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41"/>
  </p:notesMasterIdLst>
  <p:sldIdLst>
    <p:sldId id="256" r:id="rId2"/>
    <p:sldId id="260" r:id="rId3"/>
    <p:sldId id="261" r:id="rId4"/>
    <p:sldId id="262" r:id="rId5"/>
    <p:sldId id="263" r:id="rId6"/>
    <p:sldId id="264" r:id="rId7"/>
    <p:sldId id="265" r:id="rId8"/>
    <p:sldId id="384" r:id="rId9"/>
    <p:sldId id="385" r:id="rId10"/>
    <p:sldId id="268" r:id="rId11"/>
    <p:sldId id="269" r:id="rId12"/>
    <p:sldId id="270" r:id="rId13"/>
    <p:sldId id="271" r:id="rId14"/>
    <p:sldId id="272" r:id="rId15"/>
    <p:sldId id="273" r:id="rId16"/>
    <p:sldId id="386" r:id="rId17"/>
    <p:sldId id="274" r:id="rId18"/>
    <p:sldId id="275" r:id="rId19"/>
    <p:sldId id="276" r:id="rId20"/>
    <p:sldId id="277" r:id="rId21"/>
    <p:sldId id="278" r:id="rId22"/>
    <p:sldId id="279" r:id="rId23"/>
    <p:sldId id="280" r:id="rId24"/>
    <p:sldId id="281" r:id="rId25"/>
    <p:sldId id="282" r:id="rId26"/>
    <p:sldId id="283" r:id="rId27"/>
    <p:sldId id="387" r:id="rId28"/>
    <p:sldId id="285" r:id="rId29"/>
    <p:sldId id="388" r:id="rId30"/>
    <p:sldId id="389" r:id="rId31"/>
    <p:sldId id="287" r:id="rId32"/>
    <p:sldId id="288" r:id="rId33"/>
    <p:sldId id="289" r:id="rId34"/>
    <p:sldId id="290" r:id="rId35"/>
    <p:sldId id="291" r:id="rId36"/>
    <p:sldId id="390"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91" r:id="rId51"/>
    <p:sldId id="392"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93" r:id="rId66"/>
    <p:sldId id="320" r:id="rId67"/>
    <p:sldId id="321" r:id="rId68"/>
    <p:sldId id="399" r:id="rId69"/>
    <p:sldId id="397" r:id="rId70"/>
    <p:sldId id="394" r:id="rId71"/>
    <p:sldId id="322" r:id="rId72"/>
    <p:sldId id="324" r:id="rId73"/>
    <p:sldId id="400" r:id="rId74"/>
    <p:sldId id="401" r:id="rId75"/>
    <p:sldId id="412" r:id="rId76"/>
    <p:sldId id="413" r:id="rId77"/>
    <p:sldId id="414" r:id="rId78"/>
    <p:sldId id="415" r:id="rId79"/>
    <p:sldId id="416" r:id="rId80"/>
    <p:sldId id="417" r:id="rId81"/>
    <p:sldId id="418" r:id="rId82"/>
    <p:sldId id="419" r:id="rId83"/>
    <p:sldId id="420" r:id="rId84"/>
    <p:sldId id="421" r:id="rId85"/>
    <p:sldId id="422" r:id="rId86"/>
    <p:sldId id="423" r:id="rId87"/>
    <p:sldId id="424" r:id="rId88"/>
    <p:sldId id="425" r:id="rId89"/>
    <p:sldId id="426" r:id="rId90"/>
    <p:sldId id="427" r:id="rId91"/>
    <p:sldId id="428" r:id="rId92"/>
    <p:sldId id="429" r:id="rId93"/>
    <p:sldId id="338" r:id="rId94"/>
    <p:sldId id="339" r:id="rId95"/>
    <p:sldId id="340" r:id="rId96"/>
    <p:sldId id="341" r:id="rId97"/>
    <p:sldId id="342" r:id="rId98"/>
    <p:sldId id="402"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60" r:id="rId112"/>
    <p:sldId id="356" r:id="rId113"/>
    <p:sldId id="403" r:id="rId114"/>
    <p:sldId id="358" r:id="rId115"/>
    <p:sldId id="359" r:id="rId116"/>
    <p:sldId id="361" r:id="rId117"/>
    <p:sldId id="362" r:id="rId118"/>
    <p:sldId id="363" r:id="rId119"/>
    <p:sldId id="364" r:id="rId120"/>
    <p:sldId id="365" r:id="rId121"/>
    <p:sldId id="405" r:id="rId122"/>
    <p:sldId id="367" r:id="rId123"/>
    <p:sldId id="368" r:id="rId124"/>
    <p:sldId id="369" r:id="rId125"/>
    <p:sldId id="370" r:id="rId126"/>
    <p:sldId id="409" r:id="rId127"/>
    <p:sldId id="371" r:id="rId128"/>
    <p:sldId id="372" r:id="rId129"/>
    <p:sldId id="373" r:id="rId130"/>
    <p:sldId id="374" r:id="rId131"/>
    <p:sldId id="375" r:id="rId132"/>
    <p:sldId id="376" r:id="rId133"/>
    <p:sldId id="377" r:id="rId134"/>
    <p:sldId id="378" r:id="rId135"/>
    <p:sldId id="379" r:id="rId136"/>
    <p:sldId id="410" r:id="rId137"/>
    <p:sldId id="411" r:id="rId138"/>
    <p:sldId id="382" r:id="rId139"/>
    <p:sldId id="383" r:id="rId140"/>
  </p:sldIdLst>
  <p:sldSz cx="9144000" cy="6858000" type="screen4x3"/>
  <p:notesSz cx="6858000" cy="9144000"/>
  <p:defaultTextStyle>
    <a:defPPr>
      <a:defRPr lang="zh-CN"/>
    </a:defPPr>
    <a:lvl1pPr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1pPr>
    <a:lvl2pPr marL="4572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2pPr>
    <a:lvl3pPr marL="9144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3pPr>
    <a:lvl4pPr marL="13716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4pPr>
    <a:lvl5pPr marL="18288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FF99"/>
    <a:srgbClr val="FFFF66"/>
    <a:srgbClr val="800080"/>
    <a:srgbClr val="CC0000"/>
    <a:srgbClr val="008000"/>
    <a:srgbClr val="FF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5376"/>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2AA98AF7-82E1-49C7-AB1D-379636B8342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anose="020B0604020202020204" pitchFamily="34" charset="0"/>
                <a:ea typeface="宋体" panose="02010600030101010101" pitchFamily="2" charset="-122"/>
              </a:defRPr>
            </a:lvl1pPr>
          </a:lstStyle>
          <a:p>
            <a:endParaRPr lang="en-US" altLang="zh-CN"/>
          </a:p>
        </p:txBody>
      </p:sp>
      <p:sp>
        <p:nvSpPr>
          <p:cNvPr id="488451" name="Rectangle 3">
            <a:extLst>
              <a:ext uri="{FF2B5EF4-FFF2-40B4-BE49-F238E27FC236}">
                <a16:creationId xmlns:a16="http://schemas.microsoft.com/office/drawing/2014/main" id="{FE35B1E8-FFF9-4F15-95B9-BCD5EBA9B55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endParaRPr lang="en-US" altLang="zh-CN"/>
          </a:p>
        </p:txBody>
      </p:sp>
      <p:sp>
        <p:nvSpPr>
          <p:cNvPr id="488452" name="Rectangle 4">
            <a:extLst>
              <a:ext uri="{FF2B5EF4-FFF2-40B4-BE49-F238E27FC236}">
                <a16:creationId xmlns:a16="http://schemas.microsoft.com/office/drawing/2014/main" id="{F1CA5936-B7FE-48C4-87D7-AD06D1138CF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8453" name="Rectangle 5">
            <a:extLst>
              <a:ext uri="{FF2B5EF4-FFF2-40B4-BE49-F238E27FC236}">
                <a16:creationId xmlns:a16="http://schemas.microsoft.com/office/drawing/2014/main" id="{AF4EA925-3FB9-4195-99ED-F3F6A7B54C3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88454" name="Rectangle 6">
            <a:extLst>
              <a:ext uri="{FF2B5EF4-FFF2-40B4-BE49-F238E27FC236}">
                <a16:creationId xmlns:a16="http://schemas.microsoft.com/office/drawing/2014/main" id="{24FEFEDA-ED76-43A7-BAF1-AC43A113E30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anose="020B0604020202020204" pitchFamily="34" charset="0"/>
                <a:ea typeface="宋体" panose="02010600030101010101" pitchFamily="2" charset="-122"/>
              </a:defRPr>
            </a:lvl1pPr>
          </a:lstStyle>
          <a:p>
            <a:endParaRPr lang="en-US" altLang="zh-CN"/>
          </a:p>
        </p:txBody>
      </p:sp>
      <p:sp>
        <p:nvSpPr>
          <p:cNvPr id="488455" name="Rectangle 7">
            <a:extLst>
              <a:ext uri="{FF2B5EF4-FFF2-40B4-BE49-F238E27FC236}">
                <a16:creationId xmlns:a16="http://schemas.microsoft.com/office/drawing/2014/main" id="{A641B320-0B12-4D96-B380-42F0E05BFF9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2C44F993-A6A6-4A2B-A919-F98825708A2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B41DAF32-131E-4CD8-8FB2-9B308FD94830}"/>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A45ADECB-1936-48D3-B6D6-511540CA3447}"/>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ea typeface="宋体" panose="02010600030101010101" pitchFamily="2" charset="-122"/>
              </a:endParaRPr>
            </a:p>
          </p:txBody>
        </p:sp>
        <p:sp>
          <p:nvSpPr>
            <p:cNvPr id="29700" name="Rectangle 4">
              <a:extLst>
                <a:ext uri="{FF2B5EF4-FFF2-40B4-BE49-F238E27FC236}">
                  <a16:creationId xmlns:a16="http://schemas.microsoft.com/office/drawing/2014/main" id="{855BB9A2-7D81-4B6C-9AB9-BF093B2FD035}"/>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grpSp>
          <p:nvGrpSpPr>
            <p:cNvPr id="29701" name="Group 5">
              <a:extLst>
                <a:ext uri="{FF2B5EF4-FFF2-40B4-BE49-F238E27FC236}">
                  <a16:creationId xmlns:a16="http://schemas.microsoft.com/office/drawing/2014/main" id="{6624A5EA-73A8-47B9-BE09-CBE7DEC1229C}"/>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C258B0E4-B703-4403-95FD-1AF608D3F2B8}"/>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3" name="Rectangle 7">
                <a:extLst>
                  <a:ext uri="{FF2B5EF4-FFF2-40B4-BE49-F238E27FC236}">
                    <a16:creationId xmlns:a16="http://schemas.microsoft.com/office/drawing/2014/main" id="{95C97913-55BD-46A4-B927-91B010420DCA}"/>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4" name="Rectangle 8">
                <a:extLst>
                  <a:ext uri="{FF2B5EF4-FFF2-40B4-BE49-F238E27FC236}">
                    <a16:creationId xmlns:a16="http://schemas.microsoft.com/office/drawing/2014/main" id="{D78D4D1D-6D3F-452C-9865-61ACBD501838}"/>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5" name="Rectangle 9">
                <a:extLst>
                  <a:ext uri="{FF2B5EF4-FFF2-40B4-BE49-F238E27FC236}">
                    <a16:creationId xmlns:a16="http://schemas.microsoft.com/office/drawing/2014/main" id="{C90E0F64-AF73-4BC6-9DA4-943C14A9B788}"/>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6" name="Rectangle 10">
                <a:extLst>
                  <a:ext uri="{FF2B5EF4-FFF2-40B4-BE49-F238E27FC236}">
                    <a16:creationId xmlns:a16="http://schemas.microsoft.com/office/drawing/2014/main" id="{10C80CC7-9289-496D-8EC5-5AE1A842DFA8}"/>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7" name="Rectangle 11">
                <a:extLst>
                  <a:ext uri="{FF2B5EF4-FFF2-40B4-BE49-F238E27FC236}">
                    <a16:creationId xmlns:a16="http://schemas.microsoft.com/office/drawing/2014/main" id="{B9241FED-4923-4699-A543-78A066B7D23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8" name="Rectangle 12">
                <a:extLst>
                  <a:ext uri="{FF2B5EF4-FFF2-40B4-BE49-F238E27FC236}">
                    <a16:creationId xmlns:a16="http://schemas.microsoft.com/office/drawing/2014/main" id="{00C89ED1-C8F3-483B-AE8E-A5CCA67AF894}"/>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9" name="Rectangle 13">
                <a:extLst>
                  <a:ext uri="{FF2B5EF4-FFF2-40B4-BE49-F238E27FC236}">
                    <a16:creationId xmlns:a16="http://schemas.microsoft.com/office/drawing/2014/main" id="{D19357A9-79C2-4B64-A6E9-11DEBAD71225}"/>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10" name="Rectangle 14">
                <a:extLst>
                  <a:ext uri="{FF2B5EF4-FFF2-40B4-BE49-F238E27FC236}">
                    <a16:creationId xmlns:a16="http://schemas.microsoft.com/office/drawing/2014/main" id="{EE69D8E2-B9FE-4432-A694-4FAEC92CD5E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11" name="Rectangle 15">
                <a:extLst>
                  <a:ext uri="{FF2B5EF4-FFF2-40B4-BE49-F238E27FC236}">
                    <a16:creationId xmlns:a16="http://schemas.microsoft.com/office/drawing/2014/main" id="{3EF8677C-0F6C-4DA6-83A7-3BF8DC6FDEDC}"/>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grpSp>
      </p:grpSp>
      <p:sp>
        <p:nvSpPr>
          <p:cNvPr id="29712" name="Rectangle 16">
            <a:extLst>
              <a:ext uri="{FF2B5EF4-FFF2-40B4-BE49-F238E27FC236}">
                <a16:creationId xmlns:a16="http://schemas.microsoft.com/office/drawing/2014/main" id="{564F83EA-9FA7-4BF6-8AF3-7C32296CE4F5}"/>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901E9498-7FC3-406A-98B5-D708E603EADD}"/>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BAB1D0AF-749D-4FC3-8CD9-E86DA7DAC83D}"/>
              </a:ext>
            </a:extLst>
          </p:cNvPr>
          <p:cNvSpPr>
            <a:spLocks noGrp="1" noChangeArrowheads="1"/>
          </p:cNvSpPr>
          <p:nvPr>
            <p:ph type="sldNum" sz="quarter" idx="4"/>
          </p:nvPr>
        </p:nvSpPr>
        <p:spPr/>
        <p:txBody>
          <a:bodyPr/>
          <a:lstStyle>
            <a:lvl1pPr>
              <a:defRPr sz="1200" b="0">
                <a:latin typeface="Arial Black" panose="020B0A04020102020204" pitchFamily="34" charset="0"/>
                <a:ea typeface="+mn-ea"/>
              </a:defRPr>
            </a:lvl1pPr>
          </a:lstStyle>
          <a:p>
            <a:fld id="{CE49E2E7-987A-46ED-B0C9-E386BA17029D}" type="slidenum">
              <a:rPr lang="en-US" altLang="zh-CN"/>
              <a:pPr/>
              <a:t>‹#›</a:t>
            </a:fld>
            <a:endParaRPr lang="en-US" altLang="zh-CN"/>
          </a:p>
        </p:txBody>
      </p:sp>
      <p:sp>
        <p:nvSpPr>
          <p:cNvPr id="29715" name="Rectangle 19">
            <a:extLst>
              <a:ext uri="{FF2B5EF4-FFF2-40B4-BE49-F238E27FC236}">
                <a16:creationId xmlns:a16="http://schemas.microsoft.com/office/drawing/2014/main" id="{FF5A9FB6-603D-4BD5-BC39-B97F29272F67}"/>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9B16325C-DF1D-435B-B2EC-41D98D0E618B}"/>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ECB3D-8DD2-40FE-8210-A7808694EBAE}"/>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97317324-9B29-4116-8444-7808769192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9245BE95-FA88-4E29-ACCB-ACDBD36C9A35}"/>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515C52D-51E1-45E3-AA8B-6D833871B1E2}"/>
              </a:ext>
            </a:extLst>
          </p:cNvPr>
          <p:cNvSpPr>
            <a:spLocks noGrp="1"/>
          </p:cNvSpPr>
          <p:nvPr>
            <p:ph type="sldNum" sz="quarter" idx="11"/>
          </p:nvPr>
        </p:nvSpPr>
        <p:spPr/>
        <p:txBody>
          <a:bodyPr/>
          <a:lstStyle>
            <a:lvl1pPr>
              <a:defRPr/>
            </a:lvl1pPr>
          </a:lstStyle>
          <a:p>
            <a:r>
              <a:rPr lang="en-US" altLang="zh-CN"/>
              <a:t>140-</a:t>
            </a:r>
            <a:fld id="{3433AB85-B109-4605-96A7-05B3C991CF7B}" type="slidenum">
              <a:rPr lang="en-US" altLang="zh-CN"/>
              <a:pPr/>
              <a:t>‹#›</a:t>
            </a:fld>
            <a:endParaRPr lang="en-US" altLang="zh-CN"/>
          </a:p>
        </p:txBody>
      </p:sp>
      <p:sp>
        <p:nvSpPr>
          <p:cNvPr id="6" name="日期占位符 5">
            <a:extLst>
              <a:ext uri="{FF2B5EF4-FFF2-40B4-BE49-F238E27FC236}">
                <a16:creationId xmlns:a16="http://schemas.microsoft.com/office/drawing/2014/main" id="{253C6AF1-3B7B-4CF1-BA59-FF7469D4EF8E}"/>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11108430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6F4A9E-1A85-4908-9984-F69EEB350F21}"/>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955C90C-DBD0-4283-8BE2-96F4C09C18BE}"/>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A4C6CC1C-3968-446C-A9BA-7351D748938C}"/>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CAB01C1-DBBA-49FD-A345-73C53A6DEF96}"/>
              </a:ext>
            </a:extLst>
          </p:cNvPr>
          <p:cNvSpPr>
            <a:spLocks noGrp="1"/>
          </p:cNvSpPr>
          <p:nvPr>
            <p:ph type="sldNum" sz="quarter" idx="11"/>
          </p:nvPr>
        </p:nvSpPr>
        <p:spPr/>
        <p:txBody>
          <a:bodyPr/>
          <a:lstStyle>
            <a:lvl1pPr>
              <a:defRPr/>
            </a:lvl1pPr>
          </a:lstStyle>
          <a:p>
            <a:r>
              <a:rPr lang="en-US" altLang="zh-CN"/>
              <a:t>140-</a:t>
            </a:r>
            <a:fld id="{BF5DFC59-B88F-4BD7-897A-35DF570178C5}" type="slidenum">
              <a:rPr lang="en-US" altLang="zh-CN"/>
              <a:pPr/>
              <a:t>‹#›</a:t>
            </a:fld>
            <a:endParaRPr lang="en-US" altLang="zh-CN"/>
          </a:p>
        </p:txBody>
      </p:sp>
      <p:sp>
        <p:nvSpPr>
          <p:cNvPr id="6" name="日期占位符 5">
            <a:extLst>
              <a:ext uri="{FF2B5EF4-FFF2-40B4-BE49-F238E27FC236}">
                <a16:creationId xmlns:a16="http://schemas.microsoft.com/office/drawing/2014/main" id="{E3D9D3AE-3232-4FCD-9A78-C9221E6E60F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45572413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FA0C2-02F0-4A30-B4F8-36887E8DBA4C}"/>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4E35016-4F17-4706-99CB-CC45D2FAF47A}"/>
              </a:ext>
            </a:extLst>
          </p:cNvPr>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8A1C5A1-6DB3-47B9-80FA-18C228274DE1}"/>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6DD9C153-4FBC-4FEC-B4C8-1697C9D0F4AC}"/>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385EC19-77D0-4EEB-AB03-0F273369B976}"/>
              </a:ext>
            </a:extLst>
          </p:cNvPr>
          <p:cNvSpPr>
            <a:spLocks noGrp="1"/>
          </p:cNvSpPr>
          <p:nvPr>
            <p:ph type="sldNum" sz="quarter" idx="11"/>
          </p:nvPr>
        </p:nvSpPr>
        <p:spPr>
          <a:xfrm>
            <a:off x="6553200" y="6248400"/>
            <a:ext cx="2133600" cy="457200"/>
          </a:xfrm>
        </p:spPr>
        <p:txBody>
          <a:bodyPr/>
          <a:lstStyle>
            <a:lvl1pPr>
              <a:defRPr/>
            </a:lvl1pPr>
          </a:lstStyle>
          <a:p>
            <a:r>
              <a:rPr lang="en-US" altLang="zh-CN"/>
              <a:t>140-</a:t>
            </a:r>
            <a:fld id="{B35DE002-80C5-442B-BDCC-EEB10C88CA2D}" type="slidenum">
              <a:rPr lang="en-US" altLang="zh-CN"/>
              <a:pPr/>
              <a:t>‹#›</a:t>
            </a:fld>
            <a:endParaRPr lang="en-US" altLang="zh-CN"/>
          </a:p>
        </p:txBody>
      </p:sp>
      <p:sp>
        <p:nvSpPr>
          <p:cNvPr id="7" name="日期占位符 6">
            <a:extLst>
              <a:ext uri="{FF2B5EF4-FFF2-40B4-BE49-F238E27FC236}">
                <a16:creationId xmlns:a16="http://schemas.microsoft.com/office/drawing/2014/main" id="{C230F23D-C044-4C7D-B917-EE26917DE28E}"/>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6167047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2FCB2-30F2-4F36-97EF-5AC1C3ADC7CD}"/>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表格占位符 2">
            <a:extLst>
              <a:ext uri="{FF2B5EF4-FFF2-40B4-BE49-F238E27FC236}">
                <a16:creationId xmlns:a16="http://schemas.microsoft.com/office/drawing/2014/main" id="{1B00E703-975E-4B4F-8C1B-47EB48EA47AC}"/>
              </a:ext>
            </a:extLst>
          </p:cNvPr>
          <p:cNvSpPr>
            <a:spLocks noGrp="1"/>
          </p:cNvSpPr>
          <p:nvPr>
            <p:ph type="tbl" idx="1"/>
          </p:nvPr>
        </p:nvSpPr>
        <p:spPr>
          <a:xfrm>
            <a:off x="457200" y="1981200"/>
            <a:ext cx="8229600" cy="3886200"/>
          </a:xfrm>
        </p:spPr>
        <p:txBody>
          <a:bodyPr/>
          <a:lstStyle/>
          <a:p>
            <a:endParaRPr lang="en-US"/>
          </a:p>
        </p:txBody>
      </p:sp>
      <p:sp>
        <p:nvSpPr>
          <p:cNvPr id="4" name="页脚占位符 3">
            <a:extLst>
              <a:ext uri="{FF2B5EF4-FFF2-40B4-BE49-F238E27FC236}">
                <a16:creationId xmlns:a16="http://schemas.microsoft.com/office/drawing/2014/main" id="{84CE0170-9EC1-4C0D-94A3-5D20E11A74E4}"/>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52FB58C-115C-4612-82B3-ED3281BDA776}"/>
              </a:ext>
            </a:extLst>
          </p:cNvPr>
          <p:cNvSpPr>
            <a:spLocks noGrp="1"/>
          </p:cNvSpPr>
          <p:nvPr>
            <p:ph type="sldNum" sz="quarter" idx="11"/>
          </p:nvPr>
        </p:nvSpPr>
        <p:spPr>
          <a:xfrm>
            <a:off x="6553200" y="6248400"/>
            <a:ext cx="2133600" cy="457200"/>
          </a:xfrm>
        </p:spPr>
        <p:txBody>
          <a:bodyPr/>
          <a:lstStyle>
            <a:lvl1pPr>
              <a:defRPr/>
            </a:lvl1pPr>
          </a:lstStyle>
          <a:p>
            <a:r>
              <a:rPr lang="en-US" altLang="zh-CN"/>
              <a:t>140-</a:t>
            </a:r>
            <a:fld id="{1AA29579-529B-48BC-909E-940B16CA1783}" type="slidenum">
              <a:rPr lang="en-US" altLang="zh-CN"/>
              <a:pPr/>
              <a:t>‹#›</a:t>
            </a:fld>
            <a:endParaRPr lang="en-US" altLang="zh-CN"/>
          </a:p>
        </p:txBody>
      </p:sp>
      <p:sp>
        <p:nvSpPr>
          <p:cNvPr id="6" name="日期占位符 5">
            <a:extLst>
              <a:ext uri="{FF2B5EF4-FFF2-40B4-BE49-F238E27FC236}">
                <a16:creationId xmlns:a16="http://schemas.microsoft.com/office/drawing/2014/main" id="{26E5B776-582E-41B8-BD22-B9EDD5585B98}"/>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465569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EE1CA-F25E-4300-B2C1-09D9652ED9F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C750430-4108-42EC-A2EF-1300C8EB3E7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C9875C91-C9D6-4397-B2CA-BCC987E58566}"/>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5F7438F-2C8F-4961-90FB-F91242E2E180}"/>
              </a:ext>
            </a:extLst>
          </p:cNvPr>
          <p:cNvSpPr>
            <a:spLocks noGrp="1"/>
          </p:cNvSpPr>
          <p:nvPr>
            <p:ph type="sldNum" sz="quarter" idx="11"/>
          </p:nvPr>
        </p:nvSpPr>
        <p:spPr/>
        <p:txBody>
          <a:bodyPr/>
          <a:lstStyle>
            <a:lvl1pPr>
              <a:defRPr/>
            </a:lvl1pPr>
          </a:lstStyle>
          <a:p>
            <a:r>
              <a:rPr lang="en-US" altLang="zh-CN"/>
              <a:t>140-</a:t>
            </a:r>
            <a:fld id="{9D7F26A2-BA90-48AC-8986-6790B84362C0}" type="slidenum">
              <a:rPr lang="en-US" altLang="zh-CN"/>
              <a:pPr/>
              <a:t>‹#›</a:t>
            </a:fld>
            <a:endParaRPr lang="en-US" altLang="zh-CN"/>
          </a:p>
        </p:txBody>
      </p:sp>
      <p:sp>
        <p:nvSpPr>
          <p:cNvPr id="6" name="日期占位符 5">
            <a:extLst>
              <a:ext uri="{FF2B5EF4-FFF2-40B4-BE49-F238E27FC236}">
                <a16:creationId xmlns:a16="http://schemas.microsoft.com/office/drawing/2014/main" id="{78EC7EDB-8771-4860-AF59-EAE7B1A05551}"/>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4211008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705E5-C90E-49FA-8A8A-794D15CEBFC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6927064-2F60-4852-B1DF-3FDFEE72E17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6E3FD6F8-9C3B-40DC-8F32-32AC6161E37C}"/>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6CC4693-7240-42C4-906F-E7837671A8DD}"/>
              </a:ext>
            </a:extLst>
          </p:cNvPr>
          <p:cNvSpPr>
            <a:spLocks noGrp="1"/>
          </p:cNvSpPr>
          <p:nvPr>
            <p:ph type="sldNum" sz="quarter" idx="11"/>
          </p:nvPr>
        </p:nvSpPr>
        <p:spPr/>
        <p:txBody>
          <a:bodyPr/>
          <a:lstStyle>
            <a:lvl1pPr>
              <a:defRPr/>
            </a:lvl1pPr>
          </a:lstStyle>
          <a:p>
            <a:r>
              <a:rPr lang="en-US" altLang="zh-CN"/>
              <a:t>140-</a:t>
            </a:r>
            <a:fld id="{9C92BF89-01C3-495E-96CC-8605BA6BB5D4}" type="slidenum">
              <a:rPr lang="en-US" altLang="zh-CN"/>
              <a:pPr/>
              <a:t>‹#›</a:t>
            </a:fld>
            <a:endParaRPr lang="en-US" altLang="zh-CN"/>
          </a:p>
        </p:txBody>
      </p:sp>
      <p:sp>
        <p:nvSpPr>
          <p:cNvPr id="6" name="日期占位符 5">
            <a:extLst>
              <a:ext uri="{FF2B5EF4-FFF2-40B4-BE49-F238E27FC236}">
                <a16:creationId xmlns:a16="http://schemas.microsoft.com/office/drawing/2014/main" id="{77280C46-B71E-4628-B753-7BE7058C822E}"/>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2699440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DB53C-C938-466D-8150-D13F1BEA6CC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47BC58B-CB11-4EB0-A8A2-4874E8D6401E}"/>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9F382518-DD31-472D-A7E4-FE7A9BAEC9F1}"/>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69A2B939-F57B-48AD-9B41-8EF7F09EB9AA}"/>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F6D3052-4163-4772-B45C-3FA16DD1278C}"/>
              </a:ext>
            </a:extLst>
          </p:cNvPr>
          <p:cNvSpPr>
            <a:spLocks noGrp="1"/>
          </p:cNvSpPr>
          <p:nvPr>
            <p:ph type="sldNum" sz="quarter" idx="11"/>
          </p:nvPr>
        </p:nvSpPr>
        <p:spPr/>
        <p:txBody>
          <a:bodyPr/>
          <a:lstStyle>
            <a:lvl1pPr>
              <a:defRPr/>
            </a:lvl1pPr>
          </a:lstStyle>
          <a:p>
            <a:r>
              <a:rPr lang="en-US" altLang="zh-CN"/>
              <a:t>140-</a:t>
            </a:r>
            <a:fld id="{0F7C6DE7-15E6-4686-A06F-FA24351878B1}" type="slidenum">
              <a:rPr lang="en-US" altLang="zh-CN"/>
              <a:pPr/>
              <a:t>‹#›</a:t>
            </a:fld>
            <a:endParaRPr lang="en-US" altLang="zh-CN"/>
          </a:p>
        </p:txBody>
      </p:sp>
      <p:sp>
        <p:nvSpPr>
          <p:cNvPr id="7" name="日期占位符 6">
            <a:extLst>
              <a:ext uri="{FF2B5EF4-FFF2-40B4-BE49-F238E27FC236}">
                <a16:creationId xmlns:a16="http://schemas.microsoft.com/office/drawing/2014/main" id="{467AA129-C58A-4DD9-9E55-A1130517AC2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203783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25A2F-699E-4724-8279-463753FED58B}"/>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0DF6BAC-84AA-4720-A4E3-ED8B3F1365C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8074F9-D9F2-4221-9059-3C0E0970C4A8}"/>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0498BE69-94A6-436B-ABD8-5EBB0407A4C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898625-427B-4B84-8221-2FBEE5467AE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70A12AC2-4455-45A8-B93C-EA8F45AE78C2}"/>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A07AAE8D-4001-4893-8B44-21437D37433A}"/>
              </a:ext>
            </a:extLst>
          </p:cNvPr>
          <p:cNvSpPr>
            <a:spLocks noGrp="1"/>
          </p:cNvSpPr>
          <p:nvPr>
            <p:ph type="sldNum" sz="quarter" idx="11"/>
          </p:nvPr>
        </p:nvSpPr>
        <p:spPr/>
        <p:txBody>
          <a:bodyPr/>
          <a:lstStyle>
            <a:lvl1pPr>
              <a:defRPr/>
            </a:lvl1pPr>
          </a:lstStyle>
          <a:p>
            <a:r>
              <a:rPr lang="en-US" altLang="zh-CN"/>
              <a:t>140-</a:t>
            </a:r>
            <a:fld id="{0B0DD20C-C12D-4936-AD9D-F1A44BCD14BC}" type="slidenum">
              <a:rPr lang="en-US" altLang="zh-CN"/>
              <a:pPr/>
              <a:t>‹#›</a:t>
            </a:fld>
            <a:endParaRPr lang="en-US" altLang="zh-CN"/>
          </a:p>
        </p:txBody>
      </p:sp>
      <p:sp>
        <p:nvSpPr>
          <p:cNvPr id="9" name="日期占位符 8">
            <a:extLst>
              <a:ext uri="{FF2B5EF4-FFF2-40B4-BE49-F238E27FC236}">
                <a16:creationId xmlns:a16="http://schemas.microsoft.com/office/drawing/2014/main" id="{721EBD00-74B2-422E-BB8B-DCB5829B2E97}"/>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1546280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9621F-5370-41E7-A829-86ABA38A3A6F}"/>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3DD6EB98-122A-43E1-A121-F9440DA450CD}"/>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80CB5F24-03F8-43BB-BDE4-AFFA039E4920}"/>
              </a:ext>
            </a:extLst>
          </p:cNvPr>
          <p:cNvSpPr>
            <a:spLocks noGrp="1"/>
          </p:cNvSpPr>
          <p:nvPr>
            <p:ph type="sldNum" sz="quarter" idx="11"/>
          </p:nvPr>
        </p:nvSpPr>
        <p:spPr/>
        <p:txBody>
          <a:bodyPr/>
          <a:lstStyle>
            <a:lvl1pPr>
              <a:defRPr/>
            </a:lvl1pPr>
          </a:lstStyle>
          <a:p>
            <a:r>
              <a:rPr lang="en-US" altLang="zh-CN"/>
              <a:t>140-</a:t>
            </a:r>
            <a:fld id="{258677A1-2284-407B-9A4D-7366060DE464}" type="slidenum">
              <a:rPr lang="en-US" altLang="zh-CN"/>
              <a:pPr/>
              <a:t>‹#›</a:t>
            </a:fld>
            <a:endParaRPr lang="en-US" altLang="zh-CN"/>
          </a:p>
        </p:txBody>
      </p:sp>
      <p:sp>
        <p:nvSpPr>
          <p:cNvPr id="5" name="日期占位符 4">
            <a:extLst>
              <a:ext uri="{FF2B5EF4-FFF2-40B4-BE49-F238E27FC236}">
                <a16:creationId xmlns:a16="http://schemas.microsoft.com/office/drawing/2014/main" id="{41EC263A-7FB6-49E0-8D7B-813FEC35E066}"/>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17757675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26F7A83-0A35-4234-AC61-0EFF65701F74}"/>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723780BD-FED1-48E8-82AF-38F816D5832D}"/>
              </a:ext>
            </a:extLst>
          </p:cNvPr>
          <p:cNvSpPr>
            <a:spLocks noGrp="1"/>
          </p:cNvSpPr>
          <p:nvPr>
            <p:ph type="sldNum" sz="quarter" idx="11"/>
          </p:nvPr>
        </p:nvSpPr>
        <p:spPr/>
        <p:txBody>
          <a:bodyPr/>
          <a:lstStyle>
            <a:lvl1pPr>
              <a:defRPr/>
            </a:lvl1pPr>
          </a:lstStyle>
          <a:p>
            <a:r>
              <a:rPr lang="en-US" altLang="zh-CN"/>
              <a:t>140-</a:t>
            </a:r>
            <a:fld id="{C6DF2CC9-202F-4FEC-BC38-545C5EBD0B46}" type="slidenum">
              <a:rPr lang="en-US" altLang="zh-CN"/>
              <a:pPr/>
              <a:t>‹#›</a:t>
            </a:fld>
            <a:endParaRPr lang="en-US" altLang="zh-CN"/>
          </a:p>
        </p:txBody>
      </p:sp>
      <p:sp>
        <p:nvSpPr>
          <p:cNvPr id="4" name="日期占位符 3">
            <a:extLst>
              <a:ext uri="{FF2B5EF4-FFF2-40B4-BE49-F238E27FC236}">
                <a16:creationId xmlns:a16="http://schemas.microsoft.com/office/drawing/2014/main" id="{43A0B6D5-1B9A-4E2D-851C-685995BEED6C}"/>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51412945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C3A99-B315-4C08-866F-ED58D771204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8EE5EF-7594-470C-8F1B-CD59608D733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FD107AE3-3EA7-488A-9AB5-31B68EA529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7B4A7FAB-665D-4DEB-95F6-3BCB395A13BA}"/>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5C73D95-2C99-4EC6-ACE0-BAC4F177F6A3}"/>
              </a:ext>
            </a:extLst>
          </p:cNvPr>
          <p:cNvSpPr>
            <a:spLocks noGrp="1"/>
          </p:cNvSpPr>
          <p:nvPr>
            <p:ph type="sldNum" sz="quarter" idx="11"/>
          </p:nvPr>
        </p:nvSpPr>
        <p:spPr/>
        <p:txBody>
          <a:bodyPr/>
          <a:lstStyle>
            <a:lvl1pPr>
              <a:defRPr/>
            </a:lvl1pPr>
          </a:lstStyle>
          <a:p>
            <a:r>
              <a:rPr lang="en-US" altLang="zh-CN"/>
              <a:t>140-</a:t>
            </a:r>
            <a:fld id="{185D33B3-C0FA-4FA5-B72E-57CBD83D0A97}" type="slidenum">
              <a:rPr lang="en-US" altLang="zh-CN"/>
              <a:pPr/>
              <a:t>‹#›</a:t>
            </a:fld>
            <a:endParaRPr lang="en-US" altLang="zh-CN"/>
          </a:p>
        </p:txBody>
      </p:sp>
      <p:sp>
        <p:nvSpPr>
          <p:cNvPr id="7" name="日期占位符 6">
            <a:extLst>
              <a:ext uri="{FF2B5EF4-FFF2-40B4-BE49-F238E27FC236}">
                <a16:creationId xmlns:a16="http://schemas.microsoft.com/office/drawing/2014/main" id="{2776A9A9-C04E-436E-BC7B-071979774370}"/>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514504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90B60-A332-4A5F-AF5B-52749D01EF7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77364288-1F3E-4FD1-B5A1-ADB780F6BBF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B02D8AAE-8FA2-4622-A974-4077AEBF714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7852D4F-F644-4B7C-9AF5-D3ADA6FDE576}"/>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15E6D80-EA3C-4D65-BC11-6D067AB4D783}"/>
              </a:ext>
            </a:extLst>
          </p:cNvPr>
          <p:cNvSpPr>
            <a:spLocks noGrp="1"/>
          </p:cNvSpPr>
          <p:nvPr>
            <p:ph type="sldNum" sz="quarter" idx="11"/>
          </p:nvPr>
        </p:nvSpPr>
        <p:spPr/>
        <p:txBody>
          <a:bodyPr/>
          <a:lstStyle>
            <a:lvl1pPr>
              <a:defRPr/>
            </a:lvl1pPr>
          </a:lstStyle>
          <a:p>
            <a:r>
              <a:rPr lang="en-US" altLang="zh-CN"/>
              <a:t>140-</a:t>
            </a:r>
            <a:fld id="{0D95B3FA-A882-4C00-B4A0-8D275F195050}" type="slidenum">
              <a:rPr lang="en-US" altLang="zh-CN"/>
              <a:pPr/>
              <a:t>‹#›</a:t>
            </a:fld>
            <a:endParaRPr lang="en-US" altLang="zh-CN"/>
          </a:p>
        </p:txBody>
      </p:sp>
      <p:sp>
        <p:nvSpPr>
          <p:cNvPr id="7" name="日期占位符 6">
            <a:extLst>
              <a:ext uri="{FF2B5EF4-FFF2-40B4-BE49-F238E27FC236}">
                <a16:creationId xmlns:a16="http://schemas.microsoft.com/office/drawing/2014/main" id="{1E53D5AC-5978-4B1A-B07B-D87680E9763C}"/>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9069901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2BD20D1-2109-4983-95E2-63307E6D7A48}"/>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n-lt"/>
                <a:ea typeface="+mn-ea"/>
              </a:defRPr>
            </a:lvl1pPr>
          </a:lstStyle>
          <a:p>
            <a:endParaRPr lang="en-US" altLang="zh-CN"/>
          </a:p>
        </p:txBody>
      </p:sp>
      <p:sp>
        <p:nvSpPr>
          <p:cNvPr id="28675" name="Rectangle 3">
            <a:extLst>
              <a:ext uri="{FF2B5EF4-FFF2-40B4-BE49-F238E27FC236}">
                <a16:creationId xmlns:a16="http://schemas.microsoft.com/office/drawing/2014/main" id="{AA602D8D-FF79-4C28-8A99-97C40E8FFEC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800" b="1">
                <a:latin typeface="华文新魏" panose="02010800040101010101" pitchFamily="2" charset="-122"/>
                <a:ea typeface="华文新魏" panose="02010800040101010101" pitchFamily="2" charset="-122"/>
              </a:defRPr>
            </a:lvl1pPr>
          </a:lstStyle>
          <a:p>
            <a:r>
              <a:rPr lang="en-US" altLang="zh-CN"/>
              <a:t>140-</a:t>
            </a:r>
            <a:fld id="{D594CA96-FED3-48B4-B152-84C2DD6B6935}" type="slidenum">
              <a:rPr lang="en-US" altLang="zh-CN"/>
              <a:pPr/>
              <a:t>‹#›</a:t>
            </a:fld>
            <a:endParaRPr lang="en-US" altLang="zh-CN"/>
          </a:p>
        </p:txBody>
      </p:sp>
      <p:grpSp>
        <p:nvGrpSpPr>
          <p:cNvPr id="28676" name="Group 4">
            <a:extLst>
              <a:ext uri="{FF2B5EF4-FFF2-40B4-BE49-F238E27FC236}">
                <a16:creationId xmlns:a16="http://schemas.microsoft.com/office/drawing/2014/main" id="{CF8759FD-0F4B-4047-8074-B5964B1351A4}"/>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175AEBBC-D258-4DA7-BA07-1429C4387F1B}"/>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ea typeface="宋体" panose="02010600030101010101" pitchFamily="2" charset="-122"/>
              </a:endParaRPr>
            </a:p>
          </p:txBody>
        </p:sp>
        <p:sp>
          <p:nvSpPr>
            <p:cNvPr id="28678" name="Rectangle 6">
              <a:extLst>
                <a:ext uri="{FF2B5EF4-FFF2-40B4-BE49-F238E27FC236}">
                  <a16:creationId xmlns:a16="http://schemas.microsoft.com/office/drawing/2014/main" id="{06D43BAF-FC94-4667-AAD5-DFB386FFFB2A}"/>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8679" name="Rectangle 7">
              <a:extLst>
                <a:ext uri="{FF2B5EF4-FFF2-40B4-BE49-F238E27FC236}">
                  <a16:creationId xmlns:a16="http://schemas.microsoft.com/office/drawing/2014/main" id="{9056A196-EFD7-4470-990B-27FAB6BFF5B2}"/>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hlink"/>
                </a:solidFill>
                <a:latin typeface="Arial" panose="020B0604020202020204" pitchFamily="34" charset="0"/>
                <a:ea typeface="宋体" panose="02010600030101010101" pitchFamily="2" charset="-122"/>
              </a:endParaRPr>
            </a:p>
          </p:txBody>
        </p:sp>
        <p:sp>
          <p:nvSpPr>
            <p:cNvPr id="28680" name="Rectangle 8">
              <a:extLst>
                <a:ext uri="{FF2B5EF4-FFF2-40B4-BE49-F238E27FC236}">
                  <a16:creationId xmlns:a16="http://schemas.microsoft.com/office/drawing/2014/main" id="{2A4F65B6-99FE-4F40-B6BB-15E0A1B0AD98}"/>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hlink"/>
                </a:solidFill>
                <a:latin typeface="Arial" panose="020B0604020202020204" pitchFamily="34" charset="0"/>
                <a:ea typeface="宋体" panose="02010600030101010101" pitchFamily="2" charset="-122"/>
              </a:endParaRPr>
            </a:p>
          </p:txBody>
        </p:sp>
        <p:sp>
          <p:nvSpPr>
            <p:cNvPr id="28681" name="Rectangle 9">
              <a:extLst>
                <a:ext uri="{FF2B5EF4-FFF2-40B4-BE49-F238E27FC236}">
                  <a16:creationId xmlns:a16="http://schemas.microsoft.com/office/drawing/2014/main" id="{EF36761D-1325-4856-BC28-09BF6E56ECC7}"/>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accent2"/>
                </a:solidFill>
                <a:latin typeface="Arial" panose="020B0604020202020204" pitchFamily="34" charset="0"/>
                <a:ea typeface="宋体" panose="02010600030101010101" pitchFamily="2" charset="-122"/>
              </a:endParaRPr>
            </a:p>
          </p:txBody>
        </p:sp>
        <p:sp>
          <p:nvSpPr>
            <p:cNvPr id="28682" name="Rectangle 10">
              <a:extLst>
                <a:ext uri="{FF2B5EF4-FFF2-40B4-BE49-F238E27FC236}">
                  <a16:creationId xmlns:a16="http://schemas.microsoft.com/office/drawing/2014/main" id="{7AAADBAF-C757-42BA-B148-D8E7FFF570CD}"/>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hlink"/>
                </a:solidFill>
                <a:latin typeface="Arial" panose="020B0604020202020204" pitchFamily="34" charset="0"/>
                <a:ea typeface="宋体" panose="02010600030101010101" pitchFamily="2" charset="-122"/>
              </a:endParaRPr>
            </a:p>
          </p:txBody>
        </p:sp>
        <p:sp>
          <p:nvSpPr>
            <p:cNvPr id="28683" name="Rectangle 11">
              <a:extLst>
                <a:ext uri="{FF2B5EF4-FFF2-40B4-BE49-F238E27FC236}">
                  <a16:creationId xmlns:a16="http://schemas.microsoft.com/office/drawing/2014/main" id="{A979E083-B512-4BC6-8A05-0B6A90F35A75}"/>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8684" name="Rectangle 12">
              <a:extLst>
                <a:ext uri="{FF2B5EF4-FFF2-40B4-BE49-F238E27FC236}">
                  <a16:creationId xmlns:a16="http://schemas.microsoft.com/office/drawing/2014/main" id="{DC21B96F-23CD-4777-94B0-1578522D333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accent2"/>
                </a:solidFill>
                <a:latin typeface="Arial" panose="020B0604020202020204" pitchFamily="34" charset="0"/>
                <a:ea typeface="宋体" panose="02010600030101010101" pitchFamily="2" charset="-122"/>
              </a:endParaRPr>
            </a:p>
          </p:txBody>
        </p:sp>
        <p:sp>
          <p:nvSpPr>
            <p:cNvPr id="28685" name="Rectangle 13">
              <a:extLst>
                <a:ext uri="{FF2B5EF4-FFF2-40B4-BE49-F238E27FC236}">
                  <a16:creationId xmlns:a16="http://schemas.microsoft.com/office/drawing/2014/main" id="{B5E1439F-83C9-4D30-9D5D-3AF40B529DC1}"/>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accent2"/>
                </a:solidFill>
                <a:latin typeface="Arial" panose="020B0604020202020204" pitchFamily="34" charset="0"/>
                <a:ea typeface="宋体" panose="02010600030101010101" pitchFamily="2" charset="-122"/>
              </a:endParaRPr>
            </a:p>
          </p:txBody>
        </p:sp>
      </p:grpSp>
      <p:sp>
        <p:nvSpPr>
          <p:cNvPr id="28686" name="Rectangle 14">
            <a:extLst>
              <a:ext uri="{FF2B5EF4-FFF2-40B4-BE49-F238E27FC236}">
                <a16:creationId xmlns:a16="http://schemas.microsoft.com/office/drawing/2014/main" id="{09A64672-2A93-474D-B814-865F01074840}"/>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0F88D571-5E69-4CFC-AC4A-CE62174EC445}"/>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AD52B51B-8965-48C1-B9DA-0A4B69FCF25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mn-lt"/>
                <a:ea typeface="+mn-ea"/>
              </a:defRPr>
            </a:lvl1pPr>
          </a:lstStyle>
          <a:p>
            <a:endParaRPr lang="en-US" altLang="zh-CN"/>
          </a:p>
        </p:txBody>
      </p:sp>
      <p:sp>
        <p:nvSpPr>
          <p:cNvPr id="28689" name="Line 17">
            <a:extLst>
              <a:ext uri="{FF2B5EF4-FFF2-40B4-BE49-F238E27FC236}">
                <a16:creationId xmlns:a16="http://schemas.microsoft.com/office/drawing/2014/main" id="{CE664B88-AE6C-4273-BB57-FC6D0B046135}"/>
              </a:ext>
            </a:extLst>
          </p:cNvPr>
          <p:cNvSpPr>
            <a:spLocks noChangeShapeType="1"/>
          </p:cNvSpPr>
          <p:nvPr/>
        </p:nvSpPr>
        <p:spPr bwMode="auto">
          <a:xfrm>
            <a:off x="0" y="6524625"/>
            <a:ext cx="8027988"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ransition spd="med"/>
  <p:hf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audio" Target="file:///E:\&#26397;&#40092;&#27468;&#26354;\&#26397;&#35821;_&#24515;&#29233;&#30340;&#21733;&#21733;&#21644;&#25105;&#20204;&#19977;&#20804;&#22969;.mp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2.jpeg"/><Relationship Id="rId4" Type="http://schemas.openxmlformats.org/officeDocument/2006/relationships/image" Target="../media/image11.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2.jpeg"/><Relationship Id="rId4" Type="http://schemas.openxmlformats.org/officeDocument/2006/relationships/image" Target="../media/image11.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2.jpeg"/><Relationship Id="rId4" Type="http://schemas.openxmlformats.org/officeDocument/2006/relationships/image" Target="../media/image11.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12.jpeg"/><Relationship Id="rId4" Type="http://schemas.openxmlformats.org/officeDocument/2006/relationships/image" Target="../media/image11.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12.jpeg"/><Relationship Id="rId4" Type="http://schemas.openxmlformats.org/officeDocument/2006/relationships/image" Target="../media/image11.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3.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slide" Target="slide2.xml"/><Relationship Id="rId4" Type="http://schemas.openxmlformats.org/officeDocument/2006/relationships/image" Target="../media/image14.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17.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20.bin"/><Relationship Id="rId4" Type="http://schemas.openxmlformats.org/officeDocument/2006/relationships/image" Target="../media/image19.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ds-10.ppt#-1,50,&#22806;&#25490;&#24207;"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Microsoft_Word_97_-_2003_Document7.doc"/><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hyperlink" Target="ds-10.ppt#-1,50,50. &#22806;&#25490;&#24207;" TargetMode="Externa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103.xml"/><Relationship Id="rId3" Type="http://schemas.openxmlformats.org/officeDocument/2006/relationships/slide" Target="slide2.xml"/><Relationship Id="rId7" Type="http://schemas.openxmlformats.org/officeDocument/2006/relationships/slide" Target="slide129.xml"/><Relationship Id="rId12" Type="http://schemas.openxmlformats.org/officeDocument/2006/relationships/slide" Target="slide12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9.xml"/><Relationship Id="rId11" Type="http://schemas.openxmlformats.org/officeDocument/2006/relationships/slide" Target="slide92.xml"/><Relationship Id="rId5" Type="http://schemas.openxmlformats.org/officeDocument/2006/relationships/slide" Target="slide97.xml"/><Relationship Id="rId10" Type="http://schemas.openxmlformats.org/officeDocument/2006/relationships/slide" Target="slide108.xml"/><Relationship Id="rId4" Type="http://schemas.openxmlformats.org/officeDocument/2006/relationships/slide" Target="slide10.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2.jpeg"/><Relationship Id="rId4" Type="http://schemas.openxmlformats.org/officeDocument/2006/relationships/image" Target="../media/image11.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2.jpeg"/><Relationship Id="rId4" Type="http://schemas.openxmlformats.org/officeDocument/2006/relationships/image" Target="../media/image11.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18">
            <a:extLst>
              <a:ext uri="{FF2B5EF4-FFF2-40B4-BE49-F238E27FC236}">
                <a16:creationId xmlns:a16="http://schemas.microsoft.com/office/drawing/2014/main" id="{280FDC17-46DA-4460-911E-87CD5256A953}"/>
              </a:ext>
            </a:extLst>
          </p:cNvPr>
          <p:cNvSpPr>
            <a:spLocks noGrp="1" noChangeArrowheads="1"/>
          </p:cNvSpPr>
          <p:nvPr>
            <p:ph type="sldNum" sz="quarter" idx="4"/>
          </p:nvPr>
        </p:nvSpPr>
        <p:spPr/>
        <p:txBody>
          <a:bodyPr/>
          <a:lstStyle/>
          <a:p>
            <a:fld id="{9EAAA1FB-40DD-4897-8A5B-F25B135A625C}" type="slidenum">
              <a:rPr lang="en-US" altLang="zh-CN"/>
              <a:pPr/>
              <a:t>1</a:t>
            </a:fld>
            <a:endParaRPr lang="en-US" altLang="zh-CN"/>
          </a:p>
        </p:txBody>
      </p:sp>
      <p:sp>
        <p:nvSpPr>
          <p:cNvPr id="2050" name="Rectangle 2">
            <a:extLst>
              <a:ext uri="{FF2B5EF4-FFF2-40B4-BE49-F238E27FC236}">
                <a16:creationId xmlns:a16="http://schemas.microsoft.com/office/drawing/2014/main" id="{AE875750-8E02-4EF3-86BD-9299B0AE503F}"/>
              </a:ext>
            </a:extLst>
          </p:cNvPr>
          <p:cNvSpPr>
            <a:spLocks noGrp="1" noChangeArrowheads="1"/>
          </p:cNvSpPr>
          <p:nvPr>
            <p:ph type="ctrTitle"/>
          </p:nvPr>
        </p:nvSpPr>
        <p:spPr/>
        <p:txBody>
          <a:bodyPr/>
          <a:lstStyle/>
          <a:p>
            <a:pPr algn="ctr"/>
            <a:r>
              <a:rPr lang="zh-CN" altLang="en-US" sz="6000">
                <a:latin typeface="华文彩云" panose="02010800040101010101" pitchFamily="2" charset="-122"/>
                <a:ea typeface="华文彩云" panose="02010800040101010101" pitchFamily="2" charset="-122"/>
              </a:rPr>
              <a:t>第九章  排序</a:t>
            </a:r>
          </a:p>
        </p:txBody>
      </p:sp>
      <p:sp>
        <p:nvSpPr>
          <p:cNvPr id="2051" name="Rectangle 3">
            <a:extLst>
              <a:ext uri="{FF2B5EF4-FFF2-40B4-BE49-F238E27FC236}">
                <a16:creationId xmlns:a16="http://schemas.microsoft.com/office/drawing/2014/main" id="{3CDCCECD-46F9-458A-B045-E436868ABAFA}"/>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清华大学计算机系</a:t>
            </a:r>
          </a:p>
        </p:txBody>
      </p:sp>
      <p:sp>
        <p:nvSpPr>
          <p:cNvPr id="2052" name="Text Box 4">
            <a:extLst>
              <a:ext uri="{FF2B5EF4-FFF2-40B4-BE49-F238E27FC236}">
                <a16:creationId xmlns:a16="http://schemas.microsoft.com/office/drawing/2014/main" id="{E941650E-D650-4C65-A777-853207AE6E17}"/>
              </a:ext>
            </a:extLst>
          </p:cNvPr>
          <p:cNvSpPr txBox="1">
            <a:spLocks noChangeArrowheads="1"/>
          </p:cNvSpPr>
          <p:nvPr/>
        </p:nvSpPr>
        <p:spPr bwMode="auto">
          <a:xfrm>
            <a:off x="5688013" y="4508500"/>
            <a:ext cx="3219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8000"/>
                </a:solidFill>
                <a:latin typeface="华文行楷" panose="02010800040101010101" pitchFamily="2" charset="-122"/>
                <a:ea typeface="华文行楷" panose="02010800040101010101" pitchFamily="2" charset="-122"/>
              </a:rPr>
              <a:t>殷人昆  王  宏</a:t>
            </a:r>
          </a:p>
        </p:txBody>
      </p:sp>
      <p:pic>
        <p:nvPicPr>
          <p:cNvPr id="2056" name="朝语_心爱的哥哥和我们三兄妹.mp3">
            <a:hlinkClick r:id="" action="ppaction://media"/>
            <a:extLst>
              <a:ext uri="{FF2B5EF4-FFF2-40B4-BE49-F238E27FC236}">
                <a16:creationId xmlns:a16="http://schemas.microsoft.com/office/drawing/2014/main" id="{DB8613C6-B639-419A-98EA-DD483765E596}"/>
              </a:ext>
            </a:extLst>
          </p:cNvPr>
          <p:cNvPicPr>
            <a:picLocks noRot="1"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7488238" y="5408613"/>
            <a:ext cx="3048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edge/>
  </p:transition>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205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B20A8E16-B5F3-4C3C-B110-FAA1D7DA866F}"/>
              </a:ext>
            </a:extLst>
          </p:cNvPr>
          <p:cNvSpPr>
            <a:spLocks noGrp="1"/>
          </p:cNvSpPr>
          <p:nvPr>
            <p:ph type="sldNum" sz="quarter" idx="11"/>
          </p:nvPr>
        </p:nvSpPr>
        <p:spPr/>
        <p:txBody>
          <a:bodyPr/>
          <a:lstStyle/>
          <a:p>
            <a:r>
              <a:rPr lang="en-US" altLang="zh-CN"/>
              <a:t>140-</a:t>
            </a:r>
            <a:fld id="{86E6EF2F-ED9E-4DDC-9E9C-D71F588B3602}" type="slidenum">
              <a:rPr lang="en-US" altLang="zh-CN"/>
              <a:pPr/>
              <a:t>10</a:t>
            </a:fld>
            <a:endParaRPr lang="en-US" altLang="zh-CN"/>
          </a:p>
        </p:txBody>
      </p:sp>
      <p:sp>
        <p:nvSpPr>
          <p:cNvPr id="888834" name="Rectangle 2">
            <a:extLst>
              <a:ext uri="{FF2B5EF4-FFF2-40B4-BE49-F238E27FC236}">
                <a16:creationId xmlns:a16="http://schemas.microsoft.com/office/drawing/2014/main" id="{22974ABF-ED4A-4F87-9300-95D4B7D6E1C6}"/>
              </a:ext>
            </a:extLst>
          </p:cNvPr>
          <p:cNvSpPr>
            <a:spLocks noGrp="1" noChangeArrowheads="1"/>
          </p:cNvSpPr>
          <p:nvPr>
            <p:ph type="title"/>
          </p:nvPr>
        </p:nvSpPr>
        <p:spPr>
          <a:xfrm>
            <a:off x="1368425" y="441325"/>
            <a:ext cx="6248400" cy="90011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插入排序 </a:t>
            </a:r>
            <a:r>
              <a:rPr lang="en-US" altLang="zh-CN" sz="4000" b="1">
                <a:solidFill>
                  <a:schemeClr val="tx2"/>
                </a:solidFill>
                <a:latin typeface="华文新魏" panose="02010800040101010101" pitchFamily="2" charset="-122"/>
                <a:ea typeface="华文新魏" panose="02010800040101010101" pitchFamily="2" charset="-122"/>
              </a:rPr>
              <a:t>(Insert Sorting)</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888835" name="Rectangle 3">
            <a:extLst>
              <a:ext uri="{FF2B5EF4-FFF2-40B4-BE49-F238E27FC236}">
                <a16:creationId xmlns:a16="http://schemas.microsoft.com/office/drawing/2014/main" id="{7DA180CD-5849-4559-B23B-B0B8077FBF1A}"/>
              </a:ext>
            </a:extLst>
          </p:cNvPr>
          <p:cNvSpPr>
            <a:spLocks noGrp="1" noChangeArrowheads="1"/>
          </p:cNvSpPr>
          <p:nvPr>
            <p:ph type="body" idx="1"/>
          </p:nvPr>
        </p:nvSpPr>
        <p:spPr>
          <a:xfrm>
            <a:off x="474663" y="1304925"/>
            <a:ext cx="8382000" cy="5184775"/>
          </a:xfrm>
        </p:spPr>
        <p:txBody>
          <a:bodyPr/>
          <a:lstStyle/>
          <a:p>
            <a:pPr>
              <a:lnSpc>
                <a:spcPct val="105000"/>
              </a:lnSpc>
              <a:buClr>
                <a:srgbClr val="800080"/>
              </a:buClr>
              <a:buSzPct val="50000"/>
            </a:pPr>
            <a:r>
              <a:rPr kumimoji="1" lang="zh-CN" altLang="en-US" sz="3000" b="1">
                <a:latin typeface="Times New Roman" panose="02020603050405020304" pitchFamily="18" charset="0"/>
                <a:ea typeface="仿宋_GB2312" pitchFamily="49" charset="-122"/>
              </a:rPr>
              <a:t>基本方法是：每步将一个待排序的元素，按其排序码大小，插入到前面已经排好序的一组元素的适当位置上</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直到元素全部插入为止。</a:t>
            </a:r>
          </a:p>
          <a:p>
            <a:pPr>
              <a:lnSpc>
                <a:spcPct val="105000"/>
              </a:lnSpc>
              <a:buClr>
                <a:srgbClr val="800080"/>
              </a:buClr>
              <a:buSzPct val="50000"/>
            </a:pPr>
            <a:endParaRPr kumimoji="1" lang="zh-CN" altLang="en-US" sz="2400" b="1">
              <a:latin typeface="Times New Roman" panose="02020603050405020304" pitchFamily="18" charset="0"/>
              <a:ea typeface="仿宋_GB2312" pitchFamily="49" charset="-122"/>
            </a:endParaRPr>
          </a:p>
          <a:p>
            <a:pPr>
              <a:lnSpc>
                <a:spcPct val="105000"/>
              </a:lnSpc>
              <a:buClr>
                <a:srgbClr val="800080"/>
              </a:buClr>
              <a:buSzPct val="50000"/>
            </a:pPr>
            <a:endParaRPr kumimoji="1" lang="zh-CN" altLang="en-US" sz="2400" b="1">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基本思想是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当插入第</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i</a:t>
            </a:r>
            <a:r>
              <a:rPr lang="en-US" altLang="zh-CN" sz="3000" b="1">
                <a:latin typeface="仿宋_GB2312" pitchFamily="49" charset="-122"/>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个元素时，前面的</a:t>
            </a:r>
            <a:r>
              <a:rPr lang="en-US" altLang="zh-CN" sz="3000" b="1">
                <a:latin typeface="Times New Roman" panose="02020603050405020304" pitchFamily="18" charset="0"/>
                <a:ea typeface="仿宋_GB2312" pitchFamily="49" charset="-122"/>
              </a:rPr>
              <a:t>V[0], V[1], …, V[</a:t>
            </a:r>
            <a:r>
              <a:rPr lang="en-US" altLang="zh-CN" sz="3000" b="1" i="1">
                <a:latin typeface="Times New Roman" panose="02020603050405020304" pitchFamily="18" charset="0"/>
                <a:ea typeface="仿宋_GB2312" pitchFamily="49" charset="-122"/>
              </a:rPr>
              <a:t>i</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已经排好序。这时，用</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的排序码与</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i</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V[</a:t>
            </a:r>
            <a:r>
              <a:rPr lang="en-US" altLang="zh-CN" sz="3000" b="1" i="1">
                <a:latin typeface="Times New Roman" panose="02020603050405020304" pitchFamily="18" charset="0"/>
                <a:ea typeface="仿宋_GB2312" pitchFamily="49" charset="-122"/>
              </a:rPr>
              <a:t>i</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的排序码顺序进行比较，插入位置即将</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插入，原来位置上的元素向后顺移。</a:t>
            </a:r>
          </a:p>
        </p:txBody>
      </p:sp>
      <p:sp>
        <p:nvSpPr>
          <p:cNvPr id="888837" name="Rectangle 5">
            <a:extLst>
              <a:ext uri="{FF2B5EF4-FFF2-40B4-BE49-F238E27FC236}">
                <a16:creationId xmlns:a16="http://schemas.microsoft.com/office/drawing/2014/main" id="{D85313B5-0772-4894-B91F-724E5372C119}"/>
              </a:ext>
            </a:extLst>
          </p:cNvPr>
          <p:cNvSpPr>
            <a:spLocks noChangeArrowheads="1"/>
          </p:cNvSpPr>
          <p:nvPr/>
        </p:nvSpPr>
        <p:spPr bwMode="auto">
          <a:xfrm>
            <a:off x="1619250" y="2936875"/>
            <a:ext cx="5926138"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b="1">
                <a:solidFill>
                  <a:schemeClr val="tx2"/>
                </a:solidFill>
                <a:latin typeface="华文新魏" panose="02010800040101010101" pitchFamily="2" charset="-122"/>
                <a:ea typeface="华文新魏" panose="02010800040101010101" pitchFamily="2" charset="-122"/>
              </a:rPr>
              <a:t>直接插入排序 </a:t>
            </a:r>
            <a:r>
              <a:rPr kumimoji="1" lang="en-US" altLang="zh-CN" b="1">
                <a:solidFill>
                  <a:schemeClr val="tx2"/>
                </a:solidFill>
                <a:latin typeface="华文新魏" panose="02010800040101010101" pitchFamily="2" charset="-122"/>
                <a:ea typeface="华文新魏" panose="02010800040101010101" pitchFamily="2" charset="-122"/>
              </a:rPr>
              <a:t>(Insert Sort)</a:t>
            </a:r>
            <a:endParaRPr kumimoji="1" lang="en-US" altLang="zh-CN" b="1">
              <a:latin typeface="华文新魏" panose="02010800040101010101" pitchFamily="2" charset="-122"/>
              <a:ea typeface="华文新魏" panose="02010800040101010101" pitchFamily="2" charset="-122"/>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2">
            <a:extLst>
              <a:ext uri="{FF2B5EF4-FFF2-40B4-BE49-F238E27FC236}">
                <a16:creationId xmlns:a16="http://schemas.microsoft.com/office/drawing/2014/main" id="{2C396214-8C04-4FF6-9D8D-B791843191F4}"/>
              </a:ext>
            </a:extLst>
          </p:cNvPr>
          <p:cNvSpPr>
            <a:spLocks noGrp="1"/>
          </p:cNvSpPr>
          <p:nvPr>
            <p:ph type="sldNum" sz="quarter" idx="11"/>
          </p:nvPr>
        </p:nvSpPr>
        <p:spPr/>
        <p:txBody>
          <a:bodyPr/>
          <a:lstStyle/>
          <a:p>
            <a:r>
              <a:rPr lang="en-US" altLang="zh-CN"/>
              <a:t>140-</a:t>
            </a:r>
            <a:fld id="{45915249-2921-4A11-802B-7EF8DFC83004}" type="slidenum">
              <a:rPr lang="en-US" altLang="zh-CN"/>
              <a:pPr/>
              <a:t>100</a:t>
            </a:fld>
            <a:endParaRPr lang="en-US" altLang="zh-CN"/>
          </a:p>
        </p:txBody>
      </p:sp>
      <p:sp>
        <p:nvSpPr>
          <p:cNvPr id="967682" name="Line 2">
            <a:extLst>
              <a:ext uri="{FF2B5EF4-FFF2-40B4-BE49-F238E27FC236}">
                <a16:creationId xmlns:a16="http://schemas.microsoft.com/office/drawing/2014/main" id="{418C2E98-1F58-4DFE-93B5-4DDE28F96F4F}"/>
              </a:ext>
            </a:extLst>
          </p:cNvPr>
          <p:cNvSpPr>
            <a:spLocks noChangeShapeType="1"/>
          </p:cNvSpPr>
          <p:nvPr/>
        </p:nvSpPr>
        <p:spPr bwMode="auto">
          <a:xfrm flipH="1">
            <a:off x="71628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683" name="Line 3">
            <a:extLst>
              <a:ext uri="{FF2B5EF4-FFF2-40B4-BE49-F238E27FC236}">
                <a16:creationId xmlns:a16="http://schemas.microsoft.com/office/drawing/2014/main" id="{A4B7A5E8-8875-4BC5-9AA4-C4A0D41EDC8F}"/>
              </a:ext>
            </a:extLst>
          </p:cNvPr>
          <p:cNvSpPr>
            <a:spLocks noChangeShapeType="1"/>
          </p:cNvSpPr>
          <p:nvPr/>
        </p:nvSpPr>
        <p:spPr bwMode="auto">
          <a:xfrm>
            <a:off x="67818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684" name="Line 4">
            <a:extLst>
              <a:ext uri="{FF2B5EF4-FFF2-40B4-BE49-F238E27FC236}">
                <a16:creationId xmlns:a16="http://schemas.microsoft.com/office/drawing/2014/main" id="{25B091A3-1C27-4700-8C2E-107AA01DCD43}"/>
              </a:ext>
            </a:extLst>
          </p:cNvPr>
          <p:cNvSpPr>
            <a:spLocks noChangeShapeType="1"/>
          </p:cNvSpPr>
          <p:nvPr/>
        </p:nvSpPr>
        <p:spPr bwMode="auto">
          <a:xfrm>
            <a:off x="60960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685" name="Line 5">
            <a:extLst>
              <a:ext uri="{FF2B5EF4-FFF2-40B4-BE49-F238E27FC236}">
                <a16:creationId xmlns:a16="http://schemas.microsoft.com/office/drawing/2014/main" id="{334FFEC4-F196-4715-B584-B90EDFF49678}"/>
              </a:ext>
            </a:extLst>
          </p:cNvPr>
          <p:cNvSpPr>
            <a:spLocks noChangeShapeType="1"/>
          </p:cNvSpPr>
          <p:nvPr/>
        </p:nvSpPr>
        <p:spPr bwMode="auto">
          <a:xfrm flipH="1">
            <a:off x="53340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686" name="Line 6">
            <a:extLst>
              <a:ext uri="{FF2B5EF4-FFF2-40B4-BE49-F238E27FC236}">
                <a16:creationId xmlns:a16="http://schemas.microsoft.com/office/drawing/2014/main" id="{C0BAFA54-799F-4BD1-9693-C40CF5A31F8A}"/>
              </a:ext>
            </a:extLst>
          </p:cNvPr>
          <p:cNvSpPr>
            <a:spLocks noChangeShapeType="1"/>
          </p:cNvSpPr>
          <p:nvPr/>
        </p:nvSpPr>
        <p:spPr bwMode="auto">
          <a:xfrm flipH="1">
            <a:off x="28956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687" name="Line 7">
            <a:extLst>
              <a:ext uri="{FF2B5EF4-FFF2-40B4-BE49-F238E27FC236}">
                <a16:creationId xmlns:a16="http://schemas.microsoft.com/office/drawing/2014/main" id="{CC57B73A-7D08-4F14-85F0-9F47D4654DAE}"/>
              </a:ext>
            </a:extLst>
          </p:cNvPr>
          <p:cNvSpPr>
            <a:spLocks noChangeShapeType="1"/>
          </p:cNvSpPr>
          <p:nvPr/>
        </p:nvSpPr>
        <p:spPr bwMode="auto">
          <a:xfrm>
            <a:off x="18288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688" name="Line 8">
            <a:extLst>
              <a:ext uri="{FF2B5EF4-FFF2-40B4-BE49-F238E27FC236}">
                <a16:creationId xmlns:a16="http://schemas.microsoft.com/office/drawing/2014/main" id="{B46EB43B-21BE-427B-A7A0-034028B5334D}"/>
              </a:ext>
            </a:extLst>
          </p:cNvPr>
          <p:cNvSpPr>
            <a:spLocks noChangeShapeType="1"/>
          </p:cNvSpPr>
          <p:nvPr/>
        </p:nvSpPr>
        <p:spPr bwMode="auto">
          <a:xfrm>
            <a:off x="26670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689" name="Line 9">
            <a:extLst>
              <a:ext uri="{FF2B5EF4-FFF2-40B4-BE49-F238E27FC236}">
                <a16:creationId xmlns:a16="http://schemas.microsoft.com/office/drawing/2014/main" id="{D9D74A73-1B40-4242-85D3-2007187DA3DA}"/>
              </a:ext>
            </a:extLst>
          </p:cNvPr>
          <p:cNvSpPr>
            <a:spLocks noChangeShapeType="1"/>
          </p:cNvSpPr>
          <p:nvPr/>
        </p:nvSpPr>
        <p:spPr bwMode="auto">
          <a:xfrm flipH="1">
            <a:off x="10668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67690" name="Object 10">
            <a:extLst>
              <a:ext uri="{FF2B5EF4-FFF2-40B4-BE49-F238E27FC236}">
                <a16:creationId xmlns:a16="http://schemas.microsoft.com/office/drawing/2014/main" id="{B71D846A-BA74-46FD-BD90-517C32FF8EE1}"/>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967733" name="Document" r:id="rId3" imgW="826920" imgH="4444560" progId="Word.Document.8">
                  <p:embed/>
                </p:oleObj>
              </mc:Choice>
              <mc:Fallback>
                <p:oleObj name="Document" r:id="rId3" imgW="826920" imgH="4444560"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7691" name="Oval 11">
            <a:extLst>
              <a:ext uri="{FF2B5EF4-FFF2-40B4-BE49-F238E27FC236}">
                <a16:creationId xmlns:a16="http://schemas.microsoft.com/office/drawing/2014/main" id="{21AA6F8D-176E-4E13-AD6B-1694AA0C81FA}"/>
              </a:ext>
            </a:extLst>
          </p:cNvPr>
          <p:cNvSpPr>
            <a:spLocks noChangeArrowheads="1"/>
          </p:cNvSpPr>
          <p:nvPr/>
        </p:nvSpPr>
        <p:spPr bwMode="auto">
          <a:xfrm>
            <a:off x="22098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692" name="Oval 12">
            <a:extLst>
              <a:ext uri="{FF2B5EF4-FFF2-40B4-BE49-F238E27FC236}">
                <a16:creationId xmlns:a16="http://schemas.microsoft.com/office/drawing/2014/main" id="{A5414932-353D-40E9-AD69-90BD56C2ED37}"/>
              </a:ext>
            </a:extLst>
          </p:cNvPr>
          <p:cNvSpPr>
            <a:spLocks noChangeArrowheads="1"/>
          </p:cNvSpPr>
          <p:nvPr/>
        </p:nvSpPr>
        <p:spPr bwMode="auto">
          <a:xfrm>
            <a:off x="14478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693" name="Oval 13">
            <a:extLst>
              <a:ext uri="{FF2B5EF4-FFF2-40B4-BE49-F238E27FC236}">
                <a16:creationId xmlns:a16="http://schemas.microsoft.com/office/drawing/2014/main" id="{ED48A750-FD7F-43A5-AB42-951E83B7BCC4}"/>
              </a:ext>
            </a:extLst>
          </p:cNvPr>
          <p:cNvSpPr>
            <a:spLocks noChangeArrowheads="1"/>
          </p:cNvSpPr>
          <p:nvPr/>
        </p:nvSpPr>
        <p:spPr bwMode="auto">
          <a:xfrm>
            <a:off x="6858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tx2"/>
                </a:solidFill>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694" name="Oval 14">
            <a:extLst>
              <a:ext uri="{FF2B5EF4-FFF2-40B4-BE49-F238E27FC236}">
                <a16:creationId xmlns:a16="http://schemas.microsoft.com/office/drawing/2014/main" id="{D1C1AEF9-CE38-48F6-BE9E-0B7D0DA1B86D}"/>
              </a:ext>
            </a:extLst>
          </p:cNvPr>
          <p:cNvSpPr>
            <a:spLocks noChangeArrowheads="1"/>
          </p:cNvSpPr>
          <p:nvPr/>
        </p:nvSpPr>
        <p:spPr bwMode="auto">
          <a:xfrm>
            <a:off x="29718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695" name="Oval 15">
            <a:extLst>
              <a:ext uri="{FF2B5EF4-FFF2-40B4-BE49-F238E27FC236}">
                <a16:creationId xmlns:a16="http://schemas.microsoft.com/office/drawing/2014/main" id="{D4B906EF-CA96-4153-ABF0-5C5A8C852B91}"/>
              </a:ext>
            </a:extLst>
          </p:cNvPr>
          <p:cNvSpPr>
            <a:spLocks noChangeArrowheads="1"/>
          </p:cNvSpPr>
          <p:nvPr/>
        </p:nvSpPr>
        <p:spPr bwMode="auto">
          <a:xfrm>
            <a:off x="17526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696" name="Oval 16">
            <a:extLst>
              <a:ext uri="{FF2B5EF4-FFF2-40B4-BE49-F238E27FC236}">
                <a16:creationId xmlns:a16="http://schemas.microsoft.com/office/drawing/2014/main" id="{2E72F4B1-8E48-4445-B54F-01EEA598C0B4}"/>
              </a:ext>
            </a:extLst>
          </p:cNvPr>
          <p:cNvSpPr>
            <a:spLocks noChangeArrowheads="1"/>
          </p:cNvSpPr>
          <p:nvPr/>
        </p:nvSpPr>
        <p:spPr bwMode="auto">
          <a:xfrm>
            <a:off x="25908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697" name="Text Box 17">
            <a:extLst>
              <a:ext uri="{FF2B5EF4-FFF2-40B4-BE49-F238E27FC236}">
                <a16:creationId xmlns:a16="http://schemas.microsoft.com/office/drawing/2014/main" id="{547E5D2E-87BE-49B7-8B9B-54A2E4F0176A}"/>
              </a:ext>
            </a:extLst>
          </p:cNvPr>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698" name="Text Box 18">
            <a:extLst>
              <a:ext uri="{FF2B5EF4-FFF2-40B4-BE49-F238E27FC236}">
                <a16:creationId xmlns:a16="http://schemas.microsoft.com/office/drawing/2014/main" id="{C8FCB53B-E448-4600-AA8A-B059BF07D32A}"/>
              </a:ext>
            </a:extLst>
          </p:cNvPr>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699" name="Text Box 19">
            <a:extLst>
              <a:ext uri="{FF2B5EF4-FFF2-40B4-BE49-F238E27FC236}">
                <a16:creationId xmlns:a16="http://schemas.microsoft.com/office/drawing/2014/main" id="{D42AF6AD-EC2C-4FCB-AACF-DD2E6F3DB37F}"/>
              </a:ext>
            </a:extLst>
          </p:cNvPr>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00" name="Text Box 20">
            <a:extLst>
              <a:ext uri="{FF2B5EF4-FFF2-40B4-BE49-F238E27FC236}">
                <a16:creationId xmlns:a16="http://schemas.microsoft.com/office/drawing/2014/main" id="{A30DB7B2-53E2-4891-8C32-AB7F59D1FC15}"/>
              </a:ext>
            </a:extLst>
          </p:cNvPr>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01" name="Text Box 21">
            <a:extLst>
              <a:ext uri="{FF2B5EF4-FFF2-40B4-BE49-F238E27FC236}">
                <a16:creationId xmlns:a16="http://schemas.microsoft.com/office/drawing/2014/main" id="{32C7E4C6-A457-439D-8749-37C307CA1F6D}"/>
              </a:ext>
            </a:extLst>
          </p:cNvPr>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02" name="Text Box 22">
            <a:extLst>
              <a:ext uri="{FF2B5EF4-FFF2-40B4-BE49-F238E27FC236}">
                <a16:creationId xmlns:a16="http://schemas.microsoft.com/office/drawing/2014/main" id="{D0081179-35DF-4122-B59E-0971C76BFE21}"/>
              </a:ext>
            </a:extLst>
          </p:cNvPr>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03" name="AutoShape 23">
            <a:extLst>
              <a:ext uri="{FF2B5EF4-FFF2-40B4-BE49-F238E27FC236}">
                <a16:creationId xmlns:a16="http://schemas.microsoft.com/office/drawing/2014/main" id="{1F98166B-1FC2-4523-AD40-E7745B871F8B}"/>
              </a:ext>
            </a:extLst>
          </p:cNvPr>
          <p:cNvSpPr>
            <a:spLocks noChangeArrowheads="1"/>
          </p:cNvSpPr>
          <p:nvPr/>
        </p:nvSpPr>
        <p:spPr bwMode="auto">
          <a:xfrm>
            <a:off x="3886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67704" name="Oval 24">
            <a:extLst>
              <a:ext uri="{FF2B5EF4-FFF2-40B4-BE49-F238E27FC236}">
                <a16:creationId xmlns:a16="http://schemas.microsoft.com/office/drawing/2014/main" id="{E211E01B-547A-45FB-8B71-3F574A2BF484}"/>
              </a:ext>
            </a:extLst>
          </p:cNvPr>
          <p:cNvSpPr>
            <a:spLocks noChangeArrowheads="1"/>
          </p:cNvSpPr>
          <p:nvPr/>
        </p:nvSpPr>
        <p:spPr bwMode="auto">
          <a:xfrm>
            <a:off x="64008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705" name="Oval 25">
            <a:extLst>
              <a:ext uri="{FF2B5EF4-FFF2-40B4-BE49-F238E27FC236}">
                <a16:creationId xmlns:a16="http://schemas.microsoft.com/office/drawing/2014/main" id="{F6B3D022-D640-46C6-AC18-90E6C876E40F}"/>
              </a:ext>
            </a:extLst>
          </p:cNvPr>
          <p:cNvSpPr>
            <a:spLocks noChangeArrowheads="1"/>
          </p:cNvSpPr>
          <p:nvPr/>
        </p:nvSpPr>
        <p:spPr bwMode="auto">
          <a:xfrm>
            <a:off x="57150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706" name="Oval 26">
            <a:extLst>
              <a:ext uri="{FF2B5EF4-FFF2-40B4-BE49-F238E27FC236}">
                <a16:creationId xmlns:a16="http://schemas.microsoft.com/office/drawing/2014/main" id="{4F765F75-D379-42A2-A826-42086DFFAB0E}"/>
              </a:ext>
            </a:extLst>
          </p:cNvPr>
          <p:cNvSpPr>
            <a:spLocks noChangeArrowheads="1"/>
          </p:cNvSpPr>
          <p:nvPr/>
        </p:nvSpPr>
        <p:spPr bwMode="auto">
          <a:xfrm>
            <a:off x="49530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tx2"/>
                </a:solidFill>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707" name="Oval 27">
            <a:extLst>
              <a:ext uri="{FF2B5EF4-FFF2-40B4-BE49-F238E27FC236}">
                <a16:creationId xmlns:a16="http://schemas.microsoft.com/office/drawing/2014/main" id="{3CAA100C-1C0F-4A0C-91BF-D0F46DFCCAEB}"/>
              </a:ext>
            </a:extLst>
          </p:cNvPr>
          <p:cNvSpPr>
            <a:spLocks noChangeArrowheads="1"/>
          </p:cNvSpPr>
          <p:nvPr/>
        </p:nvSpPr>
        <p:spPr bwMode="auto">
          <a:xfrm>
            <a:off x="60198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708" name="Oval 28">
            <a:extLst>
              <a:ext uri="{FF2B5EF4-FFF2-40B4-BE49-F238E27FC236}">
                <a16:creationId xmlns:a16="http://schemas.microsoft.com/office/drawing/2014/main" id="{45F22D97-67DB-4391-A52B-F9CD7CE7039F}"/>
              </a:ext>
            </a:extLst>
          </p:cNvPr>
          <p:cNvSpPr>
            <a:spLocks noChangeArrowheads="1"/>
          </p:cNvSpPr>
          <p:nvPr/>
        </p:nvSpPr>
        <p:spPr bwMode="auto">
          <a:xfrm>
            <a:off x="71628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7709" name="Oval 29">
            <a:extLst>
              <a:ext uri="{FF2B5EF4-FFF2-40B4-BE49-F238E27FC236}">
                <a16:creationId xmlns:a16="http://schemas.microsoft.com/office/drawing/2014/main" id="{95495693-5079-4C15-817C-B7497B23CB5B}"/>
              </a:ext>
            </a:extLst>
          </p:cNvPr>
          <p:cNvSpPr>
            <a:spLocks noChangeArrowheads="1"/>
          </p:cNvSpPr>
          <p:nvPr/>
        </p:nvSpPr>
        <p:spPr bwMode="auto">
          <a:xfrm>
            <a:off x="68580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49</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67710" name="Text Box 30">
            <a:extLst>
              <a:ext uri="{FF2B5EF4-FFF2-40B4-BE49-F238E27FC236}">
                <a16:creationId xmlns:a16="http://schemas.microsoft.com/office/drawing/2014/main" id="{4BE773D8-535C-4569-A456-85A990643C40}"/>
              </a:ext>
            </a:extLst>
          </p:cNvPr>
          <p:cNvSpPr txBox="1">
            <a:spLocks noChangeArrowheads="1"/>
          </p:cNvSpPr>
          <p:nvPr/>
        </p:nvSpPr>
        <p:spPr bwMode="auto">
          <a:xfrm>
            <a:off x="624840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11" name="Text Box 31">
            <a:extLst>
              <a:ext uri="{FF2B5EF4-FFF2-40B4-BE49-F238E27FC236}">
                <a16:creationId xmlns:a16="http://schemas.microsoft.com/office/drawing/2014/main" id="{D5031B0B-297A-4C6C-8A41-E5FC47967AED}"/>
              </a:ext>
            </a:extLst>
          </p:cNvPr>
          <p:cNvSpPr txBox="1">
            <a:spLocks noChangeArrowheads="1"/>
          </p:cNvSpPr>
          <p:nvPr/>
        </p:nvSpPr>
        <p:spPr bwMode="auto">
          <a:xfrm>
            <a:off x="762000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12" name="Text Box 32">
            <a:extLst>
              <a:ext uri="{FF2B5EF4-FFF2-40B4-BE49-F238E27FC236}">
                <a16:creationId xmlns:a16="http://schemas.microsoft.com/office/drawing/2014/main" id="{7A8C5CC5-04D6-4BBA-B894-F14209C2FF22}"/>
              </a:ext>
            </a:extLst>
          </p:cNvPr>
          <p:cNvSpPr txBox="1">
            <a:spLocks noChangeArrowheads="1"/>
          </p:cNvSpPr>
          <p:nvPr/>
        </p:nvSpPr>
        <p:spPr bwMode="auto">
          <a:xfrm>
            <a:off x="67056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13" name="Text Box 33">
            <a:extLst>
              <a:ext uri="{FF2B5EF4-FFF2-40B4-BE49-F238E27FC236}">
                <a16:creationId xmlns:a16="http://schemas.microsoft.com/office/drawing/2014/main" id="{04606E9C-C4DF-4248-A0B7-BE79802A5D76}"/>
              </a:ext>
            </a:extLst>
          </p:cNvPr>
          <p:cNvSpPr txBox="1">
            <a:spLocks noChangeArrowheads="1"/>
          </p:cNvSpPr>
          <p:nvPr/>
        </p:nvSpPr>
        <p:spPr bwMode="auto">
          <a:xfrm>
            <a:off x="63055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14" name="Text Box 34">
            <a:extLst>
              <a:ext uri="{FF2B5EF4-FFF2-40B4-BE49-F238E27FC236}">
                <a16:creationId xmlns:a16="http://schemas.microsoft.com/office/drawing/2014/main" id="{2085561E-964A-4A24-A075-B28FDE26F660}"/>
              </a:ext>
            </a:extLst>
          </p:cNvPr>
          <p:cNvSpPr txBox="1">
            <a:spLocks noChangeArrowheads="1"/>
          </p:cNvSpPr>
          <p:nvPr/>
        </p:nvSpPr>
        <p:spPr bwMode="auto">
          <a:xfrm>
            <a:off x="48006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15" name="Text Box 35">
            <a:extLst>
              <a:ext uri="{FF2B5EF4-FFF2-40B4-BE49-F238E27FC236}">
                <a16:creationId xmlns:a16="http://schemas.microsoft.com/office/drawing/2014/main" id="{2613E281-093B-4112-8F98-34381C70A6FF}"/>
              </a:ext>
            </a:extLst>
          </p:cNvPr>
          <p:cNvSpPr txBox="1">
            <a:spLocks noChangeArrowheads="1"/>
          </p:cNvSpPr>
          <p:nvPr/>
        </p:nvSpPr>
        <p:spPr bwMode="auto">
          <a:xfrm>
            <a:off x="546735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16" name="Rectangle 36" descr="羊皮纸">
            <a:extLst>
              <a:ext uri="{FF2B5EF4-FFF2-40B4-BE49-F238E27FC236}">
                <a16:creationId xmlns:a16="http://schemas.microsoft.com/office/drawing/2014/main" id="{3DDFB0EE-2DAD-43D1-9842-5969953B323A}"/>
              </a:ext>
            </a:extLst>
          </p:cNvPr>
          <p:cNvSpPr>
            <a:spLocks noChangeArrowheads="1"/>
          </p:cNvSpPr>
          <p:nvPr/>
        </p:nvSpPr>
        <p:spPr bwMode="auto">
          <a:xfrm>
            <a:off x="533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49  25  21  25* 16  08</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7717" name="Line 37">
            <a:extLst>
              <a:ext uri="{FF2B5EF4-FFF2-40B4-BE49-F238E27FC236}">
                <a16:creationId xmlns:a16="http://schemas.microsoft.com/office/drawing/2014/main" id="{34765E24-5FDF-4239-B624-CF09BC7B9313}"/>
              </a:ext>
            </a:extLst>
          </p:cNvPr>
          <p:cNvSpPr>
            <a:spLocks noChangeShapeType="1"/>
          </p:cNvSpPr>
          <p:nvPr/>
        </p:nvSpPr>
        <p:spPr bwMode="auto">
          <a:xfrm>
            <a:off x="1066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18" name="Line 38">
            <a:extLst>
              <a:ext uri="{FF2B5EF4-FFF2-40B4-BE49-F238E27FC236}">
                <a16:creationId xmlns:a16="http://schemas.microsoft.com/office/drawing/2014/main" id="{9EBD50EC-9484-49D9-8FB8-BB110DDB9EFB}"/>
              </a:ext>
            </a:extLst>
          </p:cNvPr>
          <p:cNvSpPr>
            <a:spLocks noChangeShapeType="1"/>
          </p:cNvSpPr>
          <p:nvPr/>
        </p:nvSpPr>
        <p:spPr bwMode="auto">
          <a:xfrm>
            <a:off x="1600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19" name="Line 39">
            <a:extLst>
              <a:ext uri="{FF2B5EF4-FFF2-40B4-BE49-F238E27FC236}">
                <a16:creationId xmlns:a16="http://schemas.microsoft.com/office/drawing/2014/main" id="{4229A296-86D1-48C2-95B4-FEFCAB6583DA}"/>
              </a:ext>
            </a:extLst>
          </p:cNvPr>
          <p:cNvSpPr>
            <a:spLocks noChangeShapeType="1"/>
          </p:cNvSpPr>
          <p:nvPr/>
        </p:nvSpPr>
        <p:spPr bwMode="auto">
          <a:xfrm>
            <a:off x="2133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20" name="Line 40">
            <a:extLst>
              <a:ext uri="{FF2B5EF4-FFF2-40B4-BE49-F238E27FC236}">
                <a16:creationId xmlns:a16="http://schemas.microsoft.com/office/drawing/2014/main" id="{98C35847-623F-42AC-B760-86CC923F6B68}"/>
              </a:ext>
            </a:extLst>
          </p:cNvPr>
          <p:cNvSpPr>
            <a:spLocks noChangeShapeType="1"/>
          </p:cNvSpPr>
          <p:nvPr/>
        </p:nvSpPr>
        <p:spPr bwMode="auto">
          <a:xfrm>
            <a:off x="2743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21" name="Line 41">
            <a:extLst>
              <a:ext uri="{FF2B5EF4-FFF2-40B4-BE49-F238E27FC236}">
                <a16:creationId xmlns:a16="http://schemas.microsoft.com/office/drawing/2014/main" id="{34693315-8147-4848-9BF2-8346B58D2387}"/>
              </a:ext>
            </a:extLst>
          </p:cNvPr>
          <p:cNvSpPr>
            <a:spLocks noChangeShapeType="1"/>
          </p:cNvSpPr>
          <p:nvPr/>
        </p:nvSpPr>
        <p:spPr bwMode="auto">
          <a:xfrm>
            <a:off x="3276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22" name="Rectangle 42" descr="羊皮纸">
            <a:extLst>
              <a:ext uri="{FF2B5EF4-FFF2-40B4-BE49-F238E27FC236}">
                <a16:creationId xmlns:a16="http://schemas.microsoft.com/office/drawing/2014/main" id="{C3EA9457-97D6-42B9-A963-C1B4AE10D6AC}"/>
              </a:ext>
            </a:extLst>
          </p:cNvPr>
          <p:cNvSpPr>
            <a:spLocks noChangeArrowheads="1"/>
          </p:cNvSpPr>
          <p:nvPr/>
        </p:nvSpPr>
        <p:spPr bwMode="auto">
          <a:xfrm>
            <a:off x="48006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08  25  21  25* 16  </a:t>
            </a:r>
            <a:r>
              <a:rPr kumimoji="1" lang="en-US" altLang="zh-CN" sz="2800" b="1">
                <a:solidFill>
                  <a:schemeClr val="bg2"/>
                </a:solidFill>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7723" name="Line 43">
            <a:extLst>
              <a:ext uri="{FF2B5EF4-FFF2-40B4-BE49-F238E27FC236}">
                <a16:creationId xmlns:a16="http://schemas.microsoft.com/office/drawing/2014/main" id="{3796D636-6925-4221-B5C5-14655EC5DD8A}"/>
              </a:ext>
            </a:extLst>
          </p:cNvPr>
          <p:cNvSpPr>
            <a:spLocks noChangeShapeType="1"/>
          </p:cNvSpPr>
          <p:nvPr/>
        </p:nvSpPr>
        <p:spPr bwMode="auto">
          <a:xfrm>
            <a:off x="5334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24" name="Line 44">
            <a:extLst>
              <a:ext uri="{FF2B5EF4-FFF2-40B4-BE49-F238E27FC236}">
                <a16:creationId xmlns:a16="http://schemas.microsoft.com/office/drawing/2014/main" id="{FD69EE9C-036A-4E70-8282-DCCE9A703808}"/>
              </a:ext>
            </a:extLst>
          </p:cNvPr>
          <p:cNvSpPr>
            <a:spLocks noChangeShapeType="1"/>
          </p:cNvSpPr>
          <p:nvPr/>
        </p:nvSpPr>
        <p:spPr bwMode="auto">
          <a:xfrm>
            <a:off x="5867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25" name="Line 45">
            <a:extLst>
              <a:ext uri="{FF2B5EF4-FFF2-40B4-BE49-F238E27FC236}">
                <a16:creationId xmlns:a16="http://schemas.microsoft.com/office/drawing/2014/main" id="{DC3B09DB-5BBA-427C-963E-64181106440C}"/>
              </a:ext>
            </a:extLst>
          </p:cNvPr>
          <p:cNvSpPr>
            <a:spLocks noChangeShapeType="1"/>
          </p:cNvSpPr>
          <p:nvPr/>
        </p:nvSpPr>
        <p:spPr bwMode="auto">
          <a:xfrm>
            <a:off x="6400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26" name="Line 46">
            <a:extLst>
              <a:ext uri="{FF2B5EF4-FFF2-40B4-BE49-F238E27FC236}">
                <a16:creationId xmlns:a16="http://schemas.microsoft.com/office/drawing/2014/main" id="{ACFB1DA2-50D3-43B1-AFAD-8C18DEC8B9B2}"/>
              </a:ext>
            </a:extLst>
          </p:cNvPr>
          <p:cNvSpPr>
            <a:spLocks noChangeShapeType="1"/>
          </p:cNvSpPr>
          <p:nvPr/>
        </p:nvSpPr>
        <p:spPr bwMode="auto">
          <a:xfrm>
            <a:off x="7010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27" name="Line 47">
            <a:extLst>
              <a:ext uri="{FF2B5EF4-FFF2-40B4-BE49-F238E27FC236}">
                <a16:creationId xmlns:a16="http://schemas.microsoft.com/office/drawing/2014/main" id="{6A8EC9CA-1DD0-4BE7-B220-8C596DC434AC}"/>
              </a:ext>
            </a:extLst>
          </p:cNvPr>
          <p:cNvSpPr>
            <a:spLocks noChangeShapeType="1"/>
          </p:cNvSpPr>
          <p:nvPr/>
        </p:nvSpPr>
        <p:spPr bwMode="auto">
          <a:xfrm>
            <a:off x="7543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7728" name="Text Box 48">
            <a:extLst>
              <a:ext uri="{FF2B5EF4-FFF2-40B4-BE49-F238E27FC236}">
                <a16:creationId xmlns:a16="http://schemas.microsoft.com/office/drawing/2014/main" id="{EA5E43FD-4EC4-4AF3-BFC4-7E2BD46A3C4B}"/>
              </a:ext>
            </a:extLst>
          </p:cNvPr>
          <p:cNvSpPr txBox="1">
            <a:spLocks noChangeArrowheads="1"/>
          </p:cNvSpPr>
          <p:nvPr/>
        </p:nvSpPr>
        <p:spPr bwMode="auto">
          <a:xfrm>
            <a:off x="47244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交换 </a:t>
            </a:r>
            <a:r>
              <a:rPr kumimoji="1" lang="en-US" altLang="en-US" sz="2800" b="1"/>
              <a:t>0 </a:t>
            </a:r>
            <a:r>
              <a:rPr kumimoji="1" lang="zh-CN" altLang="en-US" sz="2800" b="1"/>
              <a:t>号与 </a:t>
            </a:r>
            <a:r>
              <a:rPr kumimoji="1" lang="en-US" altLang="zh-CN" sz="2800" b="1"/>
              <a:t>5 </a:t>
            </a:r>
            <a:r>
              <a:rPr kumimoji="1" lang="zh-CN" altLang="en-US" sz="2800" b="1"/>
              <a:t>号元素</a:t>
            </a:r>
            <a:r>
              <a:rPr kumimoji="1" lang="en-US" altLang="zh-CN" sz="2800" b="1"/>
              <a:t>,</a:t>
            </a:r>
          </a:p>
          <a:p>
            <a:pPr algn="l"/>
            <a:r>
              <a:rPr kumimoji="1" lang="en-US" altLang="zh-CN" sz="2800" b="1"/>
              <a:t>5 </a:t>
            </a:r>
            <a:r>
              <a:rPr kumimoji="1" lang="zh-CN" altLang="en-US" sz="2800" b="1"/>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7729" name="Text Box 49">
            <a:extLst>
              <a:ext uri="{FF2B5EF4-FFF2-40B4-BE49-F238E27FC236}">
                <a16:creationId xmlns:a16="http://schemas.microsoft.com/office/drawing/2014/main" id="{DC8AD0AF-CF84-4B17-AD8B-DB75B544E480}"/>
              </a:ext>
            </a:extLst>
          </p:cNvPr>
          <p:cNvSpPr txBox="1">
            <a:spLocks noChangeArrowheads="1"/>
          </p:cNvSpPr>
          <p:nvPr/>
        </p:nvSpPr>
        <p:spPr bwMode="auto">
          <a:xfrm>
            <a:off x="1146175" y="5006975"/>
            <a:ext cx="19700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初始最大堆</a:t>
            </a:r>
          </a:p>
        </p:txBody>
      </p:sp>
      <p:sp>
        <p:nvSpPr>
          <p:cNvPr id="967730" name="Freeform 50">
            <a:extLst>
              <a:ext uri="{FF2B5EF4-FFF2-40B4-BE49-F238E27FC236}">
                <a16:creationId xmlns:a16="http://schemas.microsoft.com/office/drawing/2014/main" id="{5802D7A2-619F-4490-B10C-1EF036728287}"/>
              </a:ext>
            </a:extLst>
          </p:cNvPr>
          <p:cNvSpPr>
            <a:spLocks/>
          </p:cNvSpPr>
          <p:nvPr/>
        </p:nvSpPr>
        <p:spPr bwMode="auto">
          <a:xfrm>
            <a:off x="4533900" y="1028700"/>
            <a:ext cx="3619500" cy="3035300"/>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67731" name="AutoShape 51">
            <a:extLst>
              <a:ext uri="{FF2B5EF4-FFF2-40B4-BE49-F238E27FC236}">
                <a16:creationId xmlns:a16="http://schemas.microsoft.com/office/drawing/2014/main" id="{8528A9D3-53CE-40C7-966D-49394064956C}"/>
              </a:ext>
            </a:extLst>
          </p:cNvPr>
          <p:cNvSpPr>
            <a:spLocks noChangeArrowheads="1"/>
          </p:cNvSpPr>
          <p:nvPr/>
        </p:nvSpPr>
        <p:spPr bwMode="auto">
          <a:xfrm>
            <a:off x="80010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2">
            <a:extLst>
              <a:ext uri="{FF2B5EF4-FFF2-40B4-BE49-F238E27FC236}">
                <a16:creationId xmlns:a16="http://schemas.microsoft.com/office/drawing/2014/main" id="{A8CCE9C2-2801-4C87-A35F-A2E3B9904715}"/>
              </a:ext>
            </a:extLst>
          </p:cNvPr>
          <p:cNvSpPr>
            <a:spLocks noGrp="1"/>
          </p:cNvSpPr>
          <p:nvPr>
            <p:ph type="sldNum" sz="quarter" idx="11"/>
          </p:nvPr>
        </p:nvSpPr>
        <p:spPr/>
        <p:txBody>
          <a:bodyPr/>
          <a:lstStyle/>
          <a:p>
            <a:r>
              <a:rPr lang="en-US" altLang="zh-CN"/>
              <a:t>140-</a:t>
            </a:r>
            <a:fld id="{9D98F66F-463F-43A0-B4EF-50E9359B0F43}" type="slidenum">
              <a:rPr lang="en-US" altLang="zh-CN"/>
              <a:pPr/>
              <a:t>101</a:t>
            </a:fld>
            <a:endParaRPr lang="en-US" altLang="zh-CN"/>
          </a:p>
        </p:txBody>
      </p:sp>
      <p:sp>
        <p:nvSpPr>
          <p:cNvPr id="968706" name="Line 2">
            <a:extLst>
              <a:ext uri="{FF2B5EF4-FFF2-40B4-BE49-F238E27FC236}">
                <a16:creationId xmlns:a16="http://schemas.microsoft.com/office/drawing/2014/main" id="{F27061CC-71A3-419E-A3FB-1A7FF69EF8DA}"/>
              </a:ext>
            </a:extLst>
          </p:cNvPr>
          <p:cNvSpPr>
            <a:spLocks noChangeShapeType="1"/>
          </p:cNvSpPr>
          <p:nvPr/>
        </p:nvSpPr>
        <p:spPr bwMode="auto">
          <a:xfrm flipH="1">
            <a:off x="714375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07" name="Line 3">
            <a:extLst>
              <a:ext uri="{FF2B5EF4-FFF2-40B4-BE49-F238E27FC236}">
                <a16:creationId xmlns:a16="http://schemas.microsoft.com/office/drawing/2014/main" id="{D3AA291A-E6E8-4E5B-B44F-651B0FEA8D24}"/>
              </a:ext>
            </a:extLst>
          </p:cNvPr>
          <p:cNvSpPr>
            <a:spLocks noChangeShapeType="1"/>
          </p:cNvSpPr>
          <p:nvPr/>
        </p:nvSpPr>
        <p:spPr bwMode="auto">
          <a:xfrm>
            <a:off x="676275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08" name="Line 4">
            <a:extLst>
              <a:ext uri="{FF2B5EF4-FFF2-40B4-BE49-F238E27FC236}">
                <a16:creationId xmlns:a16="http://schemas.microsoft.com/office/drawing/2014/main" id="{0C8E45BF-FDF2-4037-B7A2-86B7FA7E6988}"/>
              </a:ext>
            </a:extLst>
          </p:cNvPr>
          <p:cNvSpPr>
            <a:spLocks noChangeShapeType="1"/>
          </p:cNvSpPr>
          <p:nvPr/>
        </p:nvSpPr>
        <p:spPr bwMode="auto">
          <a:xfrm>
            <a:off x="607695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09" name="Line 5">
            <a:extLst>
              <a:ext uri="{FF2B5EF4-FFF2-40B4-BE49-F238E27FC236}">
                <a16:creationId xmlns:a16="http://schemas.microsoft.com/office/drawing/2014/main" id="{5E2940F0-E3BE-4580-A947-D70420A0D42F}"/>
              </a:ext>
            </a:extLst>
          </p:cNvPr>
          <p:cNvSpPr>
            <a:spLocks noChangeShapeType="1"/>
          </p:cNvSpPr>
          <p:nvPr/>
        </p:nvSpPr>
        <p:spPr bwMode="auto">
          <a:xfrm flipH="1">
            <a:off x="531495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10" name="Line 6">
            <a:extLst>
              <a:ext uri="{FF2B5EF4-FFF2-40B4-BE49-F238E27FC236}">
                <a16:creationId xmlns:a16="http://schemas.microsoft.com/office/drawing/2014/main" id="{25EFF994-B8DC-480C-8C36-60405B26C923}"/>
              </a:ext>
            </a:extLst>
          </p:cNvPr>
          <p:cNvSpPr>
            <a:spLocks noChangeShapeType="1"/>
          </p:cNvSpPr>
          <p:nvPr/>
        </p:nvSpPr>
        <p:spPr bwMode="auto">
          <a:xfrm flipH="1">
            <a:off x="31242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11" name="Line 7">
            <a:extLst>
              <a:ext uri="{FF2B5EF4-FFF2-40B4-BE49-F238E27FC236}">
                <a16:creationId xmlns:a16="http://schemas.microsoft.com/office/drawing/2014/main" id="{AFB73405-D9D2-4249-9846-A27C92216EAF}"/>
              </a:ext>
            </a:extLst>
          </p:cNvPr>
          <p:cNvSpPr>
            <a:spLocks noChangeShapeType="1"/>
          </p:cNvSpPr>
          <p:nvPr/>
        </p:nvSpPr>
        <p:spPr bwMode="auto">
          <a:xfrm>
            <a:off x="20574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12" name="Line 8">
            <a:extLst>
              <a:ext uri="{FF2B5EF4-FFF2-40B4-BE49-F238E27FC236}">
                <a16:creationId xmlns:a16="http://schemas.microsoft.com/office/drawing/2014/main" id="{5268144B-CF97-4656-82C8-3F4AE9EC2307}"/>
              </a:ext>
            </a:extLst>
          </p:cNvPr>
          <p:cNvSpPr>
            <a:spLocks noChangeShapeType="1"/>
          </p:cNvSpPr>
          <p:nvPr/>
        </p:nvSpPr>
        <p:spPr bwMode="auto">
          <a:xfrm>
            <a:off x="28956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13" name="Line 9">
            <a:extLst>
              <a:ext uri="{FF2B5EF4-FFF2-40B4-BE49-F238E27FC236}">
                <a16:creationId xmlns:a16="http://schemas.microsoft.com/office/drawing/2014/main" id="{6159E95C-BFFC-4DFA-A302-387104611B48}"/>
              </a:ext>
            </a:extLst>
          </p:cNvPr>
          <p:cNvSpPr>
            <a:spLocks noChangeShapeType="1"/>
          </p:cNvSpPr>
          <p:nvPr/>
        </p:nvSpPr>
        <p:spPr bwMode="auto">
          <a:xfrm flipH="1">
            <a:off x="12954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68714" name="Object 10">
            <a:extLst>
              <a:ext uri="{FF2B5EF4-FFF2-40B4-BE49-F238E27FC236}">
                <a16:creationId xmlns:a16="http://schemas.microsoft.com/office/drawing/2014/main" id="{630B8A8B-E86A-47B8-AF08-B2E4F5E11BDF}"/>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968763" name="Document" r:id="rId3" imgW="826920" imgH="4444560" progId="Word.Document.8">
                  <p:embed/>
                </p:oleObj>
              </mc:Choice>
              <mc:Fallback>
                <p:oleObj name="Document" r:id="rId3" imgW="826920" imgH="4444560"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8715" name="Oval 11">
            <a:extLst>
              <a:ext uri="{FF2B5EF4-FFF2-40B4-BE49-F238E27FC236}">
                <a16:creationId xmlns:a16="http://schemas.microsoft.com/office/drawing/2014/main" id="{D5E6BCB7-4268-43E1-8020-E240EA3903E9}"/>
              </a:ext>
            </a:extLst>
          </p:cNvPr>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8716" name="Oval 12">
            <a:extLst>
              <a:ext uri="{FF2B5EF4-FFF2-40B4-BE49-F238E27FC236}">
                <a16:creationId xmlns:a16="http://schemas.microsoft.com/office/drawing/2014/main" id="{0592D2DA-D9E8-4834-8A1D-1209679A9425}"/>
              </a:ext>
            </a:extLst>
          </p:cNvPr>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tx2"/>
                </a:solidFill>
                <a:ea typeface="宋体" panose="02010600030101010101" pitchFamily="2" charset="-122"/>
              </a:rPr>
              <a:t>25*</a:t>
            </a:r>
          </a:p>
        </p:txBody>
      </p:sp>
      <p:sp>
        <p:nvSpPr>
          <p:cNvPr id="968717" name="Oval 13">
            <a:extLst>
              <a:ext uri="{FF2B5EF4-FFF2-40B4-BE49-F238E27FC236}">
                <a16:creationId xmlns:a16="http://schemas.microsoft.com/office/drawing/2014/main" id="{FBD94789-321A-4423-A369-13BF85CA3204}"/>
              </a:ext>
            </a:extLst>
          </p:cNvPr>
          <p:cNvSpPr>
            <a:spLocks noChangeArrowheads="1"/>
          </p:cNvSpPr>
          <p:nvPr/>
        </p:nvSpPr>
        <p:spPr bwMode="auto">
          <a:xfrm>
            <a:off x="9144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8718" name="Oval 14">
            <a:extLst>
              <a:ext uri="{FF2B5EF4-FFF2-40B4-BE49-F238E27FC236}">
                <a16:creationId xmlns:a16="http://schemas.microsoft.com/office/drawing/2014/main" id="{CB038815-673A-46F2-AC19-05A614312770}"/>
              </a:ext>
            </a:extLst>
          </p:cNvPr>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8719" name="Oval 15">
            <a:extLst>
              <a:ext uri="{FF2B5EF4-FFF2-40B4-BE49-F238E27FC236}">
                <a16:creationId xmlns:a16="http://schemas.microsoft.com/office/drawing/2014/main" id="{9C7B2BDB-BB89-4C1D-A912-64566F418FE9}"/>
              </a:ext>
            </a:extLst>
          </p:cNvPr>
          <p:cNvSpPr>
            <a:spLocks noChangeArrowheads="1"/>
          </p:cNvSpPr>
          <p:nvPr/>
        </p:nvSpPr>
        <p:spPr bwMode="auto">
          <a:xfrm>
            <a:off x="19812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8720" name="Oval 16">
            <a:extLst>
              <a:ext uri="{FF2B5EF4-FFF2-40B4-BE49-F238E27FC236}">
                <a16:creationId xmlns:a16="http://schemas.microsoft.com/office/drawing/2014/main" id="{D75DF08E-5F78-4CCA-BC23-5AF0767C661E}"/>
              </a:ext>
            </a:extLst>
          </p:cNvPr>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49</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68721" name="Text Box 17">
            <a:extLst>
              <a:ext uri="{FF2B5EF4-FFF2-40B4-BE49-F238E27FC236}">
                <a16:creationId xmlns:a16="http://schemas.microsoft.com/office/drawing/2014/main" id="{0BEF32E2-B4F3-49E3-9ED4-C91646326E89}"/>
              </a:ext>
            </a:extLst>
          </p:cNvPr>
          <p:cNvSpPr txBox="1">
            <a:spLocks noChangeArrowheads="1"/>
          </p:cNvSpPr>
          <p:nvPr/>
        </p:nvSpPr>
        <p:spPr bwMode="auto">
          <a:xfrm>
            <a:off x="22288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22" name="Text Box 18">
            <a:extLst>
              <a:ext uri="{FF2B5EF4-FFF2-40B4-BE49-F238E27FC236}">
                <a16:creationId xmlns:a16="http://schemas.microsoft.com/office/drawing/2014/main" id="{53C8DBD4-8959-495B-83A2-E362BA6DE09F}"/>
              </a:ext>
            </a:extLst>
          </p:cNvPr>
          <p:cNvSpPr txBox="1">
            <a:spLocks noChangeArrowheads="1"/>
          </p:cNvSpPr>
          <p:nvPr/>
        </p:nvSpPr>
        <p:spPr bwMode="auto">
          <a:xfrm>
            <a:off x="15430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23" name="Text Box 19">
            <a:extLst>
              <a:ext uri="{FF2B5EF4-FFF2-40B4-BE49-F238E27FC236}">
                <a16:creationId xmlns:a16="http://schemas.microsoft.com/office/drawing/2014/main" id="{9DEE2215-55AD-4AAF-AB1B-A0380D509875}"/>
              </a:ext>
            </a:extLst>
          </p:cNvPr>
          <p:cNvSpPr txBox="1">
            <a:spLocks noChangeArrowheads="1"/>
          </p:cNvSpPr>
          <p:nvPr/>
        </p:nvSpPr>
        <p:spPr bwMode="auto">
          <a:xfrm>
            <a:off x="36766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24" name="Text Box 20">
            <a:extLst>
              <a:ext uri="{FF2B5EF4-FFF2-40B4-BE49-F238E27FC236}">
                <a16:creationId xmlns:a16="http://schemas.microsoft.com/office/drawing/2014/main" id="{AA8ED17E-B24F-416E-8FE3-7A3E7F7686CC}"/>
              </a:ext>
            </a:extLst>
          </p:cNvPr>
          <p:cNvSpPr txBox="1">
            <a:spLocks noChangeArrowheads="1"/>
          </p:cNvSpPr>
          <p:nvPr/>
        </p:nvSpPr>
        <p:spPr bwMode="auto">
          <a:xfrm>
            <a:off x="838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25" name="Text Box 21">
            <a:extLst>
              <a:ext uri="{FF2B5EF4-FFF2-40B4-BE49-F238E27FC236}">
                <a16:creationId xmlns:a16="http://schemas.microsoft.com/office/drawing/2014/main" id="{D14817B4-8883-45E1-B4BE-AA261C32EBA8}"/>
              </a:ext>
            </a:extLst>
          </p:cNvPr>
          <p:cNvSpPr txBox="1">
            <a:spLocks noChangeArrowheads="1"/>
          </p:cNvSpPr>
          <p:nvPr/>
        </p:nvSpPr>
        <p:spPr bwMode="auto">
          <a:xfrm>
            <a:off x="22098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26" name="Text Box 22">
            <a:extLst>
              <a:ext uri="{FF2B5EF4-FFF2-40B4-BE49-F238E27FC236}">
                <a16:creationId xmlns:a16="http://schemas.microsoft.com/office/drawing/2014/main" id="{53E3B0EC-BBAC-43BA-BD4E-EC10C13C2F7F}"/>
              </a:ext>
            </a:extLst>
          </p:cNvPr>
          <p:cNvSpPr txBox="1">
            <a:spLocks noChangeArrowheads="1"/>
          </p:cNvSpPr>
          <p:nvPr/>
        </p:nvSpPr>
        <p:spPr bwMode="auto">
          <a:xfrm>
            <a:off x="27622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27" name="AutoShape 23">
            <a:extLst>
              <a:ext uri="{FF2B5EF4-FFF2-40B4-BE49-F238E27FC236}">
                <a16:creationId xmlns:a16="http://schemas.microsoft.com/office/drawing/2014/main" id="{CAA76307-1DBA-4063-8F9B-DA746ECCEB1E}"/>
              </a:ext>
            </a:extLst>
          </p:cNvPr>
          <p:cNvSpPr>
            <a:spLocks noChangeArrowheads="1"/>
          </p:cNvSpPr>
          <p:nvPr/>
        </p:nvSpPr>
        <p:spPr bwMode="auto">
          <a:xfrm>
            <a:off x="426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68728" name="Oval 24">
            <a:extLst>
              <a:ext uri="{FF2B5EF4-FFF2-40B4-BE49-F238E27FC236}">
                <a16:creationId xmlns:a16="http://schemas.microsoft.com/office/drawing/2014/main" id="{A66C1407-9EB4-4C7F-871C-06331EBC372A}"/>
              </a:ext>
            </a:extLst>
          </p:cNvPr>
          <p:cNvSpPr>
            <a:spLocks noChangeArrowheads="1"/>
          </p:cNvSpPr>
          <p:nvPr/>
        </p:nvSpPr>
        <p:spPr bwMode="auto">
          <a:xfrm>
            <a:off x="638175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8729" name="Oval 25">
            <a:extLst>
              <a:ext uri="{FF2B5EF4-FFF2-40B4-BE49-F238E27FC236}">
                <a16:creationId xmlns:a16="http://schemas.microsoft.com/office/drawing/2014/main" id="{36F612A8-D291-4EED-B4CB-D2B91F161A25}"/>
              </a:ext>
            </a:extLst>
          </p:cNvPr>
          <p:cNvSpPr>
            <a:spLocks noChangeArrowheads="1"/>
          </p:cNvSpPr>
          <p:nvPr/>
        </p:nvSpPr>
        <p:spPr bwMode="auto">
          <a:xfrm>
            <a:off x="569595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tx2"/>
                </a:solidFill>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8730" name="Oval 26">
            <a:extLst>
              <a:ext uri="{FF2B5EF4-FFF2-40B4-BE49-F238E27FC236}">
                <a16:creationId xmlns:a16="http://schemas.microsoft.com/office/drawing/2014/main" id="{D4477F5F-894E-44BC-81E7-163728297ACE}"/>
              </a:ext>
            </a:extLst>
          </p:cNvPr>
          <p:cNvSpPr>
            <a:spLocks noChangeArrowheads="1"/>
          </p:cNvSpPr>
          <p:nvPr/>
        </p:nvSpPr>
        <p:spPr bwMode="auto">
          <a:xfrm>
            <a:off x="493395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8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8731" name="Oval 27">
            <a:extLst>
              <a:ext uri="{FF2B5EF4-FFF2-40B4-BE49-F238E27FC236}">
                <a16:creationId xmlns:a16="http://schemas.microsoft.com/office/drawing/2014/main" id="{9036BB43-BD85-4FD8-8164-191ED8012ED8}"/>
              </a:ext>
            </a:extLst>
          </p:cNvPr>
          <p:cNvSpPr>
            <a:spLocks noChangeArrowheads="1"/>
          </p:cNvSpPr>
          <p:nvPr/>
        </p:nvSpPr>
        <p:spPr bwMode="auto">
          <a:xfrm>
            <a:off x="60007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68732" name="Oval 28">
            <a:extLst>
              <a:ext uri="{FF2B5EF4-FFF2-40B4-BE49-F238E27FC236}">
                <a16:creationId xmlns:a16="http://schemas.microsoft.com/office/drawing/2014/main" id="{636AFE66-C577-49F2-A52C-056E183F727B}"/>
              </a:ext>
            </a:extLst>
          </p:cNvPr>
          <p:cNvSpPr>
            <a:spLocks noChangeArrowheads="1"/>
          </p:cNvSpPr>
          <p:nvPr/>
        </p:nvSpPr>
        <p:spPr bwMode="auto">
          <a:xfrm>
            <a:off x="714375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8733" name="Oval 29">
            <a:extLst>
              <a:ext uri="{FF2B5EF4-FFF2-40B4-BE49-F238E27FC236}">
                <a16:creationId xmlns:a16="http://schemas.microsoft.com/office/drawing/2014/main" id="{4BC11BB3-9D72-4C72-A5C3-2D85A025E3FD}"/>
              </a:ext>
            </a:extLst>
          </p:cNvPr>
          <p:cNvSpPr>
            <a:spLocks noChangeArrowheads="1"/>
          </p:cNvSpPr>
          <p:nvPr/>
        </p:nvSpPr>
        <p:spPr bwMode="auto">
          <a:xfrm>
            <a:off x="68389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49</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68734" name="Text Box 30">
            <a:extLst>
              <a:ext uri="{FF2B5EF4-FFF2-40B4-BE49-F238E27FC236}">
                <a16:creationId xmlns:a16="http://schemas.microsoft.com/office/drawing/2014/main" id="{A3AF70CD-B5AC-4FB0-8523-58356EDFCC2A}"/>
              </a:ext>
            </a:extLst>
          </p:cNvPr>
          <p:cNvSpPr txBox="1">
            <a:spLocks noChangeArrowheads="1"/>
          </p:cNvSpPr>
          <p:nvPr/>
        </p:nvSpPr>
        <p:spPr bwMode="auto">
          <a:xfrm>
            <a:off x="624840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35" name="Text Box 31">
            <a:extLst>
              <a:ext uri="{FF2B5EF4-FFF2-40B4-BE49-F238E27FC236}">
                <a16:creationId xmlns:a16="http://schemas.microsoft.com/office/drawing/2014/main" id="{05E69BF2-FFA3-47D0-9437-606AFBC03B04}"/>
              </a:ext>
            </a:extLst>
          </p:cNvPr>
          <p:cNvSpPr txBox="1">
            <a:spLocks noChangeArrowheads="1"/>
          </p:cNvSpPr>
          <p:nvPr/>
        </p:nvSpPr>
        <p:spPr bwMode="auto">
          <a:xfrm>
            <a:off x="762000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36" name="Text Box 32">
            <a:extLst>
              <a:ext uri="{FF2B5EF4-FFF2-40B4-BE49-F238E27FC236}">
                <a16:creationId xmlns:a16="http://schemas.microsoft.com/office/drawing/2014/main" id="{31A8167E-92DF-4B5E-84F7-D474D8A6F029}"/>
              </a:ext>
            </a:extLst>
          </p:cNvPr>
          <p:cNvSpPr txBox="1">
            <a:spLocks noChangeArrowheads="1"/>
          </p:cNvSpPr>
          <p:nvPr/>
        </p:nvSpPr>
        <p:spPr bwMode="auto">
          <a:xfrm>
            <a:off x="67056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37" name="Text Box 33">
            <a:extLst>
              <a:ext uri="{FF2B5EF4-FFF2-40B4-BE49-F238E27FC236}">
                <a16:creationId xmlns:a16="http://schemas.microsoft.com/office/drawing/2014/main" id="{4B59A3BD-8076-49E6-966C-908C81C49BD6}"/>
              </a:ext>
            </a:extLst>
          </p:cNvPr>
          <p:cNvSpPr txBox="1">
            <a:spLocks noChangeArrowheads="1"/>
          </p:cNvSpPr>
          <p:nvPr/>
        </p:nvSpPr>
        <p:spPr bwMode="auto">
          <a:xfrm>
            <a:off x="63055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38" name="Text Box 34">
            <a:extLst>
              <a:ext uri="{FF2B5EF4-FFF2-40B4-BE49-F238E27FC236}">
                <a16:creationId xmlns:a16="http://schemas.microsoft.com/office/drawing/2014/main" id="{1BD36C59-039B-4018-834E-1AC060F866BA}"/>
              </a:ext>
            </a:extLst>
          </p:cNvPr>
          <p:cNvSpPr txBox="1">
            <a:spLocks noChangeArrowheads="1"/>
          </p:cNvSpPr>
          <p:nvPr/>
        </p:nvSpPr>
        <p:spPr bwMode="auto">
          <a:xfrm>
            <a:off x="48006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39" name="Text Box 35">
            <a:extLst>
              <a:ext uri="{FF2B5EF4-FFF2-40B4-BE49-F238E27FC236}">
                <a16:creationId xmlns:a16="http://schemas.microsoft.com/office/drawing/2014/main" id="{14A8D0CC-117A-4B85-BBB6-17D7A6047B5B}"/>
              </a:ext>
            </a:extLst>
          </p:cNvPr>
          <p:cNvSpPr txBox="1">
            <a:spLocks noChangeArrowheads="1"/>
          </p:cNvSpPr>
          <p:nvPr/>
        </p:nvSpPr>
        <p:spPr bwMode="auto">
          <a:xfrm>
            <a:off x="546735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40" name="Rectangle 36" descr="羊皮纸">
            <a:extLst>
              <a:ext uri="{FF2B5EF4-FFF2-40B4-BE49-F238E27FC236}">
                <a16:creationId xmlns:a16="http://schemas.microsoft.com/office/drawing/2014/main" id="{19C78B99-8030-40BE-A086-317F8B671D20}"/>
              </a:ext>
            </a:extLst>
          </p:cNvPr>
          <p:cNvSpPr>
            <a:spLocks noChangeArrowheads="1"/>
          </p:cNvSpPr>
          <p:nvPr/>
        </p:nvSpPr>
        <p:spPr bwMode="auto">
          <a:xfrm>
            <a:off x="6858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25  25* 21  08  16  </a:t>
            </a:r>
            <a:r>
              <a:rPr kumimoji="1" lang="en-US" altLang="zh-CN" sz="2800" b="1">
                <a:solidFill>
                  <a:schemeClr val="bg2"/>
                </a:solidFill>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8741" name="Line 37">
            <a:extLst>
              <a:ext uri="{FF2B5EF4-FFF2-40B4-BE49-F238E27FC236}">
                <a16:creationId xmlns:a16="http://schemas.microsoft.com/office/drawing/2014/main" id="{E094E273-56E0-4272-A7D2-49C3F12ED681}"/>
              </a:ext>
            </a:extLst>
          </p:cNvPr>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42" name="Line 38">
            <a:extLst>
              <a:ext uri="{FF2B5EF4-FFF2-40B4-BE49-F238E27FC236}">
                <a16:creationId xmlns:a16="http://schemas.microsoft.com/office/drawing/2014/main" id="{0D7BF983-BDDB-4193-9431-DC15B56DB91E}"/>
              </a:ext>
            </a:extLst>
          </p:cNvPr>
          <p:cNvSpPr>
            <a:spLocks noChangeShapeType="1"/>
          </p:cNvSpPr>
          <p:nvPr/>
        </p:nvSpPr>
        <p:spPr bwMode="auto">
          <a:xfrm>
            <a:off x="182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43" name="Line 39">
            <a:extLst>
              <a:ext uri="{FF2B5EF4-FFF2-40B4-BE49-F238E27FC236}">
                <a16:creationId xmlns:a16="http://schemas.microsoft.com/office/drawing/2014/main" id="{303C5652-E08B-4F4F-8425-ACC4A1B6DE50}"/>
              </a:ext>
            </a:extLst>
          </p:cNvPr>
          <p:cNvSpPr>
            <a:spLocks noChangeShapeType="1"/>
          </p:cNvSpPr>
          <p:nvPr/>
        </p:nvSpPr>
        <p:spPr bwMode="auto">
          <a:xfrm>
            <a:off x="236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44" name="Line 40">
            <a:extLst>
              <a:ext uri="{FF2B5EF4-FFF2-40B4-BE49-F238E27FC236}">
                <a16:creationId xmlns:a16="http://schemas.microsoft.com/office/drawing/2014/main" id="{9D041999-F29C-4541-9A37-FBF96496352D}"/>
              </a:ext>
            </a:extLst>
          </p:cNvPr>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45" name="Line 41">
            <a:extLst>
              <a:ext uri="{FF2B5EF4-FFF2-40B4-BE49-F238E27FC236}">
                <a16:creationId xmlns:a16="http://schemas.microsoft.com/office/drawing/2014/main" id="{A63A4F18-68C0-4310-8B85-8184C8D60CA1}"/>
              </a:ext>
            </a:extLst>
          </p:cNvPr>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46" name="Rectangle 42" descr="羊皮纸">
            <a:extLst>
              <a:ext uri="{FF2B5EF4-FFF2-40B4-BE49-F238E27FC236}">
                <a16:creationId xmlns:a16="http://schemas.microsoft.com/office/drawing/2014/main" id="{E21C979E-EE3D-4997-93EC-9C542948879B}"/>
              </a:ext>
            </a:extLst>
          </p:cNvPr>
          <p:cNvSpPr>
            <a:spLocks noChangeArrowheads="1"/>
          </p:cNvSpPr>
          <p:nvPr/>
        </p:nvSpPr>
        <p:spPr bwMode="auto">
          <a:xfrm>
            <a:off x="5105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16  25* 21  08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8747" name="Line 43">
            <a:extLst>
              <a:ext uri="{FF2B5EF4-FFF2-40B4-BE49-F238E27FC236}">
                <a16:creationId xmlns:a16="http://schemas.microsoft.com/office/drawing/2014/main" id="{AAC97A17-164D-4D07-B92E-BBF7944CB349}"/>
              </a:ext>
            </a:extLst>
          </p:cNvPr>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48" name="Line 44">
            <a:extLst>
              <a:ext uri="{FF2B5EF4-FFF2-40B4-BE49-F238E27FC236}">
                <a16:creationId xmlns:a16="http://schemas.microsoft.com/office/drawing/2014/main" id="{C2529BC3-6AB5-403F-BA21-2A49C682DAB4}"/>
              </a:ext>
            </a:extLst>
          </p:cNvPr>
          <p:cNvSpPr>
            <a:spLocks noChangeShapeType="1"/>
          </p:cNvSpPr>
          <p:nvPr/>
        </p:nvSpPr>
        <p:spPr bwMode="auto">
          <a:xfrm>
            <a:off x="6248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49" name="Line 45">
            <a:extLst>
              <a:ext uri="{FF2B5EF4-FFF2-40B4-BE49-F238E27FC236}">
                <a16:creationId xmlns:a16="http://schemas.microsoft.com/office/drawing/2014/main" id="{283B4C7A-175F-4D95-BB30-7CE7537B94CA}"/>
              </a:ext>
            </a:extLst>
          </p:cNvPr>
          <p:cNvSpPr>
            <a:spLocks noChangeShapeType="1"/>
          </p:cNvSpPr>
          <p:nvPr/>
        </p:nvSpPr>
        <p:spPr bwMode="auto">
          <a:xfrm>
            <a:off x="6781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50" name="Line 46">
            <a:extLst>
              <a:ext uri="{FF2B5EF4-FFF2-40B4-BE49-F238E27FC236}">
                <a16:creationId xmlns:a16="http://schemas.microsoft.com/office/drawing/2014/main" id="{F2C319D3-7DB1-4512-9359-CB42EEE4CDED}"/>
              </a:ext>
            </a:extLst>
          </p:cNvPr>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51" name="Line 47">
            <a:extLst>
              <a:ext uri="{FF2B5EF4-FFF2-40B4-BE49-F238E27FC236}">
                <a16:creationId xmlns:a16="http://schemas.microsoft.com/office/drawing/2014/main" id="{2DB13386-8D25-4A68-999F-4BAF61DE025A}"/>
              </a:ext>
            </a:extLst>
          </p:cNvPr>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8752" name="Text Box 48">
            <a:extLst>
              <a:ext uri="{FF2B5EF4-FFF2-40B4-BE49-F238E27FC236}">
                <a16:creationId xmlns:a16="http://schemas.microsoft.com/office/drawing/2014/main" id="{C0BE44C8-4475-4D64-9B69-8902C45486D7}"/>
              </a:ext>
            </a:extLst>
          </p:cNvPr>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交换 </a:t>
            </a:r>
            <a:r>
              <a:rPr kumimoji="1" lang="en-US" altLang="en-US" sz="2800" b="1"/>
              <a:t>0 </a:t>
            </a:r>
            <a:r>
              <a:rPr kumimoji="1" lang="zh-CN" altLang="en-US" sz="2800" b="1"/>
              <a:t>号与 </a:t>
            </a:r>
            <a:r>
              <a:rPr kumimoji="1" lang="en-US" altLang="zh-CN" sz="2800" b="1"/>
              <a:t>4 </a:t>
            </a:r>
            <a:r>
              <a:rPr kumimoji="1" lang="zh-CN" altLang="en-US" sz="2800" b="1"/>
              <a:t>号元素</a:t>
            </a:r>
            <a:r>
              <a:rPr kumimoji="1" lang="en-US" altLang="zh-CN" sz="2800" b="1"/>
              <a:t>,</a:t>
            </a:r>
          </a:p>
          <a:p>
            <a:pPr algn="l"/>
            <a:r>
              <a:rPr kumimoji="1" lang="en-US" altLang="zh-CN" sz="2800" b="1"/>
              <a:t>4 </a:t>
            </a:r>
            <a:r>
              <a:rPr kumimoji="1" lang="zh-CN" altLang="en-US" sz="2800" b="1"/>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8753" name="Text Box 49">
            <a:extLst>
              <a:ext uri="{FF2B5EF4-FFF2-40B4-BE49-F238E27FC236}">
                <a16:creationId xmlns:a16="http://schemas.microsoft.com/office/drawing/2014/main" id="{509FD2E0-78E6-4757-A6F8-F1F9E99DFF74}"/>
              </a:ext>
            </a:extLst>
          </p:cNvPr>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从 </a:t>
            </a:r>
            <a:r>
              <a:rPr kumimoji="1" lang="en-US" altLang="zh-CN" sz="2800" b="1"/>
              <a:t>0 </a:t>
            </a:r>
            <a:r>
              <a:rPr kumimoji="1" lang="zh-CN" altLang="en-US" sz="2800" b="1"/>
              <a:t>号到 </a:t>
            </a:r>
            <a:r>
              <a:rPr kumimoji="1" lang="en-US" altLang="zh-CN" sz="2800" b="1"/>
              <a:t>4 </a:t>
            </a:r>
            <a:r>
              <a:rPr kumimoji="1" lang="zh-CN" altLang="en-US" sz="2800" b="1"/>
              <a:t>号 重新</a:t>
            </a:r>
          </a:p>
          <a:p>
            <a:pPr algn="l"/>
            <a:r>
              <a:rPr kumimoji="1" lang="zh-CN" altLang="en-US" sz="2800" b="1"/>
              <a:t>调整为最大堆</a:t>
            </a:r>
          </a:p>
        </p:txBody>
      </p:sp>
      <p:sp>
        <p:nvSpPr>
          <p:cNvPr id="968754" name="Freeform 50">
            <a:extLst>
              <a:ext uri="{FF2B5EF4-FFF2-40B4-BE49-F238E27FC236}">
                <a16:creationId xmlns:a16="http://schemas.microsoft.com/office/drawing/2014/main" id="{B04E115D-B113-4B6E-8722-F430A0E4CC7B}"/>
              </a:ext>
            </a:extLst>
          </p:cNvPr>
          <p:cNvSpPr>
            <a:spLocks/>
          </p:cNvSpPr>
          <p:nvPr/>
        </p:nvSpPr>
        <p:spPr bwMode="auto">
          <a:xfrm>
            <a:off x="495300" y="1028700"/>
            <a:ext cx="3619500" cy="3035300"/>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68755" name="AutoShape 51">
            <a:extLst>
              <a:ext uri="{FF2B5EF4-FFF2-40B4-BE49-F238E27FC236}">
                <a16:creationId xmlns:a16="http://schemas.microsoft.com/office/drawing/2014/main" id="{B76FEEAD-1599-4565-8791-37EFCAAA1F4E}"/>
              </a:ext>
            </a:extLst>
          </p:cNvPr>
          <p:cNvSpPr>
            <a:spLocks noChangeArrowheads="1"/>
          </p:cNvSpPr>
          <p:nvPr/>
        </p:nvSpPr>
        <p:spPr bwMode="auto">
          <a:xfrm>
            <a:off x="76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68756" name="Line 52">
            <a:extLst>
              <a:ext uri="{FF2B5EF4-FFF2-40B4-BE49-F238E27FC236}">
                <a16:creationId xmlns:a16="http://schemas.microsoft.com/office/drawing/2014/main" id="{AD896D29-20FB-4911-BEB0-3F87559DABF6}"/>
              </a:ext>
            </a:extLst>
          </p:cNvPr>
          <p:cNvSpPr>
            <a:spLocks noChangeShapeType="1"/>
          </p:cNvSpPr>
          <p:nvPr/>
        </p:nvSpPr>
        <p:spPr bwMode="auto">
          <a:xfrm flipV="1">
            <a:off x="1295400" y="27432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68757" name="Line 53">
            <a:extLst>
              <a:ext uri="{FF2B5EF4-FFF2-40B4-BE49-F238E27FC236}">
                <a16:creationId xmlns:a16="http://schemas.microsoft.com/office/drawing/2014/main" id="{2818EDF0-6DCE-40BF-8EDF-80D6DF65C35B}"/>
              </a:ext>
            </a:extLst>
          </p:cNvPr>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68758" name="Line 54">
            <a:extLst>
              <a:ext uri="{FF2B5EF4-FFF2-40B4-BE49-F238E27FC236}">
                <a16:creationId xmlns:a16="http://schemas.microsoft.com/office/drawing/2014/main" id="{AB181DFD-6B6C-4D1A-8F17-D00CBF8C70B1}"/>
              </a:ext>
            </a:extLst>
          </p:cNvPr>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68759" name="Line 55">
            <a:extLst>
              <a:ext uri="{FF2B5EF4-FFF2-40B4-BE49-F238E27FC236}">
                <a16:creationId xmlns:a16="http://schemas.microsoft.com/office/drawing/2014/main" id="{A34BD960-EECB-4236-B53F-01846FE96DDE}"/>
              </a:ext>
            </a:extLst>
          </p:cNvPr>
          <p:cNvSpPr>
            <a:spLocks noChangeShapeType="1"/>
          </p:cNvSpPr>
          <p:nvPr/>
        </p:nvSpPr>
        <p:spPr bwMode="auto">
          <a:xfrm flipH="1">
            <a:off x="1219200" y="2667000"/>
            <a:ext cx="304800" cy="3810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68760" name="Freeform 56">
            <a:extLst>
              <a:ext uri="{FF2B5EF4-FFF2-40B4-BE49-F238E27FC236}">
                <a16:creationId xmlns:a16="http://schemas.microsoft.com/office/drawing/2014/main" id="{DA1E0D66-E26B-443A-8CC8-2540F9547BA8}"/>
              </a:ext>
            </a:extLst>
          </p:cNvPr>
          <p:cNvSpPr>
            <a:spLocks/>
          </p:cNvSpPr>
          <p:nvPr/>
        </p:nvSpPr>
        <p:spPr bwMode="auto">
          <a:xfrm>
            <a:off x="4826000" y="1066800"/>
            <a:ext cx="3403600" cy="2933700"/>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68761" name="AutoShape 57">
            <a:extLst>
              <a:ext uri="{FF2B5EF4-FFF2-40B4-BE49-F238E27FC236}">
                <a16:creationId xmlns:a16="http://schemas.microsoft.com/office/drawing/2014/main" id="{1913A284-767A-43B5-82F4-00C3659E0B83}"/>
              </a:ext>
            </a:extLst>
          </p:cNvPr>
          <p:cNvSpPr>
            <a:spLocks noChangeArrowheads="1"/>
          </p:cNvSpPr>
          <p:nvPr/>
        </p:nvSpPr>
        <p:spPr bwMode="auto">
          <a:xfrm>
            <a:off x="81534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hlink"/>
                </a:solidFill>
                <a:miter lim="800000"/>
                <a:headEnd/>
                <a:tailEnd/>
              </a14:hiddenLine>
            </a:ext>
          </a:extLst>
        </p:spPr>
        <p:txBody>
          <a:bodyPr wrap="none" anchor="ctr"/>
          <a:lstStyle/>
          <a:p>
            <a:endParaRPr lang="en-US"/>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2">
            <a:extLst>
              <a:ext uri="{FF2B5EF4-FFF2-40B4-BE49-F238E27FC236}">
                <a16:creationId xmlns:a16="http://schemas.microsoft.com/office/drawing/2014/main" id="{6432B1F6-401A-42ED-9FC0-2C738BB0121D}"/>
              </a:ext>
            </a:extLst>
          </p:cNvPr>
          <p:cNvSpPr>
            <a:spLocks noGrp="1"/>
          </p:cNvSpPr>
          <p:nvPr>
            <p:ph type="sldNum" sz="quarter" idx="11"/>
          </p:nvPr>
        </p:nvSpPr>
        <p:spPr/>
        <p:txBody>
          <a:bodyPr/>
          <a:lstStyle/>
          <a:p>
            <a:r>
              <a:rPr lang="en-US" altLang="zh-CN"/>
              <a:t>140-</a:t>
            </a:r>
            <a:fld id="{7B521369-4B64-4CF0-BE14-7EF3A5788D33}" type="slidenum">
              <a:rPr lang="en-US" altLang="zh-CN"/>
              <a:pPr/>
              <a:t>102</a:t>
            </a:fld>
            <a:endParaRPr lang="en-US" altLang="zh-CN"/>
          </a:p>
        </p:txBody>
      </p:sp>
      <p:sp>
        <p:nvSpPr>
          <p:cNvPr id="969730" name="Line 2">
            <a:extLst>
              <a:ext uri="{FF2B5EF4-FFF2-40B4-BE49-F238E27FC236}">
                <a16:creationId xmlns:a16="http://schemas.microsoft.com/office/drawing/2014/main" id="{A3A08E11-4AF0-4EBC-9382-AC2613D0737E}"/>
              </a:ext>
            </a:extLst>
          </p:cNvPr>
          <p:cNvSpPr>
            <a:spLocks noChangeShapeType="1"/>
          </p:cNvSpPr>
          <p:nvPr/>
        </p:nvSpPr>
        <p:spPr bwMode="auto">
          <a:xfrm flipH="1">
            <a:off x="70739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31" name="Line 3">
            <a:extLst>
              <a:ext uri="{FF2B5EF4-FFF2-40B4-BE49-F238E27FC236}">
                <a16:creationId xmlns:a16="http://schemas.microsoft.com/office/drawing/2014/main" id="{06BF5293-656F-4DFF-ADD9-899939E57632}"/>
              </a:ext>
            </a:extLst>
          </p:cNvPr>
          <p:cNvSpPr>
            <a:spLocks noChangeShapeType="1"/>
          </p:cNvSpPr>
          <p:nvPr/>
        </p:nvSpPr>
        <p:spPr bwMode="auto">
          <a:xfrm>
            <a:off x="66929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32" name="Line 4">
            <a:extLst>
              <a:ext uri="{FF2B5EF4-FFF2-40B4-BE49-F238E27FC236}">
                <a16:creationId xmlns:a16="http://schemas.microsoft.com/office/drawing/2014/main" id="{B7737BA8-561F-43A5-9799-C44DE7B27A50}"/>
              </a:ext>
            </a:extLst>
          </p:cNvPr>
          <p:cNvSpPr>
            <a:spLocks noChangeShapeType="1"/>
          </p:cNvSpPr>
          <p:nvPr/>
        </p:nvSpPr>
        <p:spPr bwMode="auto">
          <a:xfrm>
            <a:off x="60071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33" name="Line 5">
            <a:extLst>
              <a:ext uri="{FF2B5EF4-FFF2-40B4-BE49-F238E27FC236}">
                <a16:creationId xmlns:a16="http://schemas.microsoft.com/office/drawing/2014/main" id="{4CD443FE-767B-4431-80D3-D42934242EB6}"/>
              </a:ext>
            </a:extLst>
          </p:cNvPr>
          <p:cNvSpPr>
            <a:spLocks noChangeShapeType="1"/>
          </p:cNvSpPr>
          <p:nvPr/>
        </p:nvSpPr>
        <p:spPr bwMode="auto">
          <a:xfrm flipH="1">
            <a:off x="52451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34" name="Line 6">
            <a:extLst>
              <a:ext uri="{FF2B5EF4-FFF2-40B4-BE49-F238E27FC236}">
                <a16:creationId xmlns:a16="http://schemas.microsoft.com/office/drawing/2014/main" id="{21C7CD0B-E246-4BE7-AC18-A6DDFA586C0B}"/>
              </a:ext>
            </a:extLst>
          </p:cNvPr>
          <p:cNvSpPr>
            <a:spLocks noChangeShapeType="1"/>
          </p:cNvSpPr>
          <p:nvPr/>
        </p:nvSpPr>
        <p:spPr bwMode="auto">
          <a:xfrm flipH="1">
            <a:off x="31242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35" name="Line 7">
            <a:extLst>
              <a:ext uri="{FF2B5EF4-FFF2-40B4-BE49-F238E27FC236}">
                <a16:creationId xmlns:a16="http://schemas.microsoft.com/office/drawing/2014/main" id="{2886D6D9-2156-4747-AC35-E30EFABC899C}"/>
              </a:ext>
            </a:extLst>
          </p:cNvPr>
          <p:cNvSpPr>
            <a:spLocks noChangeShapeType="1"/>
          </p:cNvSpPr>
          <p:nvPr/>
        </p:nvSpPr>
        <p:spPr bwMode="auto">
          <a:xfrm>
            <a:off x="20574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36" name="Line 8">
            <a:extLst>
              <a:ext uri="{FF2B5EF4-FFF2-40B4-BE49-F238E27FC236}">
                <a16:creationId xmlns:a16="http://schemas.microsoft.com/office/drawing/2014/main" id="{A7A860C7-50C2-4EAF-9D12-7D3CA2DB625A}"/>
              </a:ext>
            </a:extLst>
          </p:cNvPr>
          <p:cNvSpPr>
            <a:spLocks noChangeShapeType="1"/>
          </p:cNvSpPr>
          <p:nvPr/>
        </p:nvSpPr>
        <p:spPr bwMode="auto">
          <a:xfrm>
            <a:off x="28956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37" name="Line 9">
            <a:extLst>
              <a:ext uri="{FF2B5EF4-FFF2-40B4-BE49-F238E27FC236}">
                <a16:creationId xmlns:a16="http://schemas.microsoft.com/office/drawing/2014/main" id="{AEB24CD6-D3E3-4A8A-982E-069322C978EF}"/>
              </a:ext>
            </a:extLst>
          </p:cNvPr>
          <p:cNvSpPr>
            <a:spLocks noChangeShapeType="1"/>
          </p:cNvSpPr>
          <p:nvPr/>
        </p:nvSpPr>
        <p:spPr bwMode="auto">
          <a:xfrm flipH="1">
            <a:off x="12954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69738" name="Object 10">
            <a:extLst>
              <a:ext uri="{FF2B5EF4-FFF2-40B4-BE49-F238E27FC236}">
                <a16:creationId xmlns:a16="http://schemas.microsoft.com/office/drawing/2014/main" id="{0B13ACC5-49F9-45A3-AE4D-1AA1E250B732}"/>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969785" name="Document" r:id="rId3" imgW="826920" imgH="4444560" progId="Word.Document.8">
                  <p:embed/>
                </p:oleObj>
              </mc:Choice>
              <mc:Fallback>
                <p:oleObj name="Document" r:id="rId3" imgW="826920" imgH="4444560"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9739" name="Oval 11">
            <a:extLst>
              <a:ext uri="{FF2B5EF4-FFF2-40B4-BE49-F238E27FC236}">
                <a16:creationId xmlns:a16="http://schemas.microsoft.com/office/drawing/2014/main" id="{5446BCAC-26CA-4317-8F18-1B2CC08F0D90}"/>
              </a:ext>
            </a:extLst>
          </p:cNvPr>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tx2"/>
                </a:solidFill>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9740" name="Oval 12">
            <a:extLst>
              <a:ext uri="{FF2B5EF4-FFF2-40B4-BE49-F238E27FC236}">
                <a16:creationId xmlns:a16="http://schemas.microsoft.com/office/drawing/2014/main" id="{F0CFF2DF-B3BF-4330-B1C5-307B725D76B2}"/>
              </a:ext>
            </a:extLst>
          </p:cNvPr>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16</a:t>
            </a:r>
            <a:endParaRPr kumimoji="1" lang="en-US" altLang="zh-CN" sz="2400" b="1">
              <a:solidFill>
                <a:schemeClr val="tx2"/>
              </a:solidFill>
              <a:ea typeface="宋体" panose="02010600030101010101" pitchFamily="2" charset="-122"/>
            </a:endParaRPr>
          </a:p>
        </p:txBody>
      </p:sp>
      <p:sp>
        <p:nvSpPr>
          <p:cNvPr id="969741" name="Oval 13">
            <a:extLst>
              <a:ext uri="{FF2B5EF4-FFF2-40B4-BE49-F238E27FC236}">
                <a16:creationId xmlns:a16="http://schemas.microsoft.com/office/drawing/2014/main" id="{20CC7D5C-CC8B-4E5E-89EC-9D64936AA52C}"/>
              </a:ext>
            </a:extLst>
          </p:cNvPr>
          <p:cNvSpPr>
            <a:spLocks noChangeArrowheads="1"/>
          </p:cNvSpPr>
          <p:nvPr/>
        </p:nvSpPr>
        <p:spPr bwMode="auto">
          <a:xfrm>
            <a:off x="9144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9742" name="Oval 14">
            <a:extLst>
              <a:ext uri="{FF2B5EF4-FFF2-40B4-BE49-F238E27FC236}">
                <a16:creationId xmlns:a16="http://schemas.microsoft.com/office/drawing/2014/main" id="{493678D3-EEA4-42BE-8F63-01BF45D9DCFD}"/>
              </a:ext>
            </a:extLst>
          </p:cNvPr>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9743" name="Oval 15">
            <a:extLst>
              <a:ext uri="{FF2B5EF4-FFF2-40B4-BE49-F238E27FC236}">
                <a16:creationId xmlns:a16="http://schemas.microsoft.com/office/drawing/2014/main" id="{CEF2611D-20F4-43BB-AF18-DFC6E5AFAC0F}"/>
              </a:ext>
            </a:extLst>
          </p:cNvPr>
          <p:cNvSpPr>
            <a:spLocks noChangeArrowheads="1"/>
          </p:cNvSpPr>
          <p:nvPr/>
        </p:nvSpPr>
        <p:spPr bwMode="auto">
          <a:xfrm>
            <a:off x="19812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69744" name="Oval 16">
            <a:extLst>
              <a:ext uri="{FF2B5EF4-FFF2-40B4-BE49-F238E27FC236}">
                <a16:creationId xmlns:a16="http://schemas.microsoft.com/office/drawing/2014/main" id="{13E5F5BE-214C-48B9-931D-F22226B8193C}"/>
              </a:ext>
            </a:extLst>
          </p:cNvPr>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49</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69745" name="Text Box 17">
            <a:extLst>
              <a:ext uri="{FF2B5EF4-FFF2-40B4-BE49-F238E27FC236}">
                <a16:creationId xmlns:a16="http://schemas.microsoft.com/office/drawing/2014/main" id="{77F0A8C0-31BE-4A2E-B7B7-BD93ED1EB05C}"/>
              </a:ext>
            </a:extLst>
          </p:cNvPr>
          <p:cNvSpPr txBox="1">
            <a:spLocks noChangeArrowheads="1"/>
          </p:cNvSpPr>
          <p:nvPr/>
        </p:nvSpPr>
        <p:spPr bwMode="auto">
          <a:xfrm>
            <a:off x="22288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46" name="Text Box 18">
            <a:extLst>
              <a:ext uri="{FF2B5EF4-FFF2-40B4-BE49-F238E27FC236}">
                <a16:creationId xmlns:a16="http://schemas.microsoft.com/office/drawing/2014/main" id="{58685011-EA88-4BA7-B6A0-29142C7B7BFE}"/>
              </a:ext>
            </a:extLst>
          </p:cNvPr>
          <p:cNvSpPr txBox="1">
            <a:spLocks noChangeArrowheads="1"/>
          </p:cNvSpPr>
          <p:nvPr/>
        </p:nvSpPr>
        <p:spPr bwMode="auto">
          <a:xfrm>
            <a:off x="15430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47" name="Text Box 19">
            <a:extLst>
              <a:ext uri="{FF2B5EF4-FFF2-40B4-BE49-F238E27FC236}">
                <a16:creationId xmlns:a16="http://schemas.microsoft.com/office/drawing/2014/main" id="{70F649BB-633F-4457-9E7D-EFF581064974}"/>
              </a:ext>
            </a:extLst>
          </p:cNvPr>
          <p:cNvSpPr txBox="1">
            <a:spLocks noChangeArrowheads="1"/>
          </p:cNvSpPr>
          <p:nvPr/>
        </p:nvSpPr>
        <p:spPr bwMode="auto">
          <a:xfrm>
            <a:off x="36766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48" name="Text Box 20">
            <a:extLst>
              <a:ext uri="{FF2B5EF4-FFF2-40B4-BE49-F238E27FC236}">
                <a16:creationId xmlns:a16="http://schemas.microsoft.com/office/drawing/2014/main" id="{0EB2562B-6F23-4CE1-8E6B-8821980844E9}"/>
              </a:ext>
            </a:extLst>
          </p:cNvPr>
          <p:cNvSpPr txBox="1">
            <a:spLocks noChangeArrowheads="1"/>
          </p:cNvSpPr>
          <p:nvPr/>
        </p:nvSpPr>
        <p:spPr bwMode="auto">
          <a:xfrm>
            <a:off x="838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49" name="Text Box 21">
            <a:extLst>
              <a:ext uri="{FF2B5EF4-FFF2-40B4-BE49-F238E27FC236}">
                <a16:creationId xmlns:a16="http://schemas.microsoft.com/office/drawing/2014/main" id="{C50EA0A4-FF68-4404-883B-F453E630C0BA}"/>
              </a:ext>
            </a:extLst>
          </p:cNvPr>
          <p:cNvSpPr txBox="1">
            <a:spLocks noChangeArrowheads="1"/>
          </p:cNvSpPr>
          <p:nvPr/>
        </p:nvSpPr>
        <p:spPr bwMode="auto">
          <a:xfrm>
            <a:off x="22098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50" name="Text Box 22">
            <a:extLst>
              <a:ext uri="{FF2B5EF4-FFF2-40B4-BE49-F238E27FC236}">
                <a16:creationId xmlns:a16="http://schemas.microsoft.com/office/drawing/2014/main" id="{ED970492-C4FD-46A9-81EA-2365359363D1}"/>
              </a:ext>
            </a:extLst>
          </p:cNvPr>
          <p:cNvSpPr txBox="1">
            <a:spLocks noChangeArrowheads="1"/>
          </p:cNvSpPr>
          <p:nvPr/>
        </p:nvSpPr>
        <p:spPr bwMode="auto">
          <a:xfrm>
            <a:off x="27622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51" name="AutoShape 23">
            <a:extLst>
              <a:ext uri="{FF2B5EF4-FFF2-40B4-BE49-F238E27FC236}">
                <a16:creationId xmlns:a16="http://schemas.microsoft.com/office/drawing/2014/main" id="{0B55388D-D803-4064-9B14-0577C64E24A1}"/>
              </a:ext>
            </a:extLst>
          </p:cNvPr>
          <p:cNvSpPr>
            <a:spLocks noChangeArrowheads="1"/>
          </p:cNvSpPr>
          <p:nvPr/>
        </p:nvSpPr>
        <p:spPr bwMode="auto">
          <a:xfrm>
            <a:off x="41148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69752" name="Oval 24">
            <a:extLst>
              <a:ext uri="{FF2B5EF4-FFF2-40B4-BE49-F238E27FC236}">
                <a16:creationId xmlns:a16="http://schemas.microsoft.com/office/drawing/2014/main" id="{48B76C61-63EC-42D7-BD05-CE0D8670FF88}"/>
              </a:ext>
            </a:extLst>
          </p:cNvPr>
          <p:cNvSpPr>
            <a:spLocks noChangeArrowheads="1"/>
          </p:cNvSpPr>
          <p:nvPr/>
        </p:nvSpPr>
        <p:spPr bwMode="auto">
          <a:xfrm>
            <a:off x="63119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9753" name="Oval 25">
            <a:extLst>
              <a:ext uri="{FF2B5EF4-FFF2-40B4-BE49-F238E27FC236}">
                <a16:creationId xmlns:a16="http://schemas.microsoft.com/office/drawing/2014/main" id="{0E13C3DF-7F0F-4897-96B2-A87A5CB3D83A}"/>
              </a:ext>
            </a:extLst>
          </p:cNvPr>
          <p:cNvSpPr>
            <a:spLocks noChangeArrowheads="1"/>
          </p:cNvSpPr>
          <p:nvPr/>
        </p:nvSpPr>
        <p:spPr bwMode="auto">
          <a:xfrm>
            <a:off x="56261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9754" name="Oval 26">
            <a:extLst>
              <a:ext uri="{FF2B5EF4-FFF2-40B4-BE49-F238E27FC236}">
                <a16:creationId xmlns:a16="http://schemas.microsoft.com/office/drawing/2014/main" id="{C425FE78-5130-4211-8AE5-8C85C1A4851B}"/>
              </a:ext>
            </a:extLst>
          </p:cNvPr>
          <p:cNvSpPr>
            <a:spLocks noChangeArrowheads="1"/>
          </p:cNvSpPr>
          <p:nvPr/>
        </p:nvSpPr>
        <p:spPr bwMode="auto">
          <a:xfrm>
            <a:off x="48641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anose="02010600030101010101" pitchFamily="2" charset="-122"/>
              </a:rPr>
              <a:t>25*</a:t>
            </a:r>
            <a:endParaRPr kumimoji="1" lang="en-US" altLang="zh-CN" sz="28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69755" name="Oval 27">
            <a:extLst>
              <a:ext uri="{FF2B5EF4-FFF2-40B4-BE49-F238E27FC236}">
                <a16:creationId xmlns:a16="http://schemas.microsoft.com/office/drawing/2014/main" id="{2B8BD684-B01D-406E-AEE0-E32E67EFF564}"/>
              </a:ext>
            </a:extLst>
          </p:cNvPr>
          <p:cNvSpPr>
            <a:spLocks noChangeArrowheads="1"/>
          </p:cNvSpPr>
          <p:nvPr/>
        </p:nvSpPr>
        <p:spPr bwMode="auto">
          <a:xfrm>
            <a:off x="59309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69756" name="Oval 28">
            <a:extLst>
              <a:ext uri="{FF2B5EF4-FFF2-40B4-BE49-F238E27FC236}">
                <a16:creationId xmlns:a16="http://schemas.microsoft.com/office/drawing/2014/main" id="{4F1CF57C-1DCB-46FA-94BF-0752A41700A0}"/>
              </a:ext>
            </a:extLst>
          </p:cNvPr>
          <p:cNvSpPr>
            <a:spLocks noChangeArrowheads="1"/>
          </p:cNvSpPr>
          <p:nvPr/>
        </p:nvSpPr>
        <p:spPr bwMode="auto">
          <a:xfrm>
            <a:off x="70739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9757" name="Oval 29">
            <a:extLst>
              <a:ext uri="{FF2B5EF4-FFF2-40B4-BE49-F238E27FC236}">
                <a16:creationId xmlns:a16="http://schemas.microsoft.com/office/drawing/2014/main" id="{8E1222E1-A12A-4237-8F07-E291FB090F1A}"/>
              </a:ext>
            </a:extLst>
          </p:cNvPr>
          <p:cNvSpPr>
            <a:spLocks noChangeArrowheads="1"/>
          </p:cNvSpPr>
          <p:nvPr/>
        </p:nvSpPr>
        <p:spPr bwMode="auto">
          <a:xfrm>
            <a:off x="67691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49</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69758" name="Text Box 30">
            <a:extLst>
              <a:ext uri="{FF2B5EF4-FFF2-40B4-BE49-F238E27FC236}">
                <a16:creationId xmlns:a16="http://schemas.microsoft.com/office/drawing/2014/main" id="{8C5D3C33-7FF6-46B8-9542-73597B82B407}"/>
              </a:ext>
            </a:extLst>
          </p:cNvPr>
          <p:cNvSpPr txBox="1">
            <a:spLocks noChangeArrowheads="1"/>
          </p:cNvSpPr>
          <p:nvPr/>
        </p:nvSpPr>
        <p:spPr bwMode="auto">
          <a:xfrm>
            <a:off x="61785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59" name="Text Box 31">
            <a:extLst>
              <a:ext uri="{FF2B5EF4-FFF2-40B4-BE49-F238E27FC236}">
                <a16:creationId xmlns:a16="http://schemas.microsoft.com/office/drawing/2014/main" id="{813330D2-E3CB-4161-8705-A64EDEBD0E35}"/>
              </a:ext>
            </a:extLst>
          </p:cNvPr>
          <p:cNvSpPr txBox="1">
            <a:spLocks noChangeArrowheads="1"/>
          </p:cNvSpPr>
          <p:nvPr/>
        </p:nvSpPr>
        <p:spPr bwMode="auto">
          <a:xfrm>
            <a:off x="75501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60" name="Text Box 32">
            <a:extLst>
              <a:ext uri="{FF2B5EF4-FFF2-40B4-BE49-F238E27FC236}">
                <a16:creationId xmlns:a16="http://schemas.microsoft.com/office/drawing/2014/main" id="{4B16FA69-3574-448A-B894-A45CB116411E}"/>
              </a:ext>
            </a:extLst>
          </p:cNvPr>
          <p:cNvSpPr txBox="1">
            <a:spLocks noChangeArrowheads="1"/>
          </p:cNvSpPr>
          <p:nvPr/>
        </p:nvSpPr>
        <p:spPr bwMode="auto">
          <a:xfrm>
            <a:off x="66357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61" name="Text Box 33">
            <a:extLst>
              <a:ext uri="{FF2B5EF4-FFF2-40B4-BE49-F238E27FC236}">
                <a16:creationId xmlns:a16="http://schemas.microsoft.com/office/drawing/2014/main" id="{C29194FB-9938-456D-8302-422F6E4AB9C5}"/>
              </a:ext>
            </a:extLst>
          </p:cNvPr>
          <p:cNvSpPr txBox="1">
            <a:spLocks noChangeArrowheads="1"/>
          </p:cNvSpPr>
          <p:nvPr/>
        </p:nvSpPr>
        <p:spPr bwMode="auto">
          <a:xfrm>
            <a:off x="62357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62" name="Text Box 34">
            <a:extLst>
              <a:ext uri="{FF2B5EF4-FFF2-40B4-BE49-F238E27FC236}">
                <a16:creationId xmlns:a16="http://schemas.microsoft.com/office/drawing/2014/main" id="{14A5F6CB-58AD-4982-A80F-0C7B5B849D0A}"/>
              </a:ext>
            </a:extLst>
          </p:cNvPr>
          <p:cNvSpPr txBox="1">
            <a:spLocks noChangeArrowheads="1"/>
          </p:cNvSpPr>
          <p:nvPr/>
        </p:nvSpPr>
        <p:spPr bwMode="auto">
          <a:xfrm>
            <a:off x="47307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63" name="Text Box 35">
            <a:extLst>
              <a:ext uri="{FF2B5EF4-FFF2-40B4-BE49-F238E27FC236}">
                <a16:creationId xmlns:a16="http://schemas.microsoft.com/office/drawing/2014/main" id="{992783A3-AA94-4376-943B-3F4E2649B2AD}"/>
              </a:ext>
            </a:extLst>
          </p:cNvPr>
          <p:cNvSpPr txBox="1">
            <a:spLocks noChangeArrowheads="1"/>
          </p:cNvSpPr>
          <p:nvPr/>
        </p:nvSpPr>
        <p:spPr bwMode="auto">
          <a:xfrm>
            <a:off x="53975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64" name="Rectangle 36" descr="羊皮纸">
            <a:extLst>
              <a:ext uri="{FF2B5EF4-FFF2-40B4-BE49-F238E27FC236}">
                <a16:creationId xmlns:a16="http://schemas.microsoft.com/office/drawing/2014/main" id="{77722877-F253-4227-9230-DDB7E411D371}"/>
              </a:ext>
            </a:extLst>
          </p:cNvPr>
          <p:cNvSpPr>
            <a:spLocks noChangeArrowheads="1"/>
          </p:cNvSpPr>
          <p:nvPr/>
        </p:nvSpPr>
        <p:spPr bwMode="auto">
          <a:xfrm>
            <a:off x="6858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25* 16  21  08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9765" name="Line 37">
            <a:extLst>
              <a:ext uri="{FF2B5EF4-FFF2-40B4-BE49-F238E27FC236}">
                <a16:creationId xmlns:a16="http://schemas.microsoft.com/office/drawing/2014/main" id="{3A224645-710C-4FEB-A6ED-9118FD6D911B}"/>
              </a:ext>
            </a:extLst>
          </p:cNvPr>
          <p:cNvSpPr>
            <a:spLocks noChangeShapeType="1"/>
          </p:cNvSpPr>
          <p:nvPr/>
        </p:nvSpPr>
        <p:spPr bwMode="auto">
          <a:xfrm>
            <a:off x="1295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66" name="Line 38">
            <a:extLst>
              <a:ext uri="{FF2B5EF4-FFF2-40B4-BE49-F238E27FC236}">
                <a16:creationId xmlns:a16="http://schemas.microsoft.com/office/drawing/2014/main" id="{9A414D91-E65E-481A-84E7-6602B1F0DE65}"/>
              </a:ext>
            </a:extLst>
          </p:cNvPr>
          <p:cNvSpPr>
            <a:spLocks noChangeShapeType="1"/>
          </p:cNvSpPr>
          <p:nvPr/>
        </p:nvSpPr>
        <p:spPr bwMode="auto">
          <a:xfrm>
            <a:off x="182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67" name="Line 39">
            <a:extLst>
              <a:ext uri="{FF2B5EF4-FFF2-40B4-BE49-F238E27FC236}">
                <a16:creationId xmlns:a16="http://schemas.microsoft.com/office/drawing/2014/main" id="{A96975CF-5AFF-4F49-A10E-213FBEC9CED9}"/>
              </a:ext>
            </a:extLst>
          </p:cNvPr>
          <p:cNvSpPr>
            <a:spLocks noChangeShapeType="1"/>
          </p:cNvSpPr>
          <p:nvPr/>
        </p:nvSpPr>
        <p:spPr bwMode="auto">
          <a:xfrm>
            <a:off x="236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68" name="Line 40">
            <a:extLst>
              <a:ext uri="{FF2B5EF4-FFF2-40B4-BE49-F238E27FC236}">
                <a16:creationId xmlns:a16="http://schemas.microsoft.com/office/drawing/2014/main" id="{86811C5C-A57C-49EC-9C31-06658F06AB76}"/>
              </a:ext>
            </a:extLst>
          </p:cNvPr>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69" name="Line 41">
            <a:extLst>
              <a:ext uri="{FF2B5EF4-FFF2-40B4-BE49-F238E27FC236}">
                <a16:creationId xmlns:a16="http://schemas.microsoft.com/office/drawing/2014/main" id="{D401168A-17B5-4853-9AE8-9FB26D573705}"/>
              </a:ext>
            </a:extLst>
          </p:cNvPr>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70" name="Rectangle 42" descr="羊皮纸">
            <a:extLst>
              <a:ext uri="{FF2B5EF4-FFF2-40B4-BE49-F238E27FC236}">
                <a16:creationId xmlns:a16="http://schemas.microsoft.com/office/drawing/2014/main" id="{975EE22C-4622-4CB2-BAE3-3299C1A2637B}"/>
              </a:ext>
            </a:extLst>
          </p:cNvPr>
          <p:cNvSpPr>
            <a:spLocks noChangeArrowheads="1"/>
          </p:cNvSpPr>
          <p:nvPr/>
        </p:nvSpPr>
        <p:spPr bwMode="auto">
          <a:xfrm>
            <a:off x="4810125"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08  16  21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9771" name="Line 43">
            <a:extLst>
              <a:ext uri="{FF2B5EF4-FFF2-40B4-BE49-F238E27FC236}">
                <a16:creationId xmlns:a16="http://schemas.microsoft.com/office/drawing/2014/main" id="{CBC917ED-80E2-4EC0-8D98-C363DF9AB046}"/>
              </a:ext>
            </a:extLst>
          </p:cNvPr>
          <p:cNvSpPr>
            <a:spLocks noChangeShapeType="1"/>
          </p:cNvSpPr>
          <p:nvPr/>
        </p:nvSpPr>
        <p:spPr bwMode="auto">
          <a:xfrm>
            <a:off x="53435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72" name="Line 44">
            <a:extLst>
              <a:ext uri="{FF2B5EF4-FFF2-40B4-BE49-F238E27FC236}">
                <a16:creationId xmlns:a16="http://schemas.microsoft.com/office/drawing/2014/main" id="{DB2BBFDE-754E-4FD1-B1A0-81F05E9ECB8F}"/>
              </a:ext>
            </a:extLst>
          </p:cNvPr>
          <p:cNvSpPr>
            <a:spLocks noChangeShapeType="1"/>
          </p:cNvSpPr>
          <p:nvPr/>
        </p:nvSpPr>
        <p:spPr bwMode="auto">
          <a:xfrm>
            <a:off x="58769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73" name="Line 45">
            <a:extLst>
              <a:ext uri="{FF2B5EF4-FFF2-40B4-BE49-F238E27FC236}">
                <a16:creationId xmlns:a16="http://schemas.microsoft.com/office/drawing/2014/main" id="{64046CAE-746B-4F9A-BF72-883F6DDFD73A}"/>
              </a:ext>
            </a:extLst>
          </p:cNvPr>
          <p:cNvSpPr>
            <a:spLocks noChangeShapeType="1"/>
          </p:cNvSpPr>
          <p:nvPr/>
        </p:nvSpPr>
        <p:spPr bwMode="auto">
          <a:xfrm>
            <a:off x="64103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74" name="Line 46">
            <a:extLst>
              <a:ext uri="{FF2B5EF4-FFF2-40B4-BE49-F238E27FC236}">
                <a16:creationId xmlns:a16="http://schemas.microsoft.com/office/drawing/2014/main" id="{522F89BF-7066-4FA1-9327-969090196EB6}"/>
              </a:ext>
            </a:extLst>
          </p:cNvPr>
          <p:cNvSpPr>
            <a:spLocks noChangeShapeType="1"/>
          </p:cNvSpPr>
          <p:nvPr/>
        </p:nvSpPr>
        <p:spPr bwMode="auto">
          <a:xfrm>
            <a:off x="70199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75" name="Line 47">
            <a:extLst>
              <a:ext uri="{FF2B5EF4-FFF2-40B4-BE49-F238E27FC236}">
                <a16:creationId xmlns:a16="http://schemas.microsoft.com/office/drawing/2014/main" id="{0F771BD8-6F96-4335-8721-C44EC0674628}"/>
              </a:ext>
            </a:extLst>
          </p:cNvPr>
          <p:cNvSpPr>
            <a:spLocks noChangeShapeType="1"/>
          </p:cNvSpPr>
          <p:nvPr/>
        </p:nvSpPr>
        <p:spPr bwMode="auto">
          <a:xfrm>
            <a:off x="755332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9776" name="Text Box 48">
            <a:extLst>
              <a:ext uri="{FF2B5EF4-FFF2-40B4-BE49-F238E27FC236}">
                <a16:creationId xmlns:a16="http://schemas.microsoft.com/office/drawing/2014/main" id="{ECA85D2F-CEB3-400D-9782-41C10EAC2AC8}"/>
              </a:ext>
            </a:extLst>
          </p:cNvPr>
          <p:cNvSpPr txBox="1">
            <a:spLocks noChangeArrowheads="1"/>
          </p:cNvSpPr>
          <p:nvPr/>
        </p:nvSpPr>
        <p:spPr bwMode="auto">
          <a:xfrm>
            <a:off x="4733925"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交换 </a:t>
            </a:r>
            <a:r>
              <a:rPr kumimoji="1" lang="en-US" altLang="en-US" sz="2800" b="1"/>
              <a:t>0 </a:t>
            </a:r>
            <a:r>
              <a:rPr kumimoji="1" lang="zh-CN" altLang="en-US" sz="2800" b="1"/>
              <a:t>号与 </a:t>
            </a:r>
            <a:r>
              <a:rPr kumimoji="1" lang="en-US" altLang="zh-CN" sz="2800" b="1"/>
              <a:t>3 </a:t>
            </a:r>
            <a:r>
              <a:rPr kumimoji="1" lang="zh-CN" altLang="en-US" sz="2800" b="1"/>
              <a:t>号元素</a:t>
            </a:r>
            <a:r>
              <a:rPr kumimoji="1" lang="en-US" altLang="zh-CN" sz="2800" b="1"/>
              <a:t>,</a:t>
            </a:r>
          </a:p>
          <a:p>
            <a:pPr algn="l"/>
            <a:r>
              <a:rPr kumimoji="1" lang="en-US" altLang="zh-CN" sz="2800" b="1"/>
              <a:t>3 </a:t>
            </a:r>
            <a:r>
              <a:rPr kumimoji="1" lang="zh-CN" altLang="en-US" sz="2800" b="1"/>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9777" name="Text Box 49">
            <a:extLst>
              <a:ext uri="{FF2B5EF4-FFF2-40B4-BE49-F238E27FC236}">
                <a16:creationId xmlns:a16="http://schemas.microsoft.com/office/drawing/2014/main" id="{EF172296-AD35-45C9-8C6D-17C046843D43}"/>
              </a:ext>
            </a:extLst>
          </p:cNvPr>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从 </a:t>
            </a:r>
            <a:r>
              <a:rPr kumimoji="1" lang="en-US" altLang="zh-CN" sz="2800" b="1"/>
              <a:t>0 </a:t>
            </a:r>
            <a:r>
              <a:rPr kumimoji="1" lang="zh-CN" altLang="en-US" sz="2800" b="1"/>
              <a:t>号到 </a:t>
            </a:r>
            <a:r>
              <a:rPr kumimoji="1" lang="en-US" altLang="zh-CN" sz="2800" b="1"/>
              <a:t>3 </a:t>
            </a:r>
            <a:r>
              <a:rPr kumimoji="1" lang="zh-CN" altLang="en-US" sz="2800" b="1"/>
              <a:t>号 重新</a:t>
            </a:r>
          </a:p>
          <a:p>
            <a:pPr algn="l"/>
            <a:r>
              <a:rPr kumimoji="1" lang="zh-CN" altLang="en-US" sz="2800" b="1"/>
              <a:t>调整为最大堆</a:t>
            </a:r>
          </a:p>
        </p:txBody>
      </p:sp>
      <p:sp>
        <p:nvSpPr>
          <p:cNvPr id="969778" name="AutoShape 50">
            <a:extLst>
              <a:ext uri="{FF2B5EF4-FFF2-40B4-BE49-F238E27FC236}">
                <a16:creationId xmlns:a16="http://schemas.microsoft.com/office/drawing/2014/main" id="{B3869507-9BC7-4933-B2EC-2F9A80443C0E}"/>
              </a:ext>
            </a:extLst>
          </p:cNvPr>
          <p:cNvSpPr>
            <a:spLocks noChangeArrowheads="1"/>
          </p:cNvSpPr>
          <p:nvPr/>
        </p:nvSpPr>
        <p:spPr bwMode="auto">
          <a:xfrm>
            <a:off x="1524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69779" name="Line 51">
            <a:extLst>
              <a:ext uri="{FF2B5EF4-FFF2-40B4-BE49-F238E27FC236}">
                <a16:creationId xmlns:a16="http://schemas.microsoft.com/office/drawing/2014/main" id="{13838318-64C5-4260-8478-FE660FC9E96B}"/>
              </a:ext>
            </a:extLst>
          </p:cNvPr>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69780" name="Line 52">
            <a:extLst>
              <a:ext uri="{FF2B5EF4-FFF2-40B4-BE49-F238E27FC236}">
                <a16:creationId xmlns:a16="http://schemas.microsoft.com/office/drawing/2014/main" id="{1F0AC569-7302-4C5D-87CA-6A9136D6F9F6}"/>
              </a:ext>
            </a:extLst>
          </p:cNvPr>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69781" name="Freeform 53">
            <a:extLst>
              <a:ext uri="{FF2B5EF4-FFF2-40B4-BE49-F238E27FC236}">
                <a16:creationId xmlns:a16="http://schemas.microsoft.com/office/drawing/2014/main" id="{15575C02-3364-439B-AD3C-239BB57A36B8}"/>
              </a:ext>
            </a:extLst>
          </p:cNvPr>
          <p:cNvSpPr>
            <a:spLocks/>
          </p:cNvSpPr>
          <p:nvPr/>
        </p:nvSpPr>
        <p:spPr bwMode="auto">
          <a:xfrm>
            <a:off x="609600" y="1066800"/>
            <a:ext cx="3403600" cy="2933700"/>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69782" name="AutoShape 54">
            <a:extLst>
              <a:ext uri="{FF2B5EF4-FFF2-40B4-BE49-F238E27FC236}">
                <a16:creationId xmlns:a16="http://schemas.microsoft.com/office/drawing/2014/main" id="{6471030E-C257-412A-9797-C85E4F428019}"/>
              </a:ext>
            </a:extLst>
          </p:cNvPr>
          <p:cNvSpPr>
            <a:spLocks noChangeArrowheads="1"/>
          </p:cNvSpPr>
          <p:nvPr/>
        </p:nvSpPr>
        <p:spPr bwMode="auto">
          <a:xfrm>
            <a:off x="807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69783" name="Freeform 55">
            <a:extLst>
              <a:ext uri="{FF2B5EF4-FFF2-40B4-BE49-F238E27FC236}">
                <a16:creationId xmlns:a16="http://schemas.microsoft.com/office/drawing/2014/main" id="{4851924E-0554-4ED6-97E5-DA120D1FC45F}"/>
              </a:ext>
            </a:extLst>
          </p:cNvPr>
          <p:cNvSpPr>
            <a:spLocks/>
          </p:cNvSpPr>
          <p:nvPr/>
        </p:nvSpPr>
        <p:spPr bwMode="auto">
          <a:xfrm>
            <a:off x="5219700" y="1028700"/>
            <a:ext cx="2781300" cy="2044700"/>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2">
            <a:extLst>
              <a:ext uri="{FF2B5EF4-FFF2-40B4-BE49-F238E27FC236}">
                <a16:creationId xmlns:a16="http://schemas.microsoft.com/office/drawing/2014/main" id="{D0069A5D-5EB3-4710-8519-05D48096F408}"/>
              </a:ext>
            </a:extLst>
          </p:cNvPr>
          <p:cNvSpPr>
            <a:spLocks noGrp="1"/>
          </p:cNvSpPr>
          <p:nvPr>
            <p:ph type="sldNum" sz="quarter" idx="11"/>
          </p:nvPr>
        </p:nvSpPr>
        <p:spPr/>
        <p:txBody>
          <a:bodyPr/>
          <a:lstStyle/>
          <a:p>
            <a:r>
              <a:rPr lang="en-US" altLang="zh-CN"/>
              <a:t>140-</a:t>
            </a:r>
            <a:fld id="{889BCA69-D280-4AE2-B97D-C728778A84AC}" type="slidenum">
              <a:rPr lang="en-US" altLang="zh-CN"/>
              <a:pPr/>
              <a:t>103</a:t>
            </a:fld>
            <a:endParaRPr lang="en-US" altLang="zh-CN"/>
          </a:p>
        </p:txBody>
      </p:sp>
      <p:sp>
        <p:nvSpPr>
          <p:cNvPr id="970754" name="Line 2">
            <a:extLst>
              <a:ext uri="{FF2B5EF4-FFF2-40B4-BE49-F238E27FC236}">
                <a16:creationId xmlns:a16="http://schemas.microsoft.com/office/drawing/2014/main" id="{CBC960D4-8C1C-42C6-8925-4AC7B91BDA3A}"/>
              </a:ext>
            </a:extLst>
          </p:cNvPr>
          <p:cNvSpPr>
            <a:spLocks noChangeShapeType="1"/>
          </p:cNvSpPr>
          <p:nvPr/>
        </p:nvSpPr>
        <p:spPr bwMode="auto">
          <a:xfrm flipH="1">
            <a:off x="691515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55" name="Line 3">
            <a:extLst>
              <a:ext uri="{FF2B5EF4-FFF2-40B4-BE49-F238E27FC236}">
                <a16:creationId xmlns:a16="http://schemas.microsoft.com/office/drawing/2014/main" id="{50FFDB9D-2695-43C1-9976-6AC780D4A40C}"/>
              </a:ext>
            </a:extLst>
          </p:cNvPr>
          <p:cNvSpPr>
            <a:spLocks noChangeShapeType="1"/>
          </p:cNvSpPr>
          <p:nvPr/>
        </p:nvSpPr>
        <p:spPr bwMode="auto">
          <a:xfrm>
            <a:off x="653415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56" name="Line 4">
            <a:extLst>
              <a:ext uri="{FF2B5EF4-FFF2-40B4-BE49-F238E27FC236}">
                <a16:creationId xmlns:a16="http://schemas.microsoft.com/office/drawing/2014/main" id="{1F38B5A8-E106-4125-AF55-3579D6278F82}"/>
              </a:ext>
            </a:extLst>
          </p:cNvPr>
          <p:cNvSpPr>
            <a:spLocks noChangeShapeType="1"/>
          </p:cNvSpPr>
          <p:nvPr/>
        </p:nvSpPr>
        <p:spPr bwMode="auto">
          <a:xfrm>
            <a:off x="584835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57" name="Line 5">
            <a:extLst>
              <a:ext uri="{FF2B5EF4-FFF2-40B4-BE49-F238E27FC236}">
                <a16:creationId xmlns:a16="http://schemas.microsoft.com/office/drawing/2014/main" id="{EA76E25D-580A-43E7-A4B4-2D99D19C6F8A}"/>
              </a:ext>
            </a:extLst>
          </p:cNvPr>
          <p:cNvSpPr>
            <a:spLocks noChangeShapeType="1"/>
          </p:cNvSpPr>
          <p:nvPr/>
        </p:nvSpPr>
        <p:spPr bwMode="auto">
          <a:xfrm flipH="1">
            <a:off x="508635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58" name="Line 6">
            <a:extLst>
              <a:ext uri="{FF2B5EF4-FFF2-40B4-BE49-F238E27FC236}">
                <a16:creationId xmlns:a16="http://schemas.microsoft.com/office/drawing/2014/main" id="{BA8B709B-44CF-4387-883D-268D212640B3}"/>
              </a:ext>
            </a:extLst>
          </p:cNvPr>
          <p:cNvSpPr>
            <a:spLocks noChangeShapeType="1"/>
          </p:cNvSpPr>
          <p:nvPr/>
        </p:nvSpPr>
        <p:spPr bwMode="auto">
          <a:xfrm flipH="1">
            <a:off x="31242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59" name="Line 7">
            <a:extLst>
              <a:ext uri="{FF2B5EF4-FFF2-40B4-BE49-F238E27FC236}">
                <a16:creationId xmlns:a16="http://schemas.microsoft.com/office/drawing/2014/main" id="{812B134A-D2B2-41DB-AA85-280D823C9390}"/>
              </a:ext>
            </a:extLst>
          </p:cNvPr>
          <p:cNvSpPr>
            <a:spLocks noChangeShapeType="1"/>
          </p:cNvSpPr>
          <p:nvPr/>
        </p:nvSpPr>
        <p:spPr bwMode="auto">
          <a:xfrm>
            <a:off x="20574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60" name="Line 8">
            <a:extLst>
              <a:ext uri="{FF2B5EF4-FFF2-40B4-BE49-F238E27FC236}">
                <a16:creationId xmlns:a16="http://schemas.microsoft.com/office/drawing/2014/main" id="{D203510D-2D8B-441C-B285-0FFF73123A61}"/>
              </a:ext>
            </a:extLst>
          </p:cNvPr>
          <p:cNvSpPr>
            <a:spLocks noChangeShapeType="1"/>
          </p:cNvSpPr>
          <p:nvPr/>
        </p:nvSpPr>
        <p:spPr bwMode="auto">
          <a:xfrm>
            <a:off x="28956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61" name="Line 9">
            <a:extLst>
              <a:ext uri="{FF2B5EF4-FFF2-40B4-BE49-F238E27FC236}">
                <a16:creationId xmlns:a16="http://schemas.microsoft.com/office/drawing/2014/main" id="{8C0DAC76-498E-40E8-80EA-533DE8E80A81}"/>
              </a:ext>
            </a:extLst>
          </p:cNvPr>
          <p:cNvSpPr>
            <a:spLocks noChangeShapeType="1"/>
          </p:cNvSpPr>
          <p:nvPr/>
        </p:nvSpPr>
        <p:spPr bwMode="auto">
          <a:xfrm flipH="1">
            <a:off x="12954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70762" name="Object 10">
            <a:extLst>
              <a:ext uri="{FF2B5EF4-FFF2-40B4-BE49-F238E27FC236}">
                <a16:creationId xmlns:a16="http://schemas.microsoft.com/office/drawing/2014/main" id="{BAF3D572-4FFE-410E-909B-C12FDDD81C32}"/>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970809" name="Document" r:id="rId3" imgW="826920" imgH="4444560" progId="Word.Document.8">
                  <p:embed/>
                </p:oleObj>
              </mc:Choice>
              <mc:Fallback>
                <p:oleObj name="Document" r:id="rId3" imgW="826920" imgH="4444560"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0763" name="Oval 11">
            <a:extLst>
              <a:ext uri="{FF2B5EF4-FFF2-40B4-BE49-F238E27FC236}">
                <a16:creationId xmlns:a16="http://schemas.microsoft.com/office/drawing/2014/main" id="{765C64D4-FDFB-42CD-ACB1-D2059C7B66F1}"/>
              </a:ext>
            </a:extLst>
          </p:cNvPr>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70764" name="Oval 12">
            <a:extLst>
              <a:ext uri="{FF2B5EF4-FFF2-40B4-BE49-F238E27FC236}">
                <a16:creationId xmlns:a16="http://schemas.microsoft.com/office/drawing/2014/main" id="{48EAF370-ADF7-4E57-9300-9DD91C990DB5}"/>
              </a:ext>
            </a:extLst>
          </p:cNvPr>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16</a:t>
            </a:r>
            <a:endParaRPr kumimoji="1" lang="en-US" altLang="zh-CN" sz="2400" b="1">
              <a:solidFill>
                <a:schemeClr val="tx2"/>
              </a:solidFill>
              <a:ea typeface="宋体" panose="02010600030101010101" pitchFamily="2" charset="-122"/>
            </a:endParaRPr>
          </a:p>
        </p:txBody>
      </p:sp>
      <p:sp>
        <p:nvSpPr>
          <p:cNvPr id="970765" name="Oval 13">
            <a:extLst>
              <a:ext uri="{FF2B5EF4-FFF2-40B4-BE49-F238E27FC236}">
                <a16:creationId xmlns:a16="http://schemas.microsoft.com/office/drawing/2014/main" id="{5A4102E4-D3ED-4B2E-8048-5973AAA38135}"/>
              </a:ext>
            </a:extLst>
          </p:cNvPr>
          <p:cNvSpPr>
            <a:spLocks noChangeArrowheads="1"/>
          </p:cNvSpPr>
          <p:nvPr/>
        </p:nvSpPr>
        <p:spPr bwMode="auto">
          <a:xfrm>
            <a:off x="914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anose="02010600030101010101" pitchFamily="2" charset="-122"/>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0766" name="Oval 14">
            <a:extLst>
              <a:ext uri="{FF2B5EF4-FFF2-40B4-BE49-F238E27FC236}">
                <a16:creationId xmlns:a16="http://schemas.microsoft.com/office/drawing/2014/main" id="{94B04659-CE3A-4477-A5A2-2895737C4811}"/>
              </a:ext>
            </a:extLst>
          </p:cNvPr>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70767" name="Oval 15">
            <a:extLst>
              <a:ext uri="{FF2B5EF4-FFF2-40B4-BE49-F238E27FC236}">
                <a16:creationId xmlns:a16="http://schemas.microsoft.com/office/drawing/2014/main" id="{5584417E-8319-4D5B-BA95-6AAC7C766359}"/>
              </a:ext>
            </a:extLst>
          </p:cNvPr>
          <p:cNvSpPr>
            <a:spLocks noChangeArrowheads="1"/>
          </p:cNvSpPr>
          <p:nvPr/>
        </p:nvSpPr>
        <p:spPr bwMode="auto">
          <a:xfrm>
            <a:off x="19812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0768" name="Oval 16">
            <a:extLst>
              <a:ext uri="{FF2B5EF4-FFF2-40B4-BE49-F238E27FC236}">
                <a16:creationId xmlns:a16="http://schemas.microsoft.com/office/drawing/2014/main" id="{1F73B53F-8D7B-4E46-9F7A-D2835E8C14D2}"/>
              </a:ext>
            </a:extLst>
          </p:cNvPr>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49</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0769" name="Text Box 17">
            <a:extLst>
              <a:ext uri="{FF2B5EF4-FFF2-40B4-BE49-F238E27FC236}">
                <a16:creationId xmlns:a16="http://schemas.microsoft.com/office/drawing/2014/main" id="{3920860E-E2BF-46BE-9E9A-AACA458A2906}"/>
              </a:ext>
            </a:extLst>
          </p:cNvPr>
          <p:cNvSpPr txBox="1">
            <a:spLocks noChangeArrowheads="1"/>
          </p:cNvSpPr>
          <p:nvPr/>
        </p:nvSpPr>
        <p:spPr bwMode="auto">
          <a:xfrm>
            <a:off x="22288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70" name="Text Box 18">
            <a:extLst>
              <a:ext uri="{FF2B5EF4-FFF2-40B4-BE49-F238E27FC236}">
                <a16:creationId xmlns:a16="http://schemas.microsoft.com/office/drawing/2014/main" id="{26F6FD16-74E4-42BE-9E81-013E2A8D45AC}"/>
              </a:ext>
            </a:extLst>
          </p:cNvPr>
          <p:cNvSpPr txBox="1">
            <a:spLocks noChangeArrowheads="1"/>
          </p:cNvSpPr>
          <p:nvPr/>
        </p:nvSpPr>
        <p:spPr bwMode="auto">
          <a:xfrm>
            <a:off x="15430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71" name="Text Box 19">
            <a:extLst>
              <a:ext uri="{FF2B5EF4-FFF2-40B4-BE49-F238E27FC236}">
                <a16:creationId xmlns:a16="http://schemas.microsoft.com/office/drawing/2014/main" id="{9D926419-8317-4B6A-BC77-097623C473EB}"/>
              </a:ext>
            </a:extLst>
          </p:cNvPr>
          <p:cNvSpPr txBox="1">
            <a:spLocks noChangeArrowheads="1"/>
          </p:cNvSpPr>
          <p:nvPr/>
        </p:nvSpPr>
        <p:spPr bwMode="auto">
          <a:xfrm>
            <a:off x="36766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72" name="Text Box 20">
            <a:extLst>
              <a:ext uri="{FF2B5EF4-FFF2-40B4-BE49-F238E27FC236}">
                <a16:creationId xmlns:a16="http://schemas.microsoft.com/office/drawing/2014/main" id="{09B207CA-21D4-4FBE-BC99-E9F4462AC489}"/>
              </a:ext>
            </a:extLst>
          </p:cNvPr>
          <p:cNvSpPr txBox="1">
            <a:spLocks noChangeArrowheads="1"/>
          </p:cNvSpPr>
          <p:nvPr/>
        </p:nvSpPr>
        <p:spPr bwMode="auto">
          <a:xfrm>
            <a:off x="838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73" name="Text Box 21">
            <a:extLst>
              <a:ext uri="{FF2B5EF4-FFF2-40B4-BE49-F238E27FC236}">
                <a16:creationId xmlns:a16="http://schemas.microsoft.com/office/drawing/2014/main" id="{BA919FB8-A483-40EF-A763-6487C963E582}"/>
              </a:ext>
            </a:extLst>
          </p:cNvPr>
          <p:cNvSpPr txBox="1">
            <a:spLocks noChangeArrowheads="1"/>
          </p:cNvSpPr>
          <p:nvPr/>
        </p:nvSpPr>
        <p:spPr bwMode="auto">
          <a:xfrm>
            <a:off x="22098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74" name="Text Box 22">
            <a:extLst>
              <a:ext uri="{FF2B5EF4-FFF2-40B4-BE49-F238E27FC236}">
                <a16:creationId xmlns:a16="http://schemas.microsoft.com/office/drawing/2014/main" id="{C6DF91E0-B0E7-4AE5-BA6C-F05F4D8EBB91}"/>
              </a:ext>
            </a:extLst>
          </p:cNvPr>
          <p:cNvSpPr txBox="1">
            <a:spLocks noChangeArrowheads="1"/>
          </p:cNvSpPr>
          <p:nvPr/>
        </p:nvSpPr>
        <p:spPr bwMode="auto">
          <a:xfrm>
            <a:off x="27622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75" name="AutoShape 23">
            <a:extLst>
              <a:ext uri="{FF2B5EF4-FFF2-40B4-BE49-F238E27FC236}">
                <a16:creationId xmlns:a16="http://schemas.microsoft.com/office/drawing/2014/main" id="{43F9F974-3221-421F-9EE7-BB54F209EAFB}"/>
              </a:ext>
            </a:extLst>
          </p:cNvPr>
          <p:cNvSpPr>
            <a:spLocks noChangeArrowheads="1"/>
          </p:cNvSpPr>
          <p:nvPr/>
        </p:nvSpPr>
        <p:spPr bwMode="auto">
          <a:xfrm>
            <a:off x="40386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70776" name="Oval 24">
            <a:extLst>
              <a:ext uri="{FF2B5EF4-FFF2-40B4-BE49-F238E27FC236}">
                <a16:creationId xmlns:a16="http://schemas.microsoft.com/office/drawing/2014/main" id="{8D6A6C39-5F24-4AFD-B530-7E825B7F6E4B}"/>
              </a:ext>
            </a:extLst>
          </p:cNvPr>
          <p:cNvSpPr>
            <a:spLocks noChangeArrowheads="1"/>
          </p:cNvSpPr>
          <p:nvPr/>
        </p:nvSpPr>
        <p:spPr bwMode="auto">
          <a:xfrm>
            <a:off x="615315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70777" name="Oval 25">
            <a:extLst>
              <a:ext uri="{FF2B5EF4-FFF2-40B4-BE49-F238E27FC236}">
                <a16:creationId xmlns:a16="http://schemas.microsoft.com/office/drawing/2014/main" id="{6A84B104-70C3-405A-A194-8CF8450CDB68}"/>
              </a:ext>
            </a:extLst>
          </p:cNvPr>
          <p:cNvSpPr>
            <a:spLocks noChangeArrowheads="1"/>
          </p:cNvSpPr>
          <p:nvPr/>
        </p:nvSpPr>
        <p:spPr bwMode="auto">
          <a:xfrm>
            <a:off x="546735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70778" name="Oval 26">
            <a:extLst>
              <a:ext uri="{FF2B5EF4-FFF2-40B4-BE49-F238E27FC236}">
                <a16:creationId xmlns:a16="http://schemas.microsoft.com/office/drawing/2014/main" id="{AEBEB0BE-BFF4-4A07-808F-EC252E0B0AE4}"/>
              </a:ext>
            </a:extLst>
          </p:cNvPr>
          <p:cNvSpPr>
            <a:spLocks noChangeArrowheads="1"/>
          </p:cNvSpPr>
          <p:nvPr/>
        </p:nvSpPr>
        <p:spPr bwMode="auto">
          <a:xfrm>
            <a:off x="47053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anose="02010600030101010101" pitchFamily="2" charset="-122"/>
              </a:rPr>
              <a:t>25*</a:t>
            </a:r>
            <a:endParaRPr kumimoji="1" lang="en-US" altLang="zh-CN" sz="28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0779" name="Oval 27">
            <a:extLst>
              <a:ext uri="{FF2B5EF4-FFF2-40B4-BE49-F238E27FC236}">
                <a16:creationId xmlns:a16="http://schemas.microsoft.com/office/drawing/2014/main" id="{5A68E0DB-278D-4149-BBD6-ECB1258C8DE8}"/>
              </a:ext>
            </a:extLst>
          </p:cNvPr>
          <p:cNvSpPr>
            <a:spLocks noChangeArrowheads="1"/>
          </p:cNvSpPr>
          <p:nvPr/>
        </p:nvSpPr>
        <p:spPr bwMode="auto">
          <a:xfrm>
            <a:off x="57721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0780" name="Oval 28">
            <a:extLst>
              <a:ext uri="{FF2B5EF4-FFF2-40B4-BE49-F238E27FC236}">
                <a16:creationId xmlns:a16="http://schemas.microsoft.com/office/drawing/2014/main" id="{6D1B0632-82A5-40E0-9D5F-5B0F4A1221E8}"/>
              </a:ext>
            </a:extLst>
          </p:cNvPr>
          <p:cNvSpPr>
            <a:spLocks noChangeArrowheads="1"/>
          </p:cNvSpPr>
          <p:nvPr/>
        </p:nvSpPr>
        <p:spPr bwMode="auto">
          <a:xfrm>
            <a:off x="691515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0781" name="Oval 29">
            <a:extLst>
              <a:ext uri="{FF2B5EF4-FFF2-40B4-BE49-F238E27FC236}">
                <a16:creationId xmlns:a16="http://schemas.microsoft.com/office/drawing/2014/main" id="{59405F6D-2993-41FE-86E3-70B3D13B9B4D}"/>
              </a:ext>
            </a:extLst>
          </p:cNvPr>
          <p:cNvSpPr>
            <a:spLocks noChangeArrowheads="1"/>
          </p:cNvSpPr>
          <p:nvPr/>
        </p:nvSpPr>
        <p:spPr bwMode="auto">
          <a:xfrm>
            <a:off x="66103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49</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0782" name="Text Box 30">
            <a:extLst>
              <a:ext uri="{FF2B5EF4-FFF2-40B4-BE49-F238E27FC236}">
                <a16:creationId xmlns:a16="http://schemas.microsoft.com/office/drawing/2014/main" id="{9C22AEA3-7D8C-4E12-9DCD-FD5743DEC227}"/>
              </a:ext>
            </a:extLst>
          </p:cNvPr>
          <p:cNvSpPr txBox="1">
            <a:spLocks noChangeArrowheads="1"/>
          </p:cNvSpPr>
          <p:nvPr/>
        </p:nvSpPr>
        <p:spPr bwMode="auto">
          <a:xfrm>
            <a:off x="601980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83" name="Text Box 31">
            <a:extLst>
              <a:ext uri="{FF2B5EF4-FFF2-40B4-BE49-F238E27FC236}">
                <a16:creationId xmlns:a16="http://schemas.microsoft.com/office/drawing/2014/main" id="{23E841CE-76DA-4CB6-AA22-D1B0F194FEF8}"/>
              </a:ext>
            </a:extLst>
          </p:cNvPr>
          <p:cNvSpPr txBox="1">
            <a:spLocks noChangeArrowheads="1"/>
          </p:cNvSpPr>
          <p:nvPr/>
        </p:nvSpPr>
        <p:spPr bwMode="auto">
          <a:xfrm>
            <a:off x="739140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84" name="Text Box 32">
            <a:extLst>
              <a:ext uri="{FF2B5EF4-FFF2-40B4-BE49-F238E27FC236}">
                <a16:creationId xmlns:a16="http://schemas.microsoft.com/office/drawing/2014/main" id="{5D5BF235-1780-42EA-AC22-907CBE332FCA}"/>
              </a:ext>
            </a:extLst>
          </p:cNvPr>
          <p:cNvSpPr txBox="1">
            <a:spLocks noChangeArrowheads="1"/>
          </p:cNvSpPr>
          <p:nvPr/>
        </p:nvSpPr>
        <p:spPr bwMode="auto">
          <a:xfrm>
            <a:off x="64770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85" name="Text Box 33">
            <a:extLst>
              <a:ext uri="{FF2B5EF4-FFF2-40B4-BE49-F238E27FC236}">
                <a16:creationId xmlns:a16="http://schemas.microsoft.com/office/drawing/2014/main" id="{BE01B869-748B-449D-B303-991E12B2E5C4}"/>
              </a:ext>
            </a:extLst>
          </p:cNvPr>
          <p:cNvSpPr txBox="1">
            <a:spLocks noChangeArrowheads="1"/>
          </p:cNvSpPr>
          <p:nvPr/>
        </p:nvSpPr>
        <p:spPr bwMode="auto">
          <a:xfrm>
            <a:off x="60769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86" name="Text Box 34">
            <a:extLst>
              <a:ext uri="{FF2B5EF4-FFF2-40B4-BE49-F238E27FC236}">
                <a16:creationId xmlns:a16="http://schemas.microsoft.com/office/drawing/2014/main" id="{306EF26E-7383-4E67-AEA3-0F1A522E78B6}"/>
              </a:ext>
            </a:extLst>
          </p:cNvPr>
          <p:cNvSpPr txBox="1">
            <a:spLocks noChangeArrowheads="1"/>
          </p:cNvSpPr>
          <p:nvPr/>
        </p:nvSpPr>
        <p:spPr bwMode="auto">
          <a:xfrm>
            <a:off x="45720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87" name="Text Box 35">
            <a:extLst>
              <a:ext uri="{FF2B5EF4-FFF2-40B4-BE49-F238E27FC236}">
                <a16:creationId xmlns:a16="http://schemas.microsoft.com/office/drawing/2014/main" id="{C6208F5C-F1E7-439F-9AEC-D51461D88D9D}"/>
              </a:ext>
            </a:extLst>
          </p:cNvPr>
          <p:cNvSpPr txBox="1">
            <a:spLocks noChangeArrowheads="1"/>
          </p:cNvSpPr>
          <p:nvPr/>
        </p:nvSpPr>
        <p:spPr bwMode="auto">
          <a:xfrm>
            <a:off x="523875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788" name="Rectangle 36" descr="羊皮纸">
            <a:extLst>
              <a:ext uri="{FF2B5EF4-FFF2-40B4-BE49-F238E27FC236}">
                <a16:creationId xmlns:a16="http://schemas.microsoft.com/office/drawing/2014/main" id="{B2753241-7F7D-4E15-80E7-73E49BED1421}"/>
              </a:ext>
            </a:extLst>
          </p:cNvPr>
          <p:cNvSpPr>
            <a:spLocks noChangeArrowheads="1"/>
          </p:cNvSpPr>
          <p:nvPr/>
        </p:nvSpPr>
        <p:spPr bwMode="auto">
          <a:xfrm>
            <a:off x="6858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21  16  08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70789" name="Line 37">
            <a:extLst>
              <a:ext uri="{FF2B5EF4-FFF2-40B4-BE49-F238E27FC236}">
                <a16:creationId xmlns:a16="http://schemas.microsoft.com/office/drawing/2014/main" id="{E570FDD5-60D2-4E8A-8E24-C45FF1F033BD}"/>
              </a:ext>
            </a:extLst>
          </p:cNvPr>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90" name="Line 38">
            <a:extLst>
              <a:ext uri="{FF2B5EF4-FFF2-40B4-BE49-F238E27FC236}">
                <a16:creationId xmlns:a16="http://schemas.microsoft.com/office/drawing/2014/main" id="{3EC6DF6D-1736-4481-ACE9-8489CC417280}"/>
              </a:ext>
            </a:extLst>
          </p:cNvPr>
          <p:cNvSpPr>
            <a:spLocks noChangeShapeType="1"/>
          </p:cNvSpPr>
          <p:nvPr/>
        </p:nvSpPr>
        <p:spPr bwMode="auto">
          <a:xfrm>
            <a:off x="1752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91" name="Line 39">
            <a:extLst>
              <a:ext uri="{FF2B5EF4-FFF2-40B4-BE49-F238E27FC236}">
                <a16:creationId xmlns:a16="http://schemas.microsoft.com/office/drawing/2014/main" id="{81666F15-418F-406A-B6EB-6207034F77B4}"/>
              </a:ext>
            </a:extLst>
          </p:cNvPr>
          <p:cNvSpPr>
            <a:spLocks noChangeShapeType="1"/>
          </p:cNvSpPr>
          <p:nvPr/>
        </p:nvSpPr>
        <p:spPr bwMode="auto">
          <a:xfrm>
            <a:off x="2286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92" name="Line 40">
            <a:extLst>
              <a:ext uri="{FF2B5EF4-FFF2-40B4-BE49-F238E27FC236}">
                <a16:creationId xmlns:a16="http://schemas.microsoft.com/office/drawing/2014/main" id="{E65B9CF3-4E31-490D-8520-04FC200A4169}"/>
              </a:ext>
            </a:extLst>
          </p:cNvPr>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93" name="Line 41">
            <a:extLst>
              <a:ext uri="{FF2B5EF4-FFF2-40B4-BE49-F238E27FC236}">
                <a16:creationId xmlns:a16="http://schemas.microsoft.com/office/drawing/2014/main" id="{92CAEA58-A958-42CA-9358-7D74B4D660D3}"/>
              </a:ext>
            </a:extLst>
          </p:cNvPr>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94" name="Rectangle 42" descr="羊皮纸">
            <a:extLst>
              <a:ext uri="{FF2B5EF4-FFF2-40B4-BE49-F238E27FC236}">
                <a16:creationId xmlns:a16="http://schemas.microsoft.com/office/drawing/2014/main" id="{4C86F8A7-51BB-4531-A6A6-0AF0BC8331F2}"/>
              </a:ext>
            </a:extLst>
          </p:cNvPr>
          <p:cNvSpPr>
            <a:spLocks noChangeArrowheads="1"/>
          </p:cNvSpPr>
          <p:nvPr/>
        </p:nvSpPr>
        <p:spPr bwMode="auto">
          <a:xfrm>
            <a:off x="5105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08  16  </a:t>
            </a:r>
            <a:r>
              <a:rPr kumimoji="1" lang="en-US" altLang="zh-CN" sz="2800" b="1">
                <a:solidFill>
                  <a:schemeClr val="bg2"/>
                </a:solidFill>
                <a:ea typeface="宋体" panose="02010600030101010101" pitchFamily="2" charset="-122"/>
              </a:rPr>
              <a:t>21</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70795" name="Line 43">
            <a:extLst>
              <a:ext uri="{FF2B5EF4-FFF2-40B4-BE49-F238E27FC236}">
                <a16:creationId xmlns:a16="http://schemas.microsoft.com/office/drawing/2014/main" id="{67FB31A2-372C-4A25-8473-48216312BA4F}"/>
              </a:ext>
            </a:extLst>
          </p:cNvPr>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96" name="Line 44">
            <a:extLst>
              <a:ext uri="{FF2B5EF4-FFF2-40B4-BE49-F238E27FC236}">
                <a16:creationId xmlns:a16="http://schemas.microsoft.com/office/drawing/2014/main" id="{766E6484-26F7-433C-A8D0-F4EA8FD47B16}"/>
              </a:ext>
            </a:extLst>
          </p:cNvPr>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97" name="Line 45">
            <a:extLst>
              <a:ext uri="{FF2B5EF4-FFF2-40B4-BE49-F238E27FC236}">
                <a16:creationId xmlns:a16="http://schemas.microsoft.com/office/drawing/2014/main" id="{5FBE6F4C-12DD-4D6C-9D90-446785882BA0}"/>
              </a:ext>
            </a:extLst>
          </p:cNvPr>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98" name="Line 46">
            <a:extLst>
              <a:ext uri="{FF2B5EF4-FFF2-40B4-BE49-F238E27FC236}">
                <a16:creationId xmlns:a16="http://schemas.microsoft.com/office/drawing/2014/main" id="{F49A98D6-027B-46BD-A9DC-107052878D3E}"/>
              </a:ext>
            </a:extLst>
          </p:cNvPr>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799" name="Line 47">
            <a:extLst>
              <a:ext uri="{FF2B5EF4-FFF2-40B4-BE49-F238E27FC236}">
                <a16:creationId xmlns:a16="http://schemas.microsoft.com/office/drawing/2014/main" id="{E385F1AF-2CE2-43E2-A2DA-66190E641CE1}"/>
              </a:ext>
            </a:extLst>
          </p:cNvPr>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0800" name="Text Box 48">
            <a:extLst>
              <a:ext uri="{FF2B5EF4-FFF2-40B4-BE49-F238E27FC236}">
                <a16:creationId xmlns:a16="http://schemas.microsoft.com/office/drawing/2014/main" id="{556D682A-8B4C-4410-8ACE-278033001AE6}"/>
              </a:ext>
            </a:extLst>
          </p:cNvPr>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交换 </a:t>
            </a:r>
            <a:r>
              <a:rPr kumimoji="1" lang="en-US" altLang="en-US" sz="2800" b="1"/>
              <a:t>0 </a:t>
            </a:r>
            <a:r>
              <a:rPr kumimoji="1" lang="zh-CN" altLang="en-US" sz="2800" b="1"/>
              <a:t>号与 </a:t>
            </a:r>
            <a:r>
              <a:rPr kumimoji="1" lang="en-US" altLang="zh-CN" sz="2800" b="1"/>
              <a:t>2 </a:t>
            </a:r>
            <a:r>
              <a:rPr kumimoji="1" lang="zh-CN" altLang="en-US" sz="2800" b="1"/>
              <a:t>号元素</a:t>
            </a:r>
            <a:r>
              <a:rPr kumimoji="1" lang="en-US" altLang="zh-CN" sz="2800" b="1"/>
              <a:t>,</a:t>
            </a:r>
          </a:p>
          <a:p>
            <a:pPr algn="l"/>
            <a:r>
              <a:rPr kumimoji="1" lang="en-US" altLang="zh-CN" sz="2800" b="1"/>
              <a:t>2 </a:t>
            </a:r>
            <a:r>
              <a:rPr kumimoji="1" lang="zh-CN" altLang="en-US" sz="2800" b="1"/>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0801" name="Text Box 49">
            <a:extLst>
              <a:ext uri="{FF2B5EF4-FFF2-40B4-BE49-F238E27FC236}">
                <a16:creationId xmlns:a16="http://schemas.microsoft.com/office/drawing/2014/main" id="{0480F6D0-160F-4669-9419-BE8E0B04373F}"/>
              </a:ext>
            </a:extLst>
          </p:cNvPr>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从 </a:t>
            </a:r>
            <a:r>
              <a:rPr kumimoji="1" lang="en-US" altLang="zh-CN" sz="2800" b="1"/>
              <a:t>0 </a:t>
            </a:r>
            <a:r>
              <a:rPr kumimoji="1" lang="zh-CN" altLang="en-US" sz="2800" b="1"/>
              <a:t>号到 </a:t>
            </a:r>
            <a:r>
              <a:rPr kumimoji="1" lang="en-US" altLang="zh-CN" sz="2800" b="1"/>
              <a:t>2 </a:t>
            </a:r>
            <a:r>
              <a:rPr kumimoji="1" lang="zh-CN" altLang="en-US" sz="2800" b="1"/>
              <a:t>号 重新</a:t>
            </a:r>
          </a:p>
          <a:p>
            <a:pPr algn="l"/>
            <a:r>
              <a:rPr kumimoji="1" lang="zh-CN" altLang="en-US" sz="2800" b="1"/>
              <a:t>调整为最大堆</a:t>
            </a:r>
          </a:p>
        </p:txBody>
      </p:sp>
      <p:sp>
        <p:nvSpPr>
          <p:cNvPr id="970802" name="AutoShape 50">
            <a:extLst>
              <a:ext uri="{FF2B5EF4-FFF2-40B4-BE49-F238E27FC236}">
                <a16:creationId xmlns:a16="http://schemas.microsoft.com/office/drawing/2014/main" id="{036CB9A8-3BA3-44E3-9F84-DD64E79FB095}"/>
              </a:ext>
            </a:extLst>
          </p:cNvPr>
          <p:cNvSpPr>
            <a:spLocks noChangeArrowheads="1"/>
          </p:cNvSpPr>
          <p:nvPr/>
        </p:nvSpPr>
        <p:spPr bwMode="auto">
          <a:xfrm>
            <a:off x="2286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70803" name="Line 51">
            <a:extLst>
              <a:ext uri="{FF2B5EF4-FFF2-40B4-BE49-F238E27FC236}">
                <a16:creationId xmlns:a16="http://schemas.microsoft.com/office/drawing/2014/main" id="{7E9FEFEB-3C41-41AB-9507-66F62CAAF6F3}"/>
              </a:ext>
            </a:extLst>
          </p:cNvPr>
          <p:cNvSpPr>
            <a:spLocks noChangeShapeType="1"/>
          </p:cNvSpPr>
          <p:nvPr/>
        </p:nvSpPr>
        <p:spPr bwMode="auto">
          <a:xfrm flipH="1" flipV="1">
            <a:off x="3124200" y="1828800"/>
            <a:ext cx="228600" cy="3048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70804" name="Line 52">
            <a:extLst>
              <a:ext uri="{FF2B5EF4-FFF2-40B4-BE49-F238E27FC236}">
                <a16:creationId xmlns:a16="http://schemas.microsoft.com/office/drawing/2014/main" id="{9E0323C5-8931-42F4-ADDA-865A00F28A81}"/>
              </a:ext>
            </a:extLst>
          </p:cNvPr>
          <p:cNvSpPr>
            <a:spLocks noChangeShapeType="1"/>
          </p:cNvSpPr>
          <p:nvPr/>
        </p:nvSpPr>
        <p:spPr bwMode="auto">
          <a:xfrm>
            <a:off x="3276600" y="1752600"/>
            <a:ext cx="228600" cy="3048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70805" name="AutoShape 53">
            <a:extLst>
              <a:ext uri="{FF2B5EF4-FFF2-40B4-BE49-F238E27FC236}">
                <a16:creationId xmlns:a16="http://schemas.microsoft.com/office/drawing/2014/main" id="{BDD40E0D-9170-4A9D-9E57-CEE8A5357C50}"/>
              </a:ext>
            </a:extLst>
          </p:cNvPr>
          <p:cNvSpPr>
            <a:spLocks noChangeArrowheads="1"/>
          </p:cNvSpPr>
          <p:nvPr/>
        </p:nvSpPr>
        <p:spPr bwMode="auto">
          <a:xfrm>
            <a:off x="79248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70806" name="Freeform 54">
            <a:extLst>
              <a:ext uri="{FF2B5EF4-FFF2-40B4-BE49-F238E27FC236}">
                <a16:creationId xmlns:a16="http://schemas.microsoft.com/office/drawing/2014/main" id="{454FB752-FAB1-41A1-B9EB-FF59A4A4F781}"/>
              </a:ext>
            </a:extLst>
          </p:cNvPr>
          <p:cNvSpPr>
            <a:spLocks/>
          </p:cNvSpPr>
          <p:nvPr/>
        </p:nvSpPr>
        <p:spPr bwMode="auto">
          <a:xfrm>
            <a:off x="1333500" y="1028700"/>
            <a:ext cx="2781300" cy="2044700"/>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70807" name="Freeform 55">
            <a:extLst>
              <a:ext uri="{FF2B5EF4-FFF2-40B4-BE49-F238E27FC236}">
                <a16:creationId xmlns:a16="http://schemas.microsoft.com/office/drawing/2014/main" id="{95EB57B7-E668-4A10-BB60-8BF99A36C312}"/>
              </a:ext>
            </a:extLst>
          </p:cNvPr>
          <p:cNvSpPr>
            <a:spLocks/>
          </p:cNvSpPr>
          <p:nvPr/>
        </p:nvSpPr>
        <p:spPr bwMode="auto">
          <a:xfrm>
            <a:off x="4984750" y="1003300"/>
            <a:ext cx="1981200" cy="22225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2">
            <a:extLst>
              <a:ext uri="{FF2B5EF4-FFF2-40B4-BE49-F238E27FC236}">
                <a16:creationId xmlns:a16="http://schemas.microsoft.com/office/drawing/2014/main" id="{16B3DE1D-A724-40CB-88E5-8C1A8375CF95}"/>
              </a:ext>
            </a:extLst>
          </p:cNvPr>
          <p:cNvSpPr>
            <a:spLocks noGrp="1"/>
          </p:cNvSpPr>
          <p:nvPr>
            <p:ph type="sldNum" sz="quarter" idx="11"/>
          </p:nvPr>
        </p:nvSpPr>
        <p:spPr/>
        <p:txBody>
          <a:bodyPr/>
          <a:lstStyle/>
          <a:p>
            <a:r>
              <a:rPr lang="en-US" altLang="zh-CN"/>
              <a:t>140-</a:t>
            </a:r>
            <a:fld id="{1B3D04B4-2A99-48B4-9F76-75078DBB8EF7}" type="slidenum">
              <a:rPr lang="en-US" altLang="zh-CN"/>
              <a:pPr/>
              <a:t>104</a:t>
            </a:fld>
            <a:endParaRPr lang="en-US" altLang="zh-CN"/>
          </a:p>
        </p:txBody>
      </p:sp>
      <p:sp>
        <p:nvSpPr>
          <p:cNvPr id="971778" name="Line 2">
            <a:extLst>
              <a:ext uri="{FF2B5EF4-FFF2-40B4-BE49-F238E27FC236}">
                <a16:creationId xmlns:a16="http://schemas.microsoft.com/office/drawing/2014/main" id="{649E78DA-8FE3-4B79-8436-BE902304C911}"/>
              </a:ext>
            </a:extLst>
          </p:cNvPr>
          <p:cNvSpPr>
            <a:spLocks noChangeShapeType="1"/>
          </p:cNvSpPr>
          <p:nvPr/>
        </p:nvSpPr>
        <p:spPr bwMode="auto">
          <a:xfrm flipH="1">
            <a:off x="73914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779" name="Line 3">
            <a:extLst>
              <a:ext uri="{FF2B5EF4-FFF2-40B4-BE49-F238E27FC236}">
                <a16:creationId xmlns:a16="http://schemas.microsoft.com/office/drawing/2014/main" id="{2BC5D9E1-8A91-4D58-9F21-9539F56F0997}"/>
              </a:ext>
            </a:extLst>
          </p:cNvPr>
          <p:cNvSpPr>
            <a:spLocks noChangeShapeType="1"/>
          </p:cNvSpPr>
          <p:nvPr/>
        </p:nvSpPr>
        <p:spPr bwMode="auto">
          <a:xfrm>
            <a:off x="70104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780" name="Line 4">
            <a:extLst>
              <a:ext uri="{FF2B5EF4-FFF2-40B4-BE49-F238E27FC236}">
                <a16:creationId xmlns:a16="http://schemas.microsoft.com/office/drawing/2014/main" id="{6F62410F-3952-49D7-85E0-54675C98BC6D}"/>
              </a:ext>
            </a:extLst>
          </p:cNvPr>
          <p:cNvSpPr>
            <a:spLocks noChangeShapeType="1"/>
          </p:cNvSpPr>
          <p:nvPr/>
        </p:nvSpPr>
        <p:spPr bwMode="auto">
          <a:xfrm>
            <a:off x="63246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781" name="Line 5">
            <a:extLst>
              <a:ext uri="{FF2B5EF4-FFF2-40B4-BE49-F238E27FC236}">
                <a16:creationId xmlns:a16="http://schemas.microsoft.com/office/drawing/2014/main" id="{81421FC8-6FF3-427B-BE53-3350BE8B8689}"/>
              </a:ext>
            </a:extLst>
          </p:cNvPr>
          <p:cNvSpPr>
            <a:spLocks noChangeShapeType="1"/>
          </p:cNvSpPr>
          <p:nvPr/>
        </p:nvSpPr>
        <p:spPr bwMode="auto">
          <a:xfrm flipH="1">
            <a:off x="55626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782" name="Line 6">
            <a:extLst>
              <a:ext uri="{FF2B5EF4-FFF2-40B4-BE49-F238E27FC236}">
                <a16:creationId xmlns:a16="http://schemas.microsoft.com/office/drawing/2014/main" id="{CF03242D-CE0B-4F3B-A433-9A811CF036B9}"/>
              </a:ext>
            </a:extLst>
          </p:cNvPr>
          <p:cNvSpPr>
            <a:spLocks noChangeShapeType="1"/>
          </p:cNvSpPr>
          <p:nvPr/>
        </p:nvSpPr>
        <p:spPr bwMode="auto">
          <a:xfrm flipH="1">
            <a:off x="32004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783" name="Line 7">
            <a:extLst>
              <a:ext uri="{FF2B5EF4-FFF2-40B4-BE49-F238E27FC236}">
                <a16:creationId xmlns:a16="http://schemas.microsoft.com/office/drawing/2014/main" id="{2FB31068-BDF4-4EE6-9C30-FDC353C5753B}"/>
              </a:ext>
            </a:extLst>
          </p:cNvPr>
          <p:cNvSpPr>
            <a:spLocks noChangeShapeType="1"/>
          </p:cNvSpPr>
          <p:nvPr/>
        </p:nvSpPr>
        <p:spPr bwMode="auto">
          <a:xfrm>
            <a:off x="21336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784" name="Line 8">
            <a:extLst>
              <a:ext uri="{FF2B5EF4-FFF2-40B4-BE49-F238E27FC236}">
                <a16:creationId xmlns:a16="http://schemas.microsoft.com/office/drawing/2014/main" id="{B90E9E04-19DB-45E9-8D2C-20FD9343E387}"/>
              </a:ext>
            </a:extLst>
          </p:cNvPr>
          <p:cNvSpPr>
            <a:spLocks noChangeShapeType="1"/>
          </p:cNvSpPr>
          <p:nvPr/>
        </p:nvSpPr>
        <p:spPr bwMode="auto">
          <a:xfrm>
            <a:off x="29718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785" name="Line 9">
            <a:extLst>
              <a:ext uri="{FF2B5EF4-FFF2-40B4-BE49-F238E27FC236}">
                <a16:creationId xmlns:a16="http://schemas.microsoft.com/office/drawing/2014/main" id="{AB64344C-D7C2-489A-B6BD-C3B61DD1B51B}"/>
              </a:ext>
            </a:extLst>
          </p:cNvPr>
          <p:cNvSpPr>
            <a:spLocks noChangeShapeType="1"/>
          </p:cNvSpPr>
          <p:nvPr/>
        </p:nvSpPr>
        <p:spPr bwMode="auto">
          <a:xfrm flipH="1">
            <a:off x="13716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71786" name="Object 10">
            <a:extLst>
              <a:ext uri="{FF2B5EF4-FFF2-40B4-BE49-F238E27FC236}">
                <a16:creationId xmlns:a16="http://schemas.microsoft.com/office/drawing/2014/main" id="{FB579D57-58C6-46DB-BE1A-53FA6FAFC1A1}"/>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971832" name="Document" r:id="rId3" imgW="826920" imgH="4444560" progId="Word.Document.8">
                  <p:embed/>
                </p:oleObj>
              </mc:Choice>
              <mc:Fallback>
                <p:oleObj name="Document" r:id="rId3" imgW="826920" imgH="4444560"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1787" name="Oval 11">
            <a:extLst>
              <a:ext uri="{FF2B5EF4-FFF2-40B4-BE49-F238E27FC236}">
                <a16:creationId xmlns:a16="http://schemas.microsoft.com/office/drawing/2014/main" id="{73A56AB3-0FB5-4B0E-9456-6C0A94AB2F5A}"/>
              </a:ext>
            </a:extLst>
          </p:cNvPr>
          <p:cNvSpPr>
            <a:spLocks noChangeArrowheads="1"/>
          </p:cNvSpPr>
          <p:nvPr/>
        </p:nvSpPr>
        <p:spPr bwMode="auto">
          <a:xfrm>
            <a:off x="25146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71788" name="Oval 12">
            <a:extLst>
              <a:ext uri="{FF2B5EF4-FFF2-40B4-BE49-F238E27FC236}">
                <a16:creationId xmlns:a16="http://schemas.microsoft.com/office/drawing/2014/main" id="{79308F13-0626-4A41-AFB4-9DA94A4B7257}"/>
              </a:ext>
            </a:extLst>
          </p:cNvPr>
          <p:cNvSpPr>
            <a:spLocks noChangeArrowheads="1"/>
          </p:cNvSpPr>
          <p:nvPr/>
        </p:nvSpPr>
        <p:spPr bwMode="auto">
          <a:xfrm>
            <a:off x="17526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400" b="1">
              <a:solidFill>
                <a:schemeClr val="tx2"/>
              </a:solidFill>
              <a:ea typeface="宋体" panose="02010600030101010101" pitchFamily="2" charset="-122"/>
            </a:endParaRPr>
          </a:p>
        </p:txBody>
      </p:sp>
      <p:sp>
        <p:nvSpPr>
          <p:cNvPr id="971789" name="Oval 13">
            <a:extLst>
              <a:ext uri="{FF2B5EF4-FFF2-40B4-BE49-F238E27FC236}">
                <a16:creationId xmlns:a16="http://schemas.microsoft.com/office/drawing/2014/main" id="{62430C4F-69B0-4870-8D42-E82F5DDFF7F0}"/>
              </a:ext>
            </a:extLst>
          </p:cNvPr>
          <p:cNvSpPr>
            <a:spLocks noChangeArrowheads="1"/>
          </p:cNvSpPr>
          <p:nvPr/>
        </p:nvSpPr>
        <p:spPr bwMode="auto">
          <a:xfrm>
            <a:off x="990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anose="02010600030101010101" pitchFamily="2" charset="-122"/>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1790" name="Oval 14">
            <a:extLst>
              <a:ext uri="{FF2B5EF4-FFF2-40B4-BE49-F238E27FC236}">
                <a16:creationId xmlns:a16="http://schemas.microsoft.com/office/drawing/2014/main" id="{937F0E81-2967-4BC8-B3E2-FC77BC567593}"/>
              </a:ext>
            </a:extLst>
          </p:cNvPr>
          <p:cNvSpPr>
            <a:spLocks noChangeArrowheads="1"/>
          </p:cNvSpPr>
          <p:nvPr/>
        </p:nvSpPr>
        <p:spPr bwMode="auto">
          <a:xfrm>
            <a:off x="327660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1791" name="Oval 15">
            <a:extLst>
              <a:ext uri="{FF2B5EF4-FFF2-40B4-BE49-F238E27FC236}">
                <a16:creationId xmlns:a16="http://schemas.microsoft.com/office/drawing/2014/main" id="{DE1F49E9-73AB-494C-B39B-DA3B18D4CAFB}"/>
              </a:ext>
            </a:extLst>
          </p:cNvPr>
          <p:cNvSpPr>
            <a:spLocks noChangeArrowheads="1"/>
          </p:cNvSpPr>
          <p:nvPr/>
        </p:nvSpPr>
        <p:spPr bwMode="auto">
          <a:xfrm>
            <a:off x="2057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1792" name="Oval 16">
            <a:extLst>
              <a:ext uri="{FF2B5EF4-FFF2-40B4-BE49-F238E27FC236}">
                <a16:creationId xmlns:a16="http://schemas.microsoft.com/office/drawing/2014/main" id="{A5AC1922-2B18-44B3-80FC-B24309E04648}"/>
              </a:ext>
            </a:extLst>
          </p:cNvPr>
          <p:cNvSpPr>
            <a:spLocks noChangeArrowheads="1"/>
          </p:cNvSpPr>
          <p:nvPr/>
        </p:nvSpPr>
        <p:spPr bwMode="auto">
          <a:xfrm>
            <a:off x="2895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49</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1793" name="Text Box 17">
            <a:extLst>
              <a:ext uri="{FF2B5EF4-FFF2-40B4-BE49-F238E27FC236}">
                <a16:creationId xmlns:a16="http://schemas.microsoft.com/office/drawing/2014/main" id="{72726D98-9B32-4675-82A4-A7890DA08461}"/>
              </a:ext>
            </a:extLst>
          </p:cNvPr>
          <p:cNvSpPr txBox="1">
            <a:spLocks noChangeArrowheads="1"/>
          </p:cNvSpPr>
          <p:nvPr/>
        </p:nvSpPr>
        <p:spPr bwMode="auto">
          <a:xfrm>
            <a:off x="23050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794" name="Text Box 18">
            <a:extLst>
              <a:ext uri="{FF2B5EF4-FFF2-40B4-BE49-F238E27FC236}">
                <a16:creationId xmlns:a16="http://schemas.microsoft.com/office/drawing/2014/main" id="{1EF54FF5-ED48-43B6-80B7-7531FEA3D0BE}"/>
              </a:ext>
            </a:extLst>
          </p:cNvPr>
          <p:cNvSpPr txBox="1">
            <a:spLocks noChangeArrowheads="1"/>
          </p:cNvSpPr>
          <p:nvPr/>
        </p:nvSpPr>
        <p:spPr bwMode="auto">
          <a:xfrm>
            <a:off x="16192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795" name="Text Box 19">
            <a:extLst>
              <a:ext uri="{FF2B5EF4-FFF2-40B4-BE49-F238E27FC236}">
                <a16:creationId xmlns:a16="http://schemas.microsoft.com/office/drawing/2014/main" id="{4EBE4DAB-63E4-40C0-991E-C74082C4C955}"/>
              </a:ext>
            </a:extLst>
          </p:cNvPr>
          <p:cNvSpPr txBox="1">
            <a:spLocks noChangeArrowheads="1"/>
          </p:cNvSpPr>
          <p:nvPr/>
        </p:nvSpPr>
        <p:spPr bwMode="auto">
          <a:xfrm>
            <a:off x="37528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796" name="Text Box 20">
            <a:extLst>
              <a:ext uri="{FF2B5EF4-FFF2-40B4-BE49-F238E27FC236}">
                <a16:creationId xmlns:a16="http://schemas.microsoft.com/office/drawing/2014/main" id="{D9A27FF6-6681-4754-9197-E4E2967F3D06}"/>
              </a:ext>
            </a:extLst>
          </p:cNvPr>
          <p:cNvSpPr txBox="1">
            <a:spLocks noChangeArrowheads="1"/>
          </p:cNvSpPr>
          <p:nvPr/>
        </p:nvSpPr>
        <p:spPr bwMode="auto">
          <a:xfrm>
            <a:off x="9144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797" name="Text Box 21">
            <a:extLst>
              <a:ext uri="{FF2B5EF4-FFF2-40B4-BE49-F238E27FC236}">
                <a16:creationId xmlns:a16="http://schemas.microsoft.com/office/drawing/2014/main" id="{2E1EF59F-0EF9-4680-B0F1-E9EBCC7B60BE}"/>
              </a:ext>
            </a:extLst>
          </p:cNvPr>
          <p:cNvSpPr txBox="1">
            <a:spLocks noChangeArrowheads="1"/>
          </p:cNvSpPr>
          <p:nvPr/>
        </p:nvSpPr>
        <p:spPr bwMode="auto">
          <a:xfrm>
            <a:off x="22860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798" name="Text Box 22">
            <a:extLst>
              <a:ext uri="{FF2B5EF4-FFF2-40B4-BE49-F238E27FC236}">
                <a16:creationId xmlns:a16="http://schemas.microsoft.com/office/drawing/2014/main" id="{CAA16431-3210-4B32-BA13-1AF565E62138}"/>
              </a:ext>
            </a:extLst>
          </p:cNvPr>
          <p:cNvSpPr txBox="1">
            <a:spLocks noChangeArrowheads="1"/>
          </p:cNvSpPr>
          <p:nvPr/>
        </p:nvSpPr>
        <p:spPr bwMode="auto">
          <a:xfrm>
            <a:off x="28384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799" name="AutoShape 23">
            <a:extLst>
              <a:ext uri="{FF2B5EF4-FFF2-40B4-BE49-F238E27FC236}">
                <a16:creationId xmlns:a16="http://schemas.microsoft.com/office/drawing/2014/main" id="{ABAFFEDE-893B-4155-BD6A-2A5151777D6D}"/>
              </a:ext>
            </a:extLst>
          </p:cNvPr>
          <p:cNvSpPr>
            <a:spLocks noChangeArrowheads="1"/>
          </p:cNvSpPr>
          <p:nvPr/>
        </p:nvSpPr>
        <p:spPr bwMode="auto">
          <a:xfrm>
            <a:off x="426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71800" name="Oval 24">
            <a:extLst>
              <a:ext uri="{FF2B5EF4-FFF2-40B4-BE49-F238E27FC236}">
                <a16:creationId xmlns:a16="http://schemas.microsoft.com/office/drawing/2014/main" id="{A2E33AF4-533F-4EBD-8075-AAA75392BCC4}"/>
              </a:ext>
            </a:extLst>
          </p:cNvPr>
          <p:cNvSpPr>
            <a:spLocks noChangeArrowheads="1"/>
          </p:cNvSpPr>
          <p:nvPr/>
        </p:nvSpPr>
        <p:spPr bwMode="auto">
          <a:xfrm>
            <a:off x="6629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tx2"/>
                </a:solidFill>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71801" name="Oval 25">
            <a:extLst>
              <a:ext uri="{FF2B5EF4-FFF2-40B4-BE49-F238E27FC236}">
                <a16:creationId xmlns:a16="http://schemas.microsoft.com/office/drawing/2014/main" id="{B0196B0C-62D2-46B7-8160-58CB550E3D10}"/>
              </a:ext>
            </a:extLst>
          </p:cNvPr>
          <p:cNvSpPr>
            <a:spLocks noChangeArrowheads="1"/>
          </p:cNvSpPr>
          <p:nvPr/>
        </p:nvSpPr>
        <p:spPr bwMode="auto">
          <a:xfrm>
            <a:off x="594360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16</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1802" name="Oval 26">
            <a:extLst>
              <a:ext uri="{FF2B5EF4-FFF2-40B4-BE49-F238E27FC236}">
                <a16:creationId xmlns:a16="http://schemas.microsoft.com/office/drawing/2014/main" id="{EB6F445F-E397-42CB-9C9C-39345492B3CB}"/>
              </a:ext>
            </a:extLst>
          </p:cNvPr>
          <p:cNvSpPr>
            <a:spLocks noChangeArrowheads="1"/>
          </p:cNvSpPr>
          <p:nvPr/>
        </p:nvSpPr>
        <p:spPr bwMode="auto">
          <a:xfrm>
            <a:off x="5181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anose="02010600030101010101" pitchFamily="2" charset="-122"/>
              </a:rPr>
              <a:t>25*</a:t>
            </a:r>
            <a:endParaRPr kumimoji="1" lang="en-US" altLang="zh-CN" sz="28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1803" name="Oval 27">
            <a:extLst>
              <a:ext uri="{FF2B5EF4-FFF2-40B4-BE49-F238E27FC236}">
                <a16:creationId xmlns:a16="http://schemas.microsoft.com/office/drawing/2014/main" id="{4ED82034-B9C7-4282-BD19-25DDF5547153}"/>
              </a:ext>
            </a:extLst>
          </p:cNvPr>
          <p:cNvSpPr>
            <a:spLocks noChangeArrowheads="1"/>
          </p:cNvSpPr>
          <p:nvPr/>
        </p:nvSpPr>
        <p:spPr bwMode="auto">
          <a:xfrm>
            <a:off x="6248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1804" name="Oval 28">
            <a:extLst>
              <a:ext uri="{FF2B5EF4-FFF2-40B4-BE49-F238E27FC236}">
                <a16:creationId xmlns:a16="http://schemas.microsoft.com/office/drawing/2014/main" id="{6702FD0C-9AB3-4B17-91F5-FE87DA54EA33}"/>
              </a:ext>
            </a:extLst>
          </p:cNvPr>
          <p:cNvSpPr>
            <a:spLocks noChangeArrowheads="1"/>
          </p:cNvSpPr>
          <p:nvPr/>
        </p:nvSpPr>
        <p:spPr bwMode="auto">
          <a:xfrm>
            <a:off x="739140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1805" name="Oval 29">
            <a:extLst>
              <a:ext uri="{FF2B5EF4-FFF2-40B4-BE49-F238E27FC236}">
                <a16:creationId xmlns:a16="http://schemas.microsoft.com/office/drawing/2014/main" id="{AE3B0C3D-726A-46D3-BC9C-3740D1E19D55}"/>
              </a:ext>
            </a:extLst>
          </p:cNvPr>
          <p:cNvSpPr>
            <a:spLocks noChangeArrowheads="1"/>
          </p:cNvSpPr>
          <p:nvPr/>
        </p:nvSpPr>
        <p:spPr bwMode="auto">
          <a:xfrm>
            <a:off x="7086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anose="02010600030101010101" pitchFamily="2" charset="-122"/>
              </a:rPr>
              <a:t>49</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71806" name="Text Box 30">
            <a:extLst>
              <a:ext uri="{FF2B5EF4-FFF2-40B4-BE49-F238E27FC236}">
                <a16:creationId xmlns:a16="http://schemas.microsoft.com/office/drawing/2014/main" id="{B201D034-DA59-463D-B61B-C6598E09E8D6}"/>
              </a:ext>
            </a:extLst>
          </p:cNvPr>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807" name="Text Box 31">
            <a:extLst>
              <a:ext uri="{FF2B5EF4-FFF2-40B4-BE49-F238E27FC236}">
                <a16:creationId xmlns:a16="http://schemas.microsoft.com/office/drawing/2014/main" id="{4C096117-E230-4AB1-914B-4F76862D1377}"/>
              </a:ext>
            </a:extLst>
          </p:cNvPr>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808" name="Text Box 32">
            <a:extLst>
              <a:ext uri="{FF2B5EF4-FFF2-40B4-BE49-F238E27FC236}">
                <a16:creationId xmlns:a16="http://schemas.microsoft.com/office/drawing/2014/main" id="{F1D379CA-0959-4DDD-B024-BDBD0FD218D1}"/>
              </a:ext>
            </a:extLst>
          </p:cNvPr>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809" name="Text Box 33">
            <a:extLst>
              <a:ext uri="{FF2B5EF4-FFF2-40B4-BE49-F238E27FC236}">
                <a16:creationId xmlns:a16="http://schemas.microsoft.com/office/drawing/2014/main" id="{D3E6E9AF-AF49-4032-9E82-811E92FFA36C}"/>
              </a:ext>
            </a:extLst>
          </p:cNvPr>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810" name="Text Box 34">
            <a:extLst>
              <a:ext uri="{FF2B5EF4-FFF2-40B4-BE49-F238E27FC236}">
                <a16:creationId xmlns:a16="http://schemas.microsoft.com/office/drawing/2014/main" id="{EF9B4793-E446-4E46-9324-843C6BF67D9B}"/>
              </a:ext>
            </a:extLst>
          </p:cNvPr>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811" name="Text Box 35">
            <a:extLst>
              <a:ext uri="{FF2B5EF4-FFF2-40B4-BE49-F238E27FC236}">
                <a16:creationId xmlns:a16="http://schemas.microsoft.com/office/drawing/2014/main" id="{970F5AD3-3C43-4045-8F68-F00CE7D17393}"/>
              </a:ext>
            </a:extLst>
          </p:cNvPr>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812" name="Rectangle 36" descr="羊皮纸">
            <a:extLst>
              <a:ext uri="{FF2B5EF4-FFF2-40B4-BE49-F238E27FC236}">
                <a16:creationId xmlns:a16="http://schemas.microsoft.com/office/drawing/2014/main" id="{22682A86-8098-454D-BEA2-7B5CC8E395EE}"/>
              </a:ext>
            </a:extLst>
          </p:cNvPr>
          <p:cNvSpPr>
            <a:spLocks noChangeArrowheads="1"/>
          </p:cNvSpPr>
          <p:nvPr/>
        </p:nvSpPr>
        <p:spPr bwMode="auto">
          <a:xfrm>
            <a:off x="6858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16  08  21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71813" name="Line 37">
            <a:extLst>
              <a:ext uri="{FF2B5EF4-FFF2-40B4-BE49-F238E27FC236}">
                <a16:creationId xmlns:a16="http://schemas.microsoft.com/office/drawing/2014/main" id="{D7B3B3D4-A681-4F47-809A-A2FDE0F2B14C}"/>
              </a:ext>
            </a:extLst>
          </p:cNvPr>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14" name="Line 38">
            <a:extLst>
              <a:ext uri="{FF2B5EF4-FFF2-40B4-BE49-F238E27FC236}">
                <a16:creationId xmlns:a16="http://schemas.microsoft.com/office/drawing/2014/main" id="{D48282EA-6EDD-4821-9F03-56AE60AB01AC}"/>
              </a:ext>
            </a:extLst>
          </p:cNvPr>
          <p:cNvSpPr>
            <a:spLocks noChangeShapeType="1"/>
          </p:cNvSpPr>
          <p:nvPr/>
        </p:nvSpPr>
        <p:spPr bwMode="auto">
          <a:xfrm>
            <a:off x="1752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15" name="Line 39">
            <a:extLst>
              <a:ext uri="{FF2B5EF4-FFF2-40B4-BE49-F238E27FC236}">
                <a16:creationId xmlns:a16="http://schemas.microsoft.com/office/drawing/2014/main" id="{B6A33E8F-542D-4877-A15A-B1CD379E19AC}"/>
              </a:ext>
            </a:extLst>
          </p:cNvPr>
          <p:cNvSpPr>
            <a:spLocks noChangeShapeType="1"/>
          </p:cNvSpPr>
          <p:nvPr/>
        </p:nvSpPr>
        <p:spPr bwMode="auto">
          <a:xfrm>
            <a:off x="2286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16" name="Line 40">
            <a:extLst>
              <a:ext uri="{FF2B5EF4-FFF2-40B4-BE49-F238E27FC236}">
                <a16:creationId xmlns:a16="http://schemas.microsoft.com/office/drawing/2014/main" id="{BE8AC36A-1F12-4763-8440-E6B12A67D0D0}"/>
              </a:ext>
            </a:extLst>
          </p:cNvPr>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17" name="Line 41">
            <a:extLst>
              <a:ext uri="{FF2B5EF4-FFF2-40B4-BE49-F238E27FC236}">
                <a16:creationId xmlns:a16="http://schemas.microsoft.com/office/drawing/2014/main" id="{64EA2B30-BFA3-419A-9B8A-8D890F453381}"/>
              </a:ext>
            </a:extLst>
          </p:cNvPr>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18" name="Rectangle 42" descr="羊皮纸">
            <a:extLst>
              <a:ext uri="{FF2B5EF4-FFF2-40B4-BE49-F238E27FC236}">
                <a16:creationId xmlns:a16="http://schemas.microsoft.com/office/drawing/2014/main" id="{B81DBB9D-D70F-48F6-BBF3-B016C4DE0278}"/>
              </a:ext>
            </a:extLst>
          </p:cNvPr>
          <p:cNvSpPr>
            <a:spLocks noChangeArrowheads="1"/>
          </p:cNvSpPr>
          <p:nvPr/>
        </p:nvSpPr>
        <p:spPr bwMode="auto">
          <a:xfrm>
            <a:off x="5105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08  </a:t>
            </a:r>
            <a:r>
              <a:rPr kumimoji="1" lang="en-US" altLang="zh-CN" sz="2800" b="1">
                <a:solidFill>
                  <a:schemeClr val="bg2"/>
                </a:solidFill>
                <a:ea typeface="宋体" panose="02010600030101010101" pitchFamily="2" charset="-122"/>
              </a:rPr>
              <a:t>16 </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21</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25</a:t>
            </a:r>
            <a:r>
              <a:rPr kumimoji="1" lang="en-US" altLang="zh-CN" sz="2800" b="1">
                <a:solidFill>
                  <a:schemeClr val="tx2"/>
                </a:solidFill>
                <a:ea typeface="宋体" panose="02010600030101010101" pitchFamily="2" charset="-122"/>
              </a:rPr>
              <a:t>  </a:t>
            </a:r>
            <a:r>
              <a:rPr kumimoji="1" lang="en-US" altLang="zh-CN" sz="2800" b="1">
                <a:solidFill>
                  <a:schemeClr val="bg2"/>
                </a:solidFill>
                <a:ea typeface="宋体" panose="02010600030101010101" pitchFamily="2" charset="-122"/>
              </a:rPr>
              <a:t>49</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71819" name="Line 43">
            <a:extLst>
              <a:ext uri="{FF2B5EF4-FFF2-40B4-BE49-F238E27FC236}">
                <a16:creationId xmlns:a16="http://schemas.microsoft.com/office/drawing/2014/main" id="{17919395-EABA-4701-97B6-5BA326D9EE31}"/>
              </a:ext>
            </a:extLst>
          </p:cNvPr>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20" name="Line 44">
            <a:extLst>
              <a:ext uri="{FF2B5EF4-FFF2-40B4-BE49-F238E27FC236}">
                <a16:creationId xmlns:a16="http://schemas.microsoft.com/office/drawing/2014/main" id="{9059A7E9-5AA9-4507-A017-653DCBC64818}"/>
              </a:ext>
            </a:extLst>
          </p:cNvPr>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21" name="Line 45">
            <a:extLst>
              <a:ext uri="{FF2B5EF4-FFF2-40B4-BE49-F238E27FC236}">
                <a16:creationId xmlns:a16="http://schemas.microsoft.com/office/drawing/2014/main" id="{21608D11-6FE0-4E46-9EF0-10A14C51AE25}"/>
              </a:ext>
            </a:extLst>
          </p:cNvPr>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22" name="Line 46">
            <a:extLst>
              <a:ext uri="{FF2B5EF4-FFF2-40B4-BE49-F238E27FC236}">
                <a16:creationId xmlns:a16="http://schemas.microsoft.com/office/drawing/2014/main" id="{483A8705-FEEC-48E9-82A7-05EEE7743E85}"/>
              </a:ext>
            </a:extLst>
          </p:cNvPr>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23" name="Line 47">
            <a:extLst>
              <a:ext uri="{FF2B5EF4-FFF2-40B4-BE49-F238E27FC236}">
                <a16:creationId xmlns:a16="http://schemas.microsoft.com/office/drawing/2014/main" id="{DC1EB1F8-4562-43FB-BEA4-9E8DFF6BA037}"/>
              </a:ext>
            </a:extLst>
          </p:cNvPr>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1824" name="Text Box 48">
            <a:extLst>
              <a:ext uri="{FF2B5EF4-FFF2-40B4-BE49-F238E27FC236}">
                <a16:creationId xmlns:a16="http://schemas.microsoft.com/office/drawing/2014/main" id="{BD3CDFA8-3519-4866-90F8-4C408356FABF}"/>
              </a:ext>
            </a:extLst>
          </p:cNvPr>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交换 </a:t>
            </a:r>
            <a:r>
              <a:rPr kumimoji="1" lang="en-US" altLang="en-US" sz="2800" b="1"/>
              <a:t>0 </a:t>
            </a:r>
            <a:r>
              <a:rPr kumimoji="1" lang="zh-CN" altLang="en-US" sz="2800" b="1"/>
              <a:t>号与 </a:t>
            </a:r>
            <a:r>
              <a:rPr kumimoji="1" lang="en-US" altLang="zh-CN" sz="2800" b="1"/>
              <a:t>1 </a:t>
            </a:r>
            <a:r>
              <a:rPr kumimoji="1" lang="zh-CN" altLang="en-US" sz="2800" b="1"/>
              <a:t>号元素</a:t>
            </a:r>
            <a:r>
              <a:rPr kumimoji="1" lang="en-US" altLang="zh-CN" sz="2800" b="1"/>
              <a:t>,</a:t>
            </a:r>
          </a:p>
          <a:p>
            <a:pPr algn="l"/>
            <a:r>
              <a:rPr kumimoji="1" lang="en-US" altLang="zh-CN" sz="2800" b="1"/>
              <a:t>1 </a:t>
            </a:r>
            <a:r>
              <a:rPr kumimoji="1" lang="zh-CN" altLang="en-US" sz="2800" b="1"/>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1825" name="Text Box 49">
            <a:extLst>
              <a:ext uri="{FF2B5EF4-FFF2-40B4-BE49-F238E27FC236}">
                <a16:creationId xmlns:a16="http://schemas.microsoft.com/office/drawing/2014/main" id="{560B06B6-8BE2-4C7F-BF8E-25CD0EFA0A91}"/>
              </a:ext>
            </a:extLst>
          </p:cNvPr>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从 </a:t>
            </a:r>
            <a:r>
              <a:rPr kumimoji="1" lang="en-US" altLang="zh-CN" sz="2800" b="1"/>
              <a:t>0 </a:t>
            </a:r>
            <a:r>
              <a:rPr kumimoji="1" lang="zh-CN" altLang="en-US" sz="2800" b="1"/>
              <a:t>号到 </a:t>
            </a:r>
            <a:r>
              <a:rPr kumimoji="1" lang="en-US" altLang="zh-CN" sz="2800" b="1"/>
              <a:t>1 </a:t>
            </a:r>
            <a:r>
              <a:rPr kumimoji="1" lang="zh-CN" altLang="en-US" sz="2800" b="1"/>
              <a:t>号 重新</a:t>
            </a:r>
          </a:p>
          <a:p>
            <a:pPr algn="l"/>
            <a:r>
              <a:rPr kumimoji="1" lang="zh-CN" altLang="en-US" sz="2800" b="1"/>
              <a:t>调整为最大堆</a:t>
            </a:r>
          </a:p>
        </p:txBody>
      </p:sp>
      <p:sp>
        <p:nvSpPr>
          <p:cNvPr id="971826" name="AutoShape 50">
            <a:extLst>
              <a:ext uri="{FF2B5EF4-FFF2-40B4-BE49-F238E27FC236}">
                <a16:creationId xmlns:a16="http://schemas.microsoft.com/office/drawing/2014/main" id="{2AA2C69F-147A-4822-BC2A-06EC6D55A9CA}"/>
              </a:ext>
            </a:extLst>
          </p:cNvPr>
          <p:cNvSpPr>
            <a:spLocks noChangeArrowheads="1"/>
          </p:cNvSpPr>
          <p:nvPr/>
        </p:nvSpPr>
        <p:spPr bwMode="auto">
          <a:xfrm>
            <a:off x="2286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71827" name="Line 51">
            <a:extLst>
              <a:ext uri="{FF2B5EF4-FFF2-40B4-BE49-F238E27FC236}">
                <a16:creationId xmlns:a16="http://schemas.microsoft.com/office/drawing/2014/main" id="{6714A048-CE5B-4AC4-9969-DA64310BC9EE}"/>
              </a:ext>
            </a:extLst>
          </p:cNvPr>
          <p:cNvSpPr>
            <a:spLocks noChangeShapeType="1"/>
          </p:cNvSpPr>
          <p:nvPr/>
        </p:nvSpPr>
        <p:spPr bwMode="auto">
          <a:xfrm flipV="1">
            <a:off x="2133600" y="18288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71828" name="Line 52">
            <a:extLst>
              <a:ext uri="{FF2B5EF4-FFF2-40B4-BE49-F238E27FC236}">
                <a16:creationId xmlns:a16="http://schemas.microsoft.com/office/drawing/2014/main" id="{395B8C52-774C-4EB4-BE82-7C2946EE892F}"/>
              </a:ext>
            </a:extLst>
          </p:cNvPr>
          <p:cNvSpPr>
            <a:spLocks noChangeShapeType="1"/>
          </p:cNvSpPr>
          <p:nvPr/>
        </p:nvSpPr>
        <p:spPr bwMode="auto">
          <a:xfrm flipH="1">
            <a:off x="2057400" y="1752600"/>
            <a:ext cx="304800" cy="3810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71829" name="Freeform 53">
            <a:extLst>
              <a:ext uri="{FF2B5EF4-FFF2-40B4-BE49-F238E27FC236}">
                <a16:creationId xmlns:a16="http://schemas.microsoft.com/office/drawing/2014/main" id="{54F4B1AF-06E4-484F-B1DF-F16EE1EE770B}"/>
              </a:ext>
            </a:extLst>
          </p:cNvPr>
          <p:cNvSpPr>
            <a:spLocks/>
          </p:cNvSpPr>
          <p:nvPr/>
        </p:nvSpPr>
        <p:spPr bwMode="auto">
          <a:xfrm>
            <a:off x="1295400" y="1003300"/>
            <a:ext cx="1981200" cy="22225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71830" name="Freeform 54">
            <a:extLst>
              <a:ext uri="{FF2B5EF4-FFF2-40B4-BE49-F238E27FC236}">
                <a16:creationId xmlns:a16="http://schemas.microsoft.com/office/drawing/2014/main" id="{432EC795-DAD5-4F72-B1F1-8E82CCAADA03}"/>
              </a:ext>
            </a:extLst>
          </p:cNvPr>
          <p:cNvSpPr>
            <a:spLocks/>
          </p:cNvSpPr>
          <p:nvPr/>
        </p:nvSpPr>
        <p:spPr bwMode="auto">
          <a:xfrm>
            <a:off x="6311900" y="1066800"/>
            <a:ext cx="1168400" cy="1168400"/>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B91DF7F-7C02-43FF-8D30-B679285FA533}"/>
              </a:ext>
            </a:extLst>
          </p:cNvPr>
          <p:cNvSpPr>
            <a:spLocks noGrp="1"/>
          </p:cNvSpPr>
          <p:nvPr>
            <p:ph type="sldNum" sz="quarter" idx="11"/>
          </p:nvPr>
        </p:nvSpPr>
        <p:spPr/>
        <p:txBody>
          <a:bodyPr/>
          <a:lstStyle/>
          <a:p>
            <a:r>
              <a:rPr lang="en-US" altLang="zh-CN"/>
              <a:t>140-</a:t>
            </a:r>
            <a:fld id="{337BEB33-25C2-4BE0-AB85-97B871762775}" type="slidenum">
              <a:rPr lang="en-US" altLang="zh-CN"/>
              <a:pPr/>
              <a:t>105</a:t>
            </a:fld>
            <a:endParaRPr lang="en-US" altLang="zh-CN"/>
          </a:p>
        </p:txBody>
      </p:sp>
      <p:sp>
        <p:nvSpPr>
          <p:cNvPr id="972803" name="Rectangle 3">
            <a:extLst>
              <a:ext uri="{FF2B5EF4-FFF2-40B4-BE49-F238E27FC236}">
                <a16:creationId xmlns:a16="http://schemas.microsoft.com/office/drawing/2014/main" id="{DF1FB50D-1DC0-4C73-936B-918FDAD6D49B}"/>
              </a:ext>
            </a:extLst>
          </p:cNvPr>
          <p:cNvSpPr>
            <a:spLocks noGrp="1" noChangeArrowheads="1"/>
          </p:cNvSpPr>
          <p:nvPr>
            <p:ph type="title"/>
          </p:nvPr>
        </p:nvSpPr>
        <p:spPr>
          <a:xfrm>
            <a:off x="468313" y="476250"/>
            <a:ext cx="8229600" cy="865188"/>
          </a:xfrm>
        </p:spPr>
        <p:txBody>
          <a:bodyPr/>
          <a:lstStyle/>
          <a:p>
            <a:pPr algn="ctr"/>
            <a:r>
              <a:rPr kumimoji="1" lang="zh-CN" altLang="en-US" sz="4000" b="1">
                <a:solidFill>
                  <a:schemeClr val="tx2"/>
                </a:solidFill>
                <a:ea typeface="华文新魏" panose="02010800040101010101" pitchFamily="2" charset="-122"/>
              </a:rPr>
              <a:t>堆排序的算法</a:t>
            </a:r>
          </a:p>
        </p:txBody>
      </p:sp>
      <p:sp>
        <p:nvSpPr>
          <p:cNvPr id="972804" name="Rectangle 4">
            <a:extLst>
              <a:ext uri="{FF2B5EF4-FFF2-40B4-BE49-F238E27FC236}">
                <a16:creationId xmlns:a16="http://schemas.microsoft.com/office/drawing/2014/main" id="{C101D1CA-C6CD-42B4-87B9-9F13548A665D}"/>
              </a:ext>
            </a:extLst>
          </p:cNvPr>
          <p:cNvSpPr>
            <a:spLocks noGrp="1" noChangeArrowheads="1"/>
          </p:cNvSpPr>
          <p:nvPr>
            <p:ph type="body" idx="1"/>
          </p:nvPr>
        </p:nvSpPr>
        <p:spPr>
          <a:xfrm>
            <a:off x="457200" y="1341438"/>
            <a:ext cx="8229600" cy="514826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HeapSort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对表</a:t>
            </a:r>
            <a:r>
              <a:rPr lang="en-US" altLang="zh-CN" sz="2800" b="1">
                <a:solidFill>
                  <a:schemeClr val="tx2"/>
                </a:solidFill>
                <a:latin typeface="Times New Roman" panose="02020603050405020304" pitchFamily="18" charset="0"/>
                <a:ea typeface="隶书" panose="02010509060101010101" pitchFamily="49" charset="-122"/>
              </a:rPr>
              <a:t>L.Vector[0]</a:t>
            </a:r>
            <a:r>
              <a:rPr lang="zh-CN" altLang="en-US" sz="2800">
                <a:solidFill>
                  <a:schemeClr val="tx2"/>
                </a:solidFill>
                <a:latin typeface="Times New Roman" panose="02020603050405020304" pitchFamily="18" charset="0"/>
                <a:ea typeface="隶书" panose="02010509060101010101" pitchFamily="49" charset="-122"/>
              </a:rPr>
              <a:t>到</a:t>
            </a:r>
            <a:r>
              <a:rPr lang="en-US" altLang="zh-CN" sz="2800" b="1">
                <a:solidFill>
                  <a:schemeClr val="tx2"/>
                </a:solidFill>
                <a:latin typeface="Times New Roman" panose="02020603050405020304" pitchFamily="18" charset="0"/>
                <a:ea typeface="隶书" panose="02010509060101010101" pitchFamily="49" charset="-122"/>
              </a:rPr>
              <a:t>L.Vector[n</a:t>
            </a:r>
            <a:r>
              <a:rPr lang="en-US" altLang="zh-CN" sz="2800" b="1">
                <a:solidFill>
                  <a:schemeClr val="tx2"/>
                </a:solidFill>
                <a:latin typeface="Courier New" panose="02070309020205020404" pitchFamily="49"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1]</a:t>
            </a:r>
            <a:r>
              <a:rPr lang="zh-CN" altLang="en-US" sz="2800">
                <a:solidFill>
                  <a:schemeClr val="tx2"/>
                </a:solidFill>
                <a:latin typeface="Times New Roman" panose="02020603050405020304" pitchFamily="18" charset="0"/>
                <a:ea typeface="隶书" panose="02010509060101010101" pitchFamily="49" charset="-122"/>
              </a:rPr>
              <a:t>进行排序</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使得表</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中各个元素按其排序码非递减有序</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L.length()</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2)/2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将表转换为堆</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siftDown (L</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对表排序</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L.Swap(0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siftDown (L,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7F3CE6D-7202-4D88-BE88-A1864D69D77E}"/>
              </a:ext>
            </a:extLst>
          </p:cNvPr>
          <p:cNvSpPr>
            <a:spLocks noGrp="1"/>
          </p:cNvSpPr>
          <p:nvPr>
            <p:ph type="sldNum" sz="quarter" idx="11"/>
          </p:nvPr>
        </p:nvSpPr>
        <p:spPr/>
        <p:txBody>
          <a:bodyPr/>
          <a:lstStyle/>
          <a:p>
            <a:r>
              <a:rPr lang="en-US" altLang="zh-CN"/>
              <a:t>140-</a:t>
            </a:r>
            <a:fld id="{A691ACCE-CBEE-45AF-B9F2-22BD4A77846D}" type="slidenum">
              <a:rPr lang="en-US" altLang="zh-CN"/>
              <a:pPr/>
              <a:t>106</a:t>
            </a:fld>
            <a:endParaRPr lang="en-US" altLang="zh-CN"/>
          </a:p>
        </p:txBody>
      </p:sp>
      <p:sp>
        <p:nvSpPr>
          <p:cNvPr id="973826" name="Rectangle 2">
            <a:extLst>
              <a:ext uri="{FF2B5EF4-FFF2-40B4-BE49-F238E27FC236}">
                <a16:creationId xmlns:a16="http://schemas.microsoft.com/office/drawing/2014/main" id="{F24C1BD1-6498-48EC-98A5-AB2814BC6528}"/>
              </a:ext>
            </a:extLst>
          </p:cNvPr>
          <p:cNvSpPr>
            <a:spLocks noGrp="1" noChangeArrowheads="1"/>
          </p:cNvSpPr>
          <p:nvPr>
            <p:ph type="body" idx="1"/>
          </p:nvPr>
        </p:nvSpPr>
        <p:spPr>
          <a:xfrm>
            <a:off x="457200" y="661988"/>
            <a:ext cx="8382000" cy="5791200"/>
          </a:xfrm>
        </p:spPr>
        <p:txBody>
          <a:bodyPr/>
          <a:lstStyle/>
          <a:p>
            <a:pPr>
              <a:lnSpc>
                <a:spcPct val="105000"/>
              </a:lnSpc>
              <a:buClr>
                <a:srgbClr val="FF7C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算法分析</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设堆中有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个结点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且 </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k</a:t>
            </a:r>
            <a:r>
              <a:rPr lang="en-US" altLang="zh-CN" sz="3000" b="1" baseline="30000">
                <a:latin typeface="Times New Roman" panose="02020603050405020304" pitchFamily="18" charset="0"/>
                <a:ea typeface="仿宋_GB2312" pitchFamily="49" charset="-122"/>
              </a:rPr>
              <a:t>-1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baseline="30000">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 &lt; </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则对应的完全二叉树有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层。在第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层上的结点数≤</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i</a:t>
            </a:r>
            <a:r>
              <a:rPr lang="en-US" altLang="zh-CN" sz="3000" b="1" baseline="30000">
                <a:latin typeface="Times New Roman" panose="02020603050405020304" pitchFamily="18" charset="0"/>
                <a:ea typeface="仿宋_GB2312" pitchFamily="49" charset="-122"/>
              </a:rPr>
              <a:t>-1</a:t>
            </a:r>
            <a:r>
              <a:rPr lang="en-US" altLang="zh-CN" sz="3000" b="1" i="1" baseline="30000">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 1, …, </a:t>
            </a:r>
            <a:r>
              <a:rPr lang="en-US" altLang="zh-CN" sz="3000" b="1" i="1">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。在第一个形成初始堆的 </a:t>
            </a:r>
            <a:r>
              <a:rPr lang="en-US" altLang="zh-CN" sz="3000" b="1">
                <a:latin typeface="Times New Roman" panose="02020603050405020304" pitchFamily="18" charset="0"/>
                <a:ea typeface="仿宋_GB2312" pitchFamily="49" charset="-122"/>
              </a:rPr>
              <a:t>for </a:t>
            </a:r>
            <a:r>
              <a:rPr lang="zh-CN" altLang="en-US" sz="3000" b="1">
                <a:latin typeface="Times New Roman" panose="02020603050405020304" pitchFamily="18" charset="0"/>
                <a:ea typeface="仿宋_GB2312" pitchFamily="49" charset="-122"/>
              </a:rPr>
              <a:t>循环中对每一个非叶结点调用了一次堆调整算法</a:t>
            </a:r>
            <a:r>
              <a:rPr lang="en-US" altLang="zh-CN" sz="3000" b="1">
                <a:latin typeface="Times New Roman" panose="02020603050405020304" pitchFamily="18" charset="0"/>
                <a:ea typeface="仿宋_GB2312" pitchFamily="49" charset="-122"/>
              </a:rPr>
              <a:t>siftDown(),   </a:t>
            </a:r>
            <a:r>
              <a:rPr lang="zh-CN" altLang="en-US" sz="3000" b="1">
                <a:latin typeface="Times New Roman" panose="02020603050405020304" pitchFamily="18" charset="0"/>
                <a:ea typeface="仿宋_GB2312" pitchFamily="49" charset="-122"/>
              </a:rPr>
              <a:t>该循环所用的计算时间为：</a:t>
            </a: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其中</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是层次编号</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a:t>
            </a:r>
            <a:r>
              <a:rPr lang="en-US" altLang="zh-CN" sz="3000" b="1" i="1" baseline="30000">
                <a:solidFill>
                  <a:schemeClr val="tx2"/>
                </a:solidFill>
                <a:latin typeface="Times New Roman" panose="02020603050405020304" pitchFamily="18" charset="0"/>
                <a:ea typeface="仿宋_GB2312" pitchFamily="49" charset="-122"/>
              </a:rPr>
              <a:t>i</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i="1" baseline="30000">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层的最大结点数</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Courier New" panose="02070309020205020404" pitchFamily="49"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层结点能够移动的最大距离。</a:t>
            </a:r>
          </a:p>
        </p:txBody>
      </p:sp>
      <p:graphicFrame>
        <p:nvGraphicFramePr>
          <p:cNvPr id="973827" name="Object 3">
            <a:extLst>
              <a:ext uri="{FF2B5EF4-FFF2-40B4-BE49-F238E27FC236}">
                <a16:creationId xmlns:a16="http://schemas.microsoft.com/office/drawing/2014/main" id="{8647D456-6602-4EF6-9905-FB6DBB0D4403}"/>
              </a:ext>
            </a:extLst>
          </p:cNvPr>
          <p:cNvGraphicFramePr>
            <a:graphicFrameLocks noChangeAspect="1"/>
          </p:cNvGraphicFramePr>
          <p:nvPr/>
        </p:nvGraphicFramePr>
        <p:xfrm>
          <a:off x="1871663" y="3802063"/>
          <a:ext cx="2911475" cy="1282700"/>
        </p:xfrm>
        <a:graphic>
          <a:graphicData uri="http://schemas.openxmlformats.org/presentationml/2006/ole">
            <mc:AlternateContent xmlns:mc="http://schemas.openxmlformats.org/markup-compatibility/2006">
              <mc:Choice xmlns:v="urn:schemas-microsoft-com:vml" Requires="v">
                <p:oleObj spid="_x0000_s973829" name="公式" r:id="rId3" imgW="1015920" imgH="431640" progId="Equation.3">
                  <p:embed/>
                </p:oleObj>
              </mc:Choice>
              <mc:Fallback>
                <p:oleObj name="公式" r:id="rId3" imgW="101592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3802063"/>
                        <a:ext cx="2911475"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E8EED00E-5348-4B6D-8742-35D1073A8EFF}"/>
              </a:ext>
            </a:extLst>
          </p:cNvPr>
          <p:cNvSpPr>
            <a:spLocks noGrp="1"/>
          </p:cNvSpPr>
          <p:nvPr>
            <p:ph type="sldNum" sz="quarter" idx="11"/>
          </p:nvPr>
        </p:nvSpPr>
        <p:spPr/>
        <p:txBody>
          <a:bodyPr/>
          <a:lstStyle/>
          <a:p>
            <a:r>
              <a:rPr lang="en-US" altLang="zh-CN"/>
              <a:t>140-</a:t>
            </a:r>
            <a:fld id="{6BCA76FE-3672-414A-B7F9-1E3577DA81E2}" type="slidenum">
              <a:rPr lang="en-US" altLang="zh-CN"/>
              <a:pPr/>
              <a:t>107</a:t>
            </a:fld>
            <a:endParaRPr lang="en-US" altLang="zh-CN"/>
          </a:p>
        </p:txBody>
      </p:sp>
      <p:sp>
        <p:nvSpPr>
          <p:cNvPr id="974850" name="Rectangle 2">
            <a:extLst>
              <a:ext uri="{FF2B5EF4-FFF2-40B4-BE49-F238E27FC236}">
                <a16:creationId xmlns:a16="http://schemas.microsoft.com/office/drawing/2014/main" id="{7C8BE7E5-42A4-496C-8E02-5A5F17721C01}"/>
              </a:ext>
            </a:extLst>
          </p:cNvPr>
          <p:cNvSpPr>
            <a:spLocks noGrp="1" noChangeArrowheads="1"/>
          </p:cNvSpPr>
          <p:nvPr>
            <p:ph type="body" idx="1"/>
          </p:nvPr>
        </p:nvSpPr>
        <p:spPr>
          <a:xfrm>
            <a:off x="466725" y="2867025"/>
            <a:ext cx="8389938" cy="3657600"/>
          </a:xfrm>
        </p:spPr>
        <p:txBody>
          <a:bodyPr/>
          <a:lstStyle/>
          <a:p>
            <a:pPr>
              <a:spcBef>
                <a:spcPct val="10000"/>
              </a:spcBef>
              <a:buClr>
                <a:srgbClr val="800080"/>
              </a:buClr>
              <a:buSzPct val="50000"/>
            </a:pPr>
            <a:r>
              <a:rPr lang="zh-CN" altLang="en-US" sz="3000" b="1">
                <a:latin typeface="Times New Roman" panose="02020603050405020304" pitchFamily="18" charset="0"/>
                <a:ea typeface="仿宋_GB2312" pitchFamily="49" charset="-122"/>
              </a:rPr>
              <a:t>第二个 </a:t>
            </a:r>
            <a:r>
              <a:rPr lang="en-US" altLang="zh-CN" sz="3000" b="1">
                <a:latin typeface="Times New Roman" panose="02020603050405020304" pitchFamily="18" charset="0"/>
                <a:ea typeface="仿宋_GB2312" pitchFamily="49" charset="-122"/>
              </a:rPr>
              <a:t>for </a:t>
            </a:r>
            <a:r>
              <a:rPr lang="zh-CN" altLang="en-US" sz="3000" b="1">
                <a:latin typeface="Times New Roman" panose="02020603050405020304" pitchFamily="18" charset="0"/>
                <a:ea typeface="仿宋_GB2312" pitchFamily="49" charset="-122"/>
              </a:rPr>
              <a:t>循环中调用了</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a:t>
            </a:r>
            <a:r>
              <a:rPr lang="en-US" altLang="zh-CN" sz="3000" b="1">
                <a:solidFill>
                  <a:schemeClr val="tx2"/>
                </a:solidFill>
                <a:latin typeface="Times New Roman" panose="02020603050405020304" pitchFamily="18" charset="0"/>
                <a:ea typeface="仿宋_GB2312" pitchFamily="49" charset="-122"/>
              </a:rPr>
              <a:t>siftDown()</a:t>
            </a:r>
            <a:r>
              <a:rPr lang="zh-CN" altLang="en-US" sz="3000" b="1">
                <a:latin typeface="Times New Roman" panose="02020603050405020304" pitchFamily="18" charset="0"/>
                <a:ea typeface="仿宋_GB2312" pitchFamily="49" charset="-122"/>
              </a:rPr>
              <a:t>算法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该循环的计算时间为</a:t>
            </a:r>
            <a:r>
              <a:rPr lang="en-US" altLang="zh-CN" sz="3000" b="1">
                <a:solidFill>
                  <a:schemeClr val="tx2"/>
                </a:solidFill>
                <a:latin typeface="Times New Roman" panose="02020603050405020304" pitchFamily="18" charset="0"/>
                <a:ea typeface="仿宋_GB2312" pitchFamily="49" charset="-122"/>
              </a:rPr>
              <a:t>O(</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。因此</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堆排序的时间复杂性为</a:t>
            </a:r>
            <a:r>
              <a:rPr lang="en-US" altLang="zh-CN" sz="3000" b="1">
                <a:solidFill>
                  <a:schemeClr val="tx2"/>
                </a:solidFill>
                <a:latin typeface="Times New Roman" panose="02020603050405020304" pitchFamily="18" charset="0"/>
                <a:ea typeface="仿宋_GB2312" pitchFamily="49" charset="-122"/>
              </a:rPr>
              <a:t>O(</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spcBef>
                <a:spcPct val="10000"/>
              </a:spcBef>
              <a:buClr>
                <a:srgbClr val="800080"/>
              </a:buClr>
              <a:buSzPct val="50000"/>
            </a:pPr>
            <a:r>
              <a:rPr lang="zh-CN" altLang="en-US" sz="3000" b="1">
                <a:latin typeface="Times New Roman" panose="02020603050405020304" pitchFamily="18" charset="0"/>
                <a:ea typeface="仿宋_GB2312" pitchFamily="49" charset="-122"/>
              </a:rPr>
              <a:t>该算法的附加存储主要是在第二个 </a:t>
            </a:r>
            <a:r>
              <a:rPr lang="en-US" altLang="zh-CN" sz="3000" b="1">
                <a:latin typeface="Times New Roman" panose="02020603050405020304" pitchFamily="18" charset="0"/>
                <a:ea typeface="仿宋_GB2312" pitchFamily="49" charset="-122"/>
              </a:rPr>
              <a:t>for </a:t>
            </a:r>
            <a:r>
              <a:rPr lang="zh-CN" altLang="en-US" sz="3000" b="1">
                <a:latin typeface="Times New Roman" panose="02020603050405020304" pitchFamily="18" charset="0"/>
                <a:ea typeface="仿宋_GB2312" pitchFamily="49" charset="-122"/>
              </a:rPr>
              <a:t>循环中用来执行元素交换时所用的一个临时元素。因此，该算法的空间复杂性为</a:t>
            </a:r>
            <a:r>
              <a:rPr lang="en-US" altLang="zh-CN" sz="3000" b="1">
                <a:solidFill>
                  <a:schemeClr val="tx2"/>
                </a:solidFill>
                <a:latin typeface="Times New Roman" panose="02020603050405020304" pitchFamily="18" charset="0"/>
                <a:ea typeface="仿宋_GB2312" pitchFamily="49" charset="-122"/>
              </a:rPr>
              <a:t>O(1)</a:t>
            </a:r>
            <a:r>
              <a:rPr lang="zh-CN" altLang="en-US" sz="3000" b="1">
                <a:latin typeface="Times New Roman" panose="02020603050405020304" pitchFamily="18" charset="0"/>
                <a:ea typeface="仿宋_GB2312" pitchFamily="49" charset="-122"/>
              </a:rPr>
              <a:t>。</a:t>
            </a:r>
          </a:p>
          <a:p>
            <a:pPr>
              <a:spcBef>
                <a:spcPct val="10000"/>
              </a:spcBef>
              <a:buClr>
                <a:srgbClr val="800080"/>
              </a:buClr>
              <a:buSzPct val="50000"/>
            </a:pPr>
            <a:r>
              <a:rPr lang="zh-CN" altLang="en-US" sz="3000" b="1">
                <a:latin typeface="Times New Roman" panose="02020603050405020304" pitchFamily="18" charset="0"/>
                <a:ea typeface="仿宋_GB2312" pitchFamily="49" charset="-122"/>
              </a:rPr>
              <a:t>堆排序是一个不稳定的排序方法。</a:t>
            </a:r>
            <a:endParaRPr lang="zh-CN" altLang="en-US" sz="3000">
              <a:latin typeface="Times New Roman" panose="02020603050405020304" pitchFamily="18" charset="0"/>
              <a:ea typeface="仿宋_GB2312" pitchFamily="49" charset="-122"/>
            </a:endParaRPr>
          </a:p>
        </p:txBody>
      </p:sp>
      <p:graphicFrame>
        <p:nvGraphicFramePr>
          <p:cNvPr id="974851" name="Object 3">
            <a:extLst>
              <a:ext uri="{FF2B5EF4-FFF2-40B4-BE49-F238E27FC236}">
                <a16:creationId xmlns:a16="http://schemas.microsoft.com/office/drawing/2014/main" id="{3FC6D639-F5E5-4664-981F-AE1F595F6DB4}"/>
              </a:ext>
            </a:extLst>
          </p:cNvPr>
          <p:cNvGraphicFramePr>
            <a:graphicFrameLocks noChangeAspect="1"/>
          </p:cNvGraphicFramePr>
          <p:nvPr/>
        </p:nvGraphicFramePr>
        <p:xfrm>
          <a:off x="1524000" y="533400"/>
          <a:ext cx="5538788" cy="2362200"/>
        </p:xfrm>
        <a:graphic>
          <a:graphicData uri="http://schemas.openxmlformats.org/presentationml/2006/ole">
            <mc:AlternateContent xmlns:mc="http://schemas.openxmlformats.org/markup-compatibility/2006">
              <mc:Choice xmlns:v="urn:schemas-microsoft-com:vml" Requires="v">
                <p:oleObj spid="_x0000_s974855" name="Equation" r:id="rId3" imgW="2133360" imgH="914400" progId="Equation.3">
                  <p:embed/>
                </p:oleObj>
              </mc:Choice>
              <mc:Fallback>
                <p:oleObj name="Equation" r:id="rId3" imgW="2133360" imgH="914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33400"/>
                        <a:ext cx="5538788"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4852" name="AutoShape 4">
            <a:hlinkClick r:id="rId5" action="ppaction://hlinksldjump" highlightClick="1"/>
            <a:extLst>
              <a:ext uri="{FF2B5EF4-FFF2-40B4-BE49-F238E27FC236}">
                <a16:creationId xmlns:a16="http://schemas.microsoft.com/office/drawing/2014/main" id="{6D2D9944-E3F5-4DE7-A967-C0568CA8F71D}"/>
              </a:ext>
            </a:extLst>
          </p:cNvPr>
          <p:cNvSpPr>
            <a:spLocks noChangeArrowheads="1"/>
          </p:cNvSpPr>
          <p:nvPr/>
        </p:nvSpPr>
        <p:spPr bwMode="auto">
          <a:xfrm>
            <a:off x="8208963" y="6248400"/>
            <a:ext cx="554037" cy="381000"/>
          </a:xfrm>
          <a:prstGeom prst="actionButtonBackPrevious">
            <a:avLst/>
          </a:prstGeom>
          <a:solidFill>
            <a:srgbClr val="C0C0C0"/>
          </a:solidFill>
          <a:ln w="9525">
            <a:solidFill>
              <a:schemeClr val="bg1"/>
            </a:solidFill>
            <a:miter lim="800000"/>
            <a:headEnd/>
            <a:tailEnd/>
          </a:ln>
        </p:spPr>
        <p:txBody>
          <a:bodyPr wrap="none" anchor="ctr"/>
          <a:lstStyle/>
          <a:p>
            <a:endParaRPr lang="en-US"/>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4F5E3A6-A403-43E2-8470-FEB2B9829BA8}"/>
              </a:ext>
            </a:extLst>
          </p:cNvPr>
          <p:cNvSpPr>
            <a:spLocks noGrp="1"/>
          </p:cNvSpPr>
          <p:nvPr>
            <p:ph type="sldNum" sz="quarter" idx="11"/>
          </p:nvPr>
        </p:nvSpPr>
        <p:spPr/>
        <p:txBody>
          <a:bodyPr/>
          <a:lstStyle/>
          <a:p>
            <a:r>
              <a:rPr lang="en-US" altLang="zh-CN"/>
              <a:t>140-</a:t>
            </a:r>
            <a:fld id="{8D316D44-7799-444F-9062-136B1C33DE99}" type="slidenum">
              <a:rPr lang="en-US" altLang="zh-CN"/>
              <a:pPr/>
              <a:t>108</a:t>
            </a:fld>
            <a:endParaRPr lang="en-US" altLang="zh-CN"/>
          </a:p>
        </p:txBody>
      </p:sp>
      <p:sp>
        <p:nvSpPr>
          <p:cNvPr id="975874" name="Rectangle 2">
            <a:extLst>
              <a:ext uri="{FF2B5EF4-FFF2-40B4-BE49-F238E27FC236}">
                <a16:creationId xmlns:a16="http://schemas.microsoft.com/office/drawing/2014/main" id="{85B51AFC-2337-4ECB-B774-EB108273BAAA}"/>
              </a:ext>
            </a:extLst>
          </p:cNvPr>
          <p:cNvSpPr>
            <a:spLocks noGrp="1" noChangeArrowheads="1"/>
          </p:cNvSpPr>
          <p:nvPr>
            <p:ph type="title"/>
          </p:nvPr>
        </p:nvSpPr>
        <p:spPr>
          <a:xfrm>
            <a:off x="1763713" y="512763"/>
            <a:ext cx="6096000" cy="900112"/>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归并排序 </a:t>
            </a:r>
            <a:r>
              <a:rPr lang="en-US" altLang="zh-CN" sz="4000" b="1">
                <a:solidFill>
                  <a:schemeClr val="tx2"/>
                </a:solidFill>
                <a:latin typeface="华文新魏" panose="02010800040101010101" pitchFamily="2" charset="-122"/>
                <a:ea typeface="华文新魏" panose="02010800040101010101" pitchFamily="2" charset="-122"/>
              </a:rPr>
              <a:t>(Merge Sort)</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975875" name="Rectangle 3">
            <a:extLst>
              <a:ext uri="{FF2B5EF4-FFF2-40B4-BE49-F238E27FC236}">
                <a16:creationId xmlns:a16="http://schemas.microsoft.com/office/drawing/2014/main" id="{770F80EE-1906-4EE1-8F4C-172661DF3BFD}"/>
              </a:ext>
            </a:extLst>
          </p:cNvPr>
          <p:cNvSpPr>
            <a:spLocks noGrp="1" noChangeArrowheads="1"/>
          </p:cNvSpPr>
          <p:nvPr>
            <p:ph type="body" idx="1"/>
          </p:nvPr>
        </p:nvSpPr>
        <p:spPr>
          <a:xfrm>
            <a:off x="530225" y="1381125"/>
            <a:ext cx="8255000" cy="5143500"/>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归并，是将两个或两个以上的有序表合并成一个新的有序表。</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元素序列</a:t>
            </a:r>
            <a:r>
              <a:rPr lang="en-US" altLang="zh-CN" sz="3000" b="1">
                <a:solidFill>
                  <a:schemeClr val="tx2"/>
                </a:solidFill>
                <a:latin typeface="Times New Roman" panose="02020603050405020304" pitchFamily="18" charset="0"/>
                <a:ea typeface="仿宋_GB2312" pitchFamily="49" charset="-122"/>
              </a:rPr>
              <a:t>L1</a:t>
            </a:r>
            <a:r>
              <a:rPr lang="zh-CN" altLang="en-US" sz="3000" b="1">
                <a:latin typeface="Times New Roman" panose="02020603050405020304" pitchFamily="18" charset="0"/>
                <a:ea typeface="仿宋_GB2312" pitchFamily="49" charset="-122"/>
              </a:rPr>
              <a:t>中有两个有序表</a:t>
            </a:r>
            <a:r>
              <a:rPr lang="en-US" altLang="zh-CN" sz="3000" b="1">
                <a:solidFill>
                  <a:schemeClr val="tx2"/>
                </a:solidFill>
                <a:latin typeface="Times New Roman" panose="02020603050405020304" pitchFamily="18" charset="0"/>
                <a:ea typeface="仿宋_GB2312" pitchFamily="49" charset="-122"/>
              </a:rPr>
              <a:t>Vector[left..mid]</a:t>
            </a:r>
            <a:r>
              <a:rPr lang="zh-CN" altLang="en-US" sz="3000" b="1">
                <a:latin typeface="Times New Roman" panose="02020603050405020304" pitchFamily="18" charset="0"/>
                <a:ea typeface="仿宋_GB2312" pitchFamily="49" charset="-122"/>
              </a:rPr>
              <a:t>和</a:t>
            </a:r>
            <a:r>
              <a:rPr lang="en-US" altLang="zh-CN" sz="3000" b="1">
                <a:solidFill>
                  <a:schemeClr val="tx2"/>
                </a:solidFill>
                <a:latin typeface="Times New Roman" panose="02020603050405020304" pitchFamily="18" charset="0"/>
                <a:ea typeface="仿宋_GB2312" pitchFamily="49" charset="-122"/>
              </a:rPr>
              <a:t>Vector[mid+1..right]</a:t>
            </a:r>
            <a:r>
              <a:rPr lang="zh-CN" altLang="en-US" sz="3000" b="1">
                <a:latin typeface="Times New Roman" panose="02020603050405020304" pitchFamily="18" charset="0"/>
                <a:ea typeface="仿宋_GB2312" pitchFamily="49" charset="-122"/>
              </a:rPr>
              <a:t>。它们可归并成一个有序表</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存于另一元素序列</a:t>
            </a:r>
            <a:r>
              <a:rPr lang="en-US" altLang="zh-CN" sz="3000" b="1">
                <a:solidFill>
                  <a:schemeClr val="tx2"/>
                </a:solidFill>
                <a:latin typeface="Times New Roman" panose="02020603050405020304" pitchFamily="18" charset="0"/>
                <a:ea typeface="仿宋_GB2312" pitchFamily="49" charset="-122"/>
              </a:rPr>
              <a:t>L2</a:t>
            </a:r>
            <a:r>
              <a:rPr lang="zh-CN" altLang="en-US" sz="3000" b="1">
                <a:latin typeface="Times New Roman" panose="02020603050405020304" pitchFamily="18" charset="0"/>
                <a:ea typeface="仿宋_GB2312" pitchFamily="49" charset="-122"/>
              </a:rPr>
              <a:t>的</a:t>
            </a:r>
            <a:r>
              <a:rPr lang="en-US" altLang="zh-CN" sz="3000" b="1">
                <a:solidFill>
                  <a:schemeClr val="tx2"/>
                </a:solidFill>
                <a:latin typeface="Times New Roman" panose="02020603050405020304" pitchFamily="18" charset="0"/>
                <a:ea typeface="仿宋_GB2312" pitchFamily="49" charset="-122"/>
              </a:rPr>
              <a:t>Vector[left..right]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这种方法称为</a:t>
            </a:r>
            <a:r>
              <a:rPr lang="zh-CN" altLang="en-US" sz="3000" b="1" u="sng">
                <a:solidFill>
                  <a:schemeClr val="tx2"/>
                </a:solidFill>
                <a:latin typeface="Times New Roman" panose="02020603050405020304" pitchFamily="18" charset="0"/>
                <a:ea typeface="仿宋_GB2312" pitchFamily="49" charset="-122"/>
              </a:rPr>
              <a:t>两路归并</a:t>
            </a:r>
            <a:r>
              <a:rPr lang="zh-CN" altLang="en-US" sz="3000" b="1" u="sng">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(2-way merging)</a:t>
            </a:r>
            <a:r>
              <a:rPr lang="zh-CN" altLang="en-US" sz="3000" b="1">
                <a:latin typeface="Times New Roman" panose="02020603050405020304" pitchFamily="18" charset="0"/>
                <a:ea typeface="仿宋_GB2312" pitchFamily="49" charset="-122"/>
              </a:rPr>
              <a:t>。</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变量 </a:t>
            </a:r>
            <a:r>
              <a:rPr lang="en-US" altLang="zh-CN" sz="3000" b="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和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分别是表</a:t>
            </a:r>
            <a:r>
              <a:rPr lang="en-US" altLang="zh-CN" sz="3000" b="1">
                <a:solidFill>
                  <a:schemeClr val="tx2"/>
                </a:solidFill>
                <a:latin typeface="Times New Roman" panose="02020603050405020304" pitchFamily="18" charset="0"/>
                <a:ea typeface="仿宋_GB2312" pitchFamily="49" charset="-122"/>
              </a:rPr>
              <a:t>Vector[left..mid]</a:t>
            </a:r>
            <a:r>
              <a:rPr lang="zh-CN" altLang="en-US" sz="3000" b="1">
                <a:latin typeface="Times New Roman" panose="02020603050405020304" pitchFamily="18" charset="0"/>
                <a:ea typeface="仿宋_GB2312" pitchFamily="49" charset="-122"/>
              </a:rPr>
              <a:t>和</a:t>
            </a:r>
            <a:r>
              <a:rPr lang="en-US" altLang="zh-CN" sz="3000" b="1">
                <a:solidFill>
                  <a:schemeClr val="tx2"/>
                </a:solidFill>
                <a:latin typeface="Times New Roman" panose="02020603050405020304" pitchFamily="18" charset="0"/>
                <a:ea typeface="仿宋_GB2312" pitchFamily="49" charset="-122"/>
              </a:rPr>
              <a:t>Vector [mid+1..right]</a:t>
            </a:r>
            <a:r>
              <a:rPr lang="zh-CN" altLang="en-US" sz="3000" b="1">
                <a:latin typeface="Times New Roman" panose="02020603050405020304" pitchFamily="18" charset="0"/>
                <a:ea typeface="仿宋_GB2312" pitchFamily="49" charset="-122"/>
              </a:rPr>
              <a:t>的检测指针。</a:t>
            </a:r>
            <a:r>
              <a:rPr lang="en-US" altLang="zh-CN" sz="3000" b="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是存放指针。</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a:extLst>
              <a:ext uri="{FF2B5EF4-FFF2-40B4-BE49-F238E27FC236}">
                <a16:creationId xmlns:a16="http://schemas.microsoft.com/office/drawing/2014/main" id="{AB95350E-D107-4660-860A-726D353D0DD2}"/>
              </a:ext>
            </a:extLst>
          </p:cNvPr>
          <p:cNvSpPr>
            <a:spLocks noGrp="1"/>
          </p:cNvSpPr>
          <p:nvPr>
            <p:ph type="sldNum" sz="quarter" idx="11"/>
          </p:nvPr>
        </p:nvSpPr>
        <p:spPr/>
        <p:txBody>
          <a:bodyPr/>
          <a:lstStyle/>
          <a:p>
            <a:r>
              <a:rPr lang="en-US" altLang="zh-CN"/>
              <a:t>140-</a:t>
            </a:r>
            <a:fld id="{341CDCB0-8D3E-49B1-8439-C13F6E1B58D9}" type="slidenum">
              <a:rPr lang="en-US" altLang="zh-CN"/>
              <a:pPr/>
              <a:t>109</a:t>
            </a:fld>
            <a:endParaRPr lang="en-US" altLang="zh-CN"/>
          </a:p>
        </p:txBody>
      </p:sp>
      <p:grpSp>
        <p:nvGrpSpPr>
          <p:cNvPr id="976912" name="Group 16">
            <a:extLst>
              <a:ext uri="{FF2B5EF4-FFF2-40B4-BE49-F238E27FC236}">
                <a16:creationId xmlns:a16="http://schemas.microsoft.com/office/drawing/2014/main" id="{189704ED-4667-4697-B295-F0A0E4E4E8B5}"/>
              </a:ext>
            </a:extLst>
          </p:cNvPr>
          <p:cNvGrpSpPr>
            <a:grpSpLocks/>
          </p:cNvGrpSpPr>
          <p:nvPr/>
        </p:nvGrpSpPr>
        <p:grpSpPr bwMode="auto">
          <a:xfrm>
            <a:off x="76200" y="481013"/>
            <a:ext cx="8705850" cy="3508375"/>
            <a:chOff x="48" y="303"/>
            <a:chExt cx="5484" cy="2210"/>
          </a:xfrm>
        </p:grpSpPr>
        <p:sp>
          <p:nvSpPr>
            <p:cNvPr id="976898" name="Rectangle 2">
              <a:extLst>
                <a:ext uri="{FF2B5EF4-FFF2-40B4-BE49-F238E27FC236}">
                  <a16:creationId xmlns:a16="http://schemas.microsoft.com/office/drawing/2014/main" id="{2806CC9C-5331-463C-9B5F-763F5120B9B7}"/>
                </a:ext>
              </a:extLst>
            </p:cNvPr>
            <p:cNvSpPr>
              <a:spLocks noChangeArrowheads="1"/>
            </p:cNvSpPr>
            <p:nvPr/>
          </p:nvSpPr>
          <p:spPr bwMode="auto">
            <a:xfrm>
              <a:off x="1104" y="735"/>
              <a:ext cx="2887"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600" b="1">
                  <a:effectLst>
                    <a:outerShdw blurRad="38100" dist="38100" dir="2700000" algn="tl">
                      <a:srgbClr val="C0C0C0"/>
                    </a:outerShdw>
                  </a:effectLst>
                  <a:latin typeface="Arial" panose="020B0604020202020204" pitchFamily="34" charset="0"/>
                </a:rPr>
                <a:t>08  21  25  25* 49  62  72  93</a:t>
              </a:r>
              <a:r>
                <a:rPr kumimoji="1" lang="en-US" altLang="zh-CN" sz="2800" b="1">
                  <a:effectLst>
                    <a:outerShdw blurRad="38100" dist="38100" dir="2700000" algn="tl">
                      <a:srgbClr val="C0C0C0"/>
                    </a:outerShdw>
                  </a:effectLst>
                  <a:latin typeface="Arial" panose="020B0604020202020204" pitchFamily="34" charset="0"/>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6899" name="Rectangle 3">
              <a:extLst>
                <a:ext uri="{FF2B5EF4-FFF2-40B4-BE49-F238E27FC236}">
                  <a16:creationId xmlns:a16="http://schemas.microsoft.com/office/drawing/2014/main" id="{FD45C161-5BE7-428F-8F97-F3D8DE8AC47D}"/>
                </a:ext>
              </a:extLst>
            </p:cNvPr>
            <p:cNvSpPr>
              <a:spLocks noChangeArrowheads="1"/>
            </p:cNvSpPr>
            <p:nvPr/>
          </p:nvSpPr>
          <p:spPr bwMode="auto">
            <a:xfrm>
              <a:off x="4218" y="735"/>
              <a:ext cx="1066"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600" b="1">
                  <a:effectLst>
                    <a:outerShdw blurRad="38100" dist="38100" dir="2700000" algn="tl">
                      <a:srgbClr val="C0C0C0"/>
                    </a:outerShdw>
                  </a:effectLst>
                  <a:latin typeface="Arial" panose="020B0604020202020204" pitchFamily="34" charset="0"/>
                </a:rPr>
                <a:t>16  37  54  </a:t>
              </a:r>
              <a:endParaRPr kumimoji="1"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6900" name="Text Box 4">
              <a:extLst>
                <a:ext uri="{FF2B5EF4-FFF2-40B4-BE49-F238E27FC236}">
                  <a16:creationId xmlns:a16="http://schemas.microsoft.com/office/drawing/2014/main" id="{2FD0154D-4387-4268-8970-B2A6080EB40B}"/>
                </a:ext>
              </a:extLst>
            </p:cNvPr>
            <p:cNvSpPr txBox="1">
              <a:spLocks noChangeArrowheads="1"/>
            </p:cNvSpPr>
            <p:nvPr/>
          </p:nvSpPr>
          <p:spPr bwMode="auto">
            <a:xfrm>
              <a:off x="1104" y="303"/>
              <a:ext cx="440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left                                       mid   mid+1   right</a:t>
              </a:r>
              <a:endParaRPr kumimoji="1" lang="en-US" altLang="zh-CN" sz="2800" b="1" i="1">
                <a:ea typeface="宋体" panose="02010600030101010101" pitchFamily="2" charset="-122"/>
              </a:endParaRPr>
            </a:p>
          </p:txBody>
        </p:sp>
        <p:sp>
          <p:nvSpPr>
            <p:cNvPr id="976901" name="Text Box 5">
              <a:extLst>
                <a:ext uri="{FF2B5EF4-FFF2-40B4-BE49-F238E27FC236}">
                  <a16:creationId xmlns:a16="http://schemas.microsoft.com/office/drawing/2014/main" id="{D8FC31CC-CF88-4A1C-B37E-592D8EB793D9}"/>
                </a:ext>
              </a:extLst>
            </p:cNvPr>
            <p:cNvSpPr txBox="1">
              <a:spLocks noChangeArrowheads="1"/>
            </p:cNvSpPr>
            <p:nvPr/>
          </p:nvSpPr>
          <p:spPr bwMode="auto">
            <a:xfrm>
              <a:off x="281" y="687"/>
              <a:ext cx="8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initList</a:t>
              </a:r>
            </a:p>
          </p:txBody>
        </p:sp>
        <p:sp>
          <p:nvSpPr>
            <p:cNvPr id="976902" name="Line 6">
              <a:extLst>
                <a:ext uri="{FF2B5EF4-FFF2-40B4-BE49-F238E27FC236}">
                  <a16:creationId xmlns:a16="http://schemas.microsoft.com/office/drawing/2014/main" id="{C275A437-65DB-4061-A726-22A5E73BF484}"/>
                </a:ext>
              </a:extLst>
            </p:cNvPr>
            <p:cNvSpPr>
              <a:spLocks noChangeShapeType="1"/>
            </p:cNvSpPr>
            <p:nvPr/>
          </p:nvSpPr>
          <p:spPr bwMode="auto">
            <a:xfrm flipV="1">
              <a:off x="2670" y="1071"/>
              <a:ext cx="0" cy="24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76903" name="Line 7">
              <a:extLst>
                <a:ext uri="{FF2B5EF4-FFF2-40B4-BE49-F238E27FC236}">
                  <a16:creationId xmlns:a16="http://schemas.microsoft.com/office/drawing/2014/main" id="{B7AC152A-9CFF-47D5-A9BF-220E7171BF60}"/>
                </a:ext>
              </a:extLst>
            </p:cNvPr>
            <p:cNvSpPr>
              <a:spLocks noChangeShapeType="1"/>
            </p:cNvSpPr>
            <p:nvPr/>
          </p:nvSpPr>
          <p:spPr bwMode="auto">
            <a:xfrm flipV="1">
              <a:off x="4734" y="1071"/>
              <a:ext cx="0" cy="24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76904" name="Text Box 8">
              <a:extLst>
                <a:ext uri="{FF2B5EF4-FFF2-40B4-BE49-F238E27FC236}">
                  <a16:creationId xmlns:a16="http://schemas.microsoft.com/office/drawing/2014/main" id="{C1385D49-7E8A-47E3-AF75-85122D11A3D2}"/>
                </a:ext>
              </a:extLst>
            </p:cNvPr>
            <p:cNvSpPr txBox="1">
              <a:spLocks noChangeArrowheads="1"/>
            </p:cNvSpPr>
            <p:nvPr/>
          </p:nvSpPr>
          <p:spPr bwMode="auto">
            <a:xfrm>
              <a:off x="2688" y="1094"/>
              <a:ext cx="22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i                                    j</a:t>
              </a:r>
              <a:endParaRPr kumimoji="1" lang="en-US" altLang="zh-CN" sz="2400" b="1" i="1">
                <a:solidFill>
                  <a:schemeClr val="tx2"/>
                </a:solidFill>
                <a:ea typeface="宋体" panose="02010600030101010101" pitchFamily="2" charset="-122"/>
              </a:endParaRPr>
            </a:p>
          </p:txBody>
        </p:sp>
        <p:sp>
          <p:nvSpPr>
            <p:cNvPr id="976905" name="Rectangle 9">
              <a:extLst>
                <a:ext uri="{FF2B5EF4-FFF2-40B4-BE49-F238E27FC236}">
                  <a16:creationId xmlns:a16="http://schemas.microsoft.com/office/drawing/2014/main" id="{DAF91430-75EC-4DC3-9924-CBA74EB3094B}"/>
                </a:ext>
              </a:extLst>
            </p:cNvPr>
            <p:cNvSpPr>
              <a:spLocks noChangeArrowheads="1"/>
            </p:cNvSpPr>
            <p:nvPr/>
          </p:nvSpPr>
          <p:spPr bwMode="auto">
            <a:xfrm>
              <a:off x="1104" y="1824"/>
              <a:ext cx="4180"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600" b="1">
                  <a:effectLst>
                    <a:outerShdw blurRad="38100" dist="38100" dir="2700000" algn="tl">
                      <a:srgbClr val="C0C0C0"/>
                    </a:outerShdw>
                  </a:effectLst>
                  <a:latin typeface="Arial" panose="020B0604020202020204" pitchFamily="34" charset="0"/>
                </a:rPr>
                <a:t>08  16  21  25  25* 37  49  54  62  72  93 </a:t>
              </a:r>
              <a:endParaRPr kumimoji="1"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6906" name="Text Box 10">
              <a:extLst>
                <a:ext uri="{FF2B5EF4-FFF2-40B4-BE49-F238E27FC236}">
                  <a16:creationId xmlns:a16="http://schemas.microsoft.com/office/drawing/2014/main" id="{AA8B1864-486B-4221-9E26-DB95FBD82662}"/>
                </a:ext>
              </a:extLst>
            </p:cNvPr>
            <p:cNvSpPr txBox="1">
              <a:spLocks noChangeArrowheads="1"/>
            </p:cNvSpPr>
            <p:nvPr/>
          </p:nvSpPr>
          <p:spPr bwMode="auto">
            <a:xfrm>
              <a:off x="1104" y="1392"/>
              <a:ext cx="44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left                                                               right</a:t>
              </a:r>
            </a:p>
          </p:txBody>
        </p:sp>
        <p:sp>
          <p:nvSpPr>
            <p:cNvPr id="976907" name="Line 11">
              <a:extLst>
                <a:ext uri="{FF2B5EF4-FFF2-40B4-BE49-F238E27FC236}">
                  <a16:creationId xmlns:a16="http://schemas.microsoft.com/office/drawing/2014/main" id="{CA7CCEC9-D323-4B4C-B667-AB9E8C7C6FA3}"/>
                </a:ext>
              </a:extLst>
            </p:cNvPr>
            <p:cNvSpPr>
              <a:spLocks noChangeShapeType="1"/>
            </p:cNvSpPr>
            <p:nvPr/>
          </p:nvSpPr>
          <p:spPr bwMode="auto">
            <a:xfrm flipV="1">
              <a:off x="3148" y="2163"/>
              <a:ext cx="0" cy="24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76908" name="Text Box 12">
              <a:extLst>
                <a:ext uri="{FF2B5EF4-FFF2-40B4-BE49-F238E27FC236}">
                  <a16:creationId xmlns:a16="http://schemas.microsoft.com/office/drawing/2014/main" id="{4CE983F8-42DA-4374-BA25-40BB9B3A973B}"/>
                </a:ext>
              </a:extLst>
            </p:cNvPr>
            <p:cNvSpPr txBox="1">
              <a:spLocks noChangeArrowheads="1"/>
            </p:cNvSpPr>
            <p:nvPr/>
          </p:nvSpPr>
          <p:spPr bwMode="auto">
            <a:xfrm>
              <a:off x="3130" y="2186"/>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76909" name="Text Box 13">
              <a:extLst>
                <a:ext uri="{FF2B5EF4-FFF2-40B4-BE49-F238E27FC236}">
                  <a16:creationId xmlns:a16="http://schemas.microsoft.com/office/drawing/2014/main" id="{DBEE51CC-C8FD-4713-8B26-A37C862A7028}"/>
                </a:ext>
              </a:extLst>
            </p:cNvPr>
            <p:cNvSpPr txBox="1">
              <a:spLocks noChangeArrowheads="1"/>
            </p:cNvSpPr>
            <p:nvPr/>
          </p:nvSpPr>
          <p:spPr bwMode="auto">
            <a:xfrm>
              <a:off x="48" y="1776"/>
              <a:ext cx="108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solidFill>
                    <a:schemeClr val="tx2"/>
                  </a:solidFill>
                  <a:ea typeface="宋体" panose="02010600030101010101" pitchFamily="2" charset="-122"/>
                </a:rPr>
                <a:t>mergeList</a:t>
              </a:r>
            </a:p>
          </p:txBody>
        </p:sp>
      </p:grpSp>
      <p:sp>
        <p:nvSpPr>
          <p:cNvPr id="976910" name="Rectangle 14">
            <a:extLst>
              <a:ext uri="{FF2B5EF4-FFF2-40B4-BE49-F238E27FC236}">
                <a16:creationId xmlns:a16="http://schemas.microsoft.com/office/drawing/2014/main" id="{C2E6A92D-8DF5-4E62-B064-5858C8D102E5}"/>
              </a:ext>
            </a:extLst>
          </p:cNvPr>
          <p:cNvSpPr>
            <a:spLocks noGrp="1" noChangeArrowheads="1"/>
          </p:cNvSpPr>
          <p:nvPr>
            <p:ph type="body" idx="1"/>
          </p:nvPr>
        </p:nvSpPr>
        <p:spPr>
          <a:xfrm>
            <a:off x="454025" y="3968750"/>
            <a:ext cx="8366125" cy="2667000"/>
          </a:xfrm>
          <a:noFill/>
          <a:ln/>
        </p:spPr>
        <p:txBody>
          <a:bodyPr lIns="92075" tIns="46038" rIns="92075" bIns="46038"/>
          <a:lstStyle/>
          <a:p>
            <a:pPr>
              <a:spcBef>
                <a:spcPct val="5000"/>
              </a:spcBef>
              <a:buClr>
                <a:srgbClr val="800080"/>
              </a:buClr>
              <a:buSzPct val="50000"/>
            </a:pPr>
            <a:r>
              <a:rPr lang="zh-CN" altLang="en-US" sz="3000" b="1">
                <a:latin typeface="Times New Roman" panose="02020603050405020304" pitchFamily="18" charset="0"/>
                <a:ea typeface="仿宋_GB2312" pitchFamily="49" charset="-122"/>
              </a:rPr>
              <a:t>当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 </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都在两个表的表长内变化时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根据对应项的排序码的大小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依次把排序码小的元素排放到新表 </a:t>
            </a:r>
            <a:r>
              <a:rPr lang="en-US" altLang="zh-CN" sz="3000" b="1" i="1">
                <a:latin typeface="Times New Roman" panose="02020603050405020304" pitchFamily="18" charset="0"/>
                <a:ea typeface="仿宋_GB2312" pitchFamily="49" charset="-122"/>
              </a:rPr>
              <a:t>k </a:t>
            </a:r>
            <a:r>
              <a:rPr lang="zh-CN" altLang="zh-CN" sz="3000" b="1">
                <a:latin typeface="Times New Roman" panose="02020603050405020304" pitchFamily="18" charset="0"/>
                <a:ea typeface="仿宋_GB2312" pitchFamily="49" charset="-122"/>
              </a:rPr>
              <a:t>所指位置</a:t>
            </a:r>
            <a:r>
              <a:rPr lang="zh-CN" altLang="en-US" sz="3000" b="1">
                <a:latin typeface="Times New Roman" panose="02020603050405020304" pitchFamily="18" charset="0"/>
                <a:ea typeface="仿宋_GB2312" pitchFamily="49" charset="-122"/>
              </a:rPr>
              <a:t>中；</a:t>
            </a:r>
          </a:p>
          <a:p>
            <a:pPr>
              <a:spcBef>
                <a:spcPct val="5000"/>
              </a:spcBef>
              <a:buClr>
                <a:srgbClr val="800080"/>
              </a:buClr>
              <a:buSzPct val="50000"/>
            </a:pPr>
            <a:r>
              <a:rPr lang="zh-CN" altLang="en-US" sz="3000" b="1">
                <a:latin typeface="Times New Roman" panose="02020603050405020304" pitchFamily="18" charset="0"/>
                <a:ea typeface="仿宋_GB2312" pitchFamily="49" charset="-122"/>
              </a:rPr>
              <a:t>当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 </a:t>
            </a:r>
            <a:r>
              <a:rPr lang="en-US" altLang="zh-CN" sz="3000" b="1" i="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中有一个已经超出表长时，将另一 个表中的剩余部分照抄到新表中。</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a:extLst>
              <a:ext uri="{FF2B5EF4-FFF2-40B4-BE49-F238E27FC236}">
                <a16:creationId xmlns:a16="http://schemas.microsoft.com/office/drawing/2014/main" id="{763E1751-8455-4862-994C-75283D754C17}"/>
              </a:ext>
            </a:extLst>
          </p:cNvPr>
          <p:cNvSpPr>
            <a:spLocks noGrp="1"/>
          </p:cNvSpPr>
          <p:nvPr>
            <p:ph type="sldNum" sz="quarter" idx="11"/>
          </p:nvPr>
        </p:nvSpPr>
        <p:spPr/>
        <p:txBody>
          <a:bodyPr/>
          <a:lstStyle/>
          <a:p>
            <a:r>
              <a:rPr lang="en-US" altLang="zh-CN"/>
              <a:t>140-</a:t>
            </a:r>
            <a:fld id="{77CA8857-A51D-41A5-AC57-6172868C278B}" type="slidenum">
              <a:rPr lang="en-US" altLang="zh-CN"/>
              <a:pPr/>
              <a:t>11</a:t>
            </a:fld>
            <a:endParaRPr lang="en-US" altLang="zh-CN"/>
          </a:p>
        </p:txBody>
      </p:sp>
      <p:sp>
        <p:nvSpPr>
          <p:cNvPr id="889859" name="Rectangle 3">
            <a:extLst>
              <a:ext uri="{FF2B5EF4-FFF2-40B4-BE49-F238E27FC236}">
                <a16:creationId xmlns:a16="http://schemas.microsoft.com/office/drawing/2014/main" id="{1D6BA05B-662A-4DEE-9D28-46D758008F9F}"/>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889860" name="Text Box 4">
            <a:extLst>
              <a:ext uri="{FF2B5EF4-FFF2-40B4-BE49-F238E27FC236}">
                <a16:creationId xmlns:a16="http://schemas.microsoft.com/office/drawing/2014/main" id="{FCC4C9A2-B282-40CA-8840-899986FFAB18}"/>
              </a:ext>
            </a:extLst>
          </p:cNvPr>
          <p:cNvSpPr txBox="1">
            <a:spLocks noChangeArrowheads="1"/>
          </p:cNvSpPr>
          <p:nvPr/>
        </p:nvSpPr>
        <p:spPr bwMode="auto">
          <a:xfrm>
            <a:off x="192088" y="585788"/>
            <a:ext cx="671512"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lgn="l">
              <a:spcBef>
                <a:spcPct val="50000"/>
              </a:spcBef>
            </a:pPr>
            <a:r>
              <a:rPr kumimoji="1" lang="zh-CN" altLang="en-US" sz="3200" b="1">
                <a:ea typeface="隶书" panose="02010509060101010101" pitchFamily="49" charset="-122"/>
              </a:rPr>
              <a:t>各趟排序结果</a:t>
            </a:r>
          </a:p>
        </p:txBody>
      </p:sp>
      <p:grpSp>
        <p:nvGrpSpPr>
          <p:cNvPr id="889888" name="Group 32">
            <a:extLst>
              <a:ext uri="{FF2B5EF4-FFF2-40B4-BE49-F238E27FC236}">
                <a16:creationId xmlns:a16="http://schemas.microsoft.com/office/drawing/2014/main" id="{4624239A-73E0-466B-A8A2-49E0358FBF6F}"/>
              </a:ext>
            </a:extLst>
          </p:cNvPr>
          <p:cNvGrpSpPr>
            <a:grpSpLocks/>
          </p:cNvGrpSpPr>
          <p:nvPr/>
        </p:nvGrpSpPr>
        <p:grpSpPr bwMode="auto">
          <a:xfrm>
            <a:off x="762000" y="744538"/>
            <a:ext cx="7848600" cy="1676400"/>
            <a:chOff x="480" y="469"/>
            <a:chExt cx="4944" cy="1056"/>
          </a:xfrm>
        </p:grpSpPr>
        <p:sp>
          <p:nvSpPr>
            <p:cNvPr id="889858" name="AutoShape 2" descr="白色大理石">
              <a:extLst>
                <a:ext uri="{FF2B5EF4-FFF2-40B4-BE49-F238E27FC236}">
                  <a16:creationId xmlns:a16="http://schemas.microsoft.com/office/drawing/2014/main" id="{882135C0-AE7B-47EC-9258-85CE70C0A488}"/>
                </a:ext>
              </a:extLst>
            </p:cNvPr>
            <p:cNvSpPr>
              <a:spLocks noChangeArrowheads="1"/>
            </p:cNvSpPr>
            <p:nvPr/>
          </p:nvSpPr>
          <p:spPr bwMode="auto">
            <a:xfrm>
              <a:off x="480" y="949"/>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89861" name="AutoShape 5">
              <a:extLst>
                <a:ext uri="{FF2B5EF4-FFF2-40B4-BE49-F238E27FC236}">
                  <a16:creationId xmlns:a16="http://schemas.microsoft.com/office/drawing/2014/main" id="{B27D5BE7-10AC-42AF-AAAF-3D0781BCBD1E}"/>
                </a:ext>
              </a:extLst>
            </p:cNvPr>
            <p:cNvSpPr>
              <a:spLocks noChangeArrowheads="1"/>
            </p:cNvSpPr>
            <p:nvPr/>
          </p:nvSpPr>
          <p:spPr bwMode="auto">
            <a:xfrm>
              <a:off x="1296" y="709"/>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62" name="AutoShape 6">
              <a:extLst>
                <a:ext uri="{FF2B5EF4-FFF2-40B4-BE49-F238E27FC236}">
                  <a16:creationId xmlns:a16="http://schemas.microsoft.com/office/drawing/2014/main" id="{3EBC43CC-7D8D-4A22-B8CB-AA018DEAB52C}"/>
                </a:ext>
              </a:extLst>
            </p:cNvPr>
            <p:cNvSpPr>
              <a:spLocks noChangeArrowheads="1"/>
            </p:cNvSpPr>
            <p:nvPr/>
          </p:nvSpPr>
          <p:spPr bwMode="auto">
            <a:xfrm>
              <a:off x="1776" y="661"/>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63" name="AutoShape 7">
              <a:extLst>
                <a:ext uri="{FF2B5EF4-FFF2-40B4-BE49-F238E27FC236}">
                  <a16:creationId xmlns:a16="http://schemas.microsoft.com/office/drawing/2014/main" id="{90EEFDCB-A364-4CC0-A4C5-60AE8194F6EF}"/>
                </a:ext>
              </a:extLst>
            </p:cNvPr>
            <p:cNvSpPr>
              <a:spLocks noChangeArrowheads="1"/>
            </p:cNvSpPr>
            <p:nvPr/>
          </p:nvSpPr>
          <p:spPr bwMode="auto">
            <a:xfrm>
              <a:off x="2256" y="469"/>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64" name="AutoShape 8">
              <a:extLst>
                <a:ext uri="{FF2B5EF4-FFF2-40B4-BE49-F238E27FC236}">
                  <a16:creationId xmlns:a16="http://schemas.microsoft.com/office/drawing/2014/main" id="{F1275805-500A-4E60-A9D8-CF8723A5BE26}"/>
                </a:ext>
              </a:extLst>
            </p:cNvPr>
            <p:cNvSpPr>
              <a:spLocks noChangeArrowheads="1"/>
            </p:cNvSpPr>
            <p:nvPr/>
          </p:nvSpPr>
          <p:spPr bwMode="auto">
            <a:xfrm>
              <a:off x="2736" y="661"/>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65" name="AutoShape 9">
              <a:extLst>
                <a:ext uri="{FF2B5EF4-FFF2-40B4-BE49-F238E27FC236}">
                  <a16:creationId xmlns:a16="http://schemas.microsoft.com/office/drawing/2014/main" id="{FD6CA9F2-9115-4BDA-B700-E4FDDF943D07}"/>
                </a:ext>
              </a:extLst>
            </p:cNvPr>
            <p:cNvSpPr>
              <a:spLocks noChangeArrowheads="1"/>
            </p:cNvSpPr>
            <p:nvPr/>
          </p:nvSpPr>
          <p:spPr bwMode="auto">
            <a:xfrm>
              <a:off x="3216" y="757"/>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66" name="AutoShape 10">
              <a:extLst>
                <a:ext uri="{FF2B5EF4-FFF2-40B4-BE49-F238E27FC236}">
                  <a16:creationId xmlns:a16="http://schemas.microsoft.com/office/drawing/2014/main" id="{CF68BB05-5AF0-48F1-99D5-2838E47A916C}"/>
                </a:ext>
              </a:extLst>
            </p:cNvPr>
            <p:cNvSpPr>
              <a:spLocks noChangeArrowheads="1"/>
            </p:cNvSpPr>
            <p:nvPr/>
          </p:nvSpPr>
          <p:spPr bwMode="auto">
            <a:xfrm>
              <a:off x="3696" y="949"/>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67" name="Text Box 11">
              <a:extLst>
                <a:ext uri="{FF2B5EF4-FFF2-40B4-BE49-F238E27FC236}">
                  <a16:creationId xmlns:a16="http://schemas.microsoft.com/office/drawing/2014/main" id="{29C8ECD9-688A-4B2A-816E-18C0950242E9}"/>
                </a:ext>
              </a:extLst>
            </p:cNvPr>
            <p:cNvSpPr txBox="1">
              <a:spLocks noChangeArrowheads="1"/>
            </p:cNvSpPr>
            <p:nvPr/>
          </p:nvSpPr>
          <p:spPr bwMode="auto">
            <a:xfrm>
              <a:off x="1372" y="1237"/>
              <a:ext cx="26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grpSp>
      <p:grpSp>
        <p:nvGrpSpPr>
          <p:cNvPr id="889889" name="Group 33">
            <a:extLst>
              <a:ext uri="{FF2B5EF4-FFF2-40B4-BE49-F238E27FC236}">
                <a16:creationId xmlns:a16="http://schemas.microsoft.com/office/drawing/2014/main" id="{2595B5DE-923B-4B21-A209-7B240E752B21}"/>
              </a:ext>
            </a:extLst>
          </p:cNvPr>
          <p:cNvGrpSpPr>
            <a:grpSpLocks/>
          </p:cNvGrpSpPr>
          <p:nvPr/>
        </p:nvGrpSpPr>
        <p:grpSpPr bwMode="auto">
          <a:xfrm>
            <a:off x="914400" y="2652713"/>
            <a:ext cx="7848600" cy="1676400"/>
            <a:chOff x="576" y="1584"/>
            <a:chExt cx="4944" cy="1056"/>
          </a:xfrm>
        </p:grpSpPr>
        <p:sp>
          <p:nvSpPr>
            <p:cNvPr id="889868" name="AutoShape 12" descr="白色大理石">
              <a:extLst>
                <a:ext uri="{FF2B5EF4-FFF2-40B4-BE49-F238E27FC236}">
                  <a16:creationId xmlns:a16="http://schemas.microsoft.com/office/drawing/2014/main" id="{D192CD15-3848-4399-8E61-98BB865AF52B}"/>
                </a:ext>
              </a:extLst>
            </p:cNvPr>
            <p:cNvSpPr>
              <a:spLocks noChangeArrowheads="1"/>
            </p:cNvSpPr>
            <p:nvPr/>
          </p:nvSpPr>
          <p:spPr bwMode="auto">
            <a:xfrm>
              <a:off x="576" y="2064"/>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89869" name="Text Box 13">
              <a:extLst>
                <a:ext uri="{FF2B5EF4-FFF2-40B4-BE49-F238E27FC236}">
                  <a16:creationId xmlns:a16="http://schemas.microsoft.com/office/drawing/2014/main" id="{8C1CBB62-A321-4415-B6AC-750ADF607BFD}"/>
                </a:ext>
              </a:extLst>
            </p:cNvPr>
            <p:cNvSpPr txBox="1">
              <a:spLocks noChangeArrowheads="1"/>
            </p:cNvSpPr>
            <p:nvPr/>
          </p:nvSpPr>
          <p:spPr bwMode="auto">
            <a:xfrm>
              <a:off x="1372" y="2352"/>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a:t>
              </a:r>
              <a:r>
                <a:rPr kumimoji="1" lang="en-US" altLang="zh-CN" sz="2400" b="1" i="1">
                  <a:ea typeface="宋体" panose="02010600030101010101" pitchFamily="2" charset="-122"/>
                </a:rPr>
                <a:t>temp</a:t>
              </a:r>
              <a:endParaRPr kumimoji="1" lang="en-US" altLang="zh-CN" sz="2400">
                <a:ea typeface="宋体" panose="02010600030101010101" pitchFamily="2" charset="-122"/>
              </a:endParaRPr>
            </a:p>
          </p:txBody>
        </p:sp>
        <p:sp>
          <p:nvSpPr>
            <p:cNvPr id="889870" name="AutoShape 14">
              <a:extLst>
                <a:ext uri="{FF2B5EF4-FFF2-40B4-BE49-F238E27FC236}">
                  <a16:creationId xmlns:a16="http://schemas.microsoft.com/office/drawing/2014/main" id="{E18CB0E8-EAA4-496C-87A4-79E630D0A931}"/>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89871" name="AutoShape 15">
              <a:extLst>
                <a:ext uri="{FF2B5EF4-FFF2-40B4-BE49-F238E27FC236}">
                  <a16:creationId xmlns:a16="http://schemas.microsoft.com/office/drawing/2014/main" id="{7A718ABD-2707-48DA-A03F-190EB46276A0}"/>
                </a:ext>
              </a:extLst>
            </p:cNvPr>
            <p:cNvSpPr>
              <a:spLocks noChangeArrowheads="1"/>
            </p:cNvSpPr>
            <p:nvPr/>
          </p:nvSpPr>
          <p:spPr bwMode="auto">
            <a:xfrm>
              <a:off x="1776" y="17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rPr>
                <a:t>25</a:t>
              </a:r>
            </a:p>
          </p:txBody>
        </p:sp>
        <p:sp>
          <p:nvSpPr>
            <p:cNvPr id="889872" name="AutoShape 16">
              <a:extLst>
                <a:ext uri="{FF2B5EF4-FFF2-40B4-BE49-F238E27FC236}">
                  <a16:creationId xmlns:a16="http://schemas.microsoft.com/office/drawing/2014/main" id="{D1041FC3-F419-4028-AC79-BEA060F828DE}"/>
                </a:ext>
              </a:extLst>
            </p:cNvPr>
            <p:cNvSpPr>
              <a:spLocks noChangeArrowheads="1"/>
            </p:cNvSpPr>
            <p:nvPr/>
          </p:nvSpPr>
          <p:spPr bwMode="auto">
            <a:xfrm>
              <a:off x="2256" y="15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73" name="AutoShape 17">
              <a:extLst>
                <a:ext uri="{FF2B5EF4-FFF2-40B4-BE49-F238E27FC236}">
                  <a16:creationId xmlns:a16="http://schemas.microsoft.com/office/drawing/2014/main" id="{BDCE6E1A-7C6C-4DB4-855E-1B972601CE04}"/>
                </a:ext>
              </a:extLst>
            </p:cNvPr>
            <p:cNvSpPr>
              <a:spLocks noChangeArrowheads="1"/>
            </p:cNvSpPr>
            <p:nvPr/>
          </p:nvSpPr>
          <p:spPr bwMode="auto">
            <a:xfrm>
              <a:off x="2736"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74" name="AutoShape 18">
              <a:extLst>
                <a:ext uri="{FF2B5EF4-FFF2-40B4-BE49-F238E27FC236}">
                  <a16:creationId xmlns:a16="http://schemas.microsoft.com/office/drawing/2014/main" id="{17FAAD01-AE63-4A00-BEBA-049B6248C5CB}"/>
                </a:ext>
              </a:extLst>
            </p:cNvPr>
            <p:cNvSpPr>
              <a:spLocks noChangeArrowheads="1"/>
            </p:cNvSpPr>
            <p:nvPr/>
          </p:nvSpPr>
          <p:spPr bwMode="auto">
            <a:xfrm>
              <a:off x="3216"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75" name="AutoShape 19">
              <a:extLst>
                <a:ext uri="{FF2B5EF4-FFF2-40B4-BE49-F238E27FC236}">
                  <a16:creationId xmlns:a16="http://schemas.microsoft.com/office/drawing/2014/main" id="{F86576F9-EBF7-46C6-B056-E1D8E64BD015}"/>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76" name="AutoShape 20">
              <a:extLst>
                <a:ext uri="{FF2B5EF4-FFF2-40B4-BE49-F238E27FC236}">
                  <a16:creationId xmlns:a16="http://schemas.microsoft.com/office/drawing/2014/main" id="{CD88A89B-C871-4C7F-BBB4-09A30ECAC607}"/>
                </a:ext>
              </a:extLst>
            </p:cNvPr>
            <p:cNvSpPr>
              <a:spLocks noChangeArrowheads="1"/>
            </p:cNvSpPr>
            <p:nvPr/>
          </p:nvSpPr>
          <p:spPr bwMode="auto">
            <a:xfrm>
              <a:off x="4368"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latin typeface="Arial" panose="020B0604020202020204" pitchFamily="34" charset="0"/>
                  <a:ea typeface="宋体" panose="02010600030101010101" pitchFamily="2" charset="-122"/>
                </a:rPr>
                <a:t>25</a:t>
              </a:r>
            </a:p>
          </p:txBody>
        </p:sp>
      </p:grpSp>
      <p:sp>
        <p:nvSpPr>
          <p:cNvPr id="889877" name="Text Box 21">
            <a:extLst>
              <a:ext uri="{FF2B5EF4-FFF2-40B4-BE49-F238E27FC236}">
                <a16:creationId xmlns:a16="http://schemas.microsoft.com/office/drawing/2014/main" id="{7F7CA20F-E0E2-45A6-924D-823FBB29A9E6}"/>
              </a:ext>
            </a:extLst>
          </p:cNvPr>
          <p:cNvSpPr txBox="1">
            <a:spLocks noChangeArrowheads="1"/>
          </p:cNvSpPr>
          <p:nvPr/>
        </p:nvSpPr>
        <p:spPr bwMode="auto">
          <a:xfrm>
            <a:off x="228600" y="3186113"/>
            <a:ext cx="935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889890" name="Group 34">
            <a:extLst>
              <a:ext uri="{FF2B5EF4-FFF2-40B4-BE49-F238E27FC236}">
                <a16:creationId xmlns:a16="http://schemas.microsoft.com/office/drawing/2014/main" id="{9EA97682-C43E-48CE-B22B-C74558AD2758}"/>
              </a:ext>
            </a:extLst>
          </p:cNvPr>
          <p:cNvGrpSpPr>
            <a:grpSpLocks/>
          </p:cNvGrpSpPr>
          <p:nvPr/>
        </p:nvGrpSpPr>
        <p:grpSpPr bwMode="auto">
          <a:xfrm>
            <a:off x="914400" y="4545013"/>
            <a:ext cx="7848600" cy="1676400"/>
            <a:chOff x="576" y="2880"/>
            <a:chExt cx="4944" cy="1056"/>
          </a:xfrm>
        </p:grpSpPr>
        <p:sp>
          <p:nvSpPr>
            <p:cNvPr id="889878" name="Text Box 22">
              <a:extLst>
                <a:ext uri="{FF2B5EF4-FFF2-40B4-BE49-F238E27FC236}">
                  <a16:creationId xmlns:a16="http://schemas.microsoft.com/office/drawing/2014/main" id="{EA8A78C3-F470-4037-BF86-8056963179C5}"/>
                </a:ext>
              </a:extLst>
            </p:cNvPr>
            <p:cNvSpPr txBox="1">
              <a:spLocks noChangeArrowheads="1"/>
            </p:cNvSpPr>
            <p:nvPr/>
          </p:nvSpPr>
          <p:spPr bwMode="auto">
            <a:xfrm>
              <a:off x="1373" y="3648"/>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a:t>
              </a:r>
              <a:r>
                <a:rPr kumimoji="1" lang="en-US" altLang="zh-CN" sz="2400" b="1" i="1">
                  <a:ea typeface="宋体" panose="02010600030101010101" pitchFamily="2" charset="-122"/>
                </a:rPr>
                <a:t>temp</a:t>
              </a:r>
              <a:endParaRPr kumimoji="1" lang="en-US" altLang="zh-CN" sz="2400">
                <a:ea typeface="宋体" panose="02010600030101010101" pitchFamily="2" charset="-122"/>
              </a:endParaRPr>
            </a:p>
          </p:txBody>
        </p:sp>
        <p:sp>
          <p:nvSpPr>
            <p:cNvPr id="889879" name="AutoShape 23" descr="白色大理石">
              <a:extLst>
                <a:ext uri="{FF2B5EF4-FFF2-40B4-BE49-F238E27FC236}">
                  <a16:creationId xmlns:a16="http://schemas.microsoft.com/office/drawing/2014/main" id="{B0DC0E2C-27AF-439A-A75B-567F1B93538A}"/>
                </a:ext>
              </a:extLst>
            </p:cNvPr>
            <p:cNvSpPr>
              <a:spLocks noChangeArrowheads="1"/>
            </p:cNvSpPr>
            <p:nvPr/>
          </p:nvSpPr>
          <p:spPr bwMode="auto">
            <a:xfrm>
              <a:off x="576" y="3360"/>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89880" name="AutoShape 24">
              <a:extLst>
                <a:ext uri="{FF2B5EF4-FFF2-40B4-BE49-F238E27FC236}">
                  <a16:creationId xmlns:a16="http://schemas.microsoft.com/office/drawing/2014/main" id="{228E8BAF-C205-4735-8289-26F69E16CD26}"/>
                </a:ext>
              </a:extLst>
            </p:cNvPr>
            <p:cNvSpPr>
              <a:spLocks noChangeArrowheads="1"/>
            </p:cNvSpPr>
            <p:nvPr/>
          </p:nvSpPr>
          <p:spPr bwMode="auto">
            <a:xfrm>
              <a:off x="129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89881" name="AutoShape 25">
              <a:extLst>
                <a:ext uri="{FF2B5EF4-FFF2-40B4-BE49-F238E27FC236}">
                  <a16:creationId xmlns:a16="http://schemas.microsoft.com/office/drawing/2014/main" id="{DE5F311B-405A-4687-8310-63571DF1B177}"/>
                </a:ext>
              </a:extLst>
            </p:cNvPr>
            <p:cNvSpPr>
              <a:spLocks noChangeArrowheads="1"/>
            </p:cNvSpPr>
            <p:nvPr/>
          </p:nvSpPr>
          <p:spPr bwMode="auto">
            <a:xfrm>
              <a:off x="177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solidFill>
                  <a:srgbClr val="FFFFCC"/>
                </a:solidFill>
                <a:effectLst>
                  <a:outerShdw blurRad="38100" dist="38100" dir="2700000" algn="tl">
                    <a:srgbClr val="000000"/>
                  </a:outerShdw>
                </a:effectLst>
                <a:ea typeface="宋体" panose="02010600030101010101" pitchFamily="2" charset="-122"/>
              </a:endParaRPr>
            </a:p>
          </p:txBody>
        </p:sp>
        <p:sp>
          <p:nvSpPr>
            <p:cNvPr id="889882" name="AutoShape 26">
              <a:extLst>
                <a:ext uri="{FF2B5EF4-FFF2-40B4-BE49-F238E27FC236}">
                  <a16:creationId xmlns:a16="http://schemas.microsoft.com/office/drawing/2014/main" id="{C2B75EA1-5501-48D5-8363-22B0DCB2C66F}"/>
                </a:ext>
              </a:extLst>
            </p:cNvPr>
            <p:cNvSpPr>
              <a:spLocks noChangeArrowheads="1"/>
            </p:cNvSpPr>
            <p:nvPr/>
          </p:nvSpPr>
          <p:spPr bwMode="auto">
            <a:xfrm>
              <a:off x="2256" y="2880"/>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49</a:t>
              </a:r>
            </a:p>
          </p:txBody>
        </p:sp>
        <p:sp>
          <p:nvSpPr>
            <p:cNvPr id="889883" name="AutoShape 27">
              <a:extLst>
                <a:ext uri="{FF2B5EF4-FFF2-40B4-BE49-F238E27FC236}">
                  <a16:creationId xmlns:a16="http://schemas.microsoft.com/office/drawing/2014/main" id="{732F3C5F-978D-4E44-96C4-C799D7EFDF19}"/>
                </a:ext>
              </a:extLst>
            </p:cNvPr>
            <p:cNvSpPr>
              <a:spLocks noChangeArrowheads="1"/>
            </p:cNvSpPr>
            <p:nvPr/>
          </p:nvSpPr>
          <p:spPr bwMode="auto">
            <a:xfrm>
              <a:off x="2736" y="307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84" name="AutoShape 28">
              <a:extLst>
                <a:ext uri="{FF2B5EF4-FFF2-40B4-BE49-F238E27FC236}">
                  <a16:creationId xmlns:a16="http://schemas.microsoft.com/office/drawing/2014/main" id="{C40EFE9C-ED9E-427E-9ECC-2A0359342134}"/>
                </a:ext>
              </a:extLst>
            </p:cNvPr>
            <p:cNvSpPr>
              <a:spLocks noChangeArrowheads="1"/>
            </p:cNvSpPr>
            <p:nvPr/>
          </p:nvSpPr>
          <p:spPr bwMode="auto">
            <a:xfrm>
              <a:off x="3216" y="316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85" name="AutoShape 29">
              <a:extLst>
                <a:ext uri="{FF2B5EF4-FFF2-40B4-BE49-F238E27FC236}">
                  <a16:creationId xmlns:a16="http://schemas.microsoft.com/office/drawing/2014/main" id="{EA901F7F-B693-4C71-BE33-6F110EC0BB8E}"/>
                </a:ext>
              </a:extLst>
            </p:cNvPr>
            <p:cNvSpPr>
              <a:spLocks noChangeArrowheads="1"/>
            </p:cNvSpPr>
            <p:nvPr/>
          </p:nvSpPr>
          <p:spPr bwMode="auto">
            <a:xfrm>
              <a:off x="3696"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89886" name="AutoShape 30">
              <a:extLst>
                <a:ext uri="{FF2B5EF4-FFF2-40B4-BE49-F238E27FC236}">
                  <a16:creationId xmlns:a16="http://schemas.microsoft.com/office/drawing/2014/main" id="{31DD6F0E-54BA-491D-B7F8-A6216FED8716}"/>
                </a:ext>
              </a:extLst>
            </p:cNvPr>
            <p:cNvSpPr>
              <a:spLocks noChangeArrowheads="1"/>
            </p:cNvSpPr>
            <p:nvPr/>
          </p:nvSpPr>
          <p:spPr bwMode="auto">
            <a:xfrm>
              <a:off x="4368" y="288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latin typeface="Arial" panose="020B0604020202020204" pitchFamily="34" charset="0"/>
                  <a:ea typeface="宋体" panose="02010600030101010101" pitchFamily="2" charset="-122"/>
                </a:rPr>
                <a:t>49</a:t>
              </a:r>
            </a:p>
          </p:txBody>
        </p:sp>
      </p:grpSp>
      <p:sp>
        <p:nvSpPr>
          <p:cNvPr id="889887" name="Text Box 31">
            <a:extLst>
              <a:ext uri="{FF2B5EF4-FFF2-40B4-BE49-F238E27FC236}">
                <a16:creationId xmlns:a16="http://schemas.microsoft.com/office/drawing/2014/main" id="{92BD1898-E501-4EDB-8377-5B47CD95732A}"/>
              </a:ext>
            </a:extLst>
          </p:cNvPr>
          <p:cNvSpPr txBox="1">
            <a:spLocks noChangeArrowheads="1"/>
          </p:cNvSpPr>
          <p:nvPr/>
        </p:nvSpPr>
        <p:spPr bwMode="auto">
          <a:xfrm>
            <a:off x="228600" y="5135563"/>
            <a:ext cx="935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68D9475-712E-44AA-8018-7F51842352B0}"/>
              </a:ext>
            </a:extLst>
          </p:cNvPr>
          <p:cNvSpPr>
            <a:spLocks noGrp="1"/>
          </p:cNvSpPr>
          <p:nvPr>
            <p:ph type="sldNum" sz="quarter" idx="11"/>
          </p:nvPr>
        </p:nvSpPr>
        <p:spPr/>
        <p:txBody>
          <a:bodyPr/>
          <a:lstStyle/>
          <a:p>
            <a:r>
              <a:rPr lang="en-US" altLang="zh-CN"/>
              <a:t>140-</a:t>
            </a:r>
            <a:fld id="{5860AF9D-76ED-4CEE-B3AE-54E6ACC75C47}" type="slidenum">
              <a:rPr lang="en-US" altLang="zh-CN"/>
              <a:pPr/>
              <a:t>110</a:t>
            </a:fld>
            <a:endParaRPr lang="en-US" altLang="zh-CN"/>
          </a:p>
        </p:txBody>
      </p:sp>
      <p:sp>
        <p:nvSpPr>
          <p:cNvPr id="977922" name="Rectangle 2">
            <a:extLst>
              <a:ext uri="{FF2B5EF4-FFF2-40B4-BE49-F238E27FC236}">
                <a16:creationId xmlns:a16="http://schemas.microsoft.com/office/drawing/2014/main" id="{3B24F853-86F2-4916-8722-E9C846F08D29}"/>
              </a:ext>
            </a:extLst>
          </p:cNvPr>
          <p:cNvSpPr>
            <a:spLocks noGrp="1" noChangeArrowheads="1"/>
          </p:cNvSpPr>
          <p:nvPr>
            <p:ph type="title"/>
          </p:nvPr>
        </p:nvSpPr>
        <p:spPr>
          <a:xfrm>
            <a:off x="1619250" y="623888"/>
            <a:ext cx="6096000" cy="609600"/>
          </a:xfrm>
        </p:spPr>
        <p:txBody>
          <a:bodyPr/>
          <a:lstStyle/>
          <a:p>
            <a:pPr algn="ctr"/>
            <a:r>
              <a:rPr lang="zh-CN" altLang="en-US" sz="4000" b="1">
                <a:solidFill>
                  <a:schemeClr val="tx2"/>
                </a:solidFill>
                <a:ea typeface="华文新魏" panose="02010800040101010101" pitchFamily="2" charset="-122"/>
              </a:rPr>
              <a:t>迭代的归并排序算法</a:t>
            </a:r>
            <a:endParaRPr lang="zh-CN" altLang="en-US" sz="4000">
              <a:solidFill>
                <a:schemeClr val="tx2"/>
              </a:solidFill>
              <a:ea typeface="华文新魏" panose="02010800040101010101" pitchFamily="2" charset="-122"/>
            </a:endParaRPr>
          </a:p>
        </p:txBody>
      </p:sp>
      <p:sp>
        <p:nvSpPr>
          <p:cNvPr id="977923" name="Rectangle 3">
            <a:extLst>
              <a:ext uri="{FF2B5EF4-FFF2-40B4-BE49-F238E27FC236}">
                <a16:creationId xmlns:a16="http://schemas.microsoft.com/office/drawing/2014/main" id="{90CEB99B-2CB0-419F-A1B0-923ABA17CE6C}"/>
              </a:ext>
            </a:extLst>
          </p:cNvPr>
          <p:cNvSpPr>
            <a:spLocks noGrp="1" noChangeArrowheads="1"/>
          </p:cNvSpPr>
          <p:nvPr>
            <p:ph type="body" idx="1"/>
          </p:nvPr>
        </p:nvSpPr>
        <p:spPr>
          <a:xfrm>
            <a:off x="469900" y="1341438"/>
            <a:ext cx="8242300" cy="5327650"/>
          </a:xfrm>
        </p:spPr>
        <p:txBody>
          <a:bodyPr/>
          <a:lstStyle/>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迭代的归并排序算法就是利用两路归并过程进行排序。其基本思想是：</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设初始元素序列有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个元素，首先把它看成是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a:t>
            </a:r>
            <a:r>
              <a:rPr lang="zh-CN" altLang="en-US" sz="3000" b="1">
                <a:solidFill>
                  <a:schemeClr val="tx2"/>
                </a:solidFill>
                <a:latin typeface="Times New Roman" panose="02020603050405020304" pitchFamily="18" charset="0"/>
                <a:ea typeface="仿宋_GB2312" pitchFamily="49" charset="-122"/>
              </a:rPr>
              <a:t>长度为 </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的有序子序列（归并项），做两两归并，得到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rPr>
              <a:t>个</a:t>
            </a:r>
            <a:r>
              <a:rPr lang="zh-CN" altLang="en-US" sz="3000" b="1">
                <a:solidFill>
                  <a:schemeClr val="tx2"/>
                </a:solidFill>
                <a:latin typeface="Times New Roman" panose="02020603050405020304" pitchFamily="18" charset="0"/>
                <a:ea typeface="仿宋_GB2312" pitchFamily="49" charset="-122"/>
              </a:rPr>
              <a:t>长度为 </a:t>
            </a:r>
            <a:r>
              <a:rPr lang="en-US" altLang="zh-CN" sz="3000" b="1">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的归并项（最后一个归并项的长度为</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）；再做两两归并，得到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/4</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rPr>
              <a:t>个</a:t>
            </a:r>
            <a:r>
              <a:rPr lang="zh-CN" altLang="en-US" sz="3000" b="1">
                <a:solidFill>
                  <a:schemeClr val="tx2"/>
                </a:solidFill>
                <a:latin typeface="Times New Roman" panose="02020603050405020304" pitchFamily="18" charset="0"/>
                <a:ea typeface="仿宋_GB2312" pitchFamily="49" charset="-122"/>
              </a:rPr>
              <a:t>长度为 </a:t>
            </a:r>
            <a:r>
              <a:rPr lang="en-US" altLang="zh-CN" sz="3000" b="1">
                <a:solidFill>
                  <a:schemeClr val="tx2"/>
                </a:solidFill>
                <a:latin typeface="Times New Roman" panose="02020603050405020304" pitchFamily="18" charset="0"/>
                <a:ea typeface="仿宋_GB2312" pitchFamily="49" charset="-122"/>
              </a:rPr>
              <a:t>4</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的归并项（最后一个归并项长度可以短些）</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，如此重复，最后得到一个长度为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的有序序列。</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4">
            <a:extLst>
              <a:ext uri="{FF2B5EF4-FFF2-40B4-BE49-F238E27FC236}">
                <a16:creationId xmlns:a16="http://schemas.microsoft.com/office/drawing/2014/main" id="{2A7EA27F-E6F5-4012-8A97-4C5BD288370D}"/>
              </a:ext>
            </a:extLst>
          </p:cNvPr>
          <p:cNvSpPr>
            <a:spLocks noGrp="1"/>
          </p:cNvSpPr>
          <p:nvPr>
            <p:ph type="sldNum" sz="quarter" idx="11"/>
          </p:nvPr>
        </p:nvSpPr>
        <p:spPr/>
        <p:txBody>
          <a:bodyPr/>
          <a:lstStyle/>
          <a:p>
            <a:r>
              <a:rPr lang="en-US" altLang="zh-CN"/>
              <a:t>140-</a:t>
            </a:r>
            <a:fld id="{75EDB713-B4D8-4D91-8CF2-40226637098C}" type="slidenum">
              <a:rPr lang="en-US" altLang="zh-CN"/>
              <a:pPr/>
              <a:t>111</a:t>
            </a:fld>
            <a:endParaRPr lang="en-US" altLang="zh-CN"/>
          </a:p>
        </p:txBody>
      </p:sp>
      <p:sp>
        <p:nvSpPr>
          <p:cNvPr id="983042" name="Rectangle 2">
            <a:extLst>
              <a:ext uri="{FF2B5EF4-FFF2-40B4-BE49-F238E27FC236}">
                <a16:creationId xmlns:a16="http://schemas.microsoft.com/office/drawing/2014/main" id="{C3A7BA4C-D517-46D4-B739-D3908CFBFB3B}"/>
              </a:ext>
            </a:extLst>
          </p:cNvPr>
          <p:cNvSpPr>
            <a:spLocks noChangeArrowheads="1"/>
          </p:cNvSpPr>
          <p:nvPr/>
        </p:nvSpPr>
        <p:spPr bwMode="auto">
          <a:xfrm>
            <a:off x="152400" y="125413"/>
            <a:ext cx="1841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83043" name="Rectangle 3">
            <a:extLst>
              <a:ext uri="{FF2B5EF4-FFF2-40B4-BE49-F238E27FC236}">
                <a16:creationId xmlns:a16="http://schemas.microsoft.com/office/drawing/2014/main" id="{EDCAF3C1-228F-428E-99DF-9FEA7E8342FE}"/>
              </a:ext>
            </a:extLst>
          </p:cNvPr>
          <p:cNvSpPr>
            <a:spLocks noChangeArrowheads="1"/>
          </p:cNvSpPr>
          <p:nvPr/>
        </p:nvSpPr>
        <p:spPr bwMode="auto">
          <a:xfrm>
            <a:off x="2447925" y="293688"/>
            <a:ext cx="3856038" cy="579437"/>
          </a:xfrm>
          <a:prstGeom prst="rect">
            <a:avLst/>
          </a:prstGeom>
          <a:solidFill>
            <a:srgbClr val="CCE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tx2"/>
                </a:solidFill>
              </a:rPr>
              <a:t>迭代的归并排序算法</a:t>
            </a:r>
            <a:endParaRPr kumimoji="1" lang="zh-CN" altLang="en-US" sz="2000">
              <a:solidFill>
                <a:schemeClr val="tx2"/>
              </a:solidFill>
              <a:ea typeface="黑体" panose="02010609060101010101" pitchFamily="49" charset="-122"/>
            </a:endParaRPr>
          </a:p>
        </p:txBody>
      </p:sp>
      <p:sp>
        <p:nvSpPr>
          <p:cNvPr id="983044" name="Rectangle 4" descr="白色大理石">
            <a:extLst>
              <a:ext uri="{FF2B5EF4-FFF2-40B4-BE49-F238E27FC236}">
                <a16:creationId xmlns:a16="http://schemas.microsoft.com/office/drawing/2014/main" id="{C71227CC-AA67-45FF-962E-87D6E851DEE0}"/>
              </a:ext>
            </a:extLst>
          </p:cNvPr>
          <p:cNvSpPr>
            <a:spLocks noChangeArrowheads="1"/>
          </p:cNvSpPr>
          <p:nvPr/>
        </p:nvSpPr>
        <p:spPr bwMode="auto">
          <a:xfrm>
            <a:off x="228600" y="1143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45" name="Rectangle 5" descr="白色大理石">
            <a:extLst>
              <a:ext uri="{FF2B5EF4-FFF2-40B4-BE49-F238E27FC236}">
                <a16:creationId xmlns:a16="http://schemas.microsoft.com/office/drawing/2014/main" id="{6E3C4D4E-8D5B-4052-9DFB-49CEDDCB91BD}"/>
              </a:ext>
            </a:extLst>
          </p:cNvPr>
          <p:cNvSpPr>
            <a:spLocks noChangeArrowheads="1"/>
          </p:cNvSpPr>
          <p:nvPr/>
        </p:nvSpPr>
        <p:spPr bwMode="auto">
          <a:xfrm>
            <a:off x="9906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46" name="Rectangle 6" descr="白色大理石">
            <a:extLst>
              <a:ext uri="{FF2B5EF4-FFF2-40B4-BE49-F238E27FC236}">
                <a16:creationId xmlns:a16="http://schemas.microsoft.com/office/drawing/2014/main" id="{5CAB5F4D-BED2-4435-8B9D-E2E874DC988D}"/>
              </a:ext>
            </a:extLst>
          </p:cNvPr>
          <p:cNvSpPr>
            <a:spLocks noChangeArrowheads="1"/>
          </p:cNvSpPr>
          <p:nvPr/>
        </p:nvSpPr>
        <p:spPr bwMode="auto">
          <a:xfrm>
            <a:off x="1676400" y="2286000"/>
            <a:ext cx="7620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47" name="Rectangle 7" descr="白色大理石">
            <a:extLst>
              <a:ext uri="{FF2B5EF4-FFF2-40B4-BE49-F238E27FC236}">
                <a16:creationId xmlns:a16="http://schemas.microsoft.com/office/drawing/2014/main" id="{671220C2-E3B1-46CD-8D57-DD59FE313828}"/>
              </a:ext>
            </a:extLst>
          </p:cNvPr>
          <p:cNvSpPr>
            <a:spLocks noChangeArrowheads="1"/>
          </p:cNvSpPr>
          <p:nvPr/>
        </p:nvSpPr>
        <p:spPr bwMode="auto">
          <a:xfrm>
            <a:off x="24384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48" name="Rectangle 8" descr="白色大理石">
            <a:extLst>
              <a:ext uri="{FF2B5EF4-FFF2-40B4-BE49-F238E27FC236}">
                <a16:creationId xmlns:a16="http://schemas.microsoft.com/office/drawing/2014/main" id="{01701F34-394A-4643-86FA-7E62A8663A21}"/>
              </a:ext>
            </a:extLst>
          </p:cNvPr>
          <p:cNvSpPr>
            <a:spLocks noChangeArrowheads="1"/>
          </p:cNvSpPr>
          <p:nvPr/>
        </p:nvSpPr>
        <p:spPr bwMode="auto">
          <a:xfrm>
            <a:off x="31242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49" name="Rectangle 9" descr="白色大理石">
            <a:extLst>
              <a:ext uri="{FF2B5EF4-FFF2-40B4-BE49-F238E27FC236}">
                <a16:creationId xmlns:a16="http://schemas.microsoft.com/office/drawing/2014/main" id="{1F473B59-8DF1-4CD5-945D-D9C98851CCEE}"/>
              </a:ext>
            </a:extLst>
          </p:cNvPr>
          <p:cNvSpPr>
            <a:spLocks noChangeArrowheads="1"/>
          </p:cNvSpPr>
          <p:nvPr/>
        </p:nvSpPr>
        <p:spPr bwMode="auto">
          <a:xfrm>
            <a:off x="38100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0" name="Rectangle 10" descr="白色大理石">
            <a:extLst>
              <a:ext uri="{FF2B5EF4-FFF2-40B4-BE49-F238E27FC236}">
                <a16:creationId xmlns:a16="http://schemas.microsoft.com/office/drawing/2014/main" id="{45D7B53A-4129-4436-B4B0-C617A8BD6780}"/>
              </a:ext>
            </a:extLst>
          </p:cNvPr>
          <p:cNvSpPr>
            <a:spLocks noChangeArrowheads="1"/>
          </p:cNvSpPr>
          <p:nvPr/>
        </p:nvSpPr>
        <p:spPr bwMode="auto">
          <a:xfrm>
            <a:off x="44958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1" name="Rectangle 11" descr="白色大理石">
            <a:extLst>
              <a:ext uri="{FF2B5EF4-FFF2-40B4-BE49-F238E27FC236}">
                <a16:creationId xmlns:a16="http://schemas.microsoft.com/office/drawing/2014/main" id="{7DEB4E92-1531-48E9-A47D-992EA37B340A}"/>
              </a:ext>
            </a:extLst>
          </p:cNvPr>
          <p:cNvSpPr>
            <a:spLocks noChangeArrowheads="1"/>
          </p:cNvSpPr>
          <p:nvPr/>
        </p:nvSpPr>
        <p:spPr bwMode="auto">
          <a:xfrm>
            <a:off x="51816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2" name="Rectangle 12" descr="白色大理石">
            <a:extLst>
              <a:ext uri="{FF2B5EF4-FFF2-40B4-BE49-F238E27FC236}">
                <a16:creationId xmlns:a16="http://schemas.microsoft.com/office/drawing/2014/main" id="{81F20DA9-30FE-4189-9026-2E329179F6DD}"/>
              </a:ext>
            </a:extLst>
          </p:cNvPr>
          <p:cNvSpPr>
            <a:spLocks noChangeArrowheads="1"/>
          </p:cNvSpPr>
          <p:nvPr/>
        </p:nvSpPr>
        <p:spPr bwMode="auto">
          <a:xfrm>
            <a:off x="58674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3" name="Rectangle 13" descr="白色大理石">
            <a:extLst>
              <a:ext uri="{FF2B5EF4-FFF2-40B4-BE49-F238E27FC236}">
                <a16:creationId xmlns:a16="http://schemas.microsoft.com/office/drawing/2014/main" id="{4AE079CE-3A5A-4767-ADF6-2B32988AF2AF}"/>
              </a:ext>
            </a:extLst>
          </p:cNvPr>
          <p:cNvSpPr>
            <a:spLocks noChangeArrowheads="1"/>
          </p:cNvSpPr>
          <p:nvPr/>
        </p:nvSpPr>
        <p:spPr bwMode="auto">
          <a:xfrm>
            <a:off x="65532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4" name="Rectangle 14" descr="白色大理石">
            <a:extLst>
              <a:ext uri="{FF2B5EF4-FFF2-40B4-BE49-F238E27FC236}">
                <a16:creationId xmlns:a16="http://schemas.microsoft.com/office/drawing/2014/main" id="{3C5C67DF-780A-47D5-B4EA-9C839C7F9AD0}"/>
              </a:ext>
            </a:extLst>
          </p:cNvPr>
          <p:cNvSpPr>
            <a:spLocks noChangeArrowheads="1"/>
          </p:cNvSpPr>
          <p:nvPr/>
        </p:nvSpPr>
        <p:spPr bwMode="auto">
          <a:xfrm>
            <a:off x="72390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5" name="Rectangle 15" descr="白色大理石">
            <a:extLst>
              <a:ext uri="{FF2B5EF4-FFF2-40B4-BE49-F238E27FC236}">
                <a16:creationId xmlns:a16="http://schemas.microsoft.com/office/drawing/2014/main" id="{16B9CE95-A907-493F-9F79-F83B090FE684}"/>
              </a:ext>
            </a:extLst>
          </p:cNvPr>
          <p:cNvSpPr>
            <a:spLocks noChangeArrowheads="1"/>
          </p:cNvSpPr>
          <p:nvPr/>
        </p:nvSpPr>
        <p:spPr bwMode="auto">
          <a:xfrm>
            <a:off x="1676400" y="1143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6" name="Rectangle 16" descr="白色大理石">
            <a:extLst>
              <a:ext uri="{FF2B5EF4-FFF2-40B4-BE49-F238E27FC236}">
                <a16:creationId xmlns:a16="http://schemas.microsoft.com/office/drawing/2014/main" id="{80496193-767C-45F4-8464-1F690F0AC039}"/>
              </a:ext>
            </a:extLst>
          </p:cNvPr>
          <p:cNvSpPr>
            <a:spLocks noChangeArrowheads="1"/>
          </p:cNvSpPr>
          <p:nvPr/>
        </p:nvSpPr>
        <p:spPr bwMode="auto">
          <a:xfrm>
            <a:off x="2286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7" name="Rectangle 17" descr="白色大理石">
            <a:extLst>
              <a:ext uri="{FF2B5EF4-FFF2-40B4-BE49-F238E27FC236}">
                <a16:creationId xmlns:a16="http://schemas.microsoft.com/office/drawing/2014/main" id="{44D01CF3-55A7-40F5-B4CE-A8651A9A9AD5}"/>
              </a:ext>
            </a:extLst>
          </p:cNvPr>
          <p:cNvSpPr>
            <a:spLocks noChangeArrowheads="1"/>
          </p:cNvSpPr>
          <p:nvPr/>
        </p:nvSpPr>
        <p:spPr bwMode="auto">
          <a:xfrm>
            <a:off x="8382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8" name="Rectangle 18" descr="白色大理石">
            <a:extLst>
              <a:ext uri="{FF2B5EF4-FFF2-40B4-BE49-F238E27FC236}">
                <a16:creationId xmlns:a16="http://schemas.microsoft.com/office/drawing/2014/main" id="{03A40B9C-A30F-4B97-9E8C-9DD35C5CF0E7}"/>
              </a:ext>
            </a:extLst>
          </p:cNvPr>
          <p:cNvSpPr>
            <a:spLocks noChangeArrowheads="1"/>
          </p:cNvSpPr>
          <p:nvPr/>
        </p:nvSpPr>
        <p:spPr bwMode="auto">
          <a:xfrm>
            <a:off x="22860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59" name="Rectangle 19" descr="白色大理石">
            <a:extLst>
              <a:ext uri="{FF2B5EF4-FFF2-40B4-BE49-F238E27FC236}">
                <a16:creationId xmlns:a16="http://schemas.microsoft.com/office/drawing/2014/main" id="{E1E93567-3ABE-4D42-A388-88B25385590C}"/>
              </a:ext>
            </a:extLst>
          </p:cNvPr>
          <p:cNvSpPr>
            <a:spLocks noChangeArrowheads="1"/>
          </p:cNvSpPr>
          <p:nvPr/>
        </p:nvSpPr>
        <p:spPr bwMode="auto">
          <a:xfrm>
            <a:off x="31242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0" name="Rectangle 20" descr="白色大理石">
            <a:extLst>
              <a:ext uri="{FF2B5EF4-FFF2-40B4-BE49-F238E27FC236}">
                <a16:creationId xmlns:a16="http://schemas.microsoft.com/office/drawing/2014/main" id="{1AC44CF7-8F66-48D6-8285-323421E0784D}"/>
              </a:ext>
            </a:extLst>
          </p:cNvPr>
          <p:cNvSpPr>
            <a:spLocks noChangeArrowheads="1"/>
          </p:cNvSpPr>
          <p:nvPr/>
        </p:nvSpPr>
        <p:spPr bwMode="auto">
          <a:xfrm>
            <a:off x="3733800" y="2286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1" name="Rectangle 21" descr="白色大理石">
            <a:extLst>
              <a:ext uri="{FF2B5EF4-FFF2-40B4-BE49-F238E27FC236}">
                <a16:creationId xmlns:a16="http://schemas.microsoft.com/office/drawing/2014/main" id="{1FF64F54-9BCB-4652-9AC9-1246A61D734B}"/>
              </a:ext>
            </a:extLst>
          </p:cNvPr>
          <p:cNvSpPr>
            <a:spLocks noChangeArrowheads="1"/>
          </p:cNvSpPr>
          <p:nvPr/>
        </p:nvSpPr>
        <p:spPr bwMode="auto">
          <a:xfrm>
            <a:off x="44958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2" name="Rectangle 22" descr="白色大理石">
            <a:extLst>
              <a:ext uri="{FF2B5EF4-FFF2-40B4-BE49-F238E27FC236}">
                <a16:creationId xmlns:a16="http://schemas.microsoft.com/office/drawing/2014/main" id="{2B6B29B0-DB41-4B03-94F5-9A49ABA47258}"/>
              </a:ext>
            </a:extLst>
          </p:cNvPr>
          <p:cNvSpPr>
            <a:spLocks noChangeArrowheads="1"/>
          </p:cNvSpPr>
          <p:nvPr/>
        </p:nvSpPr>
        <p:spPr bwMode="auto">
          <a:xfrm>
            <a:off x="5105400" y="2286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3" name="Rectangle 23" descr="白色大理石">
            <a:extLst>
              <a:ext uri="{FF2B5EF4-FFF2-40B4-BE49-F238E27FC236}">
                <a16:creationId xmlns:a16="http://schemas.microsoft.com/office/drawing/2014/main" id="{D81C2DE4-8BEB-4912-9A93-F63AFCCE1F5B}"/>
              </a:ext>
            </a:extLst>
          </p:cNvPr>
          <p:cNvSpPr>
            <a:spLocks noChangeArrowheads="1"/>
          </p:cNvSpPr>
          <p:nvPr/>
        </p:nvSpPr>
        <p:spPr bwMode="auto">
          <a:xfrm>
            <a:off x="5867400" y="2286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4" name="Rectangle 24" descr="白色大理石">
            <a:extLst>
              <a:ext uri="{FF2B5EF4-FFF2-40B4-BE49-F238E27FC236}">
                <a16:creationId xmlns:a16="http://schemas.microsoft.com/office/drawing/2014/main" id="{068F124A-461C-45B9-834C-86585B8EACFB}"/>
              </a:ext>
            </a:extLst>
          </p:cNvPr>
          <p:cNvSpPr>
            <a:spLocks noChangeArrowheads="1"/>
          </p:cNvSpPr>
          <p:nvPr/>
        </p:nvSpPr>
        <p:spPr bwMode="auto">
          <a:xfrm>
            <a:off x="64008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5" name="Rectangle 25" descr="白色大理石">
            <a:extLst>
              <a:ext uri="{FF2B5EF4-FFF2-40B4-BE49-F238E27FC236}">
                <a16:creationId xmlns:a16="http://schemas.microsoft.com/office/drawing/2014/main" id="{723D2895-380B-485A-B588-9C58469A748E}"/>
              </a:ext>
            </a:extLst>
          </p:cNvPr>
          <p:cNvSpPr>
            <a:spLocks noChangeArrowheads="1"/>
          </p:cNvSpPr>
          <p:nvPr/>
        </p:nvSpPr>
        <p:spPr bwMode="auto">
          <a:xfrm>
            <a:off x="7239000" y="2286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6" name="Rectangle 26" descr="白色大理石">
            <a:extLst>
              <a:ext uri="{FF2B5EF4-FFF2-40B4-BE49-F238E27FC236}">
                <a16:creationId xmlns:a16="http://schemas.microsoft.com/office/drawing/2014/main" id="{36880282-289A-4E13-954F-C656E156F4B8}"/>
              </a:ext>
            </a:extLst>
          </p:cNvPr>
          <p:cNvSpPr>
            <a:spLocks noChangeArrowheads="1"/>
          </p:cNvSpPr>
          <p:nvPr/>
        </p:nvSpPr>
        <p:spPr bwMode="auto">
          <a:xfrm>
            <a:off x="2286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7" name="Rectangle 27" descr="白色大理石">
            <a:extLst>
              <a:ext uri="{FF2B5EF4-FFF2-40B4-BE49-F238E27FC236}">
                <a16:creationId xmlns:a16="http://schemas.microsoft.com/office/drawing/2014/main" id="{8DB68194-E676-4657-964C-E8CFCDF7E3F9}"/>
              </a:ext>
            </a:extLst>
          </p:cNvPr>
          <p:cNvSpPr>
            <a:spLocks noChangeArrowheads="1"/>
          </p:cNvSpPr>
          <p:nvPr/>
        </p:nvSpPr>
        <p:spPr bwMode="auto">
          <a:xfrm>
            <a:off x="8382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8" name="Rectangle 28" descr="白色大理石">
            <a:extLst>
              <a:ext uri="{FF2B5EF4-FFF2-40B4-BE49-F238E27FC236}">
                <a16:creationId xmlns:a16="http://schemas.microsoft.com/office/drawing/2014/main" id="{0218AABA-AFA4-4CB4-B04A-232C975CFC8B}"/>
              </a:ext>
            </a:extLst>
          </p:cNvPr>
          <p:cNvSpPr>
            <a:spLocks noChangeArrowheads="1"/>
          </p:cNvSpPr>
          <p:nvPr/>
        </p:nvSpPr>
        <p:spPr bwMode="auto">
          <a:xfrm>
            <a:off x="13716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69" name="Rectangle 29" descr="白色大理石">
            <a:extLst>
              <a:ext uri="{FF2B5EF4-FFF2-40B4-BE49-F238E27FC236}">
                <a16:creationId xmlns:a16="http://schemas.microsoft.com/office/drawing/2014/main" id="{8E04D7F2-BEF0-4C1F-8C8D-28CB6608562A}"/>
              </a:ext>
            </a:extLst>
          </p:cNvPr>
          <p:cNvSpPr>
            <a:spLocks noChangeArrowheads="1"/>
          </p:cNvSpPr>
          <p:nvPr/>
        </p:nvSpPr>
        <p:spPr bwMode="auto">
          <a:xfrm>
            <a:off x="19812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0" name="Rectangle 30" descr="白色大理石">
            <a:extLst>
              <a:ext uri="{FF2B5EF4-FFF2-40B4-BE49-F238E27FC236}">
                <a16:creationId xmlns:a16="http://schemas.microsoft.com/office/drawing/2014/main" id="{0EFA6390-B804-43CA-9266-36E94768DDD1}"/>
              </a:ext>
            </a:extLst>
          </p:cNvPr>
          <p:cNvSpPr>
            <a:spLocks noChangeArrowheads="1"/>
          </p:cNvSpPr>
          <p:nvPr/>
        </p:nvSpPr>
        <p:spPr bwMode="auto">
          <a:xfrm>
            <a:off x="31242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1" name="Rectangle 31" descr="白色大理石">
            <a:extLst>
              <a:ext uri="{FF2B5EF4-FFF2-40B4-BE49-F238E27FC236}">
                <a16:creationId xmlns:a16="http://schemas.microsoft.com/office/drawing/2014/main" id="{A49A2664-BBC5-4AFD-896E-3B106B3FA90A}"/>
              </a:ext>
            </a:extLst>
          </p:cNvPr>
          <p:cNvSpPr>
            <a:spLocks noChangeArrowheads="1"/>
          </p:cNvSpPr>
          <p:nvPr/>
        </p:nvSpPr>
        <p:spPr bwMode="auto">
          <a:xfrm>
            <a:off x="37338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2" name="Rectangle 32" descr="白色大理石">
            <a:extLst>
              <a:ext uri="{FF2B5EF4-FFF2-40B4-BE49-F238E27FC236}">
                <a16:creationId xmlns:a16="http://schemas.microsoft.com/office/drawing/2014/main" id="{50E49565-3060-4221-A906-9D572398B6E8}"/>
              </a:ext>
            </a:extLst>
          </p:cNvPr>
          <p:cNvSpPr>
            <a:spLocks noChangeArrowheads="1"/>
          </p:cNvSpPr>
          <p:nvPr/>
        </p:nvSpPr>
        <p:spPr bwMode="auto">
          <a:xfrm>
            <a:off x="42672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3" name="Rectangle 33" descr="白色大理石">
            <a:extLst>
              <a:ext uri="{FF2B5EF4-FFF2-40B4-BE49-F238E27FC236}">
                <a16:creationId xmlns:a16="http://schemas.microsoft.com/office/drawing/2014/main" id="{16847284-9001-406C-BDC4-2111DC4E33C4}"/>
              </a:ext>
            </a:extLst>
          </p:cNvPr>
          <p:cNvSpPr>
            <a:spLocks noChangeArrowheads="1"/>
          </p:cNvSpPr>
          <p:nvPr/>
        </p:nvSpPr>
        <p:spPr bwMode="auto">
          <a:xfrm>
            <a:off x="48768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4" name="Rectangle 34" descr="白色大理石">
            <a:extLst>
              <a:ext uri="{FF2B5EF4-FFF2-40B4-BE49-F238E27FC236}">
                <a16:creationId xmlns:a16="http://schemas.microsoft.com/office/drawing/2014/main" id="{25361429-D811-4E7A-A8F7-AFABA1BFD452}"/>
              </a:ext>
            </a:extLst>
          </p:cNvPr>
          <p:cNvSpPr>
            <a:spLocks noChangeArrowheads="1"/>
          </p:cNvSpPr>
          <p:nvPr/>
        </p:nvSpPr>
        <p:spPr bwMode="auto">
          <a:xfrm>
            <a:off x="58674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5" name="Rectangle 35" descr="白色大理石">
            <a:extLst>
              <a:ext uri="{FF2B5EF4-FFF2-40B4-BE49-F238E27FC236}">
                <a16:creationId xmlns:a16="http://schemas.microsoft.com/office/drawing/2014/main" id="{E2CFF767-563D-4316-80DD-2B40F99A4C7B}"/>
              </a:ext>
            </a:extLst>
          </p:cNvPr>
          <p:cNvSpPr>
            <a:spLocks noChangeArrowheads="1"/>
          </p:cNvSpPr>
          <p:nvPr/>
        </p:nvSpPr>
        <p:spPr bwMode="auto">
          <a:xfrm>
            <a:off x="64008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6" name="Rectangle 36" descr="白色大理石">
            <a:extLst>
              <a:ext uri="{FF2B5EF4-FFF2-40B4-BE49-F238E27FC236}">
                <a16:creationId xmlns:a16="http://schemas.microsoft.com/office/drawing/2014/main" id="{9B94B24E-A484-408A-9E3E-DBC53A1D6DD2}"/>
              </a:ext>
            </a:extLst>
          </p:cNvPr>
          <p:cNvSpPr>
            <a:spLocks noChangeArrowheads="1"/>
          </p:cNvSpPr>
          <p:nvPr/>
        </p:nvSpPr>
        <p:spPr bwMode="auto">
          <a:xfrm>
            <a:off x="70104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7" name="Rectangle 37" descr="白色大理石">
            <a:extLst>
              <a:ext uri="{FF2B5EF4-FFF2-40B4-BE49-F238E27FC236}">
                <a16:creationId xmlns:a16="http://schemas.microsoft.com/office/drawing/2014/main" id="{457D24D4-569B-472E-BFE8-68810A24D49A}"/>
              </a:ext>
            </a:extLst>
          </p:cNvPr>
          <p:cNvSpPr>
            <a:spLocks noChangeArrowheads="1"/>
          </p:cNvSpPr>
          <p:nvPr/>
        </p:nvSpPr>
        <p:spPr bwMode="auto">
          <a:xfrm>
            <a:off x="2286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8" name="Rectangle 38" descr="白色大理石">
            <a:extLst>
              <a:ext uri="{FF2B5EF4-FFF2-40B4-BE49-F238E27FC236}">
                <a16:creationId xmlns:a16="http://schemas.microsoft.com/office/drawing/2014/main" id="{B95F11B7-5DBD-4D10-BDFC-F340623514B7}"/>
              </a:ext>
            </a:extLst>
          </p:cNvPr>
          <p:cNvSpPr>
            <a:spLocks noChangeArrowheads="1"/>
          </p:cNvSpPr>
          <p:nvPr/>
        </p:nvSpPr>
        <p:spPr bwMode="auto">
          <a:xfrm>
            <a:off x="2286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79" name="Rectangle 39" descr="白色大理石">
            <a:extLst>
              <a:ext uri="{FF2B5EF4-FFF2-40B4-BE49-F238E27FC236}">
                <a16:creationId xmlns:a16="http://schemas.microsoft.com/office/drawing/2014/main" id="{043D7223-A7E0-4611-87C0-5FD023F8E66A}"/>
              </a:ext>
            </a:extLst>
          </p:cNvPr>
          <p:cNvSpPr>
            <a:spLocks noChangeArrowheads="1"/>
          </p:cNvSpPr>
          <p:nvPr/>
        </p:nvSpPr>
        <p:spPr bwMode="auto">
          <a:xfrm>
            <a:off x="8382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0" name="Rectangle 40" descr="白色大理石">
            <a:extLst>
              <a:ext uri="{FF2B5EF4-FFF2-40B4-BE49-F238E27FC236}">
                <a16:creationId xmlns:a16="http://schemas.microsoft.com/office/drawing/2014/main" id="{FD851BAE-01DC-4E70-8F8E-12C8BC72BF12}"/>
              </a:ext>
            </a:extLst>
          </p:cNvPr>
          <p:cNvSpPr>
            <a:spLocks noChangeArrowheads="1"/>
          </p:cNvSpPr>
          <p:nvPr/>
        </p:nvSpPr>
        <p:spPr bwMode="auto">
          <a:xfrm>
            <a:off x="8382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1" name="Rectangle 41" descr="白色大理石">
            <a:extLst>
              <a:ext uri="{FF2B5EF4-FFF2-40B4-BE49-F238E27FC236}">
                <a16:creationId xmlns:a16="http://schemas.microsoft.com/office/drawing/2014/main" id="{00C9B62B-9E70-4541-B7FE-709B0398446B}"/>
              </a:ext>
            </a:extLst>
          </p:cNvPr>
          <p:cNvSpPr>
            <a:spLocks noChangeArrowheads="1"/>
          </p:cNvSpPr>
          <p:nvPr/>
        </p:nvSpPr>
        <p:spPr bwMode="auto">
          <a:xfrm>
            <a:off x="13716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2" name="Rectangle 42" descr="白色大理石">
            <a:extLst>
              <a:ext uri="{FF2B5EF4-FFF2-40B4-BE49-F238E27FC236}">
                <a16:creationId xmlns:a16="http://schemas.microsoft.com/office/drawing/2014/main" id="{3EA83E97-53E3-42E1-8EAF-F72762DDEEF0}"/>
              </a:ext>
            </a:extLst>
          </p:cNvPr>
          <p:cNvSpPr>
            <a:spLocks noChangeArrowheads="1"/>
          </p:cNvSpPr>
          <p:nvPr/>
        </p:nvSpPr>
        <p:spPr bwMode="auto">
          <a:xfrm>
            <a:off x="13716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3" name="Rectangle 43" descr="白色大理石">
            <a:extLst>
              <a:ext uri="{FF2B5EF4-FFF2-40B4-BE49-F238E27FC236}">
                <a16:creationId xmlns:a16="http://schemas.microsoft.com/office/drawing/2014/main" id="{043439B7-FFEE-434D-82CD-4670BF46F377}"/>
              </a:ext>
            </a:extLst>
          </p:cNvPr>
          <p:cNvSpPr>
            <a:spLocks noChangeArrowheads="1"/>
          </p:cNvSpPr>
          <p:nvPr/>
        </p:nvSpPr>
        <p:spPr bwMode="auto">
          <a:xfrm>
            <a:off x="19812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4" name="Rectangle 44" descr="白色大理石">
            <a:extLst>
              <a:ext uri="{FF2B5EF4-FFF2-40B4-BE49-F238E27FC236}">
                <a16:creationId xmlns:a16="http://schemas.microsoft.com/office/drawing/2014/main" id="{A7E16F1D-7210-460A-A41A-D2965442D675}"/>
              </a:ext>
            </a:extLst>
          </p:cNvPr>
          <p:cNvSpPr>
            <a:spLocks noChangeArrowheads="1"/>
          </p:cNvSpPr>
          <p:nvPr/>
        </p:nvSpPr>
        <p:spPr bwMode="auto">
          <a:xfrm>
            <a:off x="19812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5" name="Rectangle 45" descr="白色大理石">
            <a:extLst>
              <a:ext uri="{FF2B5EF4-FFF2-40B4-BE49-F238E27FC236}">
                <a16:creationId xmlns:a16="http://schemas.microsoft.com/office/drawing/2014/main" id="{D2317EA6-3414-4925-8A2F-DD5DEB8E2958}"/>
              </a:ext>
            </a:extLst>
          </p:cNvPr>
          <p:cNvSpPr>
            <a:spLocks noChangeArrowheads="1"/>
          </p:cNvSpPr>
          <p:nvPr/>
        </p:nvSpPr>
        <p:spPr bwMode="auto">
          <a:xfrm>
            <a:off x="25908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6" name="Rectangle 46" descr="白色大理石">
            <a:extLst>
              <a:ext uri="{FF2B5EF4-FFF2-40B4-BE49-F238E27FC236}">
                <a16:creationId xmlns:a16="http://schemas.microsoft.com/office/drawing/2014/main" id="{51885B7F-2ACB-4FF5-9540-E127929F0C09}"/>
              </a:ext>
            </a:extLst>
          </p:cNvPr>
          <p:cNvSpPr>
            <a:spLocks noChangeArrowheads="1"/>
          </p:cNvSpPr>
          <p:nvPr/>
        </p:nvSpPr>
        <p:spPr bwMode="auto">
          <a:xfrm>
            <a:off x="25908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7" name="Rectangle 47" descr="白色大理石">
            <a:extLst>
              <a:ext uri="{FF2B5EF4-FFF2-40B4-BE49-F238E27FC236}">
                <a16:creationId xmlns:a16="http://schemas.microsoft.com/office/drawing/2014/main" id="{42EF2A3E-3C66-480C-84B4-0A3150D54CEE}"/>
              </a:ext>
            </a:extLst>
          </p:cNvPr>
          <p:cNvSpPr>
            <a:spLocks noChangeArrowheads="1"/>
          </p:cNvSpPr>
          <p:nvPr/>
        </p:nvSpPr>
        <p:spPr bwMode="auto">
          <a:xfrm>
            <a:off x="3200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8" name="Rectangle 48" descr="白色大理石">
            <a:extLst>
              <a:ext uri="{FF2B5EF4-FFF2-40B4-BE49-F238E27FC236}">
                <a16:creationId xmlns:a16="http://schemas.microsoft.com/office/drawing/2014/main" id="{769CC97A-10B6-404E-871B-2612E9DBA6E2}"/>
              </a:ext>
            </a:extLst>
          </p:cNvPr>
          <p:cNvSpPr>
            <a:spLocks noChangeArrowheads="1"/>
          </p:cNvSpPr>
          <p:nvPr/>
        </p:nvSpPr>
        <p:spPr bwMode="auto">
          <a:xfrm>
            <a:off x="32004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89" name="Rectangle 49" descr="白色大理石">
            <a:extLst>
              <a:ext uri="{FF2B5EF4-FFF2-40B4-BE49-F238E27FC236}">
                <a16:creationId xmlns:a16="http://schemas.microsoft.com/office/drawing/2014/main" id="{5E1E57CE-674A-4BDB-B1B1-BB4D84BD42E3}"/>
              </a:ext>
            </a:extLst>
          </p:cNvPr>
          <p:cNvSpPr>
            <a:spLocks noChangeArrowheads="1"/>
          </p:cNvSpPr>
          <p:nvPr/>
        </p:nvSpPr>
        <p:spPr bwMode="auto">
          <a:xfrm>
            <a:off x="37338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0" name="Rectangle 50" descr="白色大理石">
            <a:extLst>
              <a:ext uri="{FF2B5EF4-FFF2-40B4-BE49-F238E27FC236}">
                <a16:creationId xmlns:a16="http://schemas.microsoft.com/office/drawing/2014/main" id="{ADDF8314-9153-43F2-B7DA-EAC99B493EFC}"/>
              </a:ext>
            </a:extLst>
          </p:cNvPr>
          <p:cNvSpPr>
            <a:spLocks noChangeArrowheads="1"/>
          </p:cNvSpPr>
          <p:nvPr/>
        </p:nvSpPr>
        <p:spPr bwMode="auto">
          <a:xfrm>
            <a:off x="37338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1" name="Rectangle 51" descr="白色大理石">
            <a:extLst>
              <a:ext uri="{FF2B5EF4-FFF2-40B4-BE49-F238E27FC236}">
                <a16:creationId xmlns:a16="http://schemas.microsoft.com/office/drawing/2014/main" id="{BFFF4207-8E4A-4661-982B-5A15E2FCC0B8}"/>
              </a:ext>
            </a:extLst>
          </p:cNvPr>
          <p:cNvSpPr>
            <a:spLocks noChangeArrowheads="1"/>
          </p:cNvSpPr>
          <p:nvPr/>
        </p:nvSpPr>
        <p:spPr bwMode="auto">
          <a:xfrm>
            <a:off x="4343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2" name="Rectangle 52" descr="白色大理石">
            <a:extLst>
              <a:ext uri="{FF2B5EF4-FFF2-40B4-BE49-F238E27FC236}">
                <a16:creationId xmlns:a16="http://schemas.microsoft.com/office/drawing/2014/main" id="{E2636375-10CE-4075-8BE7-C99E0A46B856}"/>
              </a:ext>
            </a:extLst>
          </p:cNvPr>
          <p:cNvSpPr>
            <a:spLocks noChangeArrowheads="1"/>
          </p:cNvSpPr>
          <p:nvPr/>
        </p:nvSpPr>
        <p:spPr bwMode="auto">
          <a:xfrm>
            <a:off x="43434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54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3" name="Rectangle 53" descr="白色大理石">
            <a:extLst>
              <a:ext uri="{FF2B5EF4-FFF2-40B4-BE49-F238E27FC236}">
                <a16:creationId xmlns:a16="http://schemas.microsoft.com/office/drawing/2014/main" id="{77ED60E4-6528-4D80-BCB5-68929B09C9FD}"/>
              </a:ext>
            </a:extLst>
          </p:cNvPr>
          <p:cNvSpPr>
            <a:spLocks noChangeArrowheads="1"/>
          </p:cNvSpPr>
          <p:nvPr/>
        </p:nvSpPr>
        <p:spPr bwMode="auto">
          <a:xfrm>
            <a:off x="5867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4" name="Rectangle 54" descr="白色大理石">
            <a:extLst>
              <a:ext uri="{FF2B5EF4-FFF2-40B4-BE49-F238E27FC236}">
                <a16:creationId xmlns:a16="http://schemas.microsoft.com/office/drawing/2014/main" id="{3C2F4E71-930E-41A8-9B8B-E35E6E7CC20B}"/>
              </a:ext>
            </a:extLst>
          </p:cNvPr>
          <p:cNvSpPr>
            <a:spLocks noChangeArrowheads="1"/>
          </p:cNvSpPr>
          <p:nvPr/>
        </p:nvSpPr>
        <p:spPr bwMode="auto">
          <a:xfrm>
            <a:off x="64008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5" name="Rectangle 55" descr="白色大理石">
            <a:extLst>
              <a:ext uri="{FF2B5EF4-FFF2-40B4-BE49-F238E27FC236}">
                <a16:creationId xmlns:a16="http://schemas.microsoft.com/office/drawing/2014/main" id="{7D2CEEA5-DF34-4F85-9D13-90D42E439311}"/>
              </a:ext>
            </a:extLst>
          </p:cNvPr>
          <p:cNvSpPr>
            <a:spLocks noChangeArrowheads="1"/>
          </p:cNvSpPr>
          <p:nvPr/>
        </p:nvSpPr>
        <p:spPr bwMode="auto">
          <a:xfrm>
            <a:off x="7010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6" name="Rectangle 56" descr="白色大理石">
            <a:extLst>
              <a:ext uri="{FF2B5EF4-FFF2-40B4-BE49-F238E27FC236}">
                <a16:creationId xmlns:a16="http://schemas.microsoft.com/office/drawing/2014/main" id="{8CF6AEBE-F26B-4C0A-8901-2F6EB360D479}"/>
              </a:ext>
            </a:extLst>
          </p:cNvPr>
          <p:cNvSpPr>
            <a:spLocks noChangeArrowheads="1"/>
          </p:cNvSpPr>
          <p:nvPr/>
        </p:nvSpPr>
        <p:spPr bwMode="auto">
          <a:xfrm>
            <a:off x="48768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7" name="Rectangle 57" descr="白色大理石">
            <a:extLst>
              <a:ext uri="{FF2B5EF4-FFF2-40B4-BE49-F238E27FC236}">
                <a16:creationId xmlns:a16="http://schemas.microsoft.com/office/drawing/2014/main" id="{06F376D9-9A8B-4AE8-9F77-93BE100694A1}"/>
              </a:ext>
            </a:extLst>
          </p:cNvPr>
          <p:cNvSpPr>
            <a:spLocks noChangeArrowheads="1"/>
          </p:cNvSpPr>
          <p:nvPr/>
        </p:nvSpPr>
        <p:spPr bwMode="auto">
          <a:xfrm>
            <a:off x="54102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8" name="Rectangle 58" descr="白色大理石">
            <a:extLst>
              <a:ext uri="{FF2B5EF4-FFF2-40B4-BE49-F238E27FC236}">
                <a16:creationId xmlns:a16="http://schemas.microsoft.com/office/drawing/2014/main" id="{972672BF-0690-4890-90D3-28F026D9A3C1}"/>
              </a:ext>
            </a:extLst>
          </p:cNvPr>
          <p:cNvSpPr>
            <a:spLocks noChangeArrowheads="1"/>
          </p:cNvSpPr>
          <p:nvPr/>
        </p:nvSpPr>
        <p:spPr bwMode="auto">
          <a:xfrm>
            <a:off x="60198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chemeClr val="tx2"/>
                </a:solidFill>
                <a:effectLst>
                  <a:outerShdw blurRad="38100" dist="38100" dir="2700000" algn="tl">
                    <a:srgbClr val="C0C0C0"/>
                  </a:outerShdw>
                </a:effectLst>
                <a:latin typeface="Arial" panose="020B0604020202020204" pitchFamily="34" charset="0"/>
              </a:rPr>
              <a:t>93</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83099" name="Line 59">
            <a:extLst>
              <a:ext uri="{FF2B5EF4-FFF2-40B4-BE49-F238E27FC236}">
                <a16:creationId xmlns:a16="http://schemas.microsoft.com/office/drawing/2014/main" id="{39006623-2BF9-4F36-9733-44DEA9B82A29}"/>
              </a:ext>
            </a:extLst>
          </p:cNvPr>
          <p:cNvSpPr>
            <a:spLocks noChangeShapeType="1"/>
          </p:cNvSpPr>
          <p:nvPr/>
        </p:nvSpPr>
        <p:spPr bwMode="auto">
          <a:xfrm>
            <a:off x="2286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0" name="Line 60">
            <a:extLst>
              <a:ext uri="{FF2B5EF4-FFF2-40B4-BE49-F238E27FC236}">
                <a16:creationId xmlns:a16="http://schemas.microsoft.com/office/drawing/2014/main" id="{9F2DEB2A-7B79-4682-96CE-21C1159DA827}"/>
              </a:ext>
            </a:extLst>
          </p:cNvPr>
          <p:cNvSpPr>
            <a:spLocks noChangeShapeType="1"/>
          </p:cNvSpPr>
          <p:nvPr/>
        </p:nvSpPr>
        <p:spPr bwMode="auto">
          <a:xfrm>
            <a:off x="2286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1" name="Line 61">
            <a:extLst>
              <a:ext uri="{FF2B5EF4-FFF2-40B4-BE49-F238E27FC236}">
                <a16:creationId xmlns:a16="http://schemas.microsoft.com/office/drawing/2014/main" id="{B4891E53-807F-42EE-9CE6-CB950418C7F9}"/>
              </a:ext>
            </a:extLst>
          </p:cNvPr>
          <p:cNvSpPr>
            <a:spLocks noChangeShapeType="1"/>
          </p:cNvSpPr>
          <p:nvPr/>
        </p:nvSpPr>
        <p:spPr bwMode="auto">
          <a:xfrm>
            <a:off x="2286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2" name="Line 62">
            <a:extLst>
              <a:ext uri="{FF2B5EF4-FFF2-40B4-BE49-F238E27FC236}">
                <a16:creationId xmlns:a16="http://schemas.microsoft.com/office/drawing/2014/main" id="{1F48D784-2514-4751-B009-FF46D062BD46}"/>
              </a:ext>
            </a:extLst>
          </p:cNvPr>
          <p:cNvSpPr>
            <a:spLocks noChangeShapeType="1"/>
          </p:cNvSpPr>
          <p:nvPr/>
        </p:nvSpPr>
        <p:spPr bwMode="auto">
          <a:xfrm>
            <a:off x="228600" y="5105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3" name="Line 63">
            <a:extLst>
              <a:ext uri="{FF2B5EF4-FFF2-40B4-BE49-F238E27FC236}">
                <a16:creationId xmlns:a16="http://schemas.microsoft.com/office/drawing/2014/main" id="{497BDAF2-6C48-470A-A2D7-EAEFC1D952AE}"/>
              </a:ext>
            </a:extLst>
          </p:cNvPr>
          <p:cNvSpPr>
            <a:spLocks noChangeShapeType="1"/>
          </p:cNvSpPr>
          <p:nvPr/>
        </p:nvSpPr>
        <p:spPr bwMode="auto">
          <a:xfrm>
            <a:off x="1676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4" name="Line 64">
            <a:extLst>
              <a:ext uri="{FF2B5EF4-FFF2-40B4-BE49-F238E27FC236}">
                <a16:creationId xmlns:a16="http://schemas.microsoft.com/office/drawing/2014/main" id="{7ADD07CB-8F06-49FF-B578-220CCFDC31CE}"/>
              </a:ext>
            </a:extLst>
          </p:cNvPr>
          <p:cNvSpPr>
            <a:spLocks noChangeShapeType="1"/>
          </p:cNvSpPr>
          <p:nvPr/>
        </p:nvSpPr>
        <p:spPr bwMode="auto">
          <a:xfrm>
            <a:off x="1524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5" name="Line 65">
            <a:extLst>
              <a:ext uri="{FF2B5EF4-FFF2-40B4-BE49-F238E27FC236}">
                <a16:creationId xmlns:a16="http://schemas.microsoft.com/office/drawing/2014/main" id="{F7F30FF2-5112-4EAE-B410-1CB594897868}"/>
              </a:ext>
            </a:extLst>
          </p:cNvPr>
          <p:cNvSpPr>
            <a:spLocks noChangeShapeType="1"/>
          </p:cNvSpPr>
          <p:nvPr/>
        </p:nvSpPr>
        <p:spPr bwMode="auto">
          <a:xfrm>
            <a:off x="29718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6" name="Line 66">
            <a:extLst>
              <a:ext uri="{FF2B5EF4-FFF2-40B4-BE49-F238E27FC236}">
                <a16:creationId xmlns:a16="http://schemas.microsoft.com/office/drawing/2014/main" id="{8235E741-8AB0-4B9F-96F8-9DD5ED50EC5A}"/>
              </a:ext>
            </a:extLst>
          </p:cNvPr>
          <p:cNvSpPr>
            <a:spLocks noChangeShapeType="1"/>
          </p:cNvSpPr>
          <p:nvPr/>
        </p:nvSpPr>
        <p:spPr bwMode="auto">
          <a:xfrm>
            <a:off x="31242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7" name="Line 67">
            <a:extLst>
              <a:ext uri="{FF2B5EF4-FFF2-40B4-BE49-F238E27FC236}">
                <a16:creationId xmlns:a16="http://schemas.microsoft.com/office/drawing/2014/main" id="{21B7B6C1-E9D8-4070-93B1-5935A3781643}"/>
              </a:ext>
            </a:extLst>
          </p:cNvPr>
          <p:cNvSpPr>
            <a:spLocks noChangeShapeType="1"/>
          </p:cNvSpPr>
          <p:nvPr/>
        </p:nvSpPr>
        <p:spPr bwMode="auto">
          <a:xfrm>
            <a:off x="4343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8" name="Line 68">
            <a:extLst>
              <a:ext uri="{FF2B5EF4-FFF2-40B4-BE49-F238E27FC236}">
                <a16:creationId xmlns:a16="http://schemas.microsoft.com/office/drawing/2014/main" id="{2A70D579-7AA9-456A-96C9-AB046A6F81AB}"/>
              </a:ext>
            </a:extLst>
          </p:cNvPr>
          <p:cNvSpPr>
            <a:spLocks noChangeShapeType="1"/>
          </p:cNvSpPr>
          <p:nvPr/>
        </p:nvSpPr>
        <p:spPr bwMode="auto">
          <a:xfrm>
            <a:off x="44958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09" name="Line 69">
            <a:extLst>
              <a:ext uri="{FF2B5EF4-FFF2-40B4-BE49-F238E27FC236}">
                <a16:creationId xmlns:a16="http://schemas.microsoft.com/office/drawing/2014/main" id="{B0FBE02E-4D8C-44E7-9C33-45622A8607D1}"/>
              </a:ext>
            </a:extLst>
          </p:cNvPr>
          <p:cNvSpPr>
            <a:spLocks noChangeShapeType="1"/>
          </p:cNvSpPr>
          <p:nvPr/>
        </p:nvSpPr>
        <p:spPr bwMode="auto">
          <a:xfrm>
            <a:off x="5715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0" name="Line 70">
            <a:extLst>
              <a:ext uri="{FF2B5EF4-FFF2-40B4-BE49-F238E27FC236}">
                <a16:creationId xmlns:a16="http://schemas.microsoft.com/office/drawing/2014/main" id="{74C44168-7945-42B4-A20A-E7124EF07D78}"/>
              </a:ext>
            </a:extLst>
          </p:cNvPr>
          <p:cNvSpPr>
            <a:spLocks noChangeShapeType="1"/>
          </p:cNvSpPr>
          <p:nvPr/>
        </p:nvSpPr>
        <p:spPr bwMode="auto">
          <a:xfrm>
            <a:off x="31242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1" name="Line 71">
            <a:extLst>
              <a:ext uri="{FF2B5EF4-FFF2-40B4-BE49-F238E27FC236}">
                <a16:creationId xmlns:a16="http://schemas.microsoft.com/office/drawing/2014/main" id="{C8847FE5-DDA4-4980-AA1E-71663AA33295}"/>
              </a:ext>
            </a:extLst>
          </p:cNvPr>
          <p:cNvSpPr>
            <a:spLocks noChangeShapeType="1"/>
          </p:cNvSpPr>
          <p:nvPr/>
        </p:nvSpPr>
        <p:spPr bwMode="auto">
          <a:xfrm>
            <a:off x="5867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2" name="Line 72">
            <a:extLst>
              <a:ext uri="{FF2B5EF4-FFF2-40B4-BE49-F238E27FC236}">
                <a16:creationId xmlns:a16="http://schemas.microsoft.com/office/drawing/2014/main" id="{1BBE12CA-4DBC-4217-A358-828F40C85D7D}"/>
              </a:ext>
            </a:extLst>
          </p:cNvPr>
          <p:cNvSpPr>
            <a:spLocks noChangeShapeType="1"/>
          </p:cNvSpPr>
          <p:nvPr/>
        </p:nvSpPr>
        <p:spPr bwMode="auto">
          <a:xfrm>
            <a:off x="58674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3" name="Line 73">
            <a:extLst>
              <a:ext uri="{FF2B5EF4-FFF2-40B4-BE49-F238E27FC236}">
                <a16:creationId xmlns:a16="http://schemas.microsoft.com/office/drawing/2014/main" id="{3365428A-D677-43E8-ABAB-5896AC92D3ED}"/>
              </a:ext>
            </a:extLst>
          </p:cNvPr>
          <p:cNvSpPr>
            <a:spLocks noChangeShapeType="1"/>
          </p:cNvSpPr>
          <p:nvPr/>
        </p:nvSpPr>
        <p:spPr bwMode="auto">
          <a:xfrm>
            <a:off x="58674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4" name="Line 74">
            <a:extLst>
              <a:ext uri="{FF2B5EF4-FFF2-40B4-BE49-F238E27FC236}">
                <a16:creationId xmlns:a16="http://schemas.microsoft.com/office/drawing/2014/main" id="{543BDCAA-5433-47D9-AFFB-A91E74A3075E}"/>
              </a:ext>
            </a:extLst>
          </p:cNvPr>
          <p:cNvSpPr>
            <a:spLocks noChangeShapeType="1"/>
          </p:cNvSpPr>
          <p:nvPr/>
        </p:nvSpPr>
        <p:spPr bwMode="auto">
          <a:xfrm>
            <a:off x="70866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5" name="Line 75">
            <a:extLst>
              <a:ext uri="{FF2B5EF4-FFF2-40B4-BE49-F238E27FC236}">
                <a16:creationId xmlns:a16="http://schemas.microsoft.com/office/drawing/2014/main" id="{91846B4A-AFBF-4733-91CE-D32FD0F0BBB3}"/>
              </a:ext>
            </a:extLst>
          </p:cNvPr>
          <p:cNvSpPr>
            <a:spLocks noChangeShapeType="1"/>
          </p:cNvSpPr>
          <p:nvPr/>
        </p:nvSpPr>
        <p:spPr bwMode="auto">
          <a:xfrm>
            <a:off x="7239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6" name="Line 76">
            <a:extLst>
              <a:ext uri="{FF2B5EF4-FFF2-40B4-BE49-F238E27FC236}">
                <a16:creationId xmlns:a16="http://schemas.microsoft.com/office/drawing/2014/main" id="{801581F4-6271-4E86-BB0B-4F7E22A4A3C5}"/>
              </a:ext>
            </a:extLst>
          </p:cNvPr>
          <p:cNvSpPr>
            <a:spLocks noChangeShapeType="1"/>
          </p:cNvSpPr>
          <p:nvPr/>
        </p:nvSpPr>
        <p:spPr bwMode="auto">
          <a:xfrm>
            <a:off x="7772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7" name="Line 77">
            <a:extLst>
              <a:ext uri="{FF2B5EF4-FFF2-40B4-BE49-F238E27FC236}">
                <a16:creationId xmlns:a16="http://schemas.microsoft.com/office/drawing/2014/main" id="{572F597B-2D92-47BD-8E1E-A60B2712EA2F}"/>
              </a:ext>
            </a:extLst>
          </p:cNvPr>
          <p:cNvSpPr>
            <a:spLocks noChangeShapeType="1"/>
          </p:cNvSpPr>
          <p:nvPr/>
        </p:nvSpPr>
        <p:spPr bwMode="auto">
          <a:xfrm>
            <a:off x="76200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8" name="Line 78">
            <a:extLst>
              <a:ext uri="{FF2B5EF4-FFF2-40B4-BE49-F238E27FC236}">
                <a16:creationId xmlns:a16="http://schemas.microsoft.com/office/drawing/2014/main" id="{2332B28E-C0DD-4331-975B-0C8B370B964C}"/>
              </a:ext>
            </a:extLst>
          </p:cNvPr>
          <p:cNvSpPr>
            <a:spLocks noChangeShapeType="1"/>
          </p:cNvSpPr>
          <p:nvPr/>
        </p:nvSpPr>
        <p:spPr bwMode="auto">
          <a:xfrm flipH="1">
            <a:off x="2743200" y="2819400"/>
            <a:ext cx="2286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9" name="Line 79">
            <a:extLst>
              <a:ext uri="{FF2B5EF4-FFF2-40B4-BE49-F238E27FC236}">
                <a16:creationId xmlns:a16="http://schemas.microsoft.com/office/drawing/2014/main" id="{B374A38A-F39A-4822-94B3-B8B14A52967A}"/>
              </a:ext>
            </a:extLst>
          </p:cNvPr>
          <p:cNvSpPr>
            <a:spLocks noChangeShapeType="1"/>
          </p:cNvSpPr>
          <p:nvPr/>
        </p:nvSpPr>
        <p:spPr bwMode="auto">
          <a:xfrm flipH="1">
            <a:off x="5562600" y="2819400"/>
            <a:ext cx="1524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20" name="Line 80">
            <a:extLst>
              <a:ext uri="{FF2B5EF4-FFF2-40B4-BE49-F238E27FC236}">
                <a16:creationId xmlns:a16="http://schemas.microsoft.com/office/drawing/2014/main" id="{7E1E033B-3291-4D23-BEEA-F94F07C366CE}"/>
              </a:ext>
            </a:extLst>
          </p:cNvPr>
          <p:cNvSpPr>
            <a:spLocks noChangeShapeType="1"/>
          </p:cNvSpPr>
          <p:nvPr/>
        </p:nvSpPr>
        <p:spPr bwMode="auto">
          <a:xfrm flipH="1">
            <a:off x="5105400" y="3962400"/>
            <a:ext cx="3810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21" name="Line 81">
            <a:extLst>
              <a:ext uri="{FF2B5EF4-FFF2-40B4-BE49-F238E27FC236}">
                <a16:creationId xmlns:a16="http://schemas.microsoft.com/office/drawing/2014/main" id="{D80D3200-F453-4783-87A6-1F4FE1DECAF9}"/>
              </a:ext>
            </a:extLst>
          </p:cNvPr>
          <p:cNvSpPr>
            <a:spLocks noChangeShapeType="1"/>
          </p:cNvSpPr>
          <p:nvPr/>
        </p:nvSpPr>
        <p:spPr bwMode="auto">
          <a:xfrm flipH="1">
            <a:off x="6705600" y="5105400"/>
            <a:ext cx="91440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22" name="Text Box 82">
            <a:extLst>
              <a:ext uri="{FF2B5EF4-FFF2-40B4-BE49-F238E27FC236}">
                <a16:creationId xmlns:a16="http://schemas.microsoft.com/office/drawing/2014/main" id="{5C85FBC8-477A-4140-9BA2-E8546F644E0F}"/>
              </a:ext>
            </a:extLst>
          </p:cNvPr>
          <p:cNvSpPr txBox="1">
            <a:spLocks noChangeArrowheads="1"/>
          </p:cNvSpPr>
          <p:nvPr/>
        </p:nvSpPr>
        <p:spPr bwMode="auto">
          <a:xfrm>
            <a:off x="7908925" y="1092200"/>
            <a:ext cx="10191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len</a:t>
            </a:r>
            <a:r>
              <a:rPr kumimoji="1" lang="en-US" altLang="zh-CN" sz="2800" b="1">
                <a:effectLst>
                  <a:outerShdw blurRad="38100" dist="38100" dir="2700000" algn="tl">
                    <a:srgbClr val="C0C0C0"/>
                  </a:outerShdw>
                </a:effectLst>
                <a:ea typeface="宋体" panose="02010600030101010101" pitchFamily="2" charset="-122"/>
              </a:rPr>
              <a:t>=1</a:t>
            </a:r>
          </a:p>
        </p:txBody>
      </p:sp>
      <p:sp>
        <p:nvSpPr>
          <p:cNvPr id="983123" name="Rectangle 83">
            <a:extLst>
              <a:ext uri="{FF2B5EF4-FFF2-40B4-BE49-F238E27FC236}">
                <a16:creationId xmlns:a16="http://schemas.microsoft.com/office/drawing/2014/main" id="{429885E9-74A9-449B-82B0-B83B85CE13F1}"/>
              </a:ext>
            </a:extLst>
          </p:cNvPr>
          <p:cNvSpPr>
            <a:spLocks noChangeArrowheads="1"/>
          </p:cNvSpPr>
          <p:nvPr/>
        </p:nvSpPr>
        <p:spPr bwMode="auto">
          <a:xfrm>
            <a:off x="7896225" y="2224088"/>
            <a:ext cx="1019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len</a:t>
            </a:r>
            <a:r>
              <a:rPr kumimoji="1" lang="en-US" altLang="zh-CN" sz="2800" b="1">
                <a:effectLst>
                  <a:outerShdw blurRad="38100" dist="38100" dir="2700000" algn="tl">
                    <a:srgbClr val="C0C0C0"/>
                  </a:outerShdw>
                </a:effectLst>
                <a:ea typeface="宋体" panose="02010600030101010101" pitchFamily="2" charset="-122"/>
              </a:rPr>
              <a:t>=2</a:t>
            </a:r>
          </a:p>
        </p:txBody>
      </p:sp>
      <p:sp>
        <p:nvSpPr>
          <p:cNvPr id="983124" name="Rectangle 84">
            <a:extLst>
              <a:ext uri="{FF2B5EF4-FFF2-40B4-BE49-F238E27FC236}">
                <a16:creationId xmlns:a16="http://schemas.microsoft.com/office/drawing/2014/main" id="{F4EDDDF2-7CDD-48E5-9C07-A7ED0DA4CB88}"/>
              </a:ext>
            </a:extLst>
          </p:cNvPr>
          <p:cNvSpPr>
            <a:spLocks noChangeArrowheads="1"/>
          </p:cNvSpPr>
          <p:nvPr/>
        </p:nvSpPr>
        <p:spPr bwMode="auto">
          <a:xfrm>
            <a:off x="7924800" y="3367088"/>
            <a:ext cx="1019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len</a:t>
            </a:r>
            <a:r>
              <a:rPr kumimoji="1" lang="en-US" altLang="zh-CN" sz="2800" b="1">
                <a:effectLst>
                  <a:outerShdw blurRad="38100" dist="38100" dir="2700000" algn="tl">
                    <a:srgbClr val="C0C0C0"/>
                  </a:outerShdw>
                </a:effectLst>
                <a:ea typeface="宋体" panose="02010600030101010101" pitchFamily="2" charset="-122"/>
              </a:rPr>
              <a:t>=4</a:t>
            </a:r>
          </a:p>
        </p:txBody>
      </p:sp>
      <p:sp>
        <p:nvSpPr>
          <p:cNvPr id="983125" name="Rectangle 85">
            <a:extLst>
              <a:ext uri="{FF2B5EF4-FFF2-40B4-BE49-F238E27FC236}">
                <a16:creationId xmlns:a16="http://schemas.microsoft.com/office/drawing/2014/main" id="{957282B2-667A-4AA7-84BD-81936504C41E}"/>
              </a:ext>
            </a:extLst>
          </p:cNvPr>
          <p:cNvSpPr>
            <a:spLocks noChangeArrowheads="1"/>
          </p:cNvSpPr>
          <p:nvPr/>
        </p:nvSpPr>
        <p:spPr bwMode="auto">
          <a:xfrm>
            <a:off x="7924800" y="4510088"/>
            <a:ext cx="1019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len</a:t>
            </a:r>
            <a:r>
              <a:rPr kumimoji="1" lang="en-US" altLang="zh-CN" sz="2800" b="1">
                <a:effectLst>
                  <a:outerShdw blurRad="38100" dist="38100" dir="2700000" algn="tl">
                    <a:srgbClr val="C0C0C0"/>
                  </a:outerShdw>
                </a:effectLst>
                <a:ea typeface="宋体" panose="02010600030101010101" pitchFamily="2" charset="-122"/>
              </a:rPr>
              <a:t>=8</a:t>
            </a:r>
          </a:p>
        </p:txBody>
      </p:sp>
      <p:sp>
        <p:nvSpPr>
          <p:cNvPr id="983126" name="Rectangle 86">
            <a:extLst>
              <a:ext uri="{FF2B5EF4-FFF2-40B4-BE49-F238E27FC236}">
                <a16:creationId xmlns:a16="http://schemas.microsoft.com/office/drawing/2014/main" id="{C5C8C9A7-0558-4A96-9649-154937DC13B3}"/>
              </a:ext>
            </a:extLst>
          </p:cNvPr>
          <p:cNvSpPr>
            <a:spLocks noChangeArrowheads="1"/>
          </p:cNvSpPr>
          <p:nvPr/>
        </p:nvSpPr>
        <p:spPr bwMode="auto">
          <a:xfrm>
            <a:off x="7848600" y="5653088"/>
            <a:ext cx="11969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len</a:t>
            </a:r>
            <a:r>
              <a:rPr kumimoji="1" lang="en-US" altLang="zh-CN" sz="2800" b="1">
                <a:effectLst>
                  <a:outerShdw blurRad="38100" dist="38100" dir="2700000" algn="tl">
                    <a:srgbClr val="C0C0C0"/>
                  </a:outerShdw>
                </a:effectLst>
                <a:ea typeface="宋体" panose="02010600030101010101" pitchFamily="2" charset="-122"/>
              </a:rPr>
              <a:t>=16</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DBE1CAA-CBC4-47AE-8F27-C990F39C206E}"/>
              </a:ext>
            </a:extLst>
          </p:cNvPr>
          <p:cNvSpPr>
            <a:spLocks noGrp="1"/>
          </p:cNvSpPr>
          <p:nvPr>
            <p:ph type="sldNum" sz="quarter" idx="11"/>
          </p:nvPr>
        </p:nvSpPr>
        <p:spPr/>
        <p:txBody>
          <a:bodyPr/>
          <a:lstStyle/>
          <a:p>
            <a:r>
              <a:rPr lang="en-US" altLang="zh-CN"/>
              <a:t>140-</a:t>
            </a:r>
            <a:fld id="{C04075DD-0129-4B8A-A707-81BD7CB61F2C}" type="slidenum">
              <a:rPr lang="en-US" altLang="zh-CN"/>
              <a:pPr/>
              <a:t>112</a:t>
            </a:fld>
            <a:endParaRPr lang="en-US" altLang="zh-CN"/>
          </a:p>
        </p:txBody>
      </p:sp>
      <p:sp>
        <p:nvSpPr>
          <p:cNvPr id="978947" name="Rectangle 3">
            <a:extLst>
              <a:ext uri="{FF2B5EF4-FFF2-40B4-BE49-F238E27FC236}">
                <a16:creationId xmlns:a16="http://schemas.microsoft.com/office/drawing/2014/main" id="{62E798A7-A781-4FA6-9508-C90E382F6E1D}"/>
              </a:ext>
            </a:extLst>
          </p:cNvPr>
          <p:cNvSpPr>
            <a:spLocks noGrp="1" noChangeArrowheads="1"/>
          </p:cNvSpPr>
          <p:nvPr>
            <p:ph type="title"/>
          </p:nvPr>
        </p:nvSpPr>
        <p:spPr>
          <a:xfrm>
            <a:off x="395288" y="441325"/>
            <a:ext cx="8229600" cy="900113"/>
          </a:xfrm>
        </p:spPr>
        <p:txBody>
          <a:bodyPr/>
          <a:lstStyle/>
          <a:p>
            <a:pPr algn="ctr"/>
            <a:r>
              <a:rPr kumimoji="1" lang="zh-CN" altLang="en-US" sz="4000" b="1">
                <a:solidFill>
                  <a:schemeClr val="tx2"/>
                </a:solidFill>
                <a:ea typeface="华文新魏" panose="02010800040101010101" pitchFamily="2" charset="-122"/>
              </a:rPr>
              <a:t>两路归并算法</a:t>
            </a:r>
          </a:p>
        </p:txBody>
      </p:sp>
      <p:sp>
        <p:nvSpPr>
          <p:cNvPr id="978948" name="Rectangle 4">
            <a:extLst>
              <a:ext uri="{FF2B5EF4-FFF2-40B4-BE49-F238E27FC236}">
                <a16:creationId xmlns:a16="http://schemas.microsoft.com/office/drawing/2014/main" id="{1F93B817-4F4D-4EDC-AD30-B66DD8409B7F}"/>
              </a:ext>
            </a:extLst>
          </p:cNvPr>
          <p:cNvSpPr>
            <a:spLocks noGrp="1" noChangeArrowheads="1"/>
          </p:cNvSpPr>
          <p:nvPr>
            <p:ph type="body" idx="1"/>
          </p:nvPr>
        </p:nvSpPr>
        <p:spPr>
          <a:xfrm>
            <a:off x="468313" y="1271588"/>
            <a:ext cx="8229600" cy="5110162"/>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"dataList.h"</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merge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L2</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mid</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L1.Vector[</a:t>
            </a:r>
            <a:r>
              <a:rPr lang="en-US" altLang="zh-CN" sz="2800">
                <a:solidFill>
                  <a:srgbClr val="008000"/>
                </a:solidFill>
                <a:latin typeface="Times New Roman" panose="02020603050405020304" pitchFamily="18" charset="0"/>
                <a:ea typeface="隶书" panose="02010509060101010101" pitchFamily="49" charset="-122"/>
              </a:rPr>
              <a:t>left</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rgbClr val="008000"/>
                </a:solidFill>
                <a:latin typeface="Times New Roman" panose="02020603050405020304" pitchFamily="18" charset="0"/>
                <a:ea typeface="隶书" panose="02010509060101010101" pitchFamily="49" charset="-122"/>
              </a:rPr>
              <a:t>mid</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a:solidFill>
                  <a:schemeClr val="tx2"/>
                </a:solidFill>
                <a:latin typeface="Times New Roman" panose="02020603050405020304" pitchFamily="18" charset="0"/>
                <a:ea typeface="隶书" panose="02010509060101010101" pitchFamily="49" charset="-122"/>
              </a:rPr>
              <a:t>L1.Vector[</a:t>
            </a:r>
            <a:r>
              <a:rPr lang="en-US" altLang="zh-CN" sz="2800">
                <a:solidFill>
                  <a:srgbClr val="008000"/>
                </a:solidFill>
                <a:latin typeface="Times New Roman" panose="02020603050405020304" pitchFamily="18" charset="0"/>
                <a:ea typeface="隶书" panose="02010509060101010101" pitchFamily="49" charset="-122"/>
              </a:rPr>
              <a:t>mid+1</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rgbClr val="008000"/>
                </a:solidFill>
                <a:latin typeface="Times New Roman" panose="02020603050405020304" pitchFamily="18" charset="0"/>
                <a:ea typeface="隶书" panose="02010509060101010101" pitchFamily="49" charset="-122"/>
              </a:rPr>
              <a:t>right</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是两</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个有序表</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将这两个有序表归并成一个有序表</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L2.Vector[left</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right]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mid+1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s1</a:t>
            </a:r>
            <a:r>
              <a:rPr lang="en-US" altLang="zh-CN" sz="2800" b="1">
                <a:solidFill>
                  <a:schemeClr val="tx2"/>
                </a:solidFill>
                <a:latin typeface="Times New Roman" panose="02020603050405020304" pitchFamily="18" charset="0"/>
                <a:ea typeface="隶书" panose="02010509060101010101" pitchFamily="49" charset="-122"/>
              </a:rPr>
              <a:t>, </a:t>
            </a:r>
            <a:r>
              <a:rPr lang="en-US" altLang="zh-CN" sz="2800">
                <a:solidFill>
                  <a:schemeClr val="tx2"/>
                </a:solidFill>
                <a:latin typeface="Times New Roman" panose="02020603050405020304" pitchFamily="18" charset="0"/>
                <a:ea typeface="隶书" panose="02010509060101010101" pitchFamily="49" charset="-122"/>
              </a:rPr>
              <a:t>s2</a:t>
            </a:r>
            <a:r>
              <a:rPr lang="zh-CN" altLang="en-US" sz="2800">
                <a:solidFill>
                  <a:schemeClr val="tx2"/>
                </a:solidFill>
                <a:latin typeface="Times New Roman" panose="02020603050405020304" pitchFamily="18" charset="0"/>
                <a:ea typeface="隶书" panose="02010509060101010101" pitchFamily="49" charset="-122"/>
              </a:rPr>
              <a:t>是检测指针</a:t>
            </a:r>
            <a:r>
              <a:rPr lang="en-US" altLang="zh-CN" sz="2800" b="1">
                <a:solidFill>
                  <a:schemeClr val="tx2"/>
                </a:solidFill>
                <a:latin typeface="Times New Roman" panose="02020603050405020304" pitchFamily="18" charset="0"/>
                <a:ea typeface="隶书" panose="02010509060101010101" pitchFamily="49" charset="-122"/>
              </a:rPr>
              <a:t>, t</a:t>
            </a:r>
            <a:r>
              <a:rPr lang="zh-CN" altLang="en-US" sz="2800">
                <a:solidFill>
                  <a:schemeClr val="tx2"/>
                </a:solidFill>
                <a:latin typeface="Times New Roman" panose="02020603050405020304" pitchFamily="18" charset="0"/>
                <a:ea typeface="隶书" panose="02010509060101010101" pitchFamily="49" charset="-122"/>
              </a:rPr>
              <a:t>是存放指针</a:t>
            </a:r>
            <a:r>
              <a:rPr lang="zh-CN" altLang="en-US" sz="2800" b="1">
                <a:latin typeface="Times New Roman" panose="02020603050405020304" pitchFamily="18" charset="0"/>
                <a:ea typeface="隶书" panose="02010509060101010101" pitchFamily="49" charset="-122"/>
              </a:rPr>
              <a:t>   </a:t>
            </a:r>
            <a:endParaRPr lang="zh-CN" altLang="en-US" sz="280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811B7A0-FA81-4952-BD7D-0E92021614B6}"/>
              </a:ext>
            </a:extLst>
          </p:cNvPr>
          <p:cNvSpPr>
            <a:spLocks noGrp="1"/>
          </p:cNvSpPr>
          <p:nvPr>
            <p:ph type="sldNum" sz="quarter" idx="11"/>
          </p:nvPr>
        </p:nvSpPr>
        <p:spPr/>
        <p:txBody>
          <a:bodyPr/>
          <a:lstStyle/>
          <a:p>
            <a:r>
              <a:rPr lang="en-US" altLang="zh-CN"/>
              <a:t>140-</a:t>
            </a:r>
            <a:fld id="{0A104DF2-12D0-4C1D-8EF8-DEE4D6C5C55E}" type="slidenum">
              <a:rPr lang="en-US" altLang="zh-CN"/>
              <a:pPr/>
              <a:t>113</a:t>
            </a:fld>
            <a:endParaRPr lang="en-US" altLang="zh-CN"/>
          </a:p>
        </p:txBody>
      </p:sp>
      <p:sp>
        <p:nvSpPr>
          <p:cNvPr id="1113091" name="Rectangle 3">
            <a:extLst>
              <a:ext uri="{FF2B5EF4-FFF2-40B4-BE49-F238E27FC236}">
                <a16:creationId xmlns:a16="http://schemas.microsoft.com/office/drawing/2014/main" id="{88CDE0FA-1B89-4772-8B68-83DA60D2C200}"/>
              </a:ext>
            </a:extLst>
          </p:cNvPr>
          <p:cNvSpPr>
            <a:spLocks noGrp="1" noChangeArrowheads="1"/>
          </p:cNvSpPr>
          <p:nvPr>
            <p:ph type="body" idx="1"/>
          </p:nvPr>
        </p:nvSpPr>
        <p:spPr>
          <a:xfrm>
            <a:off x="457200" y="731838"/>
            <a:ext cx="8229600" cy="5684837"/>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mid</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两两比较</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(L1[i]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L1[j])</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L2[k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L1[i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L2[k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L1[j</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mid)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L2[k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L1[i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若第一个表未检测完</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right) L2[k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L1[j</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若第二个表未检测完</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6896CE4-943D-41C4-8869-52FFFDD4EF64}"/>
              </a:ext>
            </a:extLst>
          </p:cNvPr>
          <p:cNvSpPr>
            <a:spLocks noGrp="1"/>
          </p:cNvSpPr>
          <p:nvPr>
            <p:ph type="sldNum" sz="quarter" idx="11"/>
          </p:nvPr>
        </p:nvSpPr>
        <p:spPr/>
        <p:txBody>
          <a:bodyPr/>
          <a:lstStyle/>
          <a:p>
            <a:r>
              <a:rPr lang="en-US" altLang="zh-CN"/>
              <a:t>140-</a:t>
            </a:r>
            <a:fld id="{9E50DF79-AFFB-41A3-8FE6-408FB6ECD2D3}" type="slidenum">
              <a:rPr lang="en-US" altLang="zh-CN"/>
              <a:pPr/>
              <a:t>114</a:t>
            </a:fld>
            <a:endParaRPr lang="en-US" altLang="zh-CN"/>
          </a:p>
        </p:txBody>
      </p:sp>
      <p:sp>
        <p:nvSpPr>
          <p:cNvPr id="980994" name="Rectangle 2">
            <a:extLst>
              <a:ext uri="{FF2B5EF4-FFF2-40B4-BE49-F238E27FC236}">
                <a16:creationId xmlns:a16="http://schemas.microsoft.com/office/drawing/2014/main" id="{2A2F0512-0A18-4592-944D-2359089D7B5A}"/>
              </a:ext>
            </a:extLst>
          </p:cNvPr>
          <p:cNvSpPr>
            <a:spLocks noGrp="1" noChangeArrowheads="1"/>
          </p:cNvSpPr>
          <p:nvPr>
            <p:ph type="title"/>
          </p:nvPr>
        </p:nvSpPr>
        <p:spPr>
          <a:xfrm>
            <a:off x="1727200" y="441325"/>
            <a:ext cx="5678488" cy="935038"/>
          </a:xfrm>
        </p:spPr>
        <p:txBody>
          <a:bodyPr/>
          <a:lstStyle/>
          <a:p>
            <a:pPr algn="ctr"/>
            <a:r>
              <a:rPr lang="zh-CN" altLang="en-US" sz="4000" b="1">
                <a:solidFill>
                  <a:schemeClr val="tx2"/>
                </a:solidFill>
                <a:ea typeface="华文新魏" panose="02010800040101010101" pitchFamily="2" charset="-122"/>
              </a:rPr>
              <a:t>一趟归并排序的算法</a:t>
            </a:r>
          </a:p>
        </p:txBody>
      </p:sp>
      <p:sp>
        <p:nvSpPr>
          <p:cNvPr id="980995" name="Rectangle 3">
            <a:extLst>
              <a:ext uri="{FF2B5EF4-FFF2-40B4-BE49-F238E27FC236}">
                <a16:creationId xmlns:a16="http://schemas.microsoft.com/office/drawing/2014/main" id="{071AFC82-D2B1-4462-9F3D-43A081F339C5}"/>
              </a:ext>
            </a:extLst>
          </p:cNvPr>
          <p:cNvSpPr>
            <a:spLocks noGrp="1" noChangeArrowheads="1"/>
          </p:cNvSpPr>
          <p:nvPr>
            <p:ph type="body" idx="1"/>
          </p:nvPr>
        </p:nvSpPr>
        <p:spPr>
          <a:xfrm>
            <a:off x="511175" y="1268413"/>
            <a:ext cx="8164513" cy="579120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设</a:t>
            </a:r>
            <a:r>
              <a:rPr lang="en-US" altLang="zh-CN" sz="3000" b="1">
                <a:latin typeface="Times New Roman" panose="02020603050405020304" pitchFamily="18" charset="0"/>
                <a:ea typeface="仿宋_GB2312" pitchFamily="49" charset="-122"/>
              </a:rPr>
              <a:t>L1.Vector[0..n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中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个记录已经分为一些长度为 </a:t>
            </a:r>
            <a:r>
              <a:rPr lang="en-US" altLang="zh-CN" sz="3000" b="1">
                <a:latin typeface="Times New Roman" panose="02020603050405020304" pitchFamily="18" charset="0"/>
                <a:ea typeface="仿宋_GB2312" pitchFamily="49" charset="-122"/>
              </a:rPr>
              <a:t>len </a:t>
            </a:r>
            <a:r>
              <a:rPr lang="zh-CN" altLang="en-US" sz="3000" b="1">
                <a:latin typeface="Times New Roman" panose="02020603050405020304" pitchFamily="18" charset="0"/>
                <a:ea typeface="仿宋_GB2312" pitchFamily="49" charset="-122"/>
              </a:rPr>
              <a:t>的归并项，将这些归并项两两归并成长度为</a:t>
            </a:r>
            <a:r>
              <a:rPr lang="en-US" altLang="zh-CN" sz="3000" b="1">
                <a:latin typeface="Times New Roman" panose="02020603050405020304" pitchFamily="18" charset="0"/>
                <a:ea typeface="仿宋_GB2312" pitchFamily="49" charset="-122"/>
              </a:rPr>
              <a:t>2len</a:t>
            </a:r>
            <a:r>
              <a:rPr lang="zh-CN" altLang="en-US" sz="3000" b="1">
                <a:latin typeface="Times New Roman" panose="02020603050405020304" pitchFamily="18" charset="0"/>
                <a:ea typeface="仿宋_GB2312" pitchFamily="49" charset="-122"/>
              </a:rPr>
              <a:t>的归并项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结果放到</a:t>
            </a:r>
            <a:r>
              <a:rPr lang="en-US" altLang="zh-CN" sz="3000" b="1">
                <a:latin typeface="Times New Roman" panose="02020603050405020304" pitchFamily="18" charset="0"/>
                <a:ea typeface="仿宋_GB2312" pitchFamily="49" charset="-122"/>
              </a:rPr>
              <a:t>L2[ ]</a:t>
            </a:r>
            <a:r>
              <a:rPr lang="zh-CN" altLang="en-US" sz="3000" b="1">
                <a:latin typeface="Times New Roman" panose="02020603050405020304" pitchFamily="18" charset="0"/>
                <a:ea typeface="仿宋_GB2312" pitchFamily="49" charset="-122"/>
              </a:rPr>
              <a:t>中。</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如果</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不是</a:t>
            </a:r>
            <a:r>
              <a:rPr lang="en-US" altLang="zh-CN" sz="3000" b="1">
                <a:latin typeface="Times New Roman" panose="02020603050405020304" pitchFamily="18" charset="0"/>
                <a:ea typeface="仿宋_GB2312" pitchFamily="49" charset="-122"/>
              </a:rPr>
              <a:t>2len</a:t>
            </a:r>
            <a:r>
              <a:rPr lang="zh-CN" altLang="en-US" sz="3000" b="1">
                <a:latin typeface="Times New Roman" panose="02020603050405020304" pitchFamily="18" charset="0"/>
                <a:ea typeface="仿宋_GB2312" pitchFamily="49" charset="-122"/>
              </a:rPr>
              <a:t>的整数倍，则一趟归并到最后，可能遇到两种情形：</a:t>
            </a:r>
          </a:p>
          <a:p>
            <a:pPr lvl="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剩下一个</a:t>
            </a:r>
            <a:r>
              <a:rPr lang="zh-CN" altLang="en-US" sz="3000" b="1">
                <a:solidFill>
                  <a:schemeClr val="tx2"/>
                </a:solidFill>
                <a:latin typeface="Times New Roman" panose="02020603050405020304" pitchFamily="18" charset="0"/>
                <a:ea typeface="仿宋_GB2312" pitchFamily="49" charset="-122"/>
              </a:rPr>
              <a:t>长度为</a:t>
            </a:r>
            <a:r>
              <a:rPr lang="en-US" altLang="zh-CN" sz="3000" b="1">
                <a:solidFill>
                  <a:schemeClr val="tx2"/>
                </a:solidFill>
                <a:latin typeface="Times New Roman" panose="02020603050405020304" pitchFamily="18" charset="0"/>
                <a:ea typeface="仿宋_GB2312" pitchFamily="49" charset="-122"/>
              </a:rPr>
              <a:t>len</a:t>
            </a:r>
            <a:r>
              <a:rPr lang="zh-CN" altLang="en-US" sz="3000" b="1">
                <a:latin typeface="Times New Roman" panose="02020603050405020304" pitchFamily="18" charset="0"/>
                <a:ea typeface="仿宋_GB2312" pitchFamily="49" charset="-122"/>
              </a:rPr>
              <a:t>的归并项和另一个</a:t>
            </a:r>
            <a:r>
              <a:rPr lang="zh-CN" altLang="en-US" sz="3000" b="1">
                <a:solidFill>
                  <a:schemeClr val="tx2"/>
                </a:solidFill>
                <a:latin typeface="Times New Roman" panose="02020603050405020304" pitchFamily="18" charset="0"/>
                <a:ea typeface="仿宋_GB2312" pitchFamily="49" charset="-122"/>
              </a:rPr>
              <a:t>长度不足</a:t>
            </a:r>
            <a:r>
              <a:rPr lang="en-US" altLang="zh-CN" sz="3000" b="1">
                <a:solidFill>
                  <a:schemeClr val="tx2"/>
                </a:solidFill>
                <a:latin typeface="Times New Roman" panose="02020603050405020304" pitchFamily="18" charset="0"/>
                <a:ea typeface="仿宋_GB2312" pitchFamily="49" charset="-122"/>
              </a:rPr>
              <a:t>len</a:t>
            </a:r>
            <a:r>
              <a:rPr lang="zh-CN" altLang="en-US" sz="3000" b="1">
                <a:latin typeface="Times New Roman" panose="02020603050405020304" pitchFamily="18" charset="0"/>
                <a:ea typeface="仿宋_GB2312" pitchFamily="49" charset="-122"/>
              </a:rPr>
              <a:t>的归并项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可用</a:t>
            </a:r>
            <a:r>
              <a:rPr lang="en-US" altLang="zh-CN" sz="3000" b="1">
                <a:solidFill>
                  <a:schemeClr val="tx2"/>
                </a:solidFill>
                <a:latin typeface="Times New Roman" panose="02020603050405020304" pitchFamily="18" charset="0"/>
                <a:ea typeface="仿宋_GB2312" pitchFamily="49" charset="-122"/>
              </a:rPr>
              <a:t>merge</a:t>
            </a:r>
            <a:r>
              <a:rPr lang="zh-CN" altLang="en-US" sz="3000" b="1">
                <a:solidFill>
                  <a:schemeClr val="tx2"/>
                </a:solidFill>
                <a:latin typeface="Times New Roman" panose="02020603050405020304" pitchFamily="18" charset="0"/>
                <a:ea typeface="仿宋_GB2312" pitchFamily="49" charset="-122"/>
              </a:rPr>
              <a:t>算法</a:t>
            </a:r>
            <a:r>
              <a:rPr lang="zh-CN" altLang="en-US" sz="3000" b="1">
                <a:latin typeface="Times New Roman" panose="02020603050405020304" pitchFamily="18" charset="0"/>
                <a:ea typeface="仿宋_GB2312" pitchFamily="49" charset="-122"/>
              </a:rPr>
              <a:t>将它们归并成一个长度小于 </a:t>
            </a:r>
            <a:r>
              <a:rPr lang="en-US" altLang="zh-CN" sz="3000" b="1">
                <a:latin typeface="Times New Roman" panose="02020603050405020304" pitchFamily="18" charset="0"/>
                <a:ea typeface="仿宋_GB2312" pitchFamily="49" charset="-122"/>
              </a:rPr>
              <a:t>2len</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的归并项。 </a:t>
            </a:r>
          </a:p>
          <a:p>
            <a:pPr lvl="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只剩下一个归并项，其长度</a:t>
            </a:r>
            <a:r>
              <a:rPr lang="zh-CN" altLang="en-US" sz="3000" b="1">
                <a:solidFill>
                  <a:schemeClr val="tx2"/>
                </a:solidFill>
                <a:latin typeface="Times New Roman" panose="02020603050405020304" pitchFamily="18" charset="0"/>
                <a:ea typeface="仿宋_GB2312" pitchFamily="49" charset="-122"/>
              </a:rPr>
              <a:t>小于或等于 </a:t>
            </a:r>
            <a:r>
              <a:rPr lang="en-US" altLang="zh-CN" sz="3000" b="1">
                <a:solidFill>
                  <a:schemeClr val="tx2"/>
                </a:solidFill>
                <a:latin typeface="Times New Roman" panose="02020603050405020304" pitchFamily="18" charset="0"/>
                <a:ea typeface="仿宋_GB2312" pitchFamily="49" charset="-122"/>
              </a:rPr>
              <a:t>len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将它直接复制到结果表中。</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6DC2965-BF71-4939-B6A4-610A9FC013F5}"/>
              </a:ext>
            </a:extLst>
          </p:cNvPr>
          <p:cNvSpPr>
            <a:spLocks noGrp="1"/>
          </p:cNvSpPr>
          <p:nvPr>
            <p:ph type="sldNum" sz="quarter" idx="11"/>
          </p:nvPr>
        </p:nvSpPr>
        <p:spPr/>
        <p:txBody>
          <a:bodyPr/>
          <a:lstStyle/>
          <a:p>
            <a:r>
              <a:rPr lang="en-US" altLang="zh-CN"/>
              <a:t>140-</a:t>
            </a:r>
            <a:fld id="{6AB7CC34-BF3F-4721-B428-BBA08E241019}" type="slidenum">
              <a:rPr lang="en-US" altLang="zh-CN"/>
              <a:pPr/>
              <a:t>115</a:t>
            </a:fld>
            <a:endParaRPr lang="en-US" altLang="zh-CN"/>
          </a:p>
        </p:txBody>
      </p:sp>
      <p:sp>
        <p:nvSpPr>
          <p:cNvPr id="982020" name="Rectangle 4">
            <a:extLst>
              <a:ext uri="{FF2B5EF4-FFF2-40B4-BE49-F238E27FC236}">
                <a16:creationId xmlns:a16="http://schemas.microsoft.com/office/drawing/2014/main" id="{624EBD0E-BD21-4D84-B674-873C4C0EEB08}"/>
              </a:ext>
            </a:extLst>
          </p:cNvPr>
          <p:cNvSpPr>
            <a:spLocks noGrp="1" noChangeArrowheads="1"/>
          </p:cNvSpPr>
          <p:nvPr>
            <p:ph type="body" idx="1"/>
          </p:nvPr>
        </p:nvSpPr>
        <p:spPr>
          <a:xfrm>
            <a:off x="482600" y="765175"/>
            <a:ext cx="8229600" cy="5688013"/>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void </a:t>
            </a:r>
            <a:r>
              <a:rPr kumimoji="1" lang="en-US" altLang="zh-CN" sz="2800">
                <a:latin typeface="Times New Roman" panose="02020603050405020304" pitchFamily="18" charset="0"/>
                <a:ea typeface="隶书" panose="02010509060101010101" pitchFamily="49" charset="-122"/>
              </a:rPr>
              <a:t>MergePass (dataList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L1</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datalist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L2</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const int </a:t>
            </a:r>
            <a:r>
              <a:rPr kumimoji="1" lang="en-US" altLang="zh-CN" sz="2800">
                <a:latin typeface="Times New Roman" panose="02020603050405020304" pitchFamily="18" charset="0"/>
                <a:ea typeface="隶书" panose="02010509060101010101" pitchFamily="49" charset="-122"/>
              </a:rPr>
              <a:t>len)</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int </a:t>
            </a:r>
            <a:r>
              <a:rPr kumimoji="1" lang="en-US" altLang="zh-CN" sz="2800">
                <a:latin typeface="Times New Roman" panose="02020603050405020304" pitchFamily="18" charset="0"/>
                <a:ea typeface="隶书" panose="02010509060101010101" pitchFamily="49" charset="-122"/>
              </a:rPr>
              <a:t>i</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j</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n = L1.Length()</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while </a:t>
            </a:r>
            <a:r>
              <a:rPr kumimoji="1" lang="en-US" altLang="zh-CN" sz="2800">
                <a:latin typeface="Times New Roman" panose="02020603050405020304" pitchFamily="18" charset="0"/>
                <a:ea typeface="隶书" panose="02010509060101010101" pitchFamily="49" charset="-122"/>
              </a:rPr>
              <a:t>(i+2*len</a:t>
            </a:r>
            <a:r>
              <a:rPr kumimoji="1" lang="en-US" altLang="zh-CN" sz="2800" b="1">
                <a:latin typeface="Times New Roman" panose="02020603050405020304" pitchFamily="18" charset="0"/>
                <a:ea typeface="隶书" panose="02010509060101010101" pitchFamily="49" charset="-122"/>
              </a:rPr>
              <a:t> &lt;= </a:t>
            </a:r>
            <a:r>
              <a:rPr kumimoji="1" lang="en-US" altLang="zh-CN" sz="2800">
                <a:latin typeface="Times New Roman" panose="02020603050405020304" pitchFamily="18" charset="0"/>
                <a:ea typeface="隶书" panose="02010509060101010101" pitchFamily="49" charset="-122"/>
              </a:rPr>
              <a:t>n</a:t>
            </a:r>
            <a:r>
              <a:rPr kumimoji="1" lang="en-US" altLang="zh-CN" sz="2800" b="1">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merge (L1</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L2</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i+len</a:t>
            </a:r>
            <a:r>
              <a:rPr kumimoji="1" lang="en-US" altLang="zh-CN" sz="2800" b="1">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i+2*len</a:t>
            </a:r>
            <a:r>
              <a:rPr kumimoji="1" lang="en-US" altLang="zh-CN" sz="2800" b="1">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 </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2</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len</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循环两两归并</a:t>
            </a:r>
            <a:endParaRPr kumimoji="1" lang="zh-CN" altLang="en-US"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(i+len</a:t>
            </a:r>
            <a:r>
              <a:rPr kumimoji="1" lang="en-US" altLang="zh-CN" sz="2800" b="1">
                <a:latin typeface="Times New Roman" panose="02020603050405020304" pitchFamily="18" charset="0"/>
                <a:ea typeface="隶书" panose="02010509060101010101" pitchFamily="49" charset="-122"/>
              </a:rPr>
              <a:t> &lt;= </a:t>
            </a:r>
            <a:r>
              <a:rPr kumimoji="1" lang="en-US" altLang="zh-CN" sz="2800">
                <a:latin typeface="Times New Roman" panose="02020603050405020304" pitchFamily="18" charset="0"/>
                <a:ea typeface="隶书" panose="02010509060101010101" pitchFamily="49" charset="-122"/>
              </a:rPr>
              <a:t>n</a:t>
            </a:r>
            <a:r>
              <a:rPr kumimoji="1" lang="en-US" altLang="zh-CN" sz="2800" b="1">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merge (L1</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L2</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i+len</a:t>
            </a:r>
            <a:r>
              <a:rPr kumimoji="1" lang="en-US" altLang="zh-CN" sz="2800" b="1">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n</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else for </a:t>
            </a:r>
            <a:r>
              <a:rPr kumimoji="1" lang="en-US" altLang="zh-CN" sz="2800">
                <a:latin typeface="Times New Roman" panose="02020603050405020304" pitchFamily="18" charset="0"/>
                <a:ea typeface="隶书" panose="02010509060101010101" pitchFamily="49" charset="-122"/>
              </a:rPr>
              <a:t>(j</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i</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j</a:t>
            </a:r>
            <a:r>
              <a:rPr kumimoji="1" lang="en-US" altLang="zh-CN" sz="2800" b="1">
                <a:latin typeface="Times New Roman" panose="02020603050405020304" pitchFamily="18" charset="0"/>
                <a:ea typeface="隶书" panose="02010509060101010101" pitchFamily="49" charset="-122"/>
              </a:rPr>
              <a:t> &lt;= </a:t>
            </a:r>
            <a:r>
              <a:rPr kumimoji="1" lang="en-US" altLang="zh-CN" sz="2800">
                <a:latin typeface="Times New Roman" panose="02020603050405020304" pitchFamily="18" charset="0"/>
                <a:ea typeface="隶书" panose="02010509060101010101" pitchFamily="49" charset="-122"/>
              </a:rPr>
              <a:t>n</a:t>
            </a:r>
            <a:r>
              <a:rPr kumimoji="1" lang="en-US" altLang="zh-CN" sz="2800" b="1">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j</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L2[j]</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L1[j]</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3319C9-2D6B-4666-B057-C01A19A3C65E}"/>
              </a:ext>
            </a:extLst>
          </p:cNvPr>
          <p:cNvSpPr>
            <a:spLocks noGrp="1"/>
          </p:cNvSpPr>
          <p:nvPr>
            <p:ph type="sldNum" sz="quarter" idx="11"/>
          </p:nvPr>
        </p:nvSpPr>
        <p:spPr/>
        <p:txBody>
          <a:bodyPr/>
          <a:lstStyle/>
          <a:p>
            <a:r>
              <a:rPr lang="en-US" altLang="zh-CN"/>
              <a:t>140-</a:t>
            </a:r>
            <a:fld id="{67FA3B2B-3CEB-4053-A534-2E2652C2B266}" type="slidenum">
              <a:rPr lang="en-US" altLang="zh-CN"/>
              <a:pPr/>
              <a:t>116</a:t>
            </a:fld>
            <a:endParaRPr lang="en-US" altLang="zh-CN"/>
          </a:p>
        </p:txBody>
      </p:sp>
      <p:sp>
        <p:nvSpPr>
          <p:cNvPr id="984067" name="Rectangle 3">
            <a:extLst>
              <a:ext uri="{FF2B5EF4-FFF2-40B4-BE49-F238E27FC236}">
                <a16:creationId xmlns:a16="http://schemas.microsoft.com/office/drawing/2014/main" id="{22B5543D-902C-4184-9BC5-05E9CBEB7C82}"/>
              </a:ext>
            </a:extLst>
          </p:cNvPr>
          <p:cNvSpPr>
            <a:spLocks noGrp="1" noChangeArrowheads="1"/>
          </p:cNvSpPr>
          <p:nvPr>
            <p:ph type="title"/>
          </p:nvPr>
        </p:nvSpPr>
        <p:spPr>
          <a:xfrm>
            <a:off x="457200" y="441325"/>
            <a:ext cx="8229600" cy="827088"/>
          </a:xfrm>
        </p:spPr>
        <p:txBody>
          <a:bodyPr/>
          <a:lstStyle/>
          <a:p>
            <a:pPr algn="ctr"/>
            <a:r>
              <a:rPr kumimoji="1" lang="en-US" altLang="zh-CN" sz="4000" b="1">
                <a:solidFill>
                  <a:schemeClr val="tx2"/>
                </a:solidFill>
                <a:latin typeface="华文新魏" panose="02010800040101010101" pitchFamily="2" charset="-122"/>
                <a:ea typeface="华文新魏" panose="02010800040101010101" pitchFamily="2" charset="-122"/>
              </a:rPr>
              <a:t>(</a:t>
            </a:r>
            <a:r>
              <a:rPr kumimoji="1" lang="zh-CN" altLang="en-US" sz="4000" b="1">
                <a:solidFill>
                  <a:schemeClr val="tx2"/>
                </a:solidFill>
                <a:latin typeface="华文新魏" panose="02010800040101010101" pitchFamily="2" charset="-122"/>
                <a:ea typeface="华文新魏" panose="02010800040101010101" pitchFamily="2" charset="-122"/>
              </a:rPr>
              <a:t>两路</a:t>
            </a:r>
            <a:r>
              <a:rPr kumimoji="1" lang="en-US" altLang="zh-CN" sz="4000" b="1">
                <a:solidFill>
                  <a:schemeClr val="tx2"/>
                </a:solidFill>
                <a:latin typeface="华文新魏" panose="02010800040101010101" pitchFamily="2" charset="-122"/>
                <a:ea typeface="华文新魏" panose="02010800040101010101" pitchFamily="2" charset="-122"/>
              </a:rPr>
              <a:t>)</a:t>
            </a:r>
            <a:r>
              <a:rPr kumimoji="1" lang="zh-CN" altLang="en-US" sz="4000" b="1">
                <a:solidFill>
                  <a:schemeClr val="tx2"/>
                </a:solidFill>
                <a:latin typeface="华文新魏" panose="02010800040101010101" pitchFamily="2" charset="-122"/>
                <a:ea typeface="华文新魏" panose="02010800040101010101" pitchFamily="2" charset="-122"/>
              </a:rPr>
              <a:t>归并排序的主算法</a:t>
            </a:r>
          </a:p>
        </p:txBody>
      </p:sp>
      <p:sp>
        <p:nvSpPr>
          <p:cNvPr id="984068" name="Rectangle 4">
            <a:extLst>
              <a:ext uri="{FF2B5EF4-FFF2-40B4-BE49-F238E27FC236}">
                <a16:creationId xmlns:a16="http://schemas.microsoft.com/office/drawing/2014/main" id="{1D137517-DA6B-402B-956B-66ADE11CC289}"/>
              </a:ext>
            </a:extLst>
          </p:cNvPr>
          <p:cNvSpPr>
            <a:spLocks noGrp="1" noChangeArrowheads="1"/>
          </p:cNvSpPr>
          <p:nvPr>
            <p:ph type="body" idx="1"/>
          </p:nvPr>
        </p:nvSpPr>
        <p:spPr>
          <a:xfrm>
            <a:off x="457200" y="1279525"/>
            <a:ext cx="8229600" cy="5210175"/>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MergeSort (dataList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L) </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按元素排序码非递减的顺序对表</a:t>
            </a:r>
            <a:r>
              <a:rPr kumimoji="1" lang="en-US" altLang="zh-CN" sz="2800">
                <a:solidFill>
                  <a:schemeClr val="tx2"/>
                </a:solidFill>
                <a:latin typeface="Times New Roman" panose="02020603050405020304" pitchFamily="18" charset="0"/>
                <a:ea typeface="隶书" panose="02010509060101010101" pitchFamily="49" charset="-122"/>
              </a:rPr>
              <a:t>L</a:t>
            </a:r>
            <a:r>
              <a:rPr kumimoji="1" lang="zh-CN" altLang="en-US" sz="2800">
                <a:solidFill>
                  <a:schemeClr val="tx2"/>
                </a:solidFill>
                <a:latin typeface="Times New Roman" panose="02020603050405020304" pitchFamily="18" charset="0"/>
                <a:ea typeface="隶书" panose="02010509060101010101" pitchFamily="49" charset="-122"/>
              </a:rPr>
              <a:t>中元素排序</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n = L.Length()</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dataList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&amp; </a:t>
            </a:r>
            <a:r>
              <a:rPr kumimoji="1" lang="en-US" altLang="zh-CN" sz="2800">
                <a:latin typeface="Times New Roman" panose="02020603050405020304" pitchFamily="18" charset="0"/>
                <a:ea typeface="隶书" panose="02010509060101010101" pitchFamily="49" charset="-122"/>
              </a:rPr>
              <a:t>tempList (n)</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创建临时表</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len = 1</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(len </a:t>
            </a:r>
            <a:r>
              <a:rPr kumimoji="1" lang="en-US" altLang="zh-CN" sz="2800" b="1">
                <a:latin typeface="Times New Roman" panose="02020603050405020304" pitchFamily="18" charset="0"/>
                <a:ea typeface="隶书" panose="02010509060101010101" pitchFamily="49" charset="-122"/>
              </a:rPr>
              <a:t>&lt; </a:t>
            </a:r>
            <a:r>
              <a:rPr kumimoji="1" lang="en-US" altLang="zh-CN" sz="2800">
                <a:latin typeface="Times New Roman" panose="02020603050405020304" pitchFamily="18" charset="0"/>
                <a:ea typeface="隶书" panose="02010509060101010101" pitchFamily="49" charset="-122"/>
              </a:rPr>
              <a:t>n) </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MergePass (L</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tempList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len)</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len *= 2</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MergePass (tempList, L</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len)</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len *= 2</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527FA79-FEB0-411C-BC19-4DD0B248A4A8}"/>
              </a:ext>
            </a:extLst>
          </p:cNvPr>
          <p:cNvSpPr>
            <a:spLocks noGrp="1"/>
          </p:cNvSpPr>
          <p:nvPr>
            <p:ph type="sldNum" sz="quarter" idx="11"/>
          </p:nvPr>
        </p:nvSpPr>
        <p:spPr/>
        <p:txBody>
          <a:bodyPr/>
          <a:lstStyle/>
          <a:p>
            <a:r>
              <a:rPr lang="en-US" altLang="zh-CN"/>
              <a:t>140-</a:t>
            </a:r>
            <a:fld id="{31D87502-CD23-42FF-9ECE-4C7065FCA0A1}" type="slidenum">
              <a:rPr lang="en-US" altLang="zh-CN"/>
              <a:pPr/>
              <a:t>117</a:t>
            </a:fld>
            <a:endParaRPr lang="en-US" altLang="zh-CN"/>
          </a:p>
        </p:txBody>
      </p:sp>
      <p:sp>
        <p:nvSpPr>
          <p:cNvPr id="985090" name="Rectangle 2">
            <a:extLst>
              <a:ext uri="{FF2B5EF4-FFF2-40B4-BE49-F238E27FC236}">
                <a16:creationId xmlns:a16="http://schemas.microsoft.com/office/drawing/2014/main" id="{E52B8CFA-BEDA-4F1F-B95B-94FBD7C98A37}"/>
              </a:ext>
            </a:extLst>
          </p:cNvPr>
          <p:cNvSpPr>
            <a:spLocks noGrp="1" noChangeArrowheads="1"/>
          </p:cNvSpPr>
          <p:nvPr>
            <p:ph type="body" idx="1"/>
          </p:nvPr>
        </p:nvSpPr>
        <p:spPr>
          <a:xfrm>
            <a:off x="501650" y="708025"/>
            <a:ext cx="8066088" cy="5816600"/>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在迭代的归并排序算法中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函数</a:t>
            </a:r>
            <a:r>
              <a:rPr lang="en-US" altLang="zh-CN" sz="3000" b="1">
                <a:solidFill>
                  <a:schemeClr val="tx2"/>
                </a:solidFill>
                <a:latin typeface="Times New Roman" panose="02020603050405020304" pitchFamily="18" charset="0"/>
                <a:ea typeface="仿宋_GB2312" pitchFamily="49" charset="-122"/>
              </a:rPr>
              <a:t>MergePass()</a:t>
            </a:r>
            <a:r>
              <a:rPr lang="zh-CN" altLang="en-US" sz="3000" b="1">
                <a:latin typeface="Times New Roman" panose="02020603050405020304" pitchFamily="18" charset="0"/>
                <a:ea typeface="仿宋_GB2312" pitchFamily="49" charset="-122"/>
              </a:rPr>
              <a:t>做一趟两路归并排序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要调用</a:t>
            </a:r>
            <a:r>
              <a:rPr lang="en-US" altLang="zh-CN" sz="3000" b="1">
                <a:solidFill>
                  <a:schemeClr val="tx2"/>
                </a:solidFill>
                <a:latin typeface="Times New Roman" panose="02020603050405020304" pitchFamily="18" charset="0"/>
                <a:ea typeface="仿宋_GB2312" pitchFamily="49" charset="-122"/>
              </a:rPr>
              <a:t>merge()</a:t>
            </a:r>
            <a:r>
              <a:rPr lang="zh-CN" altLang="en-US" sz="3000" b="1">
                <a:latin typeface="Times New Roman" panose="02020603050405020304" pitchFamily="18" charset="0"/>
                <a:ea typeface="仿宋_GB2312" pitchFamily="49" charset="-122"/>
              </a:rPr>
              <a:t>函数    </a:t>
            </a:r>
            <a:r>
              <a:rPr lang="zh-CN" altLang="en-US" sz="3000" b="1">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00"/>
                </a:solidFill>
                <a:latin typeface="Times New Roman" panose="02020603050405020304" pitchFamily="18" charset="0"/>
                <a:ea typeface="仿宋_GB2312" pitchFamily="49" charset="-122"/>
              </a:rPr>
              <a:t>n/(2*len)</a:t>
            </a:r>
            <a:r>
              <a:rPr lang="en-US" altLang="zh-CN" sz="3000" b="1">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00"/>
                </a:solidFill>
                <a:latin typeface="Times New Roman" panose="02020603050405020304" pitchFamily="18" charset="0"/>
                <a:ea typeface="仿宋_GB2312" pitchFamily="49" charset="-122"/>
              </a:rPr>
              <a:t> </a:t>
            </a:r>
            <a:r>
              <a:rPr lang="en-US" altLang="zh-CN" sz="3000" b="1">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00"/>
                </a:solidFill>
                <a:latin typeface="Times New Roman" panose="02020603050405020304" pitchFamily="18" charset="0"/>
                <a:ea typeface="仿宋_GB2312" pitchFamily="49" charset="-122"/>
              </a:rPr>
              <a:t> O(n/len)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函数</a:t>
            </a:r>
            <a:r>
              <a:rPr lang="en-US" altLang="zh-CN" sz="3000" b="1">
                <a:solidFill>
                  <a:schemeClr val="tx2"/>
                </a:solidFill>
                <a:latin typeface="Times New Roman" panose="02020603050405020304" pitchFamily="18" charset="0"/>
                <a:ea typeface="仿宋_GB2312" pitchFamily="49" charset="-122"/>
              </a:rPr>
              <a:t>MergeSort()</a:t>
            </a:r>
            <a:r>
              <a:rPr lang="zh-CN" altLang="en-US" sz="3000" b="1">
                <a:latin typeface="Times New Roman" panose="02020603050405020304" pitchFamily="18" charset="0"/>
                <a:ea typeface="仿宋_GB2312" pitchFamily="49" charset="-122"/>
              </a:rPr>
              <a:t>调用</a:t>
            </a:r>
            <a:r>
              <a:rPr lang="en-US" altLang="zh-CN" sz="3000" b="1">
                <a:solidFill>
                  <a:schemeClr val="tx2"/>
                </a:solidFill>
                <a:latin typeface="Times New Roman" panose="02020603050405020304" pitchFamily="18" charset="0"/>
                <a:ea typeface="仿宋_GB2312" pitchFamily="49" charset="-122"/>
              </a:rPr>
              <a:t>MergePass()</a:t>
            </a:r>
            <a:r>
              <a:rPr lang="zh-CN" altLang="en-US" sz="3000" b="1">
                <a:latin typeface="Times New Roman" panose="02020603050405020304" pitchFamily="18" charset="0"/>
                <a:ea typeface="仿宋_GB2312" pitchFamily="49" charset="-122"/>
              </a:rPr>
              <a:t>正好</a:t>
            </a:r>
            <a:r>
              <a:rPr lang="zh-CN" altLang="en-US" sz="3000" b="1">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00"/>
                </a:solidFill>
                <a:latin typeface="Times New Roman" panose="02020603050405020304" pitchFamily="18" charset="0"/>
                <a:ea typeface="仿宋_GB2312" pitchFamily="49" charset="-122"/>
              </a:rPr>
              <a:t>log</a:t>
            </a:r>
            <a:r>
              <a:rPr lang="en-US" altLang="zh-CN" sz="3000" b="1" baseline="-25000">
                <a:solidFill>
                  <a:srgbClr val="008000"/>
                </a:solidFill>
                <a:latin typeface="Times New Roman" panose="02020603050405020304" pitchFamily="18" charset="0"/>
                <a:ea typeface="仿宋_GB2312" pitchFamily="49" charset="-122"/>
              </a:rPr>
              <a:t>2</a:t>
            </a:r>
            <a:r>
              <a:rPr lang="en-US" altLang="zh-CN" sz="3000" b="1">
                <a:solidFill>
                  <a:srgbClr val="008000"/>
                </a:solidFill>
                <a:latin typeface="Times New Roman" panose="02020603050405020304" pitchFamily="18" charset="0"/>
                <a:ea typeface="仿宋_GB2312" pitchFamily="49" charset="-122"/>
              </a:rPr>
              <a:t>n</a:t>
            </a:r>
            <a:r>
              <a:rPr lang="en-US" altLang="zh-CN" sz="3000" b="1">
                <a:solidFill>
                  <a:srgbClr val="008000"/>
                </a:solidFill>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次，而每次</a:t>
            </a:r>
            <a:r>
              <a:rPr lang="en-US" altLang="zh-CN" sz="3000" b="1">
                <a:solidFill>
                  <a:schemeClr val="tx2"/>
                </a:solidFill>
                <a:latin typeface="Times New Roman" panose="02020603050405020304" pitchFamily="18" charset="0"/>
                <a:ea typeface="仿宋_GB2312" pitchFamily="49" charset="-122"/>
              </a:rPr>
              <a:t>merge()</a:t>
            </a:r>
            <a:r>
              <a:rPr lang="zh-CN" altLang="en-US" sz="3000" b="1">
                <a:latin typeface="Times New Roman" panose="02020603050405020304" pitchFamily="18" charset="0"/>
                <a:ea typeface="仿宋_GB2312" pitchFamily="49" charset="-122"/>
              </a:rPr>
              <a:t>要执行比较</a:t>
            </a:r>
            <a:r>
              <a:rPr lang="en-US" altLang="zh-CN" sz="3000" b="1">
                <a:solidFill>
                  <a:srgbClr val="008000"/>
                </a:solidFill>
                <a:latin typeface="Times New Roman" panose="02020603050405020304" pitchFamily="18" charset="0"/>
                <a:ea typeface="仿宋_GB2312" pitchFamily="49" charset="-122"/>
              </a:rPr>
              <a:t>O(len)</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所以算法总的时间复杂度为</a:t>
            </a:r>
            <a:r>
              <a:rPr lang="en-US" altLang="zh-CN" sz="3000" b="1">
                <a:solidFill>
                  <a:srgbClr val="008000"/>
                </a:solidFill>
                <a:latin typeface="Times New Roman" panose="02020603050405020304" pitchFamily="18" charset="0"/>
                <a:ea typeface="仿宋_GB2312" pitchFamily="49" charset="-122"/>
              </a:rPr>
              <a:t>O(nlog</a:t>
            </a:r>
            <a:r>
              <a:rPr lang="en-US" altLang="zh-CN" sz="3000" b="1" baseline="-25000">
                <a:solidFill>
                  <a:srgbClr val="008000"/>
                </a:solidFill>
                <a:latin typeface="Times New Roman" panose="02020603050405020304" pitchFamily="18" charset="0"/>
                <a:ea typeface="仿宋_GB2312" pitchFamily="49" charset="-122"/>
              </a:rPr>
              <a:t>2</a:t>
            </a:r>
            <a:r>
              <a:rPr lang="en-US" altLang="zh-CN" sz="3000" b="1">
                <a:solidFill>
                  <a:srgbClr val="008000"/>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归并排序占用附加存储较多</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需要另外一个与原待排序元素数组同样大小的辅助数组。这是这个算法的缺点。</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归并排序是一个稳定的排序方法。</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60240D0-ED43-49D4-8E19-B1A728FC98A9}"/>
              </a:ext>
            </a:extLst>
          </p:cNvPr>
          <p:cNvSpPr>
            <a:spLocks noGrp="1"/>
          </p:cNvSpPr>
          <p:nvPr>
            <p:ph type="sldNum" sz="quarter" idx="11"/>
          </p:nvPr>
        </p:nvSpPr>
        <p:spPr/>
        <p:txBody>
          <a:bodyPr/>
          <a:lstStyle/>
          <a:p>
            <a:r>
              <a:rPr lang="en-US" altLang="zh-CN"/>
              <a:t>140-</a:t>
            </a:r>
            <a:fld id="{513435C3-E3C1-41A8-B1F0-28CB8A4C731B}" type="slidenum">
              <a:rPr lang="en-US" altLang="zh-CN"/>
              <a:pPr/>
              <a:t>118</a:t>
            </a:fld>
            <a:endParaRPr lang="en-US" altLang="zh-CN"/>
          </a:p>
        </p:txBody>
      </p:sp>
      <p:sp>
        <p:nvSpPr>
          <p:cNvPr id="986114" name="Rectangle 2">
            <a:extLst>
              <a:ext uri="{FF2B5EF4-FFF2-40B4-BE49-F238E27FC236}">
                <a16:creationId xmlns:a16="http://schemas.microsoft.com/office/drawing/2014/main" id="{687A4D11-39F3-4DFE-A813-EC6B76C079A1}"/>
              </a:ext>
            </a:extLst>
          </p:cNvPr>
          <p:cNvSpPr>
            <a:spLocks noGrp="1" noChangeArrowheads="1"/>
          </p:cNvSpPr>
          <p:nvPr>
            <p:ph type="title"/>
          </p:nvPr>
        </p:nvSpPr>
        <p:spPr>
          <a:xfrm>
            <a:off x="1463675" y="441325"/>
            <a:ext cx="6096000" cy="762000"/>
          </a:xfrm>
        </p:spPr>
        <p:txBody>
          <a:bodyPr/>
          <a:lstStyle/>
          <a:p>
            <a:pPr algn="ctr"/>
            <a:r>
              <a:rPr lang="zh-CN" altLang="en-US" sz="4000" b="1">
                <a:solidFill>
                  <a:schemeClr val="tx2"/>
                </a:solidFill>
                <a:ea typeface="华文新魏" panose="02010800040101010101" pitchFamily="2" charset="-122"/>
              </a:rPr>
              <a:t>递归的链表归并排序</a:t>
            </a:r>
            <a:endParaRPr lang="zh-CN" altLang="en-US" sz="4000">
              <a:solidFill>
                <a:schemeClr val="tx2"/>
              </a:solidFill>
              <a:ea typeface="华文新魏" panose="02010800040101010101" pitchFamily="2" charset="-122"/>
            </a:endParaRPr>
          </a:p>
        </p:txBody>
      </p:sp>
      <p:sp>
        <p:nvSpPr>
          <p:cNvPr id="986115" name="Rectangle 3">
            <a:extLst>
              <a:ext uri="{FF2B5EF4-FFF2-40B4-BE49-F238E27FC236}">
                <a16:creationId xmlns:a16="http://schemas.microsoft.com/office/drawing/2014/main" id="{83E4270C-5D72-4CB0-AAA7-D9B144167EDA}"/>
              </a:ext>
            </a:extLst>
          </p:cNvPr>
          <p:cNvSpPr>
            <a:spLocks noGrp="1" noChangeArrowheads="1"/>
          </p:cNvSpPr>
          <p:nvPr>
            <p:ph type="body" idx="1"/>
          </p:nvPr>
        </p:nvSpPr>
        <p:spPr>
          <a:xfrm>
            <a:off x="506413" y="1196975"/>
            <a:ext cx="8205787" cy="56388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与快速排序类似，归并排序也可以利用划分为子序列的方法递归实现。</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算法的思路是：首先把整个待排序序列划分为两个长度大致相等的部分，分别称之为</a:t>
            </a:r>
            <a:r>
              <a:rPr lang="zh-CN" altLang="en-US" sz="3000" b="1">
                <a:solidFill>
                  <a:schemeClr val="tx2"/>
                </a:solidFill>
                <a:latin typeface="Times New Roman" panose="02020603050405020304" pitchFamily="18" charset="0"/>
                <a:ea typeface="仿宋_GB2312" pitchFamily="49" charset="-122"/>
              </a:rPr>
              <a:t>左子表</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右子表</a:t>
            </a:r>
            <a:r>
              <a:rPr lang="zh-CN" altLang="en-US" sz="3000" b="1">
                <a:latin typeface="Times New Roman" panose="02020603050405020304" pitchFamily="18" charset="0"/>
                <a:ea typeface="仿宋_GB2312" pitchFamily="49" charset="-122"/>
              </a:rPr>
              <a:t>。对这些子表分别递归地进行排序，然后再把排好序的两个子表进行归并。</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图示：待排序元素序列的排序码为 </a:t>
            </a:r>
            <a:r>
              <a:rPr lang="en-US" altLang="zh-CN" sz="3000" b="1">
                <a:latin typeface="Times New Roman" panose="02020603050405020304" pitchFamily="18" charset="0"/>
                <a:ea typeface="仿宋_GB2312" pitchFamily="49" charset="-122"/>
              </a:rPr>
              <a:t>{ 21, 25, 49, 25*,16, 08 }</a:t>
            </a:r>
            <a:r>
              <a:rPr lang="zh-CN" altLang="en-US" sz="3000" b="1">
                <a:latin typeface="Times New Roman" panose="02020603050405020304" pitchFamily="18" charset="0"/>
                <a:ea typeface="仿宋_GB2312" pitchFamily="49" charset="-122"/>
              </a:rPr>
              <a:t>，先是进行子表划分，待到子表中只有一个元素时递归到底。再实施归并，逐步退出递归调用的过程。</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2">
            <a:extLst>
              <a:ext uri="{FF2B5EF4-FFF2-40B4-BE49-F238E27FC236}">
                <a16:creationId xmlns:a16="http://schemas.microsoft.com/office/drawing/2014/main" id="{C3A338DE-7E7E-409D-BA76-117BA1600BE7}"/>
              </a:ext>
            </a:extLst>
          </p:cNvPr>
          <p:cNvSpPr>
            <a:spLocks noGrp="1"/>
          </p:cNvSpPr>
          <p:nvPr>
            <p:ph type="sldNum" sz="quarter" idx="11"/>
          </p:nvPr>
        </p:nvSpPr>
        <p:spPr/>
        <p:txBody>
          <a:bodyPr/>
          <a:lstStyle/>
          <a:p>
            <a:r>
              <a:rPr lang="en-US" altLang="zh-CN"/>
              <a:t>140-</a:t>
            </a:r>
            <a:fld id="{C4A9E027-5A7D-44F1-9D1E-56E5DAD87F99}" type="slidenum">
              <a:rPr lang="en-US" altLang="zh-CN"/>
              <a:pPr/>
              <a:t>119</a:t>
            </a:fld>
            <a:endParaRPr lang="en-US" altLang="zh-CN"/>
          </a:p>
        </p:txBody>
      </p:sp>
      <p:sp>
        <p:nvSpPr>
          <p:cNvPr id="987139" name="Rectangle 3" descr="蓝色砂纸">
            <a:extLst>
              <a:ext uri="{FF2B5EF4-FFF2-40B4-BE49-F238E27FC236}">
                <a16:creationId xmlns:a16="http://schemas.microsoft.com/office/drawing/2014/main" id="{FF7919F4-D9CF-438E-9C2B-448C8BBD4A74}"/>
              </a:ext>
            </a:extLst>
          </p:cNvPr>
          <p:cNvSpPr>
            <a:spLocks noChangeArrowheads="1"/>
          </p:cNvSpPr>
          <p:nvPr/>
        </p:nvSpPr>
        <p:spPr bwMode="auto">
          <a:xfrm>
            <a:off x="1371600" y="304800"/>
            <a:ext cx="5791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r>
              <a:rPr kumimoji="1" lang="en-US" altLang="zh-CN" sz="3200" b="1">
                <a:ea typeface="宋体" panose="02010600030101010101" pitchFamily="2" charset="-122"/>
              </a:rPr>
              <a:t>21     25     49     25*   16     08</a:t>
            </a:r>
            <a:endParaRPr kumimoji="1" lang="en-US" altLang="zh-CN" sz="2400">
              <a:ea typeface="宋体" panose="02010600030101010101" pitchFamily="2" charset="-122"/>
            </a:endParaRPr>
          </a:p>
        </p:txBody>
      </p:sp>
      <p:sp>
        <p:nvSpPr>
          <p:cNvPr id="987140" name="Rectangle 4" descr="蓝色砂纸">
            <a:extLst>
              <a:ext uri="{FF2B5EF4-FFF2-40B4-BE49-F238E27FC236}">
                <a16:creationId xmlns:a16="http://schemas.microsoft.com/office/drawing/2014/main" id="{9C94E41E-D563-45AE-AA4C-B442B4EEA246}"/>
              </a:ext>
            </a:extLst>
          </p:cNvPr>
          <p:cNvSpPr>
            <a:spLocks noChangeArrowheads="1"/>
          </p:cNvSpPr>
          <p:nvPr/>
        </p:nvSpPr>
        <p:spPr bwMode="auto">
          <a:xfrm>
            <a:off x="1371600" y="838200"/>
            <a:ext cx="2819400" cy="457200"/>
          </a:xfrm>
          <a:prstGeom prst="rect">
            <a:avLst/>
          </a:prstGeom>
          <a:blipFill dpi="0" rotWithShape="0">
            <a:blip r:embed="rId2"/>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ea typeface="宋体" panose="02010600030101010101" pitchFamily="2" charset="-122"/>
              </a:rPr>
              <a:t> 21     25     49</a:t>
            </a:r>
            <a:r>
              <a:rPr kumimoji="1" lang="en-US" altLang="zh-CN" sz="2800" b="1">
                <a:ea typeface="宋体" panose="02010600030101010101" pitchFamily="2" charset="-122"/>
              </a:rPr>
              <a:t>  </a:t>
            </a:r>
            <a:endParaRPr kumimoji="1" lang="en-US" altLang="zh-CN" sz="2400">
              <a:ea typeface="宋体" panose="02010600030101010101" pitchFamily="2" charset="-122"/>
            </a:endParaRPr>
          </a:p>
        </p:txBody>
      </p:sp>
      <p:sp>
        <p:nvSpPr>
          <p:cNvPr id="987141" name="Rectangle 5" descr="蓝色砂纸">
            <a:extLst>
              <a:ext uri="{FF2B5EF4-FFF2-40B4-BE49-F238E27FC236}">
                <a16:creationId xmlns:a16="http://schemas.microsoft.com/office/drawing/2014/main" id="{4D62744D-609A-4C02-BE6D-CCFFC5AE243F}"/>
              </a:ext>
            </a:extLst>
          </p:cNvPr>
          <p:cNvSpPr>
            <a:spLocks noChangeArrowheads="1"/>
          </p:cNvSpPr>
          <p:nvPr/>
        </p:nvSpPr>
        <p:spPr bwMode="auto">
          <a:xfrm>
            <a:off x="4343400" y="838200"/>
            <a:ext cx="2819400" cy="457200"/>
          </a:xfrm>
          <a:prstGeom prst="rect">
            <a:avLst/>
          </a:prstGeom>
          <a:blipFill dpi="0" rotWithShape="0">
            <a:blip r:embed="rId2"/>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 </a:t>
            </a:r>
            <a:r>
              <a:rPr kumimoji="1" lang="en-US" altLang="zh-CN" sz="3200" b="1">
                <a:ea typeface="宋体" panose="02010600030101010101" pitchFamily="2" charset="-122"/>
              </a:rPr>
              <a:t>25*   16     08</a:t>
            </a:r>
            <a:endParaRPr kumimoji="1" lang="en-US" altLang="zh-CN" sz="2400">
              <a:ea typeface="宋体" panose="02010600030101010101" pitchFamily="2" charset="-122"/>
            </a:endParaRPr>
          </a:p>
        </p:txBody>
      </p:sp>
      <p:sp>
        <p:nvSpPr>
          <p:cNvPr id="987142" name="Rectangle 6" descr="蓝色砂纸">
            <a:extLst>
              <a:ext uri="{FF2B5EF4-FFF2-40B4-BE49-F238E27FC236}">
                <a16:creationId xmlns:a16="http://schemas.microsoft.com/office/drawing/2014/main" id="{1CC8E986-E38A-4EA9-877A-A435F8A5A3EB}"/>
              </a:ext>
            </a:extLst>
          </p:cNvPr>
          <p:cNvSpPr>
            <a:spLocks noChangeArrowheads="1"/>
          </p:cNvSpPr>
          <p:nvPr/>
        </p:nvSpPr>
        <p:spPr bwMode="auto">
          <a:xfrm>
            <a:off x="1371600" y="13716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r>
              <a:rPr kumimoji="1" lang="en-US" altLang="zh-CN" sz="3200" b="1">
                <a:ea typeface="宋体" panose="02010600030101010101" pitchFamily="2" charset="-122"/>
              </a:rPr>
              <a:t>  21  </a:t>
            </a:r>
            <a:endParaRPr kumimoji="1" lang="en-US" altLang="zh-CN" sz="2400">
              <a:ea typeface="宋体" panose="02010600030101010101" pitchFamily="2" charset="-122"/>
            </a:endParaRPr>
          </a:p>
        </p:txBody>
      </p:sp>
      <p:sp>
        <p:nvSpPr>
          <p:cNvPr id="987143" name="Rectangle 7" descr="蓝色砂纸">
            <a:extLst>
              <a:ext uri="{FF2B5EF4-FFF2-40B4-BE49-F238E27FC236}">
                <a16:creationId xmlns:a16="http://schemas.microsoft.com/office/drawing/2014/main" id="{AEB8FE23-952D-44B4-BEBB-7F09C939C8E1}"/>
              </a:ext>
            </a:extLst>
          </p:cNvPr>
          <p:cNvSpPr>
            <a:spLocks noChangeArrowheads="1"/>
          </p:cNvSpPr>
          <p:nvPr/>
        </p:nvSpPr>
        <p:spPr bwMode="auto">
          <a:xfrm>
            <a:off x="23622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r>
              <a:rPr kumimoji="1" lang="en-US" altLang="zh-CN" sz="3200" b="1">
                <a:ea typeface="宋体" panose="02010600030101010101" pitchFamily="2" charset="-122"/>
              </a:rPr>
              <a:t>  25  </a:t>
            </a:r>
            <a:endParaRPr kumimoji="1" lang="en-US" altLang="zh-CN" sz="2400">
              <a:ea typeface="宋体" panose="02010600030101010101" pitchFamily="2" charset="-122"/>
            </a:endParaRPr>
          </a:p>
        </p:txBody>
      </p:sp>
      <p:sp>
        <p:nvSpPr>
          <p:cNvPr id="987144" name="Rectangle 8" descr="蓝色砂纸">
            <a:extLst>
              <a:ext uri="{FF2B5EF4-FFF2-40B4-BE49-F238E27FC236}">
                <a16:creationId xmlns:a16="http://schemas.microsoft.com/office/drawing/2014/main" id="{14830F50-31B5-4063-9519-24D228B2402E}"/>
              </a:ext>
            </a:extLst>
          </p:cNvPr>
          <p:cNvSpPr>
            <a:spLocks noChangeArrowheads="1"/>
          </p:cNvSpPr>
          <p:nvPr/>
        </p:nvSpPr>
        <p:spPr bwMode="auto">
          <a:xfrm>
            <a:off x="33528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r>
              <a:rPr kumimoji="1" lang="en-US" altLang="zh-CN" sz="3200" b="1">
                <a:ea typeface="宋体" panose="02010600030101010101" pitchFamily="2" charset="-122"/>
              </a:rPr>
              <a:t>  49  </a:t>
            </a:r>
            <a:endParaRPr kumimoji="1" lang="en-US" altLang="zh-CN" sz="2400">
              <a:ea typeface="宋体" panose="02010600030101010101" pitchFamily="2" charset="-122"/>
            </a:endParaRPr>
          </a:p>
        </p:txBody>
      </p:sp>
      <p:sp>
        <p:nvSpPr>
          <p:cNvPr id="987145" name="Rectangle 9" descr="蓝色砂纸">
            <a:extLst>
              <a:ext uri="{FF2B5EF4-FFF2-40B4-BE49-F238E27FC236}">
                <a16:creationId xmlns:a16="http://schemas.microsoft.com/office/drawing/2014/main" id="{E1814060-277D-4D09-80EC-4F09BA93D521}"/>
              </a:ext>
            </a:extLst>
          </p:cNvPr>
          <p:cNvSpPr>
            <a:spLocks noChangeArrowheads="1"/>
          </p:cNvSpPr>
          <p:nvPr/>
        </p:nvSpPr>
        <p:spPr bwMode="auto">
          <a:xfrm>
            <a:off x="2362200" y="1371600"/>
            <a:ext cx="1828800" cy="457200"/>
          </a:xfrm>
          <a:prstGeom prst="rect">
            <a:avLst/>
          </a:prstGeom>
          <a:blipFill dpi="0" rotWithShape="0">
            <a:blip r:embed="rId2"/>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ea typeface="宋体" panose="02010600030101010101" pitchFamily="2" charset="-122"/>
              </a:rPr>
              <a:t> 25    49</a:t>
            </a:r>
            <a:r>
              <a:rPr kumimoji="1" lang="en-US" altLang="zh-CN" sz="2800" b="1">
                <a:ea typeface="宋体" panose="02010600030101010101" pitchFamily="2" charset="-122"/>
              </a:rPr>
              <a:t>  </a:t>
            </a:r>
            <a:endParaRPr kumimoji="1" lang="en-US" altLang="zh-CN" sz="2400">
              <a:ea typeface="宋体" panose="02010600030101010101" pitchFamily="2" charset="-122"/>
            </a:endParaRPr>
          </a:p>
        </p:txBody>
      </p:sp>
      <p:sp>
        <p:nvSpPr>
          <p:cNvPr id="987146" name="Rectangle 10" descr="蓝色砂纸">
            <a:extLst>
              <a:ext uri="{FF2B5EF4-FFF2-40B4-BE49-F238E27FC236}">
                <a16:creationId xmlns:a16="http://schemas.microsoft.com/office/drawing/2014/main" id="{27F07CC9-D12D-4B36-B188-D32BBB14EADE}"/>
              </a:ext>
            </a:extLst>
          </p:cNvPr>
          <p:cNvSpPr>
            <a:spLocks noChangeArrowheads="1"/>
          </p:cNvSpPr>
          <p:nvPr/>
        </p:nvSpPr>
        <p:spPr bwMode="auto">
          <a:xfrm>
            <a:off x="13716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r>
              <a:rPr kumimoji="1" lang="en-US" altLang="zh-CN" sz="3200" b="1">
                <a:ea typeface="宋体" panose="02010600030101010101" pitchFamily="2" charset="-122"/>
              </a:rPr>
              <a:t>  21  </a:t>
            </a:r>
            <a:endParaRPr kumimoji="1" lang="en-US" altLang="zh-CN" sz="2400">
              <a:ea typeface="宋体" panose="02010600030101010101" pitchFamily="2" charset="-122"/>
            </a:endParaRPr>
          </a:p>
        </p:txBody>
      </p:sp>
      <p:sp>
        <p:nvSpPr>
          <p:cNvPr id="987147" name="Rectangle 11" descr="蓝色砂纸">
            <a:extLst>
              <a:ext uri="{FF2B5EF4-FFF2-40B4-BE49-F238E27FC236}">
                <a16:creationId xmlns:a16="http://schemas.microsoft.com/office/drawing/2014/main" id="{E19FA62F-C821-4526-AC7B-17E389369F6E}"/>
              </a:ext>
            </a:extLst>
          </p:cNvPr>
          <p:cNvSpPr>
            <a:spLocks noChangeArrowheads="1"/>
          </p:cNvSpPr>
          <p:nvPr/>
        </p:nvSpPr>
        <p:spPr bwMode="auto">
          <a:xfrm>
            <a:off x="4343400" y="13716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r>
              <a:rPr kumimoji="1" lang="en-US" altLang="zh-CN" sz="3200" b="1">
                <a:ea typeface="宋体" panose="02010600030101010101" pitchFamily="2" charset="-122"/>
              </a:rPr>
              <a:t>  25*  </a:t>
            </a:r>
            <a:endParaRPr kumimoji="1" lang="en-US" altLang="zh-CN" sz="2400">
              <a:ea typeface="宋体" panose="02010600030101010101" pitchFamily="2" charset="-122"/>
            </a:endParaRPr>
          </a:p>
        </p:txBody>
      </p:sp>
      <p:sp>
        <p:nvSpPr>
          <p:cNvPr id="987148" name="Rectangle 12" descr="蓝色砂纸">
            <a:extLst>
              <a:ext uri="{FF2B5EF4-FFF2-40B4-BE49-F238E27FC236}">
                <a16:creationId xmlns:a16="http://schemas.microsoft.com/office/drawing/2014/main" id="{ED82E5A3-3E45-4AC1-9E0D-822BE1E811A0}"/>
              </a:ext>
            </a:extLst>
          </p:cNvPr>
          <p:cNvSpPr>
            <a:spLocks noChangeArrowheads="1"/>
          </p:cNvSpPr>
          <p:nvPr/>
        </p:nvSpPr>
        <p:spPr bwMode="auto">
          <a:xfrm>
            <a:off x="5334000" y="1371600"/>
            <a:ext cx="1828800" cy="457200"/>
          </a:xfrm>
          <a:prstGeom prst="rect">
            <a:avLst/>
          </a:prstGeom>
          <a:blipFill dpi="0" rotWithShape="0">
            <a:blip r:embed="rId2"/>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ea typeface="宋体" panose="02010600030101010101" pitchFamily="2" charset="-122"/>
              </a:rPr>
              <a:t>  16     08</a:t>
            </a:r>
            <a:r>
              <a:rPr kumimoji="1" lang="en-US" altLang="zh-CN" sz="2800" b="1">
                <a:ea typeface="宋体" panose="02010600030101010101" pitchFamily="2" charset="-122"/>
              </a:rPr>
              <a:t>  </a:t>
            </a:r>
            <a:endParaRPr kumimoji="1" lang="en-US" altLang="zh-CN" sz="2400">
              <a:ea typeface="宋体" panose="02010600030101010101" pitchFamily="2" charset="-122"/>
            </a:endParaRPr>
          </a:p>
        </p:txBody>
      </p:sp>
      <p:sp>
        <p:nvSpPr>
          <p:cNvPr id="987149" name="Rectangle 13" descr="蓝色砂纸">
            <a:extLst>
              <a:ext uri="{FF2B5EF4-FFF2-40B4-BE49-F238E27FC236}">
                <a16:creationId xmlns:a16="http://schemas.microsoft.com/office/drawing/2014/main" id="{4A374293-AF9E-4E13-95D5-5F0378885014}"/>
              </a:ext>
            </a:extLst>
          </p:cNvPr>
          <p:cNvSpPr>
            <a:spLocks noChangeArrowheads="1"/>
          </p:cNvSpPr>
          <p:nvPr/>
        </p:nvSpPr>
        <p:spPr bwMode="auto">
          <a:xfrm>
            <a:off x="43434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r>
              <a:rPr kumimoji="1" lang="en-US" altLang="zh-CN" sz="3200" b="1">
                <a:ea typeface="宋体" panose="02010600030101010101" pitchFamily="2" charset="-122"/>
              </a:rPr>
              <a:t>  25*  </a:t>
            </a:r>
            <a:endParaRPr kumimoji="1" lang="en-US" altLang="zh-CN" sz="2400">
              <a:ea typeface="宋体" panose="02010600030101010101" pitchFamily="2" charset="-122"/>
            </a:endParaRPr>
          </a:p>
        </p:txBody>
      </p:sp>
      <p:sp>
        <p:nvSpPr>
          <p:cNvPr id="987150" name="Rectangle 14" descr="蓝色砂纸">
            <a:extLst>
              <a:ext uri="{FF2B5EF4-FFF2-40B4-BE49-F238E27FC236}">
                <a16:creationId xmlns:a16="http://schemas.microsoft.com/office/drawing/2014/main" id="{0E9B1145-1D71-4A83-ABD1-31F8A0D16C9B}"/>
              </a:ext>
            </a:extLst>
          </p:cNvPr>
          <p:cNvSpPr>
            <a:spLocks noChangeArrowheads="1"/>
          </p:cNvSpPr>
          <p:nvPr/>
        </p:nvSpPr>
        <p:spPr bwMode="auto">
          <a:xfrm>
            <a:off x="53340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r>
              <a:rPr kumimoji="1" lang="en-US" altLang="zh-CN" sz="3200" b="1">
                <a:ea typeface="宋体" panose="02010600030101010101" pitchFamily="2" charset="-122"/>
              </a:rPr>
              <a:t>  16  </a:t>
            </a:r>
            <a:endParaRPr kumimoji="1" lang="en-US" altLang="zh-CN" sz="2400">
              <a:ea typeface="宋体" panose="02010600030101010101" pitchFamily="2" charset="-122"/>
            </a:endParaRPr>
          </a:p>
        </p:txBody>
      </p:sp>
      <p:sp>
        <p:nvSpPr>
          <p:cNvPr id="987151" name="Rectangle 15" descr="蓝色砂纸">
            <a:extLst>
              <a:ext uri="{FF2B5EF4-FFF2-40B4-BE49-F238E27FC236}">
                <a16:creationId xmlns:a16="http://schemas.microsoft.com/office/drawing/2014/main" id="{6B54F01A-4FC5-46C8-814B-FE174CD1D18D}"/>
              </a:ext>
            </a:extLst>
          </p:cNvPr>
          <p:cNvSpPr>
            <a:spLocks noChangeArrowheads="1"/>
          </p:cNvSpPr>
          <p:nvPr/>
        </p:nvSpPr>
        <p:spPr bwMode="auto">
          <a:xfrm>
            <a:off x="63246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r>
              <a:rPr kumimoji="1" lang="en-US" altLang="zh-CN" sz="3200" b="1">
                <a:ea typeface="宋体" panose="02010600030101010101" pitchFamily="2" charset="-122"/>
              </a:rPr>
              <a:t>  08  </a:t>
            </a:r>
            <a:endParaRPr kumimoji="1" lang="en-US" altLang="zh-CN" sz="2400">
              <a:ea typeface="宋体" panose="02010600030101010101" pitchFamily="2" charset="-122"/>
            </a:endParaRPr>
          </a:p>
        </p:txBody>
      </p:sp>
      <p:sp>
        <p:nvSpPr>
          <p:cNvPr id="987152" name="Rectangle 16" descr="粉色砂纸">
            <a:extLst>
              <a:ext uri="{FF2B5EF4-FFF2-40B4-BE49-F238E27FC236}">
                <a16:creationId xmlns:a16="http://schemas.microsoft.com/office/drawing/2014/main" id="{82DAA70C-D090-4837-B151-E968C6A0A0DC}"/>
              </a:ext>
            </a:extLst>
          </p:cNvPr>
          <p:cNvSpPr>
            <a:spLocks noChangeArrowheads="1"/>
          </p:cNvSpPr>
          <p:nvPr/>
        </p:nvSpPr>
        <p:spPr bwMode="auto">
          <a:xfrm>
            <a:off x="1371600" y="5638800"/>
            <a:ext cx="5791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21     25     49     25*   16     08</a:t>
            </a:r>
            <a:endParaRPr kumimoji="1" lang="en-US" altLang="zh-CN" sz="2400">
              <a:solidFill>
                <a:srgbClr val="FF3300"/>
              </a:solidFill>
              <a:ea typeface="宋体" panose="02010600030101010101" pitchFamily="2" charset="-122"/>
            </a:endParaRPr>
          </a:p>
        </p:txBody>
      </p:sp>
      <p:sp>
        <p:nvSpPr>
          <p:cNvPr id="987153" name="Line 17">
            <a:extLst>
              <a:ext uri="{FF2B5EF4-FFF2-40B4-BE49-F238E27FC236}">
                <a16:creationId xmlns:a16="http://schemas.microsoft.com/office/drawing/2014/main" id="{411EB944-F683-493F-91D4-DEE381BCFD32}"/>
              </a:ext>
            </a:extLst>
          </p:cNvPr>
          <p:cNvSpPr>
            <a:spLocks noChangeShapeType="1"/>
          </p:cNvSpPr>
          <p:nvPr/>
        </p:nvSpPr>
        <p:spPr bwMode="auto">
          <a:xfrm flipV="1">
            <a:off x="2743200" y="60960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54" name="Line 18">
            <a:extLst>
              <a:ext uri="{FF2B5EF4-FFF2-40B4-BE49-F238E27FC236}">
                <a16:creationId xmlns:a16="http://schemas.microsoft.com/office/drawing/2014/main" id="{F2C2A1A4-4393-4E99-A591-3F849918ABD6}"/>
              </a:ext>
            </a:extLst>
          </p:cNvPr>
          <p:cNvSpPr>
            <a:spLocks noChangeShapeType="1"/>
          </p:cNvSpPr>
          <p:nvPr/>
        </p:nvSpPr>
        <p:spPr bwMode="auto">
          <a:xfrm flipH="1">
            <a:off x="2133600" y="6324600"/>
            <a:ext cx="609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55" name="Line 19">
            <a:extLst>
              <a:ext uri="{FF2B5EF4-FFF2-40B4-BE49-F238E27FC236}">
                <a16:creationId xmlns:a16="http://schemas.microsoft.com/office/drawing/2014/main" id="{1A8C56B2-BEA8-4C8E-909D-45D0E73A5E2F}"/>
              </a:ext>
            </a:extLst>
          </p:cNvPr>
          <p:cNvSpPr>
            <a:spLocks noChangeShapeType="1"/>
          </p:cNvSpPr>
          <p:nvPr/>
        </p:nvSpPr>
        <p:spPr bwMode="auto">
          <a:xfrm flipV="1">
            <a:off x="2133600" y="60960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56" name="Line 20">
            <a:extLst>
              <a:ext uri="{FF2B5EF4-FFF2-40B4-BE49-F238E27FC236}">
                <a16:creationId xmlns:a16="http://schemas.microsoft.com/office/drawing/2014/main" id="{C189FDF1-622A-48DF-B8F8-348CA1D46DF9}"/>
              </a:ext>
            </a:extLst>
          </p:cNvPr>
          <p:cNvSpPr>
            <a:spLocks noChangeShapeType="1"/>
          </p:cNvSpPr>
          <p:nvPr/>
        </p:nvSpPr>
        <p:spPr bwMode="auto">
          <a:xfrm flipV="1">
            <a:off x="4648200" y="60960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57" name="Line 21">
            <a:extLst>
              <a:ext uri="{FF2B5EF4-FFF2-40B4-BE49-F238E27FC236}">
                <a16:creationId xmlns:a16="http://schemas.microsoft.com/office/drawing/2014/main" id="{E4C79DD3-7C11-406E-9D4D-9225817D96B8}"/>
              </a:ext>
            </a:extLst>
          </p:cNvPr>
          <p:cNvSpPr>
            <a:spLocks noChangeShapeType="1"/>
          </p:cNvSpPr>
          <p:nvPr/>
        </p:nvSpPr>
        <p:spPr bwMode="auto">
          <a:xfrm flipV="1">
            <a:off x="3048000" y="60960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58" name="Line 22">
            <a:extLst>
              <a:ext uri="{FF2B5EF4-FFF2-40B4-BE49-F238E27FC236}">
                <a16:creationId xmlns:a16="http://schemas.microsoft.com/office/drawing/2014/main" id="{C3C4BCF0-D513-47BD-A8F8-1EAD775017DA}"/>
              </a:ext>
            </a:extLst>
          </p:cNvPr>
          <p:cNvSpPr>
            <a:spLocks noChangeShapeType="1"/>
          </p:cNvSpPr>
          <p:nvPr/>
        </p:nvSpPr>
        <p:spPr bwMode="auto">
          <a:xfrm flipH="1">
            <a:off x="3048000" y="6324600"/>
            <a:ext cx="1600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59" name="Line 23">
            <a:extLst>
              <a:ext uri="{FF2B5EF4-FFF2-40B4-BE49-F238E27FC236}">
                <a16:creationId xmlns:a16="http://schemas.microsoft.com/office/drawing/2014/main" id="{B477F298-8308-4499-BAF6-E981AF62E5D0}"/>
              </a:ext>
            </a:extLst>
          </p:cNvPr>
          <p:cNvSpPr>
            <a:spLocks noChangeShapeType="1"/>
          </p:cNvSpPr>
          <p:nvPr/>
        </p:nvSpPr>
        <p:spPr bwMode="auto">
          <a:xfrm flipV="1">
            <a:off x="6705600" y="60960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60" name="Line 24">
            <a:extLst>
              <a:ext uri="{FF2B5EF4-FFF2-40B4-BE49-F238E27FC236}">
                <a16:creationId xmlns:a16="http://schemas.microsoft.com/office/drawing/2014/main" id="{F9080D3E-A60A-45E0-93D5-203522B3C629}"/>
              </a:ext>
            </a:extLst>
          </p:cNvPr>
          <p:cNvSpPr>
            <a:spLocks noChangeShapeType="1"/>
          </p:cNvSpPr>
          <p:nvPr/>
        </p:nvSpPr>
        <p:spPr bwMode="auto">
          <a:xfrm flipV="1">
            <a:off x="5562600" y="60960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61" name="Line 25">
            <a:extLst>
              <a:ext uri="{FF2B5EF4-FFF2-40B4-BE49-F238E27FC236}">
                <a16:creationId xmlns:a16="http://schemas.microsoft.com/office/drawing/2014/main" id="{C6F58668-3A52-4DDF-8BEB-3D5E48D98632}"/>
              </a:ext>
            </a:extLst>
          </p:cNvPr>
          <p:cNvSpPr>
            <a:spLocks noChangeShapeType="1"/>
          </p:cNvSpPr>
          <p:nvPr/>
        </p:nvSpPr>
        <p:spPr bwMode="auto">
          <a:xfrm flipH="1">
            <a:off x="5562600" y="632460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62" name="Line 26">
            <a:extLst>
              <a:ext uri="{FF2B5EF4-FFF2-40B4-BE49-F238E27FC236}">
                <a16:creationId xmlns:a16="http://schemas.microsoft.com/office/drawing/2014/main" id="{3ABC8E6A-8A38-454F-814E-EE59BFA2BD55}"/>
              </a:ext>
            </a:extLst>
          </p:cNvPr>
          <p:cNvSpPr>
            <a:spLocks noChangeShapeType="1"/>
          </p:cNvSpPr>
          <p:nvPr/>
        </p:nvSpPr>
        <p:spPr bwMode="auto">
          <a:xfrm flipV="1">
            <a:off x="5791200" y="6096000"/>
            <a:ext cx="0" cy="304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63" name="Line 27">
            <a:extLst>
              <a:ext uri="{FF2B5EF4-FFF2-40B4-BE49-F238E27FC236}">
                <a16:creationId xmlns:a16="http://schemas.microsoft.com/office/drawing/2014/main" id="{C3F03D51-F9F7-46E6-BF2C-542BF1C0CEEB}"/>
              </a:ext>
            </a:extLst>
          </p:cNvPr>
          <p:cNvSpPr>
            <a:spLocks noChangeShapeType="1"/>
          </p:cNvSpPr>
          <p:nvPr/>
        </p:nvSpPr>
        <p:spPr bwMode="auto">
          <a:xfrm flipH="1">
            <a:off x="1828800" y="6400800"/>
            <a:ext cx="39624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64" name="Line 28">
            <a:extLst>
              <a:ext uri="{FF2B5EF4-FFF2-40B4-BE49-F238E27FC236}">
                <a16:creationId xmlns:a16="http://schemas.microsoft.com/office/drawing/2014/main" id="{C3912C6B-4D28-409B-9459-96FA08B9DD35}"/>
              </a:ext>
            </a:extLst>
          </p:cNvPr>
          <p:cNvSpPr>
            <a:spLocks noChangeShapeType="1"/>
          </p:cNvSpPr>
          <p:nvPr/>
        </p:nvSpPr>
        <p:spPr bwMode="auto">
          <a:xfrm flipV="1">
            <a:off x="1828800" y="6096000"/>
            <a:ext cx="0" cy="304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65" name="Line 29">
            <a:extLst>
              <a:ext uri="{FF2B5EF4-FFF2-40B4-BE49-F238E27FC236}">
                <a16:creationId xmlns:a16="http://schemas.microsoft.com/office/drawing/2014/main" id="{6AD06DDB-DDD9-4AE3-ABFE-399616D42BE5}"/>
              </a:ext>
            </a:extLst>
          </p:cNvPr>
          <p:cNvSpPr>
            <a:spLocks noChangeShapeType="1"/>
          </p:cNvSpPr>
          <p:nvPr/>
        </p:nvSpPr>
        <p:spPr bwMode="auto">
          <a:xfrm flipV="1">
            <a:off x="3733800" y="6096000"/>
            <a:ext cx="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66" name="Line 30">
            <a:extLst>
              <a:ext uri="{FF2B5EF4-FFF2-40B4-BE49-F238E27FC236}">
                <a16:creationId xmlns:a16="http://schemas.microsoft.com/office/drawing/2014/main" id="{2A107443-7138-418E-B629-E395DC418906}"/>
              </a:ext>
            </a:extLst>
          </p:cNvPr>
          <p:cNvSpPr>
            <a:spLocks noChangeShapeType="1"/>
          </p:cNvSpPr>
          <p:nvPr/>
        </p:nvSpPr>
        <p:spPr bwMode="auto">
          <a:xfrm flipV="1">
            <a:off x="4876800" y="6096000"/>
            <a:ext cx="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67" name="Line 31">
            <a:extLst>
              <a:ext uri="{FF2B5EF4-FFF2-40B4-BE49-F238E27FC236}">
                <a16:creationId xmlns:a16="http://schemas.microsoft.com/office/drawing/2014/main" id="{5711F2FC-5E23-4533-BA05-029ABE4CC01A}"/>
              </a:ext>
            </a:extLst>
          </p:cNvPr>
          <p:cNvSpPr>
            <a:spLocks noChangeShapeType="1"/>
          </p:cNvSpPr>
          <p:nvPr/>
        </p:nvSpPr>
        <p:spPr bwMode="auto">
          <a:xfrm>
            <a:off x="3733800" y="647700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68" name="Line 32">
            <a:extLst>
              <a:ext uri="{FF2B5EF4-FFF2-40B4-BE49-F238E27FC236}">
                <a16:creationId xmlns:a16="http://schemas.microsoft.com/office/drawing/2014/main" id="{BA5E9D6C-78CE-417C-9DAB-0556298A2323}"/>
              </a:ext>
            </a:extLst>
          </p:cNvPr>
          <p:cNvSpPr>
            <a:spLocks noChangeShapeType="1"/>
          </p:cNvSpPr>
          <p:nvPr/>
        </p:nvSpPr>
        <p:spPr bwMode="auto">
          <a:xfrm flipV="1">
            <a:off x="6477000" y="60960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69" name="Rectangle 33" descr="粉色砂纸">
            <a:extLst>
              <a:ext uri="{FF2B5EF4-FFF2-40B4-BE49-F238E27FC236}">
                <a16:creationId xmlns:a16="http://schemas.microsoft.com/office/drawing/2014/main" id="{1B26F75B-8DCE-4CB2-8F12-4E057CA22F40}"/>
              </a:ext>
            </a:extLst>
          </p:cNvPr>
          <p:cNvSpPr>
            <a:spLocks noChangeArrowheads="1"/>
          </p:cNvSpPr>
          <p:nvPr/>
        </p:nvSpPr>
        <p:spPr bwMode="auto">
          <a:xfrm>
            <a:off x="5334000" y="3581400"/>
            <a:ext cx="1828800" cy="457200"/>
          </a:xfrm>
          <a:prstGeom prst="rect">
            <a:avLst/>
          </a:prstGeom>
          <a:blipFill dpi="0" rotWithShape="0">
            <a:blip r:embed="rId3"/>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16     08</a:t>
            </a:r>
            <a:r>
              <a:rPr kumimoji="1" lang="en-US" altLang="zh-CN" sz="2800" b="1">
                <a:solidFill>
                  <a:srgbClr val="990033"/>
                </a:solidFill>
                <a:ea typeface="宋体" panose="02010600030101010101" pitchFamily="2" charset="-122"/>
              </a:rPr>
              <a:t>  </a:t>
            </a:r>
            <a:endParaRPr kumimoji="1" lang="en-US" altLang="zh-CN" sz="2400">
              <a:solidFill>
                <a:srgbClr val="990033"/>
              </a:solidFill>
              <a:ea typeface="宋体" panose="02010600030101010101" pitchFamily="2" charset="-122"/>
            </a:endParaRPr>
          </a:p>
        </p:txBody>
      </p:sp>
      <p:sp>
        <p:nvSpPr>
          <p:cNvPr id="987170" name="Rectangle 34" descr="粉色砂纸">
            <a:extLst>
              <a:ext uri="{FF2B5EF4-FFF2-40B4-BE49-F238E27FC236}">
                <a16:creationId xmlns:a16="http://schemas.microsoft.com/office/drawing/2014/main" id="{04D33BA7-E425-40BE-B6DB-704F7D5798FD}"/>
              </a:ext>
            </a:extLst>
          </p:cNvPr>
          <p:cNvSpPr>
            <a:spLocks noChangeArrowheads="1"/>
          </p:cNvSpPr>
          <p:nvPr/>
        </p:nvSpPr>
        <p:spPr bwMode="auto">
          <a:xfrm>
            <a:off x="4343400" y="35814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25*  </a:t>
            </a:r>
            <a:endParaRPr kumimoji="1" lang="en-US" altLang="zh-CN" sz="2400">
              <a:solidFill>
                <a:srgbClr val="990033"/>
              </a:solidFill>
              <a:ea typeface="宋体" panose="02010600030101010101" pitchFamily="2" charset="-122"/>
            </a:endParaRPr>
          </a:p>
        </p:txBody>
      </p:sp>
      <p:sp>
        <p:nvSpPr>
          <p:cNvPr id="987171" name="Rectangle 35" descr="粉色砂纸">
            <a:extLst>
              <a:ext uri="{FF2B5EF4-FFF2-40B4-BE49-F238E27FC236}">
                <a16:creationId xmlns:a16="http://schemas.microsoft.com/office/drawing/2014/main" id="{0F595018-868A-48D8-8CE7-A750B75294B3}"/>
              </a:ext>
            </a:extLst>
          </p:cNvPr>
          <p:cNvSpPr>
            <a:spLocks noChangeArrowheads="1"/>
          </p:cNvSpPr>
          <p:nvPr/>
        </p:nvSpPr>
        <p:spPr bwMode="auto">
          <a:xfrm>
            <a:off x="2362200" y="3581400"/>
            <a:ext cx="1828800" cy="457200"/>
          </a:xfrm>
          <a:prstGeom prst="rect">
            <a:avLst/>
          </a:prstGeom>
          <a:blipFill dpi="0" rotWithShape="0">
            <a:blip r:embed="rId3"/>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25    49</a:t>
            </a:r>
            <a:r>
              <a:rPr kumimoji="1" lang="en-US" altLang="zh-CN" sz="2800" b="1">
                <a:solidFill>
                  <a:srgbClr val="990033"/>
                </a:solidFill>
                <a:ea typeface="宋体" panose="02010600030101010101" pitchFamily="2" charset="-122"/>
              </a:rPr>
              <a:t>  </a:t>
            </a:r>
            <a:endParaRPr kumimoji="1" lang="en-US" altLang="zh-CN" sz="2400">
              <a:solidFill>
                <a:srgbClr val="990033"/>
              </a:solidFill>
              <a:ea typeface="宋体" panose="02010600030101010101" pitchFamily="2" charset="-122"/>
            </a:endParaRPr>
          </a:p>
        </p:txBody>
      </p:sp>
      <p:sp>
        <p:nvSpPr>
          <p:cNvPr id="987172" name="Rectangle 36" descr="粉色砂纸">
            <a:extLst>
              <a:ext uri="{FF2B5EF4-FFF2-40B4-BE49-F238E27FC236}">
                <a16:creationId xmlns:a16="http://schemas.microsoft.com/office/drawing/2014/main" id="{5B063043-86B7-4A08-BC6A-9D98951CBC17}"/>
              </a:ext>
            </a:extLst>
          </p:cNvPr>
          <p:cNvSpPr>
            <a:spLocks noChangeArrowheads="1"/>
          </p:cNvSpPr>
          <p:nvPr/>
        </p:nvSpPr>
        <p:spPr bwMode="auto">
          <a:xfrm>
            <a:off x="1371600" y="35814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21  </a:t>
            </a:r>
            <a:endParaRPr kumimoji="1" lang="en-US" altLang="zh-CN" sz="2400">
              <a:solidFill>
                <a:srgbClr val="990033"/>
              </a:solidFill>
              <a:ea typeface="宋体" panose="02010600030101010101" pitchFamily="2" charset="-122"/>
            </a:endParaRPr>
          </a:p>
        </p:txBody>
      </p:sp>
      <p:sp>
        <p:nvSpPr>
          <p:cNvPr id="987173" name="Line 37">
            <a:extLst>
              <a:ext uri="{FF2B5EF4-FFF2-40B4-BE49-F238E27FC236}">
                <a16:creationId xmlns:a16="http://schemas.microsoft.com/office/drawing/2014/main" id="{B4877CAF-C2BB-4900-9747-C925CC6BAC00}"/>
              </a:ext>
            </a:extLst>
          </p:cNvPr>
          <p:cNvSpPr>
            <a:spLocks noChangeShapeType="1"/>
          </p:cNvSpPr>
          <p:nvPr/>
        </p:nvSpPr>
        <p:spPr bwMode="auto">
          <a:xfrm flipV="1">
            <a:off x="5715000" y="40386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74" name="Line 38">
            <a:extLst>
              <a:ext uri="{FF2B5EF4-FFF2-40B4-BE49-F238E27FC236}">
                <a16:creationId xmlns:a16="http://schemas.microsoft.com/office/drawing/2014/main" id="{A581C225-9AFA-4B43-8682-C2A6687850D8}"/>
              </a:ext>
            </a:extLst>
          </p:cNvPr>
          <p:cNvSpPr>
            <a:spLocks noChangeShapeType="1"/>
          </p:cNvSpPr>
          <p:nvPr/>
        </p:nvSpPr>
        <p:spPr bwMode="auto">
          <a:xfrm flipH="1">
            <a:off x="5715000" y="4267200"/>
            <a:ext cx="1066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75" name="Line 39">
            <a:extLst>
              <a:ext uri="{FF2B5EF4-FFF2-40B4-BE49-F238E27FC236}">
                <a16:creationId xmlns:a16="http://schemas.microsoft.com/office/drawing/2014/main" id="{BE1D8A89-7830-4094-A90B-4A991B2EE205}"/>
              </a:ext>
            </a:extLst>
          </p:cNvPr>
          <p:cNvSpPr>
            <a:spLocks noChangeShapeType="1"/>
          </p:cNvSpPr>
          <p:nvPr/>
        </p:nvSpPr>
        <p:spPr bwMode="auto">
          <a:xfrm flipV="1">
            <a:off x="6781800" y="40386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76" name="Line 40">
            <a:extLst>
              <a:ext uri="{FF2B5EF4-FFF2-40B4-BE49-F238E27FC236}">
                <a16:creationId xmlns:a16="http://schemas.microsoft.com/office/drawing/2014/main" id="{955983FE-92BE-4030-8708-D84AA47CE047}"/>
              </a:ext>
            </a:extLst>
          </p:cNvPr>
          <p:cNvSpPr>
            <a:spLocks noChangeShapeType="1"/>
          </p:cNvSpPr>
          <p:nvPr/>
        </p:nvSpPr>
        <p:spPr bwMode="auto">
          <a:xfrm flipV="1">
            <a:off x="5943600" y="4038600"/>
            <a:ext cx="0" cy="304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77" name="Line 41">
            <a:extLst>
              <a:ext uri="{FF2B5EF4-FFF2-40B4-BE49-F238E27FC236}">
                <a16:creationId xmlns:a16="http://schemas.microsoft.com/office/drawing/2014/main" id="{65A6DBBE-1D1E-45B8-8631-7E6D1153D10B}"/>
              </a:ext>
            </a:extLst>
          </p:cNvPr>
          <p:cNvSpPr>
            <a:spLocks noChangeShapeType="1"/>
          </p:cNvSpPr>
          <p:nvPr/>
        </p:nvSpPr>
        <p:spPr bwMode="auto">
          <a:xfrm flipV="1">
            <a:off x="4572000" y="4038600"/>
            <a:ext cx="0" cy="304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78" name="Line 42">
            <a:extLst>
              <a:ext uri="{FF2B5EF4-FFF2-40B4-BE49-F238E27FC236}">
                <a16:creationId xmlns:a16="http://schemas.microsoft.com/office/drawing/2014/main" id="{CC0281EE-A992-4F87-AECF-6E4ED43BDC35}"/>
              </a:ext>
            </a:extLst>
          </p:cNvPr>
          <p:cNvSpPr>
            <a:spLocks noChangeShapeType="1"/>
          </p:cNvSpPr>
          <p:nvPr/>
        </p:nvSpPr>
        <p:spPr bwMode="auto">
          <a:xfrm flipH="1">
            <a:off x="4572000" y="4343400"/>
            <a:ext cx="1371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79" name="Line 43">
            <a:extLst>
              <a:ext uri="{FF2B5EF4-FFF2-40B4-BE49-F238E27FC236}">
                <a16:creationId xmlns:a16="http://schemas.microsoft.com/office/drawing/2014/main" id="{D206635C-7BB2-49F8-8E6D-4D039D14EFFA}"/>
              </a:ext>
            </a:extLst>
          </p:cNvPr>
          <p:cNvSpPr>
            <a:spLocks noChangeShapeType="1"/>
          </p:cNvSpPr>
          <p:nvPr/>
        </p:nvSpPr>
        <p:spPr bwMode="auto">
          <a:xfrm flipV="1">
            <a:off x="2667000" y="40386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80" name="Line 44">
            <a:extLst>
              <a:ext uri="{FF2B5EF4-FFF2-40B4-BE49-F238E27FC236}">
                <a16:creationId xmlns:a16="http://schemas.microsoft.com/office/drawing/2014/main" id="{F4FF726C-57B3-4AB4-8CE2-6D83FFAED1E6}"/>
              </a:ext>
            </a:extLst>
          </p:cNvPr>
          <p:cNvSpPr>
            <a:spLocks noChangeShapeType="1"/>
          </p:cNvSpPr>
          <p:nvPr/>
        </p:nvSpPr>
        <p:spPr bwMode="auto">
          <a:xfrm flipV="1">
            <a:off x="1905000" y="40386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81" name="Line 45">
            <a:extLst>
              <a:ext uri="{FF2B5EF4-FFF2-40B4-BE49-F238E27FC236}">
                <a16:creationId xmlns:a16="http://schemas.microsoft.com/office/drawing/2014/main" id="{2EAC0435-40AF-4FD8-8491-9FF59C247BCF}"/>
              </a:ext>
            </a:extLst>
          </p:cNvPr>
          <p:cNvSpPr>
            <a:spLocks noChangeShapeType="1"/>
          </p:cNvSpPr>
          <p:nvPr/>
        </p:nvSpPr>
        <p:spPr bwMode="auto">
          <a:xfrm flipH="1">
            <a:off x="1905000" y="42672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82" name="Line 46">
            <a:extLst>
              <a:ext uri="{FF2B5EF4-FFF2-40B4-BE49-F238E27FC236}">
                <a16:creationId xmlns:a16="http://schemas.microsoft.com/office/drawing/2014/main" id="{A4D04417-798D-4DA7-8EBB-EF8E4E5A7ABF}"/>
              </a:ext>
            </a:extLst>
          </p:cNvPr>
          <p:cNvSpPr>
            <a:spLocks noChangeShapeType="1"/>
          </p:cNvSpPr>
          <p:nvPr/>
        </p:nvSpPr>
        <p:spPr bwMode="auto">
          <a:xfrm flipV="1">
            <a:off x="2971800" y="40386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83" name="Line 47">
            <a:extLst>
              <a:ext uri="{FF2B5EF4-FFF2-40B4-BE49-F238E27FC236}">
                <a16:creationId xmlns:a16="http://schemas.microsoft.com/office/drawing/2014/main" id="{B8995CBE-C61F-40AF-BAA6-1029BB3F3F50}"/>
              </a:ext>
            </a:extLst>
          </p:cNvPr>
          <p:cNvSpPr>
            <a:spLocks noChangeShapeType="1"/>
          </p:cNvSpPr>
          <p:nvPr/>
        </p:nvSpPr>
        <p:spPr bwMode="auto">
          <a:xfrm flipH="1">
            <a:off x="2971800" y="4267200"/>
            <a:ext cx="609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84" name="Line 48">
            <a:extLst>
              <a:ext uri="{FF2B5EF4-FFF2-40B4-BE49-F238E27FC236}">
                <a16:creationId xmlns:a16="http://schemas.microsoft.com/office/drawing/2014/main" id="{E278B7DE-2EF7-47BE-BC4E-FC1C95B3A1CA}"/>
              </a:ext>
            </a:extLst>
          </p:cNvPr>
          <p:cNvSpPr>
            <a:spLocks noChangeShapeType="1"/>
          </p:cNvSpPr>
          <p:nvPr/>
        </p:nvSpPr>
        <p:spPr bwMode="auto">
          <a:xfrm flipV="1">
            <a:off x="3581400" y="40386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85" name="AutoShape 49">
            <a:extLst>
              <a:ext uri="{FF2B5EF4-FFF2-40B4-BE49-F238E27FC236}">
                <a16:creationId xmlns:a16="http://schemas.microsoft.com/office/drawing/2014/main" id="{1335C9CF-EA13-4CFB-8065-01C624EFE340}"/>
              </a:ext>
            </a:extLst>
          </p:cNvPr>
          <p:cNvSpPr>
            <a:spLocks noChangeArrowheads="1"/>
          </p:cNvSpPr>
          <p:nvPr/>
        </p:nvSpPr>
        <p:spPr bwMode="auto">
          <a:xfrm>
            <a:off x="228600" y="615950"/>
            <a:ext cx="990600" cy="2057400"/>
          </a:xfrm>
          <a:prstGeom prst="downArrow">
            <a:avLst>
              <a:gd name="adj1" fmla="val 50000"/>
              <a:gd name="adj2" fmla="val 51923"/>
            </a:avLst>
          </a:prstGeom>
          <a:gradFill rotWithShape="0">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en-US"/>
          </a:p>
        </p:txBody>
      </p:sp>
      <p:sp>
        <p:nvSpPr>
          <p:cNvPr id="987186" name="Text Box 50">
            <a:extLst>
              <a:ext uri="{FF2B5EF4-FFF2-40B4-BE49-F238E27FC236}">
                <a16:creationId xmlns:a16="http://schemas.microsoft.com/office/drawing/2014/main" id="{5EA2A934-A414-4450-8E7B-929873EB89BD}"/>
              </a:ext>
            </a:extLst>
          </p:cNvPr>
          <p:cNvSpPr txBox="1">
            <a:spLocks noChangeArrowheads="1"/>
          </p:cNvSpPr>
          <p:nvPr/>
        </p:nvSpPr>
        <p:spPr bwMode="auto">
          <a:xfrm>
            <a:off x="457200" y="708025"/>
            <a:ext cx="6858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b="1">
                <a:solidFill>
                  <a:schemeClr val="bg1"/>
                </a:solidFill>
              </a:rPr>
              <a:t>递</a:t>
            </a:r>
          </a:p>
          <a:p>
            <a:pPr algn="l"/>
            <a:r>
              <a:rPr kumimoji="1" lang="zh-CN" altLang="en-US" sz="2800" b="1">
                <a:solidFill>
                  <a:schemeClr val="bg1"/>
                </a:solidFill>
              </a:rPr>
              <a:t>归</a:t>
            </a:r>
            <a:endParaRPr kumimoji="1" lang="zh-CN" altLang="en-US" sz="2400">
              <a:solidFill>
                <a:schemeClr val="bg1"/>
              </a:solidFill>
              <a:ea typeface="宋体" panose="02010600030101010101" pitchFamily="2" charset="-122"/>
            </a:endParaRPr>
          </a:p>
        </p:txBody>
      </p:sp>
      <p:sp>
        <p:nvSpPr>
          <p:cNvPr id="987187" name="Rectangle 51" descr="粉色砂纸">
            <a:extLst>
              <a:ext uri="{FF2B5EF4-FFF2-40B4-BE49-F238E27FC236}">
                <a16:creationId xmlns:a16="http://schemas.microsoft.com/office/drawing/2014/main" id="{02678233-34FE-42DC-9C05-6E8DC85903A1}"/>
              </a:ext>
            </a:extLst>
          </p:cNvPr>
          <p:cNvSpPr>
            <a:spLocks noChangeArrowheads="1"/>
          </p:cNvSpPr>
          <p:nvPr/>
        </p:nvSpPr>
        <p:spPr bwMode="auto">
          <a:xfrm>
            <a:off x="1371600" y="26670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21  </a:t>
            </a:r>
            <a:endParaRPr kumimoji="1" lang="en-US" altLang="zh-CN" sz="2400">
              <a:solidFill>
                <a:srgbClr val="990033"/>
              </a:solidFill>
              <a:ea typeface="宋体" panose="02010600030101010101" pitchFamily="2" charset="-122"/>
            </a:endParaRPr>
          </a:p>
        </p:txBody>
      </p:sp>
      <p:sp>
        <p:nvSpPr>
          <p:cNvPr id="987188" name="Rectangle 52" descr="粉色砂纸">
            <a:extLst>
              <a:ext uri="{FF2B5EF4-FFF2-40B4-BE49-F238E27FC236}">
                <a16:creationId xmlns:a16="http://schemas.microsoft.com/office/drawing/2014/main" id="{7CF7862D-4FB4-4FD3-AD61-FFD4D893E7E1}"/>
              </a:ext>
            </a:extLst>
          </p:cNvPr>
          <p:cNvSpPr>
            <a:spLocks noChangeArrowheads="1"/>
          </p:cNvSpPr>
          <p:nvPr/>
        </p:nvSpPr>
        <p:spPr bwMode="auto">
          <a:xfrm>
            <a:off x="4343400" y="26670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25*  </a:t>
            </a:r>
            <a:endParaRPr kumimoji="1" lang="en-US" altLang="zh-CN" sz="2400">
              <a:solidFill>
                <a:srgbClr val="990033"/>
              </a:solidFill>
              <a:ea typeface="宋体" panose="02010600030101010101" pitchFamily="2" charset="-122"/>
            </a:endParaRPr>
          </a:p>
        </p:txBody>
      </p:sp>
      <p:sp>
        <p:nvSpPr>
          <p:cNvPr id="987189" name="Rectangle 53" descr="粉色砂纸">
            <a:extLst>
              <a:ext uri="{FF2B5EF4-FFF2-40B4-BE49-F238E27FC236}">
                <a16:creationId xmlns:a16="http://schemas.microsoft.com/office/drawing/2014/main" id="{6BA49302-F2D4-43A9-94F9-EC1CDED17C5C}"/>
              </a:ext>
            </a:extLst>
          </p:cNvPr>
          <p:cNvSpPr>
            <a:spLocks noChangeArrowheads="1"/>
          </p:cNvSpPr>
          <p:nvPr/>
        </p:nvSpPr>
        <p:spPr bwMode="auto">
          <a:xfrm>
            <a:off x="5334000" y="26670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16  </a:t>
            </a:r>
            <a:endParaRPr kumimoji="1" lang="en-US" altLang="zh-CN" sz="2400">
              <a:solidFill>
                <a:srgbClr val="990033"/>
              </a:solidFill>
              <a:ea typeface="宋体" panose="02010600030101010101" pitchFamily="2" charset="-122"/>
            </a:endParaRPr>
          </a:p>
        </p:txBody>
      </p:sp>
      <p:sp>
        <p:nvSpPr>
          <p:cNvPr id="987190" name="Rectangle 54" descr="粉色砂纸">
            <a:extLst>
              <a:ext uri="{FF2B5EF4-FFF2-40B4-BE49-F238E27FC236}">
                <a16:creationId xmlns:a16="http://schemas.microsoft.com/office/drawing/2014/main" id="{EDBAD464-FEF0-402F-A347-89F26C8F75D2}"/>
              </a:ext>
            </a:extLst>
          </p:cNvPr>
          <p:cNvSpPr>
            <a:spLocks noChangeArrowheads="1"/>
          </p:cNvSpPr>
          <p:nvPr/>
        </p:nvSpPr>
        <p:spPr bwMode="auto">
          <a:xfrm>
            <a:off x="6324600" y="26670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08  </a:t>
            </a:r>
            <a:endParaRPr kumimoji="1" lang="en-US" altLang="zh-CN" sz="2400">
              <a:solidFill>
                <a:srgbClr val="990033"/>
              </a:solidFill>
              <a:ea typeface="宋体" panose="02010600030101010101" pitchFamily="2" charset="-122"/>
            </a:endParaRPr>
          </a:p>
        </p:txBody>
      </p:sp>
      <p:sp>
        <p:nvSpPr>
          <p:cNvPr id="987191" name="Line 55">
            <a:extLst>
              <a:ext uri="{FF2B5EF4-FFF2-40B4-BE49-F238E27FC236}">
                <a16:creationId xmlns:a16="http://schemas.microsoft.com/office/drawing/2014/main" id="{D4064CFE-D237-42C4-B779-85BA638CF285}"/>
              </a:ext>
            </a:extLst>
          </p:cNvPr>
          <p:cNvSpPr>
            <a:spLocks noChangeShapeType="1"/>
          </p:cNvSpPr>
          <p:nvPr/>
        </p:nvSpPr>
        <p:spPr bwMode="auto">
          <a:xfrm flipV="1">
            <a:off x="6858000" y="3124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92" name="Line 56">
            <a:extLst>
              <a:ext uri="{FF2B5EF4-FFF2-40B4-BE49-F238E27FC236}">
                <a16:creationId xmlns:a16="http://schemas.microsoft.com/office/drawing/2014/main" id="{E90A0581-8913-47A4-BA4C-91CDACE8FAD5}"/>
              </a:ext>
            </a:extLst>
          </p:cNvPr>
          <p:cNvSpPr>
            <a:spLocks noChangeShapeType="1"/>
          </p:cNvSpPr>
          <p:nvPr/>
        </p:nvSpPr>
        <p:spPr bwMode="auto">
          <a:xfrm flipV="1">
            <a:off x="5638800" y="3124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93" name="Line 57">
            <a:extLst>
              <a:ext uri="{FF2B5EF4-FFF2-40B4-BE49-F238E27FC236}">
                <a16:creationId xmlns:a16="http://schemas.microsoft.com/office/drawing/2014/main" id="{7CB777B7-3AD5-4241-B983-E7A92E3F1B18}"/>
              </a:ext>
            </a:extLst>
          </p:cNvPr>
          <p:cNvSpPr>
            <a:spLocks noChangeShapeType="1"/>
          </p:cNvSpPr>
          <p:nvPr/>
        </p:nvSpPr>
        <p:spPr bwMode="auto">
          <a:xfrm flipH="1">
            <a:off x="5638800" y="3352800"/>
            <a:ext cx="1219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94" name="Rectangle 58" descr="粉色砂纸">
            <a:extLst>
              <a:ext uri="{FF2B5EF4-FFF2-40B4-BE49-F238E27FC236}">
                <a16:creationId xmlns:a16="http://schemas.microsoft.com/office/drawing/2014/main" id="{A906FB4B-01B6-4376-B13F-B5150AF19D1E}"/>
              </a:ext>
            </a:extLst>
          </p:cNvPr>
          <p:cNvSpPr>
            <a:spLocks noChangeArrowheads="1"/>
          </p:cNvSpPr>
          <p:nvPr/>
        </p:nvSpPr>
        <p:spPr bwMode="auto">
          <a:xfrm>
            <a:off x="3352800" y="26670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49  </a:t>
            </a:r>
            <a:endParaRPr kumimoji="1" lang="en-US" altLang="zh-CN" sz="2400">
              <a:solidFill>
                <a:srgbClr val="990033"/>
              </a:solidFill>
              <a:ea typeface="宋体" panose="02010600030101010101" pitchFamily="2" charset="-122"/>
            </a:endParaRPr>
          </a:p>
        </p:txBody>
      </p:sp>
      <p:sp>
        <p:nvSpPr>
          <p:cNvPr id="987195" name="Rectangle 59" descr="粉色砂纸">
            <a:extLst>
              <a:ext uri="{FF2B5EF4-FFF2-40B4-BE49-F238E27FC236}">
                <a16:creationId xmlns:a16="http://schemas.microsoft.com/office/drawing/2014/main" id="{64BA3A13-5503-43F5-8EA7-EE52AAF61A8E}"/>
              </a:ext>
            </a:extLst>
          </p:cNvPr>
          <p:cNvSpPr>
            <a:spLocks noChangeArrowheads="1"/>
          </p:cNvSpPr>
          <p:nvPr/>
        </p:nvSpPr>
        <p:spPr bwMode="auto">
          <a:xfrm>
            <a:off x="2362200" y="26670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25  </a:t>
            </a:r>
            <a:endParaRPr kumimoji="1" lang="en-US" altLang="zh-CN" sz="2400">
              <a:solidFill>
                <a:srgbClr val="990033"/>
              </a:solidFill>
              <a:ea typeface="宋体" panose="02010600030101010101" pitchFamily="2" charset="-122"/>
            </a:endParaRPr>
          </a:p>
        </p:txBody>
      </p:sp>
      <p:sp>
        <p:nvSpPr>
          <p:cNvPr id="987196" name="Line 60">
            <a:extLst>
              <a:ext uri="{FF2B5EF4-FFF2-40B4-BE49-F238E27FC236}">
                <a16:creationId xmlns:a16="http://schemas.microsoft.com/office/drawing/2014/main" id="{EAB2FDB3-56EF-49D3-8CDA-417C352D7D66}"/>
              </a:ext>
            </a:extLst>
          </p:cNvPr>
          <p:cNvSpPr>
            <a:spLocks noChangeShapeType="1"/>
          </p:cNvSpPr>
          <p:nvPr/>
        </p:nvSpPr>
        <p:spPr bwMode="auto">
          <a:xfrm flipV="1">
            <a:off x="3657600" y="3124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197" name="Line 61">
            <a:extLst>
              <a:ext uri="{FF2B5EF4-FFF2-40B4-BE49-F238E27FC236}">
                <a16:creationId xmlns:a16="http://schemas.microsoft.com/office/drawing/2014/main" id="{67A93920-EA5D-4E2B-B5E3-9936988B2837}"/>
              </a:ext>
            </a:extLst>
          </p:cNvPr>
          <p:cNvSpPr>
            <a:spLocks noChangeShapeType="1"/>
          </p:cNvSpPr>
          <p:nvPr/>
        </p:nvSpPr>
        <p:spPr bwMode="auto">
          <a:xfrm flipV="1">
            <a:off x="2895600" y="3124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98" name="Line 62">
            <a:extLst>
              <a:ext uri="{FF2B5EF4-FFF2-40B4-BE49-F238E27FC236}">
                <a16:creationId xmlns:a16="http://schemas.microsoft.com/office/drawing/2014/main" id="{043E416B-6C62-454B-8DDB-8788F583730B}"/>
              </a:ext>
            </a:extLst>
          </p:cNvPr>
          <p:cNvSpPr>
            <a:spLocks noChangeShapeType="1"/>
          </p:cNvSpPr>
          <p:nvPr/>
        </p:nvSpPr>
        <p:spPr bwMode="auto">
          <a:xfrm flipH="1">
            <a:off x="2895600" y="33528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199" name="Rectangle 63" descr="粉色砂纸">
            <a:extLst>
              <a:ext uri="{FF2B5EF4-FFF2-40B4-BE49-F238E27FC236}">
                <a16:creationId xmlns:a16="http://schemas.microsoft.com/office/drawing/2014/main" id="{07F23626-FA50-428D-AA79-EF36174B8A18}"/>
              </a:ext>
            </a:extLst>
          </p:cNvPr>
          <p:cNvSpPr>
            <a:spLocks noChangeArrowheads="1"/>
          </p:cNvSpPr>
          <p:nvPr/>
        </p:nvSpPr>
        <p:spPr bwMode="auto">
          <a:xfrm>
            <a:off x="4343400" y="4572000"/>
            <a:ext cx="2819400" cy="457200"/>
          </a:xfrm>
          <a:prstGeom prst="rect">
            <a:avLst/>
          </a:prstGeom>
          <a:blipFill dpi="0" rotWithShape="0">
            <a:blip r:embed="rId3"/>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990033"/>
                </a:solidFill>
                <a:ea typeface="宋体" panose="02010600030101010101" pitchFamily="2" charset="-122"/>
              </a:rPr>
              <a:t> </a:t>
            </a:r>
            <a:r>
              <a:rPr kumimoji="1" lang="en-US" altLang="zh-CN" sz="3200" b="1">
                <a:solidFill>
                  <a:srgbClr val="990033"/>
                </a:solidFill>
                <a:ea typeface="宋体" panose="02010600030101010101" pitchFamily="2" charset="-122"/>
              </a:rPr>
              <a:t>25*   16     08</a:t>
            </a:r>
            <a:endParaRPr kumimoji="1" lang="en-US" altLang="zh-CN" sz="2400">
              <a:solidFill>
                <a:srgbClr val="990033"/>
              </a:solidFill>
              <a:ea typeface="宋体" panose="02010600030101010101" pitchFamily="2" charset="-122"/>
            </a:endParaRPr>
          </a:p>
        </p:txBody>
      </p:sp>
      <p:sp>
        <p:nvSpPr>
          <p:cNvPr id="987200" name="Rectangle 64" descr="粉色砂纸">
            <a:extLst>
              <a:ext uri="{FF2B5EF4-FFF2-40B4-BE49-F238E27FC236}">
                <a16:creationId xmlns:a16="http://schemas.microsoft.com/office/drawing/2014/main" id="{F60D7E0C-7328-418D-B352-B192816FBB88}"/>
              </a:ext>
            </a:extLst>
          </p:cNvPr>
          <p:cNvSpPr>
            <a:spLocks noChangeArrowheads="1"/>
          </p:cNvSpPr>
          <p:nvPr/>
        </p:nvSpPr>
        <p:spPr bwMode="auto">
          <a:xfrm>
            <a:off x="1371600" y="4572000"/>
            <a:ext cx="2819400" cy="457200"/>
          </a:xfrm>
          <a:prstGeom prst="rect">
            <a:avLst/>
          </a:prstGeom>
          <a:blipFill dpi="0" rotWithShape="0">
            <a:blip r:embed="rId3"/>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FFCCCC"/>
            </a:extrusionClr>
            <a:contourClr>
              <a:srgbClr val="FFCCCC"/>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a typeface="宋体" panose="02010600030101010101" pitchFamily="2" charset="-122"/>
              </a:rPr>
              <a:t> 21     25     49</a:t>
            </a:r>
            <a:r>
              <a:rPr kumimoji="1" lang="en-US" altLang="zh-CN" sz="2800" b="1">
                <a:solidFill>
                  <a:srgbClr val="990033"/>
                </a:solidFill>
                <a:ea typeface="宋体" panose="02010600030101010101" pitchFamily="2" charset="-122"/>
              </a:rPr>
              <a:t>  </a:t>
            </a:r>
            <a:endParaRPr kumimoji="1" lang="en-US" altLang="zh-CN" sz="2400">
              <a:solidFill>
                <a:srgbClr val="990033"/>
              </a:solidFill>
              <a:ea typeface="宋体" panose="02010600030101010101" pitchFamily="2" charset="-122"/>
            </a:endParaRPr>
          </a:p>
        </p:txBody>
      </p:sp>
      <p:sp>
        <p:nvSpPr>
          <p:cNvPr id="987201" name="Line 65">
            <a:extLst>
              <a:ext uri="{FF2B5EF4-FFF2-40B4-BE49-F238E27FC236}">
                <a16:creationId xmlns:a16="http://schemas.microsoft.com/office/drawing/2014/main" id="{3789CE31-71FA-4130-A1B3-9CEE93686369}"/>
              </a:ext>
            </a:extLst>
          </p:cNvPr>
          <p:cNvSpPr>
            <a:spLocks noChangeShapeType="1"/>
          </p:cNvSpPr>
          <p:nvPr/>
        </p:nvSpPr>
        <p:spPr bwMode="auto">
          <a:xfrm flipV="1">
            <a:off x="1905000" y="5029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02" name="Line 66">
            <a:extLst>
              <a:ext uri="{FF2B5EF4-FFF2-40B4-BE49-F238E27FC236}">
                <a16:creationId xmlns:a16="http://schemas.microsoft.com/office/drawing/2014/main" id="{FCF00A36-C3E3-4AF1-974A-449AFF804CE7}"/>
              </a:ext>
            </a:extLst>
          </p:cNvPr>
          <p:cNvSpPr>
            <a:spLocks noChangeShapeType="1"/>
          </p:cNvSpPr>
          <p:nvPr/>
        </p:nvSpPr>
        <p:spPr bwMode="auto">
          <a:xfrm flipV="1">
            <a:off x="2590800" y="5029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203" name="Line 67">
            <a:extLst>
              <a:ext uri="{FF2B5EF4-FFF2-40B4-BE49-F238E27FC236}">
                <a16:creationId xmlns:a16="http://schemas.microsoft.com/office/drawing/2014/main" id="{FE1B5A72-B46E-430C-94B0-33E0CCCB12C9}"/>
              </a:ext>
            </a:extLst>
          </p:cNvPr>
          <p:cNvSpPr>
            <a:spLocks noChangeShapeType="1"/>
          </p:cNvSpPr>
          <p:nvPr/>
        </p:nvSpPr>
        <p:spPr bwMode="auto">
          <a:xfrm flipH="1">
            <a:off x="1905000" y="5257800"/>
            <a:ext cx="685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04" name="Line 68">
            <a:extLst>
              <a:ext uri="{FF2B5EF4-FFF2-40B4-BE49-F238E27FC236}">
                <a16:creationId xmlns:a16="http://schemas.microsoft.com/office/drawing/2014/main" id="{EAAB462C-A3D9-4E9B-9A2C-3233A5A2718A}"/>
              </a:ext>
            </a:extLst>
          </p:cNvPr>
          <p:cNvSpPr>
            <a:spLocks noChangeShapeType="1"/>
          </p:cNvSpPr>
          <p:nvPr/>
        </p:nvSpPr>
        <p:spPr bwMode="auto">
          <a:xfrm flipH="1">
            <a:off x="2895600" y="5257800"/>
            <a:ext cx="1828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05" name="Line 69">
            <a:extLst>
              <a:ext uri="{FF2B5EF4-FFF2-40B4-BE49-F238E27FC236}">
                <a16:creationId xmlns:a16="http://schemas.microsoft.com/office/drawing/2014/main" id="{46225001-BE7E-45B9-A5DD-F9534A3034B9}"/>
              </a:ext>
            </a:extLst>
          </p:cNvPr>
          <p:cNvSpPr>
            <a:spLocks noChangeShapeType="1"/>
          </p:cNvSpPr>
          <p:nvPr/>
        </p:nvSpPr>
        <p:spPr bwMode="auto">
          <a:xfrm flipV="1">
            <a:off x="2895600" y="5029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06" name="Line 70">
            <a:extLst>
              <a:ext uri="{FF2B5EF4-FFF2-40B4-BE49-F238E27FC236}">
                <a16:creationId xmlns:a16="http://schemas.microsoft.com/office/drawing/2014/main" id="{5FD65459-FC67-4480-AA4C-6B198C281023}"/>
              </a:ext>
            </a:extLst>
          </p:cNvPr>
          <p:cNvSpPr>
            <a:spLocks noChangeShapeType="1"/>
          </p:cNvSpPr>
          <p:nvPr/>
        </p:nvSpPr>
        <p:spPr bwMode="auto">
          <a:xfrm flipV="1">
            <a:off x="4724400" y="5029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207" name="Line 71">
            <a:extLst>
              <a:ext uri="{FF2B5EF4-FFF2-40B4-BE49-F238E27FC236}">
                <a16:creationId xmlns:a16="http://schemas.microsoft.com/office/drawing/2014/main" id="{B96465CA-B0F9-4B74-B043-CA849AB10CE4}"/>
              </a:ext>
            </a:extLst>
          </p:cNvPr>
          <p:cNvSpPr>
            <a:spLocks noChangeShapeType="1"/>
          </p:cNvSpPr>
          <p:nvPr/>
        </p:nvSpPr>
        <p:spPr bwMode="auto">
          <a:xfrm flipV="1">
            <a:off x="5715000" y="5029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208" name="Line 72">
            <a:extLst>
              <a:ext uri="{FF2B5EF4-FFF2-40B4-BE49-F238E27FC236}">
                <a16:creationId xmlns:a16="http://schemas.microsoft.com/office/drawing/2014/main" id="{9F5CBF45-11ED-4C56-A7DA-4FB1ECE5D3E2}"/>
              </a:ext>
            </a:extLst>
          </p:cNvPr>
          <p:cNvSpPr>
            <a:spLocks noChangeShapeType="1"/>
          </p:cNvSpPr>
          <p:nvPr/>
        </p:nvSpPr>
        <p:spPr bwMode="auto">
          <a:xfrm flipV="1">
            <a:off x="6781800" y="5029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09" name="Line 73">
            <a:extLst>
              <a:ext uri="{FF2B5EF4-FFF2-40B4-BE49-F238E27FC236}">
                <a16:creationId xmlns:a16="http://schemas.microsoft.com/office/drawing/2014/main" id="{F7E4EAD9-E1E4-4E51-8805-DED1B6E6F0A6}"/>
              </a:ext>
            </a:extLst>
          </p:cNvPr>
          <p:cNvSpPr>
            <a:spLocks noChangeShapeType="1"/>
          </p:cNvSpPr>
          <p:nvPr/>
        </p:nvSpPr>
        <p:spPr bwMode="auto">
          <a:xfrm flipH="1">
            <a:off x="5715000" y="5257800"/>
            <a:ext cx="1066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10" name="Line 74">
            <a:extLst>
              <a:ext uri="{FF2B5EF4-FFF2-40B4-BE49-F238E27FC236}">
                <a16:creationId xmlns:a16="http://schemas.microsoft.com/office/drawing/2014/main" id="{5CB12D4C-E185-4443-87A6-B5F861AFD3FB}"/>
              </a:ext>
            </a:extLst>
          </p:cNvPr>
          <p:cNvSpPr>
            <a:spLocks noChangeShapeType="1"/>
          </p:cNvSpPr>
          <p:nvPr/>
        </p:nvSpPr>
        <p:spPr bwMode="auto">
          <a:xfrm flipV="1">
            <a:off x="5943600" y="5029200"/>
            <a:ext cx="0" cy="304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11" name="Line 75">
            <a:extLst>
              <a:ext uri="{FF2B5EF4-FFF2-40B4-BE49-F238E27FC236}">
                <a16:creationId xmlns:a16="http://schemas.microsoft.com/office/drawing/2014/main" id="{7A3CE661-3FC5-4171-97C2-B67B2790EAA1}"/>
              </a:ext>
            </a:extLst>
          </p:cNvPr>
          <p:cNvSpPr>
            <a:spLocks noChangeShapeType="1"/>
          </p:cNvSpPr>
          <p:nvPr/>
        </p:nvSpPr>
        <p:spPr bwMode="auto">
          <a:xfrm flipH="1">
            <a:off x="1676400" y="5334000"/>
            <a:ext cx="4267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12" name="Line 76">
            <a:extLst>
              <a:ext uri="{FF2B5EF4-FFF2-40B4-BE49-F238E27FC236}">
                <a16:creationId xmlns:a16="http://schemas.microsoft.com/office/drawing/2014/main" id="{73C272F2-7283-4ABE-9AA2-D5BE8D12CBA1}"/>
              </a:ext>
            </a:extLst>
          </p:cNvPr>
          <p:cNvSpPr>
            <a:spLocks noChangeShapeType="1"/>
          </p:cNvSpPr>
          <p:nvPr/>
        </p:nvSpPr>
        <p:spPr bwMode="auto">
          <a:xfrm flipV="1">
            <a:off x="1676400" y="5029200"/>
            <a:ext cx="0" cy="304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213" name="Line 77">
            <a:extLst>
              <a:ext uri="{FF2B5EF4-FFF2-40B4-BE49-F238E27FC236}">
                <a16:creationId xmlns:a16="http://schemas.microsoft.com/office/drawing/2014/main" id="{5A78CB82-ADB9-4DC4-9A24-1EA7C4C78E72}"/>
              </a:ext>
            </a:extLst>
          </p:cNvPr>
          <p:cNvSpPr>
            <a:spLocks noChangeShapeType="1"/>
          </p:cNvSpPr>
          <p:nvPr/>
        </p:nvSpPr>
        <p:spPr bwMode="auto">
          <a:xfrm flipV="1">
            <a:off x="3581400" y="5029200"/>
            <a:ext cx="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7214" name="Line 78">
            <a:extLst>
              <a:ext uri="{FF2B5EF4-FFF2-40B4-BE49-F238E27FC236}">
                <a16:creationId xmlns:a16="http://schemas.microsoft.com/office/drawing/2014/main" id="{4F879CE0-7E50-4678-BEBD-6E57F6D9FB88}"/>
              </a:ext>
            </a:extLst>
          </p:cNvPr>
          <p:cNvSpPr>
            <a:spLocks noChangeShapeType="1"/>
          </p:cNvSpPr>
          <p:nvPr/>
        </p:nvSpPr>
        <p:spPr bwMode="auto">
          <a:xfrm flipH="1">
            <a:off x="3581400" y="5410200"/>
            <a:ext cx="1371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15" name="Line 79">
            <a:extLst>
              <a:ext uri="{FF2B5EF4-FFF2-40B4-BE49-F238E27FC236}">
                <a16:creationId xmlns:a16="http://schemas.microsoft.com/office/drawing/2014/main" id="{C8C408AC-0E04-48FA-B276-A98275AD6A02}"/>
              </a:ext>
            </a:extLst>
          </p:cNvPr>
          <p:cNvSpPr>
            <a:spLocks noChangeShapeType="1"/>
          </p:cNvSpPr>
          <p:nvPr/>
        </p:nvSpPr>
        <p:spPr bwMode="auto">
          <a:xfrm flipV="1">
            <a:off x="4953000" y="5029200"/>
            <a:ext cx="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7216" name="AutoShape 80">
            <a:extLst>
              <a:ext uri="{FF2B5EF4-FFF2-40B4-BE49-F238E27FC236}">
                <a16:creationId xmlns:a16="http://schemas.microsoft.com/office/drawing/2014/main" id="{735994B7-BF54-4B7C-913E-4DB656FCB882}"/>
              </a:ext>
            </a:extLst>
          </p:cNvPr>
          <p:cNvSpPr>
            <a:spLocks noChangeArrowheads="1"/>
          </p:cNvSpPr>
          <p:nvPr/>
        </p:nvSpPr>
        <p:spPr bwMode="auto">
          <a:xfrm>
            <a:off x="7543800" y="2743200"/>
            <a:ext cx="990600" cy="3048000"/>
          </a:xfrm>
          <a:prstGeom prst="downArrow">
            <a:avLst>
              <a:gd name="adj1" fmla="val 50000"/>
              <a:gd name="adj2" fmla="val 76923"/>
            </a:avLst>
          </a:prstGeom>
          <a:gradFill rotWithShape="0">
            <a:gsLst>
              <a:gs pos="0">
                <a:srgbClr val="CC3300"/>
              </a:gs>
              <a:gs pos="100000">
                <a:srgbClr val="CC3300">
                  <a:gamma/>
                  <a:shade val="46275"/>
                  <a:invGamma/>
                </a:srgbClr>
              </a:gs>
            </a:gsLst>
            <a:lin ang="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kumimoji="1" lang="zh-CN" altLang="en-US" sz="3200" b="1">
                <a:solidFill>
                  <a:schemeClr val="bg1"/>
                </a:solidFill>
              </a:rPr>
              <a:t>回推</a:t>
            </a:r>
            <a:endParaRPr kumimoji="1" lang="zh-CN" altLang="en-US" sz="2400">
              <a:ea typeface="宋体" panose="02010600030101010101" pitchFamily="2"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4">
            <a:extLst>
              <a:ext uri="{FF2B5EF4-FFF2-40B4-BE49-F238E27FC236}">
                <a16:creationId xmlns:a16="http://schemas.microsoft.com/office/drawing/2014/main" id="{0F40DA5B-C590-41B4-9169-AD0948A4B669}"/>
              </a:ext>
            </a:extLst>
          </p:cNvPr>
          <p:cNvSpPr>
            <a:spLocks noGrp="1"/>
          </p:cNvSpPr>
          <p:nvPr>
            <p:ph type="sldNum" sz="quarter" idx="11"/>
          </p:nvPr>
        </p:nvSpPr>
        <p:spPr/>
        <p:txBody>
          <a:bodyPr/>
          <a:lstStyle/>
          <a:p>
            <a:r>
              <a:rPr lang="en-US" altLang="zh-CN"/>
              <a:t>140-</a:t>
            </a:r>
            <a:fld id="{71FB3C3E-EAC5-4739-BEB6-CA0D93D3A50A}" type="slidenum">
              <a:rPr lang="en-US" altLang="zh-CN"/>
              <a:pPr/>
              <a:t>12</a:t>
            </a:fld>
            <a:endParaRPr lang="en-US" altLang="zh-CN"/>
          </a:p>
        </p:txBody>
      </p:sp>
      <p:sp>
        <p:nvSpPr>
          <p:cNvPr id="890883" name="Rectangle 3">
            <a:extLst>
              <a:ext uri="{FF2B5EF4-FFF2-40B4-BE49-F238E27FC236}">
                <a16:creationId xmlns:a16="http://schemas.microsoft.com/office/drawing/2014/main" id="{7094E81F-A5CC-4E76-A386-CBB9B85AB43E}"/>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890890" name="Text Box 10">
            <a:extLst>
              <a:ext uri="{FF2B5EF4-FFF2-40B4-BE49-F238E27FC236}">
                <a16:creationId xmlns:a16="http://schemas.microsoft.com/office/drawing/2014/main" id="{C6937806-0E9E-43E2-A93E-EA3547B71FAC}"/>
              </a:ext>
            </a:extLst>
          </p:cNvPr>
          <p:cNvSpPr txBox="1">
            <a:spLocks noChangeArrowheads="1"/>
          </p:cNvSpPr>
          <p:nvPr/>
        </p:nvSpPr>
        <p:spPr bwMode="auto">
          <a:xfrm>
            <a:off x="2178050" y="1676400"/>
            <a:ext cx="414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FFFFCC"/>
                </a:solidFill>
                <a:ea typeface="宋体" panose="02010600030101010101" pitchFamily="2" charset="-122"/>
              </a:rPr>
              <a:t>0        1        2        3        4        5</a:t>
            </a:r>
            <a:endParaRPr kumimoji="1" lang="en-US" altLang="zh-CN" sz="2400">
              <a:solidFill>
                <a:srgbClr val="FFFFCC"/>
              </a:solidFill>
              <a:ea typeface="宋体" panose="02010600030101010101" pitchFamily="2" charset="-122"/>
            </a:endParaRPr>
          </a:p>
        </p:txBody>
      </p:sp>
      <p:sp>
        <p:nvSpPr>
          <p:cNvPr id="890899" name="Text Box 19">
            <a:extLst>
              <a:ext uri="{FF2B5EF4-FFF2-40B4-BE49-F238E27FC236}">
                <a16:creationId xmlns:a16="http://schemas.microsoft.com/office/drawing/2014/main" id="{2645BF22-72A4-476C-96AB-255993FAAA7B}"/>
              </a:ext>
            </a:extLst>
          </p:cNvPr>
          <p:cNvSpPr txBox="1">
            <a:spLocks noChangeArrowheads="1"/>
          </p:cNvSpPr>
          <p:nvPr/>
        </p:nvSpPr>
        <p:spPr bwMode="auto">
          <a:xfrm>
            <a:off x="228600" y="3124200"/>
            <a:ext cx="935038"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890908" name="Text Box 28">
            <a:extLst>
              <a:ext uri="{FF2B5EF4-FFF2-40B4-BE49-F238E27FC236}">
                <a16:creationId xmlns:a16="http://schemas.microsoft.com/office/drawing/2014/main" id="{FE23BAB9-F98E-4AFB-BF94-419268D93E17}"/>
              </a:ext>
            </a:extLst>
          </p:cNvPr>
          <p:cNvSpPr txBox="1">
            <a:spLocks noChangeArrowheads="1"/>
          </p:cNvSpPr>
          <p:nvPr/>
        </p:nvSpPr>
        <p:spPr bwMode="auto">
          <a:xfrm>
            <a:off x="228600" y="5084763"/>
            <a:ext cx="935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890913" name="Text Box 33">
            <a:extLst>
              <a:ext uri="{FF2B5EF4-FFF2-40B4-BE49-F238E27FC236}">
                <a16:creationId xmlns:a16="http://schemas.microsoft.com/office/drawing/2014/main" id="{F0986351-38ED-4E3E-A513-86D0D7C30192}"/>
              </a:ext>
            </a:extLst>
          </p:cNvPr>
          <p:cNvSpPr txBox="1">
            <a:spLocks noChangeArrowheads="1"/>
          </p:cNvSpPr>
          <p:nvPr/>
        </p:nvSpPr>
        <p:spPr bwMode="auto">
          <a:xfrm>
            <a:off x="228600" y="1096963"/>
            <a:ext cx="935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890932" name="Group 52">
            <a:extLst>
              <a:ext uri="{FF2B5EF4-FFF2-40B4-BE49-F238E27FC236}">
                <a16:creationId xmlns:a16="http://schemas.microsoft.com/office/drawing/2014/main" id="{00D6C66E-4E41-44C7-9ACC-92B7277474E1}"/>
              </a:ext>
            </a:extLst>
          </p:cNvPr>
          <p:cNvGrpSpPr>
            <a:grpSpLocks/>
          </p:cNvGrpSpPr>
          <p:nvPr/>
        </p:nvGrpSpPr>
        <p:grpSpPr bwMode="auto">
          <a:xfrm>
            <a:off x="914400" y="2492375"/>
            <a:ext cx="7848600" cy="1828800"/>
            <a:chOff x="576" y="1584"/>
            <a:chExt cx="4944" cy="1152"/>
          </a:xfrm>
        </p:grpSpPr>
        <p:sp>
          <p:nvSpPr>
            <p:cNvPr id="890891" name="AutoShape 11" descr="白色大理石">
              <a:extLst>
                <a:ext uri="{FF2B5EF4-FFF2-40B4-BE49-F238E27FC236}">
                  <a16:creationId xmlns:a16="http://schemas.microsoft.com/office/drawing/2014/main" id="{AA006D9A-A961-49D7-87E4-136D493A6237}"/>
                </a:ext>
              </a:extLst>
            </p:cNvPr>
            <p:cNvSpPr>
              <a:spLocks noChangeArrowheads="1"/>
            </p:cNvSpPr>
            <p:nvPr/>
          </p:nvSpPr>
          <p:spPr bwMode="auto">
            <a:xfrm>
              <a:off x="576" y="2064"/>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90892" name="Text Box 12">
              <a:extLst>
                <a:ext uri="{FF2B5EF4-FFF2-40B4-BE49-F238E27FC236}">
                  <a16:creationId xmlns:a16="http://schemas.microsoft.com/office/drawing/2014/main" id="{5E844CC8-8FF8-40DB-883B-B04C32D341F8}"/>
                </a:ext>
              </a:extLst>
            </p:cNvPr>
            <p:cNvSpPr txBox="1">
              <a:spLocks noChangeArrowheads="1"/>
            </p:cNvSpPr>
            <p:nvPr/>
          </p:nvSpPr>
          <p:spPr bwMode="auto">
            <a:xfrm>
              <a:off x="1372" y="2352"/>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a:t>
              </a:r>
              <a:r>
                <a:rPr kumimoji="1" lang="en-US" altLang="zh-CN" sz="2400" b="1" i="1">
                  <a:ea typeface="宋体" panose="02010600030101010101" pitchFamily="2" charset="-122"/>
                </a:rPr>
                <a:t>temp</a:t>
              </a:r>
              <a:endParaRPr kumimoji="1" lang="en-US" altLang="zh-CN" sz="2400">
                <a:ea typeface="宋体" panose="02010600030101010101" pitchFamily="2" charset="-122"/>
              </a:endParaRPr>
            </a:p>
          </p:txBody>
        </p:sp>
        <p:sp>
          <p:nvSpPr>
            <p:cNvPr id="890893" name="AutoShape 13">
              <a:extLst>
                <a:ext uri="{FF2B5EF4-FFF2-40B4-BE49-F238E27FC236}">
                  <a16:creationId xmlns:a16="http://schemas.microsoft.com/office/drawing/2014/main" id="{05ED4C20-524E-4A6F-B8EA-67F683D0555D}"/>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894" name="AutoShape 14">
              <a:extLst>
                <a:ext uri="{FF2B5EF4-FFF2-40B4-BE49-F238E27FC236}">
                  <a16:creationId xmlns:a16="http://schemas.microsoft.com/office/drawing/2014/main" id="{3B28DB18-79A6-4F11-BF29-9AA4211D912C}"/>
                </a:ext>
              </a:extLst>
            </p:cNvPr>
            <p:cNvSpPr>
              <a:spLocks noChangeArrowheads="1"/>
            </p:cNvSpPr>
            <p:nvPr/>
          </p:nvSpPr>
          <p:spPr bwMode="auto">
            <a:xfrm>
              <a:off x="177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895" name="AutoShape 15">
              <a:extLst>
                <a:ext uri="{FF2B5EF4-FFF2-40B4-BE49-F238E27FC236}">
                  <a16:creationId xmlns:a16="http://schemas.microsoft.com/office/drawing/2014/main" id="{E95D4767-DED4-4AD3-B367-1A77A13D231C}"/>
                </a:ext>
              </a:extLst>
            </p:cNvPr>
            <p:cNvSpPr>
              <a:spLocks noChangeArrowheads="1"/>
            </p:cNvSpPr>
            <p:nvPr/>
          </p:nvSpPr>
          <p:spPr bwMode="auto">
            <a:xfrm>
              <a:off x="2736" y="1584"/>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896" name="AutoShape 16">
              <a:extLst>
                <a:ext uri="{FF2B5EF4-FFF2-40B4-BE49-F238E27FC236}">
                  <a16:creationId xmlns:a16="http://schemas.microsoft.com/office/drawing/2014/main" id="{651D7C6B-C830-42DF-B558-8387370CC67D}"/>
                </a:ext>
              </a:extLst>
            </p:cNvPr>
            <p:cNvSpPr>
              <a:spLocks noChangeArrowheads="1"/>
            </p:cNvSpPr>
            <p:nvPr/>
          </p:nvSpPr>
          <p:spPr bwMode="auto">
            <a:xfrm>
              <a:off x="225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897" name="AutoShape 17">
              <a:extLst>
                <a:ext uri="{FF2B5EF4-FFF2-40B4-BE49-F238E27FC236}">
                  <a16:creationId xmlns:a16="http://schemas.microsoft.com/office/drawing/2014/main" id="{B00FCD54-D856-431C-B072-659E71F66D57}"/>
                </a:ext>
              </a:extLst>
            </p:cNvPr>
            <p:cNvSpPr>
              <a:spLocks noChangeArrowheads="1"/>
            </p:cNvSpPr>
            <p:nvPr/>
          </p:nvSpPr>
          <p:spPr bwMode="auto">
            <a:xfrm>
              <a:off x="3216" y="1872"/>
              <a:ext cx="336" cy="432"/>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C0C0C0"/>
                  </a:outerShdw>
                </a:effectLst>
                <a:ea typeface="宋体" panose="02010600030101010101" pitchFamily="2" charset="-122"/>
              </a:endParaRPr>
            </a:p>
          </p:txBody>
        </p:sp>
        <p:sp>
          <p:nvSpPr>
            <p:cNvPr id="890898" name="AutoShape 18">
              <a:extLst>
                <a:ext uri="{FF2B5EF4-FFF2-40B4-BE49-F238E27FC236}">
                  <a16:creationId xmlns:a16="http://schemas.microsoft.com/office/drawing/2014/main" id="{F31870AF-6250-4BC4-9407-6C3CD0FEC672}"/>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0909" name="Line 29">
              <a:extLst>
                <a:ext uri="{FF2B5EF4-FFF2-40B4-BE49-F238E27FC236}">
                  <a16:creationId xmlns:a16="http://schemas.microsoft.com/office/drawing/2014/main" id="{02DB5819-F193-47AE-B656-68AD24553761}"/>
                </a:ext>
              </a:extLst>
            </p:cNvPr>
            <p:cNvSpPr>
              <a:spLocks noChangeShapeType="1"/>
            </p:cNvSpPr>
            <p:nvPr/>
          </p:nvSpPr>
          <p:spPr bwMode="auto">
            <a:xfrm>
              <a:off x="3408" y="2640"/>
              <a:ext cx="1056"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11" name="Line 31">
              <a:extLst>
                <a:ext uri="{FF2B5EF4-FFF2-40B4-BE49-F238E27FC236}">
                  <a16:creationId xmlns:a16="http://schemas.microsoft.com/office/drawing/2014/main" id="{3B5E084E-543F-48DF-954D-CA7E582A4778}"/>
                </a:ext>
              </a:extLst>
            </p:cNvPr>
            <p:cNvSpPr>
              <a:spLocks noChangeShapeType="1"/>
            </p:cNvSpPr>
            <p:nvPr/>
          </p:nvSpPr>
          <p:spPr bwMode="auto">
            <a:xfrm flipH="1">
              <a:off x="1440" y="2736"/>
              <a:ext cx="302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18" name="AutoShape 38">
              <a:extLst>
                <a:ext uri="{FF2B5EF4-FFF2-40B4-BE49-F238E27FC236}">
                  <a16:creationId xmlns:a16="http://schemas.microsoft.com/office/drawing/2014/main" id="{A99974FF-0A83-4D10-A1E5-31F417BA56AA}"/>
                </a:ext>
              </a:extLst>
            </p:cNvPr>
            <p:cNvSpPr>
              <a:spLocks noChangeArrowheads="1"/>
            </p:cNvSpPr>
            <p:nvPr/>
          </p:nvSpPr>
          <p:spPr bwMode="auto">
            <a:xfrm>
              <a:off x="4368"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0919" name="Line 39">
              <a:extLst>
                <a:ext uri="{FF2B5EF4-FFF2-40B4-BE49-F238E27FC236}">
                  <a16:creationId xmlns:a16="http://schemas.microsoft.com/office/drawing/2014/main" id="{C94D5BE7-1909-4583-AC43-B4A4A6261B3D}"/>
                </a:ext>
              </a:extLst>
            </p:cNvPr>
            <p:cNvSpPr>
              <a:spLocks noChangeShapeType="1"/>
            </p:cNvSpPr>
            <p:nvPr/>
          </p:nvSpPr>
          <p:spPr bwMode="auto">
            <a:xfrm>
              <a:off x="2976"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20" name="Line 40">
              <a:extLst>
                <a:ext uri="{FF2B5EF4-FFF2-40B4-BE49-F238E27FC236}">
                  <a16:creationId xmlns:a16="http://schemas.microsoft.com/office/drawing/2014/main" id="{F21F8CC0-A6C0-4641-B8C6-B5A97147BADD}"/>
                </a:ext>
              </a:extLst>
            </p:cNvPr>
            <p:cNvSpPr>
              <a:spLocks noChangeShapeType="1"/>
            </p:cNvSpPr>
            <p:nvPr/>
          </p:nvSpPr>
          <p:spPr bwMode="auto">
            <a:xfrm>
              <a:off x="2448"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21" name="Line 41">
              <a:extLst>
                <a:ext uri="{FF2B5EF4-FFF2-40B4-BE49-F238E27FC236}">
                  <a16:creationId xmlns:a16="http://schemas.microsoft.com/office/drawing/2014/main" id="{150CD73C-A1BA-4D44-91FB-478F4C9202E9}"/>
                </a:ext>
              </a:extLst>
            </p:cNvPr>
            <p:cNvSpPr>
              <a:spLocks noChangeShapeType="1"/>
            </p:cNvSpPr>
            <p:nvPr/>
          </p:nvSpPr>
          <p:spPr bwMode="auto">
            <a:xfrm>
              <a:off x="1968"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22" name="Line 42">
              <a:extLst>
                <a:ext uri="{FF2B5EF4-FFF2-40B4-BE49-F238E27FC236}">
                  <a16:creationId xmlns:a16="http://schemas.microsoft.com/office/drawing/2014/main" id="{97825BBA-4706-4799-859D-014A15B743F8}"/>
                </a:ext>
              </a:extLst>
            </p:cNvPr>
            <p:cNvSpPr>
              <a:spLocks noChangeShapeType="1"/>
            </p:cNvSpPr>
            <p:nvPr/>
          </p:nvSpPr>
          <p:spPr bwMode="auto">
            <a:xfrm>
              <a:off x="1440"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90929" name="Group 49">
            <a:extLst>
              <a:ext uri="{FF2B5EF4-FFF2-40B4-BE49-F238E27FC236}">
                <a16:creationId xmlns:a16="http://schemas.microsoft.com/office/drawing/2014/main" id="{781992D3-E223-457D-958A-37E7936C564E}"/>
              </a:ext>
            </a:extLst>
          </p:cNvPr>
          <p:cNvGrpSpPr>
            <a:grpSpLocks/>
          </p:cNvGrpSpPr>
          <p:nvPr/>
        </p:nvGrpSpPr>
        <p:grpSpPr bwMode="auto">
          <a:xfrm>
            <a:off x="762000" y="677863"/>
            <a:ext cx="7848600" cy="1589087"/>
            <a:chOff x="480" y="439"/>
            <a:chExt cx="4944" cy="1001"/>
          </a:xfrm>
        </p:grpSpPr>
        <p:sp>
          <p:nvSpPr>
            <p:cNvPr id="890882" name="AutoShape 2" descr="白色大理石">
              <a:extLst>
                <a:ext uri="{FF2B5EF4-FFF2-40B4-BE49-F238E27FC236}">
                  <a16:creationId xmlns:a16="http://schemas.microsoft.com/office/drawing/2014/main" id="{5B65D7E2-528D-4099-873E-A225A92EE7FD}"/>
                </a:ext>
              </a:extLst>
            </p:cNvPr>
            <p:cNvSpPr>
              <a:spLocks noChangeArrowheads="1"/>
            </p:cNvSpPr>
            <p:nvPr/>
          </p:nvSpPr>
          <p:spPr bwMode="auto">
            <a:xfrm>
              <a:off x="480" y="919"/>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90884" name="AutoShape 4">
              <a:extLst>
                <a:ext uri="{FF2B5EF4-FFF2-40B4-BE49-F238E27FC236}">
                  <a16:creationId xmlns:a16="http://schemas.microsoft.com/office/drawing/2014/main" id="{814BAE62-2AF8-4BA4-900C-605B306AB472}"/>
                </a:ext>
              </a:extLst>
            </p:cNvPr>
            <p:cNvSpPr>
              <a:spLocks noChangeArrowheads="1"/>
            </p:cNvSpPr>
            <p:nvPr/>
          </p:nvSpPr>
          <p:spPr bwMode="auto">
            <a:xfrm>
              <a:off x="1296" y="679"/>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885" name="AutoShape 5">
              <a:extLst>
                <a:ext uri="{FF2B5EF4-FFF2-40B4-BE49-F238E27FC236}">
                  <a16:creationId xmlns:a16="http://schemas.microsoft.com/office/drawing/2014/main" id="{CB3ED4EF-7272-4BC5-8709-0E4262DFAA39}"/>
                </a:ext>
              </a:extLst>
            </p:cNvPr>
            <p:cNvSpPr>
              <a:spLocks noChangeArrowheads="1"/>
            </p:cNvSpPr>
            <p:nvPr/>
          </p:nvSpPr>
          <p:spPr bwMode="auto">
            <a:xfrm>
              <a:off x="1776" y="631"/>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886" name="AutoShape 6">
              <a:extLst>
                <a:ext uri="{FF2B5EF4-FFF2-40B4-BE49-F238E27FC236}">
                  <a16:creationId xmlns:a16="http://schemas.microsoft.com/office/drawing/2014/main" id="{24785C2A-9BAB-4EC7-9DF3-DD8A0B82BCBB}"/>
                </a:ext>
              </a:extLst>
            </p:cNvPr>
            <p:cNvSpPr>
              <a:spLocks noChangeArrowheads="1"/>
            </p:cNvSpPr>
            <p:nvPr/>
          </p:nvSpPr>
          <p:spPr bwMode="auto">
            <a:xfrm>
              <a:off x="2256" y="439"/>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887" name="AutoShape 7">
              <a:extLst>
                <a:ext uri="{FF2B5EF4-FFF2-40B4-BE49-F238E27FC236}">
                  <a16:creationId xmlns:a16="http://schemas.microsoft.com/office/drawing/2014/main" id="{637C0E9F-F5BC-46DA-B174-CFD33280CD97}"/>
                </a:ext>
              </a:extLst>
            </p:cNvPr>
            <p:cNvSpPr>
              <a:spLocks noChangeArrowheads="1"/>
            </p:cNvSpPr>
            <p:nvPr/>
          </p:nvSpPr>
          <p:spPr bwMode="auto">
            <a:xfrm>
              <a:off x="2736" y="631"/>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C0C0C0"/>
                  </a:outerShdw>
                </a:effectLst>
                <a:ea typeface="宋体" panose="02010600030101010101" pitchFamily="2" charset="-122"/>
              </a:endParaRPr>
            </a:p>
          </p:txBody>
        </p:sp>
        <p:sp>
          <p:nvSpPr>
            <p:cNvPr id="890888" name="AutoShape 8">
              <a:extLst>
                <a:ext uri="{FF2B5EF4-FFF2-40B4-BE49-F238E27FC236}">
                  <a16:creationId xmlns:a16="http://schemas.microsoft.com/office/drawing/2014/main" id="{CA4687D9-0D7A-4C68-AE77-58E15E21D6BC}"/>
                </a:ext>
              </a:extLst>
            </p:cNvPr>
            <p:cNvSpPr>
              <a:spLocks noChangeArrowheads="1"/>
            </p:cNvSpPr>
            <p:nvPr/>
          </p:nvSpPr>
          <p:spPr bwMode="auto">
            <a:xfrm>
              <a:off x="3216" y="727"/>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0889" name="AutoShape 9">
              <a:extLst>
                <a:ext uri="{FF2B5EF4-FFF2-40B4-BE49-F238E27FC236}">
                  <a16:creationId xmlns:a16="http://schemas.microsoft.com/office/drawing/2014/main" id="{C813C00C-A021-4C8B-B95A-E4732D0BF39A}"/>
                </a:ext>
              </a:extLst>
            </p:cNvPr>
            <p:cNvSpPr>
              <a:spLocks noChangeArrowheads="1"/>
            </p:cNvSpPr>
            <p:nvPr/>
          </p:nvSpPr>
          <p:spPr bwMode="auto">
            <a:xfrm>
              <a:off x="3696" y="919"/>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0914" name="AutoShape 34">
              <a:extLst>
                <a:ext uri="{FF2B5EF4-FFF2-40B4-BE49-F238E27FC236}">
                  <a16:creationId xmlns:a16="http://schemas.microsoft.com/office/drawing/2014/main" id="{E70E7CFF-9968-43DA-8D48-B9BF49131468}"/>
                </a:ext>
              </a:extLst>
            </p:cNvPr>
            <p:cNvSpPr>
              <a:spLocks noChangeArrowheads="1"/>
            </p:cNvSpPr>
            <p:nvPr/>
          </p:nvSpPr>
          <p:spPr bwMode="auto">
            <a:xfrm>
              <a:off x="4368" y="631"/>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0915" name="Line 35">
              <a:extLst>
                <a:ext uri="{FF2B5EF4-FFF2-40B4-BE49-F238E27FC236}">
                  <a16:creationId xmlns:a16="http://schemas.microsoft.com/office/drawing/2014/main" id="{859DC954-2B4F-4746-A1BF-8BEC9ED26031}"/>
                </a:ext>
              </a:extLst>
            </p:cNvPr>
            <p:cNvSpPr>
              <a:spLocks noChangeShapeType="1"/>
            </p:cNvSpPr>
            <p:nvPr/>
          </p:nvSpPr>
          <p:spPr bwMode="auto">
            <a:xfrm>
              <a:off x="2880" y="1344"/>
              <a:ext cx="1680"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16" name="Line 36">
              <a:extLst>
                <a:ext uri="{FF2B5EF4-FFF2-40B4-BE49-F238E27FC236}">
                  <a16:creationId xmlns:a16="http://schemas.microsoft.com/office/drawing/2014/main" id="{E1B0498F-9EC8-4F6F-9001-48AA37D628CC}"/>
                </a:ext>
              </a:extLst>
            </p:cNvPr>
            <p:cNvSpPr>
              <a:spLocks noChangeShapeType="1"/>
            </p:cNvSpPr>
            <p:nvPr/>
          </p:nvSpPr>
          <p:spPr bwMode="auto">
            <a:xfrm flipH="1">
              <a:off x="2448" y="1440"/>
              <a:ext cx="206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17" name="Line 37">
              <a:extLst>
                <a:ext uri="{FF2B5EF4-FFF2-40B4-BE49-F238E27FC236}">
                  <a16:creationId xmlns:a16="http://schemas.microsoft.com/office/drawing/2014/main" id="{0248F982-1CD1-489F-B7B9-BDD145EED263}"/>
                </a:ext>
              </a:extLst>
            </p:cNvPr>
            <p:cNvSpPr>
              <a:spLocks noChangeShapeType="1"/>
            </p:cNvSpPr>
            <p:nvPr/>
          </p:nvSpPr>
          <p:spPr bwMode="auto">
            <a:xfrm>
              <a:off x="2448" y="1392"/>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90931" name="Group 51">
            <a:extLst>
              <a:ext uri="{FF2B5EF4-FFF2-40B4-BE49-F238E27FC236}">
                <a16:creationId xmlns:a16="http://schemas.microsoft.com/office/drawing/2014/main" id="{B756774A-318A-493A-98D1-75470AB29CF8}"/>
              </a:ext>
            </a:extLst>
          </p:cNvPr>
          <p:cNvGrpSpPr>
            <a:grpSpLocks/>
          </p:cNvGrpSpPr>
          <p:nvPr/>
        </p:nvGrpSpPr>
        <p:grpSpPr bwMode="auto">
          <a:xfrm>
            <a:off x="914400" y="4508500"/>
            <a:ext cx="7848600" cy="1828800"/>
            <a:chOff x="576" y="2868"/>
            <a:chExt cx="4944" cy="1152"/>
          </a:xfrm>
        </p:grpSpPr>
        <p:sp>
          <p:nvSpPr>
            <p:cNvPr id="890900" name="Text Box 20">
              <a:extLst>
                <a:ext uri="{FF2B5EF4-FFF2-40B4-BE49-F238E27FC236}">
                  <a16:creationId xmlns:a16="http://schemas.microsoft.com/office/drawing/2014/main" id="{C2260A5B-7044-4F26-A8EB-BAA6BD37D2C7}"/>
                </a:ext>
              </a:extLst>
            </p:cNvPr>
            <p:cNvSpPr txBox="1">
              <a:spLocks noChangeArrowheads="1"/>
            </p:cNvSpPr>
            <p:nvPr/>
          </p:nvSpPr>
          <p:spPr bwMode="auto">
            <a:xfrm>
              <a:off x="1373" y="3636"/>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a:t>
              </a:r>
              <a:r>
                <a:rPr kumimoji="1" lang="en-US" altLang="zh-CN" sz="2400" b="1" i="1">
                  <a:ea typeface="宋体" panose="02010600030101010101" pitchFamily="2" charset="-122"/>
                </a:rPr>
                <a:t>temp</a:t>
              </a:r>
              <a:endParaRPr kumimoji="1" lang="en-US" altLang="zh-CN" sz="2400">
                <a:ea typeface="宋体" panose="02010600030101010101" pitchFamily="2" charset="-122"/>
              </a:endParaRPr>
            </a:p>
          </p:txBody>
        </p:sp>
        <p:sp>
          <p:nvSpPr>
            <p:cNvPr id="890901" name="AutoShape 21" descr="白色大理石">
              <a:extLst>
                <a:ext uri="{FF2B5EF4-FFF2-40B4-BE49-F238E27FC236}">
                  <a16:creationId xmlns:a16="http://schemas.microsoft.com/office/drawing/2014/main" id="{ACCEF187-4FAE-48A7-8C95-A89F6B01D1F1}"/>
                </a:ext>
              </a:extLst>
            </p:cNvPr>
            <p:cNvSpPr>
              <a:spLocks noChangeArrowheads="1"/>
            </p:cNvSpPr>
            <p:nvPr/>
          </p:nvSpPr>
          <p:spPr bwMode="auto">
            <a:xfrm>
              <a:off x="576" y="3348"/>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90902" name="AutoShape 22">
              <a:extLst>
                <a:ext uri="{FF2B5EF4-FFF2-40B4-BE49-F238E27FC236}">
                  <a16:creationId xmlns:a16="http://schemas.microsoft.com/office/drawing/2014/main" id="{6E4A28C0-9E54-4657-82D3-AD1A62648ECF}"/>
                </a:ext>
              </a:extLst>
            </p:cNvPr>
            <p:cNvSpPr>
              <a:spLocks noChangeArrowheads="1"/>
            </p:cNvSpPr>
            <p:nvPr/>
          </p:nvSpPr>
          <p:spPr bwMode="auto">
            <a:xfrm>
              <a:off x="1776" y="3108"/>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903" name="AutoShape 23">
              <a:extLst>
                <a:ext uri="{FF2B5EF4-FFF2-40B4-BE49-F238E27FC236}">
                  <a16:creationId xmlns:a16="http://schemas.microsoft.com/office/drawing/2014/main" id="{F9E9B171-66EF-4D39-9E97-50F67CA318F7}"/>
                </a:ext>
              </a:extLst>
            </p:cNvPr>
            <p:cNvSpPr>
              <a:spLocks noChangeArrowheads="1"/>
            </p:cNvSpPr>
            <p:nvPr/>
          </p:nvSpPr>
          <p:spPr bwMode="auto">
            <a:xfrm>
              <a:off x="2256" y="306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solidFill>
                  <a:srgbClr val="FFFFCC"/>
                </a:solidFill>
                <a:effectLst>
                  <a:outerShdw blurRad="38100" dist="38100" dir="2700000" algn="tl">
                    <a:srgbClr val="000000"/>
                  </a:outerShdw>
                </a:effectLst>
                <a:ea typeface="宋体" panose="02010600030101010101" pitchFamily="2" charset="-122"/>
              </a:endParaRPr>
            </a:p>
          </p:txBody>
        </p:sp>
        <p:sp>
          <p:nvSpPr>
            <p:cNvPr id="890904" name="AutoShape 24">
              <a:extLst>
                <a:ext uri="{FF2B5EF4-FFF2-40B4-BE49-F238E27FC236}">
                  <a16:creationId xmlns:a16="http://schemas.microsoft.com/office/drawing/2014/main" id="{D812B1AC-6D2E-42D8-B413-76E5EFA9BC5C}"/>
                </a:ext>
              </a:extLst>
            </p:cNvPr>
            <p:cNvSpPr>
              <a:spLocks noChangeArrowheads="1"/>
            </p:cNvSpPr>
            <p:nvPr/>
          </p:nvSpPr>
          <p:spPr bwMode="auto">
            <a:xfrm>
              <a:off x="3216" y="286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905" name="AutoShape 25">
              <a:extLst>
                <a:ext uri="{FF2B5EF4-FFF2-40B4-BE49-F238E27FC236}">
                  <a16:creationId xmlns:a16="http://schemas.microsoft.com/office/drawing/2014/main" id="{05C32F81-0434-4BC4-A53C-14984343DCFD}"/>
                </a:ext>
              </a:extLst>
            </p:cNvPr>
            <p:cNvSpPr>
              <a:spLocks noChangeArrowheads="1"/>
            </p:cNvSpPr>
            <p:nvPr/>
          </p:nvSpPr>
          <p:spPr bwMode="auto">
            <a:xfrm>
              <a:off x="2736" y="306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906" name="AutoShape 26">
              <a:extLst>
                <a:ext uri="{FF2B5EF4-FFF2-40B4-BE49-F238E27FC236}">
                  <a16:creationId xmlns:a16="http://schemas.microsoft.com/office/drawing/2014/main" id="{DD607A41-C163-4202-9EE8-6457EE059AF7}"/>
                </a:ext>
              </a:extLst>
            </p:cNvPr>
            <p:cNvSpPr>
              <a:spLocks noChangeArrowheads="1"/>
            </p:cNvSpPr>
            <p:nvPr/>
          </p:nvSpPr>
          <p:spPr bwMode="auto">
            <a:xfrm>
              <a:off x="1296" y="3156"/>
              <a:ext cx="336" cy="432"/>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0907" name="AutoShape 27">
              <a:extLst>
                <a:ext uri="{FF2B5EF4-FFF2-40B4-BE49-F238E27FC236}">
                  <a16:creationId xmlns:a16="http://schemas.microsoft.com/office/drawing/2014/main" id="{B3C73C4A-FC38-43AB-A5B1-430E3030A4ED}"/>
                </a:ext>
              </a:extLst>
            </p:cNvPr>
            <p:cNvSpPr>
              <a:spLocks noChangeArrowheads="1"/>
            </p:cNvSpPr>
            <p:nvPr/>
          </p:nvSpPr>
          <p:spPr bwMode="auto">
            <a:xfrm>
              <a:off x="3696" y="3348"/>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C0C0C0"/>
                  </a:outerShdw>
                </a:effectLst>
                <a:ea typeface="宋体" panose="02010600030101010101" pitchFamily="2" charset="-122"/>
              </a:endParaRPr>
            </a:p>
          </p:txBody>
        </p:sp>
        <p:sp>
          <p:nvSpPr>
            <p:cNvPr id="890910" name="Line 30">
              <a:extLst>
                <a:ext uri="{FF2B5EF4-FFF2-40B4-BE49-F238E27FC236}">
                  <a16:creationId xmlns:a16="http://schemas.microsoft.com/office/drawing/2014/main" id="{0E8710FD-6E65-4448-9402-3C7ED00F66BF}"/>
                </a:ext>
              </a:extLst>
            </p:cNvPr>
            <p:cNvSpPr>
              <a:spLocks noChangeShapeType="1"/>
            </p:cNvSpPr>
            <p:nvPr/>
          </p:nvSpPr>
          <p:spPr bwMode="auto">
            <a:xfrm>
              <a:off x="3840" y="3924"/>
              <a:ext cx="62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12" name="Line 32">
              <a:extLst>
                <a:ext uri="{FF2B5EF4-FFF2-40B4-BE49-F238E27FC236}">
                  <a16:creationId xmlns:a16="http://schemas.microsoft.com/office/drawing/2014/main" id="{128FBCBF-A20C-4416-8C45-F99FC1342460}"/>
                </a:ext>
              </a:extLst>
            </p:cNvPr>
            <p:cNvSpPr>
              <a:spLocks noChangeShapeType="1"/>
            </p:cNvSpPr>
            <p:nvPr/>
          </p:nvSpPr>
          <p:spPr bwMode="auto">
            <a:xfrm flipH="1">
              <a:off x="1488" y="4020"/>
              <a:ext cx="29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23" name="AutoShape 43">
              <a:extLst>
                <a:ext uri="{FF2B5EF4-FFF2-40B4-BE49-F238E27FC236}">
                  <a16:creationId xmlns:a16="http://schemas.microsoft.com/office/drawing/2014/main" id="{7ABC5C93-F962-4173-91DA-2B71572974C6}"/>
                </a:ext>
              </a:extLst>
            </p:cNvPr>
            <p:cNvSpPr>
              <a:spLocks noChangeArrowheads="1"/>
            </p:cNvSpPr>
            <p:nvPr/>
          </p:nvSpPr>
          <p:spPr bwMode="auto">
            <a:xfrm>
              <a:off x="4368" y="334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0924" name="Line 44">
              <a:extLst>
                <a:ext uri="{FF2B5EF4-FFF2-40B4-BE49-F238E27FC236}">
                  <a16:creationId xmlns:a16="http://schemas.microsoft.com/office/drawing/2014/main" id="{7AAA7B59-3BCD-4BD6-8249-AF35C7C271F1}"/>
                </a:ext>
              </a:extLst>
            </p:cNvPr>
            <p:cNvSpPr>
              <a:spLocks noChangeShapeType="1"/>
            </p:cNvSpPr>
            <p:nvPr/>
          </p:nvSpPr>
          <p:spPr bwMode="auto">
            <a:xfrm>
              <a:off x="340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25" name="Line 45">
              <a:extLst>
                <a:ext uri="{FF2B5EF4-FFF2-40B4-BE49-F238E27FC236}">
                  <a16:creationId xmlns:a16="http://schemas.microsoft.com/office/drawing/2014/main" id="{C3A2B0A3-740B-44D0-82D3-458072BE3497}"/>
                </a:ext>
              </a:extLst>
            </p:cNvPr>
            <p:cNvSpPr>
              <a:spLocks noChangeShapeType="1"/>
            </p:cNvSpPr>
            <p:nvPr/>
          </p:nvSpPr>
          <p:spPr bwMode="auto">
            <a:xfrm>
              <a:off x="292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26" name="Line 46">
              <a:extLst>
                <a:ext uri="{FF2B5EF4-FFF2-40B4-BE49-F238E27FC236}">
                  <a16:creationId xmlns:a16="http://schemas.microsoft.com/office/drawing/2014/main" id="{3E671427-855B-4F41-96B5-DDEA3944D547}"/>
                </a:ext>
              </a:extLst>
            </p:cNvPr>
            <p:cNvSpPr>
              <a:spLocks noChangeShapeType="1"/>
            </p:cNvSpPr>
            <p:nvPr/>
          </p:nvSpPr>
          <p:spPr bwMode="auto">
            <a:xfrm>
              <a:off x="244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27" name="Line 47">
              <a:extLst>
                <a:ext uri="{FF2B5EF4-FFF2-40B4-BE49-F238E27FC236}">
                  <a16:creationId xmlns:a16="http://schemas.microsoft.com/office/drawing/2014/main" id="{090FBEAC-F323-4E4E-BB9B-879386AD525A}"/>
                </a:ext>
              </a:extLst>
            </p:cNvPr>
            <p:cNvSpPr>
              <a:spLocks noChangeShapeType="1"/>
            </p:cNvSpPr>
            <p:nvPr/>
          </p:nvSpPr>
          <p:spPr bwMode="auto">
            <a:xfrm>
              <a:off x="196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0928" name="Line 48">
              <a:extLst>
                <a:ext uri="{FF2B5EF4-FFF2-40B4-BE49-F238E27FC236}">
                  <a16:creationId xmlns:a16="http://schemas.microsoft.com/office/drawing/2014/main" id="{B49A2606-3577-4723-8632-0F15E5414650}"/>
                </a:ext>
              </a:extLst>
            </p:cNvPr>
            <p:cNvSpPr>
              <a:spLocks noChangeShapeType="1"/>
            </p:cNvSpPr>
            <p:nvPr/>
          </p:nvSpPr>
          <p:spPr bwMode="auto">
            <a:xfrm>
              <a:off x="1488" y="3972"/>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F094D7F-A7B0-460D-908C-2739FFDF9848}"/>
              </a:ext>
            </a:extLst>
          </p:cNvPr>
          <p:cNvSpPr>
            <a:spLocks noGrp="1"/>
          </p:cNvSpPr>
          <p:nvPr>
            <p:ph type="sldNum" sz="quarter" idx="11"/>
          </p:nvPr>
        </p:nvSpPr>
        <p:spPr/>
        <p:txBody>
          <a:bodyPr/>
          <a:lstStyle/>
          <a:p>
            <a:r>
              <a:rPr lang="en-US" altLang="zh-CN"/>
              <a:t>140-</a:t>
            </a:r>
            <a:fld id="{88A436DF-E9A9-483C-BF7B-2857373A518D}" type="slidenum">
              <a:rPr lang="en-US" altLang="zh-CN"/>
              <a:pPr/>
              <a:t>120</a:t>
            </a:fld>
            <a:endParaRPr lang="en-US" altLang="zh-CN"/>
          </a:p>
        </p:txBody>
      </p:sp>
      <p:sp>
        <p:nvSpPr>
          <p:cNvPr id="988163" name="Rectangle 3">
            <a:extLst>
              <a:ext uri="{FF2B5EF4-FFF2-40B4-BE49-F238E27FC236}">
                <a16:creationId xmlns:a16="http://schemas.microsoft.com/office/drawing/2014/main" id="{38D5542D-5449-4BF4-8398-3879C13D730A}"/>
              </a:ext>
            </a:extLst>
          </p:cNvPr>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anose="02010800040101010101" pitchFamily="2" charset="-122"/>
              </a:rPr>
              <a:t>静态链表的两路归并算法</a:t>
            </a:r>
          </a:p>
        </p:txBody>
      </p:sp>
      <p:sp>
        <p:nvSpPr>
          <p:cNvPr id="988164" name="Rectangle 4">
            <a:extLst>
              <a:ext uri="{FF2B5EF4-FFF2-40B4-BE49-F238E27FC236}">
                <a16:creationId xmlns:a16="http://schemas.microsoft.com/office/drawing/2014/main" id="{1F226668-B0D1-401F-9770-BAF68038AC7A}"/>
              </a:ext>
            </a:extLst>
          </p:cNvPr>
          <p:cNvSpPr>
            <a:spLocks noGrp="1" noChangeArrowheads="1"/>
          </p:cNvSpPr>
          <p:nvPr>
            <p:ph type="body" idx="1"/>
          </p:nvPr>
        </p:nvSpPr>
        <p:spPr>
          <a:xfrm>
            <a:off x="457200" y="1306513"/>
            <a:ext cx="8362950" cy="5183187"/>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"staticList.h"</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ListMerge (staticLinkedList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L</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s2)</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两个有序链表中第一个结点的下标分别为</a:t>
            </a:r>
            <a:r>
              <a:rPr lang="en-US" altLang="zh-CN" sz="2800" b="1">
                <a:solidFill>
                  <a:schemeClr val="tx2"/>
                </a:solidFill>
                <a:latin typeface="Times New Roman" panose="02020603050405020304" pitchFamily="18" charset="0"/>
                <a:ea typeface="隶书" panose="02010509060101010101" pitchFamily="49" charset="-122"/>
              </a:rPr>
              <a:t>s1</a:t>
            </a:r>
            <a:r>
              <a:rPr lang="zh-CN" altLang="en-US" sz="2800">
                <a:solidFill>
                  <a:schemeClr val="tx2"/>
                </a:solidFill>
                <a:latin typeface="Times New Roman" panose="02020603050405020304" pitchFamily="18" charset="0"/>
                <a:ea typeface="隶书" panose="02010509060101010101" pitchFamily="49" charset="-122"/>
              </a:rPr>
              <a:t>和</a:t>
            </a:r>
            <a:r>
              <a:rPr lang="en-US" altLang="zh-CN" sz="2800" b="1">
                <a:solidFill>
                  <a:schemeClr val="tx2"/>
                </a:solidFill>
                <a:latin typeface="Times New Roman" panose="02020603050405020304" pitchFamily="18" charset="0"/>
                <a:ea typeface="隶书" panose="02010509060101010101" pitchFamily="49" charset="-122"/>
              </a:rPr>
              <a:t>s2</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将它们归并</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得到一个有序链表</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并返回其第一个</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结点的下标</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L[0]</a:t>
            </a:r>
            <a:r>
              <a:rPr lang="zh-CN" altLang="en-US" sz="2800">
                <a:solidFill>
                  <a:schemeClr val="tx2"/>
                </a:solidFill>
                <a:latin typeface="Times New Roman" panose="02020603050405020304" pitchFamily="18" charset="0"/>
                <a:ea typeface="隶书" panose="02010509060101010101" pitchFamily="49" charset="-122"/>
              </a:rPr>
              <a:t>是工作单元。</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s1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s2</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做两两比较</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所指排序码小</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DF5965B-E27D-4671-9764-2CE0DF609C25}"/>
              </a:ext>
            </a:extLst>
          </p:cNvPr>
          <p:cNvSpPr>
            <a:spLocks noGrp="1"/>
          </p:cNvSpPr>
          <p:nvPr>
            <p:ph type="sldNum" sz="quarter" idx="11"/>
          </p:nvPr>
        </p:nvSpPr>
        <p:spPr/>
        <p:txBody>
          <a:bodyPr/>
          <a:lstStyle/>
          <a:p>
            <a:r>
              <a:rPr lang="en-US" altLang="zh-CN"/>
              <a:t>140-</a:t>
            </a:r>
            <a:fld id="{5C4C99FD-72BB-4186-B458-A6009F7350EE}" type="slidenum">
              <a:rPr lang="en-US" altLang="zh-CN"/>
              <a:pPr/>
              <a:t>121</a:t>
            </a:fld>
            <a:endParaRPr lang="en-US" altLang="zh-CN"/>
          </a:p>
        </p:txBody>
      </p:sp>
      <p:sp>
        <p:nvSpPr>
          <p:cNvPr id="1117186" name="Rectangle 2">
            <a:extLst>
              <a:ext uri="{FF2B5EF4-FFF2-40B4-BE49-F238E27FC236}">
                <a16:creationId xmlns:a16="http://schemas.microsoft.com/office/drawing/2014/main" id="{2AFC2317-C104-4BA8-86C3-E3520AD33B27}"/>
              </a:ext>
            </a:extLst>
          </p:cNvPr>
          <p:cNvSpPr>
            <a:spLocks noGrp="1" noChangeArrowheads="1"/>
          </p:cNvSpPr>
          <p:nvPr>
            <p:ph type="body" idx="1"/>
          </p:nvPr>
        </p:nvSpPr>
        <p:spPr>
          <a:xfrm>
            <a:off x="482600" y="728663"/>
            <a:ext cx="8229600" cy="5795962"/>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链检测完</a:t>
            </a:r>
            <a:r>
              <a:rPr lang="en-US" altLang="zh-CN" sz="2800" b="1">
                <a:solidFill>
                  <a:schemeClr val="tx2"/>
                </a:solidFill>
                <a:latin typeface="Times New Roman" panose="02020603050405020304" pitchFamily="18" charset="0"/>
                <a:ea typeface="隶书" panose="02010509060101010101" pitchFamily="49" charset="-122"/>
              </a:rPr>
              <a:t>, j</a:t>
            </a:r>
            <a:r>
              <a:rPr lang="zh-CN" altLang="en-US" sz="2800">
                <a:solidFill>
                  <a:schemeClr val="tx2"/>
                </a:solidFill>
                <a:latin typeface="Times New Roman" panose="02020603050405020304" pitchFamily="18" charset="0"/>
                <a:ea typeface="隶书" panose="02010509060101010101" pitchFamily="49" charset="-122"/>
              </a:rPr>
              <a:t>链接上</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a:t>
            </a:r>
            <a:r>
              <a:rPr lang="en-US" altLang="zh-CN" sz="2800">
                <a:latin typeface="Times New Roman" panose="02020603050405020304" pitchFamily="18" charset="0"/>
                <a:ea typeface="隶书" panose="02010509060101010101" pitchFamily="49" charset="-122"/>
              </a:rPr>
              <a:t>L[k]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//j</a:t>
            </a:r>
            <a:r>
              <a:rPr lang="zh-CN" altLang="en-US" sz="2800">
                <a:solidFill>
                  <a:schemeClr val="tx2"/>
                </a:solidFill>
                <a:latin typeface="Times New Roman" panose="02020603050405020304" pitchFamily="18" charset="0"/>
                <a:ea typeface="隶书" panose="02010509060101010101" pitchFamily="49" charset="-122"/>
              </a:rPr>
              <a:t>链检测完</a:t>
            </a:r>
            <a:r>
              <a:rPr lang="en-US" altLang="zh-CN" sz="2800" b="1">
                <a:solidFill>
                  <a:schemeClr val="tx2"/>
                </a:solidFill>
                <a:latin typeface="Times New Roman" panose="02020603050405020304" pitchFamily="18" charset="0"/>
                <a:ea typeface="隶书" panose="02010509060101010101" pitchFamily="49" charset="-122"/>
              </a:rPr>
              <a:t>, i</a:t>
            </a:r>
            <a:r>
              <a:rPr lang="zh-CN" altLang="en-US" sz="2800">
                <a:solidFill>
                  <a:schemeClr val="tx2"/>
                </a:solidFill>
                <a:latin typeface="Times New Roman" panose="02020603050405020304" pitchFamily="18" charset="0"/>
                <a:ea typeface="隶书" panose="02010509060101010101" pitchFamily="49" charset="-122"/>
              </a:rPr>
              <a:t>链接上</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L[0]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返回结果链头指针</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rMergeSort (staticLinkedlist</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&gt;&amp; </a:t>
            </a:r>
            <a:r>
              <a:rPr lang="en-US" altLang="zh-CN" sz="2800">
                <a:latin typeface="Times New Roman" panose="02020603050405020304" pitchFamily="18" charset="0"/>
                <a:ea typeface="仿宋_GB2312" pitchFamily="49" charset="-122"/>
              </a:rPr>
              <a:t>L</a:t>
            </a:r>
            <a:r>
              <a:rPr lang="en-US" altLang="zh-CN" sz="2800" b="1">
                <a:latin typeface="Times New Roman" panose="02020603050405020304" pitchFamily="18" charset="0"/>
                <a:ea typeface="仿宋_GB2312"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const int </a:t>
            </a:r>
            <a:r>
              <a:rPr lang="en-US" altLang="zh-CN" sz="2800">
                <a:latin typeface="Times New Roman" panose="02020603050405020304" pitchFamily="18" charset="0"/>
                <a:ea typeface="仿宋_GB2312" pitchFamily="49" charset="-122"/>
              </a:rPr>
              <a:t>left</a:t>
            </a:r>
            <a:r>
              <a:rPr lang="en-US" altLang="zh-CN" sz="2800" b="1">
                <a:latin typeface="Times New Roman" panose="02020603050405020304" pitchFamily="18" charset="0"/>
                <a:ea typeface="仿宋_GB2312" pitchFamily="49" charset="-122"/>
              </a:rPr>
              <a:t>, const int </a:t>
            </a:r>
            <a:r>
              <a:rPr lang="en-US" altLang="zh-CN" sz="2800">
                <a:latin typeface="Times New Roman" panose="02020603050405020304" pitchFamily="18" charset="0"/>
                <a:ea typeface="仿宋_GB2312" pitchFamily="49" charset="-122"/>
              </a:rPr>
              <a:t>right)</a:t>
            </a:r>
            <a:r>
              <a:rPr lang="en-US" altLang="zh-CN" sz="2800" b="1">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对链表</a:t>
            </a:r>
            <a:r>
              <a:rPr lang="en-US" altLang="zh-CN" sz="2800" b="1">
                <a:solidFill>
                  <a:schemeClr val="tx2"/>
                </a:solidFill>
                <a:latin typeface="Times New Roman" panose="02020603050405020304" pitchFamily="18" charset="0"/>
                <a:ea typeface="仿宋_GB2312" pitchFamily="49" charset="-122"/>
              </a:rPr>
              <a:t>L.Vector[left..right]</a:t>
            </a:r>
            <a:r>
              <a:rPr lang="zh-CN" altLang="en-US" sz="2800">
                <a:solidFill>
                  <a:schemeClr val="tx2"/>
                </a:solidFill>
                <a:latin typeface="Times New Roman" panose="02020603050405020304" pitchFamily="18" charset="0"/>
                <a:ea typeface="隶书" panose="02010509060101010101" pitchFamily="49" charset="-122"/>
              </a:rPr>
              <a:t>进行排序。</a:t>
            </a:r>
            <a:r>
              <a:rPr lang="zh-CN" altLang="en-US" sz="2800">
                <a:solidFill>
                  <a:schemeClr val="tx2"/>
                </a:solidFill>
                <a:ea typeface="隶书" panose="02010509060101010101" pitchFamily="49" charset="-122"/>
              </a:rPr>
              <a:t>各个结点中</a:t>
            </a:r>
            <a:endParaRPr lang="zh-CN" altLang="en-US" sz="2800">
              <a:solidFill>
                <a:schemeClr val="tx2"/>
              </a:solidFill>
              <a:latin typeface="Times New Roman" panose="02020603050405020304" pitchFamily="18" charset="0"/>
              <a:ea typeface="隶书" panose="02010509060101010101" pitchFamily="49" charset="-122"/>
            </a:endParaRPr>
          </a:p>
        </p:txBody>
      </p:sp>
      <p:sp>
        <p:nvSpPr>
          <p:cNvPr id="1117187" name="Rectangle 3">
            <a:extLst>
              <a:ext uri="{FF2B5EF4-FFF2-40B4-BE49-F238E27FC236}">
                <a16:creationId xmlns:a16="http://schemas.microsoft.com/office/drawing/2014/main" id="{2193EDF3-019A-4603-8A70-9762487EE746}"/>
              </a:ext>
            </a:extLst>
          </p:cNvPr>
          <p:cNvSpPr>
            <a:spLocks noGrp="1" noChangeArrowheads="1"/>
          </p:cNvSpPr>
          <p:nvPr>
            <p:ph type="title"/>
          </p:nvPr>
        </p:nvSpPr>
        <p:spPr>
          <a:xfrm>
            <a:off x="457200" y="3465513"/>
            <a:ext cx="8229600" cy="1062037"/>
          </a:xfrm>
        </p:spPr>
        <p:txBody>
          <a:bodyPr/>
          <a:lstStyle/>
          <a:p>
            <a:pPr algn="ctr"/>
            <a:r>
              <a:rPr kumimoji="1" lang="zh-CN" altLang="en-US" sz="4000" b="1">
                <a:solidFill>
                  <a:schemeClr val="tx2"/>
                </a:solidFill>
                <a:ea typeface="华文新魏" panose="02010800040101010101" pitchFamily="2" charset="-122"/>
              </a:rPr>
              <a:t>递归的归并排序算法</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65304F9-E87F-4D35-8352-481BE5C6BA1D}"/>
              </a:ext>
            </a:extLst>
          </p:cNvPr>
          <p:cNvSpPr>
            <a:spLocks noGrp="1"/>
          </p:cNvSpPr>
          <p:nvPr>
            <p:ph type="sldNum" sz="quarter" idx="11"/>
          </p:nvPr>
        </p:nvSpPr>
        <p:spPr/>
        <p:txBody>
          <a:bodyPr/>
          <a:lstStyle/>
          <a:p>
            <a:r>
              <a:rPr lang="en-US" altLang="zh-CN"/>
              <a:t>140-</a:t>
            </a:r>
            <a:fld id="{C7E6678A-0948-4E03-AE90-AD84C5A7F0D4}" type="slidenum">
              <a:rPr lang="en-US" altLang="zh-CN"/>
              <a:pPr/>
              <a:t>122</a:t>
            </a:fld>
            <a:endParaRPr lang="en-US" altLang="zh-CN"/>
          </a:p>
        </p:txBody>
      </p:sp>
      <p:sp>
        <p:nvSpPr>
          <p:cNvPr id="990212" name="AutoShape 4">
            <a:hlinkClick r:id="rId2" action="ppaction://hlinksldjump" highlightClick="1"/>
            <a:extLst>
              <a:ext uri="{FF2B5EF4-FFF2-40B4-BE49-F238E27FC236}">
                <a16:creationId xmlns:a16="http://schemas.microsoft.com/office/drawing/2014/main" id="{F0BE5A9A-6DE3-4C3F-AB05-9C89F634E110}"/>
              </a:ext>
            </a:extLst>
          </p:cNvPr>
          <p:cNvSpPr>
            <a:spLocks noChangeArrowheads="1"/>
          </p:cNvSpPr>
          <p:nvPr/>
        </p:nvSpPr>
        <p:spPr bwMode="auto">
          <a:xfrm>
            <a:off x="8243888" y="6308725"/>
            <a:ext cx="509587" cy="357188"/>
          </a:xfrm>
          <a:prstGeom prst="actionButtonBackPrevious">
            <a:avLst/>
          </a:prstGeom>
          <a:solidFill>
            <a:srgbClr val="C0C0C0"/>
          </a:solidFill>
          <a:ln w="9525">
            <a:solidFill>
              <a:srgbClr val="FFFFFF"/>
            </a:solidFill>
            <a:miter lim="800000"/>
            <a:headEnd/>
            <a:tailEnd/>
          </a:ln>
        </p:spPr>
        <p:txBody>
          <a:bodyPr wrap="none" anchor="ctr"/>
          <a:lstStyle/>
          <a:p>
            <a:endParaRPr lang="en-US" altLang="en-US"/>
          </a:p>
        </p:txBody>
      </p:sp>
      <p:sp>
        <p:nvSpPr>
          <p:cNvPr id="990214" name="Rectangle 6">
            <a:extLst>
              <a:ext uri="{FF2B5EF4-FFF2-40B4-BE49-F238E27FC236}">
                <a16:creationId xmlns:a16="http://schemas.microsoft.com/office/drawing/2014/main" id="{BA2E6996-DAEA-4FD2-9265-DE453AFD3AF1}"/>
              </a:ext>
            </a:extLst>
          </p:cNvPr>
          <p:cNvSpPr>
            <a:spLocks noGrp="1" noChangeArrowheads="1"/>
          </p:cNvSpPr>
          <p:nvPr>
            <p:ph type="body" idx="1"/>
          </p:nvPr>
        </p:nvSpPr>
        <p:spPr>
          <a:xfrm>
            <a:off x="503238" y="658813"/>
            <a:ext cx="8229600" cy="5686425"/>
          </a:xfrm>
        </p:spPr>
        <p:txBody>
          <a:bodyPr/>
          <a:lstStyle/>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的链域</a:t>
            </a:r>
            <a:r>
              <a:rPr kumimoji="1" lang="en-US" altLang="zh-CN" sz="2800">
                <a:solidFill>
                  <a:schemeClr val="tx2"/>
                </a:solidFill>
                <a:latin typeface="Times New Roman" panose="02020603050405020304" pitchFamily="18" charset="0"/>
                <a:ea typeface="隶书" panose="02010509060101010101" pitchFamily="49" charset="-122"/>
              </a:rPr>
              <a:t>link</a:t>
            </a:r>
            <a:r>
              <a:rPr kumimoji="1" lang="zh-CN" altLang="en-US" sz="2800">
                <a:solidFill>
                  <a:schemeClr val="tx2"/>
                </a:solidFill>
                <a:latin typeface="Times New Roman" panose="02020603050405020304" pitchFamily="18" charset="0"/>
                <a:ea typeface="隶书" panose="02010509060101010101" pitchFamily="49" charset="-122"/>
              </a:rPr>
              <a:t>应初始化为</a:t>
            </a:r>
            <a:r>
              <a:rPr kumimoji="1" lang="en-US" altLang="zh-CN" sz="2800">
                <a:solidFill>
                  <a:schemeClr val="tx2"/>
                </a:solidFill>
                <a:latin typeface="Times New Roman" panose="02020603050405020304" pitchFamily="18" charset="0"/>
                <a:ea typeface="隶书" panose="02010509060101010101" pitchFamily="49" charset="-122"/>
              </a:rPr>
              <a:t>0</a:t>
            </a:r>
            <a:r>
              <a:rPr kumimoji="1" lang="zh-CN" altLang="en-US" sz="2800">
                <a:solidFill>
                  <a:schemeClr val="tx2"/>
                </a:solidFill>
                <a:latin typeface="Times New Roman" panose="02020603050405020304" pitchFamily="18" charset="0"/>
                <a:ea typeface="隶书" panose="02010509060101010101" pitchFamily="49" charset="-122"/>
              </a:rPr>
              <a:t>，</a:t>
            </a:r>
            <a:r>
              <a:rPr kumimoji="1" lang="en-US" altLang="zh-CN" sz="2800">
                <a:solidFill>
                  <a:schemeClr val="tx2"/>
                </a:solidFill>
                <a:latin typeface="Times New Roman" panose="02020603050405020304" pitchFamily="18" charset="0"/>
                <a:ea typeface="隶书" panose="02010509060101010101" pitchFamily="49" charset="-122"/>
              </a:rPr>
              <a:t>rMergeSort</a:t>
            </a:r>
            <a:r>
              <a:rPr kumimoji="1" lang="zh-CN" altLang="en-US" sz="2800">
                <a:solidFill>
                  <a:schemeClr val="tx2"/>
                </a:solidFill>
                <a:latin typeface="Times New Roman" panose="02020603050405020304" pitchFamily="18" charset="0"/>
                <a:ea typeface="隶书" panose="02010509060101010101" pitchFamily="49" charset="-122"/>
              </a:rPr>
              <a:t>返回排序后</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链表第一个结点的下标，</a:t>
            </a:r>
            <a:r>
              <a:rPr kumimoji="1" lang="en-US" altLang="zh-CN" sz="2800">
                <a:solidFill>
                  <a:schemeClr val="tx2"/>
                </a:solidFill>
                <a:latin typeface="Times New Roman" panose="02020603050405020304" pitchFamily="18" charset="0"/>
                <a:ea typeface="隶书" panose="02010509060101010101" pitchFamily="49" charset="-122"/>
              </a:rPr>
              <a:t>L.Vector[0]</a:t>
            </a:r>
            <a:r>
              <a:rPr kumimoji="1" lang="zh-CN" altLang="en-US" sz="2800">
                <a:solidFill>
                  <a:schemeClr val="tx2"/>
                </a:solidFill>
                <a:latin typeface="Times New Roman" panose="02020603050405020304" pitchFamily="18" charset="0"/>
                <a:ea typeface="隶书" panose="02010509060101010101" pitchFamily="49" charset="-122"/>
              </a:rPr>
              <a:t>是工作单元</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(left </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right)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left</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int</a:t>
            </a:r>
            <a:r>
              <a:rPr kumimoji="1" lang="en-US" altLang="zh-CN" sz="2800">
                <a:latin typeface="Times New Roman" panose="02020603050405020304" pitchFamily="18" charset="0"/>
                <a:ea typeface="隶书" panose="02010509060101010101" pitchFamily="49" charset="-122"/>
              </a:rPr>
              <a:t> mid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(left+right)/2</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a:t>
            </a:r>
            <a:r>
              <a:rPr kumimoji="1" lang="en-US" altLang="zh-CN" sz="2800">
                <a:latin typeface="Times New Roman" panose="02020603050405020304" pitchFamily="18" charset="0"/>
                <a:ea typeface="隶书" panose="02010509060101010101" pitchFamily="49" charset="-122"/>
              </a:rPr>
              <a:t> ListMerge (L</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rMergeSort (L</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left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mid)</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rMegerSort (L</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mid+1</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right))</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r>
              <a:rPr kumimoji="1" lang="en-US" altLang="zh-CN" sz="2800" b="1">
                <a:solidFill>
                  <a:schemeClr val="tx2"/>
                </a:solidFill>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endParaRPr kumimoji="1" lang="en-US" altLang="zh-CN" sz="2000" b="1">
              <a:solidFill>
                <a:schemeClr val="tx2"/>
              </a:solidFill>
              <a:latin typeface="Times New Roman" panose="02020603050405020304" pitchFamily="18" charset="0"/>
              <a:ea typeface="隶书" panose="02010509060101010101" pitchFamily="49" charset="-122"/>
            </a:endParaRP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链表的归并排序方法的</a:t>
            </a:r>
            <a:r>
              <a:rPr lang="zh-CN" altLang="en-US" sz="3000" b="1">
                <a:solidFill>
                  <a:schemeClr val="tx2"/>
                </a:solidFill>
                <a:latin typeface="Times New Roman" panose="02020603050405020304" pitchFamily="18" charset="0"/>
                <a:ea typeface="仿宋_GB2312" pitchFamily="49" charset="-122"/>
              </a:rPr>
              <a:t>递归深度</a:t>
            </a:r>
            <a:r>
              <a:rPr lang="zh-CN" altLang="en-US" sz="3000" b="1">
                <a:latin typeface="Times New Roman" panose="02020603050405020304" pitchFamily="18" charset="0"/>
                <a:ea typeface="仿宋_GB2312" pitchFamily="49" charset="-122"/>
              </a:rPr>
              <a:t>为</a:t>
            </a:r>
            <a:r>
              <a:rPr lang="en-US" altLang="zh-CN" sz="3000" b="1">
                <a:solidFill>
                  <a:schemeClr val="tx2"/>
                </a:solidFill>
                <a:latin typeface="Times New Roman" panose="02020603050405020304" pitchFamily="18" charset="0"/>
                <a:ea typeface="仿宋_GB2312" pitchFamily="49" charset="-122"/>
              </a:rPr>
              <a:t>O(log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，元素排序码的比较次数为</a:t>
            </a:r>
            <a:r>
              <a:rPr lang="en-US" altLang="zh-CN" sz="3000" b="1">
                <a:solidFill>
                  <a:schemeClr val="tx2"/>
                </a:solidFill>
                <a:latin typeface="Times New Roman" panose="02020603050405020304" pitchFamily="18" charset="0"/>
                <a:ea typeface="仿宋_GB2312" pitchFamily="49" charset="-122"/>
              </a:rPr>
              <a:t>O(nlog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ea typeface="仿宋_GB2312" pitchFamily="49" charset="-122"/>
              </a:rPr>
              <a:t>链表的归并排序方法是一种</a:t>
            </a:r>
            <a:r>
              <a:rPr lang="zh-CN" altLang="en-US" sz="3000" b="1">
                <a:solidFill>
                  <a:schemeClr val="tx2"/>
                </a:solidFill>
                <a:ea typeface="仿宋_GB2312" pitchFamily="49" charset="-122"/>
              </a:rPr>
              <a:t>稳定</a:t>
            </a:r>
            <a:r>
              <a:rPr lang="zh-CN" altLang="en-US" sz="3000" b="1">
                <a:ea typeface="仿宋_GB2312" pitchFamily="49" charset="-122"/>
              </a:rPr>
              <a:t>的排序方法。</a:t>
            </a:r>
            <a:endParaRPr lang="zh-CN" altLang="en-US" sz="30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CC3F73A0-1C9A-4560-814C-947F2D11A0CD}"/>
              </a:ext>
            </a:extLst>
          </p:cNvPr>
          <p:cNvSpPr>
            <a:spLocks noGrp="1"/>
          </p:cNvSpPr>
          <p:nvPr>
            <p:ph type="sldNum" sz="quarter" idx="11"/>
          </p:nvPr>
        </p:nvSpPr>
        <p:spPr/>
        <p:txBody>
          <a:bodyPr/>
          <a:lstStyle/>
          <a:p>
            <a:r>
              <a:rPr lang="en-US" altLang="zh-CN"/>
              <a:t>140-</a:t>
            </a:r>
            <a:fld id="{DB103ECF-2A18-41E6-8B5D-09A150DCF320}" type="slidenum">
              <a:rPr lang="en-US" altLang="zh-CN"/>
              <a:pPr/>
              <a:t>123</a:t>
            </a:fld>
            <a:endParaRPr lang="en-US" altLang="zh-CN"/>
          </a:p>
        </p:txBody>
      </p:sp>
      <p:sp>
        <p:nvSpPr>
          <p:cNvPr id="991238" name="Rectangle 6">
            <a:extLst>
              <a:ext uri="{FF2B5EF4-FFF2-40B4-BE49-F238E27FC236}">
                <a16:creationId xmlns:a16="http://schemas.microsoft.com/office/drawing/2014/main" id="{DFB56BB9-80C1-4EFF-912C-22C56157D949}"/>
              </a:ext>
            </a:extLst>
          </p:cNvPr>
          <p:cNvSpPr>
            <a:spLocks noGrp="1" noChangeArrowheads="1"/>
          </p:cNvSpPr>
          <p:nvPr>
            <p:ph type="body" idx="1"/>
          </p:nvPr>
        </p:nvSpPr>
        <p:spPr>
          <a:xfrm>
            <a:off x="555625" y="1341438"/>
            <a:ext cx="7904163" cy="5111750"/>
          </a:xfrm>
        </p:spPr>
        <p:txBody>
          <a:bodyPr/>
          <a:lstStyle/>
          <a:p>
            <a:pPr algn="just">
              <a:lnSpc>
                <a:spcPct val="105000"/>
              </a:lnSpc>
              <a:buClr>
                <a:srgbClr val="800080"/>
              </a:buClr>
              <a:buSzPct val="50000"/>
            </a:pPr>
            <a:r>
              <a:rPr lang="zh-CN" altLang="en-US" sz="3000" b="1">
                <a:ea typeface="仿宋_GB2312" pitchFamily="49" charset="-122"/>
              </a:rPr>
              <a:t>基数排序是采用“分配”与“收集”的办法，用对多排序码进行排序的思想实现对单排序码进行排序的方法。</a:t>
            </a:r>
          </a:p>
          <a:p>
            <a:pPr algn="just">
              <a:lnSpc>
                <a:spcPct val="105000"/>
              </a:lnSpc>
              <a:buClr>
                <a:srgbClr val="800080"/>
              </a:buClr>
              <a:buSzPct val="50000"/>
            </a:pPr>
            <a:endParaRPr lang="zh-CN" altLang="en-US" sz="2400">
              <a:ea typeface="仿宋_GB2312" pitchFamily="49" charset="-122"/>
            </a:endParaRPr>
          </a:p>
          <a:p>
            <a:pPr algn="just">
              <a:lnSpc>
                <a:spcPct val="105000"/>
              </a:lnSpc>
              <a:buClr>
                <a:srgbClr val="800080"/>
              </a:buClr>
              <a:buSzPct val="50000"/>
            </a:pPr>
            <a:endParaRPr lang="zh-CN" altLang="en-US" sz="2400">
              <a:ea typeface="仿宋_GB2312" pitchFamily="49" charset="-122"/>
            </a:endParaRPr>
          </a:p>
          <a:p>
            <a:pPr algn="just">
              <a:lnSpc>
                <a:spcPct val="105000"/>
              </a:lnSpc>
              <a:buClr>
                <a:srgbClr val="800080"/>
              </a:buClr>
              <a:buSzPct val="50000"/>
            </a:pPr>
            <a:r>
              <a:rPr lang="zh-CN" altLang="en-US" sz="3000" b="1">
                <a:ea typeface="仿宋_GB2312" pitchFamily="49" charset="-122"/>
              </a:rPr>
              <a:t>以扑克牌排序为例。每张扑克牌有两个“排序码”：花色和面值。其有序关系为：</a:t>
            </a:r>
          </a:p>
          <a:p>
            <a:pPr lvl="1" algn="just">
              <a:lnSpc>
                <a:spcPct val="105000"/>
              </a:lnSpc>
              <a:spcBef>
                <a:spcPct val="5000"/>
              </a:spcBef>
              <a:buClr>
                <a:srgbClr val="008000"/>
              </a:buClr>
              <a:buSzPct val="50000"/>
              <a:buFont typeface="Wingdings" panose="05000000000000000000" pitchFamily="2" charset="2"/>
              <a:buChar char="u"/>
            </a:pPr>
            <a:r>
              <a:rPr lang="zh-CN" altLang="en-US" sz="3000" b="1">
                <a:solidFill>
                  <a:srgbClr val="006600"/>
                </a:solidFill>
                <a:latin typeface="Times New Roman" panose="02020603050405020304" pitchFamily="18" charset="0"/>
                <a:ea typeface="仿宋_GB2312" pitchFamily="49" charset="-122"/>
              </a:rPr>
              <a:t>花色：</a:t>
            </a:r>
            <a:r>
              <a:rPr lang="zh-CN" altLang="en-US" sz="3000" b="1">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accent2"/>
                </a:solidFill>
                <a:latin typeface="Times New Roman" panose="02020603050405020304" pitchFamily="18" charset="0"/>
                <a:ea typeface="仿宋_GB2312" pitchFamily="49" charset="-122"/>
              </a:rPr>
              <a:t> </a:t>
            </a:r>
            <a:r>
              <a:rPr lang="zh-CN" altLang="en-US" sz="3000" b="1">
                <a:solidFill>
                  <a:schemeClr val="accent2"/>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accent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accent2"/>
                </a:solidFill>
                <a:latin typeface="Times New Roman" panose="02020603050405020304" pitchFamily="18" charset="0"/>
                <a:ea typeface="仿宋_GB2312" pitchFamily="49" charset="-122"/>
              </a:rPr>
              <a:t> </a:t>
            </a:r>
            <a:r>
              <a:rPr lang="zh-CN" altLang="en-US" sz="3000" b="1">
                <a:solidFill>
                  <a:schemeClr val="accent2"/>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accent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accent2"/>
                </a:solidFill>
                <a:latin typeface="Times New Roman" panose="02020603050405020304" pitchFamily="18" charset="0"/>
                <a:ea typeface="仿宋_GB2312" pitchFamily="49" charset="-122"/>
              </a:rPr>
              <a:t> </a:t>
            </a:r>
            <a:r>
              <a:rPr lang="zh-CN" altLang="en-US" sz="3000" b="1">
                <a:solidFill>
                  <a:schemeClr val="accent2"/>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accent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sym typeface="Symbol" panose="05050102010706020507" pitchFamily="18" charset="2"/>
              </a:rPr>
              <a:t></a:t>
            </a:r>
            <a:endParaRPr lang="zh-CN" altLang="en-US" sz="3000" b="1">
              <a:latin typeface="Times New Roman" panose="02020603050405020304" pitchFamily="18" charset="0"/>
              <a:ea typeface="仿宋_GB2312" pitchFamily="49" charset="-122"/>
            </a:endParaRPr>
          </a:p>
          <a:p>
            <a:pPr lvl="1" algn="just">
              <a:lnSpc>
                <a:spcPct val="105000"/>
              </a:lnSpc>
              <a:spcBef>
                <a:spcPct val="5000"/>
              </a:spcBef>
              <a:buClr>
                <a:srgbClr val="008000"/>
              </a:buClr>
              <a:buSzPct val="50000"/>
              <a:buFont typeface="Wingdings" panose="05000000000000000000" pitchFamily="2" charset="2"/>
              <a:buChar char="u"/>
            </a:pPr>
            <a:r>
              <a:rPr lang="zh-CN" altLang="en-US" sz="3000" b="1">
                <a:solidFill>
                  <a:srgbClr val="006600"/>
                </a:solidFill>
                <a:latin typeface="Times New Roman" panose="02020603050405020304" pitchFamily="18" charset="0"/>
                <a:ea typeface="仿宋_GB2312" pitchFamily="49" charset="-122"/>
              </a:rPr>
              <a:t>面值：</a:t>
            </a:r>
            <a:r>
              <a:rPr lang="en-US" altLang="zh-CN" sz="3000" b="1">
                <a:latin typeface="Times New Roman" panose="02020603050405020304" pitchFamily="18" charset="0"/>
                <a:ea typeface="仿宋_GB2312" pitchFamily="49" charset="-122"/>
              </a:rPr>
              <a:t>2</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3</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4</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5</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6</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7</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8</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9</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10</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J</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Q</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K</a:t>
            </a:r>
            <a:r>
              <a:rPr lang="en-US" altLang="zh-CN" sz="3000" b="1">
                <a:solidFill>
                  <a:schemeClr val="accent2"/>
                </a:solidFill>
                <a:latin typeface="Times New Roman" panose="02020603050405020304" pitchFamily="18" charset="0"/>
                <a:ea typeface="仿宋_GB2312" pitchFamily="49" charset="-122"/>
              </a:rPr>
              <a:t> &lt; </a:t>
            </a:r>
            <a:r>
              <a:rPr lang="en-US" altLang="zh-CN" sz="3000" b="1">
                <a:latin typeface="Times New Roman" panose="02020603050405020304" pitchFamily="18" charset="0"/>
                <a:ea typeface="仿宋_GB2312" pitchFamily="49" charset="-122"/>
              </a:rPr>
              <a:t>A</a:t>
            </a:r>
            <a:endParaRPr lang="en-US" altLang="zh-CN" sz="3000">
              <a:latin typeface="Times New Roman" panose="02020603050405020304" pitchFamily="18" charset="0"/>
            </a:endParaRPr>
          </a:p>
        </p:txBody>
      </p:sp>
      <p:sp>
        <p:nvSpPr>
          <p:cNvPr id="991234" name="Rectangle 2">
            <a:extLst>
              <a:ext uri="{FF2B5EF4-FFF2-40B4-BE49-F238E27FC236}">
                <a16:creationId xmlns:a16="http://schemas.microsoft.com/office/drawing/2014/main" id="{DDFF1BC4-87A5-4872-A7FF-0E5A98FA7C67}"/>
              </a:ext>
            </a:extLst>
          </p:cNvPr>
          <p:cNvSpPr>
            <a:spLocks noGrp="1" noChangeArrowheads="1"/>
          </p:cNvSpPr>
          <p:nvPr>
            <p:ph type="title"/>
          </p:nvPr>
        </p:nvSpPr>
        <p:spPr>
          <a:xfrm>
            <a:off x="1692275" y="441325"/>
            <a:ext cx="6096000" cy="90011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基数排序 </a:t>
            </a:r>
            <a:r>
              <a:rPr lang="en-US" altLang="zh-CN" sz="4000" b="1">
                <a:solidFill>
                  <a:schemeClr val="tx2"/>
                </a:solidFill>
                <a:latin typeface="华文新魏" panose="02010800040101010101" pitchFamily="2" charset="-122"/>
                <a:ea typeface="华文新魏" panose="02010800040101010101" pitchFamily="2" charset="-122"/>
              </a:rPr>
              <a:t>(Radix Sort)</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991236" name="Rectangle 4">
            <a:extLst>
              <a:ext uri="{FF2B5EF4-FFF2-40B4-BE49-F238E27FC236}">
                <a16:creationId xmlns:a16="http://schemas.microsoft.com/office/drawing/2014/main" id="{AA3F1119-2576-457C-9321-DD59DFF50335}"/>
              </a:ext>
            </a:extLst>
          </p:cNvPr>
          <p:cNvSpPr>
            <a:spLocks noChangeArrowheads="1"/>
          </p:cNvSpPr>
          <p:nvPr/>
        </p:nvSpPr>
        <p:spPr bwMode="auto">
          <a:xfrm>
            <a:off x="2700338" y="2960688"/>
            <a:ext cx="323215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b="1">
                <a:solidFill>
                  <a:schemeClr val="tx2"/>
                </a:solidFill>
                <a:ea typeface="华文新魏" panose="02010800040101010101" pitchFamily="2" charset="-122"/>
              </a:rPr>
              <a:t>多排序码排序</a:t>
            </a:r>
            <a:endParaRPr kumimoji="1" lang="zh-CN" altLang="en-US">
              <a:solidFill>
                <a:schemeClr val="tx2"/>
              </a:solidFill>
              <a:ea typeface="华文新魏" panose="02010800040101010101" pitchFamily="2" charset="-122"/>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F276DE1-6D4D-48FA-B394-EC48A1132EA5}"/>
              </a:ext>
            </a:extLst>
          </p:cNvPr>
          <p:cNvSpPr>
            <a:spLocks noGrp="1"/>
          </p:cNvSpPr>
          <p:nvPr>
            <p:ph type="sldNum" sz="quarter" idx="11"/>
          </p:nvPr>
        </p:nvSpPr>
        <p:spPr/>
        <p:txBody>
          <a:bodyPr/>
          <a:lstStyle/>
          <a:p>
            <a:r>
              <a:rPr lang="en-US" altLang="zh-CN"/>
              <a:t>140-</a:t>
            </a:r>
            <a:fld id="{1263123F-36A3-47D8-9522-A6E8E6DC64EF}" type="slidenum">
              <a:rPr lang="en-US" altLang="zh-CN"/>
              <a:pPr/>
              <a:t>124</a:t>
            </a:fld>
            <a:endParaRPr lang="en-US" altLang="zh-CN"/>
          </a:p>
        </p:txBody>
      </p:sp>
      <p:sp>
        <p:nvSpPr>
          <p:cNvPr id="992258" name="Rectangle 2">
            <a:extLst>
              <a:ext uri="{FF2B5EF4-FFF2-40B4-BE49-F238E27FC236}">
                <a16:creationId xmlns:a16="http://schemas.microsoft.com/office/drawing/2014/main" id="{4449146E-6774-499B-9296-DCA41C9FEC54}"/>
              </a:ext>
            </a:extLst>
          </p:cNvPr>
          <p:cNvSpPr>
            <a:spLocks noGrp="1" noChangeArrowheads="1"/>
          </p:cNvSpPr>
          <p:nvPr>
            <p:ph type="body" idx="1"/>
          </p:nvPr>
        </p:nvSpPr>
        <p:spPr>
          <a:xfrm>
            <a:off x="538163" y="719138"/>
            <a:ext cx="8210550" cy="573405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如果我们把所有扑克牌排成以下次序：</a:t>
            </a:r>
            <a:endParaRPr lang="zh-CN" altLang="en-US" sz="3000" b="1">
              <a:latin typeface="Times New Roman" panose="02020603050405020304" pitchFamily="18" charset="0"/>
              <a:ea typeface="楷体_GB2312" panose="02010609030101010101" pitchFamily="49" charset="-122"/>
            </a:endParaRPr>
          </a:p>
          <a:p>
            <a:pPr lvl="1">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sym typeface="Symbol" panose="05050102010706020507" pitchFamily="18" charset="2"/>
              </a:rPr>
              <a:t> </a:t>
            </a:r>
            <a:r>
              <a:rPr lang="zh-CN" altLang="en-US" sz="3000" b="1">
                <a:solidFill>
                  <a:srgbClr val="000000"/>
                </a:solidFill>
                <a:latin typeface="Times New Roman" panose="02020603050405020304" pitchFamily="18" charset="0"/>
                <a:ea typeface="仿宋_GB2312" pitchFamily="49" charset="-122"/>
                <a:sym typeface="Symbol" panose="05050102010706020507" pitchFamily="18" charset="2"/>
              </a:rPr>
              <a:t></a:t>
            </a:r>
            <a:r>
              <a:rPr lang="zh-CN" altLang="en-US" sz="3000" b="1">
                <a:solidFill>
                  <a:srgbClr val="000000"/>
                </a:solidFill>
                <a:latin typeface="Times New Roman" panose="02020603050405020304" pitchFamily="18" charset="0"/>
                <a:ea typeface="仿宋_GB2312" pitchFamily="49" charset="-122"/>
              </a:rPr>
              <a:t> </a:t>
            </a:r>
            <a:r>
              <a:rPr lang="en-US" altLang="zh-CN" sz="3000" b="1">
                <a:solidFill>
                  <a:srgbClr val="000000"/>
                </a:solidFill>
                <a:latin typeface="Times New Roman" panose="02020603050405020304" pitchFamily="18" charset="0"/>
                <a:ea typeface="仿宋_GB2312" pitchFamily="49" charset="-122"/>
              </a:rPr>
              <a:t>2, …, </a:t>
            </a:r>
            <a:r>
              <a:rPr lang="en-US" altLang="zh-CN" sz="3000" b="1">
                <a:solidFill>
                  <a:srgbClr val="000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0000"/>
                </a:solidFill>
                <a:latin typeface="Times New Roman" panose="02020603050405020304" pitchFamily="18" charset="0"/>
                <a:ea typeface="仿宋_GB2312" pitchFamily="49" charset="-122"/>
              </a:rPr>
              <a:t> A,</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2,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2,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a:t>
            </a:r>
            <a:r>
              <a:rPr lang="en-US" altLang="zh-CN" sz="3000" b="1">
                <a:latin typeface="Times New Roman" panose="02020603050405020304" pitchFamily="18" charset="0"/>
                <a:ea typeface="仿宋_GB2312" pitchFamily="49" charset="-122"/>
              </a:rPr>
              <a:t> </a:t>
            </a:r>
            <a:r>
              <a:rPr lang="en-US" altLang="zh-CN" sz="3000" b="1">
                <a:solidFill>
                  <a:srgbClr val="000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0000"/>
                </a:solidFill>
                <a:latin typeface="Times New Roman" panose="02020603050405020304" pitchFamily="18" charset="0"/>
                <a:ea typeface="仿宋_GB2312" pitchFamily="49" charset="-122"/>
              </a:rPr>
              <a:t> 2, …, </a:t>
            </a:r>
            <a:r>
              <a:rPr lang="en-US" altLang="zh-CN" sz="3000" b="1">
                <a:solidFill>
                  <a:srgbClr val="000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0000"/>
                </a:solidFill>
                <a:latin typeface="Times New Roman" panose="02020603050405020304" pitchFamily="18" charset="0"/>
                <a:ea typeface="仿宋_GB2312" pitchFamily="49" charset="-122"/>
              </a:rPr>
              <a:t> A</a:t>
            </a:r>
          </a:p>
          <a:p>
            <a:pPr>
              <a:buClr>
                <a:srgbClr val="800080"/>
              </a:buClr>
              <a:buSzPct val="50000"/>
            </a:pPr>
            <a:r>
              <a:rPr lang="zh-CN" altLang="en-US" sz="3000" b="1">
                <a:latin typeface="Times New Roman" panose="02020603050405020304" pitchFamily="18" charset="0"/>
                <a:ea typeface="仿宋_GB2312" pitchFamily="49" charset="-122"/>
              </a:rPr>
              <a:t>这就是多排序码排序。排序后形成的有序序列叫做词典有序序列。</a:t>
            </a:r>
          </a:p>
          <a:p>
            <a:pPr>
              <a:buClr>
                <a:srgbClr val="800080"/>
              </a:buClr>
              <a:buSzPct val="50000"/>
            </a:pPr>
            <a:r>
              <a:rPr lang="zh-CN" altLang="en-US" sz="3000" b="1">
                <a:latin typeface="Times New Roman" panose="02020603050405020304" pitchFamily="18" charset="0"/>
                <a:ea typeface="仿宋_GB2312" pitchFamily="49" charset="-122"/>
              </a:rPr>
              <a:t>对于上例两排序码的排序，可以先按花色排序，之后再按面值排序；也可以先按面值排序，再按花色排序。</a:t>
            </a:r>
          </a:p>
          <a:p>
            <a:pPr>
              <a:buClr>
                <a:srgbClr val="800080"/>
              </a:buClr>
              <a:buSzPct val="50000"/>
            </a:pPr>
            <a:r>
              <a:rPr lang="zh-CN" altLang="en-US" sz="3000" b="1">
                <a:latin typeface="Times New Roman" panose="02020603050405020304" pitchFamily="18" charset="0"/>
                <a:ea typeface="仿宋_GB2312" pitchFamily="49" charset="-122"/>
              </a:rPr>
              <a:t>一般情况下，假定有一个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个元素的序列 </a:t>
            </a:r>
            <a:r>
              <a:rPr lang="en-US" altLang="zh-CN" sz="3000" b="1">
                <a:latin typeface="Times New Roman" panose="02020603050405020304" pitchFamily="18" charset="0"/>
                <a:ea typeface="仿宋_GB2312" pitchFamily="49" charset="-122"/>
              </a:rPr>
              <a:t>{V</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V</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V</a:t>
            </a:r>
            <a:r>
              <a:rPr lang="en-US" altLang="zh-CN" sz="3000" b="1" baseline="-25000">
                <a:latin typeface="Times New Roman" panose="02020603050405020304" pitchFamily="18" charset="0"/>
                <a:ea typeface="仿宋_GB2312" pitchFamily="49" charset="-122"/>
              </a:rPr>
              <a:t>n-1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，且每个元素</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中含有 </a:t>
            </a:r>
            <a:r>
              <a:rPr lang="en-US" altLang="zh-CN" sz="3000" b="1">
                <a:latin typeface="Times New Roman" panose="02020603050405020304" pitchFamily="18" charset="0"/>
                <a:ea typeface="仿宋_GB2312" pitchFamily="49" charset="-122"/>
              </a:rPr>
              <a:t>d </a:t>
            </a:r>
            <a:r>
              <a:rPr lang="zh-CN" altLang="en-US" sz="3000" b="1">
                <a:latin typeface="Times New Roman" panose="02020603050405020304" pitchFamily="18" charset="0"/>
                <a:ea typeface="仿宋_GB2312" pitchFamily="49" charset="-122"/>
              </a:rPr>
              <a:t>个排序码</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A9F2F12B-2E53-48BE-B634-0E26E13C173B}"/>
              </a:ext>
            </a:extLst>
          </p:cNvPr>
          <p:cNvSpPr>
            <a:spLocks noGrp="1"/>
          </p:cNvSpPr>
          <p:nvPr>
            <p:ph type="sldNum" sz="quarter" idx="11"/>
          </p:nvPr>
        </p:nvSpPr>
        <p:spPr/>
        <p:txBody>
          <a:bodyPr/>
          <a:lstStyle/>
          <a:p>
            <a:r>
              <a:rPr lang="en-US" altLang="zh-CN"/>
              <a:t>140-</a:t>
            </a:r>
            <a:fld id="{324F3391-380E-4147-AC41-C3AEA50D993E}" type="slidenum">
              <a:rPr lang="en-US" altLang="zh-CN"/>
              <a:pPr/>
              <a:t>125</a:t>
            </a:fld>
            <a:endParaRPr lang="en-US" altLang="zh-CN"/>
          </a:p>
        </p:txBody>
      </p:sp>
      <p:sp>
        <p:nvSpPr>
          <p:cNvPr id="993282" name="Rectangle 2">
            <a:extLst>
              <a:ext uri="{FF2B5EF4-FFF2-40B4-BE49-F238E27FC236}">
                <a16:creationId xmlns:a16="http://schemas.microsoft.com/office/drawing/2014/main" id="{873E0280-1D48-4803-AF27-16CFA735C0A8}"/>
              </a:ext>
            </a:extLst>
          </p:cNvPr>
          <p:cNvSpPr>
            <a:spLocks noGrp="1" noChangeArrowheads="1"/>
          </p:cNvSpPr>
          <p:nvPr>
            <p:ph type="body" idx="1"/>
          </p:nvPr>
        </p:nvSpPr>
        <p:spPr>
          <a:xfrm>
            <a:off x="506413" y="1258888"/>
            <a:ext cx="8169275" cy="508635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如果对于序列中任意两个元素</a:t>
            </a:r>
            <a:r>
              <a:rPr lang="en-US" altLang="zh-CN" sz="3000" b="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j  </a:t>
            </a:r>
            <a:r>
              <a:rPr lang="en-US" altLang="zh-CN" sz="3000" b="1">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i="1">
                <a:latin typeface="Times New Roman" panose="02020603050405020304" pitchFamily="18" charset="0"/>
                <a:ea typeface="仿宋_GB2312" pitchFamily="49" charset="-122"/>
              </a:rPr>
              <a:t>i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1 ) </a:t>
            </a:r>
            <a:r>
              <a:rPr lang="zh-CN" altLang="en-US" sz="3000" b="1">
                <a:latin typeface="Times New Roman" panose="02020603050405020304" pitchFamily="18" charset="0"/>
                <a:ea typeface="仿宋_GB2312" pitchFamily="49" charset="-122"/>
              </a:rPr>
              <a:t>都满足：</a:t>
            </a:r>
          </a:p>
          <a:p>
            <a:pPr>
              <a:buClr>
                <a:srgbClr val="800080"/>
              </a:buClr>
              <a:buSzPct val="50000"/>
            </a:pPr>
            <a:endParaRPr lang="zh-CN" altLang="en-US" sz="3000" b="1">
              <a:latin typeface="Times New Roman" panose="02020603050405020304" pitchFamily="18" charset="0"/>
              <a:ea typeface="仿宋_GB2312" pitchFamily="49" charset="-122"/>
            </a:endParaRPr>
          </a:p>
          <a:p>
            <a:pPr>
              <a:buClr>
                <a:srgbClr val="800080"/>
              </a:buClr>
              <a:buSzPct val="50000"/>
            </a:pPr>
            <a:r>
              <a:rPr lang="zh-CN" altLang="en-US" sz="3000" b="1">
                <a:latin typeface="Times New Roman" panose="02020603050405020304" pitchFamily="18" charset="0"/>
                <a:ea typeface="仿宋_GB2312" pitchFamily="49" charset="-122"/>
              </a:rPr>
              <a:t>则称序列对排序码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30000">
                <a:solidFill>
                  <a:schemeClr val="tx2"/>
                </a:solidFill>
                <a:latin typeface="Times New Roman" panose="02020603050405020304" pitchFamily="18" charset="0"/>
                <a:ea typeface="仿宋_GB2312" pitchFamily="49" charset="-122"/>
              </a:rPr>
              <a:t>d</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有序。其中，</a:t>
            </a:r>
            <a:r>
              <a:rPr lang="en-US" altLang="zh-CN" sz="3000" b="1" i="1">
                <a:latin typeface="Times New Roman" panose="02020603050405020304" pitchFamily="18" charset="0"/>
                <a:ea typeface="仿宋_GB2312" pitchFamily="49" charset="-122"/>
              </a:rPr>
              <a:t>K</a:t>
            </a:r>
            <a:r>
              <a:rPr lang="en-US" altLang="zh-CN" sz="3000" b="1" baseline="30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称为最高位排序码，</a:t>
            </a:r>
            <a:r>
              <a:rPr lang="en-US" altLang="zh-CN" sz="3000" b="1" i="1">
                <a:latin typeface="Times New Roman" panose="02020603050405020304" pitchFamily="18" charset="0"/>
                <a:ea typeface="仿宋_GB2312" pitchFamily="49" charset="-122"/>
              </a:rPr>
              <a:t>K</a:t>
            </a:r>
            <a:r>
              <a:rPr lang="en-US" altLang="zh-CN" sz="3000" b="1" i="1" baseline="30000">
                <a:latin typeface="Times New Roman" panose="02020603050405020304" pitchFamily="18" charset="0"/>
                <a:ea typeface="仿宋_GB2312" pitchFamily="49" charset="-122"/>
              </a:rPr>
              <a:t>d </a:t>
            </a:r>
            <a:r>
              <a:rPr lang="zh-CN" altLang="en-US" sz="3000" b="1">
                <a:latin typeface="Times New Roman" panose="02020603050405020304" pitchFamily="18" charset="0"/>
                <a:ea typeface="仿宋_GB2312" pitchFamily="49" charset="-122"/>
              </a:rPr>
              <a:t>称为最低位排序码。</a:t>
            </a:r>
          </a:p>
          <a:p>
            <a:pPr>
              <a:buClr>
                <a:srgbClr val="800080"/>
              </a:buClr>
              <a:buSzPct val="50000"/>
            </a:pPr>
            <a:r>
              <a:rPr lang="zh-CN" altLang="en-US" sz="3000" b="1">
                <a:latin typeface="Times New Roman" panose="02020603050405020304" pitchFamily="18" charset="0"/>
                <a:ea typeface="仿宋_GB2312" pitchFamily="49" charset="-122"/>
              </a:rPr>
              <a:t>如果排序码是由多个数据项组成的数据项组，则依据它进行排序时就需要利用多排序码排序。</a:t>
            </a:r>
          </a:p>
          <a:p>
            <a:pPr>
              <a:buClr>
                <a:srgbClr val="800080"/>
              </a:buClr>
              <a:buSzPct val="50000"/>
            </a:pPr>
            <a:r>
              <a:rPr lang="zh-CN" altLang="en-US" sz="3000" b="1">
                <a:latin typeface="Times New Roman" panose="02020603050405020304" pitchFamily="18" charset="0"/>
                <a:ea typeface="仿宋_GB2312" pitchFamily="49" charset="-122"/>
              </a:rPr>
              <a:t>实现多排序码排序有两种常用的方法</a:t>
            </a:r>
          </a:p>
        </p:txBody>
      </p:sp>
      <p:graphicFrame>
        <p:nvGraphicFramePr>
          <p:cNvPr id="993283" name="Object 3">
            <a:extLst>
              <a:ext uri="{FF2B5EF4-FFF2-40B4-BE49-F238E27FC236}">
                <a16:creationId xmlns:a16="http://schemas.microsoft.com/office/drawing/2014/main" id="{0272BD0E-307F-4910-AD54-D0A573835EA7}"/>
              </a:ext>
            </a:extLst>
          </p:cNvPr>
          <p:cNvGraphicFramePr>
            <a:graphicFrameLocks noChangeAspect="1"/>
          </p:cNvGraphicFramePr>
          <p:nvPr/>
        </p:nvGraphicFramePr>
        <p:xfrm>
          <a:off x="1476375" y="728663"/>
          <a:ext cx="2663825" cy="576262"/>
        </p:xfrm>
        <a:graphic>
          <a:graphicData uri="http://schemas.openxmlformats.org/presentationml/2006/ole">
            <mc:AlternateContent xmlns:mc="http://schemas.openxmlformats.org/markup-compatibility/2006">
              <mc:Choice xmlns:v="urn:schemas-microsoft-com:vml" Requires="v">
                <p:oleObj spid="_x0000_s993287" name="公式" r:id="rId3" imgW="1168200" imgH="241200" progId="Equation.3">
                  <p:embed/>
                </p:oleObj>
              </mc:Choice>
              <mc:Fallback>
                <p:oleObj name="公式" r:id="rId3" imgW="11682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728663"/>
                        <a:ext cx="266382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284" name="Object 4">
            <a:extLst>
              <a:ext uri="{FF2B5EF4-FFF2-40B4-BE49-F238E27FC236}">
                <a16:creationId xmlns:a16="http://schemas.microsoft.com/office/drawing/2014/main" id="{DC76AF9E-00CD-4711-AAE0-A050CF1BBA9F}"/>
              </a:ext>
            </a:extLst>
          </p:cNvPr>
          <p:cNvGraphicFramePr>
            <a:graphicFrameLocks noChangeAspect="1"/>
          </p:cNvGraphicFramePr>
          <p:nvPr/>
        </p:nvGraphicFramePr>
        <p:xfrm>
          <a:off x="1449388" y="2278063"/>
          <a:ext cx="5678487" cy="574675"/>
        </p:xfrm>
        <a:graphic>
          <a:graphicData uri="http://schemas.openxmlformats.org/presentationml/2006/ole">
            <mc:AlternateContent xmlns:mc="http://schemas.openxmlformats.org/markup-compatibility/2006">
              <mc:Choice xmlns:v="urn:schemas-microsoft-com:vml" Requires="v">
                <p:oleObj spid="_x0000_s993288" name="公式" r:id="rId5" imgW="2501640" imgH="253800" progId="Equation.3">
                  <p:embed/>
                </p:oleObj>
              </mc:Choice>
              <mc:Fallback>
                <p:oleObj name="公式" r:id="rId5" imgW="250164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88" y="2278063"/>
                        <a:ext cx="567848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DF652435-0519-4357-A33B-53E1A07EC1D2}"/>
              </a:ext>
            </a:extLst>
          </p:cNvPr>
          <p:cNvSpPr>
            <a:spLocks noGrp="1"/>
          </p:cNvSpPr>
          <p:nvPr>
            <p:ph type="sldNum" sz="quarter" idx="11"/>
          </p:nvPr>
        </p:nvSpPr>
        <p:spPr/>
        <p:txBody>
          <a:bodyPr/>
          <a:lstStyle/>
          <a:p>
            <a:r>
              <a:rPr lang="en-US" altLang="zh-CN"/>
              <a:t>140-</a:t>
            </a:r>
            <a:fld id="{122B4303-8BB0-44F6-97E9-21B77D926F97}" type="slidenum">
              <a:rPr lang="en-US" altLang="zh-CN"/>
              <a:pPr/>
              <a:t>126</a:t>
            </a:fld>
            <a:endParaRPr lang="en-US" altLang="zh-CN"/>
          </a:p>
        </p:txBody>
      </p:sp>
      <p:sp>
        <p:nvSpPr>
          <p:cNvPr id="1122306" name="Rectangle 2">
            <a:extLst>
              <a:ext uri="{FF2B5EF4-FFF2-40B4-BE49-F238E27FC236}">
                <a16:creationId xmlns:a16="http://schemas.microsoft.com/office/drawing/2014/main" id="{726947F6-08C2-4604-AA1C-B0699B0957CB}"/>
              </a:ext>
            </a:extLst>
          </p:cNvPr>
          <p:cNvSpPr>
            <a:spLocks noGrp="1" noChangeArrowheads="1"/>
          </p:cNvSpPr>
          <p:nvPr>
            <p:ph type="body" idx="1"/>
          </p:nvPr>
        </p:nvSpPr>
        <p:spPr>
          <a:xfrm>
            <a:off x="506413" y="1304925"/>
            <a:ext cx="8169275" cy="508635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如果对于序列中任意两个元素</a:t>
            </a:r>
            <a:r>
              <a:rPr lang="en-US" altLang="zh-CN" sz="3000" b="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j  </a:t>
            </a:r>
            <a:r>
              <a:rPr lang="en-US" altLang="zh-CN" sz="3000" b="1">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i="1">
                <a:latin typeface="Times New Roman" panose="02020603050405020304" pitchFamily="18" charset="0"/>
                <a:ea typeface="仿宋_GB2312" pitchFamily="49" charset="-122"/>
              </a:rPr>
              <a:t>i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 </a:t>
            </a:r>
            <a:r>
              <a:rPr lang="zh-CN" altLang="en-US" sz="3000" b="1">
                <a:latin typeface="Times New Roman" panose="02020603050405020304" pitchFamily="18" charset="0"/>
                <a:ea typeface="仿宋_GB2312" pitchFamily="49" charset="-122"/>
              </a:rPr>
              <a:t>都满足：</a:t>
            </a: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则称序列对排序码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30000">
                <a:solidFill>
                  <a:schemeClr val="tx2"/>
                </a:solidFill>
                <a:latin typeface="Times New Roman" panose="02020603050405020304" pitchFamily="18" charset="0"/>
                <a:ea typeface="仿宋_GB2312" pitchFamily="49" charset="-122"/>
              </a:rPr>
              <a:t>d</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有序。</a:t>
            </a:r>
            <a:r>
              <a:rPr lang="en-US" altLang="zh-CN" sz="3000" b="1" i="1">
                <a:latin typeface="Times New Roman" panose="02020603050405020304" pitchFamily="18" charset="0"/>
                <a:ea typeface="仿宋_GB2312" pitchFamily="49" charset="-122"/>
              </a:rPr>
              <a:t>K</a:t>
            </a:r>
            <a:r>
              <a:rPr lang="en-US" altLang="zh-CN" sz="3000" b="1" baseline="30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称为最高位排序码，</a:t>
            </a:r>
            <a:r>
              <a:rPr lang="en-US" altLang="zh-CN" sz="3000" b="1" i="1">
                <a:latin typeface="Times New Roman" panose="02020603050405020304" pitchFamily="18" charset="0"/>
                <a:ea typeface="仿宋_GB2312" pitchFamily="49" charset="-122"/>
              </a:rPr>
              <a:t>K</a:t>
            </a:r>
            <a:r>
              <a:rPr lang="en-US" altLang="zh-CN" sz="3000" b="1" i="1" baseline="30000">
                <a:latin typeface="Times New Roman" panose="02020603050405020304" pitchFamily="18" charset="0"/>
                <a:ea typeface="仿宋_GB2312" pitchFamily="49" charset="-122"/>
              </a:rPr>
              <a:t>d </a:t>
            </a:r>
            <a:r>
              <a:rPr lang="zh-CN" altLang="en-US" sz="3000" b="1">
                <a:latin typeface="Times New Roman" panose="02020603050405020304" pitchFamily="18" charset="0"/>
                <a:ea typeface="仿宋_GB2312" pitchFamily="49" charset="-122"/>
              </a:rPr>
              <a:t>称为最低位排序码。</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如果排序码是由多个数据项组成的数据项组，则依据它进行排序时就需要利用多排序码排序。</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实现多排序码排序有两种常用的方法</a:t>
            </a:r>
          </a:p>
        </p:txBody>
      </p:sp>
      <p:graphicFrame>
        <p:nvGraphicFramePr>
          <p:cNvPr id="1122307" name="Object 3">
            <a:extLst>
              <a:ext uri="{FF2B5EF4-FFF2-40B4-BE49-F238E27FC236}">
                <a16:creationId xmlns:a16="http://schemas.microsoft.com/office/drawing/2014/main" id="{FB21CBEB-E66D-4F81-9B33-04F6879C9325}"/>
              </a:ext>
            </a:extLst>
          </p:cNvPr>
          <p:cNvGraphicFramePr>
            <a:graphicFrameLocks noChangeAspect="1"/>
          </p:cNvGraphicFramePr>
          <p:nvPr/>
        </p:nvGraphicFramePr>
        <p:xfrm>
          <a:off x="1476375" y="765175"/>
          <a:ext cx="2663825" cy="576263"/>
        </p:xfrm>
        <a:graphic>
          <a:graphicData uri="http://schemas.openxmlformats.org/presentationml/2006/ole">
            <mc:AlternateContent xmlns:mc="http://schemas.openxmlformats.org/markup-compatibility/2006">
              <mc:Choice xmlns:v="urn:schemas-microsoft-com:vml" Requires="v">
                <p:oleObj spid="_x0000_s1122311" name="公式" r:id="rId3" imgW="1168200" imgH="241200" progId="Equation.3">
                  <p:embed/>
                </p:oleObj>
              </mc:Choice>
              <mc:Fallback>
                <p:oleObj name="公式" r:id="rId3" imgW="11682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765175"/>
                        <a:ext cx="26638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2308" name="Object 4">
            <a:extLst>
              <a:ext uri="{FF2B5EF4-FFF2-40B4-BE49-F238E27FC236}">
                <a16:creationId xmlns:a16="http://schemas.microsoft.com/office/drawing/2014/main" id="{F14449BC-69C5-4116-ACFD-DC84BC012A35}"/>
              </a:ext>
            </a:extLst>
          </p:cNvPr>
          <p:cNvGraphicFramePr>
            <a:graphicFrameLocks noChangeAspect="1"/>
          </p:cNvGraphicFramePr>
          <p:nvPr/>
        </p:nvGraphicFramePr>
        <p:xfrm>
          <a:off x="1449388" y="2349500"/>
          <a:ext cx="5678487" cy="574675"/>
        </p:xfrm>
        <a:graphic>
          <a:graphicData uri="http://schemas.openxmlformats.org/presentationml/2006/ole">
            <mc:AlternateContent xmlns:mc="http://schemas.openxmlformats.org/markup-compatibility/2006">
              <mc:Choice xmlns:v="urn:schemas-microsoft-com:vml" Requires="v">
                <p:oleObj spid="_x0000_s1122312" name="公式" r:id="rId5" imgW="2501640" imgH="253800" progId="Equation.3">
                  <p:embed/>
                </p:oleObj>
              </mc:Choice>
              <mc:Fallback>
                <p:oleObj name="公式" r:id="rId5" imgW="250164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88" y="2349500"/>
                        <a:ext cx="567848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85B7A37-C272-49AC-8FB4-26605A649DAD}"/>
              </a:ext>
            </a:extLst>
          </p:cNvPr>
          <p:cNvSpPr>
            <a:spLocks noGrp="1"/>
          </p:cNvSpPr>
          <p:nvPr>
            <p:ph type="sldNum" sz="quarter" idx="11"/>
          </p:nvPr>
        </p:nvSpPr>
        <p:spPr/>
        <p:txBody>
          <a:bodyPr/>
          <a:lstStyle/>
          <a:p>
            <a:r>
              <a:rPr lang="en-US" altLang="zh-CN"/>
              <a:t>140-</a:t>
            </a:r>
            <a:fld id="{F245018F-1779-4ED0-BA09-AE55C1E5B49E}" type="slidenum">
              <a:rPr lang="en-US" altLang="zh-CN"/>
              <a:pPr/>
              <a:t>127</a:t>
            </a:fld>
            <a:endParaRPr lang="en-US" altLang="zh-CN"/>
          </a:p>
        </p:txBody>
      </p:sp>
      <p:sp>
        <p:nvSpPr>
          <p:cNvPr id="994306" name="Rectangle 2">
            <a:extLst>
              <a:ext uri="{FF2B5EF4-FFF2-40B4-BE49-F238E27FC236}">
                <a16:creationId xmlns:a16="http://schemas.microsoft.com/office/drawing/2014/main" id="{B9644121-E8BD-4B20-9076-64C529CE4ADF}"/>
              </a:ext>
            </a:extLst>
          </p:cNvPr>
          <p:cNvSpPr>
            <a:spLocks noGrp="1" noChangeArrowheads="1"/>
          </p:cNvSpPr>
          <p:nvPr>
            <p:ph type="body" idx="1"/>
          </p:nvPr>
        </p:nvSpPr>
        <p:spPr>
          <a:xfrm>
            <a:off x="381000" y="728663"/>
            <a:ext cx="8382000" cy="5867400"/>
          </a:xfrm>
        </p:spPr>
        <p:txBody>
          <a:bodyPr/>
          <a:lstStyle/>
          <a:p>
            <a:pPr lvl="1">
              <a:lnSpc>
                <a:spcPct val="105000"/>
              </a:lnSpc>
              <a:spcBef>
                <a:spcPct val="15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最高位优先</a:t>
            </a:r>
            <a:r>
              <a:rPr lang="en-US" altLang="zh-CN" sz="3000" b="1">
                <a:solidFill>
                  <a:schemeClr val="tx2"/>
                </a:solidFill>
                <a:latin typeface="Times New Roman" panose="02020603050405020304" pitchFamily="18" charset="0"/>
                <a:ea typeface="仿宋_GB2312" pitchFamily="49" charset="-122"/>
              </a:rPr>
              <a:t>MSD</a:t>
            </a:r>
            <a:r>
              <a:rPr lang="en-US" altLang="zh-CN"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Most Significant Digit first</a:t>
            </a:r>
            <a:r>
              <a:rPr lang="en-US" altLang="zh-CN" sz="3000" b="1">
                <a:solidFill>
                  <a:srgbClr val="FF3300"/>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p>
          <a:p>
            <a:pPr lvl="1">
              <a:lnSpc>
                <a:spcPct val="105000"/>
              </a:lnSpc>
              <a:spcBef>
                <a:spcPct val="15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最低位优先</a:t>
            </a:r>
            <a:r>
              <a:rPr lang="en-US" altLang="zh-CN" sz="3000" b="1">
                <a:solidFill>
                  <a:schemeClr val="tx2"/>
                </a:solidFill>
                <a:latin typeface="Times New Roman" panose="02020603050405020304" pitchFamily="18" charset="0"/>
                <a:ea typeface="仿宋_GB2312" pitchFamily="49" charset="-122"/>
              </a:rPr>
              <a:t>LSD</a:t>
            </a:r>
            <a:r>
              <a:rPr lang="en-US" altLang="zh-CN"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Least</a:t>
            </a:r>
            <a:r>
              <a:rPr lang="en-US" altLang="zh-CN" sz="3000" b="1">
                <a:solidFill>
                  <a:srgbClr val="FF33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Significant Digit first</a:t>
            </a:r>
            <a:r>
              <a:rPr lang="en-US" altLang="zh-CN"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u="sng">
                <a:solidFill>
                  <a:schemeClr val="tx2"/>
                </a:solidFill>
                <a:latin typeface="Times New Roman" panose="02020603050405020304" pitchFamily="18" charset="0"/>
                <a:ea typeface="仿宋_GB2312" pitchFamily="49" charset="-122"/>
              </a:rPr>
              <a:t>最高位优先法</a:t>
            </a:r>
            <a:r>
              <a:rPr lang="zh-CN" altLang="en-US" sz="3000" b="1">
                <a:latin typeface="Times New Roman" panose="02020603050405020304" pitchFamily="18" charset="0"/>
                <a:ea typeface="仿宋_GB2312" pitchFamily="49" charset="-122"/>
              </a:rPr>
              <a:t>通常是一个递归的过程：</a:t>
            </a:r>
          </a:p>
          <a:p>
            <a:pPr lvl="1">
              <a:lnSpc>
                <a:spcPct val="105000"/>
              </a:lnSpc>
              <a:spcBef>
                <a:spcPct val="15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先根据</a:t>
            </a:r>
            <a:r>
              <a:rPr lang="zh-CN" altLang="en-US" sz="3000" b="1">
                <a:solidFill>
                  <a:schemeClr val="tx2"/>
                </a:solidFill>
                <a:latin typeface="Times New Roman" panose="02020603050405020304" pitchFamily="18" charset="0"/>
                <a:ea typeface="仿宋_GB2312" pitchFamily="49" charset="-122"/>
              </a:rPr>
              <a:t>最高位排序码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排序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得到若干元素组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元素组中各元素都有相同</a:t>
            </a:r>
            <a:r>
              <a:rPr lang="zh-CN" altLang="en-US" sz="3000" b="1">
                <a:solidFill>
                  <a:schemeClr val="tx2"/>
                </a:solidFill>
                <a:latin typeface="Times New Roman" panose="02020603050405020304" pitchFamily="18" charset="0"/>
                <a:ea typeface="仿宋_GB2312" pitchFamily="49" charset="-122"/>
              </a:rPr>
              <a:t>排序码</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lvl="1">
              <a:lnSpc>
                <a:spcPct val="105000"/>
              </a:lnSpc>
              <a:spcBef>
                <a:spcPct val="15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再分别对每组中元素根据</a:t>
            </a:r>
            <a:r>
              <a:rPr lang="zh-CN" altLang="en-US" sz="3000" b="1">
                <a:solidFill>
                  <a:schemeClr val="tx2"/>
                </a:solidFill>
                <a:latin typeface="Times New Roman" panose="02020603050405020304" pitchFamily="18" charset="0"/>
                <a:ea typeface="仿宋_GB2312" pitchFamily="49" charset="-122"/>
              </a:rPr>
              <a:t>排序码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2</a:t>
            </a:r>
            <a:r>
              <a:rPr lang="en-US" altLang="zh-CN" sz="3000" b="1" baseline="30000">
                <a:solidFill>
                  <a:srgbClr val="FF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进行排序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按 </a:t>
            </a:r>
            <a:r>
              <a:rPr lang="en-US" altLang="zh-CN" sz="3000" b="1" i="1">
                <a:solidFill>
                  <a:srgbClr val="FF3300"/>
                </a:solidFill>
                <a:latin typeface="Times New Roman" panose="02020603050405020304" pitchFamily="18" charset="0"/>
                <a:ea typeface="仿宋_GB2312" pitchFamily="49" charset="-122"/>
              </a:rPr>
              <a:t>K</a:t>
            </a:r>
            <a:r>
              <a:rPr lang="en-US" altLang="zh-CN" sz="3000" b="1" baseline="30000">
                <a:solidFill>
                  <a:srgbClr val="FF3300"/>
                </a:solidFill>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值的不同</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再分成若干个更小的子组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每个子组中的元素具有相同的</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和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值。</a:t>
            </a:r>
          </a:p>
          <a:p>
            <a:pPr lvl="1">
              <a:lnSpc>
                <a:spcPct val="105000"/>
              </a:lnSpc>
              <a:spcBef>
                <a:spcPct val="15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依此重复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直到对</a:t>
            </a:r>
            <a:r>
              <a:rPr lang="zh-CN" altLang="en-US" sz="3000" b="1">
                <a:solidFill>
                  <a:schemeClr val="tx2"/>
                </a:solidFill>
                <a:latin typeface="Times New Roman" panose="02020603050405020304" pitchFamily="18" charset="0"/>
                <a:ea typeface="仿宋_GB2312" pitchFamily="49" charset="-122"/>
              </a:rPr>
              <a:t>排序码</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30000">
                <a:solidFill>
                  <a:schemeClr val="tx2"/>
                </a:solidFill>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完成排序为止。</a:t>
            </a:r>
          </a:p>
          <a:p>
            <a:pPr lvl="1">
              <a:lnSpc>
                <a:spcPct val="105000"/>
              </a:lnSpc>
              <a:spcBef>
                <a:spcPct val="15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最后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把所有子组中的元素依次连接起来，</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1EB37328-5964-460A-B4E9-9320BE8F661C}"/>
              </a:ext>
            </a:extLst>
          </p:cNvPr>
          <p:cNvSpPr>
            <a:spLocks noGrp="1"/>
          </p:cNvSpPr>
          <p:nvPr>
            <p:ph type="sldNum" sz="quarter" idx="11"/>
          </p:nvPr>
        </p:nvSpPr>
        <p:spPr/>
        <p:txBody>
          <a:bodyPr/>
          <a:lstStyle/>
          <a:p>
            <a:r>
              <a:rPr lang="en-US" altLang="zh-CN"/>
              <a:t>140-</a:t>
            </a:r>
            <a:fld id="{735811D4-7BF1-44AB-A2C4-75599836D02E}" type="slidenum">
              <a:rPr lang="en-US" altLang="zh-CN"/>
              <a:pPr/>
              <a:t>128</a:t>
            </a:fld>
            <a:endParaRPr lang="en-US" altLang="zh-CN"/>
          </a:p>
        </p:txBody>
      </p:sp>
      <p:sp>
        <p:nvSpPr>
          <p:cNvPr id="995330" name="Rectangle 2">
            <a:extLst>
              <a:ext uri="{FF2B5EF4-FFF2-40B4-BE49-F238E27FC236}">
                <a16:creationId xmlns:a16="http://schemas.microsoft.com/office/drawing/2014/main" id="{AEDAE881-EC28-4188-BB76-9CF89C40B28A}"/>
              </a:ext>
            </a:extLst>
          </p:cNvPr>
          <p:cNvSpPr>
            <a:spLocks noGrp="1" noChangeArrowheads="1"/>
          </p:cNvSpPr>
          <p:nvPr>
            <p:ph type="body" sz="half" idx="1"/>
          </p:nvPr>
        </p:nvSpPr>
        <p:spPr>
          <a:xfrm>
            <a:off x="457200" y="695325"/>
            <a:ext cx="8218488" cy="5829300"/>
          </a:xfrm>
        </p:spPr>
        <p:txBody>
          <a:bodyPr/>
          <a:lstStyle/>
          <a:p>
            <a:pPr lvl="1" algn="just">
              <a:lnSpc>
                <a:spcPct val="105000"/>
              </a:lnSpc>
              <a:spcBef>
                <a:spcPct val="15000"/>
              </a:spcBef>
              <a:buClr>
                <a:srgbClr val="00990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就得到一个有序的元素序列。</a:t>
            </a:r>
          </a:p>
          <a:p>
            <a:pPr algn="just">
              <a:lnSpc>
                <a:spcPct val="105000"/>
              </a:lnSpc>
              <a:spcBef>
                <a:spcPct val="15000"/>
              </a:spcBef>
              <a:buClr>
                <a:srgbClr val="800080"/>
              </a:buClr>
              <a:buSzPct val="50000"/>
            </a:pPr>
            <a:r>
              <a:rPr lang="zh-CN" altLang="en-US" sz="3000" b="1" u="sng">
                <a:solidFill>
                  <a:schemeClr val="tx2"/>
                </a:solidFill>
                <a:latin typeface="Times New Roman" panose="02020603050405020304" pitchFamily="18" charset="0"/>
                <a:ea typeface="仿宋_GB2312" pitchFamily="49" charset="-122"/>
              </a:rPr>
              <a:t>最低位优先法</a:t>
            </a:r>
            <a:r>
              <a:rPr lang="zh-CN" altLang="en-US" sz="3000" b="1">
                <a:latin typeface="Times New Roman" panose="02020603050405020304" pitchFamily="18" charset="0"/>
                <a:ea typeface="仿宋_GB2312" pitchFamily="49" charset="-122"/>
              </a:rPr>
              <a:t>首先依据</a:t>
            </a:r>
            <a:r>
              <a:rPr lang="zh-CN" altLang="en-US" sz="3000" b="1">
                <a:solidFill>
                  <a:schemeClr val="tx2"/>
                </a:solidFill>
                <a:latin typeface="Times New Roman" panose="02020603050405020304" pitchFamily="18" charset="0"/>
                <a:ea typeface="仿宋_GB2312" pitchFamily="49" charset="-122"/>
              </a:rPr>
              <a:t>最低位排序码</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30000">
                <a:solidFill>
                  <a:schemeClr val="tx2"/>
                </a:solidFill>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对所有元素进行一趟排序，再依据</a:t>
            </a:r>
            <a:r>
              <a:rPr lang="zh-CN" altLang="en-US" sz="3000" b="1">
                <a:solidFill>
                  <a:schemeClr val="tx2"/>
                </a:solidFill>
                <a:latin typeface="Times New Roman" panose="02020603050405020304" pitchFamily="18" charset="0"/>
                <a:ea typeface="仿宋_GB2312" pitchFamily="49" charset="-122"/>
              </a:rPr>
              <a:t>次低位排序码</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30000">
                <a:solidFill>
                  <a:schemeClr val="tx2"/>
                </a:solidFill>
                <a:latin typeface="Times New Roman" panose="02020603050405020304" pitchFamily="18" charset="0"/>
                <a:ea typeface="仿宋_GB2312" pitchFamily="49" charset="-122"/>
              </a:rPr>
              <a:t>d</a:t>
            </a:r>
            <a:r>
              <a:rPr lang="en-US" altLang="zh-CN" sz="3000" b="1" baseline="30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对上一趟排序的结果再排序，依次重复，直到依据</a:t>
            </a:r>
            <a:r>
              <a:rPr lang="zh-CN" altLang="en-US" sz="3000" b="1">
                <a:solidFill>
                  <a:schemeClr val="tx2"/>
                </a:solidFill>
                <a:latin typeface="Times New Roman" panose="02020603050405020304" pitchFamily="18" charset="0"/>
                <a:ea typeface="仿宋_GB2312" pitchFamily="49" charset="-122"/>
              </a:rPr>
              <a:t>排序码</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30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最后一趟排序完成，就可以得到一个有序的序列。使用这种排序方法对每一个排序码进行排序时，不需要再分组，而是整个元素组都参加排序。</a:t>
            </a:r>
          </a:p>
          <a:p>
            <a:pPr>
              <a:lnSpc>
                <a:spcPct val="105000"/>
              </a:lnSpc>
              <a:spcBef>
                <a:spcPct val="15000"/>
              </a:spcBef>
              <a:buClr>
                <a:srgbClr val="800080"/>
              </a:buClr>
              <a:buSzPct val="50000"/>
            </a:pPr>
            <a:r>
              <a:rPr lang="en-US" altLang="zh-CN" sz="3000" b="1">
                <a:latin typeface="Times New Roman" panose="02020603050405020304" pitchFamily="18" charset="0"/>
                <a:ea typeface="仿宋_GB2312" pitchFamily="49" charset="-122"/>
              </a:rPr>
              <a:t>LSD</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MSD</a:t>
            </a:r>
            <a:r>
              <a:rPr lang="zh-CN" altLang="en-US" sz="3000" b="1">
                <a:latin typeface="Times New Roman" panose="02020603050405020304" pitchFamily="18" charset="0"/>
                <a:ea typeface="仿宋_GB2312" pitchFamily="49" charset="-122"/>
              </a:rPr>
              <a:t>方法也可应用于对一个排序码进行的排序。此时可将单排序码 </a:t>
            </a:r>
            <a:r>
              <a:rPr lang="en-US" altLang="zh-CN" sz="3000" b="1" i="1">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看作是一个子排序码组：</a:t>
            </a:r>
          </a:p>
        </p:txBody>
      </p:sp>
      <p:graphicFrame>
        <p:nvGraphicFramePr>
          <p:cNvPr id="995331" name="Object 3">
            <a:extLst>
              <a:ext uri="{FF2B5EF4-FFF2-40B4-BE49-F238E27FC236}">
                <a16:creationId xmlns:a16="http://schemas.microsoft.com/office/drawing/2014/main" id="{A070132E-8868-45A1-BDE2-8B56AB5C08B7}"/>
              </a:ext>
            </a:extLst>
          </p:cNvPr>
          <p:cNvGraphicFramePr>
            <a:graphicFrameLocks noChangeAspect="1"/>
          </p:cNvGraphicFramePr>
          <p:nvPr>
            <p:ph sz="half" idx="2"/>
          </p:nvPr>
        </p:nvGraphicFramePr>
        <p:xfrm>
          <a:off x="3059113" y="5661025"/>
          <a:ext cx="2628900" cy="612775"/>
        </p:xfrm>
        <a:graphic>
          <a:graphicData uri="http://schemas.openxmlformats.org/presentationml/2006/ole">
            <mc:AlternateContent xmlns:mc="http://schemas.openxmlformats.org/markup-compatibility/2006">
              <mc:Choice xmlns:v="urn:schemas-microsoft-com:vml" Requires="v">
                <p:oleObj spid="_x0000_s995335" name="公式" r:id="rId3" imgW="1168200" imgH="241200" progId="Equation.3">
                  <p:embed/>
                </p:oleObj>
              </mc:Choice>
              <mc:Fallback>
                <p:oleObj name="公式" r:id="rId3" imgW="11682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5661025"/>
                        <a:ext cx="26289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9778E97B-22F3-4641-BFD2-8C7FD1B57FFE}"/>
              </a:ext>
            </a:extLst>
          </p:cNvPr>
          <p:cNvSpPr>
            <a:spLocks noGrp="1"/>
          </p:cNvSpPr>
          <p:nvPr>
            <p:ph type="sldNum" sz="quarter" idx="11"/>
          </p:nvPr>
        </p:nvSpPr>
        <p:spPr/>
        <p:txBody>
          <a:bodyPr/>
          <a:lstStyle/>
          <a:p>
            <a:r>
              <a:rPr lang="en-US" altLang="zh-CN"/>
              <a:t>140-</a:t>
            </a:r>
            <a:fld id="{754FE76E-49A3-44B0-83F6-29AC3A10C5D5}" type="slidenum">
              <a:rPr lang="en-US" altLang="zh-CN"/>
              <a:pPr/>
              <a:t>129</a:t>
            </a:fld>
            <a:endParaRPr lang="en-US" altLang="zh-CN"/>
          </a:p>
        </p:txBody>
      </p:sp>
      <p:sp>
        <p:nvSpPr>
          <p:cNvPr id="996362" name="Rectangle 10">
            <a:extLst>
              <a:ext uri="{FF2B5EF4-FFF2-40B4-BE49-F238E27FC236}">
                <a16:creationId xmlns:a16="http://schemas.microsoft.com/office/drawing/2014/main" id="{00547262-E4AF-488E-A6F8-3A02BF171520}"/>
              </a:ext>
            </a:extLst>
          </p:cNvPr>
          <p:cNvSpPr>
            <a:spLocks noGrp="1" noChangeArrowheads="1"/>
          </p:cNvSpPr>
          <p:nvPr>
            <p:ph type="title"/>
          </p:nvPr>
        </p:nvSpPr>
        <p:spPr>
          <a:xfrm>
            <a:off x="457200" y="457200"/>
            <a:ext cx="8229600" cy="955675"/>
          </a:xfrm>
        </p:spPr>
        <p:txBody>
          <a:bodyPr/>
          <a:lstStyle/>
          <a:p>
            <a:pPr algn="ctr"/>
            <a:r>
              <a:rPr kumimoji="1" lang="zh-CN" altLang="en-US" sz="4000" b="1">
                <a:solidFill>
                  <a:schemeClr val="tx2"/>
                </a:solidFill>
                <a:ea typeface="华文新魏" panose="02010800040101010101" pitchFamily="2" charset="-122"/>
              </a:rPr>
              <a:t>链式基数排序</a:t>
            </a:r>
          </a:p>
        </p:txBody>
      </p:sp>
      <p:sp>
        <p:nvSpPr>
          <p:cNvPr id="996361" name="Rectangle 9">
            <a:extLst>
              <a:ext uri="{FF2B5EF4-FFF2-40B4-BE49-F238E27FC236}">
                <a16:creationId xmlns:a16="http://schemas.microsoft.com/office/drawing/2014/main" id="{8A5FCEC9-A75F-4771-A3E6-B95408922D77}"/>
              </a:ext>
            </a:extLst>
          </p:cNvPr>
          <p:cNvSpPr>
            <a:spLocks noGrp="1" noChangeArrowheads="1"/>
          </p:cNvSpPr>
          <p:nvPr>
            <p:ph type="body" sz="half" idx="1"/>
          </p:nvPr>
        </p:nvSpPr>
        <p:spPr>
          <a:xfrm>
            <a:off x="457200" y="1379538"/>
            <a:ext cx="8183563" cy="5145087"/>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基数排序是典型的</a:t>
            </a:r>
            <a:r>
              <a:rPr lang="en-US" altLang="zh-CN" sz="3000" b="1">
                <a:latin typeface="Times New Roman" panose="02020603050405020304" pitchFamily="18" charset="0"/>
                <a:ea typeface="仿宋_GB2312" pitchFamily="49" charset="-122"/>
              </a:rPr>
              <a:t>LSD</a:t>
            </a:r>
            <a:r>
              <a:rPr lang="zh-CN" altLang="en-US" sz="3000" b="1">
                <a:latin typeface="Times New Roman" panose="02020603050405020304" pitchFamily="18" charset="0"/>
                <a:ea typeface="仿宋_GB2312" pitchFamily="49" charset="-122"/>
              </a:rPr>
              <a:t>排序方法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利用“分配”和“收集”对单排序码进行排序。在这种方法中，把单排序码 </a:t>
            </a:r>
            <a:r>
              <a:rPr lang="en-US" altLang="zh-CN" sz="3000" b="1" i="1">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i</a:t>
            </a:r>
            <a:r>
              <a:rPr lang="en-US" altLang="zh-CN" sz="3000" b="1" i="1" baseline="30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看成是一个</a:t>
            </a:r>
            <a:r>
              <a:rPr lang="en-US" altLang="zh-CN" sz="3000" b="1" i="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元组：</a:t>
            </a:r>
          </a:p>
          <a:p>
            <a:pPr algn="just">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其中的每一个分量    </a:t>
            </a:r>
            <a:r>
              <a:rPr lang="en-US" altLang="zh-CN" sz="3000" b="1">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d</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也可看成是一个排序码。</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分量   有</a:t>
            </a:r>
            <a:r>
              <a:rPr lang="en-US" altLang="zh-CN" sz="3000" b="1" i="1">
                <a:latin typeface="Times New Roman" panose="02020603050405020304" pitchFamily="18" charset="0"/>
                <a:ea typeface="仿宋_GB2312" pitchFamily="49" charset="-122"/>
              </a:rPr>
              <a:t>radix</a:t>
            </a:r>
            <a:r>
              <a:rPr lang="zh-CN" altLang="en-US" sz="3000" b="1">
                <a:latin typeface="Times New Roman" panose="02020603050405020304" pitchFamily="18" charset="0"/>
                <a:ea typeface="仿宋_GB2312" pitchFamily="49" charset="-122"/>
              </a:rPr>
              <a:t>种取值</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a:t>
            </a:r>
            <a:r>
              <a:rPr lang="en-US" altLang="zh-CN" sz="3000" b="1" i="1">
                <a:latin typeface="Times New Roman" panose="02020603050405020304" pitchFamily="18" charset="0"/>
                <a:ea typeface="仿宋_GB2312" pitchFamily="49" charset="-122"/>
              </a:rPr>
              <a:t>radix</a:t>
            </a:r>
            <a:r>
              <a:rPr lang="zh-CN" altLang="en-US" sz="3000" b="1">
                <a:latin typeface="Times New Roman" panose="02020603050405020304" pitchFamily="18" charset="0"/>
                <a:ea typeface="仿宋_GB2312" pitchFamily="49" charset="-122"/>
              </a:rPr>
              <a:t>为基数。例如，排序码</a:t>
            </a:r>
            <a:r>
              <a:rPr lang="en-US" altLang="zh-CN" sz="3000" b="1">
                <a:latin typeface="Times New Roman" panose="02020603050405020304" pitchFamily="18" charset="0"/>
                <a:ea typeface="仿宋_GB2312" pitchFamily="49" charset="-122"/>
              </a:rPr>
              <a:t>984</a:t>
            </a:r>
            <a:r>
              <a:rPr lang="zh-CN" altLang="en-US" sz="3000" b="1">
                <a:latin typeface="Times New Roman" panose="02020603050405020304" pitchFamily="18" charset="0"/>
                <a:ea typeface="仿宋_GB2312" pitchFamily="49" charset="-122"/>
              </a:rPr>
              <a:t>可以看成是一个</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元组</a:t>
            </a:r>
            <a:r>
              <a:rPr lang="en-US" altLang="zh-CN" sz="3000" b="1">
                <a:latin typeface="Times New Roman" panose="02020603050405020304" pitchFamily="18" charset="0"/>
                <a:ea typeface="仿宋_GB2312" pitchFamily="49" charset="-122"/>
              </a:rPr>
              <a:t>(9, 8, 4), </a:t>
            </a:r>
            <a:r>
              <a:rPr lang="zh-CN" altLang="en-US" sz="3000" b="1">
                <a:latin typeface="Times New Roman" panose="02020603050405020304" pitchFamily="18" charset="0"/>
                <a:ea typeface="仿宋_GB2312" pitchFamily="49" charset="-122"/>
              </a:rPr>
              <a:t>每一位有 </a:t>
            </a:r>
            <a:r>
              <a:rPr lang="en-US" altLang="zh-CN" sz="3000" b="1">
                <a:latin typeface="Times New Roman" panose="02020603050405020304" pitchFamily="18" charset="0"/>
                <a:ea typeface="仿宋_GB2312" pitchFamily="49" charset="-122"/>
              </a:rPr>
              <a:t>0, 1, …, 9 </a:t>
            </a:r>
            <a:r>
              <a:rPr lang="zh-CN" altLang="en-US" sz="3000" b="1">
                <a:latin typeface="Times New Roman" panose="02020603050405020304" pitchFamily="18" charset="0"/>
                <a:ea typeface="仿宋_GB2312" pitchFamily="49" charset="-122"/>
              </a:rPr>
              <a:t>等</a:t>
            </a:r>
            <a:r>
              <a:rPr lang="en-US" altLang="zh-CN" sz="3000" b="1">
                <a:latin typeface="Times New Roman" panose="02020603050405020304" pitchFamily="18" charset="0"/>
                <a:ea typeface="仿宋_GB2312" pitchFamily="49" charset="-122"/>
              </a:rPr>
              <a:t>10</a:t>
            </a:r>
            <a:r>
              <a:rPr lang="zh-CN" altLang="en-US" sz="3000" b="1">
                <a:latin typeface="Times New Roman" panose="02020603050405020304" pitchFamily="18" charset="0"/>
                <a:ea typeface="仿宋_GB2312" pitchFamily="49" charset="-122"/>
              </a:rPr>
              <a:t>种取值，基数</a:t>
            </a:r>
            <a:r>
              <a:rPr lang="en-US" altLang="zh-CN" sz="3000" b="1" i="1">
                <a:solidFill>
                  <a:schemeClr val="tx2"/>
                </a:solidFill>
                <a:latin typeface="Times New Roman" panose="02020603050405020304" pitchFamily="18" charset="0"/>
                <a:ea typeface="仿宋_GB2312" pitchFamily="49" charset="-122"/>
              </a:rPr>
              <a:t>radix</a:t>
            </a:r>
            <a:r>
              <a:rPr lang="en-US" altLang="zh-CN" sz="3000" b="1">
                <a:solidFill>
                  <a:schemeClr val="tx2"/>
                </a:solidFill>
                <a:latin typeface="Times New Roman" panose="02020603050405020304" pitchFamily="18" charset="0"/>
                <a:ea typeface="仿宋_GB2312" pitchFamily="49" charset="-122"/>
              </a:rPr>
              <a:t> = 10</a:t>
            </a:r>
            <a:r>
              <a:rPr lang="zh-CN" altLang="en-US" sz="3000" b="1">
                <a:latin typeface="Times New Roman" panose="02020603050405020304" pitchFamily="18" charset="0"/>
                <a:ea typeface="仿宋_GB2312" pitchFamily="49" charset="-122"/>
              </a:rPr>
              <a:t>。</a:t>
            </a:r>
          </a:p>
        </p:txBody>
      </p:sp>
      <p:graphicFrame>
        <p:nvGraphicFramePr>
          <p:cNvPr id="996355" name="Object 3">
            <a:extLst>
              <a:ext uri="{FF2B5EF4-FFF2-40B4-BE49-F238E27FC236}">
                <a16:creationId xmlns:a16="http://schemas.microsoft.com/office/drawing/2014/main" id="{8A941463-8D86-4989-AD34-4FBA20BDC9EF}"/>
              </a:ext>
            </a:extLst>
          </p:cNvPr>
          <p:cNvGraphicFramePr>
            <a:graphicFrameLocks noChangeAspect="1"/>
          </p:cNvGraphicFramePr>
          <p:nvPr/>
        </p:nvGraphicFramePr>
        <p:xfrm>
          <a:off x="1763713" y="2960688"/>
          <a:ext cx="2819400" cy="612775"/>
        </p:xfrm>
        <a:graphic>
          <a:graphicData uri="http://schemas.openxmlformats.org/presentationml/2006/ole">
            <mc:AlternateContent xmlns:mc="http://schemas.openxmlformats.org/markup-compatibility/2006">
              <mc:Choice xmlns:v="urn:schemas-microsoft-com:vml" Requires="v">
                <p:oleObj spid="_x0000_s996370" name="公式" r:id="rId3" imgW="1168200" imgH="241200" progId="Equation.3">
                  <p:embed/>
                </p:oleObj>
              </mc:Choice>
              <mc:Fallback>
                <p:oleObj name="公式" r:id="rId3" imgW="11682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960688"/>
                        <a:ext cx="28194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6360" name="Object 8">
            <a:extLst>
              <a:ext uri="{FF2B5EF4-FFF2-40B4-BE49-F238E27FC236}">
                <a16:creationId xmlns:a16="http://schemas.microsoft.com/office/drawing/2014/main" id="{25E007B2-EE15-4F35-80EB-1BB54CFD7330}"/>
              </a:ext>
            </a:extLst>
          </p:cNvPr>
          <p:cNvGraphicFramePr>
            <a:graphicFrameLocks noChangeAspect="1"/>
          </p:cNvGraphicFramePr>
          <p:nvPr/>
        </p:nvGraphicFramePr>
        <p:xfrm>
          <a:off x="3970338" y="3500438"/>
          <a:ext cx="493712" cy="609600"/>
        </p:xfrm>
        <a:graphic>
          <a:graphicData uri="http://schemas.openxmlformats.org/presentationml/2006/ole">
            <mc:AlternateContent xmlns:mc="http://schemas.openxmlformats.org/markup-compatibility/2006">
              <mc:Choice xmlns:v="urn:schemas-microsoft-com:vml" Requires="v">
                <p:oleObj spid="_x0000_s996371" name="公式" r:id="rId5" imgW="228600" imgH="241200" progId="Equation.3">
                  <p:embed/>
                </p:oleObj>
              </mc:Choice>
              <mc:Fallback>
                <p:oleObj name="公式" r:id="rId5" imgW="228600" imgH="24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0338" y="3500438"/>
                        <a:ext cx="4937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6365" name="Object 13">
            <a:extLst>
              <a:ext uri="{FF2B5EF4-FFF2-40B4-BE49-F238E27FC236}">
                <a16:creationId xmlns:a16="http://schemas.microsoft.com/office/drawing/2014/main" id="{8F44C50F-5237-433B-9225-DF98BE128CF4}"/>
              </a:ext>
            </a:extLst>
          </p:cNvPr>
          <p:cNvGraphicFramePr>
            <a:graphicFrameLocks noChangeAspect="1"/>
          </p:cNvGraphicFramePr>
          <p:nvPr>
            <p:ph sz="half" idx="2"/>
          </p:nvPr>
        </p:nvGraphicFramePr>
        <p:xfrm>
          <a:off x="1655763" y="4545013"/>
          <a:ext cx="477837" cy="612775"/>
        </p:xfrm>
        <a:graphic>
          <a:graphicData uri="http://schemas.openxmlformats.org/presentationml/2006/ole">
            <mc:AlternateContent xmlns:mc="http://schemas.openxmlformats.org/markup-compatibility/2006">
              <mc:Choice xmlns:v="urn:schemas-microsoft-com:vml" Requires="v">
                <p:oleObj spid="_x0000_s996372" name="公式" r:id="rId7" imgW="228600" imgH="241200" progId="Equation.3">
                  <p:embed/>
                </p:oleObj>
              </mc:Choice>
              <mc:Fallback>
                <p:oleObj name="公式" r:id="rId7" imgW="228600" imgH="241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763" y="4545013"/>
                        <a:ext cx="477837"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a:extLst>
              <a:ext uri="{FF2B5EF4-FFF2-40B4-BE49-F238E27FC236}">
                <a16:creationId xmlns:a16="http://schemas.microsoft.com/office/drawing/2014/main" id="{5A2EE4DB-95FC-4D52-A8B6-86BAD3ECB816}"/>
              </a:ext>
            </a:extLst>
          </p:cNvPr>
          <p:cNvSpPr>
            <a:spLocks noGrp="1"/>
          </p:cNvSpPr>
          <p:nvPr>
            <p:ph type="sldNum" sz="quarter" idx="11"/>
          </p:nvPr>
        </p:nvSpPr>
        <p:spPr/>
        <p:txBody>
          <a:bodyPr/>
          <a:lstStyle/>
          <a:p>
            <a:r>
              <a:rPr lang="en-US" altLang="zh-CN"/>
              <a:t>140-</a:t>
            </a:r>
            <a:fld id="{F5853ED1-A794-45C0-B925-E74D5C660B53}" type="slidenum">
              <a:rPr lang="en-US" altLang="zh-CN"/>
              <a:pPr/>
              <a:t>13</a:t>
            </a:fld>
            <a:endParaRPr lang="en-US" altLang="zh-CN"/>
          </a:p>
        </p:txBody>
      </p:sp>
      <p:sp>
        <p:nvSpPr>
          <p:cNvPr id="891913" name="Rectangle 9">
            <a:extLst>
              <a:ext uri="{FF2B5EF4-FFF2-40B4-BE49-F238E27FC236}">
                <a16:creationId xmlns:a16="http://schemas.microsoft.com/office/drawing/2014/main" id="{0CB83139-0162-4923-9FD5-7001C835A2D5}"/>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grpSp>
        <p:nvGrpSpPr>
          <p:cNvPr id="891941" name="Group 37">
            <a:extLst>
              <a:ext uri="{FF2B5EF4-FFF2-40B4-BE49-F238E27FC236}">
                <a16:creationId xmlns:a16="http://schemas.microsoft.com/office/drawing/2014/main" id="{E85D3D27-1AA4-4FBE-A01B-2685CE779EB9}"/>
              </a:ext>
            </a:extLst>
          </p:cNvPr>
          <p:cNvGrpSpPr>
            <a:grpSpLocks/>
          </p:cNvGrpSpPr>
          <p:nvPr/>
        </p:nvGrpSpPr>
        <p:grpSpPr bwMode="auto">
          <a:xfrm>
            <a:off x="762000" y="631825"/>
            <a:ext cx="7848600" cy="1676400"/>
            <a:chOff x="480" y="288"/>
            <a:chExt cx="4944" cy="1056"/>
          </a:xfrm>
        </p:grpSpPr>
        <p:sp>
          <p:nvSpPr>
            <p:cNvPr id="891912" name="AutoShape 8" descr="白色大理石">
              <a:extLst>
                <a:ext uri="{FF2B5EF4-FFF2-40B4-BE49-F238E27FC236}">
                  <a16:creationId xmlns:a16="http://schemas.microsoft.com/office/drawing/2014/main" id="{89EA52C3-1789-4DE9-A0D6-418D4FCDE7C7}"/>
                </a:ext>
              </a:extLst>
            </p:cNvPr>
            <p:cNvSpPr>
              <a:spLocks noChangeArrowheads="1"/>
            </p:cNvSpPr>
            <p:nvPr/>
          </p:nvSpPr>
          <p:spPr bwMode="auto">
            <a:xfrm>
              <a:off x="480" y="768"/>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91914" name="AutoShape 10">
              <a:extLst>
                <a:ext uri="{FF2B5EF4-FFF2-40B4-BE49-F238E27FC236}">
                  <a16:creationId xmlns:a16="http://schemas.microsoft.com/office/drawing/2014/main" id="{B0E6697C-2457-4EFE-8BF8-10E92682FEB3}"/>
                </a:ext>
              </a:extLst>
            </p:cNvPr>
            <p:cNvSpPr>
              <a:spLocks noChangeArrowheads="1"/>
            </p:cNvSpPr>
            <p:nvPr/>
          </p:nvSpPr>
          <p:spPr bwMode="auto">
            <a:xfrm>
              <a:off x="2256" y="528"/>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15" name="AutoShape 11">
              <a:extLst>
                <a:ext uri="{FF2B5EF4-FFF2-40B4-BE49-F238E27FC236}">
                  <a16:creationId xmlns:a16="http://schemas.microsoft.com/office/drawing/2014/main" id="{26CD5649-FC38-4D3C-8B07-81804C662FB4}"/>
                </a:ext>
              </a:extLst>
            </p:cNvPr>
            <p:cNvSpPr>
              <a:spLocks noChangeArrowheads="1"/>
            </p:cNvSpPr>
            <p:nvPr/>
          </p:nvSpPr>
          <p:spPr bwMode="auto">
            <a:xfrm>
              <a:off x="273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1916" name="AutoShape 12">
              <a:extLst>
                <a:ext uri="{FF2B5EF4-FFF2-40B4-BE49-F238E27FC236}">
                  <a16:creationId xmlns:a16="http://schemas.microsoft.com/office/drawing/2014/main" id="{F24E8615-51E4-4110-B8A1-347DBC237494}"/>
                </a:ext>
              </a:extLst>
            </p:cNvPr>
            <p:cNvSpPr>
              <a:spLocks noChangeArrowheads="1"/>
            </p:cNvSpPr>
            <p:nvPr/>
          </p:nvSpPr>
          <p:spPr bwMode="auto">
            <a:xfrm>
              <a:off x="3696" y="28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17" name="AutoShape 13">
              <a:extLst>
                <a:ext uri="{FF2B5EF4-FFF2-40B4-BE49-F238E27FC236}">
                  <a16:creationId xmlns:a16="http://schemas.microsoft.com/office/drawing/2014/main" id="{3EB2FACC-93FF-42EC-A7E9-A954ED136803}"/>
                </a:ext>
              </a:extLst>
            </p:cNvPr>
            <p:cNvSpPr>
              <a:spLocks noChangeArrowheads="1"/>
            </p:cNvSpPr>
            <p:nvPr/>
          </p:nvSpPr>
          <p:spPr bwMode="auto">
            <a:xfrm>
              <a:off x="321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18" name="AutoShape 14">
              <a:extLst>
                <a:ext uri="{FF2B5EF4-FFF2-40B4-BE49-F238E27FC236}">
                  <a16:creationId xmlns:a16="http://schemas.microsoft.com/office/drawing/2014/main" id="{A2391B9D-5BE1-479C-9EFC-484D037B41BF}"/>
                </a:ext>
              </a:extLst>
            </p:cNvPr>
            <p:cNvSpPr>
              <a:spLocks noChangeArrowheads="1"/>
            </p:cNvSpPr>
            <p:nvPr/>
          </p:nvSpPr>
          <p:spPr bwMode="auto">
            <a:xfrm>
              <a:off x="1776" y="576"/>
              <a:ext cx="336" cy="432"/>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19" name="AutoShape 15">
              <a:extLst>
                <a:ext uri="{FF2B5EF4-FFF2-40B4-BE49-F238E27FC236}">
                  <a16:creationId xmlns:a16="http://schemas.microsoft.com/office/drawing/2014/main" id="{D0F42A20-565A-4F8E-8ED9-691BB32B72F7}"/>
                </a:ext>
              </a:extLst>
            </p:cNvPr>
            <p:cNvSpPr>
              <a:spLocks noChangeArrowheads="1"/>
            </p:cNvSpPr>
            <p:nvPr/>
          </p:nvSpPr>
          <p:spPr bwMode="auto">
            <a:xfrm>
              <a:off x="1296" y="768"/>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20" name="Text Box 16">
              <a:extLst>
                <a:ext uri="{FF2B5EF4-FFF2-40B4-BE49-F238E27FC236}">
                  <a16:creationId xmlns:a16="http://schemas.microsoft.com/office/drawing/2014/main" id="{A8745029-213C-400D-A82B-A78CFEB82F47}"/>
                </a:ext>
              </a:extLst>
            </p:cNvPr>
            <p:cNvSpPr txBox="1">
              <a:spLocks noChangeArrowheads="1"/>
            </p:cNvSpPr>
            <p:nvPr/>
          </p:nvSpPr>
          <p:spPr bwMode="auto">
            <a:xfrm>
              <a:off x="1372" y="1056"/>
              <a:ext cx="26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grpSp>
      <p:sp>
        <p:nvSpPr>
          <p:cNvPr id="891927" name="Text Box 23">
            <a:extLst>
              <a:ext uri="{FF2B5EF4-FFF2-40B4-BE49-F238E27FC236}">
                <a16:creationId xmlns:a16="http://schemas.microsoft.com/office/drawing/2014/main" id="{E4053572-803C-4BC2-8C67-FE68A06C5E1B}"/>
              </a:ext>
            </a:extLst>
          </p:cNvPr>
          <p:cNvSpPr txBox="1">
            <a:spLocks noChangeArrowheads="1"/>
          </p:cNvSpPr>
          <p:nvPr/>
        </p:nvSpPr>
        <p:spPr bwMode="auto">
          <a:xfrm>
            <a:off x="2663825" y="2344738"/>
            <a:ext cx="37258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4 </a:t>
            </a:r>
            <a:r>
              <a:rPr kumimoji="1" lang="zh-CN" altLang="en-US" sz="3200" b="1">
                <a:solidFill>
                  <a:schemeClr val="hlink"/>
                </a:solidFill>
                <a:ea typeface="隶书" panose="02010509060101010101" pitchFamily="49" charset="-122"/>
              </a:rPr>
              <a:t>时的排序过程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891933" name="Text Box 29">
            <a:extLst>
              <a:ext uri="{FF2B5EF4-FFF2-40B4-BE49-F238E27FC236}">
                <a16:creationId xmlns:a16="http://schemas.microsoft.com/office/drawing/2014/main" id="{DEFD21FD-95AB-42BB-868E-067D60D6485D}"/>
              </a:ext>
            </a:extLst>
          </p:cNvPr>
          <p:cNvSpPr txBox="1">
            <a:spLocks noChangeArrowheads="1"/>
          </p:cNvSpPr>
          <p:nvPr/>
        </p:nvSpPr>
        <p:spPr bwMode="auto">
          <a:xfrm>
            <a:off x="261938" y="1157288"/>
            <a:ext cx="9969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a:solidFill>
                  <a:schemeClr val="hlink"/>
                </a:solidFill>
                <a:ea typeface="隶书" panose="02010509060101010101" pitchFamily="49" charset="-122"/>
              </a:rPr>
              <a:t>完成</a:t>
            </a:r>
            <a:endParaRPr kumimoji="1" lang="zh-CN" altLang="en-US"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nvGrpSpPr>
          <p:cNvPr id="891942" name="Group 38">
            <a:extLst>
              <a:ext uri="{FF2B5EF4-FFF2-40B4-BE49-F238E27FC236}">
                <a16:creationId xmlns:a16="http://schemas.microsoft.com/office/drawing/2014/main" id="{DF45B750-3485-4BFD-BBCC-AA41372B7510}"/>
              </a:ext>
            </a:extLst>
          </p:cNvPr>
          <p:cNvGrpSpPr>
            <a:grpSpLocks/>
          </p:cNvGrpSpPr>
          <p:nvPr/>
        </p:nvGrpSpPr>
        <p:grpSpPr bwMode="auto">
          <a:xfrm>
            <a:off x="914400" y="2940050"/>
            <a:ext cx="7848600" cy="1676400"/>
            <a:chOff x="576" y="1776"/>
            <a:chExt cx="4944" cy="1056"/>
          </a:xfrm>
        </p:grpSpPr>
        <p:sp>
          <p:nvSpPr>
            <p:cNvPr id="891906" name="AutoShape 2" descr="白色大理石">
              <a:extLst>
                <a:ext uri="{FF2B5EF4-FFF2-40B4-BE49-F238E27FC236}">
                  <a16:creationId xmlns:a16="http://schemas.microsoft.com/office/drawing/2014/main" id="{3BB76292-A746-4452-A8B9-2BEB7D2771FA}"/>
                </a:ext>
              </a:extLst>
            </p:cNvPr>
            <p:cNvSpPr>
              <a:spLocks noChangeArrowheads="1"/>
            </p:cNvSpPr>
            <p:nvPr/>
          </p:nvSpPr>
          <p:spPr bwMode="auto">
            <a:xfrm>
              <a:off x="576" y="2256"/>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91907" name="AutoShape 3">
              <a:extLst>
                <a:ext uri="{FF2B5EF4-FFF2-40B4-BE49-F238E27FC236}">
                  <a16:creationId xmlns:a16="http://schemas.microsoft.com/office/drawing/2014/main" id="{83B43457-B96B-4409-9B08-BBCE9AEB1B6D}"/>
                </a:ext>
              </a:extLst>
            </p:cNvPr>
            <p:cNvSpPr>
              <a:spLocks noChangeArrowheads="1"/>
            </p:cNvSpPr>
            <p:nvPr/>
          </p:nvSpPr>
          <p:spPr bwMode="auto">
            <a:xfrm>
              <a:off x="3216" y="2064"/>
              <a:ext cx="336" cy="432"/>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C0C0C0"/>
                  </a:outerShdw>
                </a:effectLst>
                <a:ea typeface="宋体" panose="02010600030101010101" pitchFamily="2" charset="-122"/>
              </a:endParaRPr>
            </a:p>
          </p:txBody>
        </p:sp>
        <p:sp>
          <p:nvSpPr>
            <p:cNvPr id="891911" name="AutoShape 7">
              <a:extLst>
                <a:ext uri="{FF2B5EF4-FFF2-40B4-BE49-F238E27FC236}">
                  <a16:creationId xmlns:a16="http://schemas.microsoft.com/office/drawing/2014/main" id="{4E50A25C-59ED-495B-BBD7-7BE775C4B405}"/>
                </a:ext>
              </a:extLst>
            </p:cNvPr>
            <p:cNvSpPr>
              <a:spLocks noChangeArrowheads="1"/>
            </p:cNvSpPr>
            <p:nvPr/>
          </p:nvSpPr>
          <p:spPr bwMode="auto">
            <a:xfrm>
              <a:off x="2976" y="182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1921" name="Text Box 17">
              <a:extLst>
                <a:ext uri="{FF2B5EF4-FFF2-40B4-BE49-F238E27FC236}">
                  <a16:creationId xmlns:a16="http://schemas.microsoft.com/office/drawing/2014/main" id="{1774745B-60A6-4142-87FE-D06E580FE410}"/>
                </a:ext>
              </a:extLst>
            </p:cNvPr>
            <p:cNvSpPr txBox="1">
              <a:spLocks noChangeArrowheads="1"/>
            </p:cNvSpPr>
            <p:nvPr/>
          </p:nvSpPr>
          <p:spPr bwMode="auto">
            <a:xfrm>
              <a:off x="1372" y="2544"/>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a:t>
              </a:r>
              <a:r>
                <a:rPr kumimoji="1" lang="en-US" altLang="zh-CN" sz="2400" b="1" i="1">
                  <a:ea typeface="宋体" panose="02010600030101010101" pitchFamily="2" charset="-122"/>
                </a:rPr>
                <a:t>temp</a:t>
              </a:r>
              <a:endParaRPr kumimoji="1" lang="en-US" altLang="zh-CN" sz="2400">
                <a:ea typeface="宋体" panose="02010600030101010101" pitchFamily="2" charset="-122"/>
              </a:endParaRPr>
            </a:p>
          </p:txBody>
        </p:sp>
        <p:sp>
          <p:nvSpPr>
            <p:cNvPr id="891922" name="AutoShape 18">
              <a:extLst>
                <a:ext uri="{FF2B5EF4-FFF2-40B4-BE49-F238E27FC236}">
                  <a16:creationId xmlns:a16="http://schemas.microsoft.com/office/drawing/2014/main" id="{9CC47B50-4E8C-4A52-9163-C44FD679B39A}"/>
                </a:ext>
              </a:extLst>
            </p:cNvPr>
            <p:cNvSpPr>
              <a:spLocks noChangeArrowheads="1"/>
            </p:cNvSpPr>
            <p:nvPr/>
          </p:nvSpPr>
          <p:spPr bwMode="auto">
            <a:xfrm>
              <a:off x="1296" y="2016"/>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23" name="AutoShape 19">
              <a:extLst>
                <a:ext uri="{FF2B5EF4-FFF2-40B4-BE49-F238E27FC236}">
                  <a16:creationId xmlns:a16="http://schemas.microsoft.com/office/drawing/2014/main" id="{40CBC21E-B1CE-453F-B134-EB3F2923C939}"/>
                </a:ext>
              </a:extLst>
            </p:cNvPr>
            <p:cNvSpPr>
              <a:spLocks noChangeArrowheads="1"/>
            </p:cNvSpPr>
            <p:nvPr/>
          </p:nvSpPr>
          <p:spPr bwMode="auto">
            <a:xfrm>
              <a:off x="1776" y="1968"/>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24" name="AutoShape 20">
              <a:extLst>
                <a:ext uri="{FF2B5EF4-FFF2-40B4-BE49-F238E27FC236}">
                  <a16:creationId xmlns:a16="http://schemas.microsoft.com/office/drawing/2014/main" id="{91CF2DF9-917F-41A8-934C-21577ECF8AFE}"/>
                </a:ext>
              </a:extLst>
            </p:cNvPr>
            <p:cNvSpPr>
              <a:spLocks noChangeArrowheads="1"/>
            </p:cNvSpPr>
            <p:nvPr/>
          </p:nvSpPr>
          <p:spPr bwMode="auto">
            <a:xfrm>
              <a:off x="2736" y="1776"/>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25" name="AutoShape 21">
              <a:extLst>
                <a:ext uri="{FF2B5EF4-FFF2-40B4-BE49-F238E27FC236}">
                  <a16:creationId xmlns:a16="http://schemas.microsoft.com/office/drawing/2014/main" id="{60FE55A6-E479-438B-9AB1-18202F4946DB}"/>
                </a:ext>
              </a:extLst>
            </p:cNvPr>
            <p:cNvSpPr>
              <a:spLocks noChangeArrowheads="1"/>
            </p:cNvSpPr>
            <p:nvPr/>
          </p:nvSpPr>
          <p:spPr bwMode="auto">
            <a:xfrm>
              <a:off x="2256" y="1968"/>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26" name="AutoShape 22">
              <a:extLst>
                <a:ext uri="{FF2B5EF4-FFF2-40B4-BE49-F238E27FC236}">
                  <a16:creationId xmlns:a16="http://schemas.microsoft.com/office/drawing/2014/main" id="{4F08A48D-69FD-4D60-B023-F41051BE65BF}"/>
                </a:ext>
              </a:extLst>
            </p:cNvPr>
            <p:cNvSpPr>
              <a:spLocks noChangeArrowheads="1"/>
            </p:cNvSpPr>
            <p:nvPr/>
          </p:nvSpPr>
          <p:spPr bwMode="auto">
            <a:xfrm>
              <a:off x="3696" y="2256"/>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1934" name="AutoShape 30">
              <a:extLst>
                <a:ext uri="{FF2B5EF4-FFF2-40B4-BE49-F238E27FC236}">
                  <a16:creationId xmlns:a16="http://schemas.microsoft.com/office/drawing/2014/main" id="{184104E7-F96D-4FD7-813E-C14BD66244E3}"/>
                </a:ext>
              </a:extLst>
            </p:cNvPr>
            <p:cNvSpPr>
              <a:spLocks noChangeArrowheads="1"/>
            </p:cNvSpPr>
            <p:nvPr/>
          </p:nvSpPr>
          <p:spPr bwMode="auto">
            <a:xfrm>
              <a:off x="4368" y="206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grpSp>
      <p:sp>
        <p:nvSpPr>
          <p:cNvPr id="891935" name="Line 31">
            <a:extLst>
              <a:ext uri="{FF2B5EF4-FFF2-40B4-BE49-F238E27FC236}">
                <a16:creationId xmlns:a16="http://schemas.microsoft.com/office/drawing/2014/main" id="{FF4DF97D-7BCA-4476-91C7-1370A54C7056}"/>
              </a:ext>
            </a:extLst>
          </p:cNvPr>
          <p:cNvSpPr>
            <a:spLocks noChangeShapeType="1"/>
          </p:cNvSpPr>
          <p:nvPr/>
        </p:nvSpPr>
        <p:spPr bwMode="auto">
          <a:xfrm>
            <a:off x="457200" y="2384425"/>
            <a:ext cx="8077200" cy="0"/>
          </a:xfrm>
          <a:prstGeom prst="line">
            <a:avLst/>
          </a:prstGeom>
          <a:noFill/>
          <a:ln w="76200" cmpd="tri">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91943" name="Group 39">
            <a:extLst>
              <a:ext uri="{FF2B5EF4-FFF2-40B4-BE49-F238E27FC236}">
                <a16:creationId xmlns:a16="http://schemas.microsoft.com/office/drawing/2014/main" id="{D7C4B692-54C6-497D-A87B-5E1DC253630F}"/>
              </a:ext>
            </a:extLst>
          </p:cNvPr>
          <p:cNvGrpSpPr>
            <a:grpSpLocks/>
          </p:cNvGrpSpPr>
          <p:nvPr/>
        </p:nvGrpSpPr>
        <p:grpSpPr bwMode="auto">
          <a:xfrm>
            <a:off x="436563" y="3105150"/>
            <a:ext cx="8326437" cy="3255963"/>
            <a:chOff x="275" y="1933"/>
            <a:chExt cx="5245" cy="2051"/>
          </a:xfrm>
        </p:grpSpPr>
        <p:sp>
          <p:nvSpPr>
            <p:cNvPr id="891908" name="AutoShape 4" descr="白色大理石">
              <a:extLst>
                <a:ext uri="{FF2B5EF4-FFF2-40B4-BE49-F238E27FC236}">
                  <a16:creationId xmlns:a16="http://schemas.microsoft.com/office/drawing/2014/main" id="{50D16578-667F-4C97-8278-63DB5F87F65C}"/>
                </a:ext>
              </a:extLst>
            </p:cNvPr>
            <p:cNvSpPr>
              <a:spLocks noChangeArrowheads="1"/>
            </p:cNvSpPr>
            <p:nvPr/>
          </p:nvSpPr>
          <p:spPr bwMode="auto">
            <a:xfrm>
              <a:off x="576" y="3408"/>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91909" name="AutoShape 5">
              <a:extLst>
                <a:ext uri="{FF2B5EF4-FFF2-40B4-BE49-F238E27FC236}">
                  <a16:creationId xmlns:a16="http://schemas.microsoft.com/office/drawing/2014/main" id="{0BB65536-F3EF-4598-88AE-F373E35A8327}"/>
                </a:ext>
              </a:extLst>
            </p:cNvPr>
            <p:cNvSpPr>
              <a:spLocks noChangeArrowheads="1"/>
            </p:cNvSpPr>
            <p:nvPr/>
          </p:nvSpPr>
          <p:spPr bwMode="auto">
            <a:xfrm>
              <a:off x="2736" y="2928"/>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C0C0C0"/>
                  </a:outerShdw>
                </a:effectLst>
                <a:ea typeface="宋体" panose="02010600030101010101" pitchFamily="2" charset="-122"/>
              </a:endParaRPr>
            </a:p>
          </p:txBody>
        </p:sp>
        <p:sp>
          <p:nvSpPr>
            <p:cNvPr id="891910" name="AutoShape 6">
              <a:extLst>
                <a:ext uri="{FF2B5EF4-FFF2-40B4-BE49-F238E27FC236}">
                  <a16:creationId xmlns:a16="http://schemas.microsoft.com/office/drawing/2014/main" id="{3BE0E378-00AB-429E-B82E-B5094D74C499}"/>
                </a:ext>
              </a:extLst>
            </p:cNvPr>
            <p:cNvSpPr>
              <a:spLocks noChangeArrowheads="1"/>
            </p:cNvSpPr>
            <p:nvPr/>
          </p:nvSpPr>
          <p:spPr bwMode="auto">
            <a:xfrm>
              <a:off x="2496" y="302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1928" name="Text Box 24">
              <a:extLst>
                <a:ext uri="{FF2B5EF4-FFF2-40B4-BE49-F238E27FC236}">
                  <a16:creationId xmlns:a16="http://schemas.microsoft.com/office/drawing/2014/main" id="{33910EC2-91DC-4B80-9E89-3534EC4865AC}"/>
                </a:ext>
              </a:extLst>
            </p:cNvPr>
            <p:cNvSpPr txBox="1">
              <a:spLocks noChangeArrowheads="1"/>
            </p:cNvSpPr>
            <p:nvPr/>
          </p:nvSpPr>
          <p:spPr bwMode="auto">
            <a:xfrm>
              <a:off x="1373" y="3696"/>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a:t>
              </a:r>
              <a:r>
                <a:rPr kumimoji="1" lang="en-US" altLang="zh-CN" sz="2400" b="1" i="1">
                  <a:ea typeface="宋体" panose="02010600030101010101" pitchFamily="2" charset="-122"/>
                </a:rPr>
                <a:t>temp</a:t>
              </a:r>
              <a:endParaRPr kumimoji="1" lang="en-US" altLang="zh-CN" sz="2400">
                <a:ea typeface="宋体" panose="02010600030101010101" pitchFamily="2" charset="-122"/>
              </a:endParaRPr>
            </a:p>
          </p:txBody>
        </p:sp>
        <p:sp>
          <p:nvSpPr>
            <p:cNvPr id="891929" name="AutoShape 25">
              <a:extLst>
                <a:ext uri="{FF2B5EF4-FFF2-40B4-BE49-F238E27FC236}">
                  <a16:creationId xmlns:a16="http://schemas.microsoft.com/office/drawing/2014/main" id="{19152F2A-70C2-4CF5-B31A-8B732DEF81DE}"/>
                </a:ext>
              </a:extLst>
            </p:cNvPr>
            <p:cNvSpPr>
              <a:spLocks noChangeArrowheads="1"/>
            </p:cNvSpPr>
            <p:nvPr/>
          </p:nvSpPr>
          <p:spPr bwMode="auto">
            <a:xfrm>
              <a:off x="129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30" name="AutoShape 26">
              <a:extLst>
                <a:ext uri="{FF2B5EF4-FFF2-40B4-BE49-F238E27FC236}">
                  <a16:creationId xmlns:a16="http://schemas.microsoft.com/office/drawing/2014/main" id="{D9B6EBD9-B179-493D-AB70-6A7B205CE3E9}"/>
                </a:ext>
              </a:extLst>
            </p:cNvPr>
            <p:cNvSpPr>
              <a:spLocks noChangeArrowheads="1"/>
            </p:cNvSpPr>
            <p:nvPr/>
          </p:nvSpPr>
          <p:spPr bwMode="auto">
            <a:xfrm>
              <a:off x="177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solidFill>
                  <a:srgbClr val="FFFFCC"/>
                </a:solidFill>
                <a:effectLst>
                  <a:outerShdw blurRad="38100" dist="38100" dir="2700000" algn="tl">
                    <a:srgbClr val="000000"/>
                  </a:outerShdw>
                </a:effectLst>
                <a:ea typeface="宋体" panose="02010600030101010101" pitchFamily="2" charset="-122"/>
              </a:endParaRPr>
            </a:p>
          </p:txBody>
        </p:sp>
        <p:sp>
          <p:nvSpPr>
            <p:cNvPr id="891931" name="AutoShape 27">
              <a:extLst>
                <a:ext uri="{FF2B5EF4-FFF2-40B4-BE49-F238E27FC236}">
                  <a16:creationId xmlns:a16="http://schemas.microsoft.com/office/drawing/2014/main" id="{C6CD604A-5A1F-430E-80F4-CCC570CB3F9B}"/>
                </a:ext>
              </a:extLst>
            </p:cNvPr>
            <p:cNvSpPr>
              <a:spLocks noChangeArrowheads="1"/>
            </p:cNvSpPr>
            <p:nvPr/>
          </p:nvSpPr>
          <p:spPr bwMode="auto">
            <a:xfrm>
              <a:off x="3216" y="292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32" name="AutoShape 28">
              <a:extLst>
                <a:ext uri="{FF2B5EF4-FFF2-40B4-BE49-F238E27FC236}">
                  <a16:creationId xmlns:a16="http://schemas.microsoft.com/office/drawing/2014/main" id="{06048583-7FDA-498F-85BB-EA1F31C306C1}"/>
                </a:ext>
              </a:extLst>
            </p:cNvPr>
            <p:cNvSpPr>
              <a:spLocks noChangeArrowheads="1"/>
            </p:cNvSpPr>
            <p:nvPr/>
          </p:nvSpPr>
          <p:spPr bwMode="auto">
            <a:xfrm>
              <a:off x="225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1936" name="AutoShape 32">
              <a:extLst>
                <a:ext uri="{FF2B5EF4-FFF2-40B4-BE49-F238E27FC236}">
                  <a16:creationId xmlns:a16="http://schemas.microsoft.com/office/drawing/2014/main" id="{CD2C5FD9-7540-418E-B93E-CC3E3BADDDF0}"/>
                </a:ext>
              </a:extLst>
            </p:cNvPr>
            <p:cNvSpPr>
              <a:spLocks noChangeArrowheads="1"/>
            </p:cNvSpPr>
            <p:nvPr/>
          </p:nvSpPr>
          <p:spPr bwMode="auto">
            <a:xfrm>
              <a:off x="3696" y="340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1937" name="AutoShape 33">
              <a:extLst>
                <a:ext uri="{FF2B5EF4-FFF2-40B4-BE49-F238E27FC236}">
                  <a16:creationId xmlns:a16="http://schemas.microsoft.com/office/drawing/2014/main" id="{F5F647D4-328B-49F2-B8DA-D77FCEC2237E}"/>
                </a:ext>
              </a:extLst>
            </p:cNvPr>
            <p:cNvSpPr>
              <a:spLocks noChangeArrowheads="1"/>
            </p:cNvSpPr>
            <p:nvPr/>
          </p:nvSpPr>
          <p:spPr bwMode="auto">
            <a:xfrm>
              <a:off x="4368" y="321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1938" name="Line 34">
              <a:extLst>
                <a:ext uri="{FF2B5EF4-FFF2-40B4-BE49-F238E27FC236}">
                  <a16:creationId xmlns:a16="http://schemas.microsoft.com/office/drawing/2014/main" id="{49656FD4-4C30-49F1-BD76-A13CDFCBAA3C}"/>
                </a:ext>
              </a:extLst>
            </p:cNvPr>
            <p:cNvSpPr>
              <a:spLocks noChangeShapeType="1"/>
            </p:cNvSpPr>
            <p:nvPr/>
          </p:nvSpPr>
          <p:spPr bwMode="auto">
            <a:xfrm>
              <a:off x="2880" y="3984"/>
              <a:ext cx="52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1939" name="Text Box 35">
              <a:extLst>
                <a:ext uri="{FF2B5EF4-FFF2-40B4-BE49-F238E27FC236}">
                  <a16:creationId xmlns:a16="http://schemas.microsoft.com/office/drawing/2014/main" id="{CD29F140-E2F5-4ED2-A7B2-E3EC53BEC8EC}"/>
                </a:ext>
              </a:extLst>
            </p:cNvPr>
            <p:cNvSpPr txBox="1">
              <a:spLocks noChangeArrowheads="1"/>
            </p:cNvSpPr>
            <p:nvPr/>
          </p:nvSpPr>
          <p:spPr bwMode="auto">
            <a:xfrm>
              <a:off x="275" y="1933"/>
              <a:ext cx="589" cy="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4</a:t>
              </a:r>
            </a:p>
            <a:p>
              <a:pPr algn="l">
                <a:lnSpc>
                  <a:spcPct val="90000"/>
                </a:lnSpc>
              </a:pPr>
              <a:r>
                <a:rPr kumimoji="1" lang="en-US" altLang="zh-CN" sz="3200" b="1" i="1">
                  <a:solidFill>
                    <a:schemeClr val="hlink"/>
                  </a:solidFill>
                  <a:ea typeface="宋体" panose="02010600030101010101" pitchFamily="2" charset="-122"/>
                </a:rPr>
                <a:t>j </a:t>
              </a:r>
              <a:r>
                <a:rPr kumimoji="1" lang="en-US" altLang="zh-CN" sz="3200" b="1">
                  <a:solidFill>
                    <a:schemeClr val="hlink"/>
                  </a:solidFill>
                  <a:ea typeface="宋体" panose="02010600030101010101"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
        <p:nvSpPr>
          <p:cNvPr id="891940" name="Text Box 36">
            <a:extLst>
              <a:ext uri="{FF2B5EF4-FFF2-40B4-BE49-F238E27FC236}">
                <a16:creationId xmlns:a16="http://schemas.microsoft.com/office/drawing/2014/main" id="{C2332E9A-9606-4C15-AD12-48B672BB5EF3}"/>
              </a:ext>
            </a:extLst>
          </p:cNvPr>
          <p:cNvSpPr txBox="1">
            <a:spLocks noChangeArrowheads="1"/>
          </p:cNvSpPr>
          <p:nvPr/>
        </p:nvSpPr>
        <p:spPr bwMode="auto">
          <a:xfrm>
            <a:off x="457200" y="4746625"/>
            <a:ext cx="935038"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4</a:t>
            </a:r>
          </a:p>
          <a:p>
            <a:pPr algn="l">
              <a:lnSpc>
                <a:spcPct val="90000"/>
              </a:lnSpc>
            </a:pPr>
            <a:r>
              <a:rPr kumimoji="1" lang="en-US" altLang="zh-CN" sz="3200" b="1" i="1">
                <a:solidFill>
                  <a:schemeClr val="hlink"/>
                </a:solidFill>
                <a:ea typeface="宋体" panose="02010600030101010101" pitchFamily="2" charset="-122"/>
              </a:rPr>
              <a:t>j </a:t>
            </a:r>
            <a:r>
              <a:rPr kumimoji="1" lang="en-US" altLang="zh-CN" sz="3200" b="1">
                <a:solidFill>
                  <a:schemeClr val="hlink"/>
                </a:solidFill>
                <a:ea typeface="宋体" panose="02010600030101010101"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A6DD1857-3E83-42DD-A453-FF0C0DDBD877}"/>
              </a:ext>
            </a:extLst>
          </p:cNvPr>
          <p:cNvSpPr>
            <a:spLocks noGrp="1"/>
          </p:cNvSpPr>
          <p:nvPr>
            <p:ph type="sldNum" sz="quarter" idx="11"/>
          </p:nvPr>
        </p:nvSpPr>
        <p:spPr/>
        <p:txBody>
          <a:bodyPr/>
          <a:lstStyle/>
          <a:p>
            <a:r>
              <a:rPr lang="en-US" altLang="zh-CN"/>
              <a:t>140-</a:t>
            </a:r>
            <a:fld id="{15E5F5DF-4B8F-46B2-8917-602D00209019}" type="slidenum">
              <a:rPr lang="en-US" altLang="zh-CN"/>
              <a:pPr/>
              <a:t>130</a:t>
            </a:fld>
            <a:endParaRPr lang="en-US" altLang="zh-CN"/>
          </a:p>
        </p:txBody>
      </p:sp>
      <p:sp>
        <p:nvSpPr>
          <p:cNvPr id="997378" name="Rectangle 2">
            <a:extLst>
              <a:ext uri="{FF2B5EF4-FFF2-40B4-BE49-F238E27FC236}">
                <a16:creationId xmlns:a16="http://schemas.microsoft.com/office/drawing/2014/main" id="{A1313FCD-62AD-40A0-8218-61CCBBB5885E}"/>
              </a:ext>
            </a:extLst>
          </p:cNvPr>
          <p:cNvSpPr>
            <a:spLocks noGrp="1" noChangeArrowheads="1"/>
          </p:cNvSpPr>
          <p:nvPr>
            <p:ph type="body" idx="1"/>
          </p:nvPr>
        </p:nvSpPr>
        <p:spPr>
          <a:xfrm>
            <a:off x="457200" y="785813"/>
            <a:ext cx="8229600" cy="6172200"/>
          </a:xfrm>
        </p:spPr>
        <p:txBody>
          <a:bodyPr/>
          <a:lstStyle/>
          <a:p>
            <a:pPr algn="just">
              <a:lnSpc>
                <a:spcPct val="110000"/>
              </a:lnSpc>
              <a:buClr>
                <a:srgbClr val="FF7C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排序码‘</a:t>
            </a:r>
            <a:r>
              <a:rPr lang="en-US" altLang="zh-CN" sz="3000" b="1">
                <a:latin typeface="Times New Roman" panose="02020603050405020304" pitchFamily="18" charset="0"/>
                <a:ea typeface="仿宋_GB2312" pitchFamily="49" charset="-122"/>
              </a:rPr>
              <a:t>data</a:t>
            </a:r>
            <a:r>
              <a:rPr lang="en-US" altLang="zh-CN" sz="3000" b="1" i="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可以看成是一个</a:t>
            </a:r>
            <a:r>
              <a:rPr lang="en-US" altLang="zh-CN" sz="3000" b="1">
                <a:latin typeface="Times New Roman" panose="02020603050405020304" pitchFamily="18" charset="0"/>
                <a:ea typeface="仿宋_GB2312" pitchFamily="49" charset="-122"/>
              </a:rPr>
              <a:t>4</a:t>
            </a:r>
            <a:r>
              <a:rPr lang="zh-CN" altLang="en-US" sz="3000" b="1">
                <a:latin typeface="Times New Roman" panose="02020603050405020304" pitchFamily="18" charset="0"/>
                <a:ea typeface="仿宋_GB2312" pitchFamily="49" charset="-122"/>
              </a:rPr>
              <a:t>元组</a:t>
            </a:r>
            <a:r>
              <a:rPr lang="en-US" altLang="zh-CN" sz="3000" b="1">
                <a:latin typeface="Times New Roman" panose="02020603050405020304" pitchFamily="18" charset="0"/>
                <a:ea typeface="仿宋_GB2312" pitchFamily="49" charset="-122"/>
              </a:rPr>
              <a:t>(d,a,t,a), </a:t>
            </a:r>
            <a:r>
              <a:rPr lang="zh-CN" altLang="en-US" sz="3000" b="1">
                <a:latin typeface="Times New Roman" panose="02020603050405020304" pitchFamily="18" charset="0"/>
                <a:ea typeface="仿宋_GB2312" pitchFamily="49" charset="-122"/>
              </a:rPr>
              <a:t>每一位有‘</a:t>
            </a:r>
            <a:r>
              <a:rPr lang="en-US" altLang="zh-CN" sz="3000" b="1">
                <a:latin typeface="Times New Roman" panose="02020603050405020304" pitchFamily="18" charset="0"/>
                <a:ea typeface="仿宋_GB2312" pitchFamily="49" charset="-122"/>
              </a:rPr>
              <a:t>a’,‘b’, …, ‘z’</a:t>
            </a:r>
            <a:r>
              <a:rPr lang="zh-CN" altLang="en-US" sz="3000" b="1">
                <a:latin typeface="Times New Roman" panose="02020603050405020304" pitchFamily="18" charset="0"/>
                <a:ea typeface="仿宋_GB2312" pitchFamily="49" charset="-122"/>
              </a:rPr>
              <a:t>等</a:t>
            </a:r>
            <a:r>
              <a:rPr lang="en-US" altLang="zh-CN" sz="3000" b="1">
                <a:latin typeface="Times New Roman" panose="02020603050405020304" pitchFamily="18" charset="0"/>
                <a:ea typeface="仿宋_GB2312" pitchFamily="49" charset="-122"/>
              </a:rPr>
              <a:t>26</a:t>
            </a:r>
            <a:r>
              <a:rPr lang="zh-CN" altLang="en-US" sz="3000" b="1">
                <a:latin typeface="Times New Roman" panose="02020603050405020304" pitchFamily="18" charset="0"/>
                <a:ea typeface="仿宋_GB2312" pitchFamily="49" charset="-122"/>
              </a:rPr>
              <a:t>种取值，</a:t>
            </a:r>
            <a:r>
              <a:rPr lang="en-US" altLang="zh-CN" sz="3000" b="1" i="1">
                <a:latin typeface="Times New Roman" panose="02020603050405020304" pitchFamily="18" charset="0"/>
                <a:ea typeface="仿宋_GB2312" pitchFamily="49" charset="-122"/>
              </a:rPr>
              <a:t>radix</a:t>
            </a:r>
            <a:r>
              <a:rPr lang="en-US" altLang="zh-CN" sz="3000" b="1">
                <a:latin typeface="Times New Roman" panose="02020603050405020304" pitchFamily="18" charset="0"/>
                <a:ea typeface="仿宋_GB2312" pitchFamily="49" charset="-122"/>
              </a:rPr>
              <a:t> = 26</a:t>
            </a:r>
            <a:r>
              <a:rPr lang="zh-CN" altLang="en-US" sz="3000" b="1">
                <a:latin typeface="Times New Roman" panose="02020603050405020304" pitchFamily="18" charset="0"/>
                <a:ea typeface="仿宋_GB2312" pitchFamily="49" charset="-122"/>
              </a:rPr>
              <a:t>。</a:t>
            </a:r>
          </a:p>
          <a:p>
            <a:pPr algn="just">
              <a:lnSpc>
                <a:spcPct val="110000"/>
              </a:lnSpc>
              <a:buClr>
                <a:srgbClr val="800080"/>
              </a:buClr>
              <a:buSzPct val="50000"/>
            </a:pPr>
            <a:r>
              <a:rPr lang="zh-CN" altLang="en-US" sz="3000" b="1">
                <a:latin typeface="Times New Roman" panose="02020603050405020304" pitchFamily="18" charset="0"/>
                <a:ea typeface="仿宋_GB2312" pitchFamily="49" charset="-122"/>
              </a:rPr>
              <a:t>针对</a:t>
            </a:r>
            <a:r>
              <a:rPr lang="en-US" altLang="zh-CN" sz="3000" b="1" i="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元组中的每一位分量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把元素序列中的所有元素</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按     的取值，先“分配”到</a:t>
            </a:r>
            <a:r>
              <a:rPr lang="en-US" altLang="zh-CN" sz="3000" b="1" i="1">
                <a:latin typeface="Times New Roman" panose="02020603050405020304" pitchFamily="18" charset="0"/>
                <a:ea typeface="仿宋_GB2312" pitchFamily="49" charset="-122"/>
              </a:rPr>
              <a:t>rd</a:t>
            </a:r>
            <a:r>
              <a:rPr lang="zh-CN" altLang="en-US" sz="3000" b="1">
                <a:latin typeface="Times New Roman" panose="02020603050405020304" pitchFamily="18" charset="0"/>
                <a:ea typeface="仿宋_GB2312" pitchFamily="49" charset="-122"/>
              </a:rPr>
              <a:t>个队列中去。然后再按各队列的顺序，依次把元素从队列中“收集”起来，这样所有元素按取值    排序完成。</a:t>
            </a:r>
          </a:p>
          <a:p>
            <a:pPr algn="just">
              <a:lnSpc>
                <a:spcPct val="110000"/>
              </a:lnSpc>
              <a:buClr>
                <a:srgbClr val="800080"/>
              </a:buClr>
              <a:buSzPct val="50000"/>
            </a:pPr>
            <a:r>
              <a:rPr lang="zh-CN" altLang="en-US" sz="3000" b="1">
                <a:latin typeface="Times New Roman" panose="02020603050405020304" pitchFamily="18" charset="0"/>
                <a:ea typeface="仿宋_GB2312" pitchFamily="49" charset="-122"/>
              </a:rPr>
              <a:t>如果对于所有元素的排序码</a:t>
            </a:r>
            <a:r>
              <a:rPr lang="en-US" altLang="zh-CN" sz="3000" b="1" i="1">
                <a:latin typeface="Times New Roman" panose="02020603050405020304" pitchFamily="18" charset="0"/>
                <a:ea typeface="仿宋_GB2312" pitchFamily="49" charset="-122"/>
              </a:rPr>
              <a:t>K</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K</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依次对各位的分量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让 </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d</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d</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 1,  </a:t>
            </a:r>
            <a:r>
              <a:rPr lang="zh-CN" altLang="en-US" sz="3000" b="1">
                <a:latin typeface="Times New Roman" panose="02020603050405020304" pitchFamily="18" charset="0"/>
                <a:ea typeface="仿宋_GB2312" pitchFamily="49" charset="-122"/>
              </a:rPr>
              <a:t>分别用“分配”、“收集”的运算逐趟进行排序，</a:t>
            </a:r>
            <a:r>
              <a:rPr lang="zh-CN" altLang="en-US" sz="3000" b="1">
                <a:ea typeface="仿宋_GB2312" pitchFamily="49" charset="-122"/>
              </a:rPr>
              <a:t>在最后</a:t>
            </a:r>
          </a:p>
        </p:txBody>
      </p:sp>
      <p:graphicFrame>
        <p:nvGraphicFramePr>
          <p:cNvPr id="997379" name="Object 3">
            <a:extLst>
              <a:ext uri="{FF2B5EF4-FFF2-40B4-BE49-F238E27FC236}">
                <a16:creationId xmlns:a16="http://schemas.microsoft.com/office/drawing/2014/main" id="{5FADF87D-25F7-494E-B8BA-5D407DEE3875}"/>
              </a:ext>
            </a:extLst>
          </p:cNvPr>
          <p:cNvGraphicFramePr>
            <a:graphicFrameLocks noChangeAspect="1"/>
          </p:cNvGraphicFramePr>
          <p:nvPr/>
        </p:nvGraphicFramePr>
        <p:xfrm>
          <a:off x="2663825" y="2420938"/>
          <a:ext cx="533400" cy="609600"/>
        </p:xfrm>
        <a:graphic>
          <a:graphicData uri="http://schemas.openxmlformats.org/presentationml/2006/ole">
            <mc:AlternateContent xmlns:mc="http://schemas.openxmlformats.org/markup-compatibility/2006">
              <mc:Choice xmlns:v="urn:schemas-microsoft-com:vml" Requires="v">
                <p:oleObj spid="_x0000_s997384" name="公式" r:id="rId3" imgW="228600" imgH="241200" progId="Equation.3">
                  <p:embed/>
                </p:oleObj>
              </mc:Choice>
              <mc:Fallback>
                <p:oleObj name="公式" r:id="rId3" imgW="2286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825" y="2420938"/>
                        <a:ext cx="533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7381" name="Object 5">
            <a:extLst>
              <a:ext uri="{FF2B5EF4-FFF2-40B4-BE49-F238E27FC236}">
                <a16:creationId xmlns:a16="http://schemas.microsoft.com/office/drawing/2014/main" id="{C26B543B-6AEE-4023-A33E-AEE2AB8B3871}"/>
              </a:ext>
            </a:extLst>
          </p:cNvPr>
          <p:cNvGraphicFramePr>
            <a:graphicFrameLocks noChangeAspect="1"/>
          </p:cNvGraphicFramePr>
          <p:nvPr/>
        </p:nvGraphicFramePr>
        <p:xfrm>
          <a:off x="7380288" y="3429000"/>
          <a:ext cx="504825" cy="612775"/>
        </p:xfrm>
        <a:graphic>
          <a:graphicData uri="http://schemas.openxmlformats.org/presentationml/2006/ole">
            <mc:AlternateContent xmlns:mc="http://schemas.openxmlformats.org/markup-compatibility/2006">
              <mc:Choice xmlns:v="urn:schemas-microsoft-com:vml" Requires="v">
                <p:oleObj spid="_x0000_s997385" name="公式" r:id="rId5" imgW="228600" imgH="241200" progId="Equation.3">
                  <p:embed/>
                </p:oleObj>
              </mc:Choice>
              <mc:Fallback>
                <p:oleObj name="公式" r:id="rId5" imgW="22860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3429000"/>
                        <a:ext cx="5048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FC0985F-4642-44DA-AAF6-4212AAFD61A1}"/>
              </a:ext>
            </a:extLst>
          </p:cNvPr>
          <p:cNvSpPr>
            <a:spLocks noGrp="1"/>
          </p:cNvSpPr>
          <p:nvPr>
            <p:ph type="sldNum" sz="quarter" idx="11"/>
          </p:nvPr>
        </p:nvSpPr>
        <p:spPr/>
        <p:txBody>
          <a:bodyPr/>
          <a:lstStyle/>
          <a:p>
            <a:r>
              <a:rPr lang="en-US" altLang="zh-CN"/>
              <a:t>140-</a:t>
            </a:r>
            <a:fld id="{FF487F70-0372-4298-8963-7DB0FE527798}" type="slidenum">
              <a:rPr lang="en-US" altLang="zh-CN"/>
              <a:pPr/>
              <a:t>131</a:t>
            </a:fld>
            <a:endParaRPr lang="en-US" altLang="zh-CN"/>
          </a:p>
        </p:txBody>
      </p:sp>
      <p:sp>
        <p:nvSpPr>
          <p:cNvPr id="998402" name="Rectangle 2">
            <a:extLst>
              <a:ext uri="{FF2B5EF4-FFF2-40B4-BE49-F238E27FC236}">
                <a16:creationId xmlns:a16="http://schemas.microsoft.com/office/drawing/2014/main" id="{FEE0391F-7CA9-4770-B516-CFBD2B454A69}"/>
              </a:ext>
            </a:extLst>
          </p:cNvPr>
          <p:cNvSpPr>
            <a:spLocks noGrp="1" noChangeArrowheads="1"/>
          </p:cNvSpPr>
          <p:nvPr>
            <p:ph type="body" idx="1"/>
          </p:nvPr>
        </p:nvSpPr>
        <p:spPr>
          <a:xfrm>
            <a:off x="514350" y="693738"/>
            <a:ext cx="8089900" cy="58674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一趟“分配”、“收集” 完成后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所有元素就按其排序码的值从小到大排好序了。</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各队列采用链式队列结构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分配到同一队列的排序码用链接指针链接起来。每一队列设置两 个队列指针： </a:t>
            </a:r>
            <a:r>
              <a:rPr lang="en-US" altLang="zh-CN" sz="3000" b="1">
                <a:latin typeface="Times New Roman" panose="02020603050405020304" pitchFamily="18" charset="0"/>
                <a:ea typeface="仿宋_GB2312" pitchFamily="49" charset="-122"/>
              </a:rPr>
              <a:t>int front [radix]</a:t>
            </a:r>
            <a:r>
              <a:rPr lang="zh-CN" altLang="en-US" sz="3000" b="1">
                <a:latin typeface="Times New Roman" panose="02020603050405020304" pitchFamily="18" charset="0"/>
                <a:ea typeface="仿宋_GB2312" pitchFamily="49" charset="-122"/>
              </a:rPr>
              <a:t>指示队头， </a:t>
            </a:r>
            <a:r>
              <a:rPr lang="en-US" altLang="zh-CN" sz="3000" b="1">
                <a:latin typeface="Times New Roman" panose="02020603050405020304" pitchFamily="18" charset="0"/>
                <a:ea typeface="仿宋_GB2312" pitchFamily="49" charset="-122"/>
              </a:rPr>
              <a:t>int rear [radix] </a:t>
            </a:r>
            <a:r>
              <a:rPr lang="zh-CN" altLang="en-US" sz="3000" b="1">
                <a:latin typeface="Times New Roman" panose="02020603050405020304" pitchFamily="18" charset="0"/>
                <a:ea typeface="仿宋_GB2312" pitchFamily="49" charset="-122"/>
              </a:rPr>
              <a:t>指向队尾。</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为了有效地存储和重排</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个待排序元素，以静态链表作为它们的存储结构。</a:t>
            </a:r>
            <a:endParaRPr lang="zh-CN" altLang="en-US" sz="3000">
              <a:latin typeface="Times New Roman" panose="02020603050405020304" pitchFamily="18" charset="0"/>
              <a:ea typeface="仿宋_GB2312" pitchFamily="49" charset="-122"/>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2">
            <a:extLst>
              <a:ext uri="{FF2B5EF4-FFF2-40B4-BE49-F238E27FC236}">
                <a16:creationId xmlns:a16="http://schemas.microsoft.com/office/drawing/2014/main" id="{7E5601D6-DACD-41D1-BBB0-A7D25B9BC0AB}"/>
              </a:ext>
            </a:extLst>
          </p:cNvPr>
          <p:cNvSpPr>
            <a:spLocks noGrp="1"/>
          </p:cNvSpPr>
          <p:nvPr>
            <p:ph type="sldNum" sz="quarter" idx="11"/>
          </p:nvPr>
        </p:nvSpPr>
        <p:spPr/>
        <p:txBody>
          <a:bodyPr/>
          <a:lstStyle/>
          <a:p>
            <a:r>
              <a:rPr lang="en-US" altLang="zh-CN"/>
              <a:t>140-</a:t>
            </a:r>
            <a:fld id="{849B6043-46A9-4036-A6B5-0A4C571D4F84}" type="slidenum">
              <a:rPr lang="en-US" altLang="zh-CN"/>
              <a:pPr/>
              <a:t>132</a:t>
            </a:fld>
            <a:endParaRPr lang="en-US" altLang="zh-CN"/>
          </a:p>
        </p:txBody>
      </p:sp>
      <p:sp>
        <p:nvSpPr>
          <p:cNvPr id="999426" name="Text Box 2">
            <a:extLst>
              <a:ext uri="{FF2B5EF4-FFF2-40B4-BE49-F238E27FC236}">
                <a16:creationId xmlns:a16="http://schemas.microsoft.com/office/drawing/2014/main" id="{FA82035F-1F7D-49DA-AB7E-7EB39D4D7C0F}"/>
              </a:ext>
            </a:extLst>
          </p:cNvPr>
          <p:cNvSpPr txBox="1">
            <a:spLocks noChangeArrowheads="1"/>
          </p:cNvSpPr>
          <p:nvPr/>
        </p:nvSpPr>
        <p:spPr bwMode="auto">
          <a:xfrm>
            <a:off x="831850" y="476250"/>
            <a:ext cx="77724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200" b="1"/>
              <a:t>基数排序的“分配”与“收集”过程   第一趟</a:t>
            </a:r>
            <a:endParaRPr kumimoji="1" lang="zh-CN" altLang="en-US" sz="2800">
              <a:ea typeface="宋体" panose="02010600030101010101" pitchFamily="2" charset="-122"/>
            </a:endParaRPr>
          </a:p>
        </p:txBody>
      </p:sp>
      <p:sp>
        <p:nvSpPr>
          <p:cNvPr id="999427" name="Rectangle 3" descr="羊皮纸">
            <a:extLst>
              <a:ext uri="{FF2B5EF4-FFF2-40B4-BE49-F238E27FC236}">
                <a16:creationId xmlns:a16="http://schemas.microsoft.com/office/drawing/2014/main" id="{54AB94AD-21A3-42DC-B896-F535662F54CD}"/>
              </a:ext>
            </a:extLst>
          </p:cNvPr>
          <p:cNvSpPr>
            <a:spLocks noChangeArrowheads="1"/>
          </p:cNvSpPr>
          <p:nvPr/>
        </p:nvSpPr>
        <p:spPr bwMode="auto">
          <a:xfrm>
            <a:off x="1524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614</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28" name="Line 4" descr="羊皮纸">
            <a:extLst>
              <a:ext uri="{FF2B5EF4-FFF2-40B4-BE49-F238E27FC236}">
                <a16:creationId xmlns:a16="http://schemas.microsoft.com/office/drawing/2014/main" id="{9EE98B9C-8F7E-4C81-8A8E-4059ABDF347A}"/>
              </a:ext>
            </a:extLst>
          </p:cNvPr>
          <p:cNvSpPr>
            <a:spLocks noChangeShapeType="1"/>
          </p:cNvSpPr>
          <p:nvPr/>
        </p:nvSpPr>
        <p:spPr bwMode="auto">
          <a:xfrm>
            <a:off x="762000" y="1436688"/>
            <a:ext cx="304800" cy="0"/>
          </a:xfrm>
          <a:prstGeom prst="line">
            <a:avLst/>
          </a:prstGeom>
          <a:noFill/>
          <a:ln w="38100">
            <a:solidFill>
              <a:srgbClr val="808080"/>
            </a:solidFill>
            <a:round/>
            <a:headEnd/>
            <a:tailEnd type="triangle" w="med" len="med"/>
          </a:ln>
        </p:spPr>
        <p:txBody>
          <a:bodyPr wrap="none" anchor="ctr"/>
          <a:lstStyle/>
          <a:p>
            <a:endParaRPr lang="en-US"/>
          </a:p>
        </p:txBody>
      </p:sp>
      <p:sp>
        <p:nvSpPr>
          <p:cNvPr id="999429" name="Line 5" descr="羊皮纸">
            <a:extLst>
              <a:ext uri="{FF2B5EF4-FFF2-40B4-BE49-F238E27FC236}">
                <a16:creationId xmlns:a16="http://schemas.microsoft.com/office/drawing/2014/main" id="{0CE57991-1F65-4A04-A08A-88D5CEAE172D}"/>
              </a:ext>
            </a:extLst>
          </p:cNvPr>
          <p:cNvSpPr>
            <a:spLocks noChangeShapeType="1"/>
          </p:cNvSpPr>
          <p:nvPr/>
        </p:nvSpPr>
        <p:spPr bwMode="auto">
          <a:xfrm>
            <a:off x="1676400" y="1436688"/>
            <a:ext cx="304800" cy="0"/>
          </a:xfrm>
          <a:prstGeom prst="line">
            <a:avLst/>
          </a:prstGeom>
          <a:noFill/>
          <a:ln w="28575">
            <a:solidFill>
              <a:srgbClr val="808080"/>
            </a:solidFill>
            <a:round/>
            <a:headEnd/>
            <a:tailEnd type="triangle" w="med" len="med"/>
          </a:ln>
        </p:spPr>
        <p:txBody>
          <a:bodyPr wrap="none" anchor="ctr"/>
          <a:lstStyle/>
          <a:p>
            <a:endParaRPr lang="en-US"/>
          </a:p>
        </p:txBody>
      </p:sp>
      <p:sp>
        <p:nvSpPr>
          <p:cNvPr id="999430" name="Rectangle 6" descr="羊皮纸">
            <a:extLst>
              <a:ext uri="{FF2B5EF4-FFF2-40B4-BE49-F238E27FC236}">
                <a16:creationId xmlns:a16="http://schemas.microsoft.com/office/drawing/2014/main" id="{6BB90203-F13D-476A-811D-7375E984023E}"/>
              </a:ext>
            </a:extLst>
          </p:cNvPr>
          <p:cNvSpPr>
            <a:spLocks noChangeArrowheads="1"/>
          </p:cNvSpPr>
          <p:nvPr/>
        </p:nvSpPr>
        <p:spPr bwMode="auto">
          <a:xfrm>
            <a:off x="19812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921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31" name="Line 7" descr="羊皮纸">
            <a:extLst>
              <a:ext uri="{FF2B5EF4-FFF2-40B4-BE49-F238E27FC236}">
                <a16:creationId xmlns:a16="http://schemas.microsoft.com/office/drawing/2014/main" id="{110E01C0-49F0-4891-AA45-ABB473E28297}"/>
              </a:ext>
            </a:extLst>
          </p:cNvPr>
          <p:cNvSpPr>
            <a:spLocks noChangeShapeType="1"/>
          </p:cNvSpPr>
          <p:nvPr/>
        </p:nvSpPr>
        <p:spPr bwMode="auto">
          <a:xfrm>
            <a:off x="2590800" y="1436688"/>
            <a:ext cx="304800" cy="0"/>
          </a:xfrm>
          <a:prstGeom prst="line">
            <a:avLst/>
          </a:prstGeom>
          <a:noFill/>
          <a:ln w="28575">
            <a:solidFill>
              <a:srgbClr val="808080"/>
            </a:solidFill>
            <a:round/>
            <a:headEnd/>
            <a:tailEnd type="triangle" w="med" len="med"/>
          </a:ln>
        </p:spPr>
        <p:txBody>
          <a:bodyPr wrap="none" anchor="ctr"/>
          <a:lstStyle/>
          <a:p>
            <a:endParaRPr lang="en-US"/>
          </a:p>
        </p:txBody>
      </p:sp>
      <p:sp>
        <p:nvSpPr>
          <p:cNvPr id="999432" name="Rectangle 8" descr="羊皮纸">
            <a:extLst>
              <a:ext uri="{FF2B5EF4-FFF2-40B4-BE49-F238E27FC236}">
                <a16:creationId xmlns:a16="http://schemas.microsoft.com/office/drawing/2014/main" id="{F67E7B81-C036-4115-B768-DB802995B7D2}"/>
              </a:ext>
            </a:extLst>
          </p:cNvPr>
          <p:cNvSpPr>
            <a:spLocks noChangeArrowheads="1"/>
          </p:cNvSpPr>
          <p:nvPr/>
        </p:nvSpPr>
        <p:spPr bwMode="auto">
          <a:xfrm>
            <a:off x="28956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485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33" name="Line 9" descr="羊皮纸">
            <a:extLst>
              <a:ext uri="{FF2B5EF4-FFF2-40B4-BE49-F238E27FC236}">
                <a16:creationId xmlns:a16="http://schemas.microsoft.com/office/drawing/2014/main" id="{C93CB15F-451F-4B85-858B-ACA6695E8DF8}"/>
              </a:ext>
            </a:extLst>
          </p:cNvPr>
          <p:cNvSpPr>
            <a:spLocks noChangeShapeType="1"/>
          </p:cNvSpPr>
          <p:nvPr/>
        </p:nvSpPr>
        <p:spPr bwMode="auto">
          <a:xfrm>
            <a:off x="3505200" y="1436688"/>
            <a:ext cx="304800" cy="0"/>
          </a:xfrm>
          <a:prstGeom prst="line">
            <a:avLst/>
          </a:prstGeom>
          <a:noFill/>
          <a:ln w="28575">
            <a:solidFill>
              <a:srgbClr val="808080"/>
            </a:solidFill>
            <a:round/>
            <a:headEnd/>
            <a:tailEnd type="triangle" w="med" len="med"/>
          </a:ln>
        </p:spPr>
        <p:txBody>
          <a:bodyPr wrap="none" anchor="ctr"/>
          <a:lstStyle/>
          <a:p>
            <a:endParaRPr lang="en-US"/>
          </a:p>
        </p:txBody>
      </p:sp>
      <p:sp>
        <p:nvSpPr>
          <p:cNvPr id="999434" name="Rectangle 10" descr="羊皮纸">
            <a:extLst>
              <a:ext uri="{FF2B5EF4-FFF2-40B4-BE49-F238E27FC236}">
                <a16:creationId xmlns:a16="http://schemas.microsoft.com/office/drawing/2014/main" id="{4FB2D513-3658-418F-87EC-169CEF9E2E4F}"/>
              </a:ext>
            </a:extLst>
          </p:cNvPr>
          <p:cNvSpPr>
            <a:spLocks noChangeArrowheads="1"/>
          </p:cNvSpPr>
          <p:nvPr/>
        </p:nvSpPr>
        <p:spPr bwMode="auto">
          <a:xfrm>
            <a:off x="38100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637</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35" name="Rectangle 11" descr="羊皮纸">
            <a:extLst>
              <a:ext uri="{FF2B5EF4-FFF2-40B4-BE49-F238E27FC236}">
                <a16:creationId xmlns:a16="http://schemas.microsoft.com/office/drawing/2014/main" id="{587C0D71-DEC2-4CE5-BC98-958D20ECCCC1}"/>
              </a:ext>
            </a:extLst>
          </p:cNvPr>
          <p:cNvSpPr>
            <a:spLocks noChangeArrowheads="1"/>
          </p:cNvSpPr>
          <p:nvPr/>
        </p:nvSpPr>
        <p:spPr bwMode="auto">
          <a:xfrm>
            <a:off x="10668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738</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36" name="Line 12" descr="羊皮纸">
            <a:extLst>
              <a:ext uri="{FF2B5EF4-FFF2-40B4-BE49-F238E27FC236}">
                <a16:creationId xmlns:a16="http://schemas.microsoft.com/office/drawing/2014/main" id="{CA9C653E-76A5-40BE-9494-CDAFBFE63E5B}"/>
              </a:ext>
            </a:extLst>
          </p:cNvPr>
          <p:cNvSpPr>
            <a:spLocks noChangeShapeType="1"/>
          </p:cNvSpPr>
          <p:nvPr/>
        </p:nvSpPr>
        <p:spPr bwMode="auto">
          <a:xfrm>
            <a:off x="4419600" y="1436688"/>
            <a:ext cx="304800" cy="0"/>
          </a:xfrm>
          <a:prstGeom prst="line">
            <a:avLst/>
          </a:prstGeom>
          <a:noFill/>
          <a:ln w="28575">
            <a:solidFill>
              <a:srgbClr val="808080"/>
            </a:solidFill>
            <a:round/>
            <a:headEnd/>
            <a:tailEnd type="triangle" w="med" len="med"/>
          </a:ln>
        </p:spPr>
        <p:txBody>
          <a:bodyPr wrap="none" anchor="ctr"/>
          <a:lstStyle/>
          <a:p>
            <a:endParaRPr lang="en-US"/>
          </a:p>
        </p:txBody>
      </p:sp>
      <p:sp>
        <p:nvSpPr>
          <p:cNvPr id="999437" name="Rectangle 13" descr="羊皮纸">
            <a:extLst>
              <a:ext uri="{FF2B5EF4-FFF2-40B4-BE49-F238E27FC236}">
                <a16:creationId xmlns:a16="http://schemas.microsoft.com/office/drawing/2014/main" id="{24644034-7F01-4AB6-AFA0-BBF2BBC38D97}"/>
              </a:ext>
            </a:extLst>
          </p:cNvPr>
          <p:cNvSpPr>
            <a:spLocks noChangeArrowheads="1"/>
          </p:cNvSpPr>
          <p:nvPr/>
        </p:nvSpPr>
        <p:spPr bwMode="auto">
          <a:xfrm>
            <a:off x="47244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101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38" name="Line 14" descr="羊皮纸">
            <a:extLst>
              <a:ext uri="{FF2B5EF4-FFF2-40B4-BE49-F238E27FC236}">
                <a16:creationId xmlns:a16="http://schemas.microsoft.com/office/drawing/2014/main" id="{868F4305-848F-4C3D-93E8-919D3C72A8BD}"/>
              </a:ext>
            </a:extLst>
          </p:cNvPr>
          <p:cNvSpPr>
            <a:spLocks noChangeShapeType="1"/>
          </p:cNvSpPr>
          <p:nvPr/>
        </p:nvSpPr>
        <p:spPr bwMode="auto">
          <a:xfrm>
            <a:off x="5334000" y="1436688"/>
            <a:ext cx="304800" cy="0"/>
          </a:xfrm>
          <a:prstGeom prst="line">
            <a:avLst/>
          </a:prstGeom>
          <a:noFill/>
          <a:ln w="28575">
            <a:solidFill>
              <a:srgbClr val="808080"/>
            </a:solidFill>
            <a:round/>
            <a:headEnd/>
            <a:tailEnd type="triangle" w="med" len="med"/>
          </a:ln>
        </p:spPr>
        <p:txBody>
          <a:bodyPr wrap="none" anchor="ctr"/>
          <a:lstStyle/>
          <a:p>
            <a:endParaRPr lang="en-US"/>
          </a:p>
        </p:txBody>
      </p:sp>
      <p:sp>
        <p:nvSpPr>
          <p:cNvPr id="999439" name="Rectangle 15" descr="羊皮纸">
            <a:extLst>
              <a:ext uri="{FF2B5EF4-FFF2-40B4-BE49-F238E27FC236}">
                <a16:creationId xmlns:a16="http://schemas.microsoft.com/office/drawing/2014/main" id="{366F6A2B-4559-4F4E-A6F5-4ADACAEC5DEA}"/>
              </a:ext>
            </a:extLst>
          </p:cNvPr>
          <p:cNvSpPr>
            <a:spLocks noChangeArrowheads="1"/>
          </p:cNvSpPr>
          <p:nvPr/>
        </p:nvSpPr>
        <p:spPr bwMode="auto">
          <a:xfrm>
            <a:off x="56388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215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40" name="Line 16" descr="羊皮纸">
            <a:extLst>
              <a:ext uri="{FF2B5EF4-FFF2-40B4-BE49-F238E27FC236}">
                <a16:creationId xmlns:a16="http://schemas.microsoft.com/office/drawing/2014/main" id="{694990EF-D5A2-4583-95FF-354470CDA3A8}"/>
              </a:ext>
            </a:extLst>
          </p:cNvPr>
          <p:cNvSpPr>
            <a:spLocks noChangeShapeType="1"/>
          </p:cNvSpPr>
          <p:nvPr/>
        </p:nvSpPr>
        <p:spPr bwMode="auto">
          <a:xfrm>
            <a:off x="6248400" y="1436688"/>
            <a:ext cx="304800" cy="0"/>
          </a:xfrm>
          <a:prstGeom prst="line">
            <a:avLst/>
          </a:prstGeom>
          <a:noFill/>
          <a:ln w="28575">
            <a:solidFill>
              <a:srgbClr val="808080"/>
            </a:solidFill>
            <a:round/>
            <a:headEnd/>
            <a:tailEnd type="triangle" w="med" len="med"/>
          </a:ln>
        </p:spPr>
        <p:txBody>
          <a:bodyPr wrap="none" anchor="ctr"/>
          <a:lstStyle/>
          <a:p>
            <a:endParaRPr lang="en-US"/>
          </a:p>
        </p:txBody>
      </p:sp>
      <p:sp>
        <p:nvSpPr>
          <p:cNvPr id="999441" name="Rectangle 17" descr="羊皮纸">
            <a:extLst>
              <a:ext uri="{FF2B5EF4-FFF2-40B4-BE49-F238E27FC236}">
                <a16:creationId xmlns:a16="http://schemas.microsoft.com/office/drawing/2014/main" id="{83494B09-C5FE-4F8C-AEFC-8B09CAD861B4}"/>
              </a:ext>
            </a:extLst>
          </p:cNvPr>
          <p:cNvSpPr>
            <a:spLocks noChangeArrowheads="1"/>
          </p:cNvSpPr>
          <p:nvPr/>
        </p:nvSpPr>
        <p:spPr bwMode="auto">
          <a:xfrm>
            <a:off x="65532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530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42" name="Line 18" descr="羊皮纸">
            <a:extLst>
              <a:ext uri="{FF2B5EF4-FFF2-40B4-BE49-F238E27FC236}">
                <a16:creationId xmlns:a16="http://schemas.microsoft.com/office/drawing/2014/main" id="{49121138-8A23-41A8-9FA6-D47247A17BC1}"/>
              </a:ext>
            </a:extLst>
          </p:cNvPr>
          <p:cNvSpPr>
            <a:spLocks noChangeShapeType="1"/>
          </p:cNvSpPr>
          <p:nvPr/>
        </p:nvSpPr>
        <p:spPr bwMode="auto">
          <a:xfrm>
            <a:off x="7162800" y="1436688"/>
            <a:ext cx="304800" cy="0"/>
          </a:xfrm>
          <a:prstGeom prst="line">
            <a:avLst/>
          </a:prstGeom>
          <a:noFill/>
          <a:ln w="28575">
            <a:solidFill>
              <a:srgbClr val="808080"/>
            </a:solidFill>
            <a:round/>
            <a:headEnd/>
            <a:tailEnd type="triangle" w="med" len="med"/>
          </a:ln>
        </p:spPr>
        <p:txBody>
          <a:bodyPr wrap="none" anchor="ctr"/>
          <a:lstStyle/>
          <a:p>
            <a:endParaRPr lang="en-US"/>
          </a:p>
        </p:txBody>
      </p:sp>
      <p:sp>
        <p:nvSpPr>
          <p:cNvPr id="999443" name="Rectangle 19" descr="羊皮纸">
            <a:extLst>
              <a:ext uri="{FF2B5EF4-FFF2-40B4-BE49-F238E27FC236}">
                <a16:creationId xmlns:a16="http://schemas.microsoft.com/office/drawing/2014/main" id="{3FA65B45-FE22-4170-946F-3A8651511771}"/>
              </a:ext>
            </a:extLst>
          </p:cNvPr>
          <p:cNvSpPr>
            <a:spLocks noChangeArrowheads="1"/>
          </p:cNvSpPr>
          <p:nvPr/>
        </p:nvSpPr>
        <p:spPr bwMode="auto">
          <a:xfrm>
            <a:off x="74676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790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44" name="Line 20" descr="羊皮纸">
            <a:extLst>
              <a:ext uri="{FF2B5EF4-FFF2-40B4-BE49-F238E27FC236}">
                <a16:creationId xmlns:a16="http://schemas.microsoft.com/office/drawing/2014/main" id="{584102E6-9893-4346-A58A-370C6D1EE288}"/>
              </a:ext>
            </a:extLst>
          </p:cNvPr>
          <p:cNvSpPr>
            <a:spLocks noChangeShapeType="1"/>
          </p:cNvSpPr>
          <p:nvPr/>
        </p:nvSpPr>
        <p:spPr bwMode="auto">
          <a:xfrm>
            <a:off x="8077200" y="1436688"/>
            <a:ext cx="304800" cy="0"/>
          </a:xfrm>
          <a:prstGeom prst="line">
            <a:avLst/>
          </a:prstGeom>
          <a:noFill/>
          <a:ln w="28575">
            <a:solidFill>
              <a:srgbClr val="808080"/>
            </a:solidFill>
            <a:round/>
            <a:headEnd/>
            <a:tailEnd type="triangle" w="med" len="med"/>
          </a:ln>
        </p:spPr>
        <p:txBody>
          <a:bodyPr wrap="none" anchor="ctr"/>
          <a:lstStyle/>
          <a:p>
            <a:endParaRPr lang="en-US"/>
          </a:p>
        </p:txBody>
      </p:sp>
      <p:sp>
        <p:nvSpPr>
          <p:cNvPr id="999445" name="Rectangle 21" descr="羊皮纸">
            <a:extLst>
              <a:ext uri="{FF2B5EF4-FFF2-40B4-BE49-F238E27FC236}">
                <a16:creationId xmlns:a16="http://schemas.microsoft.com/office/drawing/2014/main" id="{296F3E98-2B0D-438D-A825-B9B399AA08C8}"/>
              </a:ext>
            </a:extLst>
          </p:cNvPr>
          <p:cNvSpPr>
            <a:spLocks noChangeArrowheads="1"/>
          </p:cNvSpPr>
          <p:nvPr/>
        </p:nvSpPr>
        <p:spPr bwMode="auto">
          <a:xfrm>
            <a:off x="83820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306</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46" name="Text Box 22">
            <a:extLst>
              <a:ext uri="{FF2B5EF4-FFF2-40B4-BE49-F238E27FC236}">
                <a16:creationId xmlns:a16="http://schemas.microsoft.com/office/drawing/2014/main" id="{8361B5CE-812B-405E-BD65-373FAF35AB94}"/>
              </a:ext>
            </a:extLst>
          </p:cNvPr>
          <p:cNvSpPr txBox="1">
            <a:spLocks noChangeArrowheads="1"/>
          </p:cNvSpPr>
          <p:nvPr/>
        </p:nvSpPr>
        <p:spPr bwMode="auto">
          <a:xfrm>
            <a:off x="76200" y="1766888"/>
            <a:ext cx="49482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rgbClr val="008000"/>
                </a:solidFill>
              </a:rPr>
              <a:t>第一趟分配（按最低位 </a:t>
            </a:r>
            <a:r>
              <a:rPr kumimoji="1" lang="en-US" altLang="zh-CN" sz="2800" b="1" i="1">
                <a:solidFill>
                  <a:srgbClr val="008000"/>
                </a:solidFill>
              </a:rPr>
              <a:t>i</a:t>
            </a:r>
            <a:r>
              <a:rPr kumimoji="1" lang="en-US" altLang="zh-CN" sz="2800" b="1">
                <a:solidFill>
                  <a:srgbClr val="008000"/>
                </a:solidFill>
              </a:rPr>
              <a:t> = 3 </a:t>
            </a:r>
            <a:r>
              <a:rPr kumimoji="1" lang="zh-CN" altLang="en-US" sz="2800" b="1">
                <a:solidFill>
                  <a:srgbClr val="008000"/>
                </a:solidFill>
              </a:rPr>
              <a:t>）</a:t>
            </a:r>
          </a:p>
        </p:txBody>
      </p:sp>
      <p:sp>
        <p:nvSpPr>
          <p:cNvPr id="999447" name="Text Box 23">
            <a:extLst>
              <a:ext uri="{FF2B5EF4-FFF2-40B4-BE49-F238E27FC236}">
                <a16:creationId xmlns:a16="http://schemas.microsoft.com/office/drawing/2014/main" id="{740440E1-66E4-4559-A39A-AD4E0CFF19F4}"/>
              </a:ext>
            </a:extLst>
          </p:cNvPr>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rPr>
              <a:t>re</a:t>
            </a:r>
            <a:r>
              <a:rPr kumimoji="1" lang="en-US" altLang="zh-CN" sz="2800" b="1">
                <a:solidFill>
                  <a:schemeClr val="tx2"/>
                </a:solidFill>
              </a:rPr>
              <a:t>[0]  </a:t>
            </a:r>
            <a:r>
              <a:rPr kumimoji="1" lang="en-US" altLang="zh-CN" sz="2800" b="1" i="1">
                <a:solidFill>
                  <a:schemeClr val="tx2"/>
                </a:solidFill>
              </a:rPr>
              <a:t>re</a:t>
            </a:r>
            <a:r>
              <a:rPr kumimoji="1" lang="en-US" altLang="zh-CN" sz="2800" b="1">
                <a:solidFill>
                  <a:schemeClr val="tx2"/>
                </a:solidFill>
              </a:rPr>
              <a:t>[1]  </a:t>
            </a:r>
            <a:r>
              <a:rPr kumimoji="1" lang="en-US" altLang="zh-CN" sz="2800" b="1" i="1">
                <a:solidFill>
                  <a:schemeClr val="tx2"/>
                </a:solidFill>
              </a:rPr>
              <a:t>re</a:t>
            </a:r>
            <a:r>
              <a:rPr kumimoji="1" lang="en-US" altLang="zh-CN" sz="2800" b="1">
                <a:solidFill>
                  <a:schemeClr val="tx2"/>
                </a:solidFill>
              </a:rPr>
              <a:t>[2]  </a:t>
            </a:r>
            <a:r>
              <a:rPr kumimoji="1" lang="en-US" altLang="zh-CN" sz="2800" b="1" i="1">
                <a:solidFill>
                  <a:schemeClr val="tx2"/>
                </a:solidFill>
              </a:rPr>
              <a:t>re</a:t>
            </a:r>
            <a:r>
              <a:rPr kumimoji="1" lang="en-US" altLang="zh-CN" sz="2800" b="1">
                <a:solidFill>
                  <a:schemeClr val="tx2"/>
                </a:solidFill>
              </a:rPr>
              <a:t>[3]  </a:t>
            </a:r>
            <a:r>
              <a:rPr kumimoji="1" lang="en-US" altLang="zh-CN" sz="2800" b="1" i="1">
                <a:solidFill>
                  <a:schemeClr val="tx2"/>
                </a:solidFill>
              </a:rPr>
              <a:t>re</a:t>
            </a:r>
            <a:r>
              <a:rPr kumimoji="1" lang="en-US" altLang="zh-CN" sz="2800" b="1">
                <a:solidFill>
                  <a:schemeClr val="tx2"/>
                </a:solidFill>
              </a:rPr>
              <a:t>[4]  </a:t>
            </a:r>
            <a:r>
              <a:rPr kumimoji="1" lang="en-US" altLang="zh-CN" sz="2800" b="1" i="1">
                <a:solidFill>
                  <a:schemeClr val="tx2"/>
                </a:solidFill>
              </a:rPr>
              <a:t>re</a:t>
            </a:r>
            <a:r>
              <a:rPr kumimoji="1" lang="en-US" altLang="zh-CN" sz="2800" b="1">
                <a:solidFill>
                  <a:schemeClr val="tx2"/>
                </a:solidFill>
              </a:rPr>
              <a:t>[5]  </a:t>
            </a:r>
            <a:r>
              <a:rPr kumimoji="1" lang="en-US" altLang="zh-CN" sz="2800" b="1" i="1">
                <a:solidFill>
                  <a:schemeClr val="tx2"/>
                </a:solidFill>
              </a:rPr>
              <a:t>re</a:t>
            </a:r>
            <a:r>
              <a:rPr kumimoji="1" lang="en-US" altLang="zh-CN" sz="2800" b="1">
                <a:solidFill>
                  <a:schemeClr val="tx2"/>
                </a:solidFill>
              </a:rPr>
              <a:t>[6]  </a:t>
            </a:r>
            <a:r>
              <a:rPr kumimoji="1" lang="en-US" altLang="zh-CN" sz="2800" b="1" i="1">
                <a:solidFill>
                  <a:schemeClr val="tx2"/>
                </a:solidFill>
              </a:rPr>
              <a:t>re</a:t>
            </a:r>
            <a:r>
              <a:rPr kumimoji="1" lang="en-US" altLang="zh-CN" sz="2800" b="1">
                <a:solidFill>
                  <a:schemeClr val="tx2"/>
                </a:solidFill>
              </a:rPr>
              <a:t>[7]  </a:t>
            </a:r>
            <a:r>
              <a:rPr kumimoji="1" lang="en-US" altLang="zh-CN" sz="2800" b="1" i="1">
                <a:solidFill>
                  <a:schemeClr val="tx2"/>
                </a:solidFill>
              </a:rPr>
              <a:t>re</a:t>
            </a:r>
            <a:r>
              <a:rPr kumimoji="1" lang="en-US" altLang="zh-CN" sz="2800" b="1">
                <a:solidFill>
                  <a:schemeClr val="tx2"/>
                </a:solidFill>
              </a:rPr>
              <a:t>[8]  </a:t>
            </a:r>
            <a:r>
              <a:rPr kumimoji="1" lang="en-US" altLang="zh-CN" sz="2800" b="1" i="1">
                <a:solidFill>
                  <a:schemeClr val="tx2"/>
                </a:solidFill>
              </a:rPr>
              <a:t>re</a:t>
            </a:r>
            <a:r>
              <a:rPr kumimoji="1" lang="en-US" altLang="zh-CN" sz="2800" b="1">
                <a:solidFill>
                  <a:schemeClr val="tx2"/>
                </a:solidFill>
              </a:rPr>
              <a:t>[9]</a:t>
            </a:r>
          </a:p>
        </p:txBody>
      </p:sp>
      <p:sp>
        <p:nvSpPr>
          <p:cNvPr id="999448" name="Line 24">
            <a:extLst>
              <a:ext uri="{FF2B5EF4-FFF2-40B4-BE49-F238E27FC236}">
                <a16:creationId xmlns:a16="http://schemas.microsoft.com/office/drawing/2014/main" id="{07BEF090-DF17-4B90-8B96-43010CEC5722}"/>
              </a:ext>
            </a:extLst>
          </p:cNvPr>
          <p:cNvSpPr>
            <a:spLocks noChangeShapeType="1"/>
          </p:cNvSpPr>
          <p:nvPr/>
        </p:nvSpPr>
        <p:spPr bwMode="auto">
          <a:xfrm>
            <a:off x="533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49" name="Line 25">
            <a:extLst>
              <a:ext uri="{FF2B5EF4-FFF2-40B4-BE49-F238E27FC236}">
                <a16:creationId xmlns:a16="http://schemas.microsoft.com/office/drawing/2014/main" id="{1F23A892-931A-408C-89CB-8B70735F3864}"/>
              </a:ext>
            </a:extLst>
          </p:cNvPr>
          <p:cNvSpPr>
            <a:spLocks noChangeShapeType="1"/>
          </p:cNvSpPr>
          <p:nvPr/>
        </p:nvSpPr>
        <p:spPr bwMode="auto">
          <a:xfrm>
            <a:off x="1447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50" name="Line 26">
            <a:extLst>
              <a:ext uri="{FF2B5EF4-FFF2-40B4-BE49-F238E27FC236}">
                <a16:creationId xmlns:a16="http://schemas.microsoft.com/office/drawing/2014/main" id="{6FAD9A5A-78A4-4009-9452-3309776C856D}"/>
              </a:ext>
            </a:extLst>
          </p:cNvPr>
          <p:cNvSpPr>
            <a:spLocks noChangeShapeType="1"/>
          </p:cNvSpPr>
          <p:nvPr/>
        </p:nvSpPr>
        <p:spPr bwMode="auto">
          <a:xfrm>
            <a:off x="2362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51" name="Line 27">
            <a:extLst>
              <a:ext uri="{FF2B5EF4-FFF2-40B4-BE49-F238E27FC236}">
                <a16:creationId xmlns:a16="http://schemas.microsoft.com/office/drawing/2014/main" id="{32781912-50DA-40DC-BB9E-FB7584355291}"/>
              </a:ext>
            </a:extLst>
          </p:cNvPr>
          <p:cNvSpPr>
            <a:spLocks noChangeShapeType="1"/>
          </p:cNvSpPr>
          <p:nvPr/>
        </p:nvSpPr>
        <p:spPr bwMode="auto">
          <a:xfrm>
            <a:off x="3200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52" name="Line 28">
            <a:extLst>
              <a:ext uri="{FF2B5EF4-FFF2-40B4-BE49-F238E27FC236}">
                <a16:creationId xmlns:a16="http://schemas.microsoft.com/office/drawing/2014/main" id="{7CD30E7D-44F1-45C7-BB7A-30403EF1BFF0}"/>
              </a:ext>
            </a:extLst>
          </p:cNvPr>
          <p:cNvSpPr>
            <a:spLocks noChangeShapeType="1"/>
          </p:cNvSpPr>
          <p:nvPr/>
        </p:nvSpPr>
        <p:spPr bwMode="auto">
          <a:xfrm>
            <a:off x="4114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53" name="Line 29">
            <a:extLst>
              <a:ext uri="{FF2B5EF4-FFF2-40B4-BE49-F238E27FC236}">
                <a16:creationId xmlns:a16="http://schemas.microsoft.com/office/drawing/2014/main" id="{1B8014AB-C9C7-4693-8B9A-2A0685A65D13}"/>
              </a:ext>
            </a:extLst>
          </p:cNvPr>
          <p:cNvSpPr>
            <a:spLocks noChangeShapeType="1"/>
          </p:cNvSpPr>
          <p:nvPr/>
        </p:nvSpPr>
        <p:spPr bwMode="auto">
          <a:xfrm>
            <a:off x="5029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54" name="Line 30">
            <a:extLst>
              <a:ext uri="{FF2B5EF4-FFF2-40B4-BE49-F238E27FC236}">
                <a16:creationId xmlns:a16="http://schemas.microsoft.com/office/drawing/2014/main" id="{C5C2E461-8E95-459A-A148-30C675D3EE8A}"/>
              </a:ext>
            </a:extLst>
          </p:cNvPr>
          <p:cNvSpPr>
            <a:spLocks noChangeShapeType="1"/>
          </p:cNvSpPr>
          <p:nvPr/>
        </p:nvSpPr>
        <p:spPr bwMode="auto">
          <a:xfrm>
            <a:off x="5867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55" name="Line 31">
            <a:extLst>
              <a:ext uri="{FF2B5EF4-FFF2-40B4-BE49-F238E27FC236}">
                <a16:creationId xmlns:a16="http://schemas.microsoft.com/office/drawing/2014/main" id="{FE273DEC-33E2-4D4F-8743-909CE13A3A72}"/>
              </a:ext>
            </a:extLst>
          </p:cNvPr>
          <p:cNvSpPr>
            <a:spLocks noChangeShapeType="1"/>
          </p:cNvSpPr>
          <p:nvPr/>
        </p:nvSpPr>
        <p:spPr bwMode="auto">
          <a:xfrm>
            <a:off x="6781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56" name="Line 32">
            <a:extLst>
              <a:ext uri="{FF2B5EF4-FFF2-40B4-BE49-F238E27FC236}">
                <a16:creationId xmlns:a16="http://schemas.microsoft.com/office/drawing/2014/main" id="{0770A78B-6EFC-449F-999D-23327E989FB8}"/>
              </a:ext>
            </a:extLst>
          </p:cNvPr>
          <p:cNvSpPr>
            <a:spLocks noChangeShapeType="1"/>
          </p:cNvSpPr>
          <p:nvPr/>
        </p:nvSpPr>
        <p:spPr bwMode="auto">
          <a:xfrm>
            <a:off x="7696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57" name="Line 33">
            <a:extLst>
              <a:ext uri="{FF2B5EF4-FFF2-40B4-BE49-F238E27FC236}">
                <a16:creationId xmlns:a16="http://schemas.microsoft.com/office/drawing/2014/main" id="{11A3A7A2-184E-4550-AB89-2772531F4D1E}"/>
              </a:ext>
            </a:extLst>
          </p:cNvPr>
          <p:cNvSpPr>
            <a:spLocks noChangeShapeType="1"/>
          </p:cNvSpPr>
          <p:nvPr/>
        </p:nvSpPr>
        <p:spPr bwMode="auto">
          <a:xfrm flipH="1">
            <a:off x="86106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999458" name="Rectangle 34" descr="羊皮纸">
            <a:extLst>
              <a:ext uri="{FF2B5EF4-FFF2-40B4-BE49-F238E27FC236}">
                <a16:creationId xmlns:a16="http://schemas.microsoft.com/office/drawing/2014/main" id="{385DB421-FA3D-4A6F-BF05-C02388685137}"/>
              </a:ext>
            </a:extLst>
          </p:cNvPr>
          <p:cNvSpPr>
            <a:spLocks noChangeArrowheads="1"/>
          </p:cNvSpPr>
          <p:nvPr/>
        </p:nvSpPr>
        <p:spPr bwMode="auto">
          <a:xfrm>
            <a:off x="38100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614</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59" name="Rectangle 35" descr="羊皮纸">
            <a:extLst>
              <a:ext uri="{FF2B5EF4-FFF2-40B4-BE49-F238E27FC236}">
                <a16:creationId xmlns:a16="http://schemas.microsoft.com/office/drawing/2014/main" id="{2D426AF5-86E2-48F1-9AC7-E1FA7BA32493}"/>
              </a:ext>
            </a:extLst>
          </p:cNvPr>
          <p:cNvSpPr>
            <a:spLocks noChangeArrowheads="1"/>
          </p:cNvSpPr>
          <p:nvPr/>
        </p:nvSpPr>
        <p:spPr bwMode="auto">
          <a:xfrm>
            <a:off x="73914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738</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60" name="Rectangle 36" descr="羊皮纸">
            <a:extLst>
              <a:ext uri="{FF2B5EF4-FFF2-40B4-BE49-F238E27FC236}">
                <a16:creationId xmlns:a16="http://schemas.microsoft.com/office/drawing/2014/main" id="{8B7D1D14-45A0-4866-892D-9059A17A9742}"/>
              </a:ext>
            </a:extLst>
          </p:cNvPr>
          <p:cNvSpPr>
            <a:spLocks noChangeArrowheads="1"/>
          </p:cNvSpPr>
          <p:nvPr/>
        </p:nvSpPr>
        <p:spPr bwMode="auto">
          <a:xfrm>
            <a:off x="11430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921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61" name="Rectangle 37" descr="羊皮纸">
            <a:extLst>
              <a:ext uri="{FF2B5EF4-FFF2-40B4-BE49-F238E27FC236}">
                <a16:creationId xmlns:a16="http://schemas.microsoft.com/office/drawing/2014/main" id="{6421F73A-2D5B-4BF3-9391-871EF377C02B}"/>
              </a:ext>
            </a:extLst>
          </p:cNvPr>
          <p:cNvSpPr>
            <a:spLocks noChangeArrowheads="1"/>
          </p:cNvSpPr>
          <p:nvPr/>
        </p:nvSpPr>
        <p:spPr bwMode="auto">
          <a:xfrm>
            <a:off x="47244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485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62" name="Rectangle 38" descr="羊皮纸">
            <a:extLst>
              <a:ext uri="{FF2B5EF4-FFF2-40B4-BE49-F238E27FC236}">
                <a16:creationId xmlns:a16="http://schemas.microsoft.com/office/drawing/2014/main" id="{7584A2ED-8024-43C0-8B27-9CAB8D06ABF6}"/>
              </a:ext>
            </a:extLst>
          </p:cNvPr>
          <p:cNvSpPr>
            <a:spLocks noChangeArrowheads="1"/>
          </p:cNvSpPr>
          <p:nvPr/>
        </p:nvSpPr>
        <p:spPr bwMode="auto">
          <a:xfrm>
            <a:off x="64770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637</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63" name="Rectangle 39" descr="羊皮纸">
            <a:extLst>
              <a:ext uri="{FF2B5EF4-FFF2-40B4-BE49-F238E27FC236}">
                <a16:creationId xmlns:a16="http://schemas.microsoft.com/office/drawing/2014/main" id="{8A3532BE-925E-4FBE-A914-6DCBE9402A41}"/>
              </a:ext>
            </a:extLst>
          </p:cNvPr>
          <p:cNvSpPr>
            <a:spLocks noChangeArrowheads="1"/>
          </p:cNvSpPr>
          <p:nvPr/>
        </p:nvSpPr>
        <p:spPr bwMode="auto">
          <a:xfrm>
            <a:off x="1143000" y="31765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101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64" name="Rectangle 40" descr="羊皮纸">
            <a:extLst>
              <a:ext uri="{FF2B5EF4-FFF2-40B4-BE49-F238E27FC236}">
                <a16:creationId xmlns:a16="http://schemas.microsoft.com/office/drawing/2014/main" id="{B4B54A12-BCD9-46E7-8827-B026027B704E}"/>
              </a:ext>
            </a:extLst>
          </p:cNvPr>
          <p:cNvSpPr>
            <a:spLocks noChangeArrowheads="1"/>
          </p:cNvSpPr>
          <p:nvPr/>
        </p:nvSpPr>
        <p:spPr bwMode="auto">
          <a:xfrm>
            <a:off x="4724400" y="31765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215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65" name="Rectangle 41" descr="羊皮纸">
            <a:extLst>
              <a:ext uri="{FF2B5EF4-FFF2-40B4-BE49-F238E27FC236}">
                <a16:creationId xmlns:a16="http://schemas.microsoft.com/office/drawing/2014/main" id="{30B5CB7A-D3FA-4AAF-9AB2-7C485DB703C2}"/>
              </a:ext>
            </a:extLst>
          </p:cNvPr>
          <p:cNvSpPr>
            <a:spLocks noChangeArrowheads="1"/>
          </p:cNvSpPr>
          <p:nvPr/>
        </p:nvSpPr>
        <p:spPr bwMode="auto">
          <a:xfrm>
            <a:off x="2286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530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66" name="Rectangle 42" descr="羊皮纸">
            <a:extLst>
              <a:ext uri="{FF2B5EF4-FFF2-40B4-BE49-F238E27FC236}">
                <a16:creationId xmlns:a16="http://schemas.microsoft.com/office/drawing/2014/main" id="{1F94CA86-1006-4D7E-ADC4-B036D081B8EB}"/>
              </a:ext>
            </a:extLst>
          </p:cNvPr>
          <p:cNvSpPr>
            <a:spLocks noChangeArrowheads="1"/>
          </p:cNvSpPr>
          <p:nvPr/>
        </p:nvSpPr>
        <p:spPr bwMode="auto">
          <a:xfrm>
            <a:off x="228600" y="31765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790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67" name="Rectangle 43" descr="羊皮纸">
            <a:extLst>
              <a:ext uri="{FF2B5EF4-FFF2-40B4-BE49-F238E27FC236}">
                <a16:creationId xmlns:a16="http://schemas.microsoft.com/office/drawing/2014/main" id="{0423B31F-B903-41A9-9DC9-1389A3EB8BFE}"/>
              </a:ext>
            </a:extLst>
          </p:cNvPr>
          <p:cNvSpPr>
            <a:spLocks noChangeArrowheads="1"/>
          </p:cNvSpPr>
          <p:nvPr/>
        </p:nvSpPr>
        <p:spPr bwMode="auto">
          <a:xfrm>
            <a:off x="55626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306</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68" name="Text Box 44">
            <a:extLst>
              <a:ext uri="{FF2B5EF4-FFF2-40B4-BE49-F238E27FC236}">
                <a16:creationId xmlns:a16="http://schemas.microsoft.com/office/drawing/2014/main" id="{B0A460A7-2913-40F9-A138-049B7A5C5D1E}"/>
              </a:ext>
            </a:extLst>
          </p:cNvPr>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[0]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[1]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[2]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[3]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[4]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[5]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[6]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[7]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[8]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99469" name="Text Box 45">
            <a:extLst>
              <a:ext uri="{FF2B5EF4-FFF2-40B4-BE49-F238E27FC236}">
                <a16:creationId xmlns:a16="http://schemas.microsoft.com/office/drawing/2014/main" id="{37B83E9C-DFA6-4EF5-AF47-AFDA36224F70}"/>
              </a:ext>
            </a:extLst>
          </p:cNvPr>
          <p:cNvSpPr txBox="1">
            <a:spLocks noChangeArrowheads="1"/>
          </p:cNvSpPr>
          <p:nvPr/>
        </p:nvSpPr>
        <p:spPr bwMode="auto">
          <a:xfrm>
            <a:off x="76200" y="5121275"/>
            <a:ext cx="19700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rgbClr val="008000"/>
                </a:solidFill>
              </a:rPr>
              <a:t>第一趟收集</a:t>
            </a:r>
          </a:p>
        </p:txBody>
      </p:sp>
      <p:sp>
        <p:nvSpPr>
          <p:cNvPr id="999470" name="Rectangle 46" descr="羊皮纸">
            <a:extLst>
              <a:ext uri="{FF2B5EF4-FFF2-40B4-BE49-F238E27FC236}">
                <a16:creationId xmlns:a16="http://schemas.microsoft.com/office/drawing/2014/main" id="{4ED8E89E-791D-4564-AD5F-0480F1D56724}"/>
              </a:ext>
            </a:extLst>
          </p:cNvPr>
          <p:cNvSpPr>
            <a:spLocks noChangeArrowheads="1"/>
          </p:cNvSpPr>
          <p:nvPr/>
        </p:nvSpPr>
        <p:spPr bwMode="auto">
          <a:xfrm>
            <a:off x="1524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530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71" name="Line 47" descr="羊皮纸">
            <a:extLst>
              <a:ext uri="{FF2B5EF4-FFF2-40B4-BE49-F238E27FC236}">
                <a16:creationId xmlns:a16="http://schemas.microsoft.com/office/drawing/2014/main" id="{E4B21C39-1CB6-46D9-B526-018D01E9D12D}"/>
              </a:ext>
            </a:extLst>
          </p:cNvPr>
          <p:cNvSpPr>
            <a:spLocks noChangeShapeType="1"/>
          </p:cNvSpPr>
          <p:nvPr/>
        </p:nvSpPr>
        <p:spPr bwMode="auto">
          <a:xfrm>
            <a:off x="762000" y="5962650"/>
            <a:ext cx="304800" cy="0"/>
          </a:xfrm>
          <a:prstGeom prst="line">
            <a:avLst/>
          </a:prstGeom>
          <a:noFill/>
          <a:ln w="25400">
            <a:solidFill>
              <a:srgbClr val="80808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9472" name="Rectangle 48" descr="羊皮纸">
            <a:extLst>
              <a:ext uri="{FF2B5EF4-FFF2-40B4-BE49-F238E27FC236}">
                <a16:creationId xmlns:a16="http://schemas.microsoft.com/office/drawing/2014/main" id="{3BBD29D6-3E46-4F8B-83D6-04C74F4C2D73}"/>
              </a:ext>
            </a:extLst>
          </p:cNvPr>
          <p:cNvSpPr>
            <a:spLocks noChangeArrowheads="1"/>
          </p:cNvSpPr>
          <p:nvPr/>
        </p:nvSpPr>
        <p:spPr bwMode="auto">
          <a:xfrm>
            <a:off x="10668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790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73" name="Line 49" descr="羊皮纸">
            <a:extLst>
              <a:ext uri="{FF2B5EF4-FFF2-40B4-BE49-F238E27FC236}">
                <a16:creationId xmlns:a16="http://schemas.microsoft.com/office/drawing/2014/main" id="{45ECF706-9DB7-44E6-B279-F5B87593E6D7}"/>
              </a:ext>
            </a:extLst>
          </p:cNvPr>
          <p:cNvSpPr>
            <a:spLocks noChangeShapeType="1"/>
          </p:cNvSpPr>
          <p:nvPr/>
        </p:nvSpPr>
        <p:spPr bwMode="auto">
          <a:xfrm>
            <a:off x="1676400" y="5962650"/>
            <a:ext cx="304800" cy="0"/>
          </a:xfrm>
          <a:prstGeom prst="line">
            <a:avLst/>
          </a:prstGeom>
          <a:noFill/>
          <a:ln w="28575">
            <a:solidFill>
              <a:srgbClr val="80808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9474" name="Rectangle 50" descr="羊皮纸">
            <a:extLst>
              <a:ext uri="{FF2B5EF4-FFF2-40B4-BE49-F238E27FC236}">
                <a16:creationId xmlns:a16="http://schemas.microsoft.com/office/drawing/2014/main" id="{456B9D75-1273-4A27-B94A-B57221C91CF2}"/>
              </a:ext>
            </a:extLst>
          </p:cNvPr>
          <p:cNvSpPr>
            <a:spLocks noChangeArrowheads="1"/>
          </p:cNvSpPr>
          <p:nvPr/>
        </p:nvSpPr>
        <p:spPr bwMode="auto">
          <a:xfrm>
            <a:off x="19812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921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75" name="Line 51" descr="羊皮纸">
            <a:extLst>
              <a:ext uri="{FF2B5EF4-FFF2-40B4-BE49-F238E27FC236}">
                <a16:creationId xmlns:a16="http://schemas.microsoft.com/office/drawing/2014/main" id="{86C6DB4D-03F1-4098-8411-06FF4F068CAF}"/>
              </a:ext>
            </a:extLst>
          </p:cNvPr>
          <p:cNvSpPr>
            <a:spLocks noChangeShapeType="1"/>
          </p:cNvSpPr>
          <p:nvPr/>
        </p:nvSpPr>
        <p:spPr bwMode="auto">
          <a:xfrm>
            <a:off x="2590800" y="5962650"/>
            <a:ext cx="304800" cy="0"/>
          </a:xfrm>
          <a:prstGeom prst="line">
            <a:avLst/>
          </a:prstGeom>
          <a:noFill/>
          <a:ln w="28575">
            <a:solidFill>
              <a:srgbClr val="80808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9476" name="Rectangle 52" descr="羊皮纸">
            <a:extLst>
              <a:ext uri="{FF2B5EF4-FFF2-40B4-BE49-F238E27FC236}">
                <a16:creationId xmlns:a16="http://schemas.microsoft.com/office/drawing/2014/main" id="{F0119392-08E3-4943-8F78-0D6253332F4B}"/>
              </a:ext>
            </a:extLst>
          </p:cNvPr>
          <p:cNvSpPr>
            <a:spLocks noChangeArrowheads="1"/>
          </p:cNvSpPr>
          <p:nvPr/>
        </p:nvSpPr>
        <p:spPr bwMode="auto">
          <a:xfrm>
            <a:off x="28956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101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77" name="Line 53" descr="羊皮纸">
            <a:extLst>
              <a:ext uri="{FF2B5EF4-FFF2-40B4-BE49-F238E27FC236}">
                <a16:creationId xmlns:a16="http://schemas.microsoft.com/office/drawing/2014/main" id="{22C90EAE-EDF9-493A-91AC-ACCFF05F9C3F}"/>
              </a:ext>
            </a:extLst>
          </p:cNvPr>
          <p:cNvSpPr>
            <a:spLocks noChangeShapeType="1"/>
          </p:cNvSpPr>
          <p:nvPr/>
        </p:nvSpPr>
        <p:spPr bwMode="auto">
          <a:xfrm>
            <a:off x="3505200" y="5962650"/>
            <a:ext cx="304800" cy="0"/>
          </a:xfrm>
          <a:prstGeom prst="line">
            <a:avLst/>
          </a:prstGeom>
          <a:noFill/>
          <a:ln w="28575">
            <a:solidFill>
              <a:srgbClr val="80808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9478" name="Rectangle 54" descr="羊皮纸">
            <a:extLst>
              <a:ext uri="{FF2B5EF4-FFF2-40B4-BE49-F238E27FC236}">
                <a16:creationId xmlns:a16="http://schemas.microsoft.com/office/drawing/2014/main" id="{E80D63D0-BF55-4C67-84CD-395F4E0C471F}"/>
              </a:ext>
            </a:extLst>
          </p:cNvPr>
          <p:cNvSpPr>
            <a:spLocks noChangeArrowheads="1"/>
          </p:cNvSpPr>
          <p:nvPr/>
        </p:nvSpPr>
        <p:spPr bwMode="auto">
          <a:xfrm>
            <a:off x="38100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614</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79" name="Line 55" descr="羊皮纸">
            <a:extLst>
              <a:ext uri="{FF2B5EF4-FFF2-40B4-BE49-F238E27FC236}">
                <a16:creationId xmlns:a16="http://schemas.microsoft.com/office/drawing/2014/main" id="{048251D2-2DB5-43DF-8711-6350562222DA}"/>
              </a:ext>
            </a:extLst>
          </p:cNvPr>
          <p:cNvSpPr>
            <a:spLocks noChangeShapeType="1"/>
          </p:cNvSpPr>
          <p:nvPr/>
        </p:nvSpPr>
        <p:spPr bwMode="auto">
          <a:xfrm>
            <a:off x="4419600" y="5962650"/>
            <a:ext cx="304800" cy="0"/>
          </a:xfrm>
          <a:prstGeom prst="line">
            <a:avLst/>
          </a:prstGeom>
          <a:noFill/>
          <a:ln w="28575">
            <a:solidFill>
              <a:srgbClr val="80808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9480" name="Rectangle 56" descr="羊皮纸">
            <a:extLst>
              <a:ext uri="{FF2B5EF4-FFF2-40B4-BE49-F238E27FC236}">
                <a16:creationId xmlns:a16="http://schemas.microsoft.com/office/drawing/2014/main" id="{111686FA-7E39-4C5D-8BE9-38FDA9D7B20F}"/>
              </a:ext>
            </a:extLst>
          </p:cNvPr>
          <p:cNvSpPr>
            <a:spLocks noChangeArrowheads="1"/>
          </p:cNvSpPr>
          <p:nvPr/>
        </p:nvSpPr>
        <p:spPr bwMode="auto">
          <a:xfrm>
            <a:off x="47244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485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81" name="Line 57" descr="羊皮纸">
            <a:extLst>
              <a:ext uri="{FF2B5EF4-FFF2-40B4-BE49-F238E27FC236}">
                <a16:creationId xmlns:a16="http://schemas.microsoft.com/office/drawing/2014/main" id="{B9F039E3-7EAA-42D2-951F-BF3FE5936F3D}"/>
              </a:ext>
            </a:extLst>
          </p:cNvPr>
          <p:cNvSpPr>
            <a:spLocks noChangeShapeType="1"/>
          </p:cNvSpPr>
          <p:nvPr/>
        </p:nvSpPr>
        <p:spPr bwMode="auto">
          <a:xfrm>
            <a:off x="5334000" y="5962650"/>
            <a:ext cx="304800" cy="0"/>
          </a:xfrm>
          <a:prstGeom prst="line">
            <a:avLst/>
          </a:prstGeom>
          <a:noFill/>
          <a:ln w="28575">
            <a:solidFill>
              <a:srgbClr val="80808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9482" name="Rectangle 58" descr="羊皮纸">
            <a:extLst>
              <a:ext uri="{FF2B5EF4-FFF2-40B4-BE49-F238E27FC236}">
                <a16:creationId xmlns:a16="http://schemas.microsoft.com/office/drawing/2014/main" id="{0D5E3AA2-5135-40B4-9618-AF60D7C12422}"/>
              </a:ext>
            </a:extLst>
          </p:cNvPr>
          <p:cNvSpPr>
            <a:spLocks noChangeArrowheads="1"/>
          </p:cNvSpPr>
          <p:nvPr/>
        </p:nvSpPr>
        <p:spPr bwMode="auto">
          <a:xfrm>
            <a:off x="56388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215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83" name="Line 59" descr="羊皮纸">
            <a:extLst>
              <a:ext uri="{FF2B5EF4-FFF2-40B4-BE49-F238E27FC236}">
                <a16:creationId xmlns:a16="http://schemas.microsoft.com/office/drawing/2014/main" id="{6E771252-F208-4F3E-8473-AF04008F168D}"/>
              </a:ext>
            </a:extLst>
          </p:cNvPr>
          <p:cNvSpPr>
            <a:spLocks noChangeShapeType="1"/>
          </p:cNvSpPr>
          <p:nvPr/>
        </p:nvSpPr>
        <p:spPr bwMode="auto">
          <a:xfrm>
            <a:off x="6248400" y="5962650"/>
            <a:ext cx="304800" cy="0"/>
          </a:xfrm>
          <a:prstGeom prst="line">
            <a:avLst/>
          </a:prstGeom>
          <a:noFill/>
          <a:ln w="28575">
            <a:solidFill>
              <a:srgbClr val="80808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9484" name="Rectangle 60" descr="羊皮纸">
            <a:extLst>
              <a:ext uri="{FF2B5EF4-FFF2-40B4-BE49-F238E27FC236}">
                <a16:creationId xmlns:a16="http://schemas.microsoft.com/office/drawing/2014/main" id="{152D427E-3FD9-433C-96CD-E63F5ACC2CA3}"/>
              </a:ext>
            </a:extLst>
          </p:cNvPr>
          <p:cNvSpPr>
            <a:spLocks noChangeArrowheads="1"/>
          </p:cNvSpPr>
          <p:nvPr/>
        </p:nvSpPr>
        <p:spPr bwMode="auto">
          <a:xfrm>
            <a:off x="65532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306</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85" name="Line 61" descr="羊皮纸">
            <a:extLst>
              <a:ext uri="{FF2B5EF4-FFF2-40B4-BE49-F238E27FC236}">
                <a16:creationId xmlns:a16="http://schemas.microsoft.com/office/drawing/2014/main" id="{877FDE57-7E5E-4353-ADD4-35D37BED76D0}"/>
              </a:ext>
            </a:extLst>
          </p:cNvPr>
          <p:cNvSpPr>
            <a:spLocks noChangeShapeType="1"/>
          </p:cNvSpPr>
          <p:nvPr/>
        </p:nvSpPr>
        <p:spPr bwMode="auto">
          <a:xfrm>
            <a:off x="7162800" y="5962650"/>
            <a:ext cx="304800" cy="0"/>
          </a:xfrm>
          <a:prstGeom prst="line">
            <a:avLst/>
          </a:prstGeom>
          <a:noFill/>
          <a:ln w="28575">
            <a:solidFill>
              <a:srgbClr val="80808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9486" name="Rectangle 62" descr="羊皮纸">
            <a:extLst>
              <a:ext uri="{FF2B5EF4-FFF2-40B4-BE49-F238E27FC236}">
                <a16:creationId xmlns:a16="http://schemas.microsoft.com/office/drawing/2014/main" id="{AEBA5F89-D3FE-4105-959C-991DB31A49A0}"/>
              </a:ext>
            </a:extLst>
          </p:cNvPr>
          <p:cNvSpPr>
            <a:spLocks noChangeArrowheads="1"/>
          </p:cNvSpPr>
          <p:nvPr/>
        </p:nvSpPr>
        <p:spPr bwMode="auto">
          <a:xfrm>
            <a:off x="74676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637</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99487" name="Line 63" descr="羊皮纸">
            <a:extLst>
              <a:ext uri="{FF2B5EF4-FFF2-40B4-BE49-F238E27FC236}">
                <a16:creationId xmlns:a16="http://schemas.microsoft.com/office/drawing/2014/main" id="{EFA7ADC9-BC54-4104-88ED-FC389FB933F0}"/>
              </a:ext>
            </a:extLst>
          </p:cNvPr>
          <p:cNvSpPr>
            <a:spLocks noChangeShapeType="1"/>
          </p:cNvSpPr>
          <p:nvPr/>
        </p:nvSpPr>
        <p:spPr bwMode="auto">
          <a:xfrm>
            <a:off x="8077200" y="5962650"/>
            <a:ext cx="304800" cy="0"/>
          </a:xfrm>
          <a:prstGeom prst="line">
            <a:avLst/>
          </a:prstGeom>
          <a:noFill/>
          <a:ln w="28575">
            <a:solidFill>
              <a:srgbClr val="80808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9488" name="Rectangle 64" descr="羊皮纸">
            <a:extLst>
              <a:ext uri="{FF2B5EF4-FFF2-40B4-BE49-F238E27FC236}">
                <a16:creationId xmlns:a16="http://schemas.microsoft.com/office/drawing/2014/main" id="{F692C279-9E82-42FC-A112-E03E3F947203}"/>
              </a:ext>
            </a:extLst>
          </p:cNvPr>
          <p:cNvSpPr>
            <a:spLocks noChangeArrowheads="1"/>
          </p:cNvSpPr>
          <p:nvPr/>
        </p:nvSpPr>
        <p:spPr bwMode="auto">
          <a:xfrm>
            <a:off x="83820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738</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2">
            <a:extLst>
              <a:ext uri="{FF2B5EF4-FFF2-40B4-BE49-F238E27FC236}">
                <a16:creationId xmlns:a16="http://schemas.microsoft.com/office/drawing/2014/main" id="{40CD41F1-E633-4AA8-AD18-80F256D091EC}"/>
              </a:ext>
            </a:extLst>
          </p:cNvPr>
          <p:cNvSpPr>
            <a:spLocks noGrp="1"/>
          </p:cNvSpPr>
          <p:nvPr>
            <p:ph type="sldNum" sz="quarter" idx="11"/>
          </p:nvPr>
        </p:nvSpPr>
        <p:spPr/>
        <p:txBody>
          <a:bodyPr/>
          <a:lstStyle/>
          <a:p>
            <a:r>
              <a:rPr lang="en-US" altLang="zh-CN"/>
              <a:t>140-</a:t>
            </a:r>
            <a:fld id="{C9D935AB-22EE-49BF-B72A-5E4721EAD906}" type="slidenum">
              <a:rPr lang="en-US" altLang="zh-CN"/>
              <a:pPr/>
              <a:t>133</a:t>
            </a:fld>
            <a:endParaRPr lang="en-US" altLang="zh-CN"/>
          </a:p>
        </p:txBody>
      </p:sp>
      <p:sp>
        <p:nvSpPr>
          <p:cNvPr id="1000450" name="Text Box 2">
            <a:extLst>
              <a:ext uri="{FF2B5EF4-FFF2-40B4-BE49-F238E27FC236}">
                <a16:creationId xmlns:a16="http://schemas.microsoft.com/office/drawing/2014/main" id="{8F4C5178-62E6-46EB-AAF5-C165191543DE}"/>
              </a:ext>
            </a:extLst>
          </p:cNvPr>
          <p:cNvSpPr txBox="1">
            <a:spLocks noChangeArrowheads="1"/>
          </p:cNvSpPr>
          <p:nvPr/>
        </p:nvSpPr>
        <p:spPr bwMode="auto">
          <a:xfrm>
            <a:off x="685800" y="546100"/>
            <a:ext cx="77724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200" b="1"/>
              <a:t>基数排序的“分配”与“收集”过程   第二趟</a:t>
            </a:r>
            <a:endParaRPr kumimoji="1" lang="zh-CN" altLang="en-US" sz="2800">
              <a:ea typeface="宋体" panose="02010600030101010101" pitchFamily="2" charset="-122"/>
            </a:endParaRPr>
          </a:p>
        </p:txBody>
      </p:sp>
      <p:sp>
        <p:nvSpPr>
          <p:cNvPr id="1000451" name="Rectangle 3" descr="羊皮纸">
            <a:extLst>
              <a:ext uri="{FF2B5EF4-FFF2-40B4-BE49-F238E27FC236}">
                <a16:creationId xmlns:a16="http://schemas.microsoft.com/office/drawing/2014/main" id="{4942F3DA-767F-40DC-BBBC-625CE1EE3BE6}"/>
              </a:ext>
            </a:extLst>
          </p:cNvPr>
          <p:cNvSpPr>
            <a:spLocks noChangeArrowheads="1"/>
          </p:cNvSpPr>
          <p:nvPr/>
        </p:nvSpPr>
        <p:spPr bwMode="auto">
          <a:xfrm>
            <a:off x="38100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614</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52" name="Line 4">
            <a:extLst>
              <a:ext uri="{FF2B5EF4-FFF2-40B4-BE49-F238E27FC236}">
                <a16:creationId xmlns:a16="http://schemas.microsoft.com/office/drawing/2014/main" id="{4E204D58-BBC8-4CC5-8D24-2746F7FCC177}"/>
              </a:ext>
            </a:extLst>
          </p:cNvPr>
          <p:cNvSpPr>
            <a:spLocks noChangeShapeType="1"/>
          </p:cNvSpPr>
          <p:nvPr/>
        </p:nvSpPr>
        <p:spPr bwMode="auto">
          <a:xfrm>
            <a:off x="7620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53" name="Line 5">
            <a:extLst>
              <a:ext uri="{FF2B5EF4-FFF2-40B4-BE49-F238E27FC236}">
                <a16:creationId xmlns:a16="http://schemas.microsoft.com/office/drawing/2014/main" id="{64E6C03F-6838-44F9-BCCF-714B06868985}"/>
              </a:ext>
            </a:extLst>
          </p:cNvPr>
          <p:cNvSpPr>
            <a:spLocks noChangeShapeType="1"/>
          </p:cNvSpPr>
          <p:nvPr/>
        </p:nvSpPr>
        <p:spPr bwMode="auto">
          <a:xfrm>
            <a:off x="16764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54" name="Rectangle 6" descr="羊皮纸">
            <a:extLst>
              <a:ext uri="{FF2B5EF4-FFF2-40B4-BE49-F238E27FC236}">
                <a16:creationId xmlns:a16="http://schemas.microsoft.com/office/drawing/2014/main" id="{5C0DC845-DCF9-4121-8BB0-6E047EF92AE6}"/>
              </a:ext>
            </a:extLst>
          </p:cNvPr>
          <p:cNvSpPr>
            <a:spLocks noChangeArrowheads="1"/>
          </p:cNvSpPr>
          <p:nvPr/>
        </p:nvSpPr>
        <p:spPr bwMode="auto">
          <a:xfrm>
            <a:off x="19812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921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55" name="Line 7">
            <a:extLst>
              <a:ext uri="{FF2B5EF4-FFF2-40B4-BE49-F238E27FC236}">
                <a16:creationId xmlns:a16="http://schemas.microsoft.com/office/drawing/2014/main" id="{A1DC0E52-C6F4-4B68-974B-0AFB894CB6F9}"/>
              </a:ext>
            </a:extLst>
          </p:cNvPr>
          <p:cNvSpPr>
            <a:spLocks noChangeShapeType="1"/>
          </p:cNvSpPr>
          <p:nvPr/>
        </p:nvSpPr>
        <p:spPr bwMode="auto">
          <a:xfrm>
            <a:off x="25908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56" name="Rectangle 8" descr="羊皮纸">
            <a:extLst>
              <a:ext uri="{FF2B5EF4-FFF2-40B4-BE49-F238E27FC236}">
                <a16:creationId xmlns:a16="http://schemas.microsoft.com/office/drawing/2014/main" id="{0D636F8D-99D0-44B7-9BBA-82F04A4C185D}"/>
              </a:ext>
            </a:extLst>
          </p:cNvPr>
          <p:cNvSpPr>
            <a:spLocks noChangeArrowheads="1"/>
          </p:cNvSpPr>
          <p:nvPr/>
        </p:nvSpPr>
        <p:spPr bwMode="auto">
          <a:xfrm>
            <a:off x="47244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485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57" name="Line 9">
            <a:extLst>
              <a:ext uri="{FF2B5EF4-FFF2-40B4-BE49-F238E27FC236}">
                <a16:creationId xmlns:a16="http://schemas.microsoft.com/office/drawing/2014/main" id="{721CB686-6217-41B1-8057-3F3DC131BD5F}"/>
              </a:ext>
            </a:extLst>
          </p:cNvPr>
          <p:cNvSpPr>
            <a:spLocks noChangeShapeType="1"/>
          </p:cNvSpPr>
          <p:nvPr/>
        </p:nvSpPr>
        <p:spPr bwMode="auto">
          <a:xfrm>
            <a:off x="35052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58" name="Rectangle 10" descr="羊皮纸">
            <a:extLst>
              <a:ext uri="{FF2B5EF4-FFF2-40B4-BE49-F238E27FC236}">
                <a16:creationId xmlns:a16="http://schemas.microsoft.com/office/drawing/2014/main" id="{130585A2-E6BE-4A90-9970-AEC2A851873F}"/>
              </a:ext>
            </a:extLst>
          </p:cNvPr>
          <p:cNvSpPr>
            <a:spLocks noChangeArrowheads="1"/>
          </p:cNvSpPr>
          <p:nvPr/>
        </p:nvSpPr>
        <p:spPr bwMode="auto">
          <a:xfrm>
            <a:off x="74676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637</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59" name="Rectangle 11" descr="羊皮纸">
            <a:extLst>
              <a:ext uri="{FF2B5EF4-FFF2-40B4-BE49-F238E27FC236}">
                <a16:creationId xmlns:a16="http://schemas.microsoft.com/office/drawing/2014/main" id="{1BAC3AC7-9B6E-40DC-AC02-427A38A44AC1}"/>
              </a:ext>
            </a:extLst>
          </p:cNvPr>
          <p:cNvSpPr>
            <a:spLocks noChangeArrowheads="1"/>
          </p:cNvSpPr>
          <p:nvPr/>
        </p:nvSpPr>
        <p:spPr bwMode="auto">
          <a:xfrm>
            <a:off x="83820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738</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60" name="Line 12">
            <a:extLst>
              <a:ext uri="{FF2B5EF4-FFF2-40B4-BE49-F238E27FC236}">
                <a16:creationId xmlns:a16="http://schemas.microsoft.com/office/drawing/2014/main" id="{FF003EB8-F67C-4D27-958D-7A74F69C9CE2}"/>
              </a:ext>
            </a:extLst>
          </p:cNvPr>
          <p:cNvSpPr>
            <a:spLocks noChangeShapeType="1"/>
          </p:cNvSpPr>
          <p:nvPr/>
        </p:nvSpPr>
        <p:spPr bwMode="auto">
          <a:xfrm>
            <a:off x="44196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61" name="Rectangle 13" descr="羊皮纸">
            <a:extLst>
              <a:ext uri="{FF2B5EF4-FFF2-40B4-BE49-F238E27FC236}">
                <a16:creationId xmlns:a16="http://schemas.microsoft.com/office/drawing/2014/main" id="{65DC1FC2-AE1C-484F-AC4A-C9EFB0B7062F}"/>
              </a:ext>
            </a:extLst>
          </p:cNvPr>
          <p:cNvSpPr>
            <a:spLocks noChangeArrowheads="1"/>
          </p:cNvSpPr>
          <p:nvPr/>
        </p:nvSpPr>
        <p:spPr bwMode="auto">
          <a:xfrm>
            <a:off x="28956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101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62" name="Line 14">
            <a:extLst>
              <a:ext uri="{FF2B5EF4-FFF2-40B4-BE49-F238E27FC236}">
                <a16:creationId xmlns:a16="http://schemas.microsoft.com/office/drawing/2014/main" id="{3A46E6CA-44E4-4EA5-8AE8-15D9B57A1DA7}"/>
              </a:ext>
            </a:extLst>
          </p:cNvPr>
          <p:cNvSpPr>
            <a:spLocks noChangeShapeType="1"/>
          </p:cNvSpPr>
          <p:nvPr/>
        </p:nvSpPr>
        <p:spPr bwMode="auto">
          <a:xfrm>
            <a:off x="53340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63" name="Rectangle 15" descr="羊皮纸">
            <a:extLst>
              <a:ext uri="{FF2B5EF4-FFF2-40B4-BE49-F238E27FC236}">
                <a16:creationId xmlns:a16="http://schemas.microsoft.com/office/drawing/2014/main" id="{3C38754B-0F9A-4772-9B30-2F650773EBAE}"/>
              </a:ext>
            </a:extLst>
          </p:cNvPr>
          <p:cNvSpPr>
            <a:spLocks noChangeArrowheads="1"/>
          </p:cNvSpPr>
          <p:nvPr/>
        </p:nvSpPr>
        <p:spPr bwMode="auto">
          <a:xfrm>
            <a:off x="56388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215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64" name="Line 16">
            <a:extLst>
              <a:ext uri="{FF2B5EF4-FFF2-40B4-BE49-F238E27FC236}">
                <a16:creationId xmlns:a16="http://schemas.microsoft.com/office/drawing/2014/main" id="{1DB7948F-375D-415F-9425-0C45FBD120DF}"/>
              </a:ext>
            </a:extLst>
          </p:cNvPr>
          <p:cNvSpPr>
            <a:spLocks noChangeShapeType="1"/>
          </p:cNvSpPr>
          <p:nvPr/>
        </p:nvSpPr>
        <p:spPr bwMode="auto">
          <a:xfrm>
            <a:off x="62484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65" name="Rectangle 17" descr="羊皮纸">
            <a:extLst>
              <a:ext uri="{FF2B5EF4-FFF2-40B4-BE49-F238E27FC236}">
                <a16:creationId xmlns:a16="http://schemas.microsoft.com/office/drawing/2014/main" id="{BD470728-99FA-4536-94EE-36AB4DB2DADE}"/>
              </a:ext>
            </a:extLst>
          </p:cNvPr>
          <p:cNvSpPr>
            <a:spLocks noChangeArrowheads="1"/>
          </p:cNvSpPr>
          <p:nvPr/>
        </p:nvSpPr>
        <p:spPr bwMode="auto">
          <a:xfrm>
            <a:off x="1524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530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66" name="Line 18">
            <a:extLst>
              <a:ext uri="{FF2B5EF4-FFF2-40B4-BE49-F238E27FC236}">
                <a16:creationId xmlns:a16="http://schemas.microsoft.com/office/drawing/2014/main" id="{3200978C-055F-4B97-9AB0-300C785772B9}"/>
              </a:ext>
            </a:extLst>
          </p:cNvPr>
          <p:cNvSpPr>
            <a:spLocks noChangeShapeType="1"/>
          </p:cNvSpPr>
          <p:nvPr/>
        </p:nvSpPr>
        <p:spPr bwMode="auto">
          <a:xfrm>
            <a:off x="71628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67" name="Rectangle 19" descr="羊皮纸">
            <a:extLst>
              <a:ext uri="{FF2B5EF4-FFF2-40B4-BE49-F238E27FC236}">
                <a16:creationId xmlns:a16="http://schemas.microsoft.com/office/drawing/2014/main" id="{188E13CF-00D8-4EA3-B3E8-E6E5BACAE05D}"/>
              </a:ext>
            </a:extLst>
          </p:cNvPr>
          <p:cNvSpPr>
            <a:spLocks noChangeArrowheads="1"/>
          </p:cNvSpPr>
          <p:nvPr/>
        </p:nvSpPr>
        <p:spPr bwMode="auto">
          <a:xfrm>
            <a:off x="10668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790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68" name="Line 20">
            <a:extLst>
              <a:ext uri="{FF2B5EF4-FFF2-40B4-BE49-F238E27FC236}">
                <a16:creationId xmlns:a16="http://schemas.microsoft.com/office/drawing/2014/main" id="{9D25D5CB-5930-43FE-9D8B-C89D519C134D}"/>
              </a:ext>
            </a:extLst>
          </p:cNvPr>
          <p:cNvSpPr>
            <a:spLocks noChangeShapeType="1"/>
          </p:cNvSpPr>
          <p:nvPr/>
        </p:nvSpPr>
        <p:spPr bwMode="auto">
          <a:xfrm>
            <a:off x="80772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69" name="Rectangle 21" descr="羊皮纸">
            <a:extLst>
              <a:ext uri="{FF2B5EF4-FFF2-40B4-BE49-F238E27FC236}">
                <a16:creationId xmlns:a16="http://schemas.microsoft.com/office/drawing/2014/main" id="{05ACC099-F421-4478-B4C3-7221E9CC4539}"/>
              </a:ext>
            </a:extLst>
          </p:cNvPr>
          <p:cNvSpPr>
            <a:spLocks noChangeArrowheads="1"/>
          </p:cNvSpPr>
          <p:nvPr/>
        </p:nvSpPr>
        <p:spPr bwMode="auto">
          <a:xfrm>
            <a:off x="65532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306</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70" name="Text Box 22">
            <a:extLst>
              <a:ext uri="{FF2B5EF4-FFF2-40B4-BE49-F238E27FC236}">
                <a16:creationId xmlns:a16="http://schemas.microsoft.com/office/drawing/2014/main" id="{9D1FFD9B-C69C-4011-9348-84E4B6420F26}"/>
              </a:ext>
            </a:extLst>
          </p:cNvPr>
          <p:cNvSpPr txBox="1">
            <a:spLocks noChangeArrowheads="1"/>
          </p:cNvSpPr>
          <p:nvPr/>
        </p:nvSpPr>
        <p:spPr bwMode="auto">
          <a:xfrm>
            <a:off x="76200" y="1766888"/>
            <a:ext cx="49482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rgbClr val="008000"/>
                </a:solidFill>
              </a:rPr>
              <a:t>第二趟分配（按次低位 </a:t>
            </a:r>
            <a:r>
              <a:rPr kumimoji="1" lang="en-US" altLang="zh-CN" sz="2800" b="1" i="1">
                <a:solidFill>
                  <a:srgbClr val="008000"/>
                </a:solidFill>
              </a:rPr>
              <a:t>i</a:t>
            </a:r>
            <a:r>
              <a:rPr kumimoji="1" lang="en-US" altLang="zh-CN" sz="2800" b="1">
                <a:solidFill>
                  <a:srgbClr val="008000"/>
                </a:solidFill>
              </a:rPr>
              <a:t> = 2 </a:t>
            </a:r>
            <a:r>
              <a:rPr kumimoji="1" lang="zh-CN" altLang="en-US" sz="2800" b="1">
                <a:solidFill>
                  <a:srgbClr val="008000"/>
                </a:solidFill>
              </a:rPr>
              <a:t>）</a:t>
            </a:r>
          </a:p>
        </p:txBody>
      </p:sp>
      <p:sp>
        <p:nvSpPr>
          <p:cNvPr id="1000471" name="Text Box 23">
            <a:extLst>
              <a:ext uri="{FF2B5EF4-FFF2-40B4-BE49-F238E27FC236}">
                <a16:creationId xmlns:a16="http://schemas.microsoft.com/office/drawing/2014/main" id="{7355EAE4-A931-48E1-9551-E8D240E23177}"/>
              </a:ext>
            </a:extLst>
          </p:cNvPr>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rPr>
              <a:t>re</a:t>
            </a:r>
            <a:r>
              <a:rPr kumimoji="1" lang="en-US" altLang="zh-CN" sz="2800" b="1">
                <a:solidFill>
                  <a:schemeClr val="tx2"/>
                </a:solidFill>
              </a:rPr>
              <a:t>[0]  </a:t>
            </a:r>
            <a:r>
              <a:rPr kumimoji="1" lang="en-US" altLang="zh-CN" sz="2800" b="1" i="1">
                <a:solidFill>
                  <a:schemeClr val="tx2"/>
                </a:solidFill>
              </a:rPr>
              <a:t>re</a:t>
            </a:r>
            <a:r>
              <a:rPr kumimoji="1" lang="en-US" altLang="zh-CN" sz="2800" b="1">
                <a:solidFill>
                  <a:schemeClr val="tx2"/>
                </a:solidFill>
              </a:rPr>
              <a:t>[1]  </a:t>
            </a:r>
            <a:r>
              <a:rPr kumimoji="1" lang="en-US" altLang="zh-CN" sz="2800" b="1" i="1">
                <a:solidFill>
                  <a:schemeClr val="tx2"/>
                </a:solidFill>
              </a:rPr>
              <a:t>re</a:t>
            </a:r>
            <a:r>
              <a:rPr kumimoji="1" lang="en-US" altLang="zh-CN" sz="2800" b="1">
                <a:solidFill>
                  <a:schemeClr val="tx2"/>
                </a:solidFill>
              </a:rPr>
              <a:t>[2]  </a:t>
            </a:r>
            <a:r>
              <a:rPr kumimoji="1" lang="en-US" altLang="zh-CN" sz="2800" b="1" i="1">
                <a:solidFill>
                  <a:schemeClr val="tx2"/>
                </a:solidFill>
              </a:rPr>
              <a:t>re</a:t>
            </a:r>
            <a:r>
              <a:rPr kumimoji="1" lang="en-US" altLang="zh-CN" sz="2800" b="1">
                <a:solidFill>
                  <a:schemeClr val="tx2"/>
                </a:solidFill>
              </a:rPr>
              <a:t>[3]  </a:t>
            </a:r>
            <a:r>
              <a:rPr kumimoji="1" lang="en-US" altLang="zh-CN" sz="2800" b="1" i="1">
                <a:solidFill>
                  <a:schemeClr val="tx2"/>
                </a:solidFill>
              </a:rPr>
              <a:t>re</a:t>
            </a:r>
            <a:r>
              <a:rPr kumimoji="1" lang="en-US" altLang="zh-CN" sz="2800" b="1">
                <a:solidFill>
                  <a:schemeClr val="tx2"/>
                </a:solidFill>
              </a:rPr>
              <a:t>[4]  </a:t>
            </a:r>
            <a:r>
              <a:rPr kumimoji="1" lang="en-US" altLang="zh-CN" sz="2800" b="1" i="1">
                <a:solidFill>
                  <a:schemeClr val="tx2"/>
                </a:solidFill>
              </a:rPr>
              <a:t>re</a:t>
            </a:r>
            <a:r>
              <a:rPr kumimoji="1" lang="en-US" altLang="zh-CN" sz="2800" b="1">
                <a:solidFill>
                  <a:schemeClr val="tx2"/>
                </a:solidFill>
              </a:rPr>
              <a:t>[5]  </a:t>
            </a:r>
            <a:r>
              <a:rPr kumimoji="1" lang="en-US" altLang="zh-CN" sz="2800" b="1" i="1">
                <a:solidFill>
                  <a:schemeClr val="tx2"/>
                </a:solidFill>
              </a:rPr>
              <a:t>re</a:t>
            </a:r>
            <a:r>
              <a:rPr kumimoji="1" lang="en-US" altLang="zh-CN" sz="2800" b="1">
                <a:solidFill>
                  <a:schemeClr val="tx2"/>
                </a:solidFill>
              </a:rPr>
              <a:t>[6]  </a:t>
            </a:r>
            <a:r>
              <a:rPr kumimoji="1" lang="en-US" altLang="zh-CN" sz="2800" b="1" i="1">
                <a:solidFill>
                  <a:schemeClr val="tx2"/>
                </a:solidFill>
              </a:rPr>
              <a:t>re</a:t>
            </a:r>
            <a:r>
              <a:rPr kumimoji="1" lang="en-US" altLang="zh-CN" sz="2800" b="1">
                <a:solidFill>
                  <a:schemeClr val="tx2"/>
                </a:solidFill>
              </a:rPr>
              <a:t>[7]  </a:t>
            </a:r>
            <a:r>
              <a:rPr kumimoji="1" lang="en-US" altLang="zh-CN" sz="2800" b="1" i="1">
                <a:solidFill>
                  <a:schemeClr val="tx2"/>
                </a:solidFill>
              </a:rPr>
              <a:t>re</a:t>
            </a:r>
            <a:r>
              <a:rPr kumimoji="1" lang="en-US" altLang="zh-CN" sz="2800" b="1">
                <a:solidFill>
                  <a:schemeClr val="tx2"/>
                </a:solidFill>
              </a:rPr>
              <a:t>[8]  </a:t>
            </a:r>
            <a:r>
              <a:rPr kumimoji="1" lang="en-US" altLang="zh-CN" sz="2800" b="1" i="1">
                <a:solidFill>
                  <a:schemeClr val="tx2"/>
                </a:solidFill>
              </a:rPr>
              <a:t>re</a:t>
            </a:r>
            <a:r>
              <a:rPr kumimoji="1" lang="en-US" altLang="zh-CN" sz="2800" b="1">
                <a:solidFill>
                  <a:schemeClr val="tx2"/>
                </a:solidFill>
              </a:rPr>
              <a:t>[9]</a:t>
            </a:r>
          </a:p>
        </p:txBody>
      </p:sp>
      <p:sp>
        <p:nvSpPr>
          <p:cNvPr id="1000472" name="Line 24">
            <a:extLst>
              <a:ext uri="{FF2B5EF4-FFF2-40B4-BE49-F238E27FC236}">
                <a16:creationId xmlns:a16="http://schemas.microsoft.com/office/drawing/2014/main" id="{8D8E8ECD-1F81-49C8-A7BB-765968DB2571}"/>
              </a:ext>
            </a:extLst>
          </p:cNvPr>
          <p:cNvSpPr>
            <a:spLocks noChangeShapeType="1"/>
          </p:cNvSpPr>
          <p:nvPr/>
        </p:nvSpPr>
        <p:spPr bwMode="auto">
          <a:xfrm>
            <a:off x="533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73" name="Line 25">
            <a:extLst>
              <a:ext uri="{FF2B5EF4-FFF2-40B4-BE49-F238E27FC236}">
                <a16:creationId xmlns:a16="http://schemas.microsoft.com/office/drawing/2014/main" id="{E973081E-9289-4149-B83C-F604A006E42F}"/>
              </a:ext>
            </a:extLst>
          </p:cNvPr>
          <p:cNvSpPr>
            <a:spLocks noChangeShapeType="1"/>
          </p:cNvSpPr>
          <p:nvPr/>
        </p:nvSpPr>
        <p:spPr bwMode="auto">
          <a:xfrm>
            <a:off x="1447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74" name="Line 26">
            <a:extLst>
              <a:ext uri="{FF2B5EF4-FFF2-40B4-BE49-F238E27FC236}">
                <a16:creationId xmlns:a16="http://schemas.microsoft.com/office/drawing/2014/main" id="{CE880F02-E752-4AEE-8AE8-4BB2E12F15A6}"/>
              </a:ext>
            </a:extLst>
          </p:cNvPr>
          <p:cNvSpPr>
            <a:spLocks noChangeShapeType="1"/>
          </p:cNvSpPr>
          <p:nvPr/>
        </p:nvSpPr>
        <p:spPr bwMode="auto">
          <a:xfrm>
            <a:off x="2362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75" name="Line 27">
            <a:extLst>
              <a:ext uri="{FF2B5EF4-FFF2-40B4-BE49-F238E27FC236}">
                <a16:creationId xmlns:a16="http://schemas.microsoft.com/office/drawing/2014/main" id="{F6FCE7F0-DCD0-460F-ABA3-75836F37B07D}"/>
              </a:ext>
            </a:extLst>
          </p:cNvPr>
          <p:cNvSpPr>
            <a:spLocks noChangeShapeType="1"/>
          </p:cNvSpPr>
          <p:nvPr/>
        </p:nvSpPr>
        <p:spPr bwMode="auto">
          <a:xfrm>
            <a:off x="3200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76" name="Line 28">
            <a:extLst>
              <a:ext uri="{FF2B5EF4-FFF2-40B4-BE49-F238E27FC236}">
                <a16:creationId xmlns:a16="http://schemas.microsoft.com/office/drawing/2014/main" id="{341344D2-C563-4371-A7FE-EC6F81FAA173}"/>
              </a:ext>
            </a:extLst>
          </p:cNvPr>
          <p:cNvSpPr>
            <a:spLocks noChangeShapeType="1"/>
          </p:cNvSpPr>
          <p:nvPr/>
        </p:nvSpPr>
        <p:spPr bwMode="auto">
          <a:xfrm>
            <a:off x="4114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77" name="Line 29">
            <a:extLst>
              <a:ext uri="{FF2B5EF4-FFF2-40B4-BE49-F238E27FC236}">
                <a16:creationId xmlns:a16="http://schemas.microsoft.com/office/drawing/2014/main" id="{CDEDD9EC-E9FA-46E5-8FF8-C3AF51213A1C}"/>
              </a:ext>
            </a:extLst>
          </p:cNvPr>
          <p:cNvSpPr>
            <a:spLocks noChangeShapeType="1"/>
          </p:cNvSpPr>
          <p:nvPr/>
        </p:nvSpPr>
        <p:spPr bwMode="auto">
          <a:xfrm>
            <a:off x="5029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78" name="Line 30">
            <a:extLst>
              <a:ext uri="{FF2B5EF4-FFF2-40B4-BE49-F238E27FC236}">
                <a16:creationId xmlns:a16="http://schemas.microsoft.com/office/drawing/2014/main" id="{5EDA8972-81EC-48BC-B12A-944FFF7E0244}"/>
              </a:ext>
            </a:extLst>
          </p:cNvPr>
          <p:cNvSpPr>
            <a:spLocks noChangeShapeType="1"/>
          </p:cNvSpPr>
          <p:nvPr/>
        </p:nvSpPr>
        <p:spPr bwMode="auto">
          <a:xfrm>
            <a:off x="5867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79" name="Line 31">
            <a:extLst>
              <a:ext uri="{FF2B5EF4-FFF2-40B4-BE49-F238E27FC236}">
                <a16:creationId xmlns:a16="http://schemas.microsoft.com/office/drawing/2014/main" id="{1CD8796E-032C-4C66-B3F5-3D817B35AAF4}"/>
              </a:ext>
            </a:extLst>
          </p:cNvPr>
          <p:cNvSpPr>
            <a:spLocks noChangeShapeType="1"/>
          </p:cNvSpPr>
          <p:nvPr/>
        </p:nvSpPr>
        <p:spPr bwMode="auto">
          <a:xfrm>
            <a:off x="6781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80" name="Line 32">
            <a:extLst>
              <a:ext uri="{FF2B5EF4-FFF2-40B4-BE49-F238E27FC236}">
                <a16:creationId xmlns:a16="http://schemas.microsoft.com/office/drawing/2014/main" id="{4CD069FD-C30D-4133-89E7-E18B42948C4C}"/>
              </a:ext>
            </a:extLst>
          </p:cNvPr>
          <p:cNvSpPr>
            <a:spLocks noChangeShapeType="1"/>
          </p:cNvSpPr>
          <p:nvPr/>
        </p:nvSpPr>
        <p:spPr bwMode="auto">
          <a:xfrm>
            <a:off x="7696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81" name="Line 33">
            <a:extLst>
              <a:ext uri="{FF2B5EF4-FFF2-40B4-BE49-F238E27FC236}">
                <a16:creationId xmlns:a16="http://schemas.microsoft.com/office/drawing/2014/main" id="{92493D3E-2513-472F-8579-7E6672F29DD0}"/>
              </a:ext>
            </a:extLst>
          </p:cNvPr>
          <p:cNvSpPr>
            <a:spLocks noChangeShapeType="1"/>
          </p:cNvSpPr>
          <p:nvPr/>
        </p:nvSpPr>
        <p:spPr bwMode="auto">
          <a:xfrm flipH="1">
            <a:off x="86106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0482" name="Rectangle 34" descr="羊皮纸">
            <a:extLst>
              <a:ext uri="{FF2B5EF4-FFF2-40B4-BE49-F238E27FC236}">
                <a16:creationId xmlns:a16="http://schemas.microsoft.com/office/drawing/2014/main" id="{6C35F354-C466-4484-A335-817F9680A1AB}"/>
              </a:ext>
            </a:extLst>
          </p:cNvPr>
          <p:cNvSpPr>
            <a:spLocks noChangeArrowheads="1"/>
          </p:cNvSpPr>
          <p:nvPr/>
        </p:nvSpPr>
        <p:spPr bwMode="auto">
          <a:xfrm>
            <a:off x="11430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614</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83" name="Rectangle 35" descr="羊皮纸">
            <a:extLst>
              <a:ext uri="{FF2B5EF4-FFF2-40B4-BE49-F238E27FC236}">
                <a16:creationId xmlns:a16="http://schemas.microsoft.com/office/drawing/2014/main" id="{233E10E3-2D84-4651-B01D-7665B25845F6}"/>
              </a:ext>
            </a:extLst>
          </p:cNvPr>
          <p:cNvSpPr>
            <a:spLocks noChangeArrowheads="1"/>
          </p:cNvSpPr>
          <p:nvPr/>
        </p:nvSpPr>
        <p:spPr bwMode="auto">
          <a:xfrm>
            <a:off x="2895600" y="2997200"/>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738</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84" name="Rectangle 36" descr="羊皮纸">
            <a:extLst>
              <a:ext uri="{FF2B5EF4-FFF2-40B4-BE49-F238E27FC236}">
                <a16:creationId xmlns:a16="http://schemas.microsoft.com/office/drawing/2014/main" id="{ABF8F6C2-A327-4235-9823-836BE7EB309F}"/>
              </a:ext>
            </a:extLst>
          </p:cNvPr>
          <p:cNvSpPr>
            <a:spLocks noChangeArrowheads="1"/>
          </p:cNvSpPr>
          <p:nvPr/>
        </p:nvSpPr>
        <p:spPr bwMode="auto">
          <a:xfrm>
            <a:off x="20574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921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85" name="Rectangle 37" descr="羊皮纸">
            <a:extLst>
              <a:ext uri="{FF2B5EF4-FFF2-40B4-BE49-F238E27FC236}">
                <a16:creationId xmlns:a16="http://schemas.microsoft.com/office/drawing/2014/main" id="{9F4EE3F7-B316-4D3D-AD68-001AC6D4D649}"/>
              </a:ext>
            </a:extLst>
          </p:cNvPr>
          <p:cNvSpPr>
            <a:spLocks noChangeArrowheads="1"/>
          </p:cNvSpPr>
          <p:nvPr/>
        </p:nvSpPr>
        <p:spPr bwMode="auto">
          <a:xfrm>
            <a:off x="73914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485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86" name="Rectangle 38" descr="羊皮纸">
            <a:extLst>
              <a:ext uri="{FF2B5EF4-FFF2-40B4-BE49-F238E27FC236}">
                <a16:creationId xmlns:a16="http://schemas.microsoft.com/office/drawing/2014/main" id="{9733C30D-01F9-426E-AF38-7CA758EE3DAE}"/>
              </a:ext>
            </a:extLst>
          </p:cNvPr>
          <p:cNvSpPr>
            <a:spLocks noChangeArrowheads="1"/>
          </p:cNvSpPr>
          <p:nvPr/>
        </p:nvSpPr>
        <p:spPr bwMode="auto">
          <a:xfrm>
            <a:off x="2895600" y="3530600"/>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637</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87" name="Rectangle 39" descr="羊皮纸">
            <a:extLst>
              <a:ext uri="{FF2B5EF4-FFF2-40B4-BE49-F238E27FC236}">
                <a16:creationId xmlns:a16="http://schemas.microsoft.com/office/drawing/2014/main" id="{A6DDA863-552F-4BAF-A7CB-ACAD6FDE8B2E}"/>
              </a:ext>
            </a:extLst>
          </p:cNvPr>
          <p:cNvSpPr>
            <a:spLocks noChangeArrowheads="1"/>
          </p:cNvSpPr>
          <p:nvPr/>
        </p:nvSpPr>
        <p:spPr bwMode="auto">
          <a:xfrm>
            <a:off x="2286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101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88" name="Rectangle 40" descr="羊皮纸">
            <a:extLst>
              <a:ext uri="{FF2B5EF4-FFF2-40B4-BE49-F238E27FC236}">
                <a16:creationId xmlns:a16="http://schemas.microsoft.com/office/drawing/2014/main" id="{70B47EC9-5260-401D-8D7C-DF9B7AFE61EA}"/>
              </a:ext>
            </a:extLst>
          </p:cNvPr>
          <p:cNvSpPr>
            <a:spLocks noChangeArrowheads="1"/>
          </p:cNvSpPr>
          <p:nvPr/>
        </p:nvSpPr>
        <p:spPr bwMode="auto">
          <a:xfrm>
            <a:off x="1143000" y="32623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215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89" name="Rectangle 41" descr="羊皮纸">
            <a:extLst>
              <a:ext uri="{FF2B5EF4-FFF2-40B4-BE49-F238E27FC236}">
                <a16:creationId xmlns:a16="http://schemas.microsoft.com/office/drawing/2014/main" id="{02DF6444-27CB-40B1-A70C-8436EDE625A9}"/>
              </a:ext>
            </a:extLst>
          </p:cNvPr>
          <p:cNvSpPr>
            <a:spLocks noChangeArrowheads="1"/>
          </p:cNvSpPr>
          <p:nvPr/>
        </p:nvSpPr>
        <p:spPr bwMode="auto">
          <a:xfrm>
            <a:off x="2895600" y="4064000"/>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530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90" name="Rectangle 42" descr="羊皮纸">
            <a:extLst>
              <a:ext uri="{FF2B5EF4-FFF2-40B4-BE49-F238E27FC236}">
                <a16:creationId xmlns:a16="http://schemas.microsoft.com/office/drawing/2014/main" id="{C42D8D09-17C7-4F38-98A0-A3E20608AA60}"/>
              </a:ext>
            </a:extLst>
          </p:cNvPr>
          <p:cNvSpPr>
            <a:spLocks noChangeArrowheads="1"/>
          </p:cNvSpPr>
          <p:nvPr/>
        </p:nvSpPr>
        <p:spPr bwMode="auto">
          <a:xfrm>
            <a:off x="83058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790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91" name="Rectangle 43" descr="羊皮纸">
            <a:extLst>
              <a:ext uri="{FF2B5EF4-FFF2-40B4-BE49-F238E27FC236}">
                <a16:creationId xmlns:a16="http://schemas.microsoft.com/office/drawing/2014/main" id="{A8246AF5-3353-4F3B-98DE-DCE8738DA6AD}"/>
              </a:ext>
            </a:extLst>
          </p:cNvPr>
          <p:cNvSpPr>
            <a:spLocks noChangeArrowheads="1"/>
          </p:cNvSpPr>
          <p:nvPr/>
        </p:nvSpPr>
        <p:spPr bwMode="auto">
          <a:xfrm>
            <a:off x="228600" y="32623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306</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92" name="Text Box 44">
            <a:extLst>
              <a:ext uri="{FF2B5EF4-FFF2-40B4-BE49-F238E27FC236}">
                <a16:creationId xmlns:a16="http://schemas.microsoft.com/office/drawing/2014/main" id="{02E0A147-9097-405F-8C67-788470BB24BD}"/>
              </a:ext>
            </a:extLst>
          </p:cNvPr>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[0]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[1]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[2]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[3]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[4]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[5]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[6]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[7]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[8]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000493" name="Text Box 45" descr="羊皮纸">
            <a:extLst>
              <a:ext uri="{FF2B5EF4-FFF2-40B4-BE49-F238E27FC236}">
                <a16:creationId xmlns:a16="http://schemas.microsoft.com/office/drawing/2014/main" id="{401C376F-852D-4BE8-866D-9C4D1774BAD0}"/>
              </a:ext>
            </a:extLst>
          </p:cNvPr>
          <p:cNvSpPr txBox="1">
            <a:spLocks noChangeArrowheads="1"/>
          </p:cNvSpPr>
          <p:nvPr/>
        </p:nvSpPr>
        <p:spPr bwMode="auto">
          <a:xfrm>
            <a:off x="136525" y="5064125"/>
            <a:ext cx="1843088" cy="48895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kumimoji="1" lang="zh-CN" altLang="en-US" sz="2600" b="1">
                <a:solidFill>
                  <a:srgbClr val="008000"/>
                </a:solidFill>
              </a:rPr>
              <a:t>第二趟收集</a:t>
            </a:r>
          </a:p>
        </p:txBody>
      </p:sp>
      <p:sp>
        <p:nvSpPr>
          <p:cNvPr id="1000494" name="Rectangle 46" descr="羊皮纸">
            <a:extLst>
              <a:ext uri="{FF2B5EF4-FFF2-40B4-BE49-F238E27FC236}">
                <a16:creationId xmlns:a16="http://schemas.microsoft.com/office/drawing/2014/main" id="{89664878-F243-4440-8898-C2A79D5A2DFB}"/>
              </a:ext>
            </a:extLst>
          </p:cNvPr>
          <p:cNvSpPr>
            <a:spLocks noChangeArrowheads="1"/>
          </p:cNvSpPr>
          <p:nvPr/>
        </p:nvSpPr>
        <p:spPr bwMode="auto">
          <a:xfrm>
            <a:off x="47244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530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95" name="Line 47">
            <a:extLst>
              <a:ext uri="{FF2B5EF4-FFF2-40B4-BE49-F238E27FC236}">
                <a16:creationId xmlns:a16="http://schemas.microsoft.com/office/drawing/2014/main" id="{0DC1E0A7-FAB6-4717-BB14-D0BD5EBAC8A4}"/>
              </a:ext>
            </a:extLst>
          </p:cNvPr>
          <p:cNvSpPr>
            <a:spLocks noChangeShapeType="1"/>
          </p:cNvSpPr>
          <p:nvPr/>
        </p:nvSpPr>
        <p:spPr bwMode="auto">
          <a:xfrm>
            <a:off x="7620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96" name="Rectangle 48" descr="羊皮纸">
            <a:extLst>
              <a:ext uri="{FF2B5EF4-FFF2-40B4-BE49-F238E27FC236}">
                <a16:creationId xmlns:a16="http://schemas.microsoft.com/office/drawing/2014/main" id="{CB8AB68F-8079-4014-91CA-3978A445A288}"/>
              </a:ext>
            </a:extLst>
          </p:cNvPr>
          <p:cNvSpPr>
            <a:spLocks noChangeArrowheads="1"/>
          </p:cNvSpPr>
          <p:nvPr/>
        </p:nvSpPr>
        <p:spPr bwMode="auto">
          <a:xfrm>
            <a:off x="83820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790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97" name="Line 49">
            <a:extLst>
              <a:ext uri="{FF2B5EF4-FFF2-40B4-BE49-F238E27FC236}">
                <a16:creationId xmlns:a16="http://schemas.microsoft.com/office/drawing/2014/main" id="{A0119DB8-7F4E-4DCE-AC07-45AA2D71E5CA}"/>
              </a:ext>
            </a:extLst>
          </p:cNvPr>
          <p:cNvSpPr>
            <a:spLocks noChangeShapeType="1"/>
          </p:cNvSpPr>
          <p:nvPr/>
        </p:nvSpPr>
        <p:spPr bwMode="auto">
          <a:xfrm>
            <a:off x="16764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498" name="Rectangle 50" descr="羊皮纸">
            <a:extLst>
              <a:ext uri="{FF2B5EF4-FFF2-40B4-BE49-F238E27FC236}">
                <a16:creationId xmlns:a16="http://schemas.microsoft.com/office/drawing/2014/main" id="{A9D321EA-B291-4378-83BA-97B99EFE49B4}"/>
              </a:ext>
            </a:extLst>
          </p:cNvPr>
          <p:cNvSpPr>
            <a:spLocks noChangeArrowheads="1"/>
          </p:cNvSpPr>
          <p:nvPr/>
        </p:nvSpPr>
        <p:spPr bwMode="auto">
          <a:xfrm>
            <a:off x="38100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921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499" name="Line 51">
            <a:extLst>
              <a:ext uri="{FF2B5EF4-FFF2-40B4-BE49-F238E27FC236}">
                <a16:creationId xmlns:a16="http://schemas.microsoft.com/office/drawing/2014/main" id="{3CD41A6B-001B-4AA9-A897-40717658EF21}"/>
              </a:ext>
            </a:extLst>
          </p:cNvPr>
          <p:cNvSpPr>
            <a:spLocks noChangeShapeType="1"/>
          </p:cNvSpPr>
          <p:nvPr/>
        </p:nvSpPr>
        <p:spPr bwMode="auto">
          <a:xfrm>
            <a:off x="25908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500" name="Rectangle 52" descr="羊皮纸">
            <a:extLst>
              <a:ext uri="{FF2B5EF4-FFF2-40B4-BE49-F238E27FC236}">
                <a16:creationId xmlns:a16="http://schemas.microsoft.com/office/drawing/2014/main" id="{147E401C-3E0C-4475-A527-1B4621F423FD}"/>
              </a:ext>
            </a:extLst>
          </p:cNvPr>
          <p:cNvSpPr>
            <a:spLocks noChangeArrowheads="1"/>
          </p:cNvSpPr>
          <p:nvPr/>
        </p:nvSpPr>
        <p:spPr bwMode="auto">
          <a:xfrm>
            <a:off x="1524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101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501" name="Line 53">
            <a:extLst>
              <a:ext uri="{FF2B5EF4-FFF2-40B4-BE49-F238E27FC236}">
                <a16:creationId xmlns:a16="http://schemas.microsoft.com/office/drawing/2014/main" id="{49F16671-F5D7-45D6-AE6C-83F5E4402E11}"/>
              </a:ext>
            </a:extLst>
          </p:cNvPr>
          <p:cNvSpPr>
            <a:spLocks noChangeShapeType="1"/>
          </p:cNvSpPr>
          <p:nvPr/>
        </p:nvSpPr>
        <p:spPr bwMode="auto">
          <a:xfrm>
            <a:off x="35052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502" name="Rectangle 54" descr="羊皮纸">
            <a:extLst>
              <a:ext uri="{FF2B5EF4-FFF2-40B4-BE49-F238E27FC236}">
                <a16:creationId xmlns:a16="http://schemas.microsoft.com/office/drawing/2014/main" id="{C7ECA31C-9B2C-45C0-9FDE-F435A7BA2BC5}"/>
              </a:ext>
            </a:extLst>
          </p:cNvPr>
          <p:cNvSpPr>
            <a:spLocks noChangeArrowheads="1"/>
          </p:cNvSpPr>
          <p:nvPr/>
        </p:nvSpPr>
        <p:spPr bwMode="auto">
          <a:xfrm>
            <a:off x="19812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614</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503" name="Line 55">
            <a:extLst>
              <a:ext uri="{FF2B5EF4-FFF2-40B4-BE49-F238E27FC236}">
                <a16:creationId xmlns:a16="http://schemas.microsoft.com/office/drawing/2014/main" id="{4EB65B4C-D1E5-4F0B-A13E-0BBEF0C159D9}"/>
              </a:ext>
            </a:extLst>
          </p:cNvPr>
          <p:cNvSpPr>
            <a:spLocks noChangeShapeType="1"/>
          </p:cNvSpPr>
          <p:nvPr/>
        </p:nvSpPr>
        <p:spPr bwMode="auto">
          <a:xfrm>
            <a:off x="44196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504" name="Rectangle 56" descr="羊皮纸">
            <a:extLst>
              <a:ext uri="{FF2B5EF4-FFF2-40B4-BE49-F238E27FC236}">
                <a16:creationId xmlns:a16="http://schemas.microsoft.com/office/drawing/2014/main" id="{B5B70C13-F87C-4904-AEEE-241D8994E900}"/>
              </a:ext>
            </a:extLst>
          </p:cNvPr>
          <p:cNvSpPr>
            <a:spLocks noChangeArrowheads="1"/>
          </p:cNvSpPr>
          <p:nvPr/>
        </p:nvSpPr>
        <p:spPr bwMode="auto">
          <a:xfrm>
            <a:off x="74676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485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505" name="Line 57">
            <a:extLst>
              <a:ext uri="{FF2B5EF4-FFF2-40B4-BE49-F238E27FC236}">
                <a16:creationId xmlns:a16="http://schemas.microsoft.com/office/drawing/2014/main" id="{BCBF0B0D-3F8D-46DB-96E6-5DF19984ACC5}"/>
              </a:ext>
            </a:extLst>
          </p:cNvPr>
          <p:cNvSpPr>
            <a:spLocks noChangeShapeType="1"/>
          </p:cNvSpPr>
          <p:nvPr/>
        </p:nvSpPr>
        <p:spPr bwMode="auto">
          <a:xfrm>
            <a:off x="53340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506" name="Rectangle 58" descr="羊皮纸">
            <a:extLst>
              <a:ext uri="{FF2B5EF4-FFF2-40B4-BE49-F238E27FC236}">
                <a16:creationId xmlns:a16="http://schemas.microsoft.com/office/drawing/2014/main" id="{74C5102C-C175-4C91-9034-FF5698EA6D8D}"/>
              </a:ext>
            </a:extLst>
          </p:cNvPr>
          <p:cNvSpPr>
            <a:spLocks noChangeArrowheads="1"/>
          </p:cNvSpPr>
          <p:nvPr/>
        </p:nvSpPr>
        <p:spPr bwMode="auto">
          <a:xfrm>
            <a:off x="28956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215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507" name="Line 59">
            <a:extLst>
              <a:ext uri="{FF2B5EF4-FFF2-40B4-BE49-F238E27FC236}">
                <a16:creationId xmlns:a16="http://schemas.microsoft.com/office/drawing/2014/main" id="{1DD92AD9-82F2-45E6-B9D7-7D241C97E3D0}"/>
              </a:ext>
            </a:extLst>
          </p:cNvPr>
          <p:cNvSpPr>
            <a:spLocks noChangeShapeType="1"/>
          </p:cNvSpPr>
          <p:nvPr/>
        </p:nvSpPr>
        <p:spPr bwMode="auto">
          <a:xfrm>
            <a:off x="62484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508" name="Rectangle 60" descr="羊皮纸">
            <a:extLst>
              <a:ext uri="{FF2B5EF4-FFF2-40B4-BE49-F238E27FC236}">
                <a16:creationId xmlns:a16="http://schemas.microsoft.com/office/drawing/2014/main" id="{4FF439CF-2723-4EAA-BE76-6F134FFFE363}"/>
              </a:ext>
            </a:extLst>
          </p:cNvPr>
          <p:cNvSpPr>
            <a:spLocks noChangeArrowheads="1"/>
          </p:cNvSpPr>
          <p:nvPr/>
        </p:nvSpPr>
        <p:spPr bwMode="auto">
          <a:xfrm>
            <a:off x="10668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306</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509" name="Line 61">
            <a:extLst>
              <a:ext uri="{FF2B5EF4-FFF2-40B4-BE49-F238E27FC236}">
                <a16:creationId xmlns:a16="http://schemas.microsoft.com/office/drawing/2014/main" id="{A641AE2A-A781-48D8-919F-BC7EB46A66C4}"/>
              </a:ext>
            </a:extLst>
          </p:cNvPr>
          <p:cNvSpPr>
            <a:spLocks noChangeShapeType="1"/>
          </p:cNvSpPr>
          <p:nvPr/>
        </p:nvSpPr>
        <p:spPr bwMode="auto">
          <a:xfrm>
            <a:off x="71628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510" name="Rectangle 62" descr="羊皮纸">
            <a:extLst>
              <a:ext uri="{FF2B5EF4-FFF2-40B4-BE49-F238E27FC236}">
                <a16:creationId xmlns:a16="http://schemas.microsoft.com/office/drawing/2014/main" id="{277DA29F-F6B3-4434-B2BA-9E03AEA4C0D6}"/>
              </a:ext>
            </a:extLst>
          </p:cNvPr>
          <p:cNvSpPr>
            <a:spLocks noChangeArrowheads="1"/>
          </p:cNvSpPr>
          <p:nvPr/>
        </p:nvSpPr>
        <p:spPr bwMode="auto">
          <a:xfrm>
            <a:off x="56388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637</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0511" name="Line 63">
            <a:extLst>
              <a:ext uri="{FF2B5EF4-FFF2-40B4-BE49-F238E27FC236}">
                <a16:creationId xmlns:a16="http://schemas.microsoft.com/office/drawing/2014/main" id="{A56913A0-45AF-4B63-BAA3-15CBF1C9FF0D}"/>
              </a:ext>
            </a:extLst>
          </p:cNvPr>
          <p:cNvSpPr>
            <a:spLocks noChangeShapeType="1"/>
          </p:cNvSpPr>
          <p:nvPr/>
        </p:nvSpPr>
        <p:spPr bwMode="auto">
          <a:xfrm>
            <a:off x="80772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0512" name="Rectangle 64" descr="羊皮纸">
            <a:extLst>
              <a:ext uri="{FF2B5EF4-FFF2-40B4-BE49-F238E27FC236}">
                <a16:creationId xmlns:a16="http://schemas.microsoft.com/office/drawing/2014/main" id="{E5586640-D0D2-45D6-9D05-D541616870D1}"/>
              </a:ext>
            </a:extLst>
          </p:cNvPr>
          <p:cNvSpPr>
            <a:spLocks noChangeArrowheads="1"/>
          </p:cNvSpPr>
          <p:nvPr/>
        </p:nvSpPr>
        <p:spPr bwMode="auto">
          <a:xfrm>
            <a:off x="65532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738</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2">
            <a:extLst>
              <a:ext uri="{FF2B5EF4-FFF2-40B4-BE49-F238E27FC236}">
                <a16:creationId xmlns:a16="http://schemas.microsoft.com/office/drawing/2014/main" id="{849ECA26-C8A5-48BD-B486-515E768E8540}"/>
              </a:ext>
            </a:extLst>
          </p:cNvPr>
          <p:cNvSpPr>
            <a:spLocks noGrp="1"/>
          </p:cNvSpPr>
          <p:nvPr>
            <p:ph type="sldNum" sz="quarter" idx="11"/>
          </p:nvPr>
        </p:nvSpPr>
        <p:spPr/>
        <p:txBody>
          <a:bodyPr/>
          <a:lstStyle/>
          <a:p>
            <a:r>
              <a:rPr lang="en-US" altLang="zh-CN"/>
              <a:t>140-</a:t>
            </a:r>
            <a:fld id="{77F0DB60-BEC0-4464-9769-AB8AB9375F76}" type="slidenum">
              <a:rPr lang="en-US" altLang="zh-CN"/>
              <a:pPr/>
              <a:t>134</a:t>
            </a:fld>
            <a:endParaRPr lang="en-US" altLang="zh-CN"/>
          </a:p>
        </p:txBody>
      </p:sp>
      <p:sp>
        <p:nvSpPr>
          <p:cNvPr id="1001474" name="Text Box 2">
            <a:extLst>
              <a:ext uri="{FF2B5EF4-FFF2-40B4-BE49-F238E27FC236}">
                <a16:creationId xmlns:a16="http://schemas.microsoft.com/office/drawing/2014/main" id="{2611BBF9-6B26-415E-A8F7-CBBEA3B78C68}"/>
              </a:ext>
            </a:extLst>
          </p:cNvPr>
          <p:cNvSpPr txBox="1">
            <a:spLocks noChangeArrowheads="1"/>
          </p:cNvSpPr>
          <p:nvPr/>
        </p:nvSpPr>
        <p:spPr bwMode="auto">
          <a:xfrm>
            <a:off x="685800" y="509588"/>
            <a:ext cx="77724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200" b="1"/>
              <a:t>基数排序的“分配”与“收集”过程   第三趟</a:t>
            </a:r>
            <a:endParaRPr kumimoji="1" lang="zh-CN" altLang="en-US" sz="2800">
              <a:ea typeface="宋体" panose="02010600030101010101" pitchFamily="2" charset="-122"/>
            </a:endParaRPr>
          </a:p>
        </p:txBody>
      </p:sp>
      <p:sp>
        <p:nvSpPr>
          <p:cNvPr id="1001475" name="Rectangle 3" descr="羊皮纸">
            <a:extLst>
              <a:ext uri="{FF2B5EF4-FFF2-40B4-BE49-F238E27FC236}">
                <a16:creationId xmlns:a16="http://schemas.microsoft.com/office/drawing/2014/main" id="{E83BAF43-61A0-437A-A711-0C8DC541477F}"/>
              </a:ext>
            </a:extLst>
          </p:cNvPr>
          <p:cNvSpPr>
            <a:spLocks noChangeArrowheads="1"/>
          </p:cNvSpPr>
          <p:nvPr/>
        </p:nvSpPr>
        <p:spPr bwMode="auto">
          <a:xfrm>
            <a:off x="19812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614</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76" name="Line 4">
            <a:extLst>
              <a:ext uri="{FF2B5EF4-FFF2-40B4-BE49-F238E27FC236}">
                <a16:creationId xmlns:a16="http://schemas.microsoft.com/office/drawing/2014/main" id="{9D8A7871-47CC-4EAE-8FCB-86697B669877}"/>
              </a:ext>
            </a:extLst>
          </p:cNvPr>
          <p:cNvSpPr>
            <a:spLocks noChangeShapeType="1"/>
          </p:cNvSpPr>
          <p:nvPr/>
        </p:nvSpPr>
        <p:spPr bwMode="auto">
          <a:xfrm>
            <a:off x="7620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477" name="Line 5">
            <a:extLst>
              <a:ext uri="{FF2B5EF4-FFF2-40B4-BE49-F238E27FC236}">
                <a16:creationId xmlns:a16="http://schemas.microsoft.com/office/drawing/2014/main" id="{31AF7855-C674-4A4E-A8BE-226F42A44A29}"/>
              </a:ext>
            </a:extLst>
          </p:cNvPr>
          <p:cNvSpPr>
            <a:spLocks noChangeShapeType="1"/>
          </p:cNvSpPr>
          <p:nvPr/>
        </p:nvSpPr>
        <p:spPr bwMode="auto">
          <a:xfrm>
            <a:off x="16764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478" name="Rectangle 6" descr="羊皮纸">
            <a:extLst>
              <a:ext uri="{FF2B5EF4-FFF2-40B4-BE49-F238E27FC236}">
                <a16:creationId xmlns:a16="http://schemas.microsoft.com/office/drawing/2014/main" id="{E3355800-FB59-4EFD-A555-FA56575D8BEF}"/>
              </a:ext>
            </a:extLst>
          </p:cNvPr>
          <p:cNvSpPr>
            <a:spLocks noChangeArrowheads="1"/>
          </p:cNvSpPr>
          <p:nvPr/>
        </p:nvSpPr>
        <p:spPr bwMode="auto">
          <a:xfrm>
            <a:off x="38100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921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79" name="Line 7">
            <a:extLst>
              <a:ext uri="{FF2B5EF4-FFF2-40B4-BE49-F238E27FC236}">
                <a16:creationId xmlns:a16="http://schemas.microsoft.com/office/drawing/2014/main" id="{264F4340-A5E3-48C8-BD26-84F2DB2D8771}"/>
              </a:ext>
            </a:extLst>
          </p:cNvPr>
          <p:cNvSpPr>
            <a:spLocks noChangeShapeType="1"/>
          </p:cNvSpPr>
          <p:nvPr/>
        </p:nvSpPr>
        <p:spPr bwMode="auto">
          <a:xfrm>
            <a:off x="25908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480" name="Rectangle 8" descr="羊皮纸">
            <a:extLst>
              <a:ext uri="{FF2B5EF4-FFF2-40B4-BE49-F238E27FC236}">
                <a16:creationId xmlns:a16="http://schemas.microsoft.com/office/drawing/2014/main" id="{893D74B1-122B-4864-86EE-6036FFDADBCD}"/>
              </a:ext>
            </a:extLst>
          </p:cNvPr>
          <p:cNvSpPr>
            <a:spLocks noChangeArrowheads="1"/>
          </p:cNvSpPr>
          <p:nvPr/>
        </p:nvSpPr>
        <p:spPr bwMode="auto">
          <a:xfrm>
            <a:off x="74676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485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81" name="Line 9">
            <a:extLst>
              <a:ext uri="{FF2B5EF4-FFF2-40B4-BE49-F238E27FC236}">
                <a16:creationId xmlns:a16="http://schemas.microsoft.com/office/drawing/2014/main" id="{4BF92CD7-B5C2-47ED-B32B-F2B4BCF45538}"/>
              </a:ext>
            </a:extLst>
          </p:cNvPr>
          <p:cNvSpPr>
            <a:spLocks noChangeShapeType="1"/>
          </p:cNvSpPr>
          <p:nvPr/>
        </p:nvSpPr>
        <p:spPr bwMode="auto">
          <a:xfrm>
            <a:off x="35052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482" name="Rectangle 10" descr="羊皮纸">
            <a:extLst>
              <a:ext uri="{FF2B5EF4-FFF2-40B4-BE49-F238E27FC236}">
                <a16:creationId xmlns:a16="http://schemas.microsoft.com/office/drawing/2014/main" id="{FCC922CE-AE15-4C02-B3E2-E86201890871}"/>
              </a:ext>
            </a:extLst>
          </p:cNvPr>
          <p:cNvSpPr>
            <a:spLocks noChangeArrowheads="1"/>
          </p:cNvSpPr>
          <p:nvPr/>
        </p:nvSpPr>
        <p:spPr bwMode="auto">
          <a:xfrm>
            <a:off x="56388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637</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83" name="Rectangle 11" descr="羊皮纸">
            <a:extLst>
              <a:ext uri="{FF2B5EF4-FFF2-40B4-BE49-F238E27FC236}">
                <a16:creationId xmlns:a16="http://schemas.microsoft.com/office/drawing/2014/main" id="{BE8A431C-5AA1-40E3-9A21-5972FE4914CE}"/>
              </a:ext>
            </a:extLst>
          </p:cNvPr>
          <p:cNvSpPr>
            <a:spLocks noChangeArrowheads="1"/>
          </p:cNvSpPr>
          <p:nvPr/>
        </p:nvSpPr>
        <p:spPr bwMode="auto">
          <a:xfrm>
            <a:off x="65532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738</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84" name="Line 12">
            <a:extLst>
              <a:ext uri="{FF2B5EF4-FFF2-40B4-BE49-F238E27FC236}">
                <a16:creationId xmlns:a16="http://schemas.microsoft.com/office/drawing/2014/main" id="{F07B3ACF-E918-46EC-B8C3-218EF6B1CFB7}"/>
              </a:ext>
            </a:extLst>
          </p:cNvPr>
          <p:cNvSpPr>
            <a:spLocks noChangeShapeType="1"/>
          </p:cNvSpPr>
          <p:nvPr/>
        </p:nvSpPr>
        <p:spPr bwMode="auto">
          <a:xfrm>
            <a:off x="44196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485" name="Rectangle 13" descr="羊皮纸">
            <a:extLst>
              <a:ext uri="{FF2B5EF4-FFF2-40B4-BE49-F238E27FC236}">
                <a16:creationId xmlns:a16="http://schemas.microsoft.com/office/drawing/2014/main" id="{8F96EDEB-A18A-437B-A697-331661E586F6}"/>
              </a:ext>
            </a:extLst>
          </p:cNvPr>
          <p:cNvSpPr>
            <a:spLocks noChangeArrowheads="1"/>
          </p:cNvSpPr>
          <p:nvPr/>
        </p:nvSpPr>
        <p:spPr bwMode="auto">
          <a:xfrm>
            <a:off x="1524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101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86" name="Line 14">
            <a:extLst>
              <a:ext uri="{FF2B5EF4-FFF2-40B4-BE49-F238E27FC236}">
                <a16:creationId xmlns:a16="http://schemas.microsoft.com/office/drawing/2014/main" id="{850D0AE4-9E5C-4C95-9EE6-C3D257E90707}"/>
              </a:ext>
            </a:extLst>
          </p:cNvPr>
          <p:cNvSpPr>
            <a:spLocks noChangeShapeType="1"/>
          </p:cNvSpPr>
          <p:nvPr/>
        </p:nvSpPr>
        <p:spPr bwMode="auto">
          <a:xfrm>
            <a:off x="53340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487" name="Rectangle 15" descr="羊皮纸">
            <a:extLst>
              <a:ext uri="{FF2B5EF4-FFF2-40B4-BE49-F238E27FC236}">
                <a16:creationId xmlns:a16="http://schemas.microsoft.com/office/drawing/2014/main" id="{794C6A8C-FBA3-458F-A18C-6FEC488A41C8}"/>
              </a:ext>
            </a:extLst>
          </p:cNvPr>
          <p:cNvSpPr>
            <a:spLocks noChangeArrowheads="1"/>
          </p:cNvSpPr>
          <p:nvPr/>
        </p:nvSpPr>
        <p:spPr bwMode="auto">
          <a:xfrm>
            <a:off x="28956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215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88" name="Line 16">
            <a:extLst>
              <a:ext uri="{FF2B5EF4-FFF2-40B4-BE49-F238E27FC236}">
                <a16:creationId xmlns:a16="http://schemas.microsoft.com/office/drawing/2014/main" id="{7905B025-DECB-4225-9481-5CD87EA5405A}"/>
              </a:ext>
            </a:extLst>
          </p:cNvPr>
          <p:cNvSpPr>
            <a:spLocks noChangeShapeType="1"/>
          </p:cNvSpPr>
          <p:nvPr/>
        </p:nvSpPr>
        <p:spPr bwMode="auto">
          <a:xfrm>
            <a:off x="62484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489" name="Rectangle 17" descr="羊皮纸">
            <a:extLst>
              <a:ext uri="{FF2B5EF4-FFF2-40B4-BE49-F238E27FC236}">
                <a16:creationId xmlns:a16="http://schemas.microsoft.com/office/drawing/2014/main" id="{58F4FAA4-2685-44CC-B1D6-518DBA2B1D17}"/>
              </a:ext>
            </a:extLst>
          </p:cNvPr>
          <p:cNvSpPr>
            <a:spLocks noChangeArrowheads="1"/>
          </p:cNvSpPr>
          <p:nvPr/>
        </p:nvSpPr>
        <p:spPr bwMode="auto">
          <a:xfrm>
            <a:off x="47244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530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90" name="Line 18">
            <a:extLst>
              <a:ext uri="{FF2B5EF4-FFF2-40B4-BE49-F238E27FC236}">
                <a16:creationId xmlns:a16="http://schemas.microsoft.com/office/drawing/2014/main" id="{38F4B337-7C7D-4FF4-B9AA-54DFAD7F21B8}"/>
              </a:ext>
            </a:extLst>
          </p:cNvPr>
          <p:cNvSpPr>
            <a:spLocks noChangeShapeType="1"/>
          </p:cNvSpPr>
          <p:nvPr/>
        </p:nvSpPr>
        <p:spPr bwMode="auto">
          <a:xfrm>
            <a:off x="71628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491" name="Rectangle 19" descr="羊皮纸">
            <a:extLst>
              <a:ext uri="{FF2B5EF4-FFF2-40B4-BE49-F238E27FC236}">
                <a16:creationId xmlns:a16="http://schemas.microsoft.com/office/drawing/2014/main" id="{418E7863-E1DD-4A60-9AD9-A3D4DE51BDFE}"/>
              </a:ext>
            </a:extLst>
          </p:cNvPr>
          <p:cNvSpPr>
            <a:spLocks noChangeArrowheads="1"/>
          </p:cNvSpPr>
          <p:nvPr/>
        </p:nvSpPr>
        <p:spPr bwMode="auto">
          <a:xfrm>
            <a:off x="83820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790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92" name="Line 20">
            <a:extLst>
              <a:ext uri="{FF2B5EF4-FFF2-40B4-BE49-F238E27FC236}">
                <a16:creationId xmlns:a16="http://schemas.microsoft.com/office/drawing/2014/main" id="{3BF32B37-3F52-4728-8ED6-A4A8AB3C07C6}"/>
              </a:ext>
            </a:extLst>
          </p:cNvPr>
          <p:cNvSpPr>
            <a:spLocks noChangeShapeType="1"/>
          </p:cNvSpPr>
          <p:nvPr/>
        </p:nvSpPr>
        <p:spPr bwMode="auto">
          <a:xfrm>
            <a:off x="80772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493" name="Rectangle 21" descr="羊皮纸">
            <a:extLst>
              <a:ext uri="{FF2B5EF4-FFF2-40B4-BE49-F238E27FC236}">
                <a16:creationId xmlns:a16="http://schemas.microsoft.com/office/drawing/2014/main" id="{EB858B2E-471C-4B22-96CB-6404728BDAB6}"/>
              </a:ext>
            </a:extLst>
          </p:cNvPr>
          <p:cNvSpPr>
            <a:spLocks noChangeArrowheads="1"/>
          </p:cNvSpPr>
          <p:nvPr/>
        </p:nvSpPr>
        <p:spPr bwMode="auto">
          <a:xfrm>
            <a:off x="10668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306</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494" name="Text Box 22">
            <a:extLst>
              <a:ext uri="{FF2B5EF4-FFF2-40B4-BE49-F238E27FC236}">
                <a16:creationId xmlns:a16="http://schemas.microsoft.com/office/drawing/2014/main" id="{223C6806-76F0-465F-B0F9-DFC5E28BC944}"/>
              </a:ext>
            </a:extLst>
          </p:cNvPr>
          <p:cNvSpPr txBox="1">
            <a:spLocks noChangeArrowheads="1"/>
          </p:cNvSpPr>
          <p:nvPr/>
        </p:nvSpPr>
        <p:spPr bwMode="auto">
          <a:xfrm>
            <a:off x="76200" y="1766888"/>
            <a:ext cx="49482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Lst>
        </p:spPr>
        <p:txBody>
          <a:bodyPr wrap="none">
            <a:spAutoFit/>
          </a:bodyPr>
          <a:lstStyle/>
          <a:p>
            <a:pPr algn="l"/>
            <a:r>
              <a:rPr kumimoji="1" lang="zh-CN" altLang="en-US" sz="2800" b="1">
                <a:solidFill>
                  <a:srgbClr val="008000"/>
                </a:solidFill>
              </a:rPr>
              <a:t>第三趟分配（按最高位 </a:t>
            </a:r>
            <a:r>
              <a:rPr kumimoji="1" lang="en-US" altLang="zh-CN" sz="2800" b="1" i="1">
                <a:solidFill>
                  <a:srgbClr val="008000"/>
                </a:solidFill>
              </a:rPr>
              <a:t>i</a:t>
            </a:r>
            <a:r>
              <a:rPr kumimoji="1" lang="en-US" altLang="zh-CN" sz="2800" b="1">
                <a:solidFill>
                  <a:srgbClr val="008000"/>
                </a:solidFill>
              </a:rPr>
              <a:t> = 1 </a:t>
            </a:r>
            <a:r>
              <a:rPr kumimoji="1" lang="zh-CN" altLang="en-US" sz="2800" b="1">
                <a:solidFill>
                  <a:srgbClr val="008000"/>
                </a:solidFill>
              </a:rPr>
              <a:t>）</a:t>
            </a:r>
          </a:p>
        </p:txBody>
      </p:sp>
      <p:sp>
        <p:nvSpPr>
          <p:cNvPr id="1001495" name="Text Box 23">
            <a:extLst>
              <a:ext uri="{FF2B5EF4-FFF2-40B4-BE49-F238E27FC236}">
                <a16:creationId xmlns:a16="http://schemas.microsoft.com/office/drawing/2014/main" id="{C1AD16E3-347B-45C1-B32E-1A60F0A295C7}"/>
              </a:ext>
            </a:extLst>
          </p:cNvPr>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rPr>
              <a:t>re</a:t>
            </a:r>
            <a:r>
              <a:rPr kumimoji="1" lang="en-US" altLang="zh-CN" sz="2800" b="1">
                <a:solidFill>
                  <a:schemeClr val="tx2"/>
                </a:solidFill>
              </a:rPr>
              <a:t>[0]  </a:t>
            </a:r>
            <a:r>
              <a:rPr kumimoji="1" lang="en-US" altLang="zh-CN" sz="2800" b="1" i="1">
                <a:solidFill>
                  <a:schemeClr val="tx2"/>
                </a:solidFill>
              </a:rPr>
              <a:t>re</a:t>
            </a:r>
            <a:r>
              <a:rPr kumimoji="1" lang="en-US" altLang="zh-CN" sz="2800" b="1">
                <a:solidFill>
                  <a:schemeClr val="tx2"/>
                </a:solidFill>
              </a:rPr>
              <a:t>[1]  </a:t>
            </a:r>
            <a:r>
              <a:rPr kumimoji="1" lang="en-US" altLang="zh-CN" sz="2800" b="1" i="1">
                <a:solidFill>
                  <a:schemeClr val="tx2"/>
                </a:solidFill>
              </a:rPr>
              <a:t>re</a:t>
            </a:r>
            <a:r>
              <a:rPr kumimoji="1" lang="en-US" altLang="zh-CN" sz="2800" b="1">
                <a:solidFill>
                  <a:schemeClr val="tx2"/>
                </a:solidFill>
              </a:rPr>
              <a:t>[2]  </a:t>
            </a:r>
            <a:r>
              <a:rPr kumimoji="1" lang="en-US" altLang="zh-CN" sz="2800" b="1" i="1">
                <a:solidFill>
                  <a:schemeClr val="tx2"/>
                </a:solidFill>
              </a:rPr>
              <a:t>re</a:t>
            </a:r>
            <a:r>
              <a:rPr kumimoji="1" lang="en-US" altLang="zh-CN" sz="2800" b="1">
                <a:solidFill>
                  <a:schemeClr val="tx2"/>
                </a:solidFill>
              </a:rPr>
              <a:t>[3]  </a:t>
            </a:r>
            <a:r>
              <a:rPr kumimoji="1" lang="en-US" altLang="zh-CN" sz="2800" b="1" i="1">
                <a:solidFill>
                  <a:schemeClr val="tx2"/>
                </a:solidFill>
              </a:rPr>
              <a:t>re</a:t>
            </a:r>
            <a:r>
              <a:rPr kumimoji="1" lang="en-US" altLang="zh-CN" sz="2800" b="1">
                <a:solidFill>
                  <a:schemeClr val="tx2"/>
                </a:solidFill>
              </a:rPr>
              <a:t>[4]  </a:t>
            </a:r>
            <a:r>
              <a:rPr kumimoji="1" lang="en-US" altLang="zh-CN" sz="2800" b="1" i="1">
                <a:solidFill>
                  <a:schemeClr val="tx2"/>
                </a:solidFill>
              </a:rPr>
              <a:t>re</a:t>
            </a:r>
            <a:r>
              <a:rPr kumimoji="1" lang="en-US" altLang="zh-CN" sz="2800" b="1">
                <a:solidFill>
                  <a:schemeClr val="tx2"/>
                </a:solidFill>
              </a:rPr>
              <a:t>[5]  </a:t>
            </a:r>
            <a:r>
              <a:rPr kumimoji="1" lang="en-US" altLang="zh-CN" sz="2800" b="1" i="1">
                <a:solidFill>
                  <a:schemeClr val="tx2"/>
                </a:solidFill>
              </a:rPr>
              <a:t>re</a:t>
            </a:r>
            <a:r>
              <a:rPr kumimoji="1" lang="en-US" altLang="zh-CN" sz="2800" b="1">
                <a:solidFill>
                  <a:schemeClr val="tx2"/>
                </a:solidFill>
              </a:rPr>
              <a:t>[6]  </a:t>
            </a:r>
            <a:r>
              <a:rPr kumimoji="1" lang="en-US" altLang="zh-CN" sz="2800" b="1" i="1">
                <a:solidFill>
                  <a:schemeClr val="tx2"/>
                </a:solidFill>
              </a:rPr>
              <a:t>re</a:t>
            </a:r>
            <a:r>
              <a:rPr kumimoji="1" lang="en-US" altLang="zh-CN" sz="2800" b="1">
                <a:solidFill>
                  <a:schemeClr val="tx2"/>
                </a:solidFill>
              </a:rPr>
              <a:t>[7]  </a:t>
            </a:r>
            <a:r>
              <a:rPr kumimoji="1" lang="en-US" altLang="zh-CN" sz="2800" b="1" i="1">
                <a:solidFill>
                  <a:schemeClr val="tx2"/>
                </a:solidFill>
              </a:rPr>
              <a:t>re</a:t>
            </a:r>
            <a:r>
              <a:rPr kumimoji="1" lang="en-US" altLang="zh-CN" sz="2800" b="1">
                <a:solidFill>
                  <a:schemeClr val="tx2"/>
                </a:solidFill>
              </a:rPr>
              <a:t>[8]  </a:t>
            </a:r>
            <a:r>
              <a:rPr kumimoji="1" lang="en-US" altLang="zh-CN" sz="2800" b="1" i="1">
                <a:solidFill>
                  <a:schemeClr val="tx2"/>
                </a:solidFill>
              </a:rPr>
              <a:t>re</a:t>
            </a:r>
            <a:r>
              <a:rPr kumimoji="1" lang="en-US" altLang="zh-CN" sz="2800" b="1">
                <a:solidFill>
                  <a:schemeClr val="tx2"/>
                </a:solidFill>
              </a:rPr>
              <a:t>[9]</a:t>
            </a:r>
          </a:p>
        </p:txBody>
      </p:sp>
      <p:sp>
        <p:nvSpPr>
          <p:cNvPr id="1001496" name="Line 24">
            <a:extLst>
              <a:ext uri="{FF2B5EF4-FFF2-40B4-BE49-F238E27FC236}">
                <a16:creationId xmlns:a16="http://schemas.microsoft.com/office/drawing/2014/main" id="{21511B95-999E-4BF1-A5FE-C32F2B40055C}"/>
              </a:ext>
            </a:extLst>
          </p:cNvPr>
          <p:cNvSpPr>
            <a:spLocks noChangeShapeType="1"/>
          </p:cNvSpPr>
          <p:nvPr/>
        </p:nvSpPr>
        <p:spPr bwMode="auto">
          <a:xfrm>
            <a:off x="533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497" name="Line 25">
            <a:extLst>
              <a:ext uri="{FF2B5EF4-FFF2-40B4-BE49-F238E27FC236}">
                <a16:creationId xmlns:a16="http://schemas.microsoft.com/office/drawing/2014/main" id="{859768B9-852E-4572-8DD6-3E54D43301DF}"/>
              </a:ext>
            </a:extLst>
          </p:cNvPr>
          <p:cNvSpPr>
            <a:spLocks noChangeShapeType="1"/>
          </p:cNvSpPr>
          <p:nvPr/>
        </p:nvSpPr>
        <p:spPr bwMode="auto">
          <a:xfrm>
            <a:off x="1447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498" name="Line 26">
            <a:extLst>
              <a:ext uri="{FF2B5EF4-FFF2-40B4-BE49-F238E27FC236}">
                <a16:creationId xmlns:a16="http://schemas.microsoft.com/office/drawing/2014/main" id="{9F1EC560-0211-419C-B1AB-D8DC76B54AE9}"/>
              </a:ext>
            </a:extLst>
          </p:cNvPr>
          <p:cNvSpPr>
            <a:spLocks noChangeShapeType="1"/>
          </p:cNvSpPr>
          <p:nvPr/>
        </p:nvSpPr>
        <p:spPr bwMode="auto">
          <a:xfrm>
            <a:off x="2362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499" name="Line 27">
            <a:extLst>
              <a:ext uri="{FF2B5EF4-FFF2-40B4-BE49-F238E27FC236}">
                <a16:creationId xmlns:a16="http://schemas.microsoft.com/office/drawing/2014/main" id="{88E6B40E-2534-43D1-ADC4-AF0F03A0081C}"/>
              </a:ext>
            </a:extLst>
          </p:cNvPr>
          <p:cNvSpPr>
            <a:spLocks noChangeShapeType="1"/>
          </p:cNvSpPr>
          <p:nvPr/>
        </p:nvSpPr>
        <p:spPr bwMode="auto">
          <a:xfrm>
            <a:off x="3200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500" name="Line 28">
            <a:extLst>
              <a:ext uri="{FF2B5EF4-FFF2-40B4-BE49-F238E27FC236}">
                <a16:creationId xmlns:a16="http://schemas.microsoft.com/office/drawing/2014/main" id="{F40400A0-ACC8-4970-BC56-CDB6F42A1191}"/>
              </a:ext>
            </a:extLst>
          </p:cNvPr>
          <p:cNvSpPr>
            <a:spLocks noChangeShapeType="1"/>
          </p:cNvSpPr>
          <p:nvPr/>
        </p:nvSpPr>
        <p:spPr bwMode="auto">
          <a:xfrm>
            <a:off x="4114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501" name="Line 29">
            <a:extLst>
              <a:ext uri="{FF2B5EF4-FFF2-40B4-BE49-F238E27FC236}">
                <a16:creationId xmlns:a16="http://schemas.microsoft.com/office/drawing/2014/main" id="{212FA63B-15CB-4B2D-AA17-15ACD0728BA7}"/>
              </a:ext>
            </a:extLst>
          </p:cNvPr>
          <p:cNvSpPr>
            <a:spLocks noChangeShapeType="1"/>
          </p:cNvSpPr>
          <p:nvPr/>
        </p:nvSpPr>
        <p:spPr bwMode="auto">
          <a:xfrm>
            <a:off x="5029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502" name="Line 30">
            <a:extLst>
              <a:ext uri="{FF2B5EF4-FFF2-40B4-BE49-F238E27FC236}">
                <a16:creationId xmlns:a16="http://schemas.microsoft.com/office/drawing/2014/main" id="{B83FA63C-96AC-4FE2-9380-78A84F084881}"/>
              </a:ext>
            </a:extLst>
          </p:cNvPr>
          <p:cNvSpPr>
            <a:spLocks noChangeShapeType="1"/>
          </p:cNvSpPr>
          <p:nvPr/>
        </p:nvSpPr>
        <p:spPr bwMode="auto">
          <a:xfrm>
            <a:off x="5867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503" name="Line 31">
            <a:extLst>
              <a:ext uri="{FF2B5EF4-FFF2-40B4-BE49-F238E27FC236}">
                <a16:creationId xmlns:a16="http://schemas.microsoft.com/office/drawing/2014/main" id="{DF237544-1EAB-4B82-A166-F0FF84B10994}"/>
              </a:ext>
            </a:extLst>
          </p:cNvPr>
          <p:cNvSpPr>
            <a:spLocks noChangeShapeType="1"/>
          </p:cNvSpPr>
          <p:nvPr/>
        </p:nvSpPr>
        <p:spPr bwMode="auto">
          <a:xfrm>
            <a:off x="6781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504" name="Line 32">
            <a:extLst>
              <a:ext uri="{FF2B5EF4-FFF2-40B4-BE49-F238E27FC236}">
                <a16:creationId xmlns:a16="http://schemas.microsoft.com/office/drawing/2014/main" id="{0EAA5AEF-6B20-43CD-838A-31AB8B335E0B}"/>
              </a:ext>
            </a:extLst>
          </p:cNvPr>
          <p:cNvSpPr>
            <a:spLocks noChangeShapeType="1"/>
          </p:cNvSpPr>
          <p:nvPr/>
        </p:nvSpPr>
        <p:spPr bwMode="auto">
          <a:xfrm>
            <a:off x="7696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505" name="Line 33">
            <a:extLst>
              <a:ext uri="{FF2B5EF4-FFF2-40B4-BE49-F238E27FC236}">
                <a16:creationId xmlns:a16="http://schemas.microsoft.com/office/drawing/2014/main" id="{4033EF0F-81DD-450A-A584-ED1751623B7B}"/>
              </a:ext>
            </a:extLst>
          </p:cNvPr>
          <p:cNvSpPr>
            <a:spLocks noChangeShapeType="1"/>
          </p:cNvSpPr>
          <p:nvPr/>
        </p:nvSpPr>
        <p:spPr bwMode="auto">
          <a:xfrm flipH="1">
            <a:off x="86106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001506" name="Rectangle 34" descr="羊皮纸">
            <a:extLst>
              <a:ext uri="{FF2B5EF4-FFF2-40B4-BE49-F238E27FC236}">
                <a16:creationId xmlns:a16="http://schemas.microsoft.com/office/drawing/2014/main" id="{841D901C-B553-4507-A075-402493BC221C}"/>
              </a:ext>
            </a:extLst>
          </p:cNvPr>
          <p:cNvSpPr>
            <a:spLocks noChangeArrowheads="1"/>
          </p:cNvSpPr>
          <p:nvPr/>
        </p:nvSpPr>
        <p:spPr bwMode="auto">
          <a:xfrm>
            <a:off x="55626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614</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07" name="Rectangle 35" descr="羊皮纸">
            <a:extLst>
              <a:ext uri="{FF2B5EF4-FFF2-40B4-BE49-F238E27FC236}">
                <a16:creationId xmlns:a16="http://schemas.microsoft.com/office/drawing/2014/main" id="{41047A6B-3AFA-4050-A76A-43AAB1F38D4D}"/>
              </a:ext>
            </a:extLst>
          </p:cNvPr>
          <p:cNvSpPr>
            <a:spLocks noChangeArrowheads="1"/>
          </p:cNvSpPr>
          <p:nvPr/>
        </p:nvSpPr>
        <p:spPr bwMode="auto">
          <a:xfrm>
            <a:off x="64770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738</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08" name="Rectangle 36" descr="羊皮纸">
            <a:extLst>
              <a:ext uri="{FF2B5EF4-FFF2-40B4-BE49-F238E27FC236}">
                <a16:creationId xmlns:a16="http://schemas.microsoft.com/office/drawing/2014/main" id="{AEC2A8DD-134C-4382-9412-6FE88C4B067C}"/>
              </a:ext>
            </a:extLst>
          </p:cNvPr>
          <p:cNvSpPr>
            <a:spLocks noChangeArrowheads="1"/>
          </p:cNvSpPr>
          <p:nvPr/>
        </p:nvSpPr>
        <p:spPr bwMode="auto">
          <a:xfrm>
            <a:off x="83058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921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09" name="Rectangle 37" descr="羊皮纸">
            <a:extLst>
              <a:ext uri="{FF2B5EF4-FFF2-40B4-BE49-F238E27FC236}">
                <a16:creationId xmlns:a16="http://schemas.microsoft.com/office/drawing/2014/main" id="{DC4D831B-2C2F-4323-9903-72BFF9E4D243}"/>
              </a:ext>
            </a:extLst>
          </p:cNvPr>
          <p:cNvSpPr>
            <a:spLocks noChangeArrowheads="1"/>
          </p:cNvSpPr>
          <p:nvPr/>
        </p:nvSpPr>
        <p:spPr bwMode="auto">
          <a:xfrm>
            <a:off x="38100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485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10" name="Rectangle 38" descr="羊皮纸">
            <a:extLst>
              <a:ext uri="{FF2B5EF4-FFF2-40B4-BE49-F238E27FC236}">
                <a16:creationId xmlns:a16="http://schemas.microsoft.com/office/drawing/2014/main" id="{663DF912-3A86-47C8-B1A1-AC2985118D25}"/>
              </a:ext>
            </a:extLst>
          </p:cNvPr>
          <p:cNvSpPr>
            <a:spLocks noChangeArrowheads="1"/>
          </p:cNvSpPr>
          <p:nvPr/>
        </p:nvSpPr>
        <p:spPr bwMode="auto">
          <a:xfrm>
            <a:off x="5562600" y="31861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637</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11" name="Rectangle 39" descr="羊皮纸">
            <a:extLst>
              <a:ext uri="{FF2B5EF4-FFF2-40B4-BE49-F238E27FC236}">
                <a16:creationId xmlns:a16="http://schemas.microsoft.com/office/drawing/2014/main" id="{C38E8EF1-EB59-4727-848D-815B7ABB998D}"/>
              </a:ext>
            </a:extLst>
          </p:cNvPr>
          <p:cNvSpPr>
            <a:spLocks noChangeArrowheads="1"/>
          </p:cNvSpPr>
          <p:nvPr/>
        </p:nvSpPr>
        <p:spPr bwMode="auto">
          <a:xfrm>
            <a:off x="11430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101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12" name="Rectangle 40" descr="羊皮纸">
            <a:extLst>
              <a:ext uri="{FF2B5EF4-FFF2-40B4-BE49-F238E27FC236}">
                <a16:creationId xmlns:a16="http://schemas.microsoft.com/office/drawing/2014/main" id="{85B9026D-0C3F-41DA-B744-3F01B9402B66}"/>
              </a:ext>
            </a:extLst>
          </p:cNvPr>
          <p:cNvSpPr>
            <a:spLocks noChangeArrowheads="1"/>
          </p:cNvSpPr>
          <p:nvPr/>
        </p:nvSpPr>
        <p:spPr bwMode="auto">
          <a:xfrm>
            <a:off x="20574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215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13" name="Rectangle 41" descr="羊皮纸">
            <a:extLst>
              <a:ext uri="{FF2B5EF4-FFF2-40B4-BE49-F238E27FC236}">
                <a16:creationId xmlns:a16="http://schemas.microsoft.com/office/drawing/2014/main" id="{BE60CC6C-7894-4715-A99A-B8DFACE646A8}"/>
              </a:ext>
            </a:extLst>
          </p:cNvPr>
          <p:cNvSpPr>
            <a:spLocks noChangeArrowheads="1"/>
          </p:cNvSpPr>
          <p:nvPr/>
        </p:nvSpPr>
        <p:spPr bwMode="auto">
          <a:xfrm>
            <a:off x="47244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530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14" name="Rectangle 42" descr="羊皮纸">
            <a:extLst>
              <a:ext uri="{FF2B5EF4-FFF2-40B4-BE49-F238E27FC236}">
                <a16:creationId xmlns:a16="http://schemas.microsoft.com/office/drawing/2014/main" id="{9F49981E-E15A-4254-A0DB-D53686243228}"/>
              </a:ext>
            </a:extLst>
          </p:cNvPr>
          <p:cNvSpPr>
            <a:spLocks noChangeArrowheads="1"/>
          </p:cNvSpPr>
          <p:nvPr/>
        </p:nvSpPr>
        <p:spPr bwMode="auto">
          <a:xfrm>
            <a:off x="6477000" y="31861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790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15" name="Rectangle 43" descr="羊皮纸">
            <a:extLst>
              <a:ext uri="{FF2B5EF4-FFF2-40B4-BE49-F238E27FC236}">
                <a16:creationId xmlns:a16="http://schemas.microsoft.com/office/drawing/2014/main" id="{ADCA09EE-9CD2-4A57-8EE5-D017AD491B5F}"/>
              </a:ext>
            </a:extLst>
          </p:cNvPr>
          <p:cNvSpPr>
            <a:spLocks noChangeArrowheads="1"/>
          </p:cNvSpPr>
          <p:nvPr/>
        </p:nvSpPr>
        <p:spPr bwMode="auto">
          <a:xfrm>
            <a:off x="28956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306</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16" name="Text Box 44">
            <a:extLst>
              <a:ext uri="{FF2B5EF4-FFF2-40B4-BE49-F238E27FC236}">
                <a16:creationId xmlns:a16="http://schemas.microsoft.com/office/drawing/2014/main" id="{4F18438D-230E-4377-9310-A77360303C03}"/>
              </a:ext>
            </a:extLst>
          </p:cNvPr>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[0]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[1]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[2]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[3]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[4]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[5]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[6]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[7]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[8]   </a:t>
            </a:r>
            <a:r>
              <a:rPr kumimoji="1" lang="en-US" altLang="zh-CN" sz="2800" b="1" i="1">
                <a:solidFill>
                  <a:schemeClr val="tx2"/>
                </a:solidFill>
                <a:ea typeface="宋体" panose="02010600030101010101" pitchFamily="2" charset="-122"/>
              </a:rPr>
              <a:t>fr</a:t>
            </a:r>
            <a:r>
              <a:rPr kumimoji="1" lang="en-US" altLang="zh-CN" sz="2800" b="1">
                <a:solidFill>
                  <a:schemeClr val="tx2"/>
                </a:solidFill>
                <a:ea typeface="宋体" panose="02010600030101010101" pitchFamily="2" charset="-122"/>
              </a:rPr>
              <a:t>[9]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001517" name="Text Box 45">
            <a:extLst>
              <a:ext uri="{FF2B5EF4-FFF2-40B4-BE49-F238E27FC236}">
                <a16:creationId xmlns:a16="http://schemas.microsoft.com/office/drawing/2014/main" id="{6B791B1A-0774-4425-BE3B-A05663DC1490}"/>
              </a:ext>
            </a:extLst>
          </p:cNvPr>
          <p:cNvSpPr txBox="1">
            <a:spLocks noChangeArrowheads="1"/>
          </p:cNvSpPr>
          <p:nvPr/>
        </p:nvSpPr>
        <p:spPr bwMode="auto">
          <a:xfrm>
            <a:off x="76200" y="5105400"/>
            <a:ext cx="19700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Lst>
        </p:spPr>
        <p:txBody>
          <a:bodyPr wrap="none">
            <a:spAutoFit/>
          </a:bodyPr>
          <a:lstStyle/>
          <a:p>
            <a:pPr algn="l"/>
            <a:r>
              <a:rPr kumimoji="1" lang="zh-CN" altLang="en-US" sz="2800" b="1">
                <a:solidFill>
                  <a:srgbClr val="008000"/>
                </a:solidFill>
              </a:rPr>
              <a:t>第三趟收集</a:t>
            </a:r>
          </a:p>
        </p:txBody>
      </p:sp>
      <p:sp>
        <p:nvSpPr>
          <p:cNvPr id="1001518" name="Rectangle 46" descr="羊皮纸">
            <a:extLst>
              <a:ext uri="{FF2B5EF4-FFF2-40B4-BE49-F238E27FC236}">
                <a16:creationId xmlns:a16="http://schemas.microsoft.com/office/drawing/2014/main" id="{674DAF30-88B4-47C7-9719-51BA20862237}"/>
              </a:ext>
            </a:extLst>
          </p:cNvPr>
          <p:cNvSpPr>
            <a:spLocks noChangeArrowheads="1"/>
          </p:cNvSpPr>
          <p:nvPr/>
        </p:nvSpPr>
        <p:spPr bwMode="auto">
          <a:xfrm>
            <a:off x="38100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530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19" name="Line 47">
            <a:extLst>
              <a:ext uri="{FF2B5EF4-FFF2-40B4-BE49-F238E27FC236}">
                <a16:creationId xmlns:a16="http://schemas.microsoft.com/office/drawing/2014/main" id="{43F9D3AC-46D7-4868-975C-80FECDAA0383}"/>
              </a:ext>
            </a:extLst>
          </p:cNvPr>
          <p:cNvSpPr>
            <a:spLocks noChangeShapeType="1"/>
          </p:cNvSpPr>
          <p:nvPr/>
        </p:nvSpPr>
        <p:spPr bwMode="auto">
          <a:xfrm>
            <a:off x="7620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520" name="Rectangle 48" descr="羊皮纸">
            <a:extLst>
              <a:ext uri="{FF2B5EF4-FFF2-40B4-BE49-F238E27FC236}">
                <a16:creationId xmlns:a16="http://schemas.microsoft.com/office/drawing/2014/main" id="{1CF902D9-2B19-45C9-8508-F8AFFF33C79F}"/>
              </a:ext>
            </a:extLst>
          </p:cNvPr>
          <p:cNvSpPr>
            <a:spLocks noChangeArrowheads="1"/>
          </p:cNvSpPr>
          <p:nvPr/>
        </p:nvSpPr>
        <p:spPr bwMode="auto">
          <a:xfrm>
            <a:off x="74676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790</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21" name="Line 49">
            <a:extLst>
              <a:ext uri="{FF2B5EF4-FFF2-40B4-BE49-F238E27FC236}">
                <a16:creationId xmlns:a16="http://schemas.microsoft.com/office/drawing/2014/main" id="{5D7BE474-7A6F-4F6C-8C4D-6F446D01AE6E}"/>
              </a:ext>
            </a:extLst>
          </p:cNvPr>
          <p:cNvSpPr>
            <a:spLocks noChangeShapeType="1"/>
          </p:cNvSpPr>
          <p:nvPr/>
        </p:nvSpPr>
        <p:spPr bwMode="auto">
          <a:xfrm>
            <a:off x="16764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522" name="Rectangle 50" descr="羊皮纸">
            <a:extLst>
              <a:ext uri="{FF2B5EF4-FFF2-40B4-BE49-F238E27FC236}">
                <a16:creationId xmlns:a16="http://schemas.microsoft.com/office/drawing/2014/main" id="{E2E37D9A-F0E5-4914-8DB8-88525413F879}"/>
              </a:ext>
            </a:extLst>
          </p:cNvPr>
          <p:cNvSpPr>
            <a:spLocks noChangeArrowheads="1"/>
          </p:cNvSpPr>
          <p:nvPr/>
        </p:nvSpPr>
        <p:spPr bwMode="auto">
          <a:xfrm>
            <a:off x="83820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921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23" name="Line 51">
            <a:extLst>
              <a:ext uri="{FF2B5EF4-FFF2-40B4-BE49-F238E27FC236}">
                <a16:creationId xmlns:a16="http://schemas.microsoft.com/office/drawing/2014/main" id="{2A79EC35-8932-4C58-BDDF-2E348FFF06A2}"/>
              </a:ext>
            </a:extLst>
          </p:cNvPr>
          <p:cNvSpPr>
            <a:spLocks noChangeShapeType="1"/>
          </p:cNvSpPr>
          <p:nvPr/>
        </p:nvSpPr>
        <p:spPr bwMode="auto">
          <a:xfrm>
            <a:off x="25908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524" name="Rectangle 52" descr="羊皮纸">
            <a:extLst>
              <a:ext uri="{FF2B5EF4-FFF2-40B4-BE49-F238E27FC236}">
                <a16:creationId xmlns:a16="http://schemas.microsoft.com/office/drawing/2014/main" id="{7E8E1F4A-3213-4EFA-9DBB-245D92E7EEB4}"/>
              </a:ext>
            </a:extLst>
          </p:cNvPr>
          <p:cNvSpPr>
            <a:spLocks noChangeArrowheads="1"/>
          </p:cNvSpPr>
          <p:nvPr/>
        </p:nvSpPr>
        <p:spPr bwMode="auto">
          <a:xfrm>
            <a:off x="1524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101</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25" name="Line 53">
            <a:extLst>
              <a:ext uri="{FF2B5EF4-FFF2-40B4-BE49-F238E27FC236}">
                <a16:creationId xmlns:a16="http://schemas.microsoft.com/office/drawing/2014/main" id="{AAC6C24D-1A02-4629-91FD-376E5B2A6BD4}"/>
              </a:ext>
            </a:extLst>
          </p:cNvPr>
          <p:cNvSpPr>
            <a:spLocks noChangeShapeType="1"/>
          </p:cNvSpPr>
          <p:nvPr/>
        </p:nvSpPr>
        <p:spPr bwMode="auto">
          <a:xfrm>
            <a:off x="35052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526" name="Rectangle 54" descr="羊皮纸">
            <a:extLst>
              <a:ext uri="{FF2B5EF4-FFF2-40B4-BE49-F238E27FC236}">
                <a16:creationId xmlns:a16="http://schemas.microsoft.com/office/drawing/2014/main" id="{276F2818-337B-4CF5-805C-FF979703290A}"/>
              </a:ext>
            </a:extLst>
          </p:cNvPr>
          <p:cNvSpPr>
            <a:spLocks noChangeArrowheads="1"/>
          </p:cNvSpPr>
          <p:nvPr/>
        </p:nvSpPr>
        <p:spPr bwMode="auto">
          <a:xfrm>
            <a:off x="47244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614</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27" name="Line 55">
            <a:extLst>
              <a:ext uri="{FF2B5EF4-FFF2-40B4-BE49-F238E27FC236}">
                <a16:creationId xmlns:a16="http://schemas.microsoft.com/office/drawing/2014/main" id="{EDA7750B-BB90-4B7B-A24F-99A7CE2DFC4F}"/>
              </a:ext>
            </a:extLst>
          </p:cNvPr>
          <p:cNvSpPr>
            <a:spLocks noChangeShapeType="1"/>
          </p:cNvSpPr>
          <p:nvPr/>
        </p:nvSpPr>
        <p:spPr bwMode="auto">
          <a:xfrm>
            <a:off x="44196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528" name="Rectangle 56" descr="羊皮纸">
            <a:extLst>
              <a:ext uri="{FF2B5EF4-FFF2-40B4-BE49-F238E27FC236}">
                <a16:creationId xmlns:a16="http://schemas.microsoft.com/office/drawing/2014/main" id="{81548A7E-25D1-4A2B-AF49-0B8DCB33A04F}"/>
              </a:ext>
            </a:extLst>
          </p:cNvPr>
          <p:cNvSpPr>
            <a:spLocks noChangeArrowheads="1"/>
          </p:cNvSpPr>
          <p:nvPr/>
        </p:nvSpPr>
        <p:spPr bwMode="auto">
          <a:xfrm>
            <a:off x="28956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485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29" name="Line 57">
            <a:extLst>
              <a:ext uri="{FF2B5EF4-FFF2-40B4-BE49-F238E27FC236}">
                <a16:creationId xmlns:a16="http://schemas.microsoft.com/office/drawing/2014/main" id="{77CF79DD-3176-402E-B0E4-B4AA7CA114FA}"/>
              </a:ext>
            </a:extLst>
          </p:cNvPr>
          <p:cNvSpPr>
            <a:spLocks noChangeShapeType="1"/>
          </p:cNvSpPr>
          <p:nvPr/>
        </p:nvSpPr>
        <p:spPr bwMode="auto">
          <a:xfrm>
            <a:off x="53340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530" name="Rectangle 58" descr="羊皮纸">
            <a:extLst>
              <a:ext uri="{FF2B5EF4-FFF2-40B4-BE49-F238E27FC236}">
                <a16:creationId xmlns:a16="http://schemas.microsoft.com/office/drawing/2014/main" id="{5735BCD4-9E13-4F9F-B082-95B6D32E4207}"/>
              </a:ext>
            </a:extLst>
          </p:cNvPr>
          <p:cNvSpPr>
            <a:spLocks noChangeArrowheads="1"/>
          </p:cNvSpPr>
          <p:nvPr/>
        </p:nvSpPr>
        <p:spPr bwMode="auto">
          <a:xfrm>
            <a:off x="10668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215</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31" name="Line 59">
            <a:extLst>
              <a:ext uri="{FF2B5EF4-FFF2-40B4-BE49-F238E27FC236}">
                <a16:creationId xmlns:a16="http://schemas.microsoft.com/office/drawing/2014/main" id="{C4F10BFD-7C66-4BAC-8122-0CB5270D7CB6}"/>
              </a:ext>
            </a:extLst>
          </p:cNvPr>
          <p:cNvSpPr>
            <a:spLocks noChangeShapeType="1"/>
          </p:cNvSpPr>
          <p:nvPr/>
        </p:nvSpPr>
        <p:spPr bwMode="auto">
          <a:xfrm>
            <a:off x="62484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532" name="Rectangle 60" descr="羊皮纸">
            <a:extLst>
              <a:ext uri="{FF2B5EF4-FFF2-40B4-BE49-F238E27FC236}">
                <a16:creationId xmlns:a16="http://schemas.microsoft.com/office/drawing/2014/main" id="{63E0D10F-5CAD-4473-8625-976C0D4A4AA9}"/>
              </a:ext>
            </a:extLst>
          </p:cNvPr>
          <p:cNvSpPr>
            <a:spLocks noChangeArrowheads="1"/>
          </p:cNvSpPr>
          <p:nvPr/>
        </p:nvSpPr>
        <p:spPr bwMode="auto">
          <a:xfrm>
            <a:off x="19812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306</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33" name="Line 61">
            <a:extLst>
              <a:ext uri="{FF2B5EF4-FFF2-40B4-BE49-F238E27FC236}">
                <a16:creationId xmlns:a16="http://schemas.microsoft.com/office/drawing/2014/main" id="{92E1DDE9-8317-4093-BB5A-EF15E2D9632E}"/>
              </a:ext>
            </a:extLst>
          </p:cNvPr>
          <p:cNvSpPr>
            <a:spLocks noChangeShapeType="1"/>
          </p:cNvSpPr>
          <p:nvPr/>
        </p:nvSpPr>
        <p:spPr bwMode="auto">
          <a:xfrm>
            <a:off x="71628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534" name="Rectangle 62" descr="羊皮纸">
            <a:extLst>
              <a:ext uri="{FF2B5EF4-FFF2-40B4-BE49-F238E27FC236}">
                <a16:creationId xmlns:a16="http://schemas.microsoft.com/office/drawing/2014/main" id="{71E15D51-74B6-4D7B-AE9A-2068FEB7F802}"/>
              </a:ext>
            </a:extLst>
          </p:cNvPr>
          <p:cNvSpPr>
            <a:spLocks noChangeArrowheads="1"/>
          </p:cNvSpPr>
          <p:nvPr/>
        </p:nvSpPr>
        <p:spPr bwMode="auto">
          <a:xfrm>
            <a:off x="56388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637</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1001535" name="Line 63">
            <a:extLst>
              <a:ext uri="{FF2B5EF4-FFF2-40B4-BE49-F238E27FC236}">
                <a16:creationId xmlns:a16="http://schemas.microsoft.com/office/drawing/2014/main" id="{298FA181-99A5-44A2-944C-5086365D8E81}"/>
              </a:ext>
            </a:extLst>
          </p:cNvPr>
          <p:cNvSpPr>
            <a:spLocks noChangeShapeType="1"/>
          </p:cNvSpPr>
          <p:nvPr/>
        </p:nvSpPr>
        <p:spPr bwMode="auto">
          <a:xfrm>
            <a:off x="80772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1536" name="Rectangle 64" descr="羊皮纸">
            <a:extLst>
              <a:ext uri="{FF2B5EF4-FFF2-40B4-BE49-F238E27FC236}">
                <a16:creationId xmlns:a16="http://schemas.microsoft.com/office/drawing/2014/main" id="{1A377A30-D532-4A2B-AE1D-0520D28179F8}"/>
              </a:ext>
            </a:extLst>
          </p:cNvPr>
          <p:cNvSpPr>
            <a:spLocks noChangeArrowheads="1"/>
          </p:cNvSpPr>
          <p:nvPr/>
        </p:nvSpPr>
        <p:spPr bwMode="auto">
          <a:xfrm>
            <a:off x="65532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r>
              <a:rPr kumimoji="1" lang="en-US" altLang="zh-CN" sz="2600" b="1">
                <a:ea typeface="宋体" panose="02010600030101010101" pitchFamily="2" charset="-122"/>
              </a:rPr>
              <a:t>738</a:t>
            </a:r>
            <a:endParaRPr kumimoji="1" lang="en-US" altLang="zh-CN" sz="26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BF9DCF7-03B7-45B0-9655-5BF03267173E}"/>
              </a:ext>
            </a:extLst>
          </p:cNvPr>
          <p:cNvSpPr>
            <a:spLocks noGrp="1"/>
          </p:cNvSpPr>
          <p:nvPr>
            <p:ph type="sldNum" sz="quarter" idx="11"/>
          </p:nvPr>
        </p:nvSpPr>
        <p:spPr/>
        <p:txBody>
          <a:bodyPr/>
          <a:lstStyle/>
          <a:p>
            <a:r>
              <a:rPr lang="en-US" altLang="zh-CN"/>
              <a:t>140-</a:t>
            </a:r>
            <a:fld id="{D353DBB6-3C9E-4D14-8A37-E34CDD1EE56C}" type="slidenum">
              <a:rPr lang="en-US" altLang="zh-CN"/>
              <a:pPr/>
              <a:t>135</a:t>
            </a:fld>
            <a:endParaRPr lang="en-US" altLang="zh-CN"/>
          </a:p>
        </p:txBody>
      </p:sp>
      <p:sp>
        <p:nvSpPr>
          <p:cNvPr id="1002499" name="Rectangle 3">
            <a:extLst>
              <a:ext uri="{FF2B5EF4-FFF2-40B4-BE49-F238E27FC236}">
                <a16:creationId xmlns:a16="http://schemas.microsoft.com/office/drawing/2014/main" id="{F6695E15-AEA8-495D-9358-786F37CF1A25}"/>
              </a:ext>
            </a:extLst>
          </p:cNvPr>
          <p:cNvSpPr>
            <a:spLocks noGrp="1" noChangeArrowheads="1"/>
          </p:cNvSpPr>
          <p:nvPr>
            <p:ph type="title"/>
          </p:nvPr>
        </p:nvSpPr>
        <p:spPr>
          <a:xfrm>
            <a:off x="468313" y="476250"/>
            <a:ext cx="8229600" cy="755650"/>
          </a:xfrm>
        </p:spPr>
        <p:txBody>
          <a:bodyPr/>
          <a:lstStyle/>
          <a:p>
            <a:pPr algn="ctr"/>
            <a:r>
              <a:rPr kumimoji="1" lang="zh-CN" altLang="en-US" sz="4000" b="1">
                <a:solidFill>
                  <a:schemeClr val="tx2"/>
                </a:solidFill>
                <a:ea typeface="华文新魏" panose="02010800040101010101" pitchFamily="2" charset="-122"/>
              </a:rPr>
              <a:t>链表基数排序</a:t>
            </a:r>
          </a:p>
        </p:txBody>
      </p:sp>
      <p:sp>
        <p:nvSpPr>
          <p:cNvPr id="1002500" name="Rectangle 4">
            <a:extLst>
              <a:ext uri="{FF2B5EF4-FFF2-40B4-BE49-F238E27FC236}">
                <a16:creationId xmlns:a16="http://schemas.microsoft.com/office/drawing/2014/main" id="{1C3BB94B-03DE-4798-A14C-80BDAF21CA1A}"/>
              </a:ext>
            </a:extLst>
          </p:cNvPr>
          <p:cNvSpPr>
            <a:spLocks noGrp="1" noChangeArrowheads="1"/>
          </p:cNvSpPr>
          <p:nvPr>
            <p:ph type="body" idx="1"/>
          </p:nvPr>
        </p:nvSpPr>
        <p:spPr>
          <a:xfrm>
            <a:off x="457200" y="1233488"/>
            <a:ext cx="8229600" cy="52562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"staticList.h"</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静态链表头文件</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a:t>
            </a:r>
            <a:r>
              <a:rPr lang="en-US" altLang="zh-CN" sz="2800">
                <a:latin typeface="Times New Roman" panose="02020603050405020304" pitchFamily="18" charset="0"/>
                <a:ea typeface="隶书" panose="02010509060101010101" pitchFamily="49" charset="-122"/>
              </a:rPr>
              <a:t> radix</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10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基数</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Sort (staticlinkList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d)</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rear[radix]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front[radix]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队尾与队头指针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Length()</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L[n]</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初始化</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循环链表</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取表元素计数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按排序码</a:t>
            </a:r>
            <a:r>
              <a:rPr lang="en-US" altLang="zh-CN" sz="2800" b="1">
                <a:solidFill>
                  <a:schemeClr val="tx2"/>
                </a:solidFill>
                <a:latin typeface="Times New Roman" panose="02020603050405020304" pitchFamily="18" charset="0"/>
                <a:ea typeface="隶书" panose="02010509060101010101" pitchFamily="49" charset="-122"/>
              </a:rPr>
              <a:t>key[i]</a:t>
            </a:r>
            <a:r>
              <a:rPr lang="zh-CN" altLang="en-US" sz="2800">
                <a:solidFill>
                  <a:schemeClr val="tx2"/>
                </a:solidFill>
                <a:latin typeface="Times New Roman" panose="02020603050405020304" pitchFamily="18" charset="0"/>
                <a:ea typeface="隶书" panose="02010509060101010101" pitchFamily="49" charset="-122"/>
              </a:rPr>
              <a:t>分配</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radix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front[j]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2478D44-73FF-4F9D-B2DC-8C2D62F1EFBD}"/>
              </a:ext>
            </a:extLst>
          </p:cNvPr>
          <p:cNvSpPr>
            <a:spLocks noGrp="1"/>
          </p:cNvSpPr>
          <p:nvPr>
            <p:ph type="sldNum" sz="quarter" idx="11"/>
          </p:nvPr>
        </p:nvSpPr>
        <p:spPr/>
        <p:txBody>
          <a:bodyPr/>
          <a:lstStyle/>
          <a:p>
            <a:r>
              <a:rPr lang="en-US" altLang="zh-CN"/>
              <a:t>140-</a:t>
            </a:r>
            <a:fld id="{EF953426-D008-4BFD-860B-8FEAE706C3C7}" type="slidenum">
              <a:rPr lang="en-US" altLang="zh-CN"/>
              <a:pPr/>
              <a:t>136</a:t>
            </a:fld>
            <a:endParaRPr lang="en-US" altLang="zh-CN"/>
          </a:p>
        </p:txBody>
      </p:sp>
      <p:sp>
        <p:nvSpPr>
          <p:cNvPr id="1128451" name="Rectangle 3">
            <a:extLst>
              <a:ext uri="{FF2B5EF4-FFF2-40B4-BE49-F238E27FC236}">
                <a16:creationId xmlns:a16="http://schemas.microsoft.com/office/drawing/2014/main" id="{DD674741-D648-4150-B2ED-1C92ED550ACB}"/>
              </a:ext>
            </a:extLst>
          </p:cNvPr>
          <p:cNvSpPr>
            <a:spLocks noGrp="1" noChangeArrowheads="1"/>
          </p:cNvSpPr>
          <p:nvPr>
            <p:ph type="body" idx="1"/>
          </p:nvPr>
        </p:nvSpPr>
        <p:spPr>
          <a:xfrm>
            <a:off x="457200" y="620713"/>
            <a:ext cx="8229600" cy="579755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分配</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getDigit (L[current]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取第</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个排序码</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(front[k]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 front[k]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第</a:t>
            </a:r>
            <a:r>
              <a:rPr lang="en-US" altLang="zh-CN" sz="2800" b="1">
                <a:solidFill>
                  <a:schemeClr val="tx2"/>
                </a:solidFill>
                <a:latin typeface="Times New Roman" panose="02020603050405020304" pitchFamily="18" charset="0"/>
                <a:ea typeface="隶书" panose="02010509060101010101" pitchFamily="49" charset="-122"/>
              </a:rPr>
              <a:t>k</a:t>
            </a:r>
            <a:r>
              <a:rPr lang="zh-CN" altLang="en-US" sz="2800">
                <a:solidFill>
                  <a:schemeClr val="tx2"/>
                </a:solidFill>
                <a:latin typeface="Times New Roman" panose="02020603050405020304" pitchFamily="18" charset="0"/>
                <a:ea typeface="隶书" panose="02010509060101010101" pitchFamily="49" charset="-122"/>
              </a:rPr>
              <a:t>个队列空</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该元素为队头</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a:t>
            </a:r>
            <a:r>
              <a:rPr lang="en-US" altLang="zh-CN" sz="2800">
                <a:latin typeface="Times New Roman" panose="02020603050405020304" pitchFamily="18" charset="0"/>
                <a:ea typeface="隶书" panose="02010509060101010101" pitchFamily="49" charset="-122"/>
              </a:rPr>
              <a:t>L[rear[k]].link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不空</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尾链接</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rear[k]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该元素成为新的队尾</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L[current].link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下一个元素</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依次从各队列收集并拉链</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(front[j]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 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跳过空队列</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front[j]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新链表的链</a:t>
            </a:r>
          </a:p>
          <a:p>
            <a:pPr>
              <a:lnSpc>
                <a:spcPct val="105000"/>
              </a:lnSpc>
              <a:spcBef>
                <a:spcPct val="500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rear[j]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非空队列链尾</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1E1A731-A023-47B6-8DEF-EC7418198FCE}"/>
              </a:ext>
            </a:extLst>
          </p:cNvPr>
          <p:cNvSpPr>
            <a:spLocks noGrp="1"/>
          </p:cNvSpPr>
          <p:nvPr>
            <p:ph type="sldNum" sz="quarter" idx="11"/>
          </p:nvPr>
        </p:nvSpPr>
        <p:spPr/>
        <p:txBody>
          <a:bodyPr/>
          <a:lstStyle/>
          <a:p>
            <a:r>
              <a:rPr lang="en-US" altLang="zh-CN"/>
              <a:t>140-</a:t>
            </a:r>
            <a:fld id="{A6E1C4D6-8C78-45A5-A925-E46C05573125}" type="slidenum">
              <a:rPr lang="en-US" altLang="zh-CN"/>
              <a:pPr/>
              <a:t>137</a:t>
            </a:fld>
            <a:endParaRPr lang="en-US" altLang="zh-CN"/>
          </a:p>
        </p:txBody>
      </p:sp>
      <p:sp>
        <p:nvSpPr>
          <p:cNvPr id="1129474" name="Rectangle 2">
            <a:extLst>
              <a:ext uri="{FF2B5EF4-FFF2-40B4-BE49-F238E27FC236}">
                <a16:creationId xmlns:a16="http://schemas.microsoft.com/office/drawing/2014/main" id="{BCB74F1C-8B49-4CEE-81E2-0713D92BFD22}"/>
              </a:ext>
            </a:extLst>
          </p:cNvPr>
          <p:cNvSpPr>
            <a:spLocks noGrp="1" noChangeArrowheads="1"/>
          </p:cNvSpPr>
          <p:nvPr>
            <p:ph type="body" idx="1"/>
          </p:nvPr>
        </p:nvSpPr>
        <p:spPr>
          <a:xfrm>
            <a:off x="457200" y="692150"/>
            <a:ext cx="8229600" cy="579755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radix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连接其余队列</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(front[k]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队列非空</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L[last]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front[k]</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前一非空队列队尾链接到第</a:t>
            </a:r>
            <a:r>
              <a:rPr lang="en-US" altLang="zh-CN" sz="2800">
                <a:solidFill>
                  <a:schemeClr val="tx2"/>
                </a:solidFill>
                <a:latin typeface="Times New Roman" panose="02020603050405020304" pitchFamily="18" charset="0"/>
                <a:ea typeface="隶书" panose="02010509060101010101" pitchFamily="49" charset="-122"/>
              </a:rPr>
              <a:t>k</a:t>
            </a:r>
            <a:r>
              <a:rPr lang="zh-CN" altLang="en-US" sz="2800">
                <a:solidFill>
                  <a:schemeClr val="tx2"/>
                </a:solidFill>
                <a:latin typeface="Times New Roman" panose="02020603050405020304" pitchFamily="18" charset="0"/>
                <a:ea typeface="隶书" panose="02010509060101010101" pitchFamily="49" charset="-122"/>
              </a:rPr>
              <a:t>队列队头</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rear[k]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记第</a:t>
            </a:r>
            <a:r>
              <a:rPr lang="en-US" altLang="zh-CN" sz="2800">
                <a:solidFill>
                  <a:schemeClr val="tx2"/>
                </a:solidFill>
                <a:latin typeface="Times New Roman" panose="02020603050405020304" pitchFamily="18" charset="0"/>
                <a:ea typeface="隶书" panose="02010509060101010101" pitchFamily="49" charset="-122"/>
              </a:rPr>
              <a:t>k</a:t>
            </a:r>
            <a:r>
              <a:rPr lang="zh-CN" altLang="en-US" sz="2800">
                <a:solidFill>
                  <a:schemeClr val="tx2"/>
                </a:solidFill>
                <a:latin typeface="Times New Roman" panose="02020603050405020304" pitchFamily="18" charset="0"/>
                <a:ea typeface="隶书" panose="02010509060101010101" pitchFamily="49" charset="-122"/>
              </a:rPr>
              <a:t>队列队尾</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L[last].link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新链表表尾</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下一趟分配与收集</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8600C3F-F32E-461B-B471-088972859205}"/>
              </a:ext>
            </a:extLst>
          </p:cNvPr>
          <p:cNvSpPr>
            <a:spLocks noGrp="1"/>
          </p:cNvSpPr>
          <p:nvPr>
            <p:ph type="sldNum" sz="quarter" idx="11"/>
          </p:nvPr>
        </p:nvSpPr>
        <p:spPr/>
        <p:txBody>
          <a:bodyPr/>
          <a:lstStyle/>
          <a:p>
            <a:r>
              <a:rPr lang="en-US" altLang="zh-CN"/>
              <a:t>140-</a:t>
            </a:r>
            <a:fld id="{B09D9ECD-8744-4F8E-8449-D598E5D1D61A}" type="slidenum">
              <a:rPr lang="en-US" altLang="zh-CN"/>
              <a:pPr/>
              <a:t>138</a:t>
            </a:fld>
            <a:endParaRPr lang="en-US" altLang="zh-CN"/>
          </a:p>
        </p:txBody>
      </p:sp>
      <p:sp>
        <p:nvSpPr>
          <p:cNvPr id="1005570" name="Rectangle 2">
            <a:extLst>
              <a:ext uri="{FF2B5EF4-FFF2-40B4-BE49-F238E27FC236}">
                <a16:creationId xmlns:a16="http://schemas.microsoft.com/office/drawing/2014/main" id="{69259F65-3E15-4D1D-974F-B20D34838FC5}"/>
              </a:ext>
            </a:extLst>
          </p:cNvPr>
          <p:cNvSpPr>
            <a:spLocks noGrp="1" noChangeArrowheads="1"/>
          </p:cNvSpPr>
          <p:nvPr>
            <p:ph type="body" idx="1"/>
          </p:nvPr>
        </p:nvSpPr>
        <p:spPr>
          <a:xfrm>
            <a:off x="468313" y="741363"/>
            <a:ext cx="8110537" cy="4811712"/>
          </a:xfrm>
        </p:spPr>
        <p:txBody>
          <a:bodyPr/>
          <a:lstStyle/>
          <a:p>
            <a:pPr algn="just">
              <a:buClr>
                <a:srgbClr val="800080"/>
              </a:buClr>
              <a:buSzPct val="50000"/>
            </a:pPr>
            <a:r>
              <a:rPr lang="zh-CN" altLang="en-US" sz="3000" b="1">
                <a:latin typeface="Times New Roman" panose="02020603050405020304" pitchFamily="18" charset="0"/>
                <a:ea typeface="仿宋_GB2312" pitchFamily="49" charset="-122"/>
              </a:rPr>
              <a:t>若每个排序码有</a:t>
            </a:r>
            <a:r>
              <a:rPr lang="en-US" altLang="zh-CN" sz="3000" b="1">
                <a:solidFill>
                  <a:schemeClr val="tx2"/>
                </a:solidFill>
                <a:latin typeface="Times New Roman" panose="02020603050405020304" pitchFamily="18" charset="0"/>
                <a:ea typeface="仿宋_GB2312" pitchFamily="49" charset="-122"/>
              </a:rPr>
              <a:t>d</a:t>
            </a:r>
            <a:r>
              <a:rPr lang="zh-CN" altLang="en-US" sz="3000" b="1">
                <a:solidFill>
                  <a:schemeClr val="tx2"/>
                </a:solidFill>
                <a:latin typeface="Times New Roman" panose="02020603050405020304" pitchFamily="18" charset="0"/>
                <a:ea typeface="仿宋_GB2312" pitchFamily="49" charset="-122"/>
              </a:rPr>
              <a:t>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需要重复执行</a:t>
            </a:r>
            <a:r>
              <a:rPr lang="en-US" altLang="zh-CN" sz="3000" b="1">
                <a:solidFill>
                  <a:schemeClr val="tx2"/>
                </a:solidFill>
                <a:latin typeface="Times New Roman" panose="02020603050405020304" pitchFamily="18" charset="0"/>
                <a:ea typeface="仿宋_GB2312" pitchFamily="49" charset="-122"/>
              </a:rPr>
              <a:t>d</a:t>
            </a:r>
            <a:r>
              <a:rPr lang="zh-CN" altLang="en-US" sz="3000" b="1">
                <a:solidFill>
                  <a:schemeClr val="tx2"/>
                </a:solidFill>
                <a:latin typeface="Times New Roman" panose="02020603050405020304" pitchFamily="18" charset="0"/>
                <a:ea typeface="仿宋_GB2312" pitchFamily="49" charset="-122"/>
              </a:rPr>
              <a:t>趟</a:t>
            </a:r>
            <a:r>
              <a:rPr lang="zh-CN" altLang="en-US" sz="3000" b="1">
                <a:latin typeface="Times New Roman" panose="02020603050405020304" pitchFamily="18" charset="0"/>
                <a:ea typeface="仿宋_GB2312" pitchFamily="49" charset="-122"/>
              </a:rPr>
              <a:t>“分配”与“收集”。每趟对</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个元素进行“分配”，对</a:t>
            </a:r>
            <a:r>
              <a:rPr lang="en-US" altLang="zh-CN" sz="3000" b="1">
                <a:latin typeface="Times New Roman" panose="02020603050405020304" pitchFamily="18" charset="0"/>
                <a:ea typeface="仿宋_GB2312" pitchFamily="49" charset="-122"/>
              </a:rPr>
              <a:t>radix</a:t>
            </a:r>
            <a:r>
              <a:rPr lang="zh-CN" altLang="en-US" sz="3000" b="1">
                <a:latin typeface="Times New Roman" panose="02020603050405020304" pitchFamily="18" charset="0"/>
                <a:ea typeface="仿宋_GB2312" pitchFamily="49" charset="-122"/>
              </a:rPr>
              <a:t>个队列进行“收集”。总时间复杂度为</a:t>
            </a:r>
          </a:p>
          <a:p>
            <a:pPr algn="just">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O(d(n+radix))</a:t>
            </a:r>
          </a:p>
          <a:p>
            <a:pPr algn="just">
              <a:buClr>
                <a:srgbClr val="800080"/>
              </a:buClr>
              <a:buSzPct val="50000"/>
            </a:pPr>
            <a:r>
              <a:rPr lang="zh-CN" altLang="en-US" sz="3000" b="1">
                <a:latin typeface="Times New Roman" panose="02020603050405020304" pitchFamily="18" charset="0"/>
                <a:ea typeface="仿宋_GB2312" pitchFamily="49" charset="-122"/>
              </a:rPr>
              <a:t>若基数</a:t>
            </a:r>
            <a:r>
              <a:rPr lang="en-US" altLang="zh-CN" sz="3000" b="1">
                <a:latin typeface="Times New Roman" panose="02020603050405020304" pitchFamily="18" charset="0"/>
                <a:ea typeface="仿宋_GB2312" pitchFamily="49" charset="-122"/>
              </a:rPr>
              <a:t>radix</a:t>
            </a:r>
            <a:r>
              <a:rPr lang="zh-CN" altLang="en-US" sz="3000" b="1">
                <a:latin typeface="Times New Roman" panose="02020603050405020304" pitchFamily="18" charset="0"/>
                <a:ea typeface="仿宋_GB2312" pitchFamily="49" charset="-122"/>
              </a:rPr>
              <a:t>相同</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对于</a:t>
            </a:r>
            <a:r>
              <a:rPr lang="zh-CN" altLang="en-US" sz="3000" b="1">
                <a:solidFill>
                  <a:schemeClr val="tx2"/>
                </a:solidFill>
                <a:latin typeface="Times New Roman" panose="02020603050405020304" pitchFamily="18" charset="0"/>
                <a:ea typeface="仿宋_GB2312" pitchFamily="49" charset="-122"/>
              </a:rPr>
              <a:t>元素个数较多而排序码位数较少</a:t>
            </a:r>
            <a:r>
              <a:rPr lang="zh-CN" altLang="en-US" sz="3000" b="1">
                <a:latin typeface="Times New Roman" panose="02020603050405020304" pitchFamily="18" charset="0"/>
                <a:ea typeface="仿宋_GB2312" pitchFamily="49" charset="-122"/>
              </a:rPr>
              <a:t>的情况</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使用链式基数排序较好。</a:t>
            </a:r>
          </a:p>
          <a:p>
            <a:pPr algn="just">
              <a:buClr>
                <a:srgbClr val="800080"/>
              </a:buClr>
              <a:buSzPct val="50000"/>
            </a:pPr>
            <a:r>
              <a:rPr lang="zh-CN" altLang="en-US" sz="3000" b="1">
                <a:latin typeface="Times New Roman" panose="02020603050405020304" pitchFamily="18" charset="0"/>
                <a:ea typeface="仿宋_GB2312" pitchFamily="49" charset="-122"/>
              </a:rPr>
              <a:t>基数排序需要增加</a:t>
            </a:r>
            <a:r>
              <a:rPr lang="en-US" altLang="zh-CN" sz="3000" b="1">
                <a:solidFill>
                  <a:schemeClr val="tx2"/>
                </a:solidFill>
                <a:latin typeface="Times New Roman" panose="02020603050405020304" pitchFamily="18" charset="0"/>
                <a:ea typeface="仿宋_GB2312" pitchFamily="49" charset="-122"/>
              </a:rPr>
              <a:t>n+2radix</a:t>
            </a:r>
            <a:r>
              <a:rPr lang="zh-CN" altLang="en-US" sz="3000" b="1">
                <a:solidFill>
                  <a:schemeClr val="tx2"/>
                </a:solidFill>
                <a:latin typeface="Times New Roman" panose="02020603050405020304" pitchFamily="18" charset="0"/>
                <a:ea typeface="仿宋_GB2312" pitchFamily="49" charset="-122"/>
              </a:rPr>
              <a:t>个</a:t>
            </a:r>
            <a:r>
              <a:rPr lang="zh-CN" altLang="en-US" sz="3000" b="1">
                <a:latin typeface="Times New Roman" panose="02020603050405020304" pitchFamily="18" charset="0"/>
                <a:ea typeface="仿宋_GB2312" pitchFamily="49" charset="-122"/>
              </a:rPr>
              <a:t>附加链接指针。</a:t>
            </a:r>
          </a:p>
          <a:p>
            <a:pPr algn="just">
              <a:buClr>
                <a:srgbClr val="800080"/>
              </a:buClr>
              <a:buSzPct val="50000"/>
            </a:pPr>
            <a:r>
              <a:rPr lang="zh-CN" altLang="en-US" sz="3000" b="1">
                <a:latin typeface="Times New Roman" panose="02020603050405020304" pitchFamily="18" charset="0"/>
                <a:ea typeface="仿宋_GB2312" pitchFamily="49" charset="-122"/>
              </a:rPr>
              <a:t>基数排序是稳定的排序方法。</a:t>
            </a:r>
          </a:p>
        </p:txBody>
      </p:sp>
      <p:sp>
        <p:nvSpPr>
          <p:cNvPr id="1005571" name="AutoShape 3">
            <a:hlinkClick r:id="rId2" action="ppaction://hlinkpres?slideindex=50&amp;slidetitle=外排序" highlightClick="1"/>
            <a:extLst>
              <a:ext uri="{FF2B5EF4-FFF2-40B4-BE49-F238E27FC236}">
                <a16:creationId xmlns:a16="http://schemas.microsoft.com/office/drawing/2014/main" id="{61FF9AC9-9A38-4243-8D9C-0F73542FA344}"/>
              </a:ext>
            </a:extLst>
          </p:cNvPr>
          <p:cNvSpPr>
            <a:spLocks noChangeArrowheads="1"/>
          </p:cNvSpPr>
          <p:nvPr/>
        </p:nvSpPr>
        <p:spPr bwMode="auto">
          <a:xfrm>
            <a:off x="8135938" y="6237288"/>
            <a:ext cx="527050" cy="368300"/>
          </a:xfrm>
          <a:prstGeom prst="actionButtonBackPrevious">
            <a:avLst/>
          </a:prstGeom>
          <a:solidFill>
            <a:srgbClr val="C0C0C0"/>
          </a:solidFill>
          <a:ln w="9525">
            <a:solidFill>
              <a:schemeClr val="bg1"/>
            </a:solidFill>
            <a:miter lim="800000"/>
            <a:headEnd/>
            <a:tailEnd/>
          </a:ln>
        </p:spPr>
        <p:txBody>
          <a:bodyPr wrap="none" anchor="ctr"/>
          <a:lstStyle/>
          <a:p>
            <a:endParaRPr lang="en-US"/>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2D600CBB-59E6-4E1C-9077-FB341018047B}"/>
              </a:ext>
            </a:extLst>
          </p:cNvPr>
          <p:cNvSpPr>
            <a:spLocks noGrp="1"/>
          </p:cNvSpPr>
          <p:nvPr>
            <p:ph type="sldNum" sz="quarter" idx="11"/>
          </p:nvPr>
        </p:nvSpPr>
        <p:spPr/>
        <p:txBody>
          <a:bodyPr/>
          <a:lstStyle/>
          <a:p>
            <a:r>
              <a:rPr lang="en-US" altLang="zh-CN"/>
              <a:t>140-</a:t>
            </a:r>
            <a:fld id="{18E16098-B731-41E4-855B-2FC340DF8FA4}" type="slidenum">
              <a:rPr lang="en-US" altLang="zh-CN"/>
              <a:pPr/>
              <a:t>139</a:t>
            </a:fld>
            <a:endParaRPr lang="en-US" altLang="zh-CN"/>
          </a:p>
        </p:txBody>
      </p:sp>
      <p:sp>
        <p:nvSpPr>
          <p:cNvPr id="1006594" name="Rectangle 2">
            <a:extLst>
              <a:ext uri="{FF2B5EF4-FFF2-40B4-BE49-F238E27FC236}">
                <a16:creationId xmlns:a16="http://schemas.microsoft.com/office/drawing/2014/main" id="{C23933EA-9891-473B-A33E-2ED0D0DAF72F}"/>
              </a:ext>
            </a:extLst>
          </p:cNvPr>
          <p:cNvSpPr>
            <a:spLocks noGrp="1" noChangeArrowheads="1"/>
          </p:cNvSpPr>
          <p:nvPr>
            <p:ph type="title"/>
          </p:nvPr>
        </p:nvSpPr>
        <p:spPr>
          <a:xfrm>
            <a:off x="457200" y="457200"/>
            <a:ext cx="8229600" cy="955675"/>
          </a:xfrm>
        </p:spPr>
        <p:txBody>
          <a:bodyPr/>
          <a:lstStyle/>
          <a:p>
            <a:pPr algn="ctr"/>
            <a:r>
              <a:rPr lang="zh-CN" altLang="en-US" sz="4000" b="1" u="sng">
                <a:solidFill>
                  <a:schemeClr val="tx2"/>
                </a:solidFill>
                <a:ea typeface="华文新魏" panose="02010800040101010101" pitchFamily="2" charset="-122"/>
              </a:rPr>
              <a:t>各种排序方法的比较</a:t>
            </a:r>
            <a:endParaRPr lang="zh-CN" altLang="en-US" sz="4000" u="sng">
              <a:solidFill>
                <a:schemeClr val="tx2"/>
              </a:solidFill>
              <a:ea typeface="华文新魏" panose="02010800040101010101" pitchFamily="2" charset="-122"/>
            </a:endParaRPr>
          </a:p>
        </p:txBody>
      </p:sp>
      <p:graphicFrame>
        <p:nvGraphicFramePr>
          <p:cNvPr id="1006595" name="Object 3">
            <a:extLst>
              <a:ext uri="{FF2B5EF4-FFF2-40B4-BE49-F238E27FC236}">
                <a16:creationId xmlns:a16="http://schemas.microsoft.com/office/drawing/2014/main" id="{1C541725-F833-4154-B459-EBD7DAD88B22}"/>
              </a:ext>
            </a:extLst>
          </p:cNvPr>
          <p:cNvGraphicFramePr>
            <a:graphicFrameLocks noChangeAspect="1"/>
          </p:cNvGraphicFramePr>
          <p:nvPr/>
        </p:nvGraphicFramePr>
        <p:xfrm>
          <a:off x="361950" y="723900"/>
          <a:ext cx="8367713" cy="6134100"/>
        </p:xfrm>
        <a:graphic>
          <a:graphicData uri="http://schemas.openxmlformats.org/presentationml/2006/ole">
            <mc:AlternateContent xmlns:mc="http://schemas.openxmlformats.org/markup-compatibility/2006">
              <mc:Choice xmlns:v="urn:schemas-microsoft-com:vml" Requires="v">
                <p:oleObj spid="_x0000_s1006799" name="Document" r:id="rId3" imgW="3419087" imgH="2065410" progId="Word.Document.8">
                  <p:embed/>
                </p:oleObj>
              </mc:Choice>
              <mc:Fallback>
                <p:oleObj name="Document" r:id="rId3" imgW="3419087" imgH="206541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 y="723900"/>
                        <a:ext cx="8367713" cy="613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6797" name="AutoShape 205">
            <a:hlinkClick r:id="rId5" action="ppaction://hlinkpres?slideindex=50&amp;slidetitle=50. 外排序" highlightClick="1"/>
            <a:extLst>
              <a:ext uri="{FF2B5EF4-FFF2-40B4-BE49-F238E27FC236}">
                <a16:creationId xmlns:a16="http://schemas.microsoft.com/office/drawing/2014/main" id="{2845FD7B-7657-4F89-925D-4793F9FE34DC}"/>
              </a:ext>
            </a:extLst>
          </p:cNvPr>
          <p:cNvSpPr>
            <a:spLocks noChangeArrowheads="1"/>
          </p:cNvSpPr>
          <p:nvPr/>
        </p:nvSpPr>
        <p:spPr bwMode="auto">
          <a:xfrm>
            <a:off x="8316913" y="6200775"/>
            <a:ext cx="611187" cy="431800"/>
          </a:xfrm>
          <a:prstGeom prst="actionButtonHome">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a:extLst>
              <a:ext uri="{FF2B5EF4-FFF2-40B4-BE49-F238E27FC236}">
                <a16:creationId xmlns:a16="http://schemas.microsoft.com/office/drawing/2014/main" id="{FE5852EF-9961-4EE7-846A-CB41506CB2DD}"/>
              </a:ext>
            </a:extLst>
          </p:cNvPr>
          <p:cNvSpPr>
            <a:spLocks noGrp="1"/>
          </p:cNvSpPr>
          <p:nvPr>
            <p:ph type="sldNum" sz="quarter" idx="11"/>
          </p:nvPr>
        </p:nvSpPr>
        <p:spPr/>
        <p:txBody>
          <a:bodyPr/>
          <a:lstStyle/>
          <a:p>
            <a:r>
              <a:rPr lang="en-US" altLang="zh-CN"/>
              <a:t>140-</a:t>
            </a:r>
            <a:fld id="{63C28A89-CF00-4DFF-9C46-A2C4BDF1F1C8}" type="slidenum">
              <a:rPr lang="en-US" altLang="zh-CN"/>
              <a:pPr/>
              <a:t>14</a:t>
            </a:fld>
            <a:endParaRPr lang="en-US" altLang="zh-CN"/>
          </a:p>
        </p:txBody>
      </p:sp>
      <p:sp>
        <p:nvSpPr>
          <p:cNvPr id="892930" name="AutoShape 2" descr="白色大理石">
            <a:extLst>
              <a:ext uri="{FF2B5EF4-FFF2-40B4-BE49-F238E27FC236}">
                <a16:creationId xmlns:a16="http://schemas.microsoft.com/office/drawing/2014/main" id="{DB5CF9EA-E2A2-42AE-AB40-EAF2DF6A472D}"/>
              </a:ext>
            </a:extLst>
          </p:cNvPr>
          <p:cNvSpPr>
            <a:spLocks noChangeArrowheads="1"/>
          </p:cNvSpPr>
          <p:nvPr/>
        </p:nvSpPr>
        <p:spPr bwMode="auto">
          <a:xfrm>
            <a:off x="914400" y="3352800"/>
            <a:ext cx="7848600" cy="457200"/>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892931" name="AutoShape 3">
            <a:extLst>
              <a:ext uri="{FF2B5EF4-FFF2-40B4-BE49-F238E27FC236}">
                <a16:creationId xmlns:a16="http://schemas.microsoft.com/office/drawing/2014/main" id="{62CD151C-C7A7-438B-993C-062C628D31FF}"/>
              </a:ext>
            </a:extLst>
          </p:cNvPr>
          <p:cNvSpPr>
            <a:spLocks noChangeArrowheads="1"/>
          </p:cNvSpPr>
          <p:nvPr/>
        </p:nvSpPr>
        <p:spPr bwMode="auto">
          <a:xfrm>
            <a:off x="2819400" y="28956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C0C0C0"/>
                </a:outerShdw>
              </a:effectLst>
              <a:ea typeface="宋体" panose="02010600030101010101" pitchFamily="2" charset="-122"/>
            </a:endParaRPr>
          </a:p>
        </p:txBody>
      </p:sp>
      <p:sp>
        <p:nvSpPr>
          <p:cNvPr id="892936" name="AutoShape 8">
            <a:extLst>
              <a:ext uri="{FF2B5EF4-FFF2-40B4-BE49-F238E27FC236}">
                <a16:creationId xmlns:a16="http://schemas.microsoft.com/office/drawing/2014/main" id="{AAAC16C2-EAD3-46B2-A5F2-E935537FB853}"/>
              </a:ext>
            </a:extLst>
          </p:cNvPr>
          <p:cNvSpPr>
            <a:spLocks noChangeArrowheads="1"/>
          </p:cNvSpPr>
          <p:nvPr/>
        </p:nvSpPr>
        <p:spPr bwMode="auto">
          <a:xfrm>
            <a:off x="2438400" y="27432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2937" name="Rectangle 9">
            <a:extLst>
              <a:ext uri="{FF2B5EF4-FFF2-40B4-BE49-F238E27FC236}">
                <a16:creationId xmlns:a16="http://schemas.microsoft.com/office/drawing/2014/main" id="{0DC3D39C-FB4C-4FFB-99C2-618CE2F88904}"/>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892944" name="Text Box 16">
            <a:extLst>
              <a:ext uri="{FF2B5EF4-FFF2-40B4-BE49-F238E27FC236}">
                <a16:creationId xmlns:a16="http://schemas.microsoft.com/office/drawing/2014/main" id="{FB43A1B8-FD20-435F-A369-DFEC14452A84}"/>
              </a:ext>
            </a:extLst>
          </p:cNvPr>
          <p:cNvSpPr txBox="1">
            <a:spLocks noChangeArrowheads="1"/>
          </p:cNvSpPr>
          <p:nvPr/>
        </p:nvSpPr>
        <p:spPr bwMode="auto">
          <a:xfrm>
            <a:off x="2178050" y="3810000"/>
            <a:ext cx="544036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a:t>
            </a:r>
            <a:r>
              <a:rPr kumimoji="1" lang="en-US" altLang="zh-CN" sz="2400" b="1" i="1">
                <a:ea typeface="宋体" panose="02010600030101010101" pitchFamily="2" charset="-122"/>
              </a:rPr>
              <a:t>temp</a:t>
            </a:r>
            <a:endParaRPr kumimoji="1" lang="en-US" altLang="zh-CN" sz="2400">
              <a:ea typeface="宋体" panose="02010600030101010101" pitchFamily="2" charset="-122"/>
            </a:endParaRPr>
          </a:p>
        </p:txBody>
      </p:sp>
      <p:sp>
        <p:nvSpPr>
          <p:cNvPr id="892945" name="AutoShape 17">
            <a:extLst>
              <a:ext uri="{FF2B5EF4-FFF2-40B4-BE49-F238E27FC236}">
                <a16:creationId xmlns:a16="http://schemas.microsoft.com/office/drawing/2014/main" id="{83D08A4A-6D96-4A64-B2A0-C8CF60F52A71}"/>
              </a:ext>
            </a:extLst>
          </p:cNvPr>
          <p:cNvSpPr>
            <a:spLocks noChangeArrowheads="1"/>
          </p:cNvSpPr>
          <p:nvPr/>
        </p:nvSpPr>
        <p:spPr bwMode="auto">
          <a:xfrm>
            <a:off x="2057400" y="2971800"/>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46" name="AutoShape 18">
            <a:extLst>
              <a:ext uri="{FF2B5EF4-FFF2-40B4-BE49-F238E27FC236}">
                <a16:creationId xmlns:a16="http://schemas.microsoft.com/office/drawing/2014/main" id="{38EB9B8B-C419-4C39-ACA4-C04BCFFC8F6A}"/>
              </a:ext>
            </a:extLst>
          </p:cNvPr>
          <p:cNvSpPr>
            <a:spLocks noChangeArrowheads="1"/>
          </p:cNvSpPr>
          <p:nvPr/>
        </p:nvSpPr>
        <p:spPr bwMode="auto">
          <a:xfrm>
            <a:off x="5105400" y="2590800"/>
            <a:ext cx="533400" cy="114300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47" name="AutoShape 19">
            <a:extLst>
              <a:ext uri="{FF2B5EF4-FFF2-40B4-BE49-F238E27FC236}">
                <a16:creationId xmlns:a16="http://schemas.microsoft.com/office/drawing/2014/main" id="{CD369549-0502-457C-91DD-6D274B3A3C1C}"/>
              </a:ext>
            </a:extLst>
          </p:cNvPr>
          <p:cNvSpPr>
            <a:spLocks noChangeArrowheads="1"/>
          </p:cNvSpPr>
          <p:nvPr/>
        </p:nvSpPr>
        <p:spPr bwMode="auto">
          <a:xfrm>
            <a:off x="4343400" y="28956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48" name="AutoShape 20">
            <a:extLst>
              <a:ext uri="{FF2B5EF4-FFF2-40B4-BE49-F238E27FC236}">
                <a16:creationId xmlns:a16="http://schemas.microsoft.com/office/drawing/2014/main" id="{DEE2C0E8-A22A-4226-8EB2-2B44EB69185A}"/>
              </a:ext>
            </a:extLst>
          </p:cNvPr>
          <p:cNvSpPr>
            <a:spLocks noChangeArrowheads="1"/>
          </p:cNvSpPr>
          <p:nvPr/>
        </p:nvSpPr>
        <p:spPr bwMode="auto">
          <a:xfrm>
            <a:off x="5867400" y="33528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2954" name="AutoShape 26">
            <a:extLst>
              <a:ext uri="{FF2B5EF4-FFF2-40B4-BE49-F238E27FC236}">
                <a16:creationId xmlns:a16="http://schemas.microsoft.com/office/drawing/2014/main" id="{B61D172A-FF8F-46BC-B5F8-E0900088C34E}"/>
              </a:ext>
            </a:extLst>
          </p:cNvPr>
          <p:cNvSpPr>
            <a:spLocks noChangeArrowheads="1"/>
          </p:cNvSpPr>
          <p:nvPr/>
        </p:nvSpPr>
        <p:spPr bwMode="auto">
          <a:xfrm>
            <a:off x="6934200" y="30480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2959" name="AutoShape 31">
            <a:extLst>
              <a:ext uri="{FF2B5EF4-FFF2-40B4-BE49-F238E27FC236}">
                <a16:creationId xmlns:a16="http://schemas.microsoft.com/office/drawing/2014/main" id="{CFFA9FB8-0EB8-4543-9107-B095E810421E}"/>
              </a:ext>
            </a:extLst>
          </p:cNvPr>
          <p:cNvSpPr>
            <a:spLocks noChangeArrowheads="1"/>
          </p:cNvSpPr>
          <p:nvPr/>
        </p:nvSpPr>
        <p:spPr bwMode="auto">
          <a:xfrm>
            <a:off x="3581400" y="28956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grpSp>
        <p:nvGrpSpPr>
          <p:cNvPr id="892968" name="Group 40">
            <a:extLst>
              <a:ext uri="{FF2B5EF4-FFF2-40B4-BE49-F238E27FC236}">
                <a16:creationId xmlns:a16="http://schemas.microsoft.com/office/drawing/2014/main" id="{EA1477E4-58E1-44FE-A759-3B4A25840DC0}"/>
              </a:ext>
            </a:extLst>
          </p:cNvPr>
          <p:cNvGrpSpPr>
            <a:grpSpLocks/>
          </p:cNvGrpSpPr>
          <p:nvPr/>
        </p:nvGrpSpPr>
        <p:grpSpPr bwMode="auto">
          <a:xfrm>
            <a:off x="762000" y="636588"/>
            <a:ext cx="7848600" cy="1676400"/>
            <a:chOff x="480" y="288"/>
            <a:chExt cx="4944" cy="1056"/>
          </a:xfrm>
        </p:grpSpPr>
        <p:sp>
          <p:nvSpPr>
            <p:cNvPr id="892932" name="AutoShape 4" descr="白色大理石">
              <a:extLst>
                <a:ext uri="{FF2B5EF4-FFF2-40B4-BE49-F238E27FC236}">
                  <a16:creationId xmlns:a16="http://schemas.microsoft.com/office/drawing/2014/main" id="{A67BDDE6-9C24-424F-91B0-601425804B13}"/>
                </a:ext>
              </a:extLst>
            </p:cNvPr>
            <p:cNvSpPr>
              <a:spLocks noChangeArrowheads="1"/>
            </p:cNvSpPr>
            <p:nvPr/>
          </p:nvSpPr>
          <p:spPr bwMode="auto">
            <a:xfrm>
              <a:off x="480" y="768"/>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92933" name="AutoShape 5">
              <a:extLst>
                <a:ext uri="{FF2B5EF4-FFF2-40B4-BE49-F238E27FC236}">
                  <a16:creationId xmlns:a16="http://schemas.microsoft.com/office/drawing/2014/main" id="{A894BC84-4759-48E4-B946-06020B8A6674}"/>
                </a:ext>
              </a:extLst>
            </p:cNvPr>
            <p:cNvSpPr>
              <a:spLocks noChangeArrowheads="1"/>
            </p:cNvSpPr>
            <p:nvPr/>
          </p:nvSpPr>
          <p:spPr bwMode="auto">
            <a:xfrm>
              <a:off x="2256" y="480"/>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C0C0C0"/>
                  </a:outerShdw>
                </a:effectLst>
                <a:ea typeface="宋体" panose="02010600030101010101" pitchFamily="2" charset="-122"/>
              </a:endParaRPr>
            </a:p>
          </p:txBody>
        </p:sp>
        <p:sp>
          <p:nvSpPr>
            <p:cNvPr id="892934" name="AutoShape 6">
              <a:extLst>
                <a:ext uri="{FF2B5EF4-FFF2-40B4-BE49-F238E27FC236}">
                  <a16:creationId xmlns:a16="http://schemas.microsoft.com/office/drawing/2014/main" id="{B0FDD2FB-A928-40DE-AA6D-F0AF1B6CBE5F}"/>
                </a:ext>
              </a:extLst>
            </p:cNvPr>
            <p:cNvSpPr>
              <a:spLocks noChangeArrowheads="1"/>
            </p:cNvSpPr>
            <p:nvPr/>
          </p:nvSpPr>
          <p:spPr bwMode="auto">
            <a:xfrm>
              <a:off x="2016" y="43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2938" name="AutoShape 10">
              <a:extLst>
                <a:ext uri="{FF2B5EF4-FFF2-40B4-BE49-F238E27FC236}">
                  <a16:creationId xmlns:a16="http://schemas.microsoft.com/office/drawing/2014/main" id="{B968B04F-A8D4-40EA-96F2-CA8B97376840}"/>
                </a:ext>
              </a:extLst>
            </p:cNvPr>
            <p:cNvSpPr>
              <a:spLocks noChangeArrowheads="1"/>
            </p:cNvSpPr>
            <p:nvPr/>
          </p:nvSpPr>
          <p:spPr bwMode="auto">
            <a:xfrm>
              <a:off x="1296" y="528"/>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39" name="AutoShape 11">
              <a:extLst>
                <a:ext uri="{FF2B5EF4-FFF2-40B4-BE49-F238E27FC236}">
                  <a16:creationId xmlns:a16="http://schemas.microsoft.com/office/drawing/2014/main" id="{D542D1B0-F076-45D8-B4A0-B8A09E8194F5}"/>
                </a:ext>
              </a:extLst>
            </p:cNvPr>
            <p:cNvSpPr>
              <a:spLocks noChangeArrowheads="1"/>
            </p:cNvSpPr>
            <p:nvPr/>
          </p:nvSpPr>
          <p:spPr bwMode="auto">
            <a:xfrm>
              <a:off x="177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40" name="AutoShape 12">
              <a:extLst>
                <a:ext uri="{FF2B5EF4-FFF2-40B4-BE49-F238E27FC236}">
                  <a16:creationId xmlns:a16="http://schemas.microsoft.com/office/drawing/2014/main" id="{90639A75-F802-488A-9CC4-99878FB0A97A}"/>
                </a:ext>
              </a:extLst>
            </p:cNvPr>
            <p:cNvSpPr>
              <a:spLocks noChangeArrowheads="1"/>
            </p:cNvSpPr>
            <p:nvPr/>
          </p:nvSpPr>
          <p:spPr bwMode="auto">
            <a:xfrm>
              <a:off x="3216" y="28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41" name="AutoShape 13">
              <a:extLst>
                <a:ext uri="{FF2B5EF4-FFF2-40B4-BE49-F238E27FC236}">
                  <a16:creationId xmlns:a16="http://schemas.microsoft.com/office/drawing/2014/main" id="{DA803FEE-35EB-4C27-8BDD-2006B89CC3C1}"/>
                </a:ext>
              </a:extLst>
            </p:cNvPr>
            <p:cNvSpPr>
              <a:spLocks noChangeArrowheads="1"/>
            </p:cNvSpPr>
            <p:nvPr/>
          </p:nvSpPr>
          <p:spPr bwMode="auto">
            <a:xfrm>
              <a:off x="273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42" name="AutoShape 14">
              <a:extLst>
                <a:ext uri="{FF2B5EF4-FFF2-40B4-BE49-F238E27FC236}">
                  <a16:creationId xmlns:a16="http://schemas.microsoft.com/office/drawing/2014/main" id="{1C7E6732-EE2D-4FF0-A660-5027B56FFC7B}"/>
                </a:ext>
              </a:extLst>
            </p:cNvPr>
            <p:cNvSpPr>
              <a:spLocks noChangeArrowheads="1"/>
            </p:cNvSpPr>
            <p:nvPr/>
          </p:nvSpPr>
          <p:spPr bwMode="auto">
            <a:xfrm>
              <a:off x="3696" y="76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2943" name="Text Box 15">
              <a:extLst>
                <a:ext uri="{FF2B5EF4-FFF2-40B4-BE49-F238E27FC236}">
                  <a16:creationId xmlns:a16="http://schemas.microsoft.com/office/drawing/2014/main" id="{A91CDCDB-34F1-40FD-A2DB-ED59D3C17E72}"/>
                </a:ext>
              </a:extLst>
            </p:cNvPr>
            <p:cNvSpPr txBox="1">
              <a:spLocks noChangeArrowheads="1"/>
            </p:cNvSpPr>
            <p:nvPr/>
          </p:nvSpPr>
          <p:spPr bwMode="auto">
            <a:xfrm>
              <a:off x="1372" y="1056"/>
              <a:ext cx="261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892958" name="AutoShape 30">
              <a:extLst>
                <a:ext uri="{FF2B5EF4-FFF2-40B4-BE49-F238E27FC236}">
                  <a16:creationId xmlns:a16="http://schemas.microsoft.com/office/drawing/2014/main" id="{40129F4D-A721-4601-A727-4290B8F1E8C0}"/>
                </a:ext>
              </a:extLst>
            </p:cNvPr>
            <p:cNvSpPr>
              <a:spLocks noChangeArrowheads="1"/>
            </p:cNvSpPr>
            <p:nvPr/>
          </p:nvSpPr>
          <p:spPr bwMode="auto">
            <a:xfrm>
              <a:off x="4368" y="57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2961" name="Line 33">
              <a:extLst>
                <a:ext uri="{FF2B5EF4-FFF2-40B4-BE49-F238E27FC236}">
                  <a16:creationId xmlns:a16="http://schemas.microsoft.com/office/drawing/2014/main" id="{F73C4ABA-BA95-4847-9213-C9390F29A32E}"/>
                </a:ext>
              </a:extLst>
            </p:cNvPr>
            <p:cNvSpPr>
              <a:spLocks noChangeShapeType="1"/>
            </p:cNvSpPr>
            <p:nvPr/>
          </p:nvSpPr>
          <p:spPr bwMode="auto">
            <a:xfrm>
              <a:off x="2400" y="1344"/>
              <a:ext cx="52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892962" name="Line 34">
            <a:extLst>
              <a:ext uri="{FF2B5EF4-FFF2-40B4-BE49-F238E27FC236}">
                <a16:creationId xmlns:a16="http://schemas.microsoft.com/office/drawing/2014/main" id="{769F94AA-B81E-45FF-9BA4-247C48B67ABF}"/>
              </a:ext>
            </a:extLst>
          </p:cNvPr>
          <p:cNvSpPr>
            <a:spLocks noChangeShapeType="1"/>
          </p:cNvSpPr>
          <p:nvPr/>
        </p:nvSpPr>
        <p:spPr bwMode="auto">
          <a:xfrm>
            <a:off x="3048000" y="4267200"/>
            <a:ext cx="83820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2963" name="Text Box 35">
            <a:extLst>
              <a:ext uri="{FF2B5EF4-FFF2-40B4-BE49-F238E27FC236}">
                <a16:creationId xmlns:a16="http://schemas.microsoft.com/office/drawing/2014/main" id="{F0ECFD4F-0909-4D78-A3BC-38B67EBDF54D}"/>
              </a:ext>
            </a:extLst>
          </p:cNvPr>
          <p:cNvSpPr txBox="1">
            <a:spLocks noChangeArrowheads="1"/>
          </p:cNvSpPr>
          <p:nvPr/>
        </p:nvSpPr>
        <p:spPr bwMode="auto">
          <a:xfrm>
            <a:off x="457200" y="636588"/>
            <a:ext cx="935038"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4</a:t>
            </a:r>
          </a:p>
          <a:p>
            <a:pPr algn="l">
              <a:lnSpc>
                <a:spcPct val="90000"/>
              </a:lnSpc>
            </a:pPr>
            <a:r>
              <a:rPr kumimoji="1" lang="en-US" altLang="zh-CN" sz="3200" b="1" i="1">
                <a:solidFill>
                  <a:schemeClr val="hlink"/>
                </a:solidFill>
                <a:ea typeface="宋体" panose="02010600030101010101" pitchFamily="2" charset="-122"/>
              </a:rPr>
              <a:t>j </a:t>
            </a:r>
            <a:r>
              <a:rPr kumimoji="1" lang="en-US" altLang="zh-CN" sz="3200" b="1">
                <a:solidFill>
                  <a:schemeClr val="hlink"/>
                </a:solidFill>
                <a:ea typeface="宋体" panose="02010600030101010101"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892964" name="Text Box 36">
            <a:extLst>
              <a:ext uri="{FF2B5EF4-FFF2-40B4-BE49-F238E27FC236}">
                <a16:creationId xmlns:a16="http://schemas.microsoft.com/office/drawing/2014/main" id="{FC22F416-2D4D-4452-A472-EC408801B157}"/>
              </a:ext>
            </a:extLst>
          </p:cNvPr>
          <p:cNvSpPr txBox="1">
            <a:spLocks noChangeArrowheads="1"/>
          </p:cNvSpPr>
          <p:nvPr/>
        </p:nvSpPr>
        <p:spPr bwMode="auto">
          <a:xfrm>
            <a:off x="457200" y="2613025"/>
            <a:ext cx="935038"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4</a:t>
            </a:r>
          </a:p>
          <a:p>
            <a:pPr algn="l">
              <a:lnSpc>
                <a:spcPct val="90000"/>
              </a:lnSpc>
            </a:pPr>
            <a:r>
              <a:rPr kumimoji="1" lang="en-US" altLang="zh-CN" sz="3200" b="1" i="1">
                <a:solidFill>
                  <a:schemeClr val="hlink"/>
                </a:solidFill>
                <a:ea typeface="宋体" panose="02010600030101010101" pitchFamily="2" charset="-122"/>
              </a:rPr>
              <a:t>j </a:t>
            </a:r>
            <a:r>
              <a:rPr kumimoji="1" lang="en-US" altLang="zh-CN" sz="3200" b="1">
                <a:solidFill>
                  <a:schemeClr val="hlink"/>
                </a:solidFill>
                <a:ea typeface="宋体" panose="02010600030101010101" pitchFamily="2" charset="-122"/>
              </a:rPr>
              <a:t>= 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892965" name="Text Box 37">
            <a:extLst>
              <a:ext uri="{FF2B5EF4-FFF2-40B4-BE49-F238E27FC236}">
                <a16:creationId xmlns:a16="http://schemas.microsoft.com/office/drawing/2014/main" id="{DFDB4FC2-EA36-44BA-B8CC-690D52D126CA}"/>
              </a:ext>
            </a:extLst>
          </p:cNvPr>
          <p:cNvSpPr txBox="1">
            <a:spLocks noChangeArrowheads="1"/>
          </p:cNvSpPr>
          <p:nvPr/>
        </p:nvSpPr>
        <p:spPr bwMode="auto">
          <a:xfrm>
            <a:off x="457200" y="4670425"/>
            <a:ext cx="1179513"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en-US" altLang="zh-CN" sz="3200" b="1" i="1">
                <a:solidFill>
                  <a:schemeClr val="hlink"/>
                </a:solidFill>
                <a:ea typeface="宋体" panose="02010600030101010101" pitchFamily="2" charset="-122"/>
              </a:rPr>
              <a:t>i </a:t>
            </a:r>
            <a:r>
              <a:rPr kumimoji="1" lang="en-US" altLang="zh-CN" sz="3200" b="1">
                <a:solidFill>
                  <a:schemeClr val="hlink"/>
                </a:solidFill>
                <a:ea typeface="宋体" panose="02010600030101010101" pitchFamily="2" charset="-122"/>
              </a:rPr>
              <a:t>= 4</a:t>
            </a:r>
          </a:p>
          <a:p>
            <a:pPr algn="l">
              <a:lnSpc>
                <a:spcPct val="90000"/>
              </a:lnSpc>
            </a:pPr>
            <a:r>
              <a:rPr kumimoji="1" lang="en-US" altLang="zh-CN" sz="3200" b="1" i="1">
                <a:solidFill>
                  <a:schemeClr val="hlink"/>
                </a:solidFill>
                <a:ea typeface="宋体" panose="02010600030101010101" pitchFamily="2" charset="-122"/>
              </a:rPr>
              <a:t>j </a:t>
            </a:r>
            <a:r>
              <a:rPr kumimoji="1" lang="en-US" altLang="zh-CN" sz="3200" b="1">
                <a:solidFill>
                  <a:schemeClr val="hlink"/>
                </a:solidFill>
                <a:ea typeface="宋体" panose="02010600030101010101" pitchFamily="2" charset="-122"/>
              </a:rPr>
              <a:t>= </a:t>
            </a:r>
            <a:r>
              <a:rPr kumimoji="1" lang="en-US" altLang="zh-CN" sz="3200" b="1">
                <a:solidFill>
                  <a:schemeClr val="hlink"/>
                </a:solidFill>
                <a:latin typeface="Courier New" panose="02070309020205020404" pitchFamily="49" charset="0"/>
                <a:ea typeface="宋体" panose="02010600030101010101" pitchFamily="2" charset="-122"/>
              </a:rPr>
              <a:t>-</a:t>
            </a:r>
            <a:r>
              <a:rPr kumimoji="1" lang="en-US" altLang="zh-CN" sz="3200" b="1">
                <a:solidFill>
                  <a:schemeClr val="hlink"/>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892969" name="Group 41">
            <a:extLst>
              <a:ext uri="{FF2B5EF4-FFF2-40B4-BE49-F238E27FC236}">
                <a16:creationId xmlns:a16="http://schemas.microsoft.com/office/drawing/2014/main" id="{8A9504C9-4083-445F-ABE5-0207F03FDB33}"/>
              </a:ext>
            </a:extLst>
          </p:cNvPr>
          <p:cNvGrpSpPr>
            <a:grpSpLocks/>
          </p:cNvGrpSpPr>
          <p:nvPr/>
        </p:nvGrpSpPr>
        <p:grpSpPr bwMode="auto">
          <a:xfrm>
            <a:off x="914400" y="4581525"/>
            <a:ext cx="7848600" cy="1752600"/>
            <a:chOff x="576" y="2886"/>
            <a:chExt cx="4944" cy="1104"/>
          </a:xfrm>
        </p:grpSpPr>
        <p:sp>
          <p:nvSpPr>
            <p:cNvPr id="892935" name="AutoShape 7" descr="白色大理石">
              <a:extLst>
                <a:ext uri="{FF2B5EF4-FFF2-40B4-BE49-F238E27FC236}">
                  <a16:creationId xmlns:a16="http://schemas.microsoft.com/office/drawing/2014/main" id="{60747805-29B9-4FD6-94C7-71370B51B995}"/>
                </a:ext>
              </a:extLst>
            </p:cNvPr>
            <p:cNvSpPr>
              <a:spLocks noChangeArrowheads="1"/>
            </p:cNvSpPr>
            <p:nvPr/>
          </p:nvSpPr>
          <p:spPr bwMode="auto">
            <a:xfrm>
              <a:off x="576" y="3366"/>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892949" name="Text Box 21">
              <a:extLst>
                <a:ext uri="{FF2B5EF4-FFF2-40B4-BE49-F238E27FC236}">
                  <a16:creationId xmlns:a16="http://schemas.microsoft.com/office/drawing/2014/main" id="{774D3629-EC56-4ADE-887A-619FB177A28C}"/>
                </a:ext>
              </a:extLst>
            </p:cNvPr>
            <p:cNvSpPr txBox="1">
              <a:spLocks noChangeArrowheads="1"/>
            </p:cNvSpPr>
            <p:nvPr/>
          </p:nvSpPr>
          <p:spPr bwMode="auto">
            <a:xfrm>
              <a:off x="1373" y="3654"/>
              <a:ext cx="34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a:t>
              </a:r>
              <a:r>
                <a:rPr kumimoji="1" lang="en-US" altLang="zh-CN" sz="2400" b="1" i="1">
                  <a:ea typeface="宋体" panose="02010600030101010101" pitchFamily="2" charset="-122"/>
                </a:rPr>
                <a:t>temp</a:t>
              </a:r>
              <a:endParaRPr kumimoji="1" lang="en-US" altLang="zh-CN" sz="2400">
                <a:ea typeface="宋体" panose="02010600030101010101" pitchFamily="2" charset="-122"/>
              </a:endParaRPr>
            </a:p>
          </p:txBody>
        </p:sp>
        <p:sp>
          <p:nvSpPr>
            <p:cNvPr id="892950" name="AutoShape 22">
              <a:extLst>
                <a:ext uri="{FF2B5EF4-FFF2-40B4-BE49-F238E27FC236}">
                  <a16:creationId xmlns:a16="http://schemas.microsoft.com/office/drawing/2014/main" id="{BBABA58E-0D54-4C2D-B675-80541F01ACE2}"/>
                </a:ext>
              </a:extLst>
            </p:cNvPr>
            <p:cNvSpPr>
              <a:spLocks noChangeArrowheads="1"/>
            </p:cNvSpPr>
            <p:nvPr/>
          </p:nvSpPr>
          <p:spPr bwMode="auto">
            <a:xfrm>
              <a:off x="1296" y="3078"/>
              <a:ext cx="336" cy="48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C0C0C0"/>
                  </a:outerShdw>
                </a:effectLst>
                <a:ea typeface="宋体" panose="02010600030101010101" pitchFamily="2" charset="-122"/>
              </a:endParaRPr>
            </a:p>
          </p:txBody>
        </p:sp>
        <p:sp>
          <p:nvSpPr>
            <p:cNvPr id="892951" name="AutoShape 23">
              <a:extLst>
                <a:ext uri="{FF2B5EF4-FFF2-40B4-BE49-F238E27FC236}">
                  <a16:creationId xmlns:a16="http://schemas.microsoft.com/office/drawing/2014/main" id="{CC0CB777-8AD5-4B53-9853-303035B685B9}"/>
                </a:ext>
              </a:extLst>
            </p:cNvPr>
            <p:cNvSpPr>
              <a:spLocks noChangeArrowheads="1"/>
            </p:cNvSpPr>
            <p:nvPr/>
          </p:nvSpPr>
          <p:spPr bwMode="auto">
            <a:xfrm>
              <a:off x="2208" y="303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solidFill>
                  <a:srgbClr val="FFFFCC"/>
                </a:solidFill>
                <a:effectLst>
                  <a:outerShdw blurRad="38100" dist="38100" dir="2700000" algn="tl">
                    <a:srgbClr val="000000"/>
                  </a:outerShdw>
                </a:effectLst>
                <a:ea typeface="宋体" panose="02010600030101010101" pitchFamily="2" charset="-122"/>
              </a:endParaRPr>
            </a:p>
          </p:txBody>
        </p:sp>
        <p:sp>
          <p:nvSpPr>
            <p:cNvPr id="892952" name="AutoShape 24">
              <a:extLst>
                <a:ext uri="{FF2B5EF4-FFF2-40B4-BE49-F238E27FC236}">
                  <a16:creationId xmlns:a16="http://schemas.microsoft.com/office/drawing/2014/main" id="{B0AB1510-3E10-4CE6-AD88-50826E703067}"/>
                </a:ext>
              </a:extLst>
            </p:cNvPr>
            <p:cNvSpPr>
              <a:spLocks noChangeArrowheads="1"/>
            </p:cNvSpPr>
            <p:nvPr/>
          </p:nvSpPr>
          <p:spPr bwMode="auto">
            <a:xfrm>
              <a:off x="3216" y="2886"/>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53" name="AutoShape 25">
              <a:extLst>
                <a:ext uri="{FF2B5EF4-FFF2-40B4-BE49-F238E27FC236}">
                  <a16:creationId xmlns:a16="http://schemas.microsoft.com/office/drawing/2014/main" id="{C996C30C-DF42-4DC3-86E8-850295DD4648}"/>
                </a:ext>
              </a:extLst>
            </p:cNvPr>
            <p:cNvSpPr>
              <a:spLocks noChangeArrowheads="1"/>
            </p:cNvSpPr>
            <p:nvPr/>
          </p:nvSpPr>
          <p:spPr bwMode="auto">
            <a:xfrm>
              <a:off x="2736" y="303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55" name="AutoShape 27">
              <a:extLst>
                <a:ext uri="{FF2B5EF4-FFF2-40B4-BE49-F238E27FC236}">
                  <a16:creationId xmlns:a16="http://schemas.microsoft.com/office/drawing/2014/main" id="{DA1AEE41-56ED-43AB-AC6E-20B9A49C532E}"/>
                </a:ext>
              </a:extLst>
            </p:cNvPr>
            <p:cNvSpPr>
              <a:spLocks noChangeArrowheads="1"/>
            </p:cNvSpPr>
            <p:nvPr/>
          </p:nvSpPr>
          <p:spPr bwMode="auto">
            <a:xfrm>
              <a:off x="3696" y="3366"/>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2956" name="AutoShape 28">
              <a:extLst>
                <a:ext uri="{FF2B5EF4-FFF2-40B4-BE49-F238E27FC236}">
                  <a16:creationId xmlns:a16="http://schemas.microsoft.com/office/drawing/2014/main" id="{16163905-7212-42CF-AC21-F5E8A864F6F2}"/>
                </a:ext>
              </a:extLst>
            </p:cNvPr>
            <p:cNvSpPr>
              <a:spLocks noChangeArrowheads="1"/>
            </p:cNvSpPr>
            <p:nvPr/>
          </p:nvSpPr>
          <p:spPr bwMode="auto">
            <a:xfrm>
              <a:off x="4368" y="317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892957" name="Line 29">
              <a:extLst>
                <a:ext uri="{FF2B5EF4-FFF2-40B4-BE49-F238E27FC236}">
                  <a16:creationId xmlns:a16="http://schemas.microsoft.com/office/drawing/2014/main" id="{B5BA0EE5-8D82-430E-8C78-BD72E183DDD5}"/>
                </a:ext>
              </a:extLst>
            </p:cNvPr>
            <p:cNvSpPr>
              <a:spLocks noChangeShapeType="1"/>
            </p:cNvSpPr>
            <p:nvPr/>
          </p:nvSpPr>
          <p:spPr bwMode="auto">
            <a:xfrm>
              <a:off x="1440" y="3942"/>
              <a:ext cx="52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2960" name="AutoShape 32">
              <a:extLst>
                <a:ext uri="{FF2B5EF4-FFF2-40B4-BE49-F238E27FC236}">
                  <a16:creationId xmlns:a16="http://schemas.microsoft.com/office/drawing/2014/main" id="{37CB8D1D-C74C-4517-BD11-34F37DECBE99}"/>
                </a:ext>
              </a:extLst>
            </p:cNvPr>
            <p:cNvSpPr>
              <a:spLocks noChangeArrowheads="1"/>
            </p:cNvSpPr>
            <p:nvPr/>
          </p:nvSpPr>
          <p:spPr bwMode="auto">
            <a:xfrm>
              <a:off x="1728" y="3078"/>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892966" name="Line 38">
              <a:extLst>
                <a:ext uri="{FF2B5EF4-FFF2-40B4-BE49-F238E27FC236}">
                  <a16:creationId xmlns:a16="http://schemas.microsoft.com/office/drawing/2014/main" id="{71482484-CB4B-49A3-86EA-9CEAA0677013}"/>
                </a:ext>
              </a:extLst>
            </p:cNvPr>
            <p:cNvSpPr>
              <a:spLocks noChangeShapeType="1"/>
            </p:cNvSpPr>
            <p:nvPr/>
          </p:nvSpPr>
          <p:spPr bwMode="auto">
            <a:xfrm flipH="1">
              <a:off x="1440" y="3990"/>
              <a:ext cx="3072"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892967" name="AutoShape 39">
              <a:extLst>
                <a:ext uri="{FF2B5EF4-FFF2-40B4-BE49-F238E27FC236}">
                  <a16:creationId xmlns:a16="http://schemas.microsoft.com/office/drawing/2014/main" id="{9A5A9C44-167D-4EFC-8845-248B6D1EAA64}"/>
                </a:ext>
              </a:extLst>
            </p:cNvPr>
            <p:cNvSpPr>
              <a:spLocks noChangeArrowheads="1"/>
            </p:cNvSpPr>
            <p:nvPr/>
          </p:nvSpPr>
          <p:spPr bwMode="auto">
            <a:xfrm>
              <a:off x="1104" y="298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08D4062-655C-4DED-AF11-79B4EDD1C32E}"/>
              </a:ext>
            </a:extLst>
          </p:cNvPr>
          <p:cNvSpPr>
            <a:spLocks noGrp="1"/>
          </p:cNvSpPr>
          <p:nvPr>
            <p:ph type="sldNum" sz="quarter" idx="11"/>
          </p:nvPr>
        </p:nvSpPr>
        <p:spPr/>
        <p:txBody>
          <a:bodyPr/>
          <a:lstStyle/>
          <a:p>
            <a:r>
              <a:rPr lang="en-US" altLang="zh-CN"/>
              <a:t>140-</a:t>
            </a:r>
            <a:fld id="{6CC2A8A3-1415-42C3-9F57-CAA49BE8E0EA}" type="slidenum">
              <a:rPr lang="en-US" altLang="zh-CN"/>
              <a:pPr/>
              <a:t>15</a:t>
            </a:fld>
            <a:endParaRPr lang="en-US" altLang="zh-CN"/>
          </a:p>
        </p:txBody>
      </p:sp>
      <p:sp>
        <p:nvSpPr>
          <p:cNvPr id="893955" name="Rectangle 3">
            <a:extLst>
              <a:ext uri="{FF2B5EF4-FFF2-40B4-BE49-F238E27FC236}">
                <a16:creationId xmlns:a16="http://schemas.microsoft.com/office/drawing/2014/main" id="{D5C88670-EB62-4370-8940-BF94680E74A7}"/>
              </a:ext>
            </a:extLst>
          </p:cNvPr>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anose="02010800040101010101" pitchFamily="2" charset="-122"/>
              </a:rPr>
              <a:t>直接插入排序的算法</a:t>
            </a:r>
          </a:p>
        </p:txBody>
      </p:sp>
      <p:sp>
        <p:nvSpPr>
          <p:cNvPr id="893956" name="Rectangle 4">
            <a:extLst>
              <a:ext uri="{FF2B5EF4-FFF2-40B4-BE49-F238E27FC236}">
                <a16:creationId xmlns:a16="http://schemas.microsoft.com/office/drawing/2014/main" id="{C7687D64-C06C-40CC-838C-30DE39857B81}"/>
              </a:ext>
            </a:extLst>
          </p:cNvPr>
          <p:cNvSpPr>
            <a:spLocks noGrp="1" noChangeArrowheads="1"/>
          </p:cNvSpPr>
          <p:nvPr>
            <p:ph type="body" idx="1"/>
          </p:nvPr>
        </p:nvSpPr>
        <p:spPr>
          <a:xfrm>
            <a:off x="503238" y="1268413"/>
            <a:ext cx="8229600" cy="5111750"/>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"dataList.h"</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InsertSort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依次将元素</a:t>
            </a:r>
            <a:r>
              <a:rPr lang="en-US" altLang="zh-CN" sz="2800" b="1">
                <a:solidFill>
                  <a:schemeClr val="tx2"/>
                </a:solidFill>
                <a:latin typeface="Times New Roman" panose="02020603050405020304" pitchFamily="18" charset="0"/>
                <a:ea typeface="隶书" panose="02010509060101010101" pitchFamily="49" charset="-122"/>
              </a:rPr>
              <a:t>L.Vector[i]</a:t>
            </a:r>
            <a:r>
              <a:rPr lang="zh-CN" altLang="en-US" sz="2800">
                <a:solidFill>
                  <a:schemeClr val="tx2"/>
                </a:solidFill>
                <a:latin typeface="Times New Roman" panose="02020603050405020304" pitchFamily="18" charset="0"/>
                <a:ea typeface="隶书" panose="02010509060101010101" pitchFamily="49" charset="-122"/>
              </a:rPr>
              <a:t>按其排序码插入到有序表</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//L.Vector[left],…,L.Vector[i</a:t>
            </a:r>
            <a:r>
              <a:rPr lang="en-US" altLang="zh-CN" sz="2800" b="1">
                <a:solidFill>
                  <a:schemeClr val="tx2"/>
                </a:solidFill>
                <a:latin typeface="Courier New" panose="02070309020205020404" pitchFamily="49"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1]</a:t>
            </a:r>
            <a:r>
              <a:rPr lang="zh-CN" altLang="en-US" sz="2800">
                <a:solidFill>
                  <a:schemeClr val="tx2"/>
                </a:solidFill>
                <a:latin typeface="Times New Roman" panose="02020603050405020304" pitchFamily="18" charset="0"/>
                <a:ea typeface="隶书" panose="02010509060101010101" pitchFamily="49" charset="-122"/>
              </a:rPr>
              <a:t>中</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使得</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//L.Vector[left]</a:t>
            </a:r>
            <a:r>
              <a:rPr lang="zh-CN" altLang="en-US" sz="2800">
                <a:solidFill>
                  <a:schemeClr val="tx2"/>
                </a:solidFill>
                <a:latin typeface="Times New Roman" panose="02020603050405020304" pitchFamily="18" charset="0"/>
                <a:ea typeface="隶书" panose="02010509060101010101" pitchFamily="49" charset="-122"/>
              </a:rPr>
              <a:t>到</a:t>
            </a:r>
            <a:r>
              <a:rPr lang="en-US" altLang="zh-CN" sz="2800" b="1">
                <a:solidFill>
                  <a:schemeClr val="tx2"/>
                </a:solidFill>
                <a:latin typeface="Times New Roman" panose="02020603050405020304" pitchFamily="18" charset="0"/>
                <a:ea typeface="隶书" panose="02010509060101010101" pitchFamily="49" charset="-122"/>
              </a:rPr>
              <a:t>L.Vector[i]</a:t>
            </a:r>
            <a:r>
              <a:rPr lang="zh-CN" altLang="en-US" sz="2800">
                <a:solidFill>
                  <a:schemeClr val="tx2"/>
                </a:solidFill>
                <a:latin typeface="Times New Roman" panose="02020603050405020304" pitchFamily="18" charset="0"/>
                <a:ea typeface="隶书" panose="02010509060101010101" pitchFamily="49" charset="-122"/>
              </a:rPr>
              <a:t>有序。</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left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L[i</a:t>
            </a:r>
            <a:r>
              <a:rPr lang="en-US" altLang="zh-CN" sz="2800">
                <a:latin typeface="黑体" panose="02010609060101010101" pitchFamily="49" charset="-122"/>
                <a:ea typeface="黑体" panose="020106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a:latin typeface="黑体" panose="02010609060101010101" pitchFamily="49" charset="-122"/>
                <a:ea typeface="黑体" panose="020106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9051F97-7415-4696-B264-C13778E11E73}"/>
              </a:ext>
            </a:extLst>
          </p:cNvPr>
          <p:cNvSpPr>
            <a:spLocks noGrp="1"/>
          </p:cNvSpPr>
          <p:nvPr>
            <p:ph type="sldNum" sz="quarter" idx="11"/>
          </p:nvPr>
        </p:nvSpPr>
        <p:spPr/>
        <p:txBody>
          <a:bodyPr/>
          <a:lstStyle/>
          <a:p>
            <a:r>
              <a:rPr lang="en-US" altLang="zh-CN"/>
              <a:t>140-</a:t>
            </a:r>
            <a:fld id="{1A14D956-A6D8-4D64-947B-89117D3CBA7D}" type="slidenum">
              <a:rPr lang="en-US" altLang="zh-CN"/>
              <a:pPr/>
              <a:t>16</a:t>
            </a:fld>
            <a:endParaRPr lang="en-US" altLang="zh-CN"/>
          </a:p>
        </p:txBody>
      </p:sp>
      <p:sp>
        <p:nvSpPr>
          <p:cNvPr id="1080323" name="Rectangle 3">
            <a:extLst>
              <a:ext uri="{FF2B5EF4-FFF2-40B4-BE49-F238E27FC236}">
                <a16:creationId xmlns:a16="http://schemas.microsoft.com/office/drawing/2014/main" id="{2900DA75-16A8-4C11-9E0D-CF4B70387804}"/>
              </a:ext>
            </a:extLst>
          </p:cNvPr>
          <p:cNvSpPr>
            <a:spLocks noGrp="1" noChangeArrowheads="1"/>
          </p:cNvSpPr>
          <p:nvPr>
            <p:ph type="body" idx="1"/>
          </p:nvPr>
        </p:nvSpPr>
        <p:spPr>
          <a:xfrm>
            <a:off x="457200" y="692150"/>
            <a:ext cx="8229600" cy="5761038"/>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do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L[j+1]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j</a:t>
            </a:r>
            <a:r>
              <a:rPr lang="en-US" altLang="zh-CN" sz="2800">
                <a:latin typeface="黑体" panose="02010609060101010101" pitchFamily="49" charset="-122"/>
                <a:ea typeface="黑体" panose="02010609060101010101" pitchFamily="49" charset="-122"/>
              </a:rPr>
              <a: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while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L[j+1]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endParaRPr lang="en-US" altLang="zh-CN" sz="1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3000" b="1">
                <a:solidFill>
                  <a:schemeClr val="tx2"/>
                </a:solidFill>
                <a:ea typeface="仿宋_GB2312" pitchFamily="49" charset="-122"/>
              </a:rPr>
              <a:t>算法分析</a:t>
            </a: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设待排序元素个数为</a:t>
            </a:r>
            <a:r>
              <a:rPr lang="en-US" altLang="zh-CN" sz="3000" b="1">
                <a:latin typeface="Times New Roman" panose="02020603050405020304" pitchFamily="18" charset="0"/>
                <a:ea typeface="仿宋_GB2312" pitchFamily="49" charset="-122"/>
              </a:rPr>
              <a:t>currentSize = n, </a:t>
            </a:r>
            <a:r>
              <a:rPr lang="zh-CN" altLang="en-US" sz="3000" b="1">
                <a:latin typeface="Times New Roman" panose="02020603050405020304" pitchFamily="18" charset="0"/>
                <a:ea typeface="仿宋_GB2312" pitchFamily="49" charset="-122"/>
              </a:rPr>
              <a:t>则该算法的主程序执行</a:t>
            </a:r>
            <a:r>
              <a:rPr lang="en-US" altLang="zh-CN" sz="3000" b="1">
                <a:latin typeface="Times New Roman" panose="02020603050405020304" pitchFamily="18" charset="0"/>
                <a:ea typeface="仿宋_GB2312" pitchFamily="49" charset="-122"/>
              </a:rPr>
              <a:t>n</a:t>
            </a:r>
            <a:r>
              <a:rPr lang="en-US" altLang="zh-CN" sz="3000" b="1">
                <a:latin typeface="Courier New" panose="02070309020205020404" pitchFamily="49" charset="0"/>
                <a:ea typeface="黑体" panose="02010609060101010101"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趟。</a:t>
            </a: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排序码比较次数和元素移动次数与元素排序码的初始排列有关。</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7CABD27-F9DE-40A5-BE67-D2FC5E0464A5}"/>
              </a:ext>
            </a:extLst>
          </p:cNvPr>
          <p:cNvSpPr>
            <a:spLocks noGrp="1"/>
          </p:cNvSpPr>
          <p:nvPr>
            <p:ph type="sldNum" sz="quarter" idx="11"/>
          </p:nvPr>
        </p:nvSpPr>
        <p:spPr/>
        <p:txBody>
          <a:bodyPr/>
          <a:lstStyle/>
          <a:p>
            <a:r>
              <a:rPr lang="en-US" altLang="zh-CN"/>
              <a:t>140-</a:t>
            </a:r>
            <a:fld id="{3BF4050F-8E2C-4450-9EBD-7AD58A4B25F1}" type="slidenum">
              <a:rPr lang="en-US" altLang="zh-CN"/>
              <a:pPr/>
              <a:t>17</a:t>
            </a:fld>
            <a:endParaRPr lang="en-US" altLang="zh-CN"/>
          </a:p>
        </p:txBody>
      </p:sp>
      <p:sp>
        <p:nvSpPr>
          <p:cNvPr id="894979" name="Rectangle 3">
            <a:extLst>
              <a:ext uri="{FF2B5EF4-FFF2-40B4-BE49-F238E27FC236}">
                <a16:creationId xmlns:a16="http://schemas.microsoft.com/office/drawing/2014/main" id="{0882DC7E-B719-44BD-BB55-C090B72AC551}"/>
              </a:ext>
            </a:extLst>
          </p:cNvPr>
          <p:cNvSpPr>
            <a:spLocks noGrp="1" noChangeArrowheads="1"/>
          </p:cNvSpPr>
          <p:nvPr>
            <p:ph type="body" sz="half" idx="1"/>
          </p:nvPr>
        </p:nvSpPr>
        <p:spPr>
          <a:xfrm>
            <a:off x="457200" y="728663"/>
            <a:ext cx="8183563" cy="5724525"/>
          </a:xfrm>
        </p:spPr>
        <p:txBody>
          <a:bodyPr/>
          <a:lstStyle/>
          <a:p>
            <a:pPr>
              <a:lnSpc>
                <a:spcPct val="105000"/>
              </a:lnSpc>
              <a:spcBef>
                <a:spcPct val="0"/>
              </a:spcBef>
              <a:buClr>
                <a:srgbClr val="800080"/>
              </a:buClr>
              <a:buSzPct val="50000"/>
            </a:pPr>
            <a:r>
              <a:rPr lang="zh-CN" altLang="en-US" sz="3000" b="1">
                <a:latin typeface="Times New Roman" panose="02020603050405020304" pitchFamily="18" charset="0"/>
                <a:ea typeface="仿宋_GB2312" pitchFamily="49" charset="-122"/>
              </a:rPr>
              <a:t>最好情况下，排序前元素已按排序码从小到大有序，每趟只需与前面有序元素序列的最后一个元素比较</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次，总的排序码比较次数为 </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元素移动次数为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p>
          <a:p>
            <a:pPr algn="just">
              <a:lnSpc>
                <a:spcPct val="105000"/>
              </a:lnSpc>
              <a:spcBef>
                <a:spcPct val="0"/>
              </a:spcBef>
              <a:buClr>
                <a:srgbClr val="800080"/>
              </a:buClr>
              <a:buSzPct val="50000"/>
            </a:pPr>
            <a:r>
              <a:rPr lang="zh-CN" altLang="en-US" sz="3000" b="1">
                <a:latin typeface="Times New Roman" panose="02020603050405020304" pitchFamily="18" charset="0"/>
                <a:ea typeface="仿宋_GB2312" pitchFamily="49" charset="-122"/>
              </a:rPr>
              <a:t>最坏情况下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趟时第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个元素必须与前面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个元素都做排序码比较</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并且每做</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次比较就要做</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次数据移动。则</a:t>
            </a:r>
            <a:r>
              <a:rPr lang="zh-CN" altLang="en-US" sz="3000" b="1">
                <a:solidFill>
                  <a:schemeClr val="tx2"/>
                </a:solidFill>
                <a:latin typeface="Times New Roman" panose="02020603050405020304" pitchFamily="18" charset="0"/>
                <a:ea typeface="仿宋_GB2312" pitchFamily="49" charset="-122"/>
              </a:rPr>
              <a:t>总排序码比较次数</a:t>
            </a:r>
            <a:r>
              <a:rPr lang="en-US" altLang="zh-CN" sz="3000" b="1" i="1">
                <a:solidFill>
                  <a:schemeClr val="tx2"/>
                </a:solidFill>
                <a:latin typeface="Times New Roman" panose="02020603050405020304" pitchFamily="18" charset="0"/>
                <a:ea typeface="仿宋_GB2312" pitchFamily="49" charset="-122"/>
              </a:rPr>
              <a:t>KCN</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元素移动次数</a:t>
            </a:r>
            <a:r>
              <a:rPr lang="en-US" altLang="zh-CN" sz="3000" b="1" i="1">
                <a:solidFill>
                  <a:schemeClr val="tx2"/>
                </a:solidFill>
                <a:latin typeface="Times New Roman" panose="02020603050405020304" pitchFamily="18" charset="0"/>
                <a:ea typeface="仿宋_GB2312" pitchFamily="49" charset="-122"/>
              </a:rPr>
              <a:t>RMN</a:t>
            </a:r>
            <a:r>
              <a:rPr lang="zh-CN" altLang="en-US" sz="3000" b="1">
                <a:latin typeface="Times New Roman" panose="02020603050405020304" pitchFamily="18" charset="0"/>
                <a:ea typeface="仿宋_GB2312" pitchFamily="49" charset="-122"/>
              </a:rPr>
              <a:t>分别为</a:t>
            </a:r>
          </a:p>
          <a:p>
            <a:pPr>
              <a:lnSpc>
                <a:spcPct val="105000"/>
              </a:lnSpc>
              <a:spcBef>
                <a:spcPct val="5000"/>
              </a:spcBef>
              <a:buClr>
                <a:srgbClr val="FF7C80"/>
              </a:buClr>
              <a:buSzPct val="50000"/>
            </a:pPr>
            <a:endParaRPr lang="zh-CN" altLang="en-US" sz="3000" b="1">
              <a:latin typeface="Times New Roman" panose="02020603050405020304" pitchFamily="18" charset="0"/>
              <a:ea typeface="仿宋_GB2312" pitchFamily="49" charset="-122"/>
            </a:endParaRPr>
          </a:p>
        </p:txBody>
      </p:sp>
      <p:sp>
        <p:nvSpPr>
          <p:cNvPr id="894980" name="Rectangle 4">
            <a:extLst>
              <a:ext uri="{FF2B5EF4-FFF2-40B4-BE49-F238E27FC236}">
                <a16:creationId xmlns:a16="http://schemas.microsoft.com/office/drawing/2014/main" id="{B5BEB8CA-89A8-48B1-8265-2FD632E66DB4}"/>
              </a:ext>
            </a:extLst>
          </p:cNvPr>
          <p:cNvSpPr>
            <a:spLocks noChangeArrowheads="1"/>
          </p:cNvSpPr>
          <p:nvPr/>
        </p:nvSpPr>
        <p:spPr bwMode="auto">
          <a:xfrm>
            <a:off x="149225" y="65088"/>
            <a:ext cx="1841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10000"/>
              </a:lnSpc>
            </a:pPr>
            <a:endParaRPr kumimoji="1" lang="en-US" altLang="en-US" sz="3200" b="1">
              <a:solidFill>
                <a:schemeClr val="tx2"/>
              </a:solidFill>
              <a:ea typeface="宋体" panose="02010600030101010101" pitchFamily="2" charset="-122"/>
            </a:endParaRPr>
          </a:p>
        </p:txBody>
      </p:sp>
      <p:graphicFrame>
        <p:nvGraphicFramePr>
          <p:cNvPr id="894983" name="Object 7">
            <a:extLst>
              <a:ext uri="{FF2B5EF4-FFF2-40B4-BE49-F238E27FC236}">
                <a16:creationId xmlns:a16="http://schemas.microsoft.com/office/drawing/2014/main" id="{8FB78D0F-4F17-4466-BC54-6F336F2111DA}"/>
              </a:ext>
            </a:extLst>
          </p:cNvPr>
          <p:cNvGraphicFramePr>
            <a:graphicFrameLocks noChangeAspect="1"/>
          </p:cNvGraphicFramePr>
          <p:nvPr>
            <p:ph sz="half" idx="2"/>
          </p:nvPr>
        </p:nvGraphicFramePr>
        <p:xfrm>
          <a:off x="1511300" y="4581525"/>
          <a:ext cx="5797550" cy="1908175"/>
        </p:xfrm>
        <a:graphic>
          <a:graphicData uri="http://schemas.openxmlformats.org/presentationml/2006/ole">
            <mc:AlternateContent xmlns:mc="http://schemas.openxmlformats.org/markup-compatibility/2006">
              <mc:Choice xmlns:v="urn:schemas-microsoft-com:vml" Requires="v">
                <p:oleObj spid="_x0000_s894987" name="公式" r:id="rId3" imgW="2705040" imgH="838080" progId="Equation.3">
                  <p:embed/>
                </p:oleObj>
              </mc:Choice>
              <mc:Fallback>
                <p:oleObj name="公式" r:id="rId3" imgW="2705040" imgH="8380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4581525"/>
                        <a:ext cx="579755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7F78EF3-66C0-4043-951A-4798A26D75D4}"/>
              </a:ext>
            </a:extLst>
          </p:cNvPr>
          <p:cNvSpPr>
            <a:spLocks noGrp="1"/>
          </p:cNvSpPr>
          <p:nvPr>
            <p:ph type="sldNum" sz="quarter" idx="11"/>
          </p:nvPr>
        </p:nvSpPr>
        <p:spPr/>
        <p:txBody>
          <a:bodyPr/>
          <a:lstStyle/>
          <a:p>
            <a:r>
              <a:rPr lang="en-US" altLang="zh-CN"/>
              <a:t>140-</a:t>
            </a:r>
            <a:fld id="{D8D7F02F-CEE2-4B10-868E-0960D323613F}" type="slidenum">
              <a:rPr lang="en-US" altLang="zh-CN"/>
              <a:pPr/>
              <a:t>18</a:t>
            </a:fld>
            <a:endParaRPr lang="en-US" altLang="zh-CN"/>
          </a:p>
        </p:txBody>
      </p:sp>
      <p:sp>
        <p:nvSpPr>
          <p:cNvPr id="896002" name="Rectangle 2">
            <a:extLst>
              <a:ext uri="{FF2B5EF4-FFF2-40B4-BE49-F238E27FC236}">
                <a16:creationId xmlns:a16="http://schemas.microsoft.com/office/drawing/2014/main" id="{299E8FE1-2C86-4866-AF7E-01ABE3864D73}"/>
              </a:ext>
            </a:extLst>
          </p:cNvPr>
          <p:cNvSpPr>
            <a:spLocks noGrp="1" noChangeArrowheads="1"/>
          </p:cNvSpPr>
          <p:nvPr>
            <p:ph type="body" idx="1"/>
          </p:nvPr>
        </p:nvSpPr>
        <p:spPr>
          <a:xfrm>
            <a:off x="474663" y="704850"/>
            <a:ext cx="8382000" cy="6324600"/>
          </a:xfrm>
        </p:spPr>
        <p:txBody>
          <a:bodyPr/>
          <a:lstStyle/>
          <a:p>
            <a:pPr algn="just">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平均情况下排序的时间复杂度为 </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baseline="30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直接插入排序是一种稳定的排序方法。</a:t>
            </a:r>
          </a:p>
          <a:p>
            <a:pPr>
              <a:lnSpc>
                <a:spcPct val="105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基本思想是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设在顺序表中有一 个元素序列 </a:t>
            </a:r>
            <a:r>
              <a:rPr lang="en-US" altLang="zh-CN" sz="3000" b="1">
                <a:latin typeface="Times New Roman" panose="02020603050405020304" pitchFamily="18" charset="0"/>
                <a:ea typeface="仿宋_GB2312" pitchFamily="49" charset="-122"/>
              </a:rPr>
              <a:t>V[0], V[1], …, V[</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。其中</a:t>
            </a:r>
            <a:r>
              <a:rPr lang="en-US" altLang="zh-CN" sz="3000" b="1">
                <a:latin typeface="Times New Roman" panose="02020603050405020304" pitchFamily="18" charset="0"/>
                <a:ea typeface="仿宋_GB2312" pitchFamily="49" charset="-122"/>
              </a:rPr>
              <a:t>, V[0], </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[1], …, V[</a:t>
            </a:r>
            <a:r>
              <a:rPr lang="en-US" altLang="zh-CN" sz="3000" b="1" i="1">
                <a:latin typeface="Times New Roman" panose="02020603050405020304" pitchFamily="18" charset="0"/>
                <a:ea typeface="仿宋_GB2312" pitchFamily="49" charset="-122"/>
              </a:rPr>
              <a:t>i</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是已经排好序的元素。在插入</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利用折半搜索法寻找</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的插入位置。</a:t>
            </a:r>
          </a:p>
          <a:p>
            <a:pPr>
              <a:lnSpc>
                <a:spcPct val="105000"/>
              </a:lnSpc>
              <a:spcBef>
                <a:spcPct val="10000"/>
              </a:spcBef>
              <a:buClr>
                <a:srgbClr val="800080"/>
              </a:buClr>
              <a:buSzPct val="50000"/>
            </a:pPr>
            <a:endParaRPr lang="zh-CN" altLang="en-US" sz="800" b="1"/>
          </a:p>
          <a:p>
            <a:pPr>
              <a:lnSpc>
                <a:spcPct val="105000"/>
              </a:lnSpc>
              <a:spcBef>
                <a:spcPct val="10000"/>
              </a:spcBef>
              <a:buClr>
                <a:srgbClr val="800080"/>
              </a:buClr>
              <a:buSzPct val="50000"/>
              <a:buFont typeface="Wingdings" panose="05000000000000000000" pitchFamily="2" charset="2"/>
              <a:buNone/>
            </a:pPr>
            <a:r>
              <a:rPr lang="zh-CN" altLang="en-US" sz="3600" b="1">
                <a:solidFill>
                  <a:schemeClr val="tx2"/>
                </a:solidFill>
                <a:ea typeface="华文新魏" panose="02010800040101010101" pitchFamily="2" charset="-122"/>
              </a:rPr>
              <a:t>折半插入排序的算法</a:t>
            </a:r>
          </a:p>
          <a:p>
            <a:pPr>
              <a:lnSpc>
                <a:spcPct val="105000"/>
              </a:lnSpc>
              <a:spcBef>
                <a:spcPct val="10000"/>
              </a:spcBef>
              <a:buClr>
                <a:srgbClr val="800080"/>
              </a:buClr>
              <a:buSzPct val="50000"/>
              <a:buFont typeface="Wingdings" panose="05000000000000000000" pitchFamily="2" charset="2"/>
              <a:buNone/>
            </a:pPr>
            <a:r>
              <a:rPr lang="en-US" altLang="zh-CN" sz="2800" b="1">
                <a:latin typeface="Times New Roman" panose="02020603050405020304" pitchFamily="18" charset="0"/>
              </a:rPr>
              <a:t>#include </a:t>
            </a:r>
            <a:r>
              <a:rPr lang="en-US" altLang="zh-CN" sz="2800">
                <a:latin typeface="Times New Roman" panose="02020603050405020304" pitchFamily="18" charset="0"/>
              </a:rPr>
              <a:t>"dataList.h"</a:t>
            </a:r>
            <a:r>
              <a:rPr lang="en-US" altLang="zh-CN"/>
              <a:t> </a:t>
            </a:r>
          </a:p>
        </p:txBody>
      </p:sp>
      <p:sp>
        <p:nvSpPr>
          <p:cNvPr id="896004" name="Rectangle 4">
            <a:extLst>
              <a:ext uri="{FF2B5EF4-FFF2-40B4-BE49-F238E27FC236}">
                <a16:creationId xmlns:a16="http://schemas.microsoft.com/office/drawing/2014/main" id="{89E612C4-3AEC-4EE5-8069-87AB8118765D}"/>
              </a:ext>
            </a:extLst>
          </p:cNvPr>
          <p:cNvSpPr>
            <a:spLocks noGrp="1" noChangeArrowheads="1"/>
          </p:cNvSpPr>
          <p:nvPr>
            <p:ph type="title"/>
          </p:nvPr>
        </p:nvSpPr>
        <p:spPr>
          <a:xfrm>
            <a:off x="457200" y="1897063"/>
            <a:ext cx="8229600" cy="884237"/>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折半插入排序 </a:t>
            </a:r>
            <a:r>
              <a:rPr lang="en-US" altLang="zh-CN" sz="4000" b="1">
                <a:solidFill>
                  <a:schemeClr val="tx2"/>
                </a:solidFill>
                <a:latin typeface="华文新魏" panose="02010800040101010101" pitchFamily="2" charset="-122"/>
                <a:ea typeface="华文新魏" panose="02010800040101010101" pitchFamily="2" charset="-122"/>
              </a:rPr>
              <a:t>(Binary Insertsort)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F44F4E8-8A3A-40B9-B467-CECDCD1C0712}"/>
              </a:ext>
            </a:extLst>
          </p:cNvPr>
          <p:cNvSpPr>
            <a:spLocks noGrp="1"/>
          </p:cNvSpPr>
          <p:nvPr>
            <p:ph type="sldNum" sz="quarter" idx="11"/>
          </p:nvPr>
        </p:nvSpPr>
        <p:spPr/>
        <p:txBody>
          <a:bodyPr/>
          <a:lstStyle/>
          <a:p>
            <a:r>
              <a:rPr lang="en-US" altLang="zh-CN"/>
              <a:t>140-</a:t>
            </a:r>
            <a:fld id="{BCDA38E6-2C55-4CB7-86AD-2C177774FC73}" type="slidenum">
              <a:rPr lang="en-US" altLang="zh-CN"/>
              <a:pPr/>
              <a:t>19</a:t>
            </a:fld>
            <a:endParaRPr lang="en-US" altLang="zh-CN"/>
          </a:p>
        </p:txBody>
      </p:sp>
      <p:sp>
        <p:nvSpPr>
          <p:cNvPr id="897027" name="Rectangle 3">
            <a:extLst>
              <a:ext uri="{FF2B5EF4-FFF2-40B4-BE49-F238E27FC236}">
                <a16:creationId xmlns:a16="http://schemas.microsoft.com/office/drawing/2014/main" id="{35675C98-6991-464E-AB5A-8AACB5E6CC7A}"/>
              </a:ext>
            </a:extLst>
          </p:cNvPr>
          <p:cNvSpPr>
            <a:spLocks noGrp="1" noChangeArrowheads="1"/>
          </p:cNvSpPr>
          <p:nvPr>
            <p:ph type="body" idx="1"/>
          </p:nvPr>
        </p:nvSpPr>
        <p:spPr>
          <a:xfrm>
            <a:off x="466725" y="727075"/>
            <a:ext cx="8534400" cy="5797550"/>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BinaryInsertSort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利用折半搜索</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b="1">
                <a:solidFill>
                  <a:schemeClr val="tx2"/>
                </a:solidFill>
                <a:latin typeface="Times New Roman" panose="02020603050405020304" pitchFamily="18" charset="0"/>
                <a:ea typeface="隶书" panose="02010509060101010101" pitchFamily="49" charset="-122"/>
              </a:rPr>
              <a:t>L.Vector[left]</a:t>
            </a:r>
            <a:r>
              <a:rPr lang="zh-CN" altLang="en-US" sz="2800">
                <a:solidFill>
                  <a:schemeClr val="tx2"/>
                </a:solidFill>
                <a:latin typeface="Times New Roman" panose="02020603050405020304" pitchFamily="18" charset="0"/>
                <a:ea typeface="隶书" panose="02010509060101010101" pitchFamily="49" charset="-122"/>
              </a:rPr>
              <a:t>到</a:t>
            </a:r>
            <a:r>
              <a:rPr lang="en-US" altLang="zh-CN" sz="2800" b="1">
                <a:solidFill>
                  <a:schemeClr val="tx2"/>
                </a:solidFill>
                <a:latin typeface="Times New Roman" panose="02020603050405020304" pitchFamily="18" charset="0"/>
                <a:ea typeface="隶书" panose="02010509060101010101" pitchFamily="49" charset="-122"/>
              </a:rPr>
              <a:t>L.Vector[i-1]</a:t>
            </a:r>
            <a:r>
              <a:rPr lang="zh-CN" altLang="en-US" sz="2800">
                <a:solidFill>
                  <a:schemeClr val="tx2"/>
                </a:solidFill>
                <a:latin typeface="Times New Roman" panose="02020603050405020304" pitchFamily="18" charset="0"/>
                <a:ea typeface="隶书" panose="02010509060101010101" pitchFamily="49" charset="-122"/>
              </a:rPr>
              <a:t>中</a:t>
            </a:r>
          </a:p>
          <a:p>
            <a:pPr>
              <a:lnSpc>
                <a:spcPct val="105000"/>
              </a:lnSpc>
              <a:spcBef>
                <a:spcPct val="1000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查找</a:t>
            </a:r>
            <a:r>
              <a:rPr lang="en-US" altLang="zh-CN" sz="2800" b="1">
                <a:solidFill>
                  <a:schemeClr val="tx2"/>
                </a:solidFill>
                <a:latin typeface="Times New Roman" panose="02020603050405020304" pitchFamily="18" charset="0"/>
                <a:ea typeface="隶书" panose="02010509060101010101" pitchFamily="49" charset="-122"/>
              </a:rPr>
              <a:t>L.Vector[i]</a:t>
            </a:r>
            <a:r>
              <a:rPr lang="zh-CN" altLang="en-US" sz="2800">
                <a:solidFill>
                  <a:schemeClr val="tx2"/>
                </a:solidFill>
                <a:latin typeface="Times New Roman" panose="02020603050405020304" pitchFamily="18" charset="0"/>
                <a:ea typeface="隶书" panose="02010509060101010101" pitchFamily="49" charset="-122"/>
              </a:rPr>
              <a:t>应插入的位置</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再进行插入</a:t>
            </a:r>
            <a:r>
              <a:rPr lang="zh-CN" altLang="en-US" sz="2800" b="1">
                <a:solidFill>
                  <a:schemeClr val="tx2"/>
                </a:solidFill>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high</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middle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left+1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low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high</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(low</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high)</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折半搜索插入位置</a:t>
            </a:r>
          </a:p>
          <a:p>
            <a:pPr>
              <a:lnSpc>
                <a:spcPct val="105000"/>
              </a:lnSpc>
              <a:spcBef>
                <a:spcPct val="1000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ea typeface="隶书" panose="02010509060101010101" pitchFamily="49" charset="-122"/>
              </a:rPr>
              <a:t>middle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(low+high)/2</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取中点</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89B6A84-5E2E-49F7-A711-E30CC8A772A2}"/>
              </a:ext>
            </a:extLst>
          </p:cNvPr>
          <p:cNvSpPr>
            <a:spLocks noGrp="1"/>
          </p:cNvSpPr>
          <p:nvPr>
            <p:ph type="sldNum" sz="quarter" idx="11"/>
          </p:nvPr>
        </p:nvSpPr>
        <p:spPr/>
        <p:txBody>
          <a:bodyPr/>
          <a:lstStyle/>
          <a:p>
            <a:r>
              <a:rPr lang="en-US" altLang="zh-CN"/>
              <a:t>140-</a:t>
            </a:r>
            <a:fld id="{6CBC3A43-5B6D-4613-B080-988BC253D557}" type="slidenum">
              <a:rPr lang="en-US" altLang="zh-CN"/>
              <a:pPr/>
              <a:t>2</a:t>
            </a:fld>
            <a:endParaRPr lang="en-US" altLang="zh-CN"/>
          </a:p>
        </p:txBody>
      </p:sp>
      <p:sp>
        <p:nvSpPr>
          <p:cNvPr id="880642" name="Rectangle 2">
            <a:extLst>
              <a:ext uri="{FF2B5EF4-FFF2-40B4-BE49-F238E27FC236}">
                <a16:creationId xmlns:a16="http://schemas.microsoft.com/office/drawing/2014/main" id="{3C70F341-E663-4536-9048-A1F003057910}"/>
              </a:ext>
            </a:extLst>
          </p:cNvPr>
          <p:cNvSpPr>
            <a:spLocks noGrp="1" noChangeArrowheads="1"/>
          </p:cNvSpPr>
          <p:nvPr>
            <p:ph type="body" idx="1"/>
          </p:nvPr>
        </p:nvSpPr>
        <p:spPr>
          <a:xfrm>
            <a:off x="2514600" y="1822450"/>
            <a:ext cx="4987925" cy="4343400"/>
          </a:xfrm>
          <a:noFill/>
          <a:ln/>
        </p:spPr>
        <p:txBody>
          <a:bodyPr lIns="92075" tIns="46038" rIns="92075" bIns="46038"/>
          <a:lstStyle/>
          <a:p>
            <a:pPr>
              <a:buClr>
                <a:srgbClr val="800080"/>
              </a:buClr>
              <a:buSzPct val="50000"/>
            </a:pPr>
            <a:r>
              <a:rPr lang="zh-CN" altLang="en-US" sz="3600" b="1">
                <a:ea typeface="仿宋_GB2312" pitchFamily="49" charset="-122"/>
                <a:hlinkClick r:id="rId2" action="ppaction://hlinksldjump"/>
              </a:rPr>
              <a:t>概述</a:t>
            </a:r>
            <a:endParaRPr lang="zh-CN" altLang="en-US" sz="3600" b="1">
              <a:ea typeface="仿宋_GB2312" pitchFamily="49" charset="-122"/>
              <a:hlinkClick r:id="rId3" action="ppaction://hlinksldjump"/>
            </a:endParaRPr>
          </a:p>
          <a:p>
            <a:pPr>
              <a:buClr>
                <a:srgbClr val="800080"/>
              </a:buClr>
              <a:buSzPct val="50000"/>
            </a:pPr>
            <a:r>
              <a:rPr lang="zh-CN" altLang="en-US" sz="3600" b="1">
                <a:ea typeface="仿宋_GB2312" pitchFamily="49" charset="-122"/>
                <a:hlinkClick r:id="rId4" action="ppaction://hlinksldjump"/>
              </a:rPr>
              <a:t>插入排序</a:t>
            </a:r>
            <a:endParaRPr lang="zh-CN" altLang="en-US" sz="3600" b="1">
              <a:ea typeface="仿宋_GB2312" pitchFamily="49" charset="-122"/>
              <a:hlinkClick r:id="rId5" action="ppaction://hlinksldjump"/>
            </a:endParaRPr>
          </a:p>
          <a:p>
            <a:pPr>
              <a:buClr>
                <a:srgbClr val="800080"/>
              </a:buClr>
              <a:buSzPct val="50000"/>
            </a:pPr>
            <a:r>
              <a:rPr lang="zh-CN" altLang="en-US" sz="3600" b="1">
                <a:ea typeface="仿宋_GB2312" pitchFamily="49" charset="-122"/>
                <a:hlinkClick r:id="rId6" action="ppaction://hlinksldjump"/>
              </a:rPr>
              <a:t>交换排序</a:t>
            </a:r>
            <a:endParaRPr lang="zh-CN" altLang="en-US" sz="3600" b="1">
              <a:ea typeface="仿宋_GB2312" pitchFamily="49" charset="-122"/>
              <a:hlinkClick r:id="rId7" action="ppaction://hlinksldjump"/>
            </a:endParaRPr>
          </a:p>
          <a:p>
            <a:pPr>
              <a:buClr>
                <a:srgbClr val="800080"/>
              </a:buClr>
              <a:buSzPct val="50000"/>
            </a:pPr>
            <a:r>
              <a:rPr lang="zh-CN" altLang="en-US" sz="3600" b="1">
                <a:ea typeface="仿宋_GB2312" pitchFamily="49" charset="-122"/>
                <a:hlinkClick r:id="rId8" action="ppaction://hlinksldjump"/>
              </a:rPr>
              <a:t>选择排序</a:t>
            </a:r>
            <a:endParaRPr lang="zh-CN" altLang="en-US" sz="3600" b="1">
              <a:ea typeface="仿宋_GB2312" pitchFamily="49" charset="-122"/>
              <a:hlinkClick r:id="rId9" action="ppaction://hlinksldjump"/>
            </a:endParaRPr>
          </a:p>
          <a:p>
            <a:pPr>
              <a:buClr>
                <a:srgbClr val="800080"/>
              </a:buClr>
              <a:buSzPct val="50000"/>
            </a:pPr>
            <a:r>
              <a:rPr lang="zh-CN" altLang="en-US" sz="3600" b="1">
                <a:ea typeface="仿宋_GB2312" pitchFamily="49" charset="-122"/>
                <a:hlinkClick r:id="rId10" action="ppaction://hlinksldjump"/>
              </a:rPr>
              <a:t>归并排序</a:t>
            </a:r>
            <a:endParaRPr lang="zh-CN" altLang="en-US" sz="3600" b="1">
              <a:ea typeface="仿宋_GB2312" pitchFamily="49" charset="-122"/>
              <a:hlinkClick r:id="rId11" action="ppaction://hlinksldjump"/>
            </a:endParaRPr>
          </a:p>
          <a:p>
            <a:pPr>
              <a:buClr>
                <a:srgbClr val="800080"/>
              </a:buClr>
              <a:buSzPct val="50000"/>
            </a:pPr>
            <a:r>
              <a:rPr lang="zh-CN" altLang="en-US" sz="3600" b="1">
                <a:ea typeface="仿宋_GB2312" pitchFamily="49" charset="-122"/>
                <a:hlinkClick r:id="rId12" action="ppaction://hlinksldjump"/>
              </a:rPr>
              <a:t>基数排序</a:t>
            </a:r>
            <a:endParaRPr lang="zh-CN" altLang="en-US" sz="3600" b="1">
              <a:ea typeface="仿宋_GB2312" pitchFamily="49" charset="-122"/>
              <a:hlinkClick r:id="rId13" action="ppaction://hlinksldjump"/>
            </a:endParaRPr>
          </a:p>
        </p:txBody>
      </p:sp>
      <p:sp>
        <p:nvSpPr>
          <p:cNvPr id="880645" name="Rectangle 5">
            <a:extLst>
              <a:ext uri="{FF2B5EF4-FFF2-40B4-BE49-F238E27FC236}">
                <a16:creationId xmlns:a16="http://schemas.microsoft.com/office/drawing/2014/main" id="{22293C3C-0220-471B-85DF-6BB312C5F800}"/>
              </a:ext>
            </a:extLst>
          </p:cNvPr>
          <p:cNvSpPr>
            <a:spLocks noGrp="1" noChangeArrowheads="1"/>
          </p:cNvSpPr>
          <p:nvPr>
            <p:ph type="title"/>
          </p:nvPr>
        </p:nvSpPr>
        <p:spPr>
          <a:xfrm>
            <a:off x="358775" y="509588"/>
            <a:ext cx="8229600" cy="1371600"/>
          </a:xfrm>
        </p:spPr>
        <p:txBody>
          <a:bodyPr/>
          <a:lstStyle/>
          <a:p>
            <a:pPr algn="ctr"/>
            <a:r>
              <a:rPr lang="zh-CN" altLang="en-US" sz="4800" b="1">
                <a:latin typeface="Times New Roman" panose="02020603050405020304" pitchFamily="18" charset="0"/>
                <a:ea typeface="仿宋_GB2312" pitchFamily="49" charset="-122"/>
              </a:rPr>
              <a:t>第九章  排序</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B2D69AF-102E-408A-B95D-038B38CD91DA}"/>
              </a:ext>
            </a:extLst>
          </p:cNvPr>
          <p:cNvSpPr>
            <a:spLocks noGrp="1"/>
          </p:cNvSpPr>
          <p:nvPr>
            <p:ph type="sldNum" sz="quarter" idx="11"/>
          </p:nvPr>
        </p:nvSpPr>
        <p:spPr/>
        <p:txBody>
          <a:bodyPr/>
          <a:lstStyle/>
          <a:p>
            <a:r>
              <a:rPr lang="en-US" altLang="zh-CN"/>
              <a:t>140-</a:t>
            </a:r>
            <a:fld id="{2EA0E006-1609-4C86-96EF-950DAD4A0787}" type="slidenum">
              <a:rPr lang="en-US" altLang="zh-CN"/>
              <a:pPr/>
              <a:t>20</a:t>
            </a:fld>
            <a:endParaRPr lang="en-US" altLang="zh-CN"/>
          </a:p>
        </p:txBody>
      </p:sp>
      <p:sp>
        <p:nvSpPr>
          <p:cNvPr id="898052" name="Rectangle 4">
            <a:extLst>
              <a:ext uri="{FF2B5EF4-FFF2-40B4-BE49-F238E27FC236}">
                <a16:creationId xmlns:a16="http://schemas.microsoft.com/office/drawing/2014/main" id="{3BFC4EF8-B80D-4978-913A-28E6E58F58F6}"/>
              </a:ext>
            </a:extLst>
          </p:cNvPr>
          <p:cNvSpPr>
            <a:spLocks noGrp="1" noChangeArrowheads="1"/>
          </p:cNvSpPr>
          <p:nvPr>
            <p:ph type="body" idx="1"/>
          </p:nvPr>
        </p:nvSpPr>
        <p:spPr>
          <a:xfrm>
            <a:off x="482600" y="692150"/>
            <a:ext cx="8229600" cy="57943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L[middle])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插入值小于中点值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high</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middle</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向左缩小区间</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a:t>
            </a:r>
            <a:r>
              <a:rPr lang="en-US" altLang="zh-CN" sz="2800">
                <a:latin typeface="Times New Roman" panose="02020603050405020304" pitchFamily="18" charset="0"/>
                <a:ea typeface="隶书" panose="02010509060101010101" pitchFamily="49" charset="-122"/>
              </a:rPr>
              <a:t>low</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middle+1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否则</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向右缩小区间</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low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L[k+1]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L[k]</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成块移动</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空出插入位置</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L[low]</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16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算法分析</a:t>
            </a:r>
          </a:p>
          <a:p>
            <a:pPr>
              <a:lnSpc>
                <a:spcPct val="105000"/>
              </a:lnSpc>
              <a:spcBef>
                <a:spcPct val="5000"/>
              </a:spcBef>
              <a:buClr>
                <a:srgbClr val="800080"/>
              </a:buClr>
              <a:buSzPct val="50000"/>
            </a:pPr>
            <a:r>
              <a:rPr lang="zh-CN" altLang="en-US" sz="3000" b="1">
                <a:ea typeface="仿宋_GB2312" pitchFamily="49" charset="-122"/>
              </a:rPr>
              <a:t>折半搜索比顺序搜索快</a:t>
            </a:r>
            <a:r>
              <a:rPr lang="en-US" altLang="zh-CN" sz="3000" b="1">
                <a:ea typeface="仿宋_GB2312" pitchFamily="49" charset="-122"/>
              </a:rPr>
              <a:t>, </a:t>
            </a:r>
            <a:r>
              <a:rPr lang="zh-CN" altLang="en-US" sz="3000" b="1">
                <a:ea typeface="仿宋_GB2312" pitchFamily="49" charset="-122"/>
              </a:rPr>
              <a:t>所以折半插入排序</a:t>
            </a:r>
            <a:r>
              <a:rPr lang="zh-CN" altLang="en-US" sz="3000" b="1">
                <a:latin typeface="Times New Roman" panose="02020603050405020304" pitchFamily="18" charset="0"/>
                <a:ea typeface="仿宋_GB2312" pitchFamily="49" charset="-122"/>
              </a:rPr>
              <a:t>就</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43CFE5C5-3C3E-4F9B-B3C5-33CDD7FA36D1}"/>
              </a:ext>
            </a:extLst>
          </p:cNvPr>
          <p:cNvSpPr>
            <a:spLocks noGrp="1"/>
          </p:cNvSpPr>
          <p:nvPr>
            <p:ph type="sldNum" sz="quarter" idx="11"/>
          </p:nvPr>
        </p:nvSpPr>
        <p:spPr/>
        <p:txBody>
          <a:bodyPr/>
          <a:lstStyle/>
          <a:p>
            <a:r>
              <a:rPr lang="en-US" altLang="zh-CN"/>
              <a:t>140-</a:t>
            </a:r>
            <a:fld id="{385BCA2F-28FB-4997-A1EE-96EBC3B084A8}" type="slidenum">
              <a:rPr lang="en-US" altLang="zh-CN"/>
              <a:pPr/>
              <a:t>21</a:t>
            </a:fld>
            <a:endParaRPr lang="en-US" altLang="zh-CN"/>
          </a:p>
        </p:txBody>
      </p:sp>
      <p:sp>
        <p:nvSpPr>
          <p:cNvPr id="899074" name="Rectangle 2">
            <a:extLst>
              <a:ext uri="{FF2B5EF4-FFF2-40B4-BE49-F238E27FC236}">
                <a16:creationId xmlns:a16="http://schemas.microsoft.com/office/drawing/2014/main" id="{A6932A51-34C2-40BA-8CCD-C7A6CE437075}"/>
              </a:ext>
            </a:extLst>
          </p:cNvPr>
          <p:cNvSpPr>
            <a:spLocks noGrp="1" noChangeArrowheads="1"/>
          </p:cNvSpPr>
          <p:nvPr>
            <p:ph type="body" idx="1"/>
          </p:nvPr>
        </p:nvSpPr>
        <p:spPr>
          <a:xfrm>
            <a:off x="503238" y="728663"/>
            <a:ext cx="8229600" cy="5688012"/>
          </a:xfrm>
        </p:spPr>
        <p:txBody>
          <a:bodyPr/>
          <a:lstStyle/>
          <a:p>
            <a:pPr>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平均性能来说比直接插入排序要快。</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它所需的</a:t>
            </a:r>
            <a:r>
              <a:rPr lang="zh-CN" altLang="en-US" sz="3000" b="1">
                <a:solidFill>
                  <a:schemeClr val="tx2"/>
                </a:solidFill>
                <a:latin typeface="Times New Roman" panose="02020603050405020304" pitchFamily="18" charset="0"/>
                <a:ea typeface="仿宋_GB2312" pitchFamily="49" charset="-122"/>
              </a:rPr>
              <a:t>排序码比较次数与待排序元素序列的初始排列无关</a:t>
            </a:r>
            <a:r>
              <a:rPr lang="zh-CN" altLang="en-US" sz="3000" b="1">
                <a:latin typeface="Times New Roman" panose="02020603050405020304" pitchFamily="18" charset="0"/>
                <a:ea typeface="仿宋_GB2312" pitchFamily="49" charset="-122"/>
              </a:rPr>
              <a:t>，仅依赖于元素个数。在插入第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个元素时，需要经过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次排序码比较</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才能确定它应插入的位置。因此，将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为推导方便</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设为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k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用折半插入排序所进行的排序码比较次数为：</a:t>
            </a: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折半插入排序是一个稳定的排序方法。</a:t>
            </a:r>
          </a:p>
        </p:txBody>
      </p:sp>
      <p:sp>
        <p:nvSpPr>
          <p:cNvPr id="899075" name="Rectangle 3">
            <a:extLst>
              <a:ext uri="{FF2B5EF4-FFF2-40B4-BE49-F238E27FC236}">
                <a16:creationId xmlns:a16="http://schemas.microsoft.com/office/drawing/2014/main" id="{22679250-8C87-411F-8BC6-DCEDFF04D38E}"/>
              </a:ext>
            </a:extLst>
          </p:cNvPr>
          <p:cNvSpPr>
            <a:spLocks noChangeArrowheads="1"/>
          </p:cNvSpPr>
          <p:nvPr/>
        </p:nvSpPr>
        <p:spPr bwMode="auto">
          <a:xfrm>
            <a:off x="152400" y="152400"/>
            <a:ext cx="692150" cy="60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05000"/>
              </a:lnSpc>
            </a:pPr>
            <a:r>
              <a:rPr kumimoji="1" lang="en-US" altLang="zh-CN" sz="3200" i="1">
                <a:solidFill>
                  <a:schemeClr val="tx2"/>
                </a:solidFill>
                <a:ea typeface="宋体" panose="02010600030101010101" pitchFamily="2" charset="-122"/>
              </a:rPr>
              <a:t>     </a:t>
            </a:r>
            <a:endParaRPr kumimoji="1" lang="en-US" altLang="zh-CN" sz="3200" b="1">
              <a:solidFill>
                <a:schemeClr val="tx2"/>
              </a:solidFill>
              <a:ea typeface="宋体" panose="02010600030101010101" pitchFamily="2" charset="-122"/>
            </a:endParaRPr>
          </a:p>
        </p:txBody>
      </p:sp>
      <p:graphicFrame>
        <p:nvGraphicFramePr>
          <p:cNvPr id="899076" name="Object 4">
            <a:extLst>
              <a:ext uri="{FF2B5EF4-FFF2-40B4-BE49-F238E27FC236}">
                <a16:creationId xmlns:a16="http://schemas.microsoft.com/office/drawing/2014/main" id="{89CE5513-CE5D-4168-B092-0AAAB79BED09}"/>
              </a:ext>
            </a:extLst>
          </p:cNvPr>
          <p:cNvGraphicFramePr>
            <a:graphicFrameLocks noChangeAspect="1"/>
          </p:cNvGraphicFramePr>
          <p:nvPr/>
        </p:nvGraphicFramePr>
        <p:xfrm>
          <a:off x="4505325" y="7608888"/>
          <a:ext cx="360363" cy="554037"/>
        </p:xfrm>
        <a:graphic>
          <a:graphicData uri="http://schemas.openxmlformats.org/presentationml/2006/ole">
            <mc:AlternateContent xmlns:mc="http://schemas.openxmlformats.org/markup-compatibility/2006">
              <mc:Choice xmlns:v="urn:schemas-microsoft-com:vml" Requires="v">
                <p:oleObj spid="_x0000_s899081" name="公式" r:id="rId3" imgW="114120" imgH="215640" progId="Equation.3">
                  <p:embed/>
                </p:oleObj>
              </mc:Choice>
              <mc:Fallback>
                <p:oleObj name="公式" r:id="rId3"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7608888"/>
                        <a:ext cx="360363"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9077" name="Object 5">
            <a:extLst>
              <a:ext uri="{FF2B5EF4-FFF2-40B4-BE49-F238E27FC236}">
                <a16:creationId xmlns:a16="http://schemas.microsoft.com/office/drawing/2014/main" id="{73C334BC-A076-4550-8879-001F143AF107}"/>
              </a:ext>
            </a:extLst>
          </p:cNvPr>
          <p:cNvGraphicFramePr>
            <a:graphicFrameLocks noChangeAspect="1"/>
          </p:cNvGraphicFramePr>
          <p:nvPr/>
        </p:nvGraphicFramePr>
        <p:xfrm>
          <a:off x="1979613" y="4257675"/>
          <a:ext cx="4114800" cy="1150938"/>
        </p:xfrm>
        <a:graphic>
          <a:graphicData uri="http://schemas.openxmlformats.org/presentationml/2006/ole">
            <mc:AlternateContent xmlns:mc="http://schemas.openxmlformats.org/markup-compatibility/2006">
              <mc:Choice xmlns:v="urn:schemas-microsoft-com:vml" Requires="v">
                <p:oleObj spid="_x0000_s899082" name="公式" r:id="rId5" imgW="1600200" imgH="431640" progId="Equation.3">
                  <p:embed/>
                </p:oleObj>
              </mc:Choice>
              <mc:Fallback>
                <p:oleObj name="公式" r:id="rId5" imgW="160020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4257675"/>
                        <a:ext cx="411480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5406F24-E5C6-4AE7-A498-2F47620E9133}"/>
              </a:ext>
            </a:extLst>
          </p:cNvPr>
          <p:cNvSpPr>
            <a:spLocks noGrp="1"/>
          </p:cNvSpPr>
          <p:nvPr>
            <p:ph type="sldNum" sz="quarter" idx="11"/>
          </p:nvPr>
        </p:nvSpPr>
        <p:spPr/>
        <p:txBody>
          <a:bodyPr/>
          <a:lstStyle/>
          <a:p>
            <a:r>
              <a:rPr lang="en-US" altLang="zh-CN"/>
              <a:t>140-</a:t>
            </a:r>
            <a:fld id="{ABC29A15-27C1-481A-9019-A7D5F98AFB50}" type="slidenum">
              <a:rPr lang="en-US" altLang="zh-CN"/>
              <a:pPr/>
              <a:t>22</a:t>
            </a:fld>
            <a:endParaRPr lang="en-US" altLang="zh-CN"/>
          </a:p>
        </p:txBody>
      </p:sp>
      <p:sp>
        <p:nvSpPr>
          <p:cNvPr id="900098" name="Rectangle 2">
            <a:extLst>
              <a:ext uri="{FF2B5EF4-FFF2-40B4-BE49-F238E27FC236}">
                <a16:creationId xmlns:a16="http://schemas.microsoft.com/office/drawing/2014/main" id="{BF21E222-BCF5-49C2-AB4B-B8BCC0C1DC88}"/>
              </a:ext>
            </a:extLst>
          </p:cNvPr>
          <p:cNvSpPr>
            <a:spLocks noGrp="1" noChangeArrowheads="1"/>
          </p:cNvSpPr>
          <p:nvPr>
            <p:ph type="body" idx="1"/>
          </p:nvPr>
        </p:nvSpPr>
        <p:spPr>
          <a:xfrm>
            <a:off x="457200" y="728663"/>
            <a:ext cx="8229600" cy="4419600"/>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当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较大时，总排序码比较次数比直接插入排序的最坏情况要好得多，但比其最好情况要差。</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在元素的初始排列已经按排序码排好序或接近有序时，直接插入排序比折半插入排序执行的排序码比较次数要少。折半插入排序的元素移动次数与直接插入排序相同，依赖于元素的初始排列。</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ED62F3A-42C7-48DA-8853-FAA21BA35E8A}"/>
              </a:ext>
            </a:extLst>
          </p:cNvPr>
          <p:cNvSpPr>
            <a:spLocks noGrp="1"/>
          </p:cNvSpPr>
          <p:nvPr>
            <p:ph type="sldNum" sz="quarter" idx="11"/>
          </p:nvPr>
        </p:nvSpPr>
        <p:spPr/>
        <p:txBody>
          <a:bodyPr/>
          <a:lstStyle/>
          <a:p>
            <a:r>
              <a:rPr lang="en-US" altLang="zh-CN"/>
              <a:t>140-</a:t>
            </a:r>
            <a:fld id="{7D2C9D4B-A6C6-4426-8542-E15D68C7876C}" type="slidenum">
              <a:rPr lang="en-US" altLang="zh-CN"/>
              <a:pPr/>
              <a:t>23</a:t>
            </a:fld>
            <a:endParaRPr lang="en-US" altLang="zh-CN"/>
          </a:p>
        </p:txBody>
      </p:sp>
      <p:sp>
        <p:nvSpPr>
          <p:cNvPr id="901122" name="Rectangle 2">
            <a:extLst>
              <a:ext uri="{FF2B5EF4-FFF2-40B4-BE49-F238E27FC236}">
                <a16:creationId xmlns:a16="http://schemas.microsoft.com/office/drawing/2014/main" id="{E46D970C-1A77-429D-AE84-742D93E99574}"/>
              </a:ext>
            </a:extLst>
          </p:cNvPr>
          <p:cNvSpPr>
            <a:spLocks noGrp="1" noChangeArrowheads="1"/>
          </p:cNvSpPr>
          <p:nvPr>
            <p:ph type="title"/>
          </p:nvPr>
        </p:nvSpPr>
        <p:spPr>
          <a:xfrm>
            <a:off x="2592388" y="441325"/>
            <a:ext cx="3886200" cy="863600"/>
          </a:xfrm>
        </p:spPr>
        <p:txBody>
          <a:bodyPr/>
          <a:lstStyle/>
          <a:p>
            <a:pPr algn="ctr"/>
            <a:r>
              <a:rPr lang="zh-CN" altLang="en-US" sz="4000" b="1">
                <a:solidFill>
                  <a:schemeClr val="tx2"/>
                </a:solidFill>
                <a:ea typeface="华文新魏" panose="02010800040101010101" pitchFamily="2" charset="-122"/>
              </a:rPr>
              <a:t>链表插入排序</a:t>
            </a:r>
            <a:endParaRPr lang="zh-CN" altLang="en-US" sz="4000">
              <a:solidFill>
                <a:schemeClr val="tx2"/>
              </a:solidFill>
              <a:ea typeface="华文新魏" panose="02010800040101010101" pitchFamily="2" charset="-122"/>
            </a:endParaRPr>
          </a:p>
        </p:txBody>
      </p:sp>
      <p:sp>
        <p:nvSpPr>
          <p:cNvPr id="901123" name="Rectangle 3">
            <a:extLst>
              <a:ext uri="{FF2B5EF4-FFF2-40B4-BE49-F238E27FC236}">
                <a16:creationId xmlns:a16="http://schemas.microsoft.com/office/drawing/2014/main" id="{5410CE2E-FCEC-4760-8C72-C68CE887B75D}"/>
              </a:ext>
            </a:extLst>
          </p:cNvPr>
          <p:cNvSpPr>
            <a:spLocks noGrp="1" noChangeArrowheads="1"/>
          </p:cNvSpPr>
          <p:nvPr>
            <p:ph type="body" idx="1"/>
          </p:nvPr>
        </p:nvSpPr>
        <p:spPr>
          <a:xfrm>
            <a:off x="469900" y="1222375"/>
            <a:ext cx="8242300" cy="5159375"/>
          </a:xfrm>
        </p:spPr>
        <p:txBody>
          <a:bodyPr/>
          <a:lstStyle/>
          <a:p>
            <a:pPr>
              <a:spcBef>
                <a:spcPct val="10000"/>
              </a:spcBef>
              <a:buClr>
                <a:srgbClr val="800080"/>
              </a:buClr>
              <a:buSzPct val="50000"/>
            </a:pPr>
            <a:r>
              <a:rPr lang="zh-CN" altLang="en-US" sz="2900" b="1">
                <a:latin typeface="Times New Roman" panose="02020603050405020304" pitchFamily="18" charset="0"/>
                <a:ea typeface="仿宋_GB2312" pitchFamily="49" charset="-122"/>
              </a:rPr>
              <a:t>基本思想是：在每个元素的结点中增加一个链接指针数据成员 </a:t>
            </a:r>
            <a:r>
              <a:rPr lang="en-US" altLang="zh-CN" sz="2900" b="1">
                <a:latin typeface="Times New Roman" panose="02020603050405020304" pitchFamily="18" charset="0"/>
                <a:ea typeface="仿宋_GB2312" pitchFamily="49" charset="-122"/>
              </a:rPr>
              <a:t>link</a:t>
            </a:r>
            <a:r>
              <a:rPr lang="zh-CN" altLang="en-US" sz="2900" b="1">
                <a:latin typeface="Times New Roman" panose="02020603050405020304" pitchFamily="18" charset="0"/>
                <a:ea typeface="仿宋_GB2312" pitchFamily="49" charset="-122"/>
              </a:rPr>
              <a:t>。</a:t>
            </a:r>
          </a:p>
          <a:p>
            <a:pPr>
              <a:spcBef>
                <a:spcPct val="10000"/>
              </a:spcBef>
              <a:buClr>
                <a:srgbClr val="800080"/>
              </a:buClr>
              <a:buSzPct val="50000"/>
            </a:pPr>
            <a:r>
              <a:rPr lang="zh-CN" altLang="en-US" sz="2900" b="1">
                <a:latin typeface="Times New Roman" panose="02020603050405020304" pitchFamily="18" charset="0"/>
                <a:ea typeface="仿宋_GB2312" pitchFamily="49" charset="-122"/>
              </a:rPr>
              <a:t>对于数组中的一组元素</a:t>
            </a:r>
            <a:r>
              <a:rPr lang="en-US" altLang="zh-CN" sz="2900" b="1">
                <a:latin typeface="Times New Roman" panose="02020603050405020304" pitchFamily="18" charset="0"/>
                <a:ea typeface="仿宋_GB2312" pitchFamily="49" charset="-122"/>
              </a:rPr>
              <a:t>V[1], …, V[</a:t>
            </a:r>
            <a:r>
              <a:rPr lang="en-US" altLang="zh-CN" sz="2900" b="1" i="1">
                <a:latin typeface="Times New Roman" panose="02020603050405020304" pitchFamily="18" charset="0"/>
                <a:ea typeface="仿宋_GB2312" pitchFamily="49" charset="-122"/>
              </a:rPr>
              <a:t>n</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若</a:t>
            </a:r>
            <a:r>
              <a:rPr lang="en-US" altLang="zh-CN" sz="2900" b="1">
                <a:latin typeface="Times New Roman" panose="02020603050405020304" pitchFamily="18" charset="0"/>
                <a:ea typeface="仿宋_GB2312" pitchFamily="49" charset="-122"/>
              </a:rPr>
              <a:t>V[1], …</a:t>
            </a:r>
          </a:p>
          <a:p>
            <a:pPr>
              <a:spcBef>
                <a:spcPct val="10000"/>
              </a:spcBef>
              <a:buClr>
                <a:srgbClr val="800080"/>
              </a:buClr>
              <a:buSzPct val="50000"/>
              <a:buFont typeface="Wingdings" panose="05000000000000000000" pitchFamily="2" charset="2"/>
              <a:buNone/>
            </a:pPr>
            <a:r>
              <a:rPr lang="en-US" altLang="zh-CN" sz="2900" b="1">
                <a:latin typeface="Times New Roman" panose="02020603050405020304" pitchFamily="18" charset="0"/>
                <a:ea typeface="仿宋_GB2312" pitchFamily="49" charset="-122"/>
              </a:rPr>
              <a:t>	 …, V[</a:t>
            </a:r>
            <a:r>
              <a:rPr lang="en-US" altLang="zh-CN" sz="2900" b="1" i="1">
                <a:latin typeface="Times New Roman" panose="02020603050405020304" pitchFamily="18" charset="0"/>
                <a:ea typeface="仿宋_GB2312" pitchFamily="49" charset="-122"/>
              </a:rPr>
              <a:t>i</a:t>
            </a:r>
            <a:r>
              <a:rPr lang="en-US" altLang="zh-CN" sz="2900">
                <a:latin typeface="黑体" panose="02010609060101010101" pitchFamily="49" charset="-122"/>
                <a:ea typeface="黑体" panose="02010609060101010101" pitchFamily="49" charset="-122"/>
              </a:rPr>
              <a:t>-</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已经通过指针</a:t>
            </a:r>
            <a:r>
              <a:rPr lang="en-US" altLang="zh-CN" sz="2900" b="1">
                <a:latin typeface="Times New Roman" panose="02020603050405020304" pitchFamily="18" charset="0"/>
                <a:ea typeface="仿宋_GB2312" pitchFamily="49" charset="-122"/>
              </a:rPr>
              <a:t>link,  </a:t>
            </a:r>
            <a:r>
              <a:rPr lang="zh-CN" altLang="en-US" sz="2900" b="1">
                <a:latin typeface="Times New Roman" panose="02020603050405020304" pitchFamily="18" charset="0"/>
                <a:ea typeface="仿宋_GB2312" pitchFamily="49" charset="-122"/>
              </a:rPr>
              <a:t>按其排序码从小到大链接起来。现要插入</a:t>
            </a:r>
            <a:r>
              <a:rPr lang="en-US" altLang="zh-CN" sz="2900" b="1">
                <a:latin typeface="Times New Roman" panose="02020603050405020304" pitchFamily="18" charset="0"/>
                <a:ea typeface="仿宋_GB2312" pitchFamily="49" charset="-122"/>
              </a:rPr>
              <a:t>V[</a:t>
            </a:r>
            <a:r>
              <a:rPr lang="en-US" altLang="zh-CN" sz="2900" b="1" i="1">
                <a:latin typeface="Times New Roman" panose="02020603050405020304" pitchFamily="18" charset="0"/>
                <a:ea typeface="仿宋_GB2312" pitchFamily="49" charset="-122"/>
              </a:rPr>
              <a:t>i</a:t>
            </a: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i</a:t>
            </a:r>
            <a:r>
              <a:rPr lang="en-US" altLang="zh-CN" sz="2900" b="1">
                <a:latin typeface="Times New Roman" panose="02020603050405020304" pitchFamily="18" charset="0"/>
                <a:ea typeface="仿宋_GB2312" pitchFamily="49" charset="-122"/>
              </a:rPr>
              <a:t> = 2, 3, …, </a:t>
            </a:r>
            <a:r>
              <a:rPr lang="en-US" altLang="zh-CN" sz="2900" b="1" i="1">
                <a:latin typeface="Times New Roman" panose="02020603050405020304" pitchFamily="18" charset="0"/>
                <a:ea typeface="仿宋_GB2312" pitchFamily="49" charset="-122"/>
              </a:rPr>
              <a:t>n</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则必须在前面 </a:t>
            </a:r>
            <a:r>
              <a:rPr lang="en-US" altLang="zh-CN" sz="2900" b="1" i="1">
                <a:latin typeface="Times New Roman" panose="02020603050405020304" pitchFamily="18" charset="0"/>
                <a:ea typeface="仿宋_GB2312" pitchFamily="49" charset="-122"/>
              </a:rPr>
              <a:t>i</a:t>
            </a:r>
            <a:r>
              <a:rPr lang="en-US" altLang="zh-CN" sz="2900" b="1">
                <a:latin typeface="黑体" panose="02010609060101010101" pitchFamily="49" charset="-122"/>
                <a:ea typeface="黑体" panose="02010609060101010101" pitchFamily="49" charset="-122"/>
              </a:rPr>
              <a:t>-</a:t>
            </a:r>
            <a:r>
              <a:rPr lang="en-US" altLang="zh-CN" sz="2900" b="1">
                <a:latin typeface="Times New Roman" panose="02020603050405020304" pitchFamily="18" charset="0"/>
                <a:ea typeface="仿宋_GB2312" pitchFamily="49" charset="-122"/>
              </a:rPr>
              <a:t>1 </a:t>
            </a:r>
            <a:r>
              <a:rPr lang="zh-CN" altLang="en-US" sz="2900" b="1">
                <a:latin typeface="Times New Roman" panose="02020603050405020304" pitchFamily="18" charset="0"/>
                <a:ea typeface="仿宋_GB2312" pitchFamily="49" charset="-122"/>
              </a:rPr>
              <a:t>个链接起来的元素当中，循链检测比较，找到</a:t>
            </a:r>
            <a:r>
              <a:rPr lang="en-US" altLang="zh-CN" sz="2900" b="1">
                <a:latin typeface="Times New Roman" panose="02020603050405020304" pitchFamily="18" charset="0"/>
                <a:ea typeface="仿宋_GB2312" pitchFamily="49" charset="-122"/>
              </a:rPr>
              <a:t>V[</a:t>
            </a:r>
            <a:r>
              <a:rPr lang="en-US" altLang="zh-CN" sz="2900" b="1" i="1">
                <a:latin typeface="Times New Roman" panose="02020603050405020304" pitchFamily="18" charset="0"/>
                <a:ea typeface="仿宋_GB2312" pitchFamily="49" charset="-122"/>
              </a:rPr>
              <a:t>i</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应插入的位置，把</a:t>
            </a:r>
            <a:r>
              <a:rPr lang="en-US" altLang="zh-CN" sz="2900" b="1">
                <a:latin typeface="Times New Roman" panose="02020603050405020304" pitchFamily="18" charset="0"/>
                <a:ea typeface="仿宋_GB2312" pitchFamily="49" charset="-122"/>
              </a:rPr>
              <a:t>V[</a:t>
            </a:r>
            <a:r>
              <a:rPr lang="en-US" altLang="zh-CN" sz="2900" b="1" i="1">
                <a:latin typeface="Times New Roman" panose="02020603050405020304" pitchFamily="18" charset="0"/>
                <a:ea typeface="仿宋_GB2312" pitchFamily="49" charset="-122"/>
              </a:rPr>
              <a:t>i</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链入，并修改相应链接指针。从而得到</a:t>
            </a:r>
            <a:r>
              <a:rPr lang="en-US" altLang="zh-CN" sz="2900" b="1">
                <a:latin typeface="Times New Roman" panose="02020603050405020304" pitchFamily="18" charset="0"/>
                <a:ea typeface="仿宋_GB2312" pitchFamily="49" charset="-122"/>
              </a:rPr>
              <a:t>V[1], …, V[</a:t>
            </a:r>
            <a:r>
              <a:rPr lang="en-US" altLang="zh-CN" sz="2900" b="1" i="1">
                <a:latin typeface="Times New Roman" panose="02020603050405020304" pitchFamily="18" charset="0"/>
                <a:ea typeface="仿宋_GB2312" pitchFamily="49" charset="-122"/>
              </a:rPr>
              <a:t>i</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的一个通过指针排好的链表。</a:t>
            </a:r>
          </a:p>
          <a:p>
            <a:pPr>
              <a:spcBef>
                <a:spcPct val="10000"/>
              </a:spcBef>
              <a:buClr>
                <a:srgbClr val="800080"/>
              </a:buClr>
              <a:buSzPct val="50000"/>
            </a:pPr>
            <a:r>
              <a:rPr lang="zh-CN" altLang="en-US" sz="2900" b="1">
                <a:latin typeface="Times New Roman" panose="02020603050405020304" pitchFamily="18" charset="0"/>
                <a:ea typeface="仿宋_GB2312" pitchFamily="49" charset="-122"/>
              </a:rPr>
              <a:t>如此重复执行，直到把</a:t>
            </a:r>
            <a:r>
              <a:rPr lang="en-US" altLang="zh-CN" sz="2900" b="1">
                <a:latin typeface="Times New Roman" panose="02020603050405020304" pitchFamily="18" charset="0"/>
                <a:ea typeface="仿宋_GB2312" pitchFamily="49" charset="-122"/>
              </a:rPr>
              <a:t>V[</a:t>
            </a:r>
            <a:r>
              <a:rPr lang="en-US" altLang="zh-CN" sz="2900" b="1" i="1">
                <a:latin typeface="Times New Roman" panose="02020603050405020304" pitchFamily="18" charset="0"/>
                <a:ea typeface="仿宋_GB2312" pitchFamily="49" charset="-122"/>
              </a:rPr>
              <a:t>n</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也插入到链表中排好序为止。</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4">
            <a:extLst>
              <a:ext uri="{FF2B5EF4-FFF2-40B4-BE49-F238E27FC236}">
                <a16:creationId xmlns:a16="http://schemas.microsoft.com/office/drawing/2014/main" id="{5458D589-A3E7-4886-B064-B817F628E747}"/>
              </a:ext>
            </a:extLst>
          </p:cNvPr>
          <p:cNvSpPr>
            <a:spLocks noGrp="1"/>
          </p:cNvSpPr>
          <p:nvPr>
            <p:ph type="sldNum" sz="quarter" idx="11"/>
          </p:nvPr>
        </p:nvSpPr>
        <p:spPr/>
        <p:txBody>
          <a:bodyPr/>
          <a:lstStyle/>
          <a:p>
            <a:r>
              <a:rPr lang="en-US" altLang="zh-CN"/>
              <a:t>140-</a:t>
            </a:r>
            <a:fld id="{ADDF39E5-33FB-4BF4-A01B-68BDF2BAF45A}" type="slidenum">
              <a:rPr lang="en-US" altLang="zh-CN"/>
              <a:pPr/>
              <a:t>24</a:t>
            </a:fld>
            <a:endParaRPr lang="en-US" altLang="zh-CN"/>
          </a:p>
        </p:txBody>
      </p:sp>
      <p:sp>
        <p:nvSpPr>
          <p:cNvPr id="902147" name="Rectangle 3">
            <a:extLst>
              <a:ext uri="{FF2B5EF4-FFF2-40B4-BE49-F238E27FC236}">
                <a16:creationId xmlns:a16="http://schemas.microsoft.com/office/drawing/2014/main" id="{C926FBC6-472A-43A6-B701-6CE5263E12FB}"/>
              </a:ext>
            </a:extLst>
          </p:cNvPr>
          <p:cNvSpPr>
            <a:spLocks noChangeArrowheads="1"/>
          </p:cNvSpPr>
          <p:nvPr/>
        </p:nvSpPr>
        <p:spPr bwMode="auto">
          <a:xfrm>
            <a:off x="152400" y="48323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02155" name="Text Box 11">
            <a:extLst>
              <a:ext uri="{FF2B5EF4-FFF2-40B4-BE49-F238E27FC236}">
                <a16:creationId xmlns:a16="http://schemas.microsoft.com/office/drawing/2014/main" id="{6C0DAB61-2A9F-4D82-B15F-DF24DFE69B2E}"/>
              </a:ext>
            </a:extLst>
          </p:cNvPr>
          <p:cNvSpPr txBox="1">
            <a:spLocks noChangeArrowheads="1"/>
          </p:cNvSpPr>
          <p:nvPr/>
        </p:nvSpPr>
        <p:spPr bwMode="auto">
          <a:xfrm>
            <a:off x="454025" y="3248025"/>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02156" name="Text Box 12">
            <a:extLst>
              <a:ext uri="{FF2B5EF4-FFF2-40B4-BE49-F238E27FC236}">
                <a16:creationId xmlns:a16="http://schemas.microsoft.com/office/drawing/2014/main" id="{6E9087D0-B05E-4C1F-B498-6B27F1D3C438}"/>
              </a:ext>
            </a:extLst>
          </p:cNvPr>
          <p:cNvSpPr txBox="1">
            <a:spLocks noChangeArrowheads="1"/>
          </p:cNvSpPr>
          <p:nvPr/>
        </p:nvSpPr>
        <p:spPr bwMode="auto">
          <a:xfrm>
            <a:off x="457200" y="4343400"/>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902225" name="Group 81">
            <a:extLst>
              <a:ext uri="{FF2B5EF4-FFF2-40B4-BE49-F238E27FC236}">
                <a16:creationId xmlns:a16="http://schemas.microsoft.com/office/drawing/2014/main" id="{BF36CA77-B69A-440E-A883-629DD2B64C29}"/>
              </a:ext>
            </a:extLst>
          </p:cNvPr>
          <p:cNvGrpSpPr>
            <a:grpSpLocks/>
          </p:cNvGrpSpPr>
          <p:nvPr/>
        </p:nvGrpSpPr>
        <p:grpSpPr bwMode="auto">
          <a:xfrm>
            <a:off x="762000" y="515938"/>
            <a:ext cx="7848600" cy="1905000"/>
            <a:chOff x="480" y="240"/>
            <a:chExt cx="4944" cy="1200"/>
          </a:xfrm>
        </p:grpSpPr>
        <p:sp>
          <p:nvSpPr>
            <p:cNvPr id="902146" name="AutoShape 2" descr="白色大理石">
              <a:extLst>
                <a:ext uri="{FF2B5EF4-FFF2-40B4-BE49-F238E27FC236}">
                  <a16:creationId xmlns:a16="http://schemas.microsoft.com/office/drawing/2014/main" id="{204552DB-A40D-4D9A-AF90-22126245A5F9}"/>
                </a:ext>
              </a:extLst>
            </p:cNvPr>
            <p:cNvSpPr>
              <a:spLocks noChangeArrowheads="1"/>
            </p:cNvSpPr>
            <p:nvPr/>
          </p:nvSpPr>
          <p:spPr bwMode="auto">
            <a:xfrm>
              <a:off x="480" y="864"/>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02148" name="AutoShape 4">
              <a:extLst>
                <a:ext uri="{FF2B5EF4-FFF2-40B4-BE49-F238E27FC236}">
                  <a16:creationId xmlns:a16="http://schemas.microsoft.com/office/drawing/2014/main" id="{6369DC10-7B52-45DD-BF4A-4CD63B6B2910}"/>
                </a:ext>
              </a:extLst>
            </p:cNvPr>
            <p:cNvSpPr>
              <a:spLocks noChangeArrowheads="1"/>
            </p:cNvSpPr>
            <p:nvPr/>
          </p:nvSpPr>
          <p:spPr bwMode="auto">
            <a:xfrm>
              <a:off x="1152" y="240"/>
              <a:ext cx="336" cy="864"/>
            </a:xfrm>
            <a:prstGeom prst="can">
              <a:avLst>
                <a:gd name="adj" fmla="val 64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32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endParaRPr kumimoji="1" lang="en-US" altLang="zh-CN" sz="3200">
                <a:effectLst>
                  <a:outerShdw blurRad="38100" dist="38100" dir="2700000" algn="tl">
                    <a:srgbClr val="000000"/>
                  </a:outerShdw>
                </a:effectLst>
                <a:ea typeface="宋体" panose="02010600030101010101" pitchFamily="2" charset="-122"/>
              </a:endParaRPr>
            </a:p>
          </p:txBody>
        </p:sp>
        <p:sp>
          <p:nvSpPr>
            <p:cNvPr id="902149" name="AutoShape 5">
              <a:extLst>
                <a:ext uri="{FF2B5EF4-FFF2-40B4-BE49-F238E27FC236}">
                  <a16:creationId xmlns:a16="http://schemas.microsoft.com/office/drawing/2014/main" id="{E1680344-8819-47CE-839E-8BEE32FC044E}"/>
                </a:ext>
              </a:extLst>
            </p:cNvPr>
            <p:cNvSpPr>
              <a:spLocks noChangeArrowheads="1"/>
            </p:cNvSpPr>
            <p:nvPr/>
          </p:nvSpPr>
          <p:spPr bwMode="auto">
            <a:xfrm>
              <a:off x="2208" y="5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2150" name="AutoShape 6">
              <a:extLst>
                <a:ext uri="{FF2B5EF4-FFF2-40B4-BE49-F238E27FC236}">
                  <a16:creationId xmlns:a16="http://schemas.microsoft.com/office/drawing/2014/main" id="{1E04270E-992F-47F4-8E80-49600C65DD52}"/>
                </a:ext>
              </a:extLst>
            </p:cNvPr>
            <p:cNvSpPr>
              <a:spLocks noChangeArrowheads="1"/>
            </p:cNvSpPr>
            <p:nvPr/>
          </p:nvSpPr>
          <p:spPr bwMode="auto">
            <a:xfrm>
              <a:off x="2736" y="3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2151" name="AutoShape 7">
              <a:extLst>
                <a:ext uri="{FF2B5EF4-FFF2-40B4-BE49-F238E27FC236}">
                  <a16:creationId xmlns:a16="http://schemas.microsoft.com/office/drawing/2014/main" id="{1D7DBC82-1B10-4A96-BEA6-E5F1B9B8F975}"/>
                </a:ext>
              </a:extLst>
            </p:cNvPr>
            <p:cNvSpPr>
              <a:spLocks noChangeArrowheads="1"/>
            </p:cNvSpPr>
            <p:nvPr/>
          </p:nvSpPr>
          <p:spPr bwMode="auto">
            <a:xfrm>
              <a:off x="3264" y="5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2152" name="AutoShape 8">
              <a:extLst>
                <a:ext uri="{FF2B5EF4-FFF2-40B4-BE49-F238E27FC236}">
                  <a16:creationId xmlns:a16="http://schemas.microsoft.com/office/drawing/2014/main" id="{4B76228C-6D1A-42D2-9C09-0EBC4EE0214A}"/>
                </a:ext>
              </a:extLst>
            </p:cNvPr>
            <p:cNvSpPr>
              <a:spLocks noChangeArrowheads="1"/>
            </p:cNvSpPr>
            <p:nvPr/>
          </p:nvSpPr>
          <p:spPr bwMode="auto">
            <a:xfrm>
              <a:off x="3792" y="6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2153" name="AutoShape 9">
              <a:extLst>
                <a:ext uri="{FF2B5EF4-FFF2-40B4-BE49-F238E27FC236}">
                  <a16:creationId xmlns:a16="http://schemas.microsoft.com/office/drawing/2014/main" id="{23616DAE-2452-455F-A1F6-B9433DEECE59}"/>
                </a:ext>
              </a:extLst>
            </p:cNvPr>
            <p:cNvSpPr>
              <a:spLocks noChangeArrowheads="1"/>
            </p:cNvSpPr>
            <p:nvPr/>
          </p:nvSpPr>
          <p:spPr bwMode="auto">
            <a:xfrm>
              <a:off x="4320" y="8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2154" name="Text Box 10">
              <a:extLst>
                <a:ext uri="{FF2B5EF4-FFF2-40B4-BE49-F238E27FC236}">
                  <a16:creationId xmlns:a16="http://schemas.microsoft.com/office/drawing/2014/main" id="{49ECF9BA-15C7-473C-960E-6F65A037C2D9}"/>
                </a:ext>
              </a:extLst>
            </p:cNvPr>
            <p:cNvSpPr txBox="1">
              <a:spLocks noChangeArrowheads="1"/>
            </p:cNvSpPr>
            <p:nvPr/>
          </p:nvSpPr>
          <p:spPr bwMode="auto">
            <a:xfrm>
              <a:off x="1228" y="1152"/>
              <a:ext cx="338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0         1         2         3         4         5         6</a:t>
              </a:r>
              <a:endParaRPr kumimoji="1" lang="en-US" altLang="zh-CN" sz="2400">
                <a:ea typeface="宋体" panose="02010600030101010101" pitchFamily="2" charset="-122"/>
              </a:endParaRPr>
            </a:p>
          </p:txBody>
        </p:sp>
        <p:sp>
          <p:nvSpPr>
            <p:cNvPr id="902157" name="AutoShape 13">
              <a:extLst>
                <a:ext uri="{FF2B5EF4-FFF2-40B4-BE49-F238E27FC236}">
                  <a16:creationId xmlns:a16="http://schemas.microsoft.com/office/drawing/2014/main" id="{414148BF-6561-4532-A1F1-A072DC3F9558}"/>
                </a:ext>
              </a:extLst>
            </p:cNvPr>
            <p:cNvSpPr>
              <a:spLocks noChangeArrowheads="1"/>
            </p:cNvSpPr>
            <p:nvPr/>
          </p:nvSpPr>
          <p:spPr bwMode="auto">
            <a:xfrm>
              <a:off x="1680" y="624"/>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grpSp>
      <p:sp>
        <p:nvSpPr>
          <p:cNvPr id="902165" name="Text Box 21">
            <a:extLst>
              <a:ext uri="{FF2B5EF4-FFF2-40B4-BE49-F238E27FC236}">
                <a16:creationId xmlns:a16="http://schemas.microsoft.com/office/drawing/2014/main" id="{17FA7DA6-1B2F-4718-A0B4-4C7B15FE4E7B}"/>
              </a:ext>
            </a:extLst>
          </p:cNvPr>
          <p:cNvSpPr txBox="1">
            <a:spLocks noChangeArrowheads="1"/>
          </p:cNvSpPr>
          <p:nvPr/>
        </p:nvSpPr>
        <p:spPr bwMode="auto">
          <a:xfrm>
            <a:off x="381000" y="2405063"/>
            <a:ext cx="8985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初始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902224" name="Group 80">
            <a:extLst>
              <a:ext uri="{FF2B5EF4-FFF2-40B4-BE49-F238E27FC236}">
                <a16:creationId xmlns:a16="http://schemas.microsoft.com/office/drawing/2014/main" id="{DD667C73-8E11-4BA7-96F4-DB421CD595DA}"/>
              </a:ext>
            </a:extLst>
          </p:cNvPr>
          <p:cNvGrpSpPr>
            <a:grpSpLocks/>
          </p:cNvGrpSpPr>
          <p:nvPr/>
        </p:nvGrpSpPr>
        <p:grpSpPr bwMode="auto">
          <a:xfrm>
            <a:off x="1600200" y="2492375"/>
            <a:ext cx="5791200" cy="457200"/>
            <a:chOff x="1008" y="1488"/>
            <a:chExt cx="3648" cy="288"/>
          </a:xfrm>
        </p:grpSpPr>
        <p:sp>
          <p:nvSpPr>
            <p:cNvPr id="902158" name="AutoShape 14">
              <a:extLst>
                <a:ext uri="{FF2B5EF4-FFF2-40B4-BE49-F238E27FC236}">
                  <a16:creationId xmlns:a16="http://schemas.microsoft.com/office/drawing/2014/main" id="{BD37012A-F4EF-4CB2-AC39-4FFB5281C99E}"/>
                </a:ext>
              </a:extLst>
            </p:cNvPr>
            <p:cNvSpPr>
              <a:spLocks noChangeArrowheads="1"/>
            </p:cNvSpPr>
            <p:nvPr/>
          </p:nvSpPr>
          <p:spPr bwMode="auto">
            <a:xfrm>
              <a:off x="1152" y="1488"/>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59" name="AutoShape 15">
              <a:extLst>
                <a:ext uri="{FF2B5EF4-FFF2-40B4-BE49-F238E27FC236}">
                  <a16:creationId xmlns:a16="http://schemas.microsoft.com/office/drawing/2014/main" id="{BB401980-519B-462D-9859-28469AE2933D}"/>
                </a:ext>
              </a:extLst>
            </p:cNvPr>
            <p:cNvSpPr>
              <a:spLocks noChangeArrowheads="1"/>
            </p:cNvSpPr>
            <p:nvPr/>
          </p:nvSpPr>
          <p:spPr bwMode="auto">
            <a:xfrm>
              <a:off x="1680" y="1488"/>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60" name="AutoShape 16">
              <a:extLst>
                <a:ext uri="{FF2B5EF4-FFF2-40B4-BE49-F238E27FC236}">
                  <a16:creationId xmlns:a16="http://schemas.microsoft.com/office/drawing/2014/main" id="{7C4366AE-43BE-43A7-9D38-149443FD1FE3}"/>
                </a:ext>
              </a:extLst>
            </p:cNvPr>
            <p:cNvSpPr>
              <a:spLocks noChangeArrowheads="1"/>
            </p:cNvSpPr>
            <p:nvPr/>
          </p:nvSpPr>
          <p:spPr bwMode="auto">
            <a:xfrm>
              <a:off x="2208" y="1488"/>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61" name="AutoShape 17">
              <a:extLst>
                <a:ext uri="{FF2B5EF4-FFF2-40B4-BE49-F238E27FC236}">
                  <a16:creationId xmlns:a16="http://schemas.microsoft.com/office/drawing/2014/main" id="{FD1D8CC5-0BBD-42F5-8EA8-F9C18E92F1F0}"/>
                </a:ext>
              </a:extLst>
            </p:cNvPr>
            <p:cNvSpPr>
              <a:spLocks noChangeArrowheads="1"/>
            </p:cNvSpPr>
            <p:nvPr/>
          </p:nvSpPr>
          <p:spPr bwMode="auto">
            <a:xfrm>
              <a:off x="2736" y="1488"/>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62" name="AutoShape 18">
              <a:extLst>
                <a:ext uri="{FF2B5EF4-FFF2-40B4-BE49-F238E27FC236}">
                  <a16:creationId xmlns:a16="http://schemas.microsoft.com/office/drawing/2014/main" id="{164FE838-BA37-420F-A7CE-6FFDCA70B7AE}"/>
                </a:ext>
              </a:extLst>
            </p:cNvPr>
            <p:cNvSpPr>
              <a:spLocks noChangeArrowheads="1"/>
            </p:cNvSpPr>
            <p:nvPr/>
          </p:nvSpPr>
          <p:spPr bwMode="auto">
            <a:xfrm>
              <a:off x="3264" y="1488"/>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63" name="AutoShape 19">
              <a:extLst>
                <a:ext uri="{FF2B5EF4-FFF2-40B4-BE49-F238E27FC236}">
                  <a16:creationId xmlns:a16="http://schemas.microsoft.com/office/drawing/2014/main" id="{E8D2D3FA-316A-4F65-AC15-8629B780C909}"/>
                </a:ext>
              </a:extLst>
            </p:cNvPr>
            <p:cNvSpPr>
              <a:spLocks noChangeArrowheads="1"/>
            </p:cNvSpPr>
            <p:nvPr/>
          </p:nvSpPr>
          <p:spPr bwMode="auto">
            <a:xfrm>
              <a:off x="3792" y="1488"/>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64" name="AutoShape 20">
              <a:extLst>
                <a:ext uri="{FF2B5EF4-FFF2-40B4-BE49-F238E27FC236}">
                  <a16:creationId xmlns:a16="http://schemas.microsoft.com/office/drawing/2014/main" id="{F25AEDD1-F0EF-496F-8883-CA9AE70C0D8D}"/>
                </a:ext>
              </a:extLst>
            </p:cNvPr>
            <p:cNvSpPr>
              <a:spLocks noChangeArrowheads="1"/>
            </p:cNvSpPr>
            <p:nvPr/>
          </p:nvSpPr>
          <p:spPr bwMode="auto">
            <a:xfrm>
              <a:off x="4320" y="1488"/>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66" name="Line 22">
              <a:extLst>
                <a:ext uri="{FF2B5EF4-FFF2-40B4-BE49-F238E27FC236}">
                  <a16:creationId xmlns:a16="http://schemas.microsoft.com/office/drawing/2014/main" id="{EC78840C-C905-4A88-AAF2-1F5ED13A9DB2}"/>
                </a:ext>
              </a:extLst>
            </p:cNvPr>
            <p:cNvSpPr>
              <a:spLocks noChangeShapeType="1"/>
            </p:cNvSpPr>
            <p:nvPr/>
          </p:nvSpPr>
          <p:spPr bwMode="auto">
            <a:xfrm>
              <a:off x="1344" y="1584"/>
              <a:ext cx="336"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167" name="Line 23">
              <a:extLst>
                <a:ext uri="{FF2B5EF4-FFF2-40B4-BE49-F238E27FC236}">
                  <a16:creationId xmlns:a16="http://schemas.microsoft.com/office/drawing/2014/main" id="{D58B2C19-926B-4F98-BEFE-291FDEC94035}"/>
                </a:ext>
              </a:extLst>
            </p:cNvPr>
            <p:cNvSpPr>
              <a:spLocks noChangeShapeType="1"/>
            </p:cNvSpPr>
            <p:nvPr/>
          </p:nvSpPr>
          <p:spPr bwMode="auto">
            <a:xfrm>
              <a:off x="1872" y="1584"/>
              <a:ext cx="0" cy="192"/>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68" name="Line 24">
              <a:extLst>
                <a:ext uri="{FF2B5EF4-FFF2-40B4-BE49-F238E27FC236}">
                  <a16:creationId xmlns:a16="http://schemas.microsoft.com/office/drawing/2014/main" id="{6C7498A3-7184-42C1-B53E-0BC6F498C8D9}"/>
                </a:ext>
              </a:extLst>
            </p:cNvPr>
            <p:cNvSpPr>
              <a:spLocks noChangeShapeType="1"/>
            </p:cNvSpPr>
            <p:nvPr/>
          </p:nvSpPr>
          <p:spPr bwMode="auto">
            <a:xfrm flipH="1">
              <a:off x="1008" y="1776"/>
              <a:ext cx="864"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69" name="Line 25">
              <a:extLst>
                <a:ext uri="{FF2B5EF4-FFF2-40B4-BE49-F238E27FC236}">
                  <a16:creationId xmlns:a16="http://schemas.microsoft.com/office/drawing/2014/main" id="{50BE2870-F7B5-48BB-9226-A2DBB65B99F7}"/>
                </a:ext>
              </a:extLst>
            </p:cNvPr>
            <p:cNvSpPr>
              <a:spLocks noChangeShapeType="1"/>
            </p:cNvSpPr>
            <p:nvPr/>
          </p:nvSpPr>
          <p:spPr bwMode="auto">
            <a:xfrm>
              <a:off x="1008" y="1584"/>
              <a:ext cx="14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170" name="Line 26">
              <a:extLst>
                <a:ext uri="{FF2B5EF4-FFF2-40B4-BE49-F238E27FC236}">
                  <a16:creationId xmlns:a16="http://schemas.microsoft.com/office/drawing/2014/main" id="{2512DB9F-0CAD-46AC-B737-B3CF6E45D763}"/>
                </a:ext>
              </a:extLst>
            </p:cNvPr>
            <p:cNvSpPr>
              <a:spLocks noChangeShapeType="1"/>
            </p:cNvSpPr>
            <p:nvPr/>
          </p:nvSpPr>
          <p:spPr bwMode="auto">
            <a:xfrm>
              <a:off x="1008" y="1584"/>
              <a:ext cx="0" cy="192"/>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02223" name="Group 79">
            <a:extLst>
              <a:ext uri="{FF2B5EF4-FFF2-40B4-BE49-F238E27FC236}">
                <a16:creationId xmlns:a16="http://schemas.microsoft.com/office/drawing/2014/main" id="{A9C11845-80AE-4A8B-AB38-2183B2CCD0D5}"/>
              </a:ext>
            </a:extLst>
          </p:cNvPr>
          <p:cNvGrpSpPr>
            <a:grpSpLocks/>
          </p:cNvGrpSpPr>
          <p:nvPr/>
        </p:nvGrpSpPr>
        <p:grpSpPr bwMode="auto">
          <a:xfrm>
            <a:off x="1517650" y="3270250"/>
            <a:ext cx="5873750" cy="914400"/>
            <a:chOff x="956" y="2016"/>
            <a:chExt cx="3700" cy="576"/>
          </a:xfrm>
        </p:grpSpPr>
        <p:sp>
          <p:nvSpPr>
            <p:cNvPr id="902171" name="Text Box 27">
              <a:extLst>
                <a:ext uri="{FF2B5EF4-FFF2-40B4-BE49-F238E27FC236}">
                  <a16:creationId xmlns:a16="http://schemas.microsoft.com/office/drawing/2014/main" id="{546FF4F8-DD5F-4017-9056-DB43F08C6035}"/>
                </a:ext>
              </a:extLst>
            </p:cNvPr>
            <p:cNvSpPr txBox="1">
              <a:spLocks noChangeArrowheads="1"/>
            </p:cNvSpPr>
            <p:nvPr/>
          </p:nvSpPr>
          <p:spPr bwMode="auto">
            <a:xfrm>
              <a:off x="956" y="2304"/>
              <a:ext cx="149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current  pre</a:t>
              </a:r>
              <a:r>
                <a:rPr kumimoji="1" lang="en-US" altLang="zh-CN" sz="2400" b="1" i="1">
                  <a:ea typeface="宋体" panose="02010600030101010101" pitchFamily="2" charset="-122"/>
                </a:rPr>
                <a:t>       i</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02172" name="AutoShape 28">
              <a:extLst>
                <a:ext uri="{FF2B5EF4-FFF2-40B4-BE49-F238E27FC236}">
                  <a16:creationId xmlns:a16="http://schemas.microsoft.com/office/drawing/2014/main" id="{4C4CD1B8-D68C-4537-BBB9-DA5270D99522}"/>
                </a:ext>
              </a:extLst>
            </p:cNvPr>
            <p:cNvSpPr>
              <a:spLocks noChangeArrowheads="1"/>
            </p:cNvSpPr>
            <p:nvPr/>
          </p:nvSpPr>
          <p:spPr bwMode="auto">
            <a:xfrm>
              <a:off x="1152" y="2016"/>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73" name="Line 29">
              <a:extLst>
                <a:ext uri="{FF2B5EF4-FFF2-40B4-BE49-F238E27FC236}">
                  <a16:creationId xmlns:a16="http://schemas.microsoft.com/office/drawing/2014/main" id="{58BF1B7F-E162-4258-9988-6792139623C1}"/>
                </a:ext>
              </a:extLst>
            </p:cNvPr>
            <p:cNvSpPr>
              <a:spLocks noChangeShapeType="1"/>
            </p:cNvSpPr>
            <p:nvPr/>
          </p:nvSpPr>
          <p:spPr bwMode="auto">
            <a:xfrm>
              <a:off x="1344" y="2112"/>
              <a:ext cx="336" cy="0"/>
            </a:xfrm>
            <a:prstGeom prst="line">
              <a:avLst/>
            </a:prstGeom>
            <a:noFill/>
            <a:ln w="1905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174" name="Line 30">
              <a:extLst>
                <a:ext uri="{FF2B5EF4-FFF2-40B4-BE49-F238E27FC236}">
                  <a16:creationId xmlns:a16="http://schemas.microsoft.com/office/drawing/2014/main" id="{6E1A30FD-71E0-407D-A822-E13F40252AC7}"/>
                </a:ext>
              </a:extLst>
            </p:cNvPr>
            <p:cNvSpPr>
              <a:spLocks noChangeShapeType="1"/>
            </p:cNvSpPr>
            <p:nvPr/>
          </p:nvSpPr>
          <p:spPr bwMode="auto">
            <a:xfrm>
              <a:off x="1008" y="2112"/>
              <a:ext cx="144" cy="0"/>
            </a:xfrm>
            <a:prstGeom prst="line">
              <a:avLst/>
            </a:prstGeom>
            <a:noFill/>
            <a:ln w="1905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175" name="Line 31">
              <a:extLst>
                <a:ext uri="{FF2B5EF4-FFF2-40B4-BE49-F238E27FC236}">
                  <a16:creationId xmlns:a16="http://schemas.microsoft.com/office/drawing/2014/main" id="{74E90A14-7139-419D-AEA9-9B4F6A9ED8E3}"/>
                </a:ext>
              </a:extLst>
            </p:cNvPr>
            <p:cNvSpPr>
              <a:spLocks noChangeShapeType="1"/>
            </p:cNvSpPr>
            <p:nvPr/>
          </p:nvSpPr>
          <p:spPr bwMode="auto">
            <a:xfrm>
              <a:off x="1008" y="2112"/>
              <a:ext cx="0" cy="192"/>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76" name="Line 32">
              <a:extLst>
                <a:ext uri="{FF2B5EF4-FFF2-40B4-BE49-F238E27FC236}">
                  <a16:creationId xmlns:a16="http://schemas.microsoft.com/office/drawing/2014/main" id="{AA4099F9-C16B-4B73-9791-D36EA2560ECB}"/>
                </a:ext>
              </a:extLst>
            </p:cNvPr>
            <p:cNvSpPr>
              <a:spLocks noChangeShapeType="1"/>
            </p:cNvSpPr>
            <p:nvPr/>
          </p:nvSpPr>
          <p:spPr bwMode="auto">
            <a:xfrm flipH="1">
              <a:off x="1008" y="2304"/>
              <a:ext cx="864"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77" name="AutoShape 33">
              <a:extLst>
                <a:ext uri="{FF2B5EF4-FFF2-40B4-BE49-F238E27FC236}">
                  <a16:creationId xmlns:a16="http://schemas.microsoft.com/office/drawing/2014/main" id="{93D122E3-FF53-47A2-9E32-8766E6B8D303}"/>
                </a:ext>
              </a:extLst>
            </p:cNvPr>
            <p:cNvSpPr>
              <a:spLocks noChangeArrowheads="1"/>
            </p:cNvSpPr>
            <p:nvPr/>
          </p:nvSpPr>
          <p:spPr bwMode="auto">
            <a:xfrm>
              <a:off x="1680" y="2016"/>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78" name="AutoShape 34">
              <a:extLst>
                <a:ext uri="{FF2B5EF4-FFF2-40B4-BE49-F238E27FC236}">
                  <a16:creationId xmlns:a16="http://schemas.microsoft.com/office/drawing/2014/main" id="{3E3D1F43-33CE-4963-AFCF-C21F091344E5}"/>
                </a:ext>
              </a:extLst>
            </p:cNvPr>
            <p:cNvSpPr>
              <a:spLocks noChangeArrowheads="1"/>
            </p:cNvSpPr>
            <p:nvPr/>
          </p:nvSpPr>
          <p:spPr bwMode="auto">
            <a:xfrm>
              <a:off x="2208" y="2016"/>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79" name="Line 35">
              <a:extLst>
                <a:ext uri="{FF2B5EF4-FFF2-40B4-BE49-F238E27FC236}">
                  <a16:creationId xmlns:a16="http://schemas.microsoft.com/office/drawing/2014/main" id="{6D51D90A-E432-4F99-88C9-7788CF9EE938}"/>
                </a:ext>
              </a:extLst>
            </p:cNvPr>
            <p:cNvSpPr>
              <a:spLocks noChangeShapeType="1"/>
            </p:cNvSpPr>
            <p:nvPr/>
          </p:nvSpPr>
          <p:spPr bwMode="auto">
            <a:xfrm>
              <a:off x="1872" y="2112"/>
              <a:ext cx="0" cy="192"/>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80" name="AutoShape 36">
              <a:extLst>
                <a:ext uri="{FF2B5EF4-FFF2-40B4-BE49-F238E27FC236}">
                  <a16:creationId xmlns:a16="http://schemas.microsoft.com/office/drawing/2014/main" id="{341F61B8-A7DB-47B5-989C-9901E17E1F64}"/>
                </a:ext>
              </a:extLst>
            </p:cNvPr>
            <p:cNvSpPr>
              <a:spLocks noChangeArrowheads="1"/>
            </p:cNvSpPr>
            <p:nvPr/>
          </p:nvSpPr>
          <p:spPr bwMode="auto">
            <a:xfrm>
              <a:off x="2736" y="2016"/>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81" name="AutoShape 37">
              <a:extLst>
                <a:ext uri="{FF2B5EF4-FFF2-40B4-BE49-F238E27FC236}">
                  <a16:creationId xmlns:a16="http://schemas.microsoft.com/office/drawing/2014/main" id="{E38CD25F-027E-4C58-A48C-B62BA62D8DF1}"/>
                </a:ext>
              </a:extLst>
            </p:cNvPr>
            <p:cNvSpPr>
              <a:spLocks noChangeArrowheads="1"/>
            </p:cNvSpPr>
            <p:nvPr/>
          </p:nvSpPr>
          <p:spPr bwMode="auto">
            <a:xfrm>
              <a:off x="3264" y="2016"/>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82" name="AutoShape 38">
              <a:extLst>
                <a:ext uri="{FF2B5EF4-FFF2-40B4-BE49-F238E27FC236}">
                  <a16:creationId xmlns:a16="http://schemas.microsoft.com/office/drawing/2014/main" id="{374E8588-8F5D-4AB8-A310-1378F91549A0}"/>
                </a:ext>
              </a:extLst>
            </p:cNvPr>
            <p:cNvSpPr>
              <a:spLocks noChangeArrowheads="1"/>
            </p:cNvSpPr>
            <p:nvPr/>
          </p:nvSpPr>
          <p:spPr bwMode="auto">
            <a:xfrm>
              <a:off x="3792" y="2016"/>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83" name="AutoShape 39">
              <a:extLst>
                <a:ext uri="{FF2B5EF4-FFF2-40B4-BE49-F238E27FC236}">
                  <a16:creationId xmlns:a16="http://schemas.microsoft.com/office/drawing/2014/main" id="{F6D3343B-A710-4501-BEE8-41943BED4C8E}"/>
                </a:ext>
              </a:extLst>
            </p:cNvPr>
            <p:cNvSpPr>
              <a:spLocks noChangeArrowheads="1"/>
            </p:cNvSpPr>
            <p:nvPr/>
          </p:nvSpPr>
          <p:spPr bwMode="auto">
            <a:xfrm>
              <a:off x="4320" y="2016"/>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84" name="Line 40">
              <a:extLst>
                <a:ext uri="{FF2B5EF4-FFF2-40B4-BE49-F238E27FC236}">
                  <a16:creationId xmlns:a16="http://schemas.microsoft.com/office/drawing/2014/main" id="{A0F9780D-36E2-4A57-B30B-133452C5FA1E}"/>
                </a:ext>
              </a:extLst>
            </p:cNvPr>
            <p:cNvSpPr>
              <a:spLocks noChangeShapeType="1"/>
            </p:cNvSpPr>
            <p:nvPr/>
          </p:nvSpPr>
          <p:spPr bwMode="auto">
            <a:xfrm>
              <a:off x="2352" y="2208"/>
              <a:ext cx="0" cy="192"/>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85" name="Line 41">
              <a:extLst>
                <a:ext uri="{FF2B5EF4-FFF2-40B4-BE49-F238E27FC236}">
                  <a16:creationId xmlns:a16="http://schemas.microsoft.com/office/drawing/2014/main" id="{FF450369-4951-475B-918C-56D15E59C63B}"/>
                </a:ext>
              </a:extLst>
            </p:cNvPr>
            <p:cNvSpPr>
              <a:spLocks noChangeShapeType="1"/>
            </p:cNvSpPr>
            <p:nvPr/>
          </p:nvSpPr>
          <p:spPr bwMode="auto">
            <a:xfrm>
              <a:off x="1824" y="2208"/>
              <a:ext cx="0" cy="192"/>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86" name="Line 42">
              <a:extLst>
                <a:ext uri="{FF2B5EF4-FFF2-40B4-BE49-F238E27FC236}">
                  <a16:creationId xmlns:a16="http://schemas.microsoft.com/office/drawing/2014/main" id="{DA1BACEE-FC16-4C90-BAEA-618FDEF51EB5}"/>
                </a:ext>
              </a:extLst>
            </p:cNvPr>
            <p:cNvSpPr>
              <a:spLocks noChangeShapeType="1"/>
            </p:cNvSpPr>
            <p:nvPr/>
          </p:nvSpPr>
          <p:spPr bwMode="auto">
            <a:xfrm>
              <a:off x="1296" y="2208"/>
              <a:ext cx="0" cy="192"/>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02187" name="Text Box 43">
            <a:extLst>
              <a:ext uri="{FF2B5EF4-FFF2-40B4-BE49-F238E27FC236}">
                <a16:creationId xmlns:a16="http://schemas.microsoft.com/office/drawing/2014/main" id="{A56B9882-88B8-490E-B5AD-5907E9C77337}"/>
              </a:ext>
            </a:extLst>
          </p:cNvPr>
          <p:cNvSpPr txBox="1">
            <a:spLocks noChangeArrowheads="1"/>
          </p:cNvSpPr>
          <p:nvPr/>
        </p:nvSpPr>
        <p:spPr bwMode="auto">
          <a:xfrm>
            <a:off x="1517650" y="4800600"/>
            <a:ext cx="32131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current            pre</a:t>
            </a:r>
            <a:r>
              <a:rPr kumimoji="1" lang="en-US" altLang="zh-CN" sz="2400" b="1" i="1">
                <a:ea typeface="宋体" panose="02010600030101010101" pitchFamily="2" charset="-122"/>
              </a:rPr>
              <a:t>        </a:t>
            </a:r>
            <a:r>
              <a:rPr kumimoji="1" lang="en-US" altLang="zh-CN" sz="2400" b="1">
                <a:ea typeface="宋体" panose="02010600030101010101" pitchFamily="2" charset="-122"/>
              </a:rPr>
              <a:t>i</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02188" name="AutoShape 44">
            <a:extLst>
              <a:ext uri="{FF2B5EF4-FFF2-40B4-BE49-F238E27FC236}">
                <a16:creationId xmlns:a16="http://schemas.microsoft.com/office/drawing/2014/main" id="{4C9AD552-F82E-4B3E-9A08-043015A1CB91}"/>
              </a:ext>
            </a:extLst>
          </p:cNvPr>
          <p:cNvSpPr>
            <a:spLocks noChangeArrowheads="1"/>
          </p:cNvSpPr>
          <p:nvPr/>
        </p:nvSpPr>
        <p:spPr bwMode="auto">
          <a:xfrm>
            <a:off x="1828800" y="43434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89" name="AutoShape 45">
            <a:extLst>
              <a:ext uri="{FF2B5EF4-FFF2-40B4-BE49-F238E27FC236}">
                <a16:creationId xmlns:a16="http://schemas.microsoft.com/office/drawing/2014/main" id="{A93AD91B-C78B-4B2C-8BC7-64A5CD986FB2}"/>
              </a:ext>
            </a:extLst>
          </p:cNvPr>
          <p:cNvSpPr>
            <a:spLocks noChangeArrowheads="1"/>
          </p:cNvSpPr>
          <p:nvPr/>
        </p:nvSpPr>
        <p:spPr bwMode="auto">
          <a:xfrm>
            <a:off x="2667000" y="43434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90" name="AutoShape 46">
            <a:extLst>
              <a:ext uri="{FF2B5EF4-FFF2-40B4-BE49-F238E27FC236}">
                <a16:creationId xmlns:a16="http://schemas.microsoft.com/office/drawing/2014/main" id="{F452E464-573A-4B36-87B8-651875BDD8BC}"/>
              </a:ext>
            </a:extLst>
          </p:cNvPr>
          <p:cNvSpPr>
            <a:spLocks noChangeArrowheads="1"/>
          </p:cNvSpPr>
          <p:nvPr/>
        </p:nvSpPr>
        <p:spPr bwMode="auto">
          <a:xfrm>
            <a:off x="3505200" y="43434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91" name="AutoShape 47">
            <a:extLst>
              <a:ext uri="{FF2B5EF4-FFF2-40B4-BE49-F238E27FC236}">
                <a16:creationId xmlns:a16="http://schemas.microsoft.com/office/drawing/2014/main" id="{18D46C58-7CEE-4C32-8824-D5DFD4F40DF6}"/>
              </a:ext>
            </a:extLst>
          </p:cNvPr>
          <p:cNvSpPr>
            <a:spLocks noChangeArrowheads="1"/>
          </p:cNvSpPr>
          <p:nvPr/>
        </p:nvSpPr>
        <p:spPr bwMode="auto">
          <a:xfrm>
            <a:off x="4343400" y="43434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92" name="Line 48">
            <a:extLst>
              <a:ext uri="{FF2B5EF4-FFF2-40B4-BE49-F238E27FC236}">
                <a16:creationId xmlns:a16="http://schemas.microsoft.com/office/drawing/2014/main" id="{82D35B5F-D063-456A-8393-0E7BA308AF1C}"/>
              </a:ext>
            </a:extLst>
          </p:cNvPr>
          <p:cNvSpPr>
            <a:spLocks noChangeShapeType="1"/>
          </p:cNvSpPr>
          <p:nvPr/>
        </p:nvSpPr>
        <p:spPr bwMode="auto">
          <a:xfrm>
            <a:off x="2133600" y="4495800"/>
            <a:ext cx="533400"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193" name="Line 49">
            <a:extLst>
              <a:ext uri="{FF2B5EF4-FFF2-40B4-BE49-F238E27FC236}">
                <a16:creationId xmlns:a16="http://schemas.microsoft.com/office/drawing/2014/main" id="{E8BE0134-B94E-4F92-A824-9F914B9CBC78}"/>
              </a:ext>
            </a:extLst>
          </p:cNvPr>
          <p:cNvSpPr>
            <a:spLocks noChangeShapeType="1"/>
          </p:cNvSpPr>
          <p:nvPr/>
        </p:nvSpPr>
        <p:spPr bwMode="auto">
          <a:xfrm>
            <a:off x="2971800" y="4495800"/>
            <a:ext cx="533400" cy="0"/>
          </a:xfrm>
          <a:prstGeom prst="line">
            <a:avLst/>
          </a:prstGeom>
          <a:noFill/>
          <a:ln w="1905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194" name="Line 50">
            <a:extLst>
              <a:ext uri="{FF2B5EF4-FFF2-40B4-BE49-F238E27FC236}">
                <a16:creationId xmlns:a16="http://schemas.microsoft.com/office/drawing/2014/main" id="{3669E1E8-ED3F-4ECA-8889-DB9733EAB313}"/>
              </a:ext>
            </a:extLst>
          </p:cNvPr>
          <p:cNvSpPr>
            <a:spLocks noChangeShapeType="1"/>
          </p:cNvSpPr>
          <p:nvPr/>
        </p:nvSpPr>
        <p:spPr bwMode="auto">
          <a:xfrm>
            <a:off x="3810000" y="44958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95" name="Line 51">
            <a:extLst>
              <a:ext uri="{FF2B5EF4-FFF2-40B4-BE49-F238E27FC236}">
                <a16:creationId xmlns:a16="http://schemas.microsoft.com/office/drawing/2014/main" id="{9952323B-ACB2-432F-A0F3-9B0D5B210F1E}"/>
              </a:ext>
            </a:extLst>
          </p:cNvPr>
          <p:cNvSpPr>
            <a:spLocks noChangeShapeType="1"/>
          </p:cNvSpPr>
          <p:nvPr/>
        </p:nvSpPr>
        <p:spPr bwMode="auto">
          <a:xfrm>
            <a:off x="1600200" y="4495800"/>
            <a:ext cx="228600" cy="0"/>
          </a:xfrm>
          <a:prstGeom prst="line">
            <a:avLst/>
          </a:prstGeom>
          <a:noFill/>
          <a:ln w="1905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196" name="Line 52">
            <a:extLst>
              <a:ext uri="{FF2B5EF4-FFF2-40B4-BE49-F238E27FC236}">
                <a16:creationId xmlns:a16="http://schemas.microsoft.com/office/drawing/2014/main" id="{AF8BFFA9-389D-4C39-84C9-72F58ED3EECC}"/>
              </a:ext>
            </a:extLst>
          </p:cNvPr>
          <p:cNvSpPr>
            <a:spLocks noChangeShapeType="1"/>
          </p:cNvSpPr>
          <p:nvPr/>
        </p:nvSpPr>
        <p:spPr bwMode="auto">
          <a:xfrm>
            <a:off x="1600200" y="44958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97" name="Line 53">
            <a:extLst>
              <a:ext uri="{FF2B5EF4-FFF2-40B4-BE49-F238E27FC236}">
                <a16:creationId xmlns:a16="http://schemas.microsoft.com/office/drawing/2014/main" id="{95EA3F77-1C35-4C1F-A632-53F2EA9A2D63}"/>
              </a:ext>
            </a:extLst>
          </p:cNvPr>
          <p:cNvSpPr>
            <a:spLocks noChangeShapeType="1"/>
          </p:cNvSpPr>
          <p:nvPr/>
        </p:nvSpPr>
        <p:spPr bwMode="auto">
          <a:xfrm>
            <a:off x="1600200" y="4800600"/>
            <a:ext cx="22098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98" name="AutoShape 54">
            <a:extLst>
              <a:ext uri="{FF2B5EF4-FFF2-40B4-BE49-F238E27FC236}">
                <a16:creationId xmlns:a16="http://schemas.microsoft.com/office/drawing/2014/main" id="{C482CA73-3364-4490-98BE-A72474799E71}"/>
              </a:ext>
            </a:extLst>
          </p:cNvPr>
          <p:cNvSpPr>
            <a:spLocks noChangeArrowheads="1"/>
          </p:cNvSpPr>
          <p:nvPr/>
        </p:nvSpPr>
        <p:spPr bwMode="auto">
          <a:xfrm>
            <a:off x="5181600" y="43434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199" name="AutoShape 55">
            <a:extLst>
              <a:ext uri="{FF2B5EF4-FFF2-40B4-BE49-F238E27FC236}">
                <a16:creationId xmlns:a16="http://schemas.microsoft.com/office/drawing/2014/main" id="{13D60FA9-EF67-47AF-BB37-0C9B77ED0D1E}"/>
              </a:ext>
            </a:extLst>
          </p:cNvPr>
          <p:cNvSpPr>
            <a:spLocks noChangeArrowheads="1"/>
          </p:cNvSpPr>
          <p:nvPr/>
        </p:nvSpPr>
        <p:spPr bwMode="auto">
          <a:xfrm>
            <a:off x="6019800" y="43434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200" name="AutoShape 56">
            <a:extLst>
              <a:ext uri="{FF2B5EF4-FFF2-40B4-BE49-F238E27FC236}">
                <a16:creationId xmlns:a16="http://schemas.microsoft.com/office/drawing/2014/main" id="{457ABC12-8983-469C-B374-36276232D1EA}"/>
              </a:ext>
            </a:extLst>
          </p:cNvPr>
          <p:cNvSpPr>
            <a:spLocks noChangeArrowheads="1"/>
          </p:cNvSpPr>
          <p:nvPr/>
        </p:nvSpPr>
        <p:spPr bwMode="auto">
          <a:xfrm>
            <a:off x="6858000" y="43434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201" name="Line 57">
            <a:extLst>
              <a:ext uri="{FF2B5EF4-FFF2-40B4-BE49-F238E27FC236}">
                <a16:creationId xmlns:a16="http://schemas.microsoft.com/office/drawing/2014/main" id="{1D15DF0F-8EF4-4860-BE00-7A503B75F9EC}"/>
              </a:ext>
            </a:extLst>
          </p:cNvPr>
          <p:cNvSpPr>
            <a:spLocks noChangeShapeType="1"/>
          </p:cNvSpPr>
          <p:nvPr/>
        </p:nvSpPr>
        <p:spPr bwMode="auto">
          <a:xfrm>
            <a:off x="4572000" y="4648200"/>
            <a:ext cx="0" cy="304800"/>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02" name="Line 58">
            <a:extLst>
              <a:ext uri="{FF2B5EF4-FFF2-40B4-BE49-F238E27FC236}">
                <a16:creationId xmlns:a16="http://schemas.microsoft.com/office/drawing/2014/main" id="{BA9509C2-844F-46FF-A7C8-19B64209F02F}"/>
              </a:ext>
            </a:extLst>
          </p:cNvPr>
          <p:cNvSpPr>
            <a:spLocks noChangeShapeType="1"/>
          </p:cNvSpPr>
          <p:nvPr/>
        </p:nvSpPr>
        <p:spPr bwMode="auto">
          <a:xfrm>
            <a:off x="1981200" y="4648200"/>
            <a:ext cx="0" cy="304800"/>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03" name="Line 59">
            <a:extLst>
              <a:ext uri="{FF2B5EF4-FFF2-40B4-BE49-F238E27FC236}">
                <a16:creationId xmlns:a16="http://schemas.microsoft.com/office/drawing/2014/main" id="{04C8657E-290B-405F-92C7-78ACE892C342}"/>
              </a:ext>
            </a:extLst>
          </p:cNvPr>
          <p:cNvSpPr>
            <a:spLocks noChangeShapeType="1"/>
          </p:cNvSpPr>
          <p:nvPr/>
        </p:nvSpPr>
        <p:spPr bwMode="auto">
          <a:xfrm>
            <a:off x="3657600" y="4648200"/>
            <a:ext cx="0" cy="304800"/>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04" name="Text Box 60">
            <a:extLst>
              <a:ext uri="{FF2B5EF4-FFF2-40B4-BE49-F238E27FC236}">
                <a16:creationId xmlns:a16="http://schemas.microsoft.com/office/drawing/2014/main" id="{201298F7-EB18-49BE-83F6-12CE179F456D}"/>
              </a:ext>
            </a:extLst>
          </p:cNvPr>
          <p:cNvSpPr txBox="1">
            <a:spLocks noChangeArrowheads="1"/>
          </p:cNvSpPr>
          <p:nvPr/>
        </p:nvSpPr>
        <p:spPr bwMode="auto">
          <a:xfrm>
            <a:off x="1447800" y="5943600"/>
            <a:ext cx="41275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en-US" sz="2400" b="1" i="1">
                <a:ea typeface="宋体" panose="02010600030101010101" pitchFamily="2" charset="-122"/>
              </a:rPr>
              <a:t>                          </a:t>
            </a:r>
            <a:r>
              <a:rPr kumimoji="1" lang="en-US" altLang="zh-CN" sz="2400" b="1">
                <a:ea typeface="宋体" panose="02010600030101010101" pitchFamily="2" charset="-122"/>
              </a:rPr>
              <a:t>pre  current    i</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02205" name="AutoShape 61">
            <a:extLst>
              <a:ext uri="{FF2B5EF4-FFF2-40B4-BE49-F238E27FC236}">
                <a16:creationId xmlns:a16="http://schemas.microsoft.com/office/drawing/2014/main" id="{A5B89A1C-E594-461B-AC19-E1601992A14E}"/>
              </a:ext>
            </a:extLst>
          </p:cNvPr>
          <p:cNvSpPr>
            <a:spLocks noChangeArrowheads="1"/>
          </p:cNvSpPr>
          <p:nvPr/>
        </p:nvSpPr>
        <p:spPr bwMode="auto">
          <a:xfrm>
            <a:off x="1828800" y="54864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206" name="AutoShape 62">
            <a:extLst>
              <a:ext uri="{FF2B5EF4-FFF2-40B4-BE49-F238E27FC236}">
                <a16:creationId xmlns:a16="http://schemas.microsoft.com/office/drawing/2014/main" id="{53054BF9-328F-4AED-AE8F-F77A2362F6C6}"/>
              </a:ext>
            </a:extLst>
          </p:cNvPr>
          <p:cNvSpPr>
            <a:spLocks noChangeArrowheads="1"/>
          </p:cNvSpPr>
          <p:nvPr/>
        </p:nvSpPr>
        <p:spPr bwMode="auto">
          <a:xfrm>
            <a:off x="2667000" y="54864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207" name="AutoShape 63">
            <a:extLst>
              <a:ext uri="{FF2B5EF4-FFF2-40B4-BE49-F238E27FC236}">
                <a16:creationId xmlns:a16="http://schemas.microsoft.com/office/drawing/2014/main" id="{635F91B6-64B7-4903-A556-0F7F8688C16F}"/>
              </a:ext>
            </a:extLst>
          </p:cNvPr>
          <p:cNvSpPr>
            <a:spLocks noChangeArrowheads="1"/>
          </p:cNvSpPr>
          <p:nvPr/>
        </p:nvSpPr>
        <p:spPr bwMode="auto">
          <a:xfrm>
            <a:off x="3505200" y="54864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208" name="AutoShape 64">
            <a:extLst>
              <a:ext uri="{FF2B5EF4-FFF2-40B4-BE49-F238E27FC236}">
                <a16:creationId xmlns:a16="http://schemas.microsoft.com/office/drawing/2014/main" id="{3FCBB45C-825C-4EDD-A222-B3841EFA36AA}"/>
              </a:ext>
            </a:extLst>
          </p:cNvPr>
          <p:cNvSpPr>
            <a:spLocks noChangeArrowheads="1"/>
          </p:cNvSpPr>
          <p:nvPr/>
        </p:nvSpPr>
        <p:spPr bwMode="auto">
          <a:xfrm>
            <a:off x="4343400" y="54864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209" name="AutoShape 65">
            <a:extLst>
              <a:ext uri="{FF2B5EF4-FFF2-40B4-BE49-F238E27FC236}">
                <a16:creationId xmlns:a16="http://schemas.microsoft.com/office/drawing/2014/main" id="{E9101D5F-AB3A-46DF-B331-E93B3EB2BAA7}"/>
              </a:ext>
            </a:extLst>
          </p:cNvPr>
          <p:cNvSpPr>
            <a:spLocks noChangeArrowheads="1"/>
          </p:cNvSpPr>
          <p:nvPr/>
        </p:nvSpPr>
        <p:spPr bwMode="auto">
          <a:xfrm>
            <a:off x="5181600" y="54864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210" name="AutoShape 66">
            <a:extLst>
              <a:ext uri="{FF2B5EF4-FFF2-40B4-BE49-F238E27FC236}">
                <a16:creationId xmlns:a16="http://schemas.microsoft.com/office/drawing/2014/main" id="{613C49C7-9EFD-4BDF-BE86-4B9D25064618}"/>
              </a:ext>
            </a:extLst>
          </p:cNvPr>
          <p:cNvSpPr>
            <a:spLocks noChangeArrowheads="1"/>
          </p:cNvSpPr>
          <p:nvPr/>
        </p:nvSpPr>
        <p:spPr bwMode="auto">
          <a:xfrm>
            <a:off x="6019800" y="54864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211" name="AutoShape 67">
            <a:extLst>
              <a:ext uri="{FF2B5EF4-FFF2-40B4-BE49-F238E27FC236}">
                <a16:creationId xmlns:a16="http://schemas.microsoft.com/office/drawing/2014/main" id="{6D1283BF-93AB-497A-ACC1-F3992344EAEF}"/>
              </a:ext>
            </a:extLst>
          </p:cNvPr>
          <p:cNvSpPr>
            <a:spLocks noChangeArrowheads="1"/>
          </p:cNvSpPr>
          <p:nvPr/>
        </p:nvSpPr>
        <p:spPr bwMode="auto">
          <a:xfrm>
            <a:off x="6858000" y="54864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2212" name="Line 68">
            <a:extLst>
              <a:ext uri="{FF2B5EF4-FFF2-40B4-BE49-F238E27FC236}">
                <a16:creationId xmlns:a16="http://schemas.microsoft.com/office/drawing/2014/main" id="{ED9F7D5A-9365-4822-B81F-0A6537242D7A}"/>
              </a:ext>
            </a:extLst>
          </p:cNvPr>
          <p:cNvSpPr>
            <a:spLocks noChangeShapeType="1"/>
          </p:cNvSpPr>
          <p:nvPr/>
        </p:nvSpPr>
        <p:spPr bwMode="auto">
          <a:xfrm>
            <a:off x="1600200" y="5638800"/>
            <a:ext cx="228600" cy="0"/>
          </a:xfrm>
          <a:prstGeom prst="line">
            <a:avLst/>
          </a:prstGeom>
          <a:noFill/>
          <a:ln w="1905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213" name="Line 69">
            <a:extLst>
              <a:ext uri="{FF2B5EF4-FFF2-40B4-BE49-F238E27FC236}">
                <a16:creationId xmlns:a16="http://schemas.microsoft.com/office/drawing/2014/main" id="{C4793DB1-D5B3-42FE-986A-0C4938A7B743}"/>
              </a:ext>
            </a:extLst>
          </p:cNvPr>
          <p:cNvSpPr>
            <a:spLocks noChangeShapeType="1"/>
          </p:cNvSpPr>
          <p:nvPr/>
        </p:nvSpPr>
        <p:spPr bwMode="auto">
          <a:xfrm>
            <a:off x="1600200" y="56388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14" name="Text Box 70">
            <a:extLst>
              <a:ext uri="{FF2B5EF4-FFF2-40B4-BE49-F238E27FC236}">
                <a16:creationId xmlns:a16="http://schemas.microsoft.com/office/drawing/2014/main" id="{49F19162-D70E-4115-9A82-F4D526069937}"/>
              </a:ext>
            </a:extLst>
          </p:cNvPr>
          <p:cNvSpPr txBox="1">
            <a:spLocks noChangeArrowheads="1"/>
          </p:cNvSpPr>
          <p:nvPr/>
        </p:nvSpPr>
        <p:spPr bwMode="auto">
          <a:xfrm>
            <a:off x="431800" y="53482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02215" name="Line 71">
            <a:extLst>
              <a:ext uri="{FF2B5EF4-FFF2-40B4-BE49-F238E27FC236}">
                <a16:creationId xmlns:a16="http://schemas.microsoft.com/office/drawing/2014/main" id="{0627DCE7-EF97-491D-B1BA-8950F9CCA7AC}"/>
              </a:ext>
            </a:extLst>
          </p:cNvPr>
          <p:cNvSpPr>
            <a:spLocks noChangeShapeType="1"/>
          </p:cNvSpPr>
          <p:nvPr/>
        </p:nvSpPr>
        <p:spPr bwMode="auto">
          <a:xfrm>
            <a:off x="2133600" y="5638800"/>
            <a:ext cx="533400"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216" name="Line 72">
            <a:extLst>
              <a:ext uri="{FF2B5EF4-FFF2-40B4-BE49-F238E27FC236}">
                <a16:creationId xmlns:a16="http://schemas.microsoft.com/office/drawing/2014/main" id="{A4447E1D-A037-4BB0-99D2-07568FAC7E37}"/>
              </a:ext>
            </a:extLst>
          </p:cNvPr>
          <p:cNvSpPr>
            <a:spLocks noChangeShapeType="1"/>
          </p:cNvSpPr>
          <p:nvPr/>
        </p:nvSpPr>
        <p:spPr bwMode="auto">
          <a:xfrm>
            <a:off x="2971800" y="5638800"/>
            <a:ext cx="533400"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02217" name="Line 73">
            <a:extLst>
              <a:ext uri="{FF2B5EF4-FFF2-40B4-BE49-F238E27FC236}">
                <a16:creationId xmlns:a16="http://schemas.microsoft.com/office/drawing/2014/main" id="{8F32E735-7DA6-43CB-87D3-46924BA941F1}"/>
              </a:ext>
            </a:extLst>
          </p:cNvPr>
          <p:cNvSpPr>
            <a:spLocks noChangeShapeType="1"/>
          </p:cNvSpPr>
          <p:nvPr/>
        </p:nvSpPr>
        <p:spPr bwMode="auto">
          <a:xfrm flipH="1">
            <a:off x="1600200" y="5943600"/>
            <a:ext cx="30480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18" name="Line 74">
            <a:extLst>
              <a:ext uri="{FF2B5EF4-FFF2-40B4-BE49-F238E27FC236}">
                <a16:creationId xmlns:a16="http://schemas.microsoft.com/office/drawing/2014/main" id="{6B1C1734-1CE4-45A2-97EE-144598212347}"/>
              </a:ext>
            </a:extLst>
          </p:cNvPr>
          <p:cNvSpPr>
            <a:spLocks noChangeShapeType="1"/>
          </p:cNvSpPr>
          <p:nvPr/>
        </p:nvSpPr>
        <p:spPr bwMode="auto">
          <a:xfrm>
            <a:off x="4648200" y="56388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19" name="Line 75">
            <a:extLst>
              <a:ext uri="{FF2B5EF4-FFF2-40B4-BE49-F238E27FC236}">
                <a16:creationId xmlns:a16="http://schemas.microsoft.com/office/drawing/2014/main" id="{31D860C6-C02D-46B8-AAB9-7D417DFF384D}"/>
              </a:ext>
            </a:extLst>
          </p:cNvPr>
          <p:cNvSpPr>
            <a:spLocks noChangeShapeType="1"/>
          </p:cNvSpPr>
          <p:nvPr/>
        </p:nvSpPr>
        <p:spPr bwMode="auto">
          <a:xfrm>
            <a:off x="5410200" y="5791200"/>
            <a:ext cx="0" cy="304800"/>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20" name="Line 76">
            <a:extLst>
              <a:ext uri="{FF2B5EF4-FFF2-40B4-BE49-F238E27FC236}">
                <a16:creationId xmlns:a16="http://schemas.microsoft.com/office/drawing/2014/main" id="{7998AA6A-DCC0-4A28-80E7-290E55655205}"/>
              </a:ext>
            </a:extLst>
          </p:cNvPr>
          <p:cNvSpPr>
            <a:spLocks noChangeShapeType="1"/>
          </p:cNvSpPr>
          <p:nvPr/>
        </p:nvSpPr>
        <p:spPr bwMode="auto">
          <a:xfrm>
            <a:off x="3733800" y="5791200"/>
            <a:ext cx="0" cy="304800"/>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21" name="Line 77">
            <a:extLst>
              <a:ext uri="{FF2B5EF4-FFF2-40B4-BE49-F238E27FC236}">
                <a16:creationId xmlns:a16="http://schemas.microsoft.com/office/drawing/2014/main" id="{E71542FC-5F77-4CF4-9196-70DD3936F846}"/>
              </a:ext>
            </a:extLst>
          </p:cNvPr>
          <p:cNvSpPr>
            <a:spLocks noChangeShapeType="1"/>
          </p:cNvSpPr>
          <p:nvPr/>
        </p:nvSpPr>
        <p:spPr bwMode="auto">
          <a:xfrm>
            <a:off x="4572000" y="5791200"/>
            <a:ext cx="0" cy="304800"/>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22" name="Line 78">
            <a:extLst>
              <a:ext uri="{FF2B5EF4-FFF2-40B4-BE49-F238E27FC236}">
                <a16:creationId xmlns:a16="http://schemas.microsoft.com/office/drawing/2014/main" id="{B63619FC-D481-468B-B05F-CF376B4A9F2F}"/>
              </a:ext>
            </a:extLst>
          </p:cNvPr>
          <p:cNvSpPr>
            <a:spLocks noChangeShapeType="1"/>
          </p:cNvSpPr>
          <p:nvPr/>
        </p:nvSpPr>
        <p:spPr bwMode="auto">
          <a:xfrm>
            <a:off x="3810000" y="5638800"/>
            <a:ext cx="533400" cy="0"/>
          </a:xfrm>
          <a:prstGeom prst="line">
            <a:avLst/>
          </a:prstGeom>
          <a:noFill/>
          <a:ln w="19050">
            <a:solidFill>
              <a:srgbClr val="99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灯片编号占位符 4">
            <a:extLst>
              <a:ext uri="{FF2B5EF4-FFF2-40B4-BE49-F238E27FC236}">
                <a16:creationId xmlns:a16="http://schemas.microsoft.com/office/drawing/2014/main" id="{A139AD24-5C0F-4607-94C9-42B4BD8F2F8C}"/>
              </a:ext>
            </a:extLst>
          </p:cNvPr>
          <p:cNvSpPr>
            <a:spLocks noGrp="1"/>
          </p:cNvSpPr>
          <p:nvPr>
            <p:ph type="sldNum" sz="quarter" idx="11"/>
          </p:nvPr>
        </p:nvSpPr>
        <p:spPr/>
        <p:txBody>
          <a:bodyPr/>
          <a:lstStyle/>
          <a:p>
            <a:r>
              <a:rPr lang="en-US" altLang="zh-CN"/>
              <a:t>140-</a:t>
            </a:r>
            <a:fld id="{6553B511-475B-40E3-A28F-5F900D17DFDC}" type="slidenum">
              <a:rPr lang="en-US" altLang="zh-CN"/>
              <a:pPr/>
              <a:t>25</a:t>
            </a:fld>
            <a:endParaRPr lang="en-US" altLang="zh-CN"/>
          </a:p>
        </p:txBody>
      </p:sp>
      <p:sp>
        <p:nvSpPr>
          <p:cNvPr id="903171" name="Rectangle 3">
            <a:extLst>
              <a:ext uri="{FF2B5EF4-FFF2-40B4-BE49-F238E27FC236}">
                <a16:creationId xmlns:a16="http://schemas.microsoft.com/office/drawing/2014/main" id="{06230737-18CB-4B62-B93C-DB436DE4C0A9}"/>
              </a:ext>
            </a:extLst>
          </p:cNvPr>
          <p:cNvSpPr>
            <a:spLocks noChangeArrowheads="1"/>
          </p:cNvSpPr>
          <p:nvPr/>
        </p:nvSpPr>
        <p:spPr bwMode="auto">
          <a:xfrm>
            <a:off x="152400" y="48323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03179" name="Text Box 11">
            <a:extLst>
              <a:ext uri="{FF2B5EF4-FFF2-40B4-BE49-F238E27FC236}">
                <a16:creationId xmlns:a16="http://schemas.microsoft.com/office/drawing/2014/main" id="{65074A05-2E13-425D-A8A8-44E99FB110F2}"/>
              </a:ext>
            </a:extLst>
          </p:cNvPr>
          <p:cNvSpPr txBox="1">
            <a:spLocks noChangeArrowheads="1"/>
          </p:cNvSpPr>
          <p:nvPr/>
        </p:nvSpPr>
        <p:spPr bwMode="auto">
          <a:xfrm>
            <a:off x="454025" y="2362200"/>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03180" name="Text Box 12">
            <a:extLst>
              <a:ext uri="{FF2B5EF4-FFF2-40B4-BE49-F238E27FC236}">
                <a16:creationId xmlns:a16="http://schemas.microsoft.com/office/drawing/2014/main" id="{C57E84F5-A8C0-42F4-862C-0D5312272091}"/>
              </a:ext>
            </a:extLst>
          </p:cNvPr>
          <p:cNvSpPr txBox="1">
            <a:spLocks noChangeArrowheads="1"/>
          </p:cNvSpPr>
          <p:nvPr/>
        </p:nvSpPr>
        <p:spPr bwMode="auto">
          <a:xfrm>
            <a:off x="457200" y="3733800"/>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903263" name="Group 95">
            <a:extLst>
              <a:ext uri="{FF2B5EF4-FFF2-40B4-BE49-F238E27FC236}">
                <a16:creationId xmlns:a16="http://schemas.microsoft.com/office/drawing/2014/main" id="{4254A8C5-A6D7-4198-88D0-7ED3A05CBC26}"/>
              </a:ext>
            </a:extLst>
          </p:cNvPr>
          <p:cNvGrpSpPr>
            <a:grpSpLocks/>
          </p:cNvGrpSpPr>
          <p:nvPr/>
        </p:nvGrpSpPr>
        <p:grpSpPr bwMode="auto">
          <a:xfrm>
            <a:off x="762000" y="479425"/>
            <a:ext cx="7848600" cy="1905000"/>
            <a:chOff x="480" y="240"/>
            <a:chExt cx="4944" cy="1200"/>
          </a:xfrm>
        </p:grpSpPr>
        <p:sp>
          <p:nvSpPr>
            <p:cNvPr id="903170" name="AutoShape 2" descr="白色大理石">
              <a:extLst>
                <a:ext uri="{FF2B5EF4-FFF2-40B4-BE49-F238E27FC236}">
                  <a16:creationId xmlns:a16="http://schemas.microsoft.com/office/drawing/2014/main" id="{085F3753-828D-42E8-8C44-976F397249B5}"/>
                </a:ext>
              </a:extLst>
            </p:cNvPr>
            <p:cNvSpPr>
              <a:spLocks noChangeArrowheads="1"/>
            </p:cNvSpPr>
            <p:nvPr/>
          </p:nvSpPr>
          <p:spPr bwMode="auto">
            <a:xfrm>
              <a:off x="480" y="864"/>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03172" name="AutoShape 4">
              <a:extLst>
                <a:ext uri="{FF2B5EF4-FFF2-40B4-BE49-F238E27FC236}">
                  <a16:creationId xmlns:a16="http://schemas.microsoft.com/office/drawing/2014/main" id="{07BB84B2-4D1B-40C0-A6D0-73CCF8B9E89C}"/>
                </a:ext>
              </a:extLst>
            </p:cNvPr>
            <p:cNvSpPr>
              <a:spLocks noChangeArrowheads="1"/>
            </p:cNvSpPr>
            <p:nvPr/>
          </p:nvSpPr>
          <p:spPr bwMode="auto">
            <a:xfrm>
              <a:off x="1152" y="240"/>
              <a:ext cx="336" cy="864"/>
            </a:xfrm>
            <a:prstGeom prst="can">
              <a:avLst>
                <a:gd name="adj" fmla="val 64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32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endParaRPr kumimoji="1" lang="en-US" altLang="zh-CN" sz="3200">
                <a:effectLst>
                  <a:outerShdw blurRad="38100" dist="38100" dir="2700000" algn="tl">
                    <a:srgbClr val="000000"/>
                  </a:outerShdw>
                </a:effectLst>
                <a:ea typeface="宋体" panose="02010600030101010101" pitchFamily="2" charset="-122"/>
              </a:endParaRPr>
            </a:p>
          </p:txBody>
        </p:sp>
        <p:sp>
          <p:nvSpPr>
            <p:cNvPr id="903173" name="AutoShape 5">
              <a:extLst>
                <a:ext uri="{FF2B5EF4-FFF2-40B4-BE49-F238E27FC236}">
                  <a16:creationId xmlns:a16="http://schemas.microsoft.com/office/drawing/2014/main" id="{1DCDE8F8-5215-4422-8089-4997125BC9B4}"/>
                </a:ext>
              </a:extLst>
            </p:cNvPr>
            <p:cNvSpPr>
              <a:spLocks noChangeArrowheads="1"/>
            </p:cNvSpPr>
            <p:nvPr/>
          </p:nvSpPr>
          <p:spPr bwMode="auto">
            <a:xfrm>
              <a:off x="2208" y="5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3174" name="AutoShape 6">
              <a:extLst>
                <a:ext uri="{FF2B5EF4-FFF2-40B4-BE49-F238E27FC236}">
                  <a16:creationId xmlns:a16="http://schemas.microsoft.com/office/drawing/2014/main" id="{EBC58317-B577-45F1-9BE9-033F370B6686}"/>
                </a:ext>
              </a:extLst>
            </p:cNvPr>
            <p:cNvSpPr>
              <a:spLocks noChangeArrowheads="1"/>
            </p:cNvSpPr>
            <p:nvPr/>
          </p:nvSpPr>
          <p:spPr bwMode="auto">
            <a:xfrm>
              <a:off x="2736" y="3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3175" name="AutoShape 7">
              <a:extLst>
                <a:ext uri="{FF2B5EF4-FFF2-40B4-BE49-F238E27FC236}">
                  <a16:creationId xmlns:a16="http://schemas.microsoft.com/office/drawing/2014/main" id="{07166430-342A-413D-AEF1-6D576B1D6C3D}"/>
                </a:ext>
              </a:extLst>
            </p:cNvPr>
            <p:cNvSpPr>
              <a:spLocks noChangeArrowheads="1"/>
            </p:cNvSpPr>
            <p:nvPr/>
          </p:nvSpPr>
          <p:spPr bwMode="auto">
            <a:xfrm>
              <a:off x="3264" y="5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3176" name="AutoShape 8">
              <a:extLst>
                <a:ext uri="{FF2B5EF4-FFF2-40B4-BE49-F238E27FC236}">
                  <a16:creationId xmlns:a16="http://schemas.microsoft.com/office/drawing/2014/main" id="{E7BB5BB2-92BD-4B0D-BB8D-6A12A6423830}"/>
                </a:ext>
              </a:extLst>
            </p:cNvPr>
            <p:cNvSpPr>
              <a:spLocks noChangeArrowheads="1"/>
            </p:cNvSpPr>
            <p:nvPr/>
          </p:nvSpPr>
          <p:spPr bwMode="auto">
            <a:xfrm>
              <a:off x="3792" y="6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3177" name="AutoShape 9">
              <a:extLst>
                <a:ext uri="{FF2B5EF4-FFF2-40B4-BE49-F238E27FC236}">
                  <a16:creationId xmlns:a16="http://schemas.microsoft.com/office/drawing/2014/main" id="{FD8F310F-005B-4A4D-8EBF-372917A711DB}"/>
                </a:ext>
              </a:extLst>
            </p:cNvPr>
            <p:cNvSpPr>
              <a:spLocks noChangeArrowheads="1"/>
            </p:cNvSpPr>
            <p:nvPr/>
          </p:nvSpPr>
          <p:spPr bwMode="auto">
            <a:xfrm>
              <a:off x="4320" y="8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03178" name="Text Box 10">
              <a:extLst>
                <a:ext uri="{FF2B5EF4-FFF2-40B4-BE49-F238E27FC236}">
                  <a16:creationId xmlns:a16="http://schemas.microsoft.com/office/drawing/2014/main" id="{8BB00400-8798-4AE2-81FB-BA51F0ED0ABE}"/>
                </a:ext>
              </a:extLst>
            </p:cNvPr>
            <p:cNvSpPr txBox="1">
              <a:spLocks noChangeArrowheads="1"/>
            </p:cNvSpPr>
            <p:nvPr/>
          </p:nvSpPr>
          <p:spPr bwMode="auto">
            <a:xfrm>
              <a:off x="1228" y="1152"/>
              <a:ext cx="338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0         1         2         3         4         5         6</a:t>
              </a:r>
              <a:endParaRPr kumimoji="1" lang="en-US" altLang="zh-CN" sz="2400">
                <a:ea typeface="宋体" panose="02010600030101010101" pitchFamily="2" charset="-122"/>
              </a:endParaRPr>
            </a:p>
          </p:txBody>
        </p:sp>
        <p:sp>
          <p:nvSpPr>
            <p:cNvPr id="903181" name="AutoShape 13">
              <a:extLst>
                <a:ext uri="{FF2B5EF4-FFF2-40B4-BE49-F238E27FC236}">
                  <a16:creationId xmlns:a16="http://schemas.microsoft.com/office/drawing/2014/main" id="{C66A47F4-74FD-4B0E-BE9A-F93E5018784B}"/>
                </a:ext>
              </a:extLst>
            </p:cNvPr>
            <p:cNvSpPr>
              <a:spLocks noChangeArrowheads="1"/>
            </p:cNvSpPr>
            <p:nvPr/>
          </p:nvSpPr>
          <p:spPr bwMode="auto">
            <a:xfrm>
              <a:off x="1680" y="624"/>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grpSp>
      <p:sp>
        <p:nvSpPr>
          <p:cNvPr id="903197" name="AutoShape 29">
            <a:extLst>
              <a:ext uri="{FF2B5EF4-FFF2-40B4-BE49-F238E27FC236}">
                <a16:creationId xmlns:a16="http://schemas.microsoft.com/office/drawing/2014/main" id="{D31883D8-D445-4C04-8789-7C8FB94A3D2C}"/>
              </a:ext>
            </a:extLst>
          </p:cNvPr>
          <p:cNvSpPr>
            <a:spLocks noChangeArrowheads="1"/>
          </p:cNvSpPr>
          <p:nvPr/>
        </p:nvSpPr>
        <p:spPr bwMode="auto">
          <a:xfrm>
            <a:off x="1828800" y="3657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198" name="Line 30">
            <a:extLst>
              <a:ext uri="{FF2B5EF4-FFF2-40B4-BE49-F238E27FC236}">
                <a16:creationId xmlns:a16="http://schemas.microsoft.com/office/drawing/2014/main" id="{EB06F7B1-D340-4ED8-BEFC-41CF8CB86A4A}"/>
              </a:ext>
            </a:extLst>
          </p:cNvPr>
          <p:cNvSpPr>
            <a:spLocks noChangeShapeType="1"/>
          </p:cNvSpPr>
          <p:nvPr/>
        </p:nvSpPr>
        <p:spPr bwMode="auto">
          <a:xfrm>
            <a:off x="1600200" y="3810000"/>
            <a:ext cx="228600" cy="0"/>
          </a:xfrm>
          <a:prstGeom prst="line">
            <a:avLst/>
          </a:prstGeom>
          <a:noFill/>
          <a:ln w="19050">
            <a:solidFill>
              <a:srgbClr val="00808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199" name="Line 31">
            <a:extLst>
              <a:ext uri="{FF2B5EF4-FFF2-40B4-BE49-F238E27FC236}">
                <a16:creationId xmlns:a16="http://schemas.microsoft.com/office/drawing/2014/main" id="{04A71ECE-EB82-41F3-89E0-65F7D2113543}"/>
              </a:ext>
            </a:extLst>
          </p:cNvPr>
          <p:cNvSpPr>
            <a:spLocks noChangeShapeType="1"/>
          </p:cNvSpPr>
          <p:nvPr/>
        </p:nvSpPr>
        <p:spPr bwMode="auto">
          <a:xfrm>
            <a:off x="1600200" y="38100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00" name="Line 32">
            <a:extLst>
              <a:ext uri="{FF2B5EF4-FFF2-40B4-BE49-F238E27FC236}">
                <a16:creationId xmlns:a16="http://schemas.microsoft.com/office/drawing/2014/main" id="{53FA1CA2-A12C-4A5C-9585-23906CBE15F4}"/>
              </a:ext>
            </a:extLst>
          </p:cNvPr>
          <p:cNvSpPr>
            <a:spLocks noChangeShapeType="1"/>
          </p:cNvSpPr>
          <p:nvPr/>
        </p:nvSpPr>
        <p:spPr bwMode="auto">
          <a:xfrm flipH="1">
            <a:off x="1600200" y="4114800"/>
            <a:ext cx="30480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01" name="AutoShape 33">
            <a:extLst>
              <a:ext uri="{FF2B5EF4-FFF2-40B4-BE49-F238E27FC236}">
                <a16:creationId xmlns:a16="http://schemas.microsoft.com/office/drawing/2014/main" id="{199684CA-D806-42D9-AB46-56A1A13382A6}"/>
              </a:ext>
            </a:extLst>
          </p:cNvPr>
          <p:cNvSpPr>
            <a:spLocks noChangeArrowheads="1"/>
          </p:cNvSpPr>
          <p:nvPr/>
        </p:nvSpPr>
        <p:spPr bwMode="auto">
          <a:xfrm>
            <a:off x="2667000" y="3657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02" name="Line 34">
            <a:extLst>
              <a:ext uri="{FF2B5EF4-FFF2-40B4-BE49-F238E27FC236}">
                <a16:creationId xmlns:a16="http://schemas.microsoft.com/office/drawing/2014/main" id="{6C7749B8-A6C0-43CE-B4FB-66E6485DA000}"/>
              </a:ext>
            </a:extLst>
          </p:cNvPr>
          <p:cNvSpPr>
            <a:spLocks noChangeShapeType="1"/>
          </p:cNvSpPr>
          <p:nvPr/>
        </p:nvSpPr>
        <p:spPr bwMode="auto">
          <a:xfrm>
            <a:off x="2971800" y="3810000"/>
            <a:ext cx="533400" cy="0"/>
          </a:xfrm>
          <a:prstGeom prst="line">
            <a:avLst/>
          </a:prstGeom>
          <a:noFill/>
          <a:ln w="19050">
            <a:solidFill>
              <a:srgbClr val="00808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03" name="AutoShape 35">
            <a:extLst>
              <a:ext uri="{FF2B5EF4-FFF2-40B4-BE49-F238E27FC236}">
                <a16:creationId xmlns:a16="http://schemas.microsoft.com/office/drawing/2014/main" id="{85F839BC-A6F8-47BD-AF80-1B228100C9F1}"/>
              </a:ext>
            </a:extLst>
          </p:cNvPr>
          <p:cNvSpPr>
            <a:spLocks noChangeArrowheads="1"/>
          </p:cNvSpPr>
          <p:nvPr/>
        </p:nvSpPr>
        <p:spPr bwMode="auto">
          <a:xfrm>
            <a:off x="3505200" y="3657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04" name="AutoShape 36">
            <a:extLst>
              <a:ext uri="{FF2B5EF4-FFF2-40B4-BE49-F238E27FC236}">
                <a16:creationId xmlns:a16="http://schemas.microsoft.com/office/drawing/2014/main" id="{1A1FFF02-B9EA-454B-A91B-F93E5BCD0E8F}"/>
              </a:ext>
            </a:extLst>
          </p:cNvPr>
          <p:cNvSpPr>
            <a:spLocks noChangeArrowheads="1"/>
          </p:cNvSpPr>
          <p:nvPr/>
        </p:nvSpPr>
        <p:spPr bwMode="auto">
          <a:xfrm>
            <a:off x="4343400" y="3657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05" name="AutoShape 37">
            <a:extLst>
              <a:ext uri="{FF2B5EF4-FFF2-40B4-BE49-F238E27FC236}">
                <a16:creationId xmlns:a16="http://schemas.microsoft.com/office/drawing/2014/main" id="{897684A8-4A87-4737-8EE8-058B85A56992}"/>
              </a:ext>
            </a:extLst>
          </p:cNvPr>
          <p:cNvSpPr>
            <a:spLocks noChangeArrowheads="1"/>
          </p:cNvSpPr>
          <p:nvPr/>
        </p:nvSpPr>
        <p:spPr bwMode="auto">
          <a:xfrm>
            <a:off x="5181600" y="3657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06" name="AutoShape 38">
            <a:extLst>
              <a:ext uri="{FF2B5EF4-FFF2-40B4-BE49-F238E27FC236}">
                <a16:creationId xmlns:a16="http://schemas.microsoft.com/office/drawing/2014/main" id="{46A8DB19-C7C4-4582-B81E-266D04582704}"/>
              </a:ext>
            </a:extLst>
          </p:cNvPr>
          <p:cNvSpPr>
            <a:spLocks noChangeArrowheads="1"/>
          </p:cNvSpPr>
          <p:nvPr/>
        </p:nvSpPr>
        <p:spPr bwMode="auto">
          <a:xfrm>
            <a:off x="6019800" y="3657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07" name="AutoShape 39">
            <a:extLst>
              <a:ext uri="{FF2B5EF4-FFF2-40B4-BE49-F238E27FC236}">
                <a16:creationId xmlns:a16="http://schemas.microsoft.com/office/drawing/2014/main" id="{D717EE97-33C4-4D51-A088-D495C1415AED}"/>
              </a:ext>
            </a:extLst>
          </p:cNvPr>
          <p:cNvSpPr>
            <a:spLocks noChangeArrowheads="1"/>
          </p:cNvSpPr>
          <p:nvPr/>
        </p:nvSpPr>
        <p:spPr bwMode="auto">
          <a:xfrm>
            <a:off x="6858000" y="36576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08" name="Line 40">
            <a:extLst>
              <a:ext uri="{FF2B5EF4-FFF2-40B4-BE49-F238E27FC236}">
                <a16:creationId xmlns:a16="http://schemas.microsoft.com/office/drawing/2014/main" id="{4ABCB9DE-E91A-47C7-8F14-2F0F04DDCAE3}"/>
              </a:ext>
            </a:extLst>
          </p:cNvPr>
          <p:cNvSpPr>
            <a:spLocks noChangeShapeType="1"/>
          </p:cNvSpPr>
          <p:nvPr/>
        </p:nvSpPr>
        <p:spPr bwMode="auto">
          <a:xfrm>
            <a:off x="7086600" y="3962400"/>
            <a:ext cx="0" cy="304800"/>
          </a:xfrm>
          <a:prstGeom prst="line">
            <a:avLst/>
          </a:prstGeom>
          <a:noFill/>
          <a:ln w="19050">
            <a:solidFill>
              <a:schemeClr val="tx2"/>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09" name="Line 41">
            <a:extLst>
              <a:ext uri="{FF2B5EF4-FFF2-40B4-BE49-F238E27FC236}">
                <a16:creationId xmlns:a16="http://schemas.microsoft.com/office/drawing/2014/main" id="{77443F5E-3DB9-49D1-A236-7FB818E03371}"/>
              </a:ext>
            </a:extLst>
          </p:cNvPr>
          <p:cNvSpPr>
            <a:spLocks noChangeShapeType="1"/>
          </p:cNvSpPr>
          <p:nvPr/>
        </p:nvSpPr>
        <p:spPr bwMode="auto">
          <a:xfrm>
            <a:off x="6248400" y="3962400"/>
            <a:ext cx="0" cy="304800"/>
          </a:xfrm>
          <a:prstGeom prst="line">
            <a:avLst/>
          </a:prstGeom>
          <a:noFill/>
          <a:ln w="19050">
            <a:solidFill>
              <a:schemeClr val="tx2"/>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10" name="Line 42">
            <a:extLst>
              <a:ext uri="{FF2B5EF4-FFF2-40B4-BE49-F238E27FC236}">
                <a16:creationId xmlns:a16="http://schemas.microsoft.com/office/drawing/2014/main" id="{87221C13-7EC5-47DD-BD80-D1F9746912FA}"/>
              </a:ext>
            </a:extLst>
          </p:cNvPr>
          <p:cNvSpPr>
            <a:spLocks noChangeShapeType="1"/>
          </p:cNvSpPr>
          <p:nvPr/>
        </p:nvSpPr>
        <p:spPr bwMode="auto">
          <a:xfrm>
            <a:off x="2057400" y="3962400"/>
            <a:ext cx="0" cy="304800"/>
          </a:xfrm>
          <a:prstGeom prst="line">
            <a:avLst/>
          </a:prstGeom>
          <a:noFill/>
          <a:ln w="19050">
            <a:solidFill>
              <a:schemeClr val="tx2"/>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11" name="Text Box 43">
            <a:extLst>
              <a:ext uri="{FF2B5EF4-FFF2-40B4-BE49-F238E27FC236}">
                <a16:creationId xmlns:a16="http://schemas.microsoft.com/office/drawing/2014/main" id="{B149318B-BD71-4A6B-8DD6-7BE6FB63F1DC}"/>
              </a:ext>
            </a:extLst>
          </p:cNvPr>
          <p:cNvSpPr txBox="1">
            <a:spLocks noChangeArrowheads="1"/>
          </p:cNvSpPr>
          <p:nvPr/>
        </p:nvSpPr>
        <p:spPr bwMode="auto">
          <a:xfrm>
            <a:off x="1447800" y="4114800"/>
            <a:ext cx="58039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a typeface="宋体" panose="02010600030101010101" pitchFamily="2" charset="-122"/>
              </a:rPr>
              <a:t>    </a:t>
            </a:r>
            <a:r>
              <a:rPr kumimoji="1" lang="en-US" altLang="zh-CN" sz="2400" b="1">
                <a:ea typeface="宋体" panose="02010600030101010101" pitchFamily="2" charset="-122"/>
              </a:rPr>
              <a:t>pre                                              current    i</a:t>
            </a:r>
            <a:endParaRPr kumimoji="1" lang="en-US" altLang="zh-CN" sz="2400" b="1" i="1">
              <a:ea typeface="宋体" panose="02010600030101010101" pitchFamily="2" charset="-122"/>
            </a:endParaRPr>
          </a:p>
        </p:txBody>
      </p:sp>
      <p:sp>
        <p:nvSpPr>
          <p:cNvPr id="903221" name="Text Box 53">
            <a:extLst>
              <a:ext uri="{FF2B5EF4-FFF2-40B4-BE49-F238E27FC236}">
                <a16:creationId xmlns:a16="http://schemas.microsoft.com/office/drawing/2014/main" id="{5409FB04-9228-4FF1-B4F0-DFB790B45021}"/>
              </a:ext>
            </a:extLst>
          </p:cNvPr>
          <p:cNvSpPr txBox="1">
            <a:spLocks noChangeArrowheads="1"/>
          </p:cNvSpPr>
          <p:nvPr/>
        </p:nvSpPr>
        <p:spPr bwMode="auto">
          <a:xfrm>
            <a:off x="457200" y="5181600"/>
            <a:ext cx="8985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结果</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903261" name="Group 93">
            <a:extLst>
              <a:ext uri="{FF2B5EF4-FFF2-40B4-BE49-F238E27FC236}">
                <a16:creationId xmlns:a16="http://schemas.microsoft.com/office/drawing/2014/main" id="{8502571B-2D5D-4789-BE5A-6E92F681798E}"/>
              </a:ext>
            </a:extLst>
          </p:cNvPr>
          <p:cNvGrpSpPr>
            <a:grpSpLocks/>
          </p:cNvGrpSpPr>
          <p:nvPr/>
        </p:nvGrpSpPr>
        <p:grpSpPr bwMode="auto">
          <a:xfrm>
            <a:off x="1600200" y="5265738"/>
            <a:ext cx="5791200" cy="1066800"/>
            <a:chOff x="1008" y="3360"/>
            <a:chExt cx="3648" cy="672"/>
          </a:xfrm>
        </p:grpSpPr>
        <p:sp>
          <p:nvSpPr>
            <p:cNvPr id="903212" name="AutoShape 44">
              <a:extLst>
                <a:ext uri="{FF2B5EF4-FFF2-40B4-BE49-F238E27FC236}">
                  <a16:creationId xmlns:a16="http://schemas.microsoft.com/office/drawing/2014/main" id="{4773554C-2D7D-4819-9B03-16131928210E}"/>
                </a:ext>
              </a:extLst>
            </p:cNvPr>
            <p:cNvSpPr>
              <a:spLocks noChangeArrowheads="1"/>
            </p:cNvSpPr>
            <p:nvPr/>
          </p:nvSpPr>
          <p:spPr bwMode="auto">
            <a:xfrm>
              <a:off x="1152" y="3360"/>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13" name="AutoShape 45">
              <a:extLst>
                <a:ext uri="{FF2B5EF4-FFF2-40B4-BE49-F238E27FC236}">
                  <a16:creationId xmlns:a16="http://schemas.microsoft.com/office/drawing/2014/main" id="{822229DA-2D77-410C-9973-03CA079FB96E}"/>
                </a:ext>
              </a:extLst>
            </p:cNvPr>
            <p:cNvSpPr>
              <a:spLocks noChangeArrowheads="1"/>
            </p:cNvSpPr>
            <p:nvPr/>
          </p:nvSpPr>
          <p:spPr bwMode="auto">
            <a:xfrm>
              <a:off x="1680" y="3360"/>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14" name="AutoShape 46">
              <a:extLst>
                <a:ext uri="{FF2B5EF4-FFF2-40B4-BE49-F238E27FC236}">
                  <a16:creationId xmlns:a16="http://schemas.microsoft.com/office/drawing/2014/main" id="{E2033FB4-FD0A-42C8-B7A0-7CA6E7D038A2}"/>
                </a:ext>
              </a:extLst>
            </p:cNvPr>
            <p:cNvSpPr>
              <a:spLocks noChangeArrowheads="1"/>
            </p:cNvSpPr>
            <p:nvPr/>
          </p:nvSpPr>
          <p:spPr bwMode="auto">
            <a:xfrm>
              <a:off x="2208" y="3360"/>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15" name="AutoShape 47">
              <a:extLst>
                <a:ext uri="{FF2B5EF4-FFF2-40B4-BE49-F238E27FC236}">
                  <a16:creationId xmlns:a16="http://schemas.microsoft.com/office/drawing/2014/main" id="{D3399162-A097-4F38-A05E-E19FADAEAD73}"/>
                </a:ext>
              </a:extLst>
            </p:cNvPr>
            <p:cNvSpPr>
              <a:spLocks noChangeArrowheads="1"/>
            </p:cNvSpPr>
            <p:nvPr/>
          </p:nvSpPr>
          <p:spPr bwMode="auto">
            <a:xfrm>
              <a:off x="2736" y="3360"/>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16" name="AutoShape 48">
              <a:extLst>
                <a:ext uri="{FF2B5EF4-FFF2-40B4-BE49-F238E27FC236}">
                  <a16:creationId xmlns:a16="http://schemas.microsoft.com/office/drawing/2014/main" id="{59EBF1F9-A60E-4A7C-8131-582C415CFFC3}"/>
                </a:ext>
              </a:extLst>
            </p:cNvPr>
            <p:cNvSpPr>
              <a:spLocks noChangeArrowheads="1"/>
            </p:cNvSpPr>
            <p:nvPr/>
          </p:nvSpPr>
          <p:spPr bwMode="auto">
            <a:xfrm>
              <a:off x="3264" y="3360"/>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17" name="AutoShape 49">
              <a:extLst>
                <a:ext uri="{FF2B5EF4-FFF2-40B4-BE49-F238E27FC236}">
                  <a16:creationId xmlns:a16="http://schemas.microsoft.com/office/drawing/2014/main" id="{A6D6AF09-D25D-460F-81D2-D6CF14006935}"/>
                </a:ext>
              </a:extLst>
            </p:cNvPr>
            <p:cNvSpPr>
              <a:spLocks noChangeArrowheads="1"/>
            </p:cNvSpPr>
            <p:nvPr/>
          </p:nvSpPr>
          <p:spPr bwMode="auto">
            <a:xfrm>
              <a:off x="3792" y="3360"/>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18" name="AutoShape 50">
              <a:extLst>
                <a:ext uri="{FF2B5EF4-FFF2-40B4-BE49-F238E27FC236}">
                  <a16:creationId xmlns:a16="http://schemas.microsoft.com/office/drawing/2014/main" id="{4B1E0B6A-9B80-4F6B-9BF6-16E17783C634}"/>
                </a:ext>
              </a:extLst>
            </p:cNvPr>
            <p:cNvSpPr>
              <a:spLocks noChangeArrowheads="1"/>
            </p:cNvSpPr>
            <p:nvPr/>
          </p:nvSpPr>
          <p:spPr bwMode="auto">
            <a:xfrm>
              <a:off x="4320" y="3360"/>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219" name="Line 51">
              <a:extLst>
                <a:ext uri="{FF2B5EF4-FFF2-40B4-BE49-F238E27FC236}">
                  <a16:creationId xmlns:a16="http://schemas.microsoft.com/office/drawing/2014/main" id="{E3AB0930-AA5C-4348-A01C-E0C080E4A7B6}"/>
                </a:ext>
              </a:extLst>
            </p:cNvPr>
            <p:cNvSpPr>
              <a:spLocks noChangeShapeType="1"/>
            </p:cNvSpPr>
            <p:nvPr/>
          </p:nvSpPr>
          <p:spPr bwMode="auto">
            <a:xfrm>
              <a:off x="1008" y="3456"/>
              <a:ext cx="144" cy="0"/>
            </a:xfrm>
            <a:prstGeom prst="line">
              <a:avLst/>
            </a:prstGeom>
            <a:noFill/>
            <a:ln w="19050">
              <a:solidFill>
                <a:srgbClr val="00808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20" name="Line 52">
              <a:extLst>
                <a:ext uri="{FF2B5EF4-FFF2-40B4-BE49-F238E27FC236}">
                  <a16:creationId xmlns:a16="http://schemas.microsoft.com/office/drawing/2014/main" id="{D6C4023F-7358-4143-84AF-2697BFB92B2E}"/>
                </a:ext>
              </a:extLst>
            </p:cNvPr>
            <p:cNvSpPr>
              <a:spLocks noChangeShapeType="1"/>
            </p:cNvSpPr>
            <p:nvPr/>
          </p:nvSpPr>
          <p:spPr bwMode="auto">
            <a:xfrm>
              <a:off x="1008" y="3456"/>
              <a:ext cx="0" cy="192"/>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22" name="Line 54">
              <a:extLst>
                <a:ext uri="{FF2B5EF4-FFF2-40B4-BE49-F238E27FC236}">
                  <a16:creationId xmlns:a16="http://schemas.microsoft.com/office/drawing/2014/main" id="{B18F4486-098F-41BC-9AB5-AC3C0D3D4491}"/>
                </a:ext>
              </a:extLst>
            </p:cNvPr>
            <p:cNvSpPr>
              <a:spLocks noChangeShapeType="1"/>
            </p:cNvSpPr>
            <p:nvPr/>
          </p:nvSpPr>
          <p:spPr bwMode="auto">
            <a:xfrm>
              <a:off x="1872" y="3456"/>
              <a:ext cx="336" cy="0"/>
            </a:xfrm>
            <a:prstGeom prst="line">
              <a:avLst/>
            </a:prstGeom>
            <a:noFill/>
            <a:ln w="19050">
              <a:solidFill>
                <a:srgbClr val="00808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23" name="Line 55">
              <a:extLst>
                <a:ext uri="{FF2B5EF4-FFF2-40B4-BE49-F238E27FC236}">
                  <a16:creationId xmlns:a16="http://schemas.microsoft.com/office/drawing/2014/main" id="{3D233825-15AF-40E2-9B22-094454D1E7D8}"/>
                </a:ext>
              </a:extLst>
            </p:cNvPr>
            <p:cNvSpPr>
              <a:spLocks noChangeShapeType="1"/>
            </p:cNvSpPr>
            <p:nvPr/>
          </p:nvSpPr>
          <p:spPr bwMode="auto">
            <a:xfrm flipH="1">
              <a:off x="1008" y="3648"/>
              <a:ext cx="192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24" name="Line 56">
              <a:extLst>
                <a:ext uri="{FF2B5EF4-FFF2-40B4-BE49-F238E27FC236}">
                  <a16:creationId xmlns:a16="http://schemas.microsoft.com/office/drawing/2014/main" id="{6A190844-ABF0-4CE7-9D5C-9B817E37E3B0}"/>
                </a:ext>
              </a:extLst>
            </p:cNvPr>
            <p:cNvSpPr>
              <a:spLocks noChangeShapeType="1"/>
            </p:cNvSpPr>
            <p:nvPr/>
          </p:nvSpPr>
          <p:spPr bwMode="auto">
            <a:xfrm>
              <a:off x="2928" y="3456"/>
              <a:ext cx="0" cy="192"/>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25" name="Line 57">
              <a:extLst>
                <a:ext uri="{FF2B5EF4-FFF2-40B4-BE49-F238E27FC236}">
                  <a16:creationId xmlns:a16="http://schemas.microsoft.com/office/drawing/2014/main" id="{DB97A36F-7A4D-4E2F-9E47-ABF58DA2DDE8}"/>
                </a:ext>
              </a:extLst>
            </p:cNvPr>
            <p:cNvSpPr>
              <a:spLocks noChangeShapeType="1"/>
            </p:cNvSpPr>
            <p:nvPr/>
          </p:nvSpPr>
          <p:spPr bwMode="auto">
            <a:xfrm>
              <a:off x="2400" y="3456"/>
              <a:ext cx="0" cy="288"/>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26" name="Line 58">
              <a:extLst>
                <a:ext uri="{FF2B5EF4-FFF2-40B4-BE49-F238E27FC236}">
                  <a16:creationId xmlns:a16="http://schemas.microsoft.com/office/drawing/2014/main" id="{E0C52C39-5AEE-40B0-805F-FD2D7B2EA00A}"/>
                </a:ext>
              </a:extLst>
            </p:cNvPr>
            <p:cNvSpPr>
              <a:spLocks noChangeShapeType="1"/>
            </p:cNvSpPr>
            <p:nvPr/>
          </p:nvSpPr>
          <p:spPr bwMode="auto">
            <a:xfrm flipH="1">
              <a:off x="2400" y="3744"/>
              <a:ext cx="96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27" name="Line 59">
              <a:extLst>
                <a:ext uri="{FF2B5EF4-FFF2-40B4-BE49-F238E27FC236}">
                  <a16:creationId xmlns:a16="http://schemas.microsoft.com/office/drawing/2014/main" id="{1095BC4B-AF3A-4381-8733-5F0C13704A5D}"/>
                </a:ext>
              </a:extLst>
            </p:cNvPr>
            <p:cNvSpPr>
              <a:spLocks noChangeShapeType="1"/>
            </p:cNvSpPr>
            <p:nvPr/>
          </p:nvSpPr>
          <p:spPr bwMode="auto">
            <a:xfrm flipV="1">
              <a:off x="3360" y="3552"/>
              <a:ext cx="0" cy="192"/>
            </a:xfrm>
            <a:prstGeom prst="line">
              <a:avLst/>
            </a:prstGeom>
            <a:noFill/>
            <a:ln w="19050">
              <a:solidFill>
                <a:srgbClr val="008080"/>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28" name="Line 60">
              <a:extLst>
                <a:ext uri="{FF2B5EF4-FFF2-40B4-BE49-F238E27FC236}">
                  <a16:creationId xmlns:a16="http://schemas.microsoft.com/office/drawing/2014/main" id="{1A553579-37DF-4336-B8D0-6D514336DFF8}"/>
                </a:ext>
              </a:extLst>
            </p:cNvPr>
            <p:cNvSpPr>
              <a:spLocks noChangeShapeType="1"/>
            </p:cNvSpPr>
            <p:nvPr/>
          </p:nvSpPr>
          <p:spPr bwMode="auto">
            <a:xfrm>
              <a:off x="3456" y="3456"/>
              <a:ext cx="0" cy="384"/>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29" name="Line 61">
              <a:extLst>
                <a:ext uri="{FF2B5EF4-FFF2-40B4-BE49-F238E27FC236}">
                  <a16:creationId xmlns:a16="http://schemas.microsoft.com/office/drawing/2014/main" id="{467B2EE2-7000-4AD6-BE32-4E99FE8A4CDA}"/>
                </a:ext>
              </a:extLst>
            </p:cNvPr>
            <p:cNvSpPr>
              <a:spLocks noChangeShapeType="1"/>
            </p:cNvSpPr>
            <p:nvPr/>
          </p:nvSpPr>
          <p:spPr bwMode="auto">
            <a:xfrm flipH="1">
              <a:off x="2832" y="3840"/>
              <a:ext cx="624"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30" name="Line 62">
              <a:extLst>
                <a:ext uri="{FF2B5EF4-FFF2-40B4-BE49-F238E27FC236}">
                  <a16:creationId xmlns:a16="http://schemas.microsoft.com/office/drawing/2014/main" id="{1C5378ED-2F1E-4E1D-AA99-2B677DF68284}"/>
                </a:ext>
              </a:extLst>
            </p:cNvPr>
            <p:cNvSpPr>
              <a:spLocks noChangeShapeType="1"/>
            </p:cNvSpPr>
            <p:nvPr/>
          </p:nvSpPr>
          <p:spPr bwMode="auto">
            <a:xfrm flipV="1">
              <a:off x="2832" y="3552"/>
              <a:ext cx="0" cy="288"/>
            </a:xfrm>
            <a:prstGeom prst="line">
              <a:avLst/>
            </a:prstGeom>
            <a:noFill/>
            <a:ln w="19050">
              <a:solidFill>
                <a:srgbClr val="008080"/>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31" name="Line 63">
              <a:extLst>
                <a:ext uri="{FF2B5EF4-FFF2-40B4-BE49-F238E27FC236}">
                  <a16:creationId xmlns:a16="http://schemas.microsoft.com/office/drawing/2014/main" id="{834A10E1-8E55-4079-BEF9-9CC6A3F7127D}"/>
                </a:ext>
              </a:extLst>
            </p:cNvPr>
            <p:cNvSpPr>
              <a:spLocks noChangeShapeType="1"/>
            </p:cNvSpPr>
            <p:nvPr/>
          </p:nvSpPr>
          <p:spPr bwMode="auto">
            <a:xfrm>
              <a:off x="1344" y="3456"/>
              <a:ext cx="0" cy="576"/>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32" name="Line 64">
              <a:extLst>
                <a:ext uri="{FF2B5EF4-FFF2-40B4-BE49-F238E27FC236}">
                  <a16:creationId xmlns:a16="http://schemas.microsoft.com/office/drawing/2014/main" id="{C3290D4C-8D39-4724-96CC-82FFCFE7F3D2}"/>
                </a:ext>
              </a:extLst>
            </p:cNvPr>
            <p:cNvSpPr>
              <a:spLocks noChangeShapeType="1"/>
            </p:cNvSpPr>
            <p:nvPr/>
          </p:nvSpPr>
          <p:spPr bwMode="auto">
            <a:xfrm>
              <a:off x="3984" y="3456"/>
              <a:ext cx="0" cy="48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33" name="Line 65">
              <a:extLst>
                <a:ext uri="{FF2B5EF4-FFF2-40B4-BE49-F238E27FC236}">
                  <a16:creationId xmlns:a16="http://schemas.microsoft.com/office/drawing/2014/main" id="{2FC03A6E-776C-48D7-9DC0-1D4B9366A2C5}"/>
                </a:ext>
              </a:extLst>
            </p:cNvPr>
            <p:cNvSpPr>
              <a:spLocks noChangeShapeType="1"/>
            </p:cNvSpPr>
            <p:nvPr/>
          </p:nvSpPr>
          <p:spPr bwMode="auto">
            <a:xfrm flipV="1">
              <a:off x="1776" y="3552"/>
              <a:ext cx="0" cy="384"/>
            </a:xfrm>
            <a:prstGeom prst="line">
              <a:avLst/>
            </a:prstGeom>
            <a:noFill/>
            <a:ln w="19050">
              <a:solidFill>
                <a:srgbClr val="008080"/>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34" name="Line 66">
              <a:extLst>
                <a:ext uri="{FF2B5EF4-FFF2-40B4-BE49-F238E27FC236}">
                  <a16:creationId xmlns:a16="http://schemas.microsoft.com/office/drawing/2014/main" id="{89EDA1EA-3B92-4A8A-A83C-282E7419DDAB}"/>
                </a:ext>
              </a:extLst>
            </p:cNvPr>
            <p:cNvSpPr>
              <a:spLocks noChangeShapeType="1"/>
            </p:cNvSpPr>
            <p:nvPr/>
          </p:nvSpPr>
          <p:spPr bwMode="auto">
            <a:xfrm flipH="1">
              <a:off x="1776" y="3936"/>
              <a:ext cx="2208"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35" name="Line 67">
              <a:extLst>
                <a:ext uri="{FF2B5EF4-FFF2-40B4-BE49-F238E27FC236}">
                  <a16:creationId xmlns:a16="http://schemas.microsoft.com/office/drawing/2014/main" id="{FBC0E7EE-55F4-42FA-B148-E2434531C72E}"/>
                </a:ext>
              </a:extLst>
            </p:cNvPr>
            <p:cNvSpPr>
              <a:spLocks noChangeShapeType="1"/>
            </p:cNvSpPr>
            <p:nvPr/>
          </p:nvSpPr>
          <p:spPr bwMode="auto">
            <a:xfrm>
              <a:off x="4512" y="3456"/>
              <a:ext cx="0" cy="288"/>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36" name="Line 68">
              <a:extLst>
                <a:ext uri="{FF2B5EF4-FFF2-40B4-BE49-F238E27FC236}">
                  <a16:creationId xmlns:a16="http://schemas.microsoft.com/office/drawing/2014/main" id="{D00EF7A5-D942-410C-B601-4EBB50B6A43C}"/>
                </a:ext>
              </a:extLst>
            </p:cNvPr>
            <p:cNvSpPr>
              <a:spLocks noChangeShapeType="1"/>
            </p:cNvSpPr>
            <p:nvPr/>
          </p:nvSpPr>
          <p:spPr bwMode="auto">
            <a:xfrm flipV="1">
              <a:off x="3888" y="3552"/>
              <a:ext cx="0" cy="192"/>
            </a:xfrm>
            <a:prstGeom prst="line">
              <a:avLst/>
            </a:prstGeom>
            <a:noFill/>
            <a:ln w="19050">
              <a:solidFill>
                <a:srgbClr val="990099"/>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37" name="Line 69">
              <a:extLst>
                <a:ext uri="{FF2B5EF4-FFF2-40B4-BE49-F238E27FC236}">
                  <a16:creationId xmlns:a16="http://schemas.microsoft.com/office/drawing/2014/main" id="{E0BB8DD1-659B-4930-A3A7-D7E98196BAA9}"/>
                </a:ext>
              </a:extLst>
            </p:cNvPr>
            <p:cNvSpPr>
              <a:spLocks noChangeShapeType="1"/>
            </p:cNvSpPr>
            <p:nvPr/>
          </p:nvSpPr>
          <p:spPr bwMode="auto">
            <a:xfrm flipH="1">
              <a:off x="3888" y="3744"/>
              <a:ext cx="624"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38" name="Line 70">
              <a:extLst>
                <a:ext uri="{FF2B5EF4-FFF2-40B4-BE49-F238E27FC236}">
                  <a16:creationId xmlns:a16="http://schemas.microsoft.com/office/drawing/2014/main" id="{E14F1E34-D1F5-4358-B06F-D40634D6EA66}"/>
                </a:ext>
              </a:extLst>
            </p:cNvPr>
            <p:cNvSpPr>
              <a:spLocks noChangeShapeType="1"/>
            </p:cNvSpPr>
            <p:nvPr/>
          </p:nvSpPr>
          <p:spPr bwMode="auto">
            <a:xfrm flipH="1">
              <a:off x="1344" y="4032"/>
              <a:ext cx="3072"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39" name="Line 71">
              <a:extLst>
                <a:ext uri="{FF2B5EF4-FFF2-40B4-BE49-F238E27FC236}">
                  <a16:creationId xmlns:a16="http://schemas.microsoft.com/office/drawing/2014/main" id="{C680A132-2C54-4CFA-8F51-8D938AB61A59}"/>
                </a:ext>
              </a:extLst>
            </p:cNvPr>
            <p:cNvSpPr>
              <a:spLocks noChangeShapeType="1"/>
            </p:cNvSpPr>
            <p:nvPr/>
          </p:nvSpPr>
          <p:spPr bwMode="auto">
            <a:xfrm flipV="1">
              <a:off x="4416" y="3552"/>
              <a:ext cx="0" cy="480"/>
            </a:xfrm>
            <a:prstGeom prst="line">
              <a:avLst/>
            </a:prstGeom>
            <a:noFill/>
            <a:ln w="19050">
              <a:solidFill>
                <a:srgbClr val="990099"/>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03240" name="Line 72">
            <a:extLst>
              <a:ext uri="{FF2B5EF4-FFF2-40B4-BE49-F238E27FC236}">
                <a16:creationId xmlns:a16="http://schemas.microsoft.com/office/drawing/2014/main" id="{C75CE236-64C2-43C0-B228-97AC930B0706}"/>
              </a:ext>
            </a:extLst>
          </p:cNvPr>
          <p:cNvSpPr>
            <a:spLocks noChangeShapeType="1"/>
          </p:cNvSpPr>
          <p:nvPr/>
        </p:nvSpPr>
        <p:spPr bwMode="auto">
          <a:xfrm>
            <a:off x="4648200" y="38100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41" name="Line 73">
            <a:extLst>
              <a:ext uri="{FF2B5EF4-FFF2-40B4-BE49-F238E27FC236}">
                <a16:creationId xmlns:a16="http://schemas.microsoft.com/office/drawing/2014/main" id="{4D0910EF-E348-49DA-9574-939238F4FB74}"/>
              </a:ext>
            </a:extLst>
          </p:cNvPr>
          <p:cNvSpPr>
            <a:spLocks noChangeShapeType="1"/>
          </p:cNvSpPr>
          <p:nvPr/>
        </p:nvSpPr>
        <p:spPr bwMode="auto">
          <a:xfrm>
            <a:off x="3810000" y="3810000"/>
            <a:ext cx="0" cy="4572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42" name="Line 74">
            <a:extLst>
              <a:ext uri="{FF2B5EF4-FFF2-40B4-BE49-F238E27FC236}">
                <a16:creationId xmlns:a16="http://schemas.microsoft.com/office/drawing/2014/main" id="{C9DBEF08-92C3-47CA-90E1-82AC9B4A2E5C}"/>
              </a:ext>
            </a:extLst>
          </p:cNvPr>
          <p:cNvSpPr>
            <a:spLocks noChangeShapeType="1"/>
          </p:cNvSpPr>
          <p:nvPr/>
        </p:nvSpPr>
        <p:spPr bwMode="auto">
          <a:xfrm flipH="1">
            <a:off x="3810000" y="4267200"/>
            <a:ext cx="15240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43" name="Line 75">
            <a:extLst>
              <a:ext uri="{FF2B5EF4-FFF2-40B4-BE49-F238E27FC236}">
                <a16:creationId xmlns:a16="http://schemas.microsoft.com/office/drawing/2014/main" id="{54E06759-02C2-4525-B7A4-17DD460A1BC4}"/>
              </a:ext>
            </a:extLst>
          </p:cNvPr>
          <p:cNvSpPr>
            <a:spLocks noChangeShapeType="1"/>
          </p:cNvSpPr>
          <p:nvPr/>
        </p:nvSpPr>
        <p:spPr bwMode="auto">
          <a:xfrm flipV="1">
            <a:off x="5334000" y="3962400"/>
            <a:ext cx="0" cy="304800"/>
          </a:xfrm>
          <a:prstGeom prst="line">
            <a:avLst/>
          </a:prstGeom>
          <a:noFill/>
          <a:ln w="19050">
            <a:solidFill>
              <a:srgbClr val="008080"/>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44" name="Line 76">
            <a:extLst>
              <a:ext uri="{FF2B5EF4-FFF2-40B4-BE49-F238E27FC236}">
                <a16:creationId xmlns:a16="http://schemas.microsoft.com/office/drawing/2014/main" id="{8BF848B2-A4ED-4FC5-9ACD-9D8071CF0D40}"/>
              </a:ext>
            </a:extLst>
          </p:cNvPr>
          <p:cNvSpPr>
            <a:spLocks noChangeShapeType="1"/>
          </p:cNvSpPr>
          <p:nvPr/>
        </p:nvSpPr>
        <p:spPr bwMode="auto">
          <a:xfrm>
            <a:off x="5486400" y="3810000"/>
            <a:ext cx="0" cy="6096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45" name="Line 77">
            <a:extLst>
              <a:ext uri="{FF2B5EF4-FFF2-40B4-BE49-F238E27FC236}">
                <a16:creationId xmlns:a16="http://schemas.microsoft.com/office/drawing/2014/main" id="{01F4A0CB-AAB2-4087-8BFB-163D901172D2}"/>
              </a:ext>
            </a:extLst>
          </p:cNvPr>
          <p:cNvSpPr>
            <a:spLocks noChangeShapeType="1"/>
          </p:cNvSpPr>
          <p:nvPr/>
        </p:nvSpPr>
        <p:spPr bwMode="auto">
          <a:xfrm flipH="1">
            <a:off x="4495800" y="4419600"/>
            <a:ext cx="9906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46" name="Line 78">
            <a:extLst>
              <a:ext uri="{FF2B5EF4-FFF2-40B4-BE49-F238E27FC236}">
                <a16:creationId xmlns:a16="http://schemas.microsoft.com/office/drawing/2014/main" id="{D67C98A8-D7C3-492E-A3A9-4904BBDC8BB5}"/>
              </a:ext>
            </a:extLst>
          </p:cNvPr>
          <p:cNvSpPr>
            <a:spLocks noChangeShapeType="1"/>
          </p:cNvSpPr>
          <p:nvPr/>
        </p:nvSpPr>
        <p:spPr bwMode="auto">
          <a:xfrm flipV="1">
            <a:off x="4495800" y="3962400"/>
            <a:ext cx="0" cy="457200"/>
          </a:xfrm>
          <a:prstGeom prst="line">
            <a:avLst/>
          </a:prstGeom>
          <a:noFill/>
          <a:ln w="19050">
            <a:solidFill>
              <a:srgbClr val="008080"/>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47" name="Line 79">
            <a:extLst>
              <a:ext uri="{FF2B5EF4-FFF2-40B4-BE49-F238E27FC236}">
                <a16:creationId xmlns:a16="http://schemas.microsoft.com/office/drawing/2014/main" id="{C3DCD0FB-29D7-4D1C-82AD-43F910EEDF30}"/>
              </a:ext>
            </a:extLst>
          </p:cNvPr>
          <p:cNvSpPr>
            <a:spLocks noChangeShapeType="1"/>
          </p:cNvSpPr>
          <p:nvPr/>
        </p:nvSpPr>
        <p:spPr bwMode="auto">
          <a:xfrm>
            <a:off x="2133600" y="3810000"/>
            <a:ext cx="0" cy="1066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48" name="Line 80">
            <a:extLst>
              <a:ext uri="{FF2B5EF4-FFF2-40B4-BE49-F238E27FC236}">
                <a16:creationId xmlns:a16="http://schemas.microsoft.com/office/drawing/2014/main" id="{B60C8BD8-896C-40D4-A329-6475503820FA}"/>
              </a:ext>
            </a:extLst>
          </p:cNvPr>
          <p:cNvSpPr>
            <a:spLocks noChangeShapeType="1"/>
          </p:cNvSpPr>
          <p:nvPr/>
        </p:nvSpPr>
        <p:spPr bwMode="auto">
          <a:xfrm flipV="1">
            <a:off x="6172200" y="3962400"/>
            <a:ext cx="0" cy="914400"/>
          </a:xfrm>
          <a:prstGeom prst="line">
            <a:avLst/>
          </a:prstGeom>
          <a:noFill/>
          <a:ln w="19050">
            <a:solidFill>
              <a:srgbClr val="990099"/>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49" name="Line 81">
            <a:extLst>
              <a:ext uri="{FF2B5EF4-FFF2-40B4-BE49-F238E27FC236}">
                <a16:creationId xmlns:a16="http://schemas.microsoft.com/office/drawing/2014/main" id="{A8E01AE0-319F-446E-B503-C8BFA4FC3AD9}"/>
              </a:ext>
            </a:extLst>
          </p:cNvPr>
          <p:cNvSpPr>
            <a:spLocks noChangeShapeType="1"/>
          </p:cNvSpPr>
          <p:nvPr/>
        </p:nvSpPr>
        <p:spPr bwMode="auto">
          <a:xfrm>
            <a:off x="6324600" y="3810000"/>
            <a:ext cx="0" cy="9144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50" name="Line 82">
            <a:extLst>
              <a:ext uri="{FF2B5EF4-FFF2-40B4-BE49-F238E27FC236}">
                <a16:creationId xmlns:a16="http://schemas.microsoft.com/office/drawing/2014/main" id="{499B4B58-CFD9-49AD-8951-ED797B59A8F3}"/>
              </a:ext>
            </a:extLst>
          </p:cNvPr>
          <p:cNvSpPr>
            <a:spLocks noChangeShapeType="1"/>
          </p:cNvSpPr>
          <p:nvPr/>
        </p:nvSpPr>
        <p:spPr bwMode="auto">
          <a:xfrm flipV="1">
            <a:off x="2819400" y="3962400"/>
            <a:ext cx="0" cy="762000"/>
          </a:xfrm>
          <a:prstGeom prst="line">
            <a:avLst/>
          </a:prstGeom>
          <a:noFill/>
          <a:ln w="19050">
            <a:solidFill>
              <a:srgbClr val="990099"/>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51" name="Line 83">
            <a:extLst>
              <a:ext uri="{FF2B5EF4-FFF2-40B4-BE49-F238E27FC236}">
                <a16:creationId xmlns:a16="http://schemas.microsoft.com/office/drawing/2014/main" id="{B37B6A06-9201-44BA-BF80-FE8BB420EE8A}"/>
              </a:ext>
            </a:extLst>
          </p:cNvPr>
          <p:cNvSpPr>
            <a:spLocks noChangeShapeType="1"/>
          </p:cNvSpPr>
          <p:nvPr/>
        </p:nvSpPr>
        <p:spPr bwMode="auto">
          <a:xfrm flipH="1">
            <a:off x="2819400" y="4724400"/>
            <a:ext cx="35052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52" name="Line 84">
            <a:extLst>
              <a:ext uri="{FF2B5EF4-FFF2-40B4-BE49-F238E27FC236}">
                <a16:creationId xmlns:a16="http://schemas.microsoft.com/office/drawing/2014/main" id="{6D552F6F-3BE3-40FB-968A-24C687892737}"/>
              </a:ext>
            </a:extLst>
          </p:cNvPr>
          <p:cNvSpPr>
            <a:spLocks noChangeShapeType="1"/>
          </p:cNvSpPr>
          <p:nvPr/>
        </p:nvSpPr>
        <p:spPr bwMode="auto">
          <a:xfrm flipH="1">
            <a:off x="2133600" y="4876800"/>
            <a:ext cx="40386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03262" name="Group 94">
            <a:extLst>
              <a:ext uri="{FF2B5EF4-FFF2-40B4-BE49-F238E27FC236}">
                <a16:creationId xmlns:a16="http://schemas.microsoft.com/office/drawing/2014/main" id="{8894E9F6-06EC-4A0A-953F-6F7CA37FF994}"/>
              </a:ext>
            </a:extLst>
          </p:cNvPr>
          <p:cNvGrpSpPr>
            <a:grpSpLocks/>
          </p:cNvGrpSpPr>
          <p:nvPr/>
        </p:nvGrpSpPr>
        <p:grpSpPr bwMode="auto">
          <a:xfrm>
            <a:off x="1600200" y="2420938"/>
            <a:ext cx="5791200" cy="762000"/>
            <a:chOff x="1008" y="1488"/>
            <a:chExt cx="3648" cy="480"/>
          </a:xfrm>
        </p:grpSpPr>
        <p:sp>
          <p:nvSpPr>
            <p:cNvPr id="903182" name="AutoShape 14">
              <a:extLst>
                <a:ext uri="{FF2B5EF4-FFF2-40B4-BE49-F238E27FC236}">
                  <a16:creationId xmlns:a16="http://schemas.microsoft.com/office/drawing/2014/main" id="{F5CE06E8-684A-4B7A-9397-7494012E3902}"/>
                </a:ext>
              </a:extLst>
            </p:cNvPr>
            <p:cNvSpPr>
              <a:spLocks noChangeArrowheads="1"/>
            </p:cNvSpPr>
            <p:nvPr/>
          </p:nvSpPr>
          <p:spPr bwMode="auto">
            <a:xfrm>
              <a:off x="1152" y="1488"/>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183" name="AutoShape 15">
              <a:extLst>
                <a:ext uri="{FF2B5EF4-FFF2-40B4-BE49-F238E27FC236}">
                  <a16:creationId xmlns:a16="http://schemas.microsoft.com/office/drawing/2014/main" id="{C83A512C-9DC3-426F-8123-A23E950077C4}"/>
                </a:ext>
              </a:extLst>
            </p:cNvPr>
            <p:cNvSpPr>
              <a:spLocks noChangeArrowheads="1"/>
            </p:cNvSpPr>
            <p:nvPr/>
          </p:nvSpPr>
          <p:spPr bwMode="auto">
            <a:xfrm>
              <a:off x="1680" y="1488"/>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184" name="AutoShape 16">
              <a:extLst>
                <a:ext uri="{FF2B5EF4-FFF2-40B4-BE49-F238E27FC236}">
                  <a16:creationId xmlns:a16="http://schemas.microsoft.com/office/drawing/2014/main" id="{0BDFE6FE-D44F-48CD-8FA7-AE85027B2151}"/>
                </a:ext>
              </a:extLst>
            </p:cNvPr>
            <p:cNvSpPr>
              <a:spLocks noChangeArrowheads="1"/>
            </p:cNvSpPr>
            <p:nvPr/>
          </p:nvSpPr>
          <p:spPr bwMode="auto">
            <a:xfrm>
              <a:off x="2208" y="1488"/>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185" name="AutoShape 17">
              <a:extLst>
                <a:ext uri="{FF2B5EF4-FFF2-40B4-BE49-F238E27FC236}">
                  <a16:creationId xmlns:a16="http://schemas.microsoft.com/office/drawing/2014/main" id="{6B26F3A9-5370-499A-A6A9-8277E29EA4CA}"/>
                </a:ext>
              </a:extLst>
            </p:cNvPr>
            <p:cNvSpPr>
              <a:spLocks noChangeArrowheads="1"/>
            </p:cNvSpPr>
            <p:nvPr/>
          </p:nvSpPr>
          <p:spPr bwMode="auto">
            <a:xfrm>
              <a:off x="2736" y="1488"/>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186" name="AutoShape 18">
              <a:extLst>
                <a:ext uri="{FF2B5EF4-FFF2-40B4-BE49-F238E27FC236}">
                  <a16:creationId xmlns:a16="http://schemas.microsoft.com/office/drawing/2014/main" id="{7FE53D90-B735-4BA7-A6F7-81E38E30B015}"/>
                </a:ext>
              </a:extLst>
            </p:cNvPr>
            <p:cNvSpPr>
              <a:spLocks noChangeArrowheads="1"/>
            </p:cNvSpPr>
            <p:nvPr/>
          </p:nvSpPr>
          <p:spPr bwMode="auto">
            <a:xfrm>
              <a:off x="3264" y="1488"/>
              <a:ext cx="336" cy="192"/>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187" name="AutoShape 19">
              <a:extLst>
                <a:ext uri="{FF2B5EF4-FFF2-40B4-BE49-F238E27FC236}">
                  <a16:creationId xmlns:a16="http://schemas.microsoft.com/office/drawing/2014/main" id="{4F8403C0-16B0-4B8C-8999-F5B1D122B5FF}"/>
                </a:ext>
              </a:extLst>
            </p:cNvPr>
            <p:cNvSpPr>
              <a:spLocks noChangeArrowheads="1"/>
            </p:cNvSpPr>
            <p:nvPr/>
          </p:nvSpPr>
          <p:spPr bwMode="auto">
            <a:xfrm>
              <a:off x="3792" y="1488"/>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188" name="AutoShape 20">
              <a:extLst>
                <a:ext uri="{FF2B5EF4-FFF2-40B4-BE49-F238E27FC236}">
                  <a16:creationId xmlns:a16="http://schemas.microsoft.com/office/drawing/2014/main" id="{D2CA1BCA-6EF4-4CD5-9DF0-CC4F53B8217B}"/>
                </a:ext>
              </a:extLst>
            </p:cNvPr>
            <p:cNvSpPr>
              <a:spLocks noChangeArrowheads="1"/>
            </p:cNvSpPr>
            <p:nvPr/>
          </p:nvSpPr>
          <p:spPr bwMode="auto">
            <a:xfrm>
              <a:off x="4320" y="1488"/>
              <a:ext cx="336" cy="19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endParaRPr kumimoji="1" lang="en-US" altLang="en-US" sz="2400">
                <a:effectLst>
                  <a:outerShdw blurRad="38100" dist="38100" dir="2700000" algn="tl">
                    <a:srgbClr val="000000"/>
                  </a:outerShdw>
                </a:effectLst>
                <a:ea typeface="宋体" panose="02010600030101010101" pitchFamily="2" charset="-122"/>
              </a:endParaRPr>
            </a:p>
          </p:txBody>
        </p:sp>
        <p:sp>
          <p:nvSpPr>
            <p:cNvPr id="903189" name="Line 21">
              <a:extLst>
                <a:ext uri="{FF2B5EF4-FFF2-40B4-BE49-F238E27FC236}">
                  <a16:creationId xmlns:a16="http://schemas.microsoft.com/office/drawing/2014/main" id="{B37C8C24-B70F-486E-9DB6-D275ED514470}"/>
                </a:ext>
              </a:extLst>
            </p:cNvPr>
            <p:cNvSpPr>
              <a:spLocks noChangeShapeType="1"/>
            </p:cNvSpPr>
            <p:nvPr/>
          </p:nvSpPr>
          <p:spPr bwMode="auto">
            <a:xfrm>
              <a:off x="1344" y="1584"/>
              <a:ext cx="336" cy="0"/>
            </a:xfrm>
            <a:prstGeom prst="line">
              <a:avLst/>
            </a:prstGeom>
            <a:noFill/>
            <a:ln w="19050">
              <a:solidFill>
                <a:srgbClr val="00808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190" name="Line 22">
              <a:extLst>
                <a:ext uri="{FF2B5EF4-FFF2-40B4-BE49-F238E27FC236}">
                  <a16:creationId xmlns:a16="http://schemas.microsoft.com/office/drawing/2014/main" id="{F846B89E-82E6-41B8-9928-EF155C0173B6}"/>
                </a:ext>
              </a:extLst>
            </p:cNvPr>
            <p:cNvSpPr>
              <a:spLocks noChangeShapeType="1"/>
            </p:cNvSpPr>
            <p:nvPr/>
          </p:nvSpPr>
          <p:spPr bwMode="auto">
            <a:xfrm>
              <a:off x="2928" y="1584"/>
              <a:ext cx="0" cy="192"/>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191" name="Line 23">
              <a:extLst>
                <a:ext uri="{FF2B5EF4-FFF2-40B4-BE49-F238E27FC236}">
                  <a16:creationId xmlns:a16="http://schemas.microsoft.com/office/drawing/2014/main" id="{86ADFBF4-D51D-4D96-9985-F79DDCD7B11A}"/>
                </a:ext>
              </a:extLst>
            </p:cNvPr>
            <p:cNvSpPr>
              <a:spLocks noChangeShapeType="1"/>
            </p:cNvSpPr>
            <p:nvPr/>
          </p:nvSpPr>
          <p:spPr bwMode="auto">
            <a:xfrm flipH="1">
              <a:off x="1008" y="1776"/>
              <a:ext cx="192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192" name="Line 24">
              <a:extLst>
                <a:ext uri="{FF2B5EF4-FFF2-40B4-BE49-F238E27FC236}">
                  <a16:creationId xmlns:a16="http://schemas.microsoft.com/office/drawing/2014/main" id="{929CA0FE-2BBC-4573-9BC0-D4F611A5EA80}"/>
                </a:ext>
              </a:extLst>
            </p:cNvPr>
            <p:cNvSpPr>
              <a:spLocks noChangeShapeType="1"/>
            </p:cNvSpPr>
            <p:nvPr/>
          </p:nvSpPr>
          <p:spPr bwMode="auto">
            <a:xfrm>
              <a:off x="1008" y="1584"/>
              <a:ext cx="144" cy="0"/>
            </a:xfrm>
            <a:prstGeom prst="line">
              <a:avLst/>
            </a:prstGeom>
            <a:noFill/>
            <a:ln w="19050">
              <a:solidFill>
                <a:srgbClr val="00808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193" name="Line 25">
              <a:extLst>
                <a:ext uri="{FF2B5EF4-FFF2-40B4-BE49-F238E27FC236}">
                  <a16:creationId xmlns:a16="http://schemas.microsoft.com/office/drawing/2014/main" id="{3EF26BFE-CBE6-4CEF-94DB-2C9E0F6DC1B1}"/>
                </a:ext>
              </a:extLst>
            </p:cNvPr>
            <p:cNvSpPr>
              <a:spLocks noChangeShapeType="1"/>
            </p:cNvSpPr>
            <p:nvPr/>
          </p:nvSpPr>
          <p:spPr bwMode="auto">
            <a:xfrm>
              <a:off x="1008" y="1584"/>
              <a:ext cx="0" cy="192"/>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194" name="Line 26">
              <a:extLst>
                <a:ext uri="{FF2B5EF4-FFF2-40B4-BE49-F238E27FC236}">
                  <a16:creationId xmlns:a16="http://schemas.microsoft.com/office/drawing/2014/main" id="{DFB72306-DAF6-4A44-B101-FFE4B1B866AE}"/>
                </a:ext>
              </a:extLst>
            </p:cNvPr>
            <p:cNvSpPr>
              <a:spLocks noChangeShapeType="1"/>
            </p:cNvSpPr>
            <p:nvPr/>
          </p:nvSpPr>
          <p:spPr bwMode="auto">
            <a:xfrm>
              <a:off x="1776" y="1680"/>
              <a:ext cx="0" cy="192"/>
            </a:xfrm>
            <a:prstGeom prst="line">
              <a:avLst/>
            </a:prstGeom>
            <a:noFill/>
            <a:ln w="19050">
              <a:solidFill>
                <a:schemeClr val="tx2"/>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195" name="Line 27">
              <a:extLst>
                <a:ext uri="{FF2B5EF4-FFF2-40B4-BE49-F238E27FC236}">
                  <a16:creationId xmlns:a16="http://schemas.microsoft.com/office/drawing/2014/main" id="{E2A4D153-B1CD-4A9D-BD8C-9E1C844DCA3B}"/>
                </a:ext>
              </a:extLst>
            </p:cNvPr>
            <p:cNvSpPr>
              <a:spLocks noChangeShapeType="1"/>
            </p:cNvSpPr>
            <p:nvPr/>
          </p:nvSpPr>
          <p:spPr bwMode="auto">
            <a:xfrm>
              <a:off x="1248" y="1680"/>
              <a:ext cx="0" cy="192"/>
            </a:xfrm>
            <a:prstGeom prst="line">
              <a:avLst/>
            </a:prstGeom>
            <a:noFill/>
            <a:ln w="19050">
              <a:solidFill>
                <a:schemeClr val="tx2"/>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196" name="Line 28">
              <a:extLst>
                <a:ext uri="{FF2B5EF4-FFF2-40B4-BE49-F238E27FC236}">
                  <a16:creationId xmlns:a16="http://schemas.microsoft.com/office/drawing/2014/main" id="{1014AFAF-233D-49BA-8DFB-EBA4811C3354}"/>
                </a:ext>
              </a:extLst>
            </p:cNvPr>
            <p:cNvSpPr>
              <a:spLocks noChangeShapeType="1"/>
            </p:cNvSpPr>
            <p:nvPr/>
          </p:nvSpPr>
          <p:spPr bwMode="auto">
            <a:xfrm>
              <a:off x="3936" y="1680"/>
              <a:ext cx="0" cy="192"/>
            </a:xfrm>
            <a:prstGeom prst="line">
              <a:avLst/>
            </a:prstGeom>
            <a:noFill/>
            <a:ln w="19050">
              <a:solidFill>
                <a:schemeClr val="tx2"/>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53" name="Line 85">
              <a:extLst>
                <a:ext uri="{FF2B5EF4-FFF2-40B4-BE49-F238E27FC236}">
                  <a16:creationId xmlns:a16="http://schemas.microsoft.com/office/drawing/2014/main" id="{41895E43-29EB-4C45-B78E-5395C044171E}"/>
                </a:ext>
              </a:extLst>
            </p:cNvPr>
            <p:cNvSpPr>
              <a:spLocks noChangeShapeType="1"/>
            </p:cNvSpPr>
            <p:nvPr/>
          </p:nvSpPr>
          <p:spPr bwMode="auto">
            <a:xfrm>
              <a:off x="1872" y="1584"/>
              <a:ext cx="336" cy="0"/>
            </a:xfrm>
            <a:prstGeom prst="line">
              <a:avLst/>
            </a:prstGeom>
            <a:noFill/>
            <a:ln w="19050">
              <a:solidFill>
                <a:srgbClr val="00808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54" name="Line 86">
              <a:extLst>
                <a:ext uri="{FF2B5EF4-FFF2-40B4-BE49-F238E27FC236}">
                  <a16:creationId xmlns:a16="http://schemas.microsoft.com/office/drawing/2014/main" id="{BD25BFEF-6651-4C2E-B08A-A02F3D471122}"/>
                </a:ext>
              </a:extLst>
            </p:cNvPr>
            <p:cNvSpPr>
              <a:spLocks noChangeShapeType="1"/>
            </p:cNvSpPr>
            <p:nvPr/>
          </p:nvSpPr>
          <p:spPr bwMode="auto">
            <a:xfrm>
              <a:off x="2400" y="1584"/>
              <a:ext cx="0" cy="288"/>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55" name="Line 87">
              <a:extLst>
                <a:ext uri="{FF2B5EF4-FFF2-40B4-BE49-F238E27FC236}">
                  <a16:creationId xmlns:a16="http://schemas.microsoft.com/office/drawing/2014/main" id="{E4C00FE5-FDD2-4A44-834A-EDB4BCD68D5D}"/>
                </a:ext>
              </a:extLst>
            </p:cNvPr>
            <p:cNvSpPr>
              <a:spLocks noChangeShapeType="1"/>
            </p:cNvSpPr>
            <p:nvPr/>
          </p:nvSpPr>
          <p:spPr bwMode="auto">
            <a:xfrm flipH="1">
              <a:off x="2400" y="1872"/>
              <a:ext cx="96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56" name="Line 88">
              <a:extLst>
                <a:ext uri="{FF2B5EF4-FFF2-40B4-BE49-F238E27FC236}">
                  <a16:creationId xmlns:a16="http://schemas.microsoft.com/office/drawing/2014/main" id="{214CB4B6-CB96-4D6E-9A84-80E1BAE95E7D}"/>
                </a:ext>
              </a:extLst>
            </p:cNvPr>
            <p:cNvSpPr>
              <a:spLocks noChangeShapeType="1"/>
            </p:cNvSpPr>
            <p:nvPr/>
          </p:nvSpPr>
          <p:spPr bwMode="auto">
            <a:xfrm flipV="1">
              <a:off x="3360" y="1680"/>
              <a:ext cx="0" cy="192"/>
            </a:xfrm>
            <a:prstGeom prst="line">
              <a:avLst/>
            </a:prstGeom>
            <a:noFill/>
            <a:ln w="19050">
              <a:solidFill>
                <a:srgbClr val="990099"/>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903257" name="Line 89">
              <a:extLst>
                <a:ext uri="{FF2B5EF4-FFF2-40B4-BE49-F238E27FC236}">
                  <a16:creationId xmlns:a16="http://schemas.microsoft.com/office/drawing/2014/main" id="{AC084F36-BA40-4669-95C5-D8B91CA29EC2}"/>
                </a:ext>
              </a:extLst>
            </p:cNvPr>
            <p:cNvSpPr>
              <a:spLocks noChangeShapeType="1"/>
            </p:cNvSpPr>
            <p:nvPr/>
          </p:nvSpPr>
          <p:spPr bwMode="auto">
            <a:xfrm>
              <a:off x="3456" y="1584"/>
              <a:ext cx="0" cy="384"/>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58" name="Line 90">
              <a:extLst>
                <a:ext uri="{FF2B5EF4-FFF2-40B4-BE49-F238E27FC236}">
                  <a16:creationId xmlns:a16="http://schemas.microsoft.com/office/drawing/2014/main" id="{DAE0CAD9-92FE-4979-9EF5-CAAD6E47CD8E}"/>
                </a:ext>
              </a:extLst>
            </p:cNvPr>
            <p:cNvSpPr>
              <a:spLocks noChangeShapeType="1"/>
            </p:cNvSpPr>
            <p:nvPr/>
          </p:nvSpPr>
          <p:spPr bwMode="auto">
            <a:xfrm flipH="1">
              <a:off x="2832" y="1968"/>
              <a:ext cx="624"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3259" name="Line 91">
              <a:extLst>
                <a:ext uri="{FF2B5EF4-FFF2-40B4-BE49-F238E27FC236}">
                  <a16:creationId xmlns:a16="http://schemas.microsoft.com/office/drawing/2014/main" id="{E3506367-5462-4363-B92B-74002FA339F9}"/>
                </a:ext>
              </a:extLst>
            </p:cNvPr>
            <p:cNvSpPr>
              <a:spLocks noChangeShapeType="1"/>
            </p:cNvSpPr>
            <p:nvPr/>
          </p:nvSpPr>
          <p:spPr bwMode="auto">
            <a:xfrm flipV="1">
              <a:off x="2832" y="1684"/>
              <a:ext cx="0" cy="284"/>
            </a:xfrm>
            <a:prstGeom prst="line">
              <a:avLst/>
            </a:prstGeom>
            <a:noFill/>
            <a:ln w="19050">
              <a:solidFill>
                <a:srgbClr val="990099"/>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03260" name="Text Box 92">
            <a:extLst>
              <a:ext uri="{FF2B5EF4-FFF2-40B4-BE49-F238E27FC236}">
                <a16:creationId xmlns:a16="http://schemas.microsoft.com/office/drawing/2014/main" id="{EA37083F-6B56-4261-9AFF-21C80B2C6AE9}"/>
              </a:ext>
            </a:extLst>
          </p:cNvPr>
          <p:cNvSpPr txBox="1">
            <a:spLocks noChangeArrowheads="1"/>
          </p:cNvSpPr>
          <p:nvPr/>
        </p:nvSpPr>
        <p:spPr bwMode="auto">
          <a:xfrm>
            <a:off x="1746250" y="2960688"/>
            <a:ext cx="46609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pre  current                                     i</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473A045-5D84-478B-A074-2B27682C22FC}"/>
              </a:ext>
            </a:extLst>
          </p:cNvPr>
          <p:cNvSpPr>
            <a:spLocks noGrp="1"/>
          </p:cNvSpPr>
          <p:nvPr>
            <p:ph type="sldNum" sz="quarter" idx="11"/>
          </p:nvPr>
        </p:nvSpPr>
        <p:spPr/>
        <p:txBody>
          <a:bodyPr/>
          <a:lstStyle/>
          <a:p>
            <a:r>
              <a:rPr lang="en-US" altLang="zh-CN"/>
              <a:t>140-</a:t>
            </a:r>
            <a:fld id="{37FD87F9-CB6A-4B00-80C2-6D7404EBE04F}" type="slidenum">
              <a:rPr lang="en-US" altLang="zh-CN"/>
              <a:pPr/>
              <a:t>26</a:t>
            </a:fld>
            <a:endParaRPr lang="en-US" altLang="zh-CN"/>
          </a:p>
        </p:txBody>
      </p:sp>
      <p:sp>
        <p:nvSpPr>
          <p:cNvPr id="904195" name="Rectangle 3">
            <a:extLst>
              <a:ext uri="{FF2B5EF4-FFF2-40B4-BE49-F238E27FC236}">
                <a16:creationId xmlns:a16="http://schemas.microsoft.com/office/drawing/2014/main" id="{1CD6AD6E-4AAC-438E-AE19-23177946CA73}"/>
              </a:ext>
            </a:extLst>
          </p:cNvPr>
          <p:cNvSpPr>
            <a:spLocks noGrp="1" noChangeArrowheads="1"/>
          </p:cNvSpPr>
          <p:nvPr>
            <p:ph type="title"/>
          </p:nvPr>
        </p:nvSpPr>
        <p:spPr>
          <a:xfrm>
            <a:off x="457200" y="457200"/>
            <a:ext cx="8229600" cy="847725"/>
          </a:xfrm>
        </p:spPr>
        <p:txBody>
          <a:bodyPr/>
          <a:lstStyle/>
          <a:p>
            <a:pPr algn="ctr"/>
            <a:r>
              <a:rPr kumimoji="1" lang="zh-CN" altLang="en-US" sz="4000" b="1">
                <a:solidFill>
                  <a:schemeClr val="tx2"/>
                </a:solidFill>
                <a:ea typeface="华文新魏" panose="02010800040101010101" pitchFamily="2" charset="-122"/>
              </a:rPr>
              <a:t>用于链表排序的静态链表的类定义</a:t>
            </a:r>
          </a:p>
        </p:txBody>
      </p:sp>
      <p:sp>
        <p:nvSpPr>
          <p:cNvPr id="904196" name="Rectangle 4">
            <a:extLst>
              <a:ext uri="{FF2B5EF4-FFF2-40B4-BE49-F238E27FC236}">
                <a16:creationId xmlns:a16="http://schemas.microsoft.com/office/drawing/2014/main" id="{535FA2A9-27DA-46E4-882A-DD72B18690EC}"/>
              </a:ext>
            </a:extLst>
          </p:cNvPr>
          <p:cNvSpPr>
            <a:spLocks noGrp="1" noChangeArrowheads="1"/>
          </p:cNvSpPr>
          <p:nvPr>
            <p:ph type="body" idx="1"/>
          </p:nvPr>
        </p:nvSpPr>
        <p:spPr>
          <a:xfrm>
            <a:off x="457200" y="1343025"/>
            <a:ext cx="8229600" cy="511016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10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b="1">
                <a:solidFill>
                  <a:schemeClr val="tx2"/>
                </a:solidFill>
                <a:latin typeface="Times New Roman" panose="02020603050405020304" pitchFamily="18" charset="0"/>
                <a:ea typeface="隶书" panose="02010509060101010101" pitchFamily="49" charset="-122"/>
              </a:rPr>
              <a:t>staticList.h</a:t>
            </a:r>
            <a:r>
              <a:rPr lang="zh-CN" altLang="en-US" sz="2800">
                <a:solidFill>
                  <a:schemeClr val="tx2"/>
                </a:solidFill>
                <a:latin typeface="Times New Roman" panose="02020603050405020304" pitchFamily="18" charset="0"/>
                <a:ea typeface="隶书" panose="02010509060101010101" pitchFamily="49" charset="-122"/>
              </a:rPr>
              <a:t>文件中</a:t>
            </a:r>
            <a:r>
              <a:rPr lang="zh-CN" altLang="en-US" sz="2800" b="1">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静态链表元素类定义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排序码，其它信息略</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结点的链接指针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link(0)</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 (T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next = 0)</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key(x)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link(next)</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1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C9A67B7-0345-4876-9039-AD74874DC623}"/>
              </a:ext>
            </a:extLst>
          </p:cNvPr>
          <p:cNvSpPr>
            <a:spLocks noGrp="1"/>
          </p:cNvSpPr>
          <p:nvPr>
            <p:ph type="sldNum" sz="quarter" idx="11"/>
          </p:nvPr>
        </p:nvSpPr>
        <p:spPr/>
        <p:txBody>
          <a:bodyPr/>
          <a:lstStyle/>
          <a:p>
            <a:r>
              <a:rPr lang="en-US" altLang="zh-CN"/>
              <a:t>140-</a:t>
            </a:r>
            <a:fld id="{F98A4997-B6A8-45D0-B2A2-4DF775E839D2}" type="slidenum">
              <a:rPr lang="en-US" altLang="zh-CN"/>
              <a:pPr/>
              <a:t>27</a:t>
            </a:fld>
            <a:endParaRPr lang="en-US" altLang="zh-CN"/>
          </a:p>
        </p:txBody>
      </p:sp>
      <p:sp>
        <p:nvSpPr>
          <p:cNvPr id="1084419" name="Rectangle 3">
            <a:extLst>
              <a:ext uri="{FF2B5EF4-FFF2-40B4-BE49-F238E27FC236}">
                <a16:creationId xmlns:a16="http://schemas.microsoft.com/office/drawing/2014/main" id="{AB5E66F5-94C9-42E7-8EBE-81A9A0EE6837}"/>
              </a:ext>
            </a:extLst>
          </p:cNvPr>
          <p:cNvSpPr>
            <a:spLocks noGrp="1" noChangeArrowheads="1"/>
          </p:cNvSpPr>
          <p:nvPr>
            <p:ph type="body" idx="1"/>
          </p:nvPr>
        </p:nvSpPr>
        <p:spPr>
          <a:xfrm>
            <a:off x="457200" y="728663"/>
            <a:ext cx="8229600" cy="56165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staticLinkedList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静态链表的类定义</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staticLinkedList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DefaultSize)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Vector</a:t>
            </a:r>
            <a:r>
              <a:rPr lang="en-US" altLang="zh-CN" sz="2800" b="1">
                <a:latin typeface="Times New Roman" panose="02020603050405020304" pitchFamily="18" charset="0"/>
                <a:ea typeface="隶书" panose="02010509060101010101" pitchFamily="49" charset="-122"/>
              </a:rPr>
              <a:t> = new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Vector[i]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Vector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存储元素的向量</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最大元素个数</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当前元素个数</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19D6783-D928-4DDB-B571-0363770C459D}"/>
              </a:ext>
            </a:extLst>
          </p:cNvPr>
          <p:cNvSpPr>
            <a:spLocks noGrp="1"/>
          </p:cNvSpPr>
          <p:nvPr>
            <p:ph type="sldNum" sz="quarter" idx="11"/>
          </p:nvPr>
        </p:nvSpPr>
        <p:spPr/>
        <p:txBody>
          <a:bodyPr/>
          <a:lstStyle/>
          <a:p>
            <a:r>
              <a:rPr lang="en-US" altLang="zh-CN"/>
              <a:t>140-</a:t>
            </a:r>
            <a:fld id="{B83096E9-B7D3-49B5-9B7C-7ADA9AD15578}" type="slidenum">
              <a:rPr lang="en-US" altLang="zh-CN"/>
              <a:pPr/>
              <a:t>28</a:t>
            </a:fld>
            <a:endParaRPr lang="en-US" altLang="zh-CN"/>
          </a:p>
        </p:txBody>
      </p:sp>
      <p:sp>
        <p:nvSpPr>
          <p:cNvPr id="906243" name="Rectangle 3">
            <a:extLst>
              <a:ext uri="{FF2B5EF4-FFF2-40B4-BE49-F238E27FC236}">
                <a16:creationId xmlns:a16="http://schemas.microsoft.com/office/drawing/2014/main" id="{F7A3937A-FEE0-4026-8E24-00BB8C260577}"/>
              </a:ext>
            </a:extLst>
          </p:cNvPr>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anose="02010800040101010101" pitchFamily="2" charset="-122"/>
              </a:rPr>
              <a:t>链表插入排序的算法</a:t>
            </a:r>
          </a:p>
        </p:txBody>
      </p:sp>
      <p:sp>
        <p:nvSpPr>
          <p:cNvPr id="906244" name="Rectangle 4">
            <a:extLst>
              <a:ext uri="{FF2B5EF4-FFF2-40B4-BE49-F238E27FC236}">
                <a16:creationId xmlns:a16="http://schemas.microsoft.com/office/drawing/2014/main" id="{1C9B8F86-F6F8-4467-9B5D-21B4D0A1B04F}"/>
              </a:ext>
            </a:extLst>
          </p:cNvPr>
          <p:cNvSpPr>
            <a:spLocks noGrp="1" noChangeArrowheads="1"/>
          </p:cNvSpPr>
          <p:nvPr>
            <p:ph type="body" idx="1"/>
          </p:nvPr>
        </p:nvSpPr>
        <p:spPr>
          <a:xfrm>
            <a:off x="457200" y="1341438"/>
            <a:ext cx="8229600" cy="511175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"staticList.h"</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maxData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排序码集合中的最大值</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insertSort (staticLinkedList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a:t>
            </a:r>
            <a:r>
              <a:rPr lang="en-US" altLang="zh-CN" sz="2800" b="1">
                <a:solidFill>
                  <a:schemeClr val="tx2"/>
                </a:solidFill>
                <a:latin typeface="Times New Roman" panose="02020603050405020304" pitchFamily="18" charset="0"/>
                <a:ea typeface="隶书" panose="02010509060101010101" pitchFamily="49" charset="-122"/>
              </a:rPr>
              <a:t>L.Vector[1],...,L.Vector[n]</a:t>
            </a:r>
            <a:r>
              <a:rPr lang="zh-CN" altLang="en-US" sz="2800">
                <a:solidFill>
                  <a:schemeClr val="tx2"/>
                </a:solidFill>
                <a:latin typeface="Times New Roman" panose="02020603050405020304" pitchFamily="18" charset="0"/>
                <a:ea typeface="隶书" panose="02010509060101010101" pitchFamily="49" charset="-122"/>
              </a:rPr>
              <a:t>按其排序码</a:t>
            </a:r>
            <a:r>
              <a:rPr lang="en-US" altLang="zh-CN" sz="2800" b="1">
                <a:solidFill>
                  <a:schemeClr val="tx2"/>
                </a:solidFill>
                <a:latin typeface="Times New Roman" panose="02020603050405020304" pitchFamily="18" charset="0"/>
                <a:ea typeface="隶书" panose="02010509060101010101" pitchFamily="49" charset="-122"/>
              </a:rPr>
              <a:t>key</a:t>
            </a:r>
            <a:r>
              <a:rPr lang="zh-CN" altLang="en-US" sz="2800">
                <a:solidFill>
                  <a:schemeClr val="tx2"/>
                </a:solidFill>
                <a:latin typeface="Times New Roman" panose="02020603050405020304" pitchFamily="18" charset="0"/>
                <a:ea typeface="隶书" panose="02010509060101010101" pitchFamily="49" charset="-122"/>
              </a:rPr>
              <a:t>排序</a:t>
            </a:r>
            <a:r>
              <a:rPr lang="en-US" altLang="zh-CN" sz="2800" b="1">
                <a:solidFill>
                  <a:schemeClr val="tx2"/>
                </a:solidFill>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//L.Vector[0] </a:t>
            </a:r>
            <a:r>
              <a:rPr lang="zh-CN" altLang="en-US" sz="2800">
                <a:solidFill>
                  <a:schemeClr val="tx2"/>
                </a:solidFill>
                <a:latin typeface="Times New Roman" panose="02020603050405020304" pitchFamily="18" charset="0"/>
                <a:ea typeface="隶书" panose="02010509060101010101" pitchFamily="49" charset="-122"/>
              </a:rPr>
              <a:t>做为排序后各个元素所构成的有序循</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环链表的附加头结点使用</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L[0].key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maxData</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L[0].link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L[1].link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形成只有一个元素的循环链表</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1F2EA3A-DA9B-4AF0-9110-0FEA7025F5DE}"/>
              </a:ext>
            </a:extLst>
          </p:cNvPr>
          <p:cNvSpPr>
            <a:spLocks noGrp="1"/>
          </p:cNvSpPr>
          <p:nvPr>
            <p:ph type="sldNum" sz="quarter" idx="11"/>
          </p:nvPr>
        </p:nvSpPr>
        <p:spPr/>
        <p:txBody>
          <a:bodyPr/>
          <a:lstStyle/>
          <a:p>
            <a:r>
              <a:rPr lang="en-US" altLang="zh-CN"/>
              <a:t>140-</a:t>
            </a:r>
            <a:fld id="{40832B59-9B04-49D7-802B-BEDF29506080}" type="slidenum">
              <a:rPr lang="en-US" altLang="zh-CN"/>
              <a:pPr/>
              <a:t>29</a:t>
            </a:fld>
            <a:endParaRPr lang="en-US" altLang="zh-CN"/>
          </a:p>
        </p:txBody>
      </p:sp>
      <p:sp>
        <p:nvSpPr>
          <p:cNvPr id="1086467" name="Rectangle 3">
            <a:extLst>
              <a:ext uri="{FF2B5EF4-FFF2-40B4-BE49-F238E27FC236}">
                <a16:creationId xmlns:a16="http://schemas.microsoft.com/office/drawing/2014/main" id="{42A3153D-BE31-448B-807D-396DEAA7DDB3}"/>
              </a:ext>
            </a:extLst>
          </p:cNvPr>
          <p:cNvSpPr>
            <a:spLocks noGrp="1" noChangeArrowheads="1"/>
          </p:cNvSpPr>
          <p:nvPr>
            <p:ph type="body" idx="1"/>
          </p:nvPr>
        </p:nvSpPr>
        <p:spPr>
          <a:xfrm>
            <a:off x="457200" y="800100"/>
            <a:ext cx="8229600" cy="5616575"/>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每趟向有序链表中插入一个结点</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L[0].link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是链表检测指针</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//pre</a:t>
            </a:r>
            <a:r>
              <a:rPr lang="zh-CN" altLang="en-US" sz="2800">
                <a:solidFill>
                  <a:schemeClr val="tx2"/>
                </a:solidFill>
                <a:latin typeface="Times New Roman" panose="02020603050405020304" pitchFamily="18" charset="0"/>
                <a:ea typeface="隶书" panose="02010509060101010101" pitchFamily="49" charset="-122"/>
              </a:rPr>
              <a:t>指向</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的前驱</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(L[p].key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L[i].key)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循链找插入位置</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L[p].link</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L[pre].link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链入</a:t>
            </a:r>
            <a:endParaRPr lang="zh-CN" altLang="en-US" sz="2800" b="1">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39C22F4-47BA-4E5E-9181-A58C42C323DB}"/>
              </a:ext>
            </a:extLst>
          </p:cNvPr>
          <p:cNvSpPr>
            <a:spLocks noGrp="1"/>
          </p:cNvSpPr>
          <p:nvPr>
            <p:ph type="sldNum" sz="quarter" idx="11"/>
          </p:nvPr>
        </p:nvSpPr>
        <p:spPr/>
        <p:txBody>
          <a:bodyPr/>
          <a:lstStyle/>
          <a:p>
            <a:r>
              <a:rPr lang="en-US" altLang="zh-CN"/>
              <a:t>140-</a:t>
            </a:r>
            <a:fld id="{0686BF9D-E851-47B5-8755-B2B631C6C556}" type="slidenum">
              <a:rPr lang="en-US" altLang="zh-CN"/>
              <a:pPr/>
              <a:t>3</a:t>
            </a:fld>
            <a:endParaRPr lang="en-US" altLang="zh-CN"/>
          </a:p>
        </p:txBody>
      </p:sp>
      <p:sp>
        <p:nvSpPr>
          <p:cNvPr id="881666" name="Rectangle 2">
            <a:extLst>
              <a:ext uri="{FF2B5EF4-FFF2-40B4-BE49-F238E27FC236}">
                <a16:creationId xmlns:a16="http://schemas.microsoft.com/office/drawing/2014/main" id="{8C35CB55-1E9B-4068-A271-9879FB41CE35}"/>
              </a:ext>
            </a:extLst>
          </p:cNvPr>
          <p:cNvSpPr>
            <a:spLocks noGrp="1" noChangeArrowheads="1"/>
          </p:cNvSpPr>
          <p:nvPr>
            <p:ph type="title"/>
          </p:nvPr>
        </p:nvSpPr>
        <p:spPr>
          <a:xfrm>
            <a:off x="3527425" y="477838"/>
            <a:ext cx="1752600" cy="863600"/>
          </a:xfrm>
        </p:spPr>
        <p:txBody>
          <a:bodyPr/>
          <a:lstStyle/>
          <a:p>
            <a:pPr algn="ctr"/>
            <a:r>
              <a:rPr lang="zh-CN" altLang="en-US" sz="4000" b="1">
                <a:solidFill>
                  <a:schemeClr val="tx2"/>
                </a:solidFill>
                <a:ea typeface="华文新魏" panose="02010800040101010101" pitchFamily="2" charset="-122"/>
              </a:rPr>
              <a:t>概述</a:t>
            </a:r>
            <a:endParaRPr lang="zh-CN" altLang="en-US" sz="4000">
              <a:solidFill>
                <a:schemeClr val="tx2"/>
              </a:solidFill>
              <a:ea typeface="华文新魏" panose="02010800040101010101" pitchFamily="2" charset="-122"/>
            </a:endParaRPr>
          </a:p>
        </p:txBody>
      </p:sp>
      <p:sp>
        <p:nvSpPr>
          <p:cNvPr id="881667" name="Rectangle 3">
            <a:extLst>
              <a:ext uri="{FF2B5EF4-FFF2-40B4-BE49-F238E27FC236}">
                <a16:creationId xmlns:a16="http://schemas.microsoft.com/office/drawing/2014/main" id="{C6B3D6B4-F693-435B-8AEE-CAB9C3FD5CE6}"/>
              </a:ext>
            </a:extLst>
          </p:cNvPr>
          <p:cNvSpPr>
            <a:spLocks noGrp="1" noChangeArrowheads="1"/>
          </p:cNvSpPr>
          <p:nvPr>
            <p:ph type="body" idx="1"/>
          </p:nvPr>
        </p:nvSpPr>
        <p:spPr>
          <a:xfrm>
            <a:off x="511175" y="1392238"/>
            <a:ext cx="8129588" cy="4953000"/>
          </a:xfrm>
        </p:spPr>
        <p:txBody>
          <a:bodyPr/>
          <a:lstStyle/>
          <a:p>
            <a:pPr algn="just">
              <a:lnSpc>
                <a:spcPct val="105000"/>
              </a:lnSpc>
              <a:buClr>
                <a:srgbClr val="800080"/>
              </a:buClr>
              <a:buSzPct val="50000"/>
            </a:pPr>
            <a:r>
              <a:rPr lang="zh-CN" altLang="en-US" sz="3000" b="1" u="sng">
                <a:solidFill>
                  <a:schemeClr val="tx2"/>
                </a:solidFill>
                <a:latin typeface="Times New Roman" panose="02020603050405020304" pitchFamily="18" charset="0"/>
                <a:ea typeface="仿宋_GB2312" pitchFamily="49" charset="-122"/>
              </a:rPr>
              <a:t>排序</a:t>
            </a:r>
            <a:r>
              <a:rPr lang="zh-CN" altLang="en-US" sz="3000" b="1">
                <a:latin typeface="Times New Roman" panose="02020603050405020304" pitchFamily="18" charset="0"/>
                <a:ea typeface="仿宋_GB2312" pitchFamily="49" charset="-122"/>
              </a:rPr>
              <a:t>：将一组杂乱无章的数据按一定的规律顺次排列起来。</a:t>
            </a:r>
            <a:r>
              <a:rPr lang="zh-CN" altLang="en-US" sz="3000" b="1">
                <a:latin typeface="Times New Roman" panose="02020603050405020304" pitchFamily="18" charset="0"/>
                <a:ea typeface="仿宋_GB2312" pitchFamily="49" charset="-122"/>
                <a:sym typeface="Wingdings" panose="05000000000000000000" pitchFamily="2" charset="2"/>
              </a:rPr>
              <a:t> </a:t>
            </a:r>
          </a:p>
          <a:p>
            <a:pPr algn="just">
              <a:lnSpc>
                <a:spcPct val="105000"/>
              </a:lnSpc>
              <a:buClr>
                <a:srgbClr val="800080"/>
              </a:buClr>
              <a:buSzPct val="50000"/>
            </a:pPr>
            <a:r>
              <a:rPr lang="zh-CN" altLang="en-US" sz="3000" b="1" u="sng">
                <a:solidFill>
                  <a:schemeClr val="tx2"/>
                </a:solidFill>
                <a:latin typeface="Times New Roman" panose="02020603050405020304" pitchFamily="18" charset="0"/>
                <a:ea typeface="仿宋_GB2312" pitchFamily="49" charset="-122"/>
              </a:rPr>
              <a:t>数据表</a:t>
            </a:r>
            <a:r>
              <a:rPr lang="en-US" altLang="zh-CN" sz="3000" b="1" u="sng">
                <a:solidFill>
                  <a:schemeClr val="tx2"/>
                </a:solidFill>
                <a:latin typeface="Times New Roman" panose="02020603050405020304" pitchFamily="18" charset="0"/>
                <a:ea typeface="仿宋_GB2312" pitchFamily="49" charset="-122"/>
              </a:rPr>
              <a:t>(</a:t>
            </a:r>
            <a:r>
              <a:rPr lang="en-US" altLang="zh-CN" sz="3000" b="1" i="1" u="sng">
                <a:solidFill>
                  <a:schemeClr val="tx2"/>
                </a:solidFill>
                <a:latin typeface="Times New Roman" panose="02020603050405020304" pitchFamily="18" charset="0"/>
                <a:ea typeface="仿宋_GB2312" pitchFamily="49" charset="-122"/>
              </a:rPr>
              <a:t>datalist</a:t>
            </a:r>
            <a:r>
              <a:rPr lang="en-US" altLang="zh-CN" sz="3000" b="1" u="sng">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它是待排序数据元素的有限集合。</a:t>
            </a:r>
          </a:p>
          <a:p>
            <a:pPr algn="just">
              <a:lnSpc>
                <a:spcPct val="105000"/>
              </a:lnSpc>
              <a:buClr>
                <a:srgbClr val="800080"/>
              </a:buClr>
              <a:buSzPct val="50000"/>
            </a:pPr>
            <a:r>
              <a:rPr lang="zh-CN" altLang="en-US" sz="3000" b="1" u="sng">
                <a:solidFill>
                  <a:schemeClr val="tx2"/>
                </a:solidFill>
                <a:latin typeface="Times New Roman" panose="02020603050405020304" pitchFamily="18" charset="0"/>
                <a:ea typeface="仿宋_GB2312" pitchFamily="49" charset="-122"/>
              </a:rPr>
              <a:t>排序码</a:t>
            </a:r>
            <a:r>
              <a:rPr lang="en-US" altLang="zh-CN" sz="3000" b="1" u="sng">
                <a:solidFill>
                  <a:schemeClr val="tx2"/>
                </a:solidFill>
                <a:latin typeface="Times New Roman" panose="02020603050405020304" pitchFamily="18" charset="0"/>
                <a:ea typeface="仿宋_GB2312" pitchFamily="49" charset="-122"/>
              </a:rPr>
              <a:t>(</a:t>
            </a:r>
            <a:r>
              <a:rPr lang="en-US" altLang="zh-CN" sz="3000" b="1" i="1" u="sng">
                <a:solidFill>
                  <a:schemeClr val="tx2"/>
                </a:solidFill>
                <a:latin typeface="Times New Roman" panose="02020603050405020304" pitchFamily="18" charset="0"/>
                <a:ea typeface="仿宋_GB2312" pitchFamily="49" charset="-122"/>
              </a:rPr>
              <a:t>key</a:t>
            </a:r>
            <a:r>
              <a:rPr lang="en-US" altLang="zh-CN" sz="3000" b="1" u="sng">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通常数据元素有多个属性域</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即多个数据成员组成</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其中有一个属性域可用来区分元素</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作为排序依据。该域即为排序码。每个数据表用哪个属性域作为排序码，要视具体的应用需要而定。</a:t>
            </a:r>
            <a:endParaRPr lang="zh-CN" altLang="en-US" sz="3000">
              <a:latin typeface="Times New Roman" panose="02020603050405020304" pitchFamily="18" charset="0"/>
              <a:ea typeface="仿宋_GB2312" pitchFamily="49" charset="-122"/>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13C3ED2-61C3-481D-9FE0-481CDA74E954}"/>
              </a:ext>
            </a:extLst>
          </p:cNvPr>
          <p:cNvSpPr>
            <a:spLocks noGrp="1"/>
          </p:cNvSpPr>
          <p:nvPr>
            <p:ph type="sldNum" sz="quarter" idx="11"/>
          </p:nvPr>
        </p:nvSpPr>
        <p:spPr/>
        <p:txBody>
          <a:bodyPr/>
          <a:lstStyle/>
          <a:p>
            <a:r>
              <a:rPr lang="en-US" altLang="zh-CN"/>
              <a:t>140-</a:t>
            </a:r>
            <a:fld id="{2607B235-F0D8-4D6C-A27A-4A767AD3E8F3}" type="slidenum">
              <a:rPr lang="en-US" altLang="zh-CN"/>
              <a:pPr/>
              <a:t>30</a:t>
            </a:fld>
            <a:endParaRPr lang="en-US" altLang="zh-CN"/>
          </a:p>
        </p:txBody>
      </p:sp>
      <p:sp>
        <p:nvSpPr>
          <p:cNvPr id="1087491" name="Rectangle 3">
            <a:extLst>
              <a:ext uri="{FF2B5EF4-FFF2-40B4-BE49-F238E27FC236}">
                <a16:creationId xmlns:a16="http://schemas.microsoft.com/office/drawing/2014/main" id="{012B09BE-F65C-4E7F-83D4-A7F64F465C69}"/>
              </a:ext>
            </a:extLst>
          </p:cNvPr>
          <p:cNvSpPr>
            <a:spLocks noGrp="1" noChangeArrowheads="1"/>
          </p:cNvSpPr>
          <p:nvPr>
            <p:ph type="body" sz="half" idx="1"/>
          </p:nvPr>
        </p:nvSpPr>
        <p:spPr>
          <a:xfrm>
            <a:off x="457200" y="695325"/>
            <a:ext cx="8218488" cy="5721350"/>
          </a:xfrm>
        </p:spPr>
        <p:txBody>
          <a:bodyPr/>
          <a:lstStyle/>
          <a:p>
            <a:pPr>
              <a:buFont typeface="Wingdings" panose="05000000000000000000" pitchFamily="2" charset="2"/>
              <a:buNone/>
            </a:pPr>
            <a:r>
              <a:rPr lang="zh-CN" altLang="en-US" sz="2900" b="1">
                <a:solidFill>
                  <a:schemeClr val="tx2"/>
                </a:solidFill>
                <a:ea typeface="仿宋_GB2312" pitchFamily="49" charset="-122"/>
              </a:rPr>
              <a:t>算法分析</a:t>
            </a:r>
          </a:p>
          <a:p>
            <a:pPr>
              <a:buClr>
                <a:srgbClr val="800080"/>
              </a:buClr>
              <a:buSzPct val="50000"/>
            </a:pPr>
            <a:r>
              <a:rPr lang="zh-CN" altLang="en-US" sz="2900" b="1">
                <a:latin typeface="Times New Roman" panose="02020603050405020304" pitchFamily="18" charset="0"/>
                <a:ea typeface="仿宋_GB2312" pitchFamily="49" charset="-122"/>
              </a:rPr>
              <a:t>使用链表插入排序</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每插入一个元素</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最大排序码比较次数等于链表中已排好序的元素个数</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最小排序码比较次数为</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。故总的排序码比较次数最小为 </a:t>
            </a:r>
            <a:r>
              <a:rPr lang="en-US" altLang="zh-CN" sz="2900" b="1" i="1">
                <a:latin typeface="Times New Roman" panose="02020603050405020304" pitchFamily="18" charset="0"/>
                <a:ea typeface="仿宋_GB2312" pitchFamily="49" charset="-122"/>
              </a:rPr>
              <a:t>n</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，最大为</a:t>
            </a:r>
          </a:p>
          <a:p>
            <a:pPr>
              <a:buClr>
                <a:srgbClr val="800080"/>
              </a:buClr>
              <a:buSzPct val="50000"/>
            </a:pPr>
            <a:endParaRPr lang="zh-CN" altLang="en-US" sz="2900" b="1">
              <a:latin typeface="Times New Roman" panose="02020603050405020304" pitchFamily="18" charset="0"/>
              <a:ea typeface="仿宋_GB2312" pitchFamily="49" charset="-122"/>
            </a:endParaRPr>
          </a:p>
          <a:p>
            <a:pPr>
              <a:buClr>
                <a:srgbClr val="800080"/>
              </a:buClr>
              <a:buSzPct val="50000"/>
            </a:pPr>
            <a:endParaRPr lang="zh-CN" altLang="en-US" sz="2900" b="1">
              <a:latin typeface="Times New Roman" panose="02020603050405020304" pitchFamily="18" charset="0"/>
              <a:ea typeface="仿宋_GB2312" pitchFamily="49" charset="-122"/>
            </a:endParaRPr>
          </a:p>
          <a:p>
            <a:pPr>
              <a:lnSpc>
                <a:spcPct val="110000"/>
              </a:lnSpc>
              <a:buClr>
                <a:srgbClr val="800080"/>
              </a:buClr>
              <a:buSzPct val="50000"/>
            </a:pPr>
            <a:r>
              <a:rPr lang="zh-CN" altLang="en-US" sz="2900" b="1">
                <a:latin typeface="Times New Roman" panose="02020603050405020304" pitchFamily="18" charset="0"/>
                <a:ea typeface="仿宋_GB2312" pitchFamily="49" charset="-122"/>
              </a:rPr>
              <a:t>用链表插入排序时，元素移动次数为</a:t>
            </a:r>
            <a:r>
              <a:rPr lang="en-US" altLang="zh-CN" sz="2900" b="1">
                <a:latin typeface="Times New Roman" panose="02020603050405020304" pitchFamily="18" charset="0"/>
                <a:ea typeface="仿宋_GB2312" pitchFamily="49" charset="-122"/>
              </a:rPr>
              <a:t>0</a:t>
            </a:r>
            <a:r>
              <a:rPr lang="zh-CN" altLang="en-US" sz="2900" b="1">
                <a:latin typeface="Times New Roman" panose="02020603050405020304" pitchFamily="18" charset="0"/>
                <a:ea typeface="仿宋_GB2312" pitchFamily="49" charset="-122"/>
              </a:rPr>
              <a:t>。但为了实现链表插入，在每个元素中增加了一个链域 </a:t>
            </a:r>
            <a:r>
              <a:rPr lang="en-US" altLang="zh-CN" sz="2900" b="1">
                <a:latin typeface="Times New Roman" panose="02020603050405020304" pitchFamily="18" charset="0"/>
                <a:ea typeface="仿宋_GB2312" pitchFamily="49" charset="-122"/>
              </a:rPr>
              <a:t>link</a:t>
            </a:r>
            <a:r>
              <a:rPr lang="zh-CN" altLang="en-US" sz="2900" b="1">
                <a:latin typeface="Times New Roman" panose="02020603050405020304" pitchFamily="18" charset="0"/>
                <a:ea typeface="仿宋_GB2312" pitchFamily="49" charset="-122"/>
              </a:rPr>
              <a:t>，并使用了</a:t>
            </a:r>
            <a:r>
              <a:rPr lang="en-US" altLang="zh-CN" sz="2900" b="1">
                <a:latin typeface="Times New Roman" panose="02020603050405020304" pitchFamily="18" charset="0"/>
                <a:ea typeface="仿宋_GB2312" pitchFamily="49" charset="-122"/>
              </a:rPr>
              <a:t>Vector[0] </a:t>
            </a:r>
            <a:r>
              <a:rPr lang="zh-CN" altLang="en-US" sz="2900" b="1">
                <a:latin typeface="Times New Roman" panose="02020603050405020304" pitchFamily="18" charset="0"/>
                <a:ea typeface="仿宋_GB2312" pitchFamily="49" charset="-122"/>
              </a:rPr>
              <a:t>作为链表的表头结点</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用了 </a:t>
            </a:r>
            <a:r>
              <a:rPr lang="en-US" altLang="zh-CN" sz="2900" b="1" i="1">
                <a:latin typeface="Times New Roman" panose="02020603050405020304" pitchFamily="18" charset="0"/>
                <a:ea typeface="仿宋_GB2312" pitchFamily="49" charset="-122"/>
              </a:rPr>
              <a:t>n </a:t>
            </a:r>
            <a:r>
              <a:rPr lang="zh-CN" altLang="en-US" sz="2900" b="1">
                <a:latin typeface="Times New Roman" panose="02020603050405020304" pitchFamily="18" charset="0"/>
                <a:ea typeface="仿宋_GB2312" pitchFamily="49" charset="-122"/>
              </a:rPr>
              <a:t>个附加域和一个附加元素。</a:t>
            </a:r>
          </a:p>
        </p:txBody>
      </p:sp>
      <p:graphicFrame>
        <p:nvGraphicFramePr>
          <p:cNvPr id="1087492" name="Object 4">
            <a:extLst>
              <a:ext uri="{FF2B5EF4-FFF2-40B4-BE49-F238E27FC236}">
                <a16:creationId xmlns:a16="http://schemas.microsoft.com/office/drawing/2014/main" id="{CD0D8403-0A54-45AF-B3A7-289621CAFB80}"/>
              </a:ext>
            </a:extLst>
          </p:cNvPr>
          <p:cNvGraphicFramePr>
            <a:graphicFrameLocks noChangeAspect="1"/>
          </p:cNvGraphicFramePr>
          <p:nvPr>
            <p:ph sz="half" idx="2"/>
          </p:nvPr>
        </p:nvGraphicFramePr>
        <p:xfrm>
          <a:off x="3240088" y="3105150"/>
          <a:ext cx="1944687" cy="936625"/>
        </p:xfrm>
        <a:graphic>
          <a:graphicData uri="http://schemas.openxmlformats.org/presentationml/2006/ole">
            <mc:AlternateContent xmlns:mc="http://schemas.openxmlformats.org/markup-compatibility/2006">
              <mc:Choice xmlns:v="urn:schemas-microsoft-com:vml" Requires="v">
                <p:oleObj spid="_x0000_s1087496" name="公式" r:id="rId3" imgW="901440" imgH="431640" progId="Equation.3">
                  <p:embed/>
                </p:oleObj>
              </mc:Choice>
              <mc:Fallback>
                <p:oleObj name="公式" r:id="rId3" imgW="90144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88" y="3105150"/>
                        <a:ext cx="1944687"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79141DB-39EF-414C-970D-B69ED56640A4}"/>
              </a:ext>
            </a:extLst>
          </p:cNvPr>
          <p:cNvSpPr>
            <a:spLocks noGrp="1"/>
          </p:cNvSpPr>
          <p:nvPr>
            <p:ph type="sldNum" sz="quarter" idx="11"/>
          </p:nvPr>
        </p:nvSpPr>
        <p:spPr/>
        <p:txBody>
          <a:bodyPr/>
          <a:lstStyle/>
          <a:p>
            <a:r>
              <a:rPr lang="en-US" altLang="zh-CN"/>
              <a:t>140-</a:t>
            </a:r>
            <a:fld id="{B93FDEE1-1A25-4C96-9E71-C7A0F3245DA5}" type="slidenum">
              <a:rPr lang="en-US" altLang="zh-CN"/>
              <a:pPr/>
              <a:t>31</a:t>
            </a:fld>
            <a:endParaRPr lang="en-US" altLang="zh-CN"/>
          </a:p>
        </p:txBody>
      </p:sp>
      <p:sp>
        <p:nvSpPr>
          <p:cNvPr id="908290" name="Rectangle 2">
            <a:extLst>
              <a:ext uri="{FF2B5EF4-FFF2-40B4-BE49-F238E27FC236}">
                <a16:creationId xmlns:a16="http://schemas.microsoft.com/office/drawing/2014/main" id="{9F536D2B-8389-4878-BB7A-60FFF9F8D58F}"/>
              </a:ext>
            </a:extLst>
          </p:cNvPr>
          <p:cNvSpPr>
            <a:spLocks noGrp="1" noChangeArrowheads="1"/>
          </p:cNvSpPr>
          <p:nvPr>
            <p:ph type="body" idx="1"/>
          </p:nvPr>
        </p:nvSpPr>
        <p:spPr>
          <a:xfrm>
            <a:off x="479425" y="728663"/>
            <a:ext cx="8305800" cy="5903912"/>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算法在</a:t>
            </a:r>
            <a:r>
              <a:rPr lang="en-US" altLang="zh-CN" sz="3000" b="1">
                <a:latin typeface="Times New Roman" panose="02020603050405020304" pitchFamily="18" charset="0"/>
                <a:ea typeface="仿宋_GB2312" pitchFamily="49" charset="-122"/>
              </a:rPr>
              <a:t>Vector[pre].key == Vector[i].key</a:t>
            </a:r>
            <a:r>
              <a:rPr lang="zh-CN" altLang="zh-CN" sz="3000" b="1">
                <a:latin typeface="Times New Roman" panose="02020603050405020304" pitchFamily="18" charset="0"/>
                <a:ea typeface="仿宋_GB2312" pitchFamily="49" charset="-122"/>
              </a:rPr>
              <a:t>时</a:t>
            </a:r>
            <a:r>
              <a:rPr lang="zh-CN" altLang="en-US" sz="3000" b="1">
                <a:latin typeface="Times New Roman" panose="02020603050405020304" pitchFamily="18" charset="0"/>
                <a:ea typeface="仿宋_GB2312" pitchFamily="49" charset="-122"/>
              </a:rPr>
              <a:t>，将</a:t>
            </a:r>
            <a:r>
              <a:rPr lang="en-US" altLang="zh-CN" sz="3000" b="1">
                <a:latin typeface="Times New Roman" panose="02020603050405020304" pitchFamily="18" charset="0"/>
                <a:ea typeface="仿宋_GB2312" pitchFamily="49" charset="-122"/>
              </a:rPr>
              <a:t>Vector[i]</a:t>
            </a:r>
            <a:r>
              <a:rPr lang="zh-CN" altLang="en-US" sz="3000" b="1">
                <a:latin typeface="Times New Roman" panose="02020603050405020304" pitchFamily="18" charset="0"/>
                <a:ea typeface="仿宋_GB2312" pitchFamily="49" charset="-122"/>
              </a:rPr>
              <a:t>插在</a:t>
            </a:r>
            <a:r>
              <a:rPr lang="en-US" altLang="zh-CN" sz="3000" b="1">
                <a:latin typeface="Times New Roman" panose="02020603050405020304" pitchFamily="18" charset="0"/>
                <a:ea typeface="仿宋_GB2312" pitchFamily="49" charset="-122"/>
              </a:rPr>
              <a:t>Vector[pre]</a:t>
            </a:r>
            <a:r>
              <a:rPr lang="zh-CN" altLang="en-US" sz="3000" b="1">
                <a:latin typeface="Times New Roman" panose="02020603050405020304" pitchFamily="18" charset="0"/>
                <a:ea typeface="仿宋_GB2312" pitchFamily="49" charset="-122"/>
              </a:rPr>
              <a:t>的后面，所以，链表插入排序方法是稳定的。</a:t>
            </a: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希尔排序方法又称为缩小增量排序。该方法的基本思想是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设待排序元素序列有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首先取一个整数 </a:t>
            </a:r>
            <a:r>
              <a:rPr lang="en-US" altLang="zh-CN" sz="3000" b="1">
                <a:latin typeface="Times New Roman" panose="02020603050405020304" pitchFamily="18" charset="0"/>
                <a:ea typeface="仿宋_GB2312" pitchFamily="49" charset="-122"/>
              </a:rPr>
              <a:t>gap &lt; n </a:t>
            </a:r>
            <a:r>
              <a:rPr lang="zh-CN" altLang="en-US" sz="3000" b="1">
                <a:latin typeface="Times New Roman" panose="02020603050405020304" pitchFamily="18" charset="0"/>
                <a:ea typeface="仿宋_GB2312" pitchFamily="49" charset="-122"/>
              </a:rPr>
              <a:t>作为间隔，将全部元素分为 </a:t>
            </a:r>
            <a:r>
              <a:rPr lang="en-US" altLang="zh-CN" sz="3000" b="1">
                <a:latin typeface="Times New Roman" panose="02020603050405020304" pitchFamily="18" charset="0"/>
                <a:ea typeface="仿宋_GB2312" pitchFamily="49" charset="-122"/>
              </a:rPr>
              <a:t>gap </a:t>
            </a:r>
            <a:r>
              <a:rPr lang="zh-CN" altLang="en-US" sz="3000" b="1">
                <a:latin typeface="Times New Roman" panose="02020603050405020304" pitchFamily="18" charset="0"/>
                <a:ea typeface="仿宋_GB2312" pitchFamily="49" charset="-122"/>
              </a:rPr>
              <a:t>个子序列，所有距离为 </a:t>
            </a:r>
            <a:r>
              <a:rPr lang="en-US" altLang="zh-CN" sz="3000" b="1">
                <a:latin typeface="Times New Roman" panose="02020603050405020304" pitchFamily="18" charset="0"/>
                <a:ea typeface="仿宋_GB2312" pitchFamily="49" charset="-122"/>
              </a:rPr>
              <a:t>gap </a:t>
            </a:r>
            <a:r>
              <a:rPr lang="zh-CN" altLang="en-US" sz="3000" b="1">
                <a:latin typeface="Times New Roman" panose="02020603050405020304" pitchFamily="18" charset="0"/>
                <a:ea typeface="仿宋_GB2312" pitchFamily="49" charset="-122"/>
              </a:rPr>
              <a:t>的元素放在同一个子序列中，在每一个子序列中分别</a:t>
            </a:r>
          </a:p>
        </p:txBody>
      </p:sp>
      <p:sp>
        <p:nvSpPr>
          <p:cNvPr id="908291" name="Rectangle 3">
            <a:extLst>
              <a:ext uri="{FF2B5EF4-FFF2-40B4-BE49-F238E27FC236}">
                <a16:creationId xmlns:a16="http://schemas.microsoft.com/office/drawing/2014/main" id="{ABDB627D-9C45-4067-9B01-F28E2C6829DA}"/>
              </a:ext>
            </a:extLst>
          </p:cNvPr>
          <p:cNvSpPr>
            <a:spLocks noGrp="1" noChangeArrowheads="1"/>
          </p:cNvSpPr>
          <p:nvPr>
            <p:ph type="title"/>
          </p:nvPr>
        </p:nvSpPr>
        <p:spPr>
          <a:xfrm>
            <a:off x="539750" y="2457450"/>
            <a:ext cx="8229600" cy="100806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希尔排序 </a:t>
            </a:r>
            <a:r>
              <a:rPr lang="en-US" altLang="zh-CN" sz="4000" b="1">
                <a:solidFill>
                  <a:schemeClr val="tx2"/>
                </a:solidFill>
                <a:latin typeface="华文新魏" panose="02010800040101010101" pitchFamily="2" charset="-122"/>
                <a:ea typeface="华文新魏" panose="02010800040101010101" pitchFamily="2" charset="-122"/>
              </a:rPr>
              <a:t>(Shell Sort)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C9173D1-853A-457F-8851-2CEE26B6CAB7}"/>
              </a:ext>
            </a:extLst>
          </p:cNvPr>
          <p:cNvSpPr>
            <a:spLocks noGrp="1"/>
          </p:cNvSpPr>
          <p:nvPr>
            <p:ph type="sldNum" sz="quarter" idx="11"/>
          </p:nvPr>
        </p:nvSpPr>
        <p:spPr/>
        <p:txBody>
          <a:bodyPr/>
          <a:lstStyle/>
          <a:p>
            <a:r>
              <a:rPr lang="en-US" altLang="zh-CN"/>
              <a:t>140-</a:t>
            </a:r>
            <a:fld id="{3F58C6CA-4BEE-41EB-BF95-97F2CBF8E3B4}" type="slidenum">
              <a:rPr lang="en-US" altLang="zh-CN"/>
              <a:pPr/>
              <a:t>32</a:t>
            </a:fld>
            <a:endParaRPr lang="en-US" altLang="zh-CN"/>
          </a:p>
        </p:txBody>
      </p:sp>
      <p:sp>
        <p:nvSpPr>
          <p:cNvPr id="909315" name="Rectangle 3">
            <a:extLst>
              <a:ext uri="{FF2B5EF4-FFF2-40B4-BE49-F238E27FC236}">
                <a16:creationId xmlns:a16="http://schemas.microsoft.com/office/drawing/2014/main" id="{1EC7913A-EBCF-4581-AF45-14DA93A2B7DC}"/>
              </a:ext>
            </a:extLst>
          </p:cNvPr>
          <p:cNvSpPr>
            <a:spLocks noGrp="1" noChangeArrowheads="1"/>
          </p:cNvSpPr>
          <p:nvPr>
            <p:ph type="body" idx="1"/>
          </p:nvPr>
        </p:nvSpPr>
        <p:spPr>
          <a:xfrm>
            <a:off x="474663" y="739775"/>
            <a:ext cx="8129587" cy="5029200"/>
          </a:xfrm>
        </p:spPr>
        <p:txBody>
          <a:bodyPr/>
          <a:lstStyle/>
          <a:p>
            <a:pPr>
              <a:lnSpc>
                <a:spcPct val="110000"/>
              </a:lnSpc>
              <a:buClr>
                <a:srgbClr val="FF7C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施行直接插入排序。然后缩小间隔 </a:t>
            </a:r>
            <a:r>
              <a:rPr lang="en-US" altLang="zh-CN" sz="3000" b="1">
                <a:latin typeface="Times New Roman" panose="02020603050405020304" pitchFamily="18" charset="0"/>
                <a:ea typeface="仿宋_GB2312" pitchFamily="49" charset="-122"/>
              </a:rPr>
              <a:t>gap, </a:t>
            </a:r>
            <a:r>
              <a:rPr lang="zh-CN" altLang="en-US" sz="3000" b="1">
                <a:latin typeface="Times New Roman" panose="02020603050405020304" pitchFamily="18" charset="0"/>
                <a:ea typeface="仿宋_GB2312" pitchFamily="49" charset="-122"/>
              </a:rPr>
              <a:t>例如取 </a:t>
            </a:r>
            <a:r>
              <a:rPr lang="en-US" altLang="zh-CN" sz="3000" b="1">
                <a:latin typeface="Times New Roman" panose="02020603050405020304" pitchFamily="18" charset="0"/>
                <a:ea typeface="仿宋_GB2312" pitchFamily="49" charset="-122"/>
              </a:rPr>
              <a:t>gap =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gap/2</a:t>
            </a:r>
            <a:r>
              <a:rPr lang="en-US" altLang="zh-CN"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，重复上述的子序列划分和排序工作。直到最后取 </a:t>
            </a:r>
            <a:r>
              <a:rPr lang="en-US" altLang="zh-CN" sz="3000" b="1">
                <a:latin typeface="Times New Roman" panose="02020603050405020304" pitchFamily="18" charset="0"/>
                <a:ea typeface="仿宋_GB2312" pitchFamily="49" charset="-122"/>
              </a:rPr>
              <a:t>gap</a:t>
            </a:r>
            <a:r>
              <a:rPr lang="en-US" altLang="zh-CN" sz="3000" b="1" i="1">
                <a:latin typeface="Times New Roman" panose="02020603050405020304" pitchFamily="18" charset="0"/>
                <a:ea typeface="仿宋_GB2312" pitchFamily="49" charset="-122"/>
              </a:rPr>
              <a:t> == </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，将所有元素放在同一个序列中排序为止。</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开始时</a:t>
            </a:r>
            <a:r>
              <a:rPr lang="zh-CN" altLang="en-US" sz="3000" b="1" i="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gap</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的值较大，子序列中的元素较少，排序速度较快</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随着排序进展，</a:t>
            </a:r>
            <a:r>
              <a:rPr lang="en-US" altLang="zh-CN" sz="3000" b="1">
                <a:latin typeface="Times New Roman" panose="02020603050405020304" pitchFamily="18" charset="0"/>
                <a:ea typeface="仿宋_GB2312" pitchFamily="49" charset="-122"/>
              </a:rPr>
              <a:t>gap </a:t>
            </a:r>
            <a:r>
              <a:rPr lang="zh-CN" altLang="en-US" sz="3000" b="1">
                <a:latin typeface="Times New Roman" panose="02020603050405020304" pitchFamily="18" charset="0"/>
                <a:ea typeface="仿宋_GB2312" pitchFamily="49" charset="-122"/>
              </a:rPr>
              <a:t>值逐渐变小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子序列中元素个数逐渐变多，由于前面工作的基础，大多数元素已基本有序，所以排序速度仍然很快。</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4">
            <a:extLst>
              <a:ext uri="{FF2B5EF4-FFF2-40B4-BE49-F238E27FC236}">
                <a16:creationId xmlns:a16="http://schemas.microsoft.com/office/drawing/2014/main" id="{403D8AB5-9BE7-47F7-AAD2-4D0AEFBB388C}"/>
              </a:ext>
            </a:extLst>
          </p:cNvPr>
          <p:cNvSpPr>
            <a:spLocks noGrp="1"/>
          </p:cNvSpPr>
          <p:nvPr>
            <p:ph type="sldNum" sz="quarter" idx="11"/>
          </p:nvPr>
        </p:nvSpPr>
        <p:spPr/>
        <p:txBody>
          <a:bodyPr/>
          <a:lstStyle/>
          <a:p>
            <a:r>
              <a:rPr lang="en-US" altLang="zh-CN"/>
              <a:t>140-</a:t>
            </a:r>
            <a:fld id="{50BADA4F-C0C4-4EC4-9E49-09902E12DC77}" type="slidenum">
              <a:rPr lang="en-US" altLang="zh-CN"/>
              <a:pPr/>
              <a:t>33</a:t>
            </a:fld>
            <a:endParaRPr lang="en-US" altLang="zh-CN"/>
          </a:p>
        </p:txBody>
      </p:sp>
      <p:grpSp>
        <p:nvGrpSpPr>
          <p:cNvPr id="910370" name="Group 34">
            <a:extLst>
              <a:ext uri="{FF2B5EF4-FFF2-40B4-BE49-F238E27FC236}">
                <a16:creationId xmlns:a16="http://schemas.microsoft.com/office/drawing/2014/main" id="{A8FB332B-53EF-4AC2-ACD6-2F59DB1888ED}"/>
              </a:ext>
            </a:extLst>
          </p:cNvPr>
          <p:cNvGrpSpPr>
            <a:grpSpLocks/>
          </p:cNvGrpSpPr>
          <p:nvPr/>
        </p:nvGrpSpPr>
        <p:grpSpPr bwMode="auto">
          <a:xfrm>
            <a:off x="381000" y="558800"/>
            <a:ext cx="8001000" cy="5715000"/>
            <a:chOff x="240" y="352"/>
            <a:chExt cx="5040" cy="3600"/>
          </a:xfrm>
        </p:grpSpPr>
        <p:sp>
          <p:nvSpPr>
            <p:cNvPr id="910338" name="AutoShape 2" descr="白色大理石">
              <a:extLst>
                <a:ext uri="{FF2B5EF4-FFF2-40B4-BE49-F238E27FC236}">
                  <a16:creationId xmlns:a16="http://schemas.microsoft.com/office/drawing/2014/main" id="{9160D587-CC92-4B2D-9778-B1C9E075D4EE}"/>
                </a:ext>
              </a:extLst>
            </p:cNvPr>
            <p:cNvSpPr>
              <a:spLocks noChangeArrowheads="1"/>
            </p:cNvSpPr>
            <p:nvPr/>
          </p:nvSpPr>
          <p:spPr bwMode="auto">
            <a:xfrm>
              <a:off x="480" y="832"/>
              <a:ext cx="4752" cy="288"/>
            </a:xfrm>
            <a:prstGeom prst="parallelogram">
              <a:avLst>
                <a:gd name="adj" fmla="val 23879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0340" name="AutoShape 4">
              <a:extLst>
                <a:ext uri="{FF2B5EF4-FFF2-40B4-BE49-F238E27FC236}">
                  <a16:creationId xmlns:a16="http://schemas.microsoft.com/office/drawing/2014/main" id="{D5761050-89F0-4D21-97F5-F37CAE85F57E}"/>
                </a:ext>
              </a:extLst>
            </p:cNvPr>
            <p:cNvSpPr>
              <a:spLocks noChangeArrowheads="1"/>
            </p:cNvSpPr>
            <p:nvPr/>
          </p:nvSpPr>
          <p:spPr bwMode="auto">
            <a:xfrm>
              <a:off x="1200" y="592"/>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41" name="AutoShape 5">
              <a:extLst>
                <a:ext uri="{FF2B5EF4-FFF2-40B4-BE49-F238E27FC236}">
                  <a16:creationId xmlns:a16="http://schemas.microsoft.com/office/drawing/2014/main" id="{7A06FDA6-9F70-4486-8D9A-E1CE0540CF6B}"/>
                </a:ext>
              </a:extLst>
            </p:cNvPr>
            <p:cNvSpPr>
              <a:spLocks noChangeArrowheads="1"/>
            </p:cNvSpPr>
            <p:nvPr/>
          </p:nvSpPr>
          <p:spPr bwMode="auto">
            <a:xfrm>
              <a:off x="1776" y="544"/>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42" name="AutoShape 6">
              <a:extLst>
                <a:ext uri="{FF2B5EF4-FFF2-40B4-BE49-F238E27FC236}">
                  <a16:creationId xmlns:a16="http://schemas.microsoft.com/office/drawing/2014/main" id="{F6D8E19B-07C8-4268-8293-0CAF95FC151D}"/>
                </a:ext>
              </a:extLst>
            </p:cNvPr>
            <p:cNvSpPr>
              <a:spLocks noChangeArrowheads="1"/>
            </p:cNvSpPr>
            <p:nvPr/>
          </p:nvSpPr>
          <p:spPr bwMode="auto">
            <a:xfrm>
              <a:off x="2352" y="352"/>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43" name="AutoShape 7">
              <a:extLst>
                <a:ext uri="{FF2B5EF4-FFF2-40B4-BE49-F238E27FC236}">
                  <a16:creationId xmlns:a16="http://schemas.microsoft.com/office/drawing/2014/main" id="{1FD6397E-E7F5-4B24-947E-706F7C8F258E}"/>
                </a:ext>
              </a:extLst>
            </p:cNvPr>
            <p:cNvSpPr>
              <a:spLocks noChangeArrowheads="1"/>
            </p:cNvSpPr>
            <p:nvPr/>
          </p:nvSpPr>
          <p:spPr bwMode="auto">
            <a:xfrm>
              <a:off x="2928" y="544"/>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44" name="AutoShape 8">
              <a:extLst>
                <a:ext uri="{FF2B5EF4-FFF2-40B4-BE49-F238E27FC236}">
                  <a16:creationId xmlns:a16="http://schemas.microsoft.com/office/drawing/2014/main" id="{FFE5755F-9FC8-4021-9316-AD2200C9AC36}"/>
                </a:ext>
              </a:extLst>
            </p:cNvPr>
            <p:cNvSpPr>
              <a:spLocks noChangeArrowheads="1"/>
            </p:cNvSpPr>
            <p:nvPr/>
          </p:nvSpPr>
          <p:spPr bwMode="auto">
            <a:xfrm>
              <a:off x="3504" y="640"/>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45" name="AutoShape 9">
              <a:extLst>
                <a:ext uri="{FF2B5EF4-FFF2-40B4-BE49-F238E27FC236}">
                  <a16:creationId xmlns:a16="http://schemas.microsoft.com/office/drawing/2014/main" id="{8759A91A-0699-49E7-A684-7A304725A0A6}"/>
                </a:ext>
              </a:extLst>
            </p:cNvPr>
            <p:cNvSpPr>
              <a:spLocks noChangeArrowheads="1"/>
            </p:cNvSpPr>
            <p:nvPr/>
          </p:nvSpPr>
          <p:spPr bwMode="auto">
            <a:xfrm>
              <a:off x="4080" y="832"/>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46" name="Text Box 10">
              <a:extLst>
                <a:ext uri="{FF2B5EF4-FFF2-40B4-BE49-F238E27FC236}">
                  <a16:creationId xmlns:a16="http://schemas.microsoft.com/office/drawing/2014/main" id="{46FFCA4E-39E3-4F9B-B28F-5E175AEF1443}"/>
                </a:ext>
              </a:extLst>
            </p:cNvPr>
            <p:cNvSpPr txBox="1">
              <a:spLocks noChangeArrowheads="1"/>
            </p:cNvSpPr>
            <p:nvPr/>
          </p:nvSpPr>
          <p:spPr bwMode="auto">
            <a:xfrm>
              <a:off x="1248" y="1120"/>
              <a:ext cx="309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10347" name="AutoShape 11" descr="白色大理石">
              <a:extLst>
                <a:ext uri="{FF2B5EF4-FFF2-40B4-BE49-F238E27FC236}">
                  <a16:creationId xmlns:a16="http://schemas.microsoft.com/office/drawing/2014/main" id="{8A41AFA7-A0BD-4E9E-BDA2-C84FADDECFB3}"/>
                </a:ext>
              </a:extLst>
            </p:cNvPr>
            <p:cNvSpPr>
              <a:spLocks noChangeArrowheads="1"/>
            </p:cNvSpPr>
            <p:nvPr/>
          </p:nvSpPr>
          <p:spPr bwMode="auto">
            <a:xfrm>
              <a:off x="576" y="1888"/>
              <a:ext cx="4656" cy="288"/>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0348" name="AutoShape 12">
              <a:extLst>
                <a:ext uri="{FF2B5EF4-FFF2-40B4-BE49-F238E27FC236}">
                  <a16:creationId xmlns:a16="http://schemas.microsoft.com/office/drawing/2014/main" id="{A3431048-F504-4F8A-983A-11EA74DDCC34}"/>
                </a:ext>
              </a:extLst>
            </p:cNvPr>
            <p:cNvSpPr>
              <a:spLocks noChangeArrowheads="1"/>
            </p:cNvSpPr>
            <p:nvPr/>
          </p:nvSpPr>
          <p:spPr bwMode="auto">
            <a:xfrm>
              <a:off x="1200" y="1648"/>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49" name="AutoShape 13">
              <a:extLst>
                <a:ext uri="{FF2B5EF4-FFF2-40B4-BE49-F238E27FC236}">
                  <a16:creationId xmlns:a16="http://schemas.microsoft.com/office/drawing/2014/main" id="{7756B377-1D59-4755-9CDC-20C4512F6C3B}"/>
                </a:ext>
              </a:extLst>
            </p:cNvPr>
            <p:cNvSpPr>
              <a:spLocks noChangeArrowheads="1"/>
            </p:cNvSpPr>
            <p:nvPr/>
          </p:nvSpPr>
          <p:spPr bwMode="auto">
            <a:xfrm>
              <a:off x="2928" y="160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50" name="Text Box 14">
              <a:extLst>
                <a:ext uri="{FF2B5EF4-FFF2-40B4-BE49-F238E27FC236}">
                  <a16:creationId xmlns:a16="http://schemas.microsoft.com/office/drawing/2014/main" id="{F78B5F3E-0D7B-4CB4-ADCD-7745A87ABEAD}"/>
                </a:ext>
              </a:extLst>
            </p:cNvPr>
            <p:cNvSpPr txBox="1">
              <a:spLocks noChangeArrowheads="1"/>
            </p:cNvSpPr>
            <p:nvPr/>
          </p:nvSpPr>
          <p:spPr bwMode="auto">
            <a:xfrm>
              <a:off x="275" y="1216"/>
              <a:ext cx="547"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a:solidFill>
                    <a:schemeClr val="hlink"/>
                  </a:solidFill>
                  <a:ea typeface="宋体" panose="02010600030101010101" pitchFamily="2" charset="-122"/>
                </a:rPr>
                <a:t>i</a:t>
              </a:r>
              <a:r>
                <a:rPr kumimoji="1" lang="en-US" altLang="zh-CN" sz="3200" b="1" i="1">
                  <a:solidFill>
                    <a:schemeClr val="hlink"/>
                  </a:solidFill>
                  <a:ea typeface="宋体" panose="02010600030101010101" pitchFamily="2" charset="-122"/>
                </a:rPr>
                <a:t> </a:t>
              </a:r>
              <a:r>
                <a:rPr kumimoji="1" lang="en-US" altLang="zh-CN" sz="2800" b="1">
                  <a:solidFill>
                    <a:schemeClr val="hlink"/>
                  </a:solidFill>
                  <a:ea typeface="宋体" panose="02010600030101010101"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10351" name="AutoShape 15" descr="白色大理石">
              <a:extLst>
                <a:ext uri="{FF2B5EF4-FFF2-40B4-BE49-F238E27FC236}">
                  <a16:creationId xmlns:a16="http://schemas.microsoft.com/office/drawing/2014/main" id="{705EFD15-8413-4897-8B0E-60C40F46EA6A}"/>
                </a:ext>
              </a:extLst>
            </p:cNvPr>
            <p:cNvSpPr>
              <a:spLocks noChangeArrowheads="1"/>
            </p:cNvSpPr>
            <p:nvPr/>
          </p:nvSpPr>
          <p:spPr bwMode="auto">
            <a:xfrm>
              <a:off x="576" y="3664"/>
              <a:ext cx="4704" cy="288"/>
            </a:xfrm>
            <a:prstGeom prst="parallelogram">
              <a:avLst>
                <a:gd name="adj" fmla="val 23638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0352" name="AutoShape 16">
              <a:extLst>
                <a:ext uri="{FF2B5EF4-FFF2-40B4-BE49-F238E27FC236}">
                  <a16:creationId xmlns:a16="http://schemas.microsoft.com/office/drawing/2014/main" id="{122FF150-1742-4F3F-B38D-9047CF7F3391}"/>
                </a:ext>
              </a:extLst>
            </p:cNvPr>
            <p:cNvSpPr>
              <a:spLocks noChangeArrowheads="1"/>
            </p:cNvSpPr>
            <p:nvPr/>
          </p:nvSpPr>
          <p:spPr bwMode="auto">
            <a:xfrm>
              <a:off x="4080" y="36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53" name="AutoShape 17">
              <a:extLst>
                <a:ext uri="{FF2B5EF4-FFF2-40B4-BE49-F238E27FC236}">
                  <a16:creationId xmlns:a16="http://schemas.microsoft.com/office/drawing/2014/main" id="{BB75694D-F3E1-4775-967D-0A2DF81FA54A}"/>
                </a:ext>
              </a:extLst>
            </p:cNvPr>
            <p:cNvSpPr>
              <a:spLocks noChangeArrowheads="1"/>
            </p:cNvSpPr>
            <p:nvPr/>
          </p:nvSpPr>
          <p:spPr bwMode="auto">
            <a:xfrm>
              <a:off x="2352" y="31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54" name="Text Box 18">
              <a:extLst>
                <a:ext uri="{FF2B5EF4-FFF2-40B4-BE49-F238E27FC236}">
                  <a16:creationId xmlns:a16="http://schemas.microsoft.com/office/drawing/2014/main" id="{CFAAB697-B2A3-4754-9C63-8C6CF2699BC6}"/>
                </a:ext>
              </a:extLst>
            </p:cNvPr>
            <p:cNvSpPr txBox="1">
              <a:spLocks noChangeArrowheads="1"/>
            </p:cNvSpPr>
            <p:nvPr/>
          </p:nvSpPr>
          <p:spPr bwMode="auto">
            <a:xfrm>
              <a:off x="240" y="1504"/>
              <a:ext cx="87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u="sng">
                  <a:solidFill>
                    <a:schemeClr val="tx2"/>
                  </a:solidFill>
                  <a:ea typeface="宋体" panose="02010600030101010101" pitchFamily="2" charset="-122"/>
                </a:rPr>
                <a:t>Gap = 3</a:t>
              </a:r>
              <a:endParaRPr kumimoji="1" lang="en-US" altLang="zh-CN" sz="2800" b="1">
                <a:ea typeface="宋体" panose="02010600030101010101" pitchFamily="2" charset="-122"/>
              </a:endParaRPr>
            </a:p>
          </p:txBody>
        </p:sp>
        <p:sp>
          <p:nvSpPr>
            <p:cNvPr id="910355" name="AutoShape 19" descr="白色大理石">
              <a:extLst>
                <a:ext uri="{FF2B5EF4-FFF2-40B4-BE49-F238E27FC236}">
                  <a16:creationId xmlns:a16="http://schemas.microsoft.com/office/drawing/2014/main" id="{39D2255B-60E5-4E36-8DDB-AE941EB5E360}"/>
                </a:ext>
              </a:extLst>
            </p:cNvPr>
            <p:cNvSpPr>
              <a:spLocks noChangeArrowheads="1"/>
            </p:cNvSpPr>
            <p:nvPr/>
          </p:nvSpPr>
          <p:spPr bwMode="auto">
            <a:xfrm>
              <a:off x="576" y="2800"/>
              <a:ext cx="4656" cy="288"/>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0356" name="AutoShape 20">
              <a:extLst>
                <a:ext uri="{FF2B5EF4-FFF2-40B4-BE49-F238E27FC236}">
                  <a16:creationId xmlns:a16="http://schemas.microsoft.com/office/drawing/2014/main" id="{594F0B2F-7979-4887-9B65-5193BA4E2749}"/>
                </a:ext>
              </a:extLst>
            </p:cNvPr>
            <p:cNvSpPr>
              <a:spLocks noChangeArrowheads="1"/>
            </p:cNvSpPr>
            <p:nvPr/>
          </p:nvSpPr>
          <p:spPr bwMode="auto">
            <a:xfrm>
              <a:off x="1776" y="25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10357" name="AutoShape 21">
              <a:extLst>
                <a:ext uri="{FF2B5EF4-FFF2-40B4-BE49-F238E27FC236}">
                  <a16:creationId xmlns:a16="http://schemas.microsoft.com/office/drawing/2014/main" id="{517FBD85-ADD3-4CAB-A877-32E1EDC130AF}"/>
                </a:ext>
              </a:extLst>
            </p:cNvPr>
            <p:cNvSpPr>
              <a:spLocks noChangeArrowheads="1"/>
            </p:cNvSpPr>
            <p:nvPr/>
          </p:nvSpPr>
          <p:spPr bwMode="auto">
            <a:xfrm>
              <a:off x="3504" y="260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0358" name="AutoShape 22">
              <a:extLst>
                <a:ext uri="{FF2B5EF4-FFF2-40B4-BE49-F238E27FC236}">
                  <a16:creationId xmlns:a16="http://schemas.microsoft.com/office/drawing/2014/main" id="{9E946919-7875-44A5-AB8A-0893CA4F0548}"/>
                </a:ext>
              </a:extLst>
            </p:cNvPr>
            <p:cNvSpPr>
              <a:spLocks noChangeArrowheads="1"/>
            </p:cNvSpPr>
            <p:nvPr/>
          </p:nvSpPr>
          <p:spPr bwMode="auto">
            <a:xfrm>
              <a:off x="2352" y="1408"/>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59" name="AutoShape 23">
              <a:extLst>
                <a:ext uri="{FF2B5EF4-FFF2-40B4-BE49-F238E27FC236}">
                  <a16:creationId xmlns:a16="http://schemas.microsoft.com/office/drawing/2014/main" id="{4EF091CC-33E3-4F31-A73F-24C234FE8C42}"/>
                </a:ext>
              </a:extLst>
            </p:cNvPr>
            <p:cNvSpPr>
              <a:spLocks noChangeArrowheads="1"/>
            </p:cNvSpPr>
            <p:nvPr/>
          </p:nvSpPr>
          <p:spPr bwMode="auto">
            <a:xfrm>
              <a:off x="1776" y="1600"/>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0" name="AutoShape 24">
              <a:extLst>
                <a:ext uri="{FF2B5EF4-FFF2-40B4-BE49-F238E27FC236}">
                  <a16:creationId xmlns:a16="http://schemas.microsoft.com/office/drawing/2014/main" id="{5150F6ED-2665-4EB9-A9F6-9C73316F70BC}"/>
                </a:ext>
              </a:extLst>
            </p:cNvPr>
            <p:cNvSpPr>
              <a:spLocks noChangeArrowheads="1"/>
            </p:cNvSpPr>
            <p:nvPr/>
          </p:nvSpPr>
          <p:spPr bwMode="auto">
            <a:xfrm>
              <a:off x="3504" y="1696"/>
              <a:ext cx="336" cy="432"/>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1" name="AutoShape 25">
              <a:extLst>
                <a:ext uri="{FF2B5EF4-FFF2-40B4-BE49-F238E27FC236}">
                  <a16:creationId xmlns:a16="http://schemas.microsoft.com/office/drawing/2014/main" id="{D607A909-38DF-4D7F-AD04-8B6865037431}"/>
                </a:ext>
              </a:extLst>
            </p:cNvPr>
            <p:cNvSpPr>
              <a:spLocks noChangeArrowheads="1"/>
            </p:cNvSpPr>
            <p:nvPr/>
          </p:nvSpPr>
          <p:spPr bwMode="auto">
            <a:xfrm>
              <a:off x="4080" y="1888"/>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2" name="AutoShape 26">
              <a:extLst>
                <a:ext uri="{FF2B5EF4-FFF2-40B4-BE49-F238E27FC236}">
                  <a16:creationId xmlns:a16="http://schemas.microsoft.com/office/drawing/2014/main" id="{2C2722D9-2A15-4302-8DDC-6B1B3EC35BD6}"/>
                </a:ext>
              </a:extLst>
            </p:cNvPr>
            <p:cNvSpPr>
              <a:spLocks noChangeArrowheads="1"/>
            </p:cNvSpPr>
            <p:nvPr/>
          </p:nvSpPr>
          <p:spPr bwMode="auto">
            <a:xfrm>
              <a:off x="2352" y="2320"/>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3" name="AutoShape 27">
              <a:extLst>
                <a:ext uri="{FF2B5EF4-FFF2-40B4-BE49-F238E27FC236}">
                  <a16:creationId xmlns:a16="http://schemas.microsoft.com/office/drawing/2014/main" id="{66A793B0-5A68-459F-9D9D-4CECD2D0B0E9}"/>
                </a:ext>
              </a:extLst>
            </p:cNvPr>
            <p:cNvSpPr>
              <a:spLocks noChangeArrowheads="1"/>
            </p:cNvSpPr>
            <p:nvPr/>
          </p:nvSpPr>
          <p:spPr bwMode="auto">
            <a:xfrm>
              <a:off x="2928" y="2512"/>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4" name="AutoShape 28">
              <a:extLst>
                <a:ext uri="{FF2B5EF4-FFF2-40B4-BE49-F238E27FC236}">
                  <a16:creationId xmlns:a16="http://schemas.microsoft.com/office/drawing/2014/main" id="{84FBA646-6F7B-4D9F-A9BF-986951A502F0}"/>
                </a:ext>
              </a:extLst>
            </p:cNvPr>
            <p:cNvSpPr>
              <a:spLocks noChangeArrowheads="1"/>
            </p:cNvSpPr>
            <p:nvPr/>
          </p:nvSpPr>
          <p:spPr bwMode="auto">
            <a:xfrm>
              <a:off x="4080" y="2800"/>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5" name="AutoShape 29">
              <a:extLst>
                <a:ext uri="{FF2B5EF4-FFF2-40B4-BE49-F238E27FC236}">
                  <a16:creationId xmlns:a16="http://schemas.microsoft.com/office/drawing/2014/main" id="{E171160B-E061-48DA-A612-7326E01CB903}"/>
                </a:ext>
              </a:extLst>
            </p:cNvPr>
            <p:cNvSpPr>
              <a:spLocks noChangeArrowheads="1"/>
            </p:cNvSpPr>
            <p:nvPr/>
          </p:nvSpPr>
          <p:spPr bwMode="auto">
            <a:xfrm>
              <a:off x="1200" y="2560"/>
              <a:ext cx="336" cy="48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6" name="AutoShape 30">
              <a:extLst>
                <a:ext uri="{FF2B5EF4-FFF2-40B4-BE49-F238E27FC236}">
                  <a16:creationId xmlns:a16="http://schemas.microsoft.com/office/drawing/2014/main" id="{90A2BA52-E8FE-4FB9-A017-2C1436BFED1C}"/>
                </a:ext>
              </a:extLst>
            </p:cNvPr>
            <p:cNvSpPr>
              <a:spLocks noChangeArrowheads="1"/>
            </p:cNvSpPr>
            <p:nvPr/>
          </p:nvSpPr>
          <p:spPr bwMode="auto">
            <a:xfrm>
              <a:off x="1776" y="33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7" name="AutoShape 31">
              <a:extLst>
                <a:ext uri="{FF2B5EF4-FFF2-40B4-BE49-F238E27FC236}">
                  <a16:creationId xmlns:a16="http://schemas.microsoft.com/office/drawing/2014/main" id="{1F99BE62-0A8A-4633-88A4-1BEE8453E66B}"/>
                </a:ext>
              </a:extLst>
            </p:cNvPr>
            <p:cNvSpPr>
              <a:spLocks noChangeArrowheads="1"/>
            </p:cNvSpPr>
            <p:nvPr/>
          </p:nvSpPr>
          <p:spPr bwMode="auto">
            <a:xfrm>
              <a:off x="1200" y="3424"/>
              <a:ext cx="336" cy="48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8" name="AutoShape 32">
              <a:extLst>
                <a:ext uri="{FF2B5EF4-FFF2-40B4-BE49-F238E27FC236}">
                  <a16:creationId xmlns:a16="http://schemas.microsoft.com/office/drawing/2014/main" id="{D236BDED-BD31-4123-8761-9729E266F293}"/>
                </a:ext>
              </a:extLst>
            </p:cNvPr>
            <p:cNvSpPr>
              <a:spLocks noChangeArrowheads="1"/>
            </p:cNvSpPr>
            <p:nvPr/>
          </p:nvSpPr>
          <p:spPr bwMode="auto">
            <a:xfrm>
              <a:off x="2928" y="33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0369" name="AutoShape 33">
              <a:extLst>
                <a:ext uri="{FF2B5EF4-FFF2-40B4-BE49-F238E27FC236}">
                  <a16:creationId xmlns:a16="http://schemas.microsoft.com/office/drawing/2014/main" id="{C6515CFD-E940-4CF7-91AD-1C722F39EB1A}"/>
                </a:ext>
              </a:extLst>
            </p:cNvPr>
            <p:cNvSpPr>
              <a:spLocks noChangeArrowheads="1"/>
            </p:cNvSpPr>
            <p:nvPr/>
          </p:nvSpPr>
          <p:spPr bwMode="auto">
            <a:xfrm>
              <a:off x="3504" y="3472"/>
              <a:ext cx="336" cy="432"/>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C0C0C0"/>
                  </a:outerShdw>
                </a:effectLst>
                <a:ea typeface="宋体" panose="02010600030101010101" pitchFamily="2" charset="-122"/>
              </a:endParaRPr>
            </a:p>
          </p:txBody>
        </p:sp>
      </p:gr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4">
            <a:extLst>
              <a:ext uri="{FF2B5EF4-FFF2-40B4-BE49-F238E27FC236}">
                <a16:creationId xmlns:a16="http://schemas.microsoft.com/office/drawing/2014/main" id="{0D3F511F-74D8-4F95-9126-1E32BB85D7DE}"/>
              </a:ext>
            </a:extLst>
          </p:cNvPr>
          <p:cNvSpPr>
            <a:spLocks noGrp="1"/>
          </p:cNvSpPr>
          <p:nvPr>
            <p:ph type="sldNum" sz="quarter" idx="11"/>
          </p:nvPr>
        </p:nvSpPr>
        <p:spPr/>
        <p:txBody>
          <a:bodyPr/>
          <a:lstStyle/>
          <a:p>
            <a:r>
              <a:rPr lang="en-US" altLang="zh-CN"/>
              <a:t>140-</a:t>
            </a:r>
            <a:fld id="{A3E4F22D-ACEC-42E3-9D58-D7D3A8A64E86}" type="slidenum">
              <a:rPr lang="en-US" altLang="zh-CN"/>
              <a:pPr/>
              <a:t>34</a:t>
            </a:fld>
            <a:endParaRPr lang="en-US" altLang="zh-CN"/>
          </a:p>
        </p:txBody>
      </p:sp>
      <p:sp>
        <p:nvSpPr>
          <p:cNvPr id="911362" name="AutoShape 2" descr="白色大理石">
            <a:extLst>
              <a:ext uri="{FF2B5EF4-FFF2-40B4-BE49-F238E27FC236}">
                <a16:creationId xmlns:a16="http://schemas.microsoft.com/office/drawing/2014/main" id="{3FE14CEE-5FF2-4241-8E07-737B45B84333}"/>
              </a:ext>
            </a:extLst>
          </p:cNvPr>
          <p:cNvSpPr>
            <a:spLocks noChangeArrowheads="1"/>
          </p:cNvSpPr>
          <p:nvPr/>
        </p:nvSpPr>
        <p:spPr bwMode="auto">
          <a:xfrm>
            <a:off x="762000" y="1219200"/>
            <a:ext cx="7543800" cy="457200"/>
          </a:xfrm>
          <a:prstGeom prst="parallelogram">
            <a:avLst>
              <a:gd name="adj" fmla="val 23879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11363" name="Rectangle 3">
            <a:extLst>
              <a:ext uri="{FF2B5EF4-FFF2-40B4-BE49-F238E27FC236}">
                <a16:creationId xmlns:a16="http://schemas.microsoft.com/office/drawing/2014/main" id="{9289B753-39B8-4AFB-9007-CBC2F41F8650}"/>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11364" name="AutoShape 4">
            <a:extLst>
              <a:ext uri="{FF2B5EF4-FFF2-40B4-BE49-F238E27FC236}">
                <a16:creationId xmlns:a16="http://schemas.microsoft.com/office/drawing/2014/main" id="{00D4E224-C2BE-447B-B12B-7E25FA7FFD90}"/>
              </a:ext>
            </a:extLst>
          </p:cNvPr>
          <p:cNvSpPr>
            <a:spLocks noChangeArrowheads="1"/>
          </p:cNvSpPr>
          <p:nvPr/>
        </p:nvSpPr>
        <p:spPr bwMode="auto">
          <a:xfrm>
            <a:off x="19050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65" name="AutoShape 5">
            <a:extLst>
              <a:ext uri="{FF2B5EF4-FFF2-40B4-BE49-F238E27FC236}">
                <a16:creationId xmlns:a16="http://schemas.microsoft.com/office/drawing/2014/main" id="{6A38C539-939C-42B5-9506-39EA646BD353}"/>
              </a:ext>
            </a:extLst>
          </p:cNvPr>
          <p:cNvSpPr>
            <a:spLocks noChangeArrowheads="1"/>
          </p:cNvSpPr>
          <p:nvPr/>
        </p:nvSpPr>
        <p:spPr bwMode="auto">
          <a:xfrm>
            <a:off x="55626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66" name="AutoShape 6">
            <a:extLst>
              <a:ext uri="{FF2B5EF4-FFF2-40B4-BE49-F238E27FC236}">
                <a16:creationId xmlns:a16="http://schemas.microsoft.com/office/drawing/2014/main" id="{2952FB17-5400-4F20-BAA0-4BA2C86538EF}"/>
              </a:ext>
            </a:extLst>
          </p:cNvPr>
          <p:cNvSpPr>
            <a:spLocks noChangeArrowheads="1"/>
          </p:cNvSpPr>
          <p:nvPr/>
        </p:nvSpPr>
        <p:spPr bwMode="auto">
          <a:xfrm>
            <a:off x="64770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67" name="AutoShape 7">
            <a:extLst>
              <a:ext uri="{FF2B5EF4-FFF2-40B4-BE49-F238E27FC236}">
                <a16:creationId xmlns:a16="http://schemas.microsoft.com/office/drawing/2014/main" id="{F2548247-5746-4D56-87A7-4C02B8C9C707}"/>
              </a:ext>
            </a:extLst>
          </p:cNvPr>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68" name="AutoShape 8">
            <a:extLst>
              <a:ext uri="{FF2B5EF4-FFF2-40B4-BE49-F238E27FC236}">
                <a16:creationId xmlns:a16="http://schemas.microsoft.com/office/drawing/2014/main" id="{2C148732-3143-4C2B-8321-57BE86561828}"/>
              </a:ext>
            </a:extLst>
          </p:cNvPr>
          <p:cNvSpPr>
            <a:spLocks noChangeArrowheads="1"/>
          </p:cNvSpPr>
          <p:nvPr/>
        </p:nvSpPr>
        <p:spPr bwMode="auto">
          <a:xfrm>
            <a:off x="28194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69" name="AutoShape 9">
            <a:extLst>
              <a:ext uri="{FF2B5EF4-FFF2-40B4-BE49-F238E27FC236}">
                <a16:creationId xmlns:a16="http://schemas.microsoft.com/office/drawing/2014/main" id="{2EBAB75B-32D9-4BC3-938A-EC0D6F43BF92}"/>
              </a:ext>
            </a:extLst>
          </p:cNvPr>
          <p:cNvSpPr>
            <a:spLocks noChangeArrowheads="1"/>
          </p:cNvSpPr>
          <p:nvPr/>
        </p:nvSpPr>
        <p:spPr bwMode="auto">
          <a:xfrm>
            <a:off x="37338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70" name="Text Box 10">
            <a:extLst>
              <a:ext uri="{FF2B5EF4-FFF2-40B4-BE49-F238E27FC236}">
                <a16:creationId xmlns:a16="http://schemas.microsoft.com/office/drawing/2014/main" id="{6E5B2A46-60A1-47A9-BD2F-40921887CA5E}"/>
              </a:ext>
            </a:extLst>
          </p:cNvPr>
          <p:cNvSpPr txBox="1">
            <a:spLocks noChangeArrowheads="1"/>
          </p:cNvSpPr>
          <p:nvPr/>
        </p:nvSpPr>
        <p:spPr bwMode="auto">
          <a:xfrm>
            <a:off x="1981200" y="1676400"/>
            <a:ext cx="4908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11371" name="AutoShape 11" descr="白色大理石">
            <a:extLst>
              <a:ext uri="{FF2B5EF4-FFF2-40B4-BE49-F238E27FC236}">
                <a16:creationId xmlns:a16="http://schemas.microsoft.com/office/drawing/2014/main" id="{22C98BFE-36FB-4548-B310-C0A5D2A052CA}"/>
              </a:ext>
            </a:extLst>
          </p:cNvPr>
          <p:cNvSpPr>
            <a:spLocks noChangeArrowheads="1"/>
          </p:cNvSpPr>
          <p:nvPr/>
        </p:nvSpPr>
        <p:spPr bwMode="auto">
          <a:xfrm>
            <a:off x="914400" y="2971800"/>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1372" name="AutoShape 12">
            <a:extLst>
              <a:ext uri="{FF2B5EF4-FFF2-40B4-BE49-F238E27FC236}">
                <a16:creationId xmlns:a16="http://schemas.microsoft.com/office/drawing/2014/main" id="{B1294048-4A40-488D-9D88-929B2BE82681}"/>
              </a:ext>
            </a:extLst>
          </p:cNvPr>
          <p:cNvSpPr>
            <a:spLocks noChangeArrowheads="1"/>
          </p:cNvSpPr>
          <p:nvPr/>
        </p:nvSpPr>
        <p:spPr bwMode="auto">
          <a:xfrm>
            <a:off x="1905000" y="25908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73" name="Text Box 13">
            <a:extLst>
              <a:ext uri="{FF2B5EF4-FFF2-40B4-BE49-F238E27FC236}">
                <a16:creationId xmlns:a16="http://schemas.microsoft.com/office/drawing/2014/main" id="{8F3A8CFC-4A0B-47CE-9BBF-7F0F7B304B42}"/>
              </a:ext>
            </a:extLst>
          </p:cNvPr>
          <p:cNvSpPr txBox="1">
            <a:spLocks noChangeArrowheads="1"/>
          </p:cNvSpPr>
          <p:nvPr/>
        </p:nvSpPr>
        <p:spPr bwMode="auto">
          <a:xfrm>
            <a:off x="436563" y="1828800"/>
            <a:ext cx="868362"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11374" name="AutoShape 14" descr="白色大理石">
            <a:extLst>
              <a:ext uri="{FF2B5EF4-FFF2-40B4-BE49-F238E27FC236}">
                <a16:creationId xmlns:a16="http://schemas.microsoft.com/office/drawing/2014/main" id="{83E2571F-31E5-4F15-9023-B9F8F9E6E15B}"/>
              </a:ext>
            </a:extLst>
          </p:cNvPr>
          <p:cNvSpPr>
            <a:spLocks noChangeArrowheads="1"/>
          </p:cNvSpPr>
          <p:nvPr/>
        </p:nvSpPr>
        <p:spPr bwMode="auto">
          <a:xfrm>
            <a:off x="914400" y="5715000"/>
            <a:ext cx="7467600" cy="457200"/>
          </a:xfrm>
          <a:prstGeom prst="parallelogram">
            <a:avLst>
              <a:gd name="adj" fmla="val 23638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1375" name="AutoShape 15">
            <a:extLst>
              <a:ext uri="{FF2B5EF4-FFF2-40B4-BE49-F238E27FC236}">
                <a16:creationId xmlns:a16="http://schemas.microsoft.com/office/drawing/2014/main" id="{C7CD3879-FF5D-4178-A38C-8882FA6EA0FF}"/>
              </a:ext>
            </a:extLst>
          </p:cNvPr>
          <p:cNvSpPr>
            <a:spLocks noChangeArrowheads="1"/>
          </p:cNvSpPr>
          <p:nvPr/>
        </p:nvSpPr>
        <p:spPr bwMode="auto">
          <a:xfrm>
            <a:off x="3733800" y="29718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76" name="AutoShape 16">
            <a:extLst>
              <a:ext uri="{FF2B5EF4-FFF2-40B4-BE49-F238E27FC236}">
                <a16:creationId xmlns:a16="http://schemas.microsoft.com/office/drawing/2014/main" id="{0E922FE3-8BC2-4678-9386-93EB4A3EA65D}"/>
              </a:ext>
            </a:extLst>
          </p:cNvPr>
          <p:cNvSpPr>
            <a:spLocks noChangeArrowheads="1"/>
          </p:cNvSpPr>
          <p:nvPr/>
        </p:nvSpPr>
        <p:spPr bwMode="auto">
          <a:xfrm>
            <a:off x="6477000" y="49530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77" name="Text Box 17">
            <a:extLst>
              <a:ext uri="{FF2B5EF4-FFF2-40B4-BE49-F238E27FC236}">
                <a16:creationId xmlns:a16="http://schemas.microsoft.com/office/drawing/2014/main" id="{42919777-D6A1-4782-8FE9-49A827CF5E5D}"/>
              </a:ext>
            </a:extLst>
          </p:cNvPr>
          <p:cNvSpPr txBox="1">
            <a:spLocks noChangeArrowheads="1"/>
          </p:cNvSpPr>
          <p:nvPr/>
        </p:nvSpPr>
        <p:spPr bwMode="auto">
          <a:xfrm>
            <a:off x="381000" y="2286000"/>
            <a:ext cx="13954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u="sng">
                <a:solidFill>
                  <a:schemeClr val="tx2"/>
                </a:solidFill>
                <a:ea typeface="宋体" panose="02010600030101010101" pitchFamily="2" charset="-122"/>
              </a:rPr>
              <a:t>Gap = 2</a:t>
            </a:r>
            <a:endParaRPr kumimoji="1" lang="en-US" altLang="zh-CN" sz="2800" b="1">
              <a:ea typeface="宋体" panose="02010600030101010101" pitchFamily="2" charset="-122"/>
            </a:endParaRPr>
          </a:p>
        </p:txBody>
      </p:sp>
      <p:sp>
        <p:nvSpPr>
          <p:cNvPr id="911378" name="AutoShape 18" descr="白色大理石">
            <a:extLst>
              <a:ext uri="{FF2B5EF4-FFF2-40B4-BE49-F238E27FC236}">
                <a16:creationId xmlns:a16="http://schemas.microsoft.com/office/drawing/2014/main" id="{EB4B8048-4870-4903-87C2-D286F63ED23C}"/>
              </a:ext>
            </a:extLst>
          </p:cNvPr>
          <p:cNvSpPr>
            <a:spLocks noChangeArrowheads="1"/>
          </p:cNvSpPr>
          <p:nvPr/>
        </p:nvSpPr>
        <p:spPr bwMode="auto">
          <a:xfrm>
            <a:off x="914400" y="4343400"/>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1379" name="AutoShape 19">
            <a:extLst>
              <a:ext uri="{FF2B5EF4-FFF2-40B4-BE49-F238E27FC236}">
                <a16:creationId xmlns:a16="http://schemas.microsoft.com/office/drawing/2014/main" id="{57B409D2-C7C6-48F1-BBCC-9C08E7D1CBCB}"/>
              </a:ext>
            </a:extLst>
          </p:cNvPr>
          <p:cNvSpPr>
            <a:spLocks noChangeArrowheads="1"/>
          </p:cNvSpPr>
          <p:nvPr/>
        </p:nvSpPr>
        <p:spPr bwMode="auto">
          <a:xfrm>
            <a:off x="5562600" y="25146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11380" name="AutoShape 20">
            <a:extLst>
              <a:ext uri="{FF2B5EF4-FFF2-40B4-BE49-F238E27FC236}">
                <a16:creationId xmlns:a16="http://schemas.microsoft.com/office/drawing/2014/main" id="{4E9F17FF-6796-4E64-80EA-ABF702149106}"/>
              </a:ext>
            </a:extLst>
          </p:cNvPr>
          <p:cNvSpPr>
            <a:spLocks noChangeArrowheads="1"/>
          </p:cNvSpPr>
          <p:nvPr/>
        </p:nvSpPr>
        <p:spPr bwMode="auto">
          <a:xfrm>
            <a:off x="2819400" y="40386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81" name="AutoShape 21">
            <a:extLst>
              <a:ext uri="{FF2B5EF4-FFF2-40B4-BE49-F238E27FC236}">
                <a16:creationId xmlns:a16="http://schemas.microsoft.com/office/drawing/2014/main" id="{3E7D8AC7-F395-4E5F-91C2-4CA1E61481D0}"/>
              </a:ext>
            </a:extLst>
          </p:cNvPr>
          <p:cNvSpPr>
            <a:spLocks noChangeArrowheads="1"/>
          </p:cNvSpPr>
          <p:nvPr/>
        </p:nvSpPr>
        <p:spPr bwMode="auto">
          <a:xfrm>
            <a:off x="6477000" y="2209800"/>
            <a:ext cx="533400" cy="114300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1382" name="AutoShape 22">
            <a:extLst>
              <a:ext uri="{FF2B5EF4-FFF2-40B4-BE49-F238E27FC236}">
                <a16:creationId xmlns:a16="http://schemas.microsoft.com/office/drawing/2014/main" id="{97912671-27C1-4B93-83F5-CF3066CCF9EA}"/>
              </a:ext>
            </a:extLst>
          </p:cNvPr>
          <p:cNvSpPr>
            <a:spLocks noChangeArrowheads="1"/>
          </p:cNvSpPr>
          <p:nvPr/>
        </p:nvSpPr>
        <p:spPr bwMode="auto">
          <a:xfrm>
            <a:off x="2819400" y="2667000"/>
            <a:ext cx="533400" cy="685800"/>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1383" name="AutoShape 23">
            <a:extLst>
              <a:ext uri="{FF2B5EF4-FFF2-40B4-BE49-F238E27FC236}">
                <a16:creationId xmlns:a16="http://schemas.microsoft.com/office/drawing/2014/main" id="{1AB4F4E2-2056-4E7A-A131-760B859241A5}"/>
              </a:ext>
            </a:extLst>
          </p:cNvPr>
          <p:cNvSpPr>
            <a:spLocks noChangeArrowheads="1"/>
          </p:cNvSpPr>
          <p:nvPr/>
        </p:nvSpPr>
        <p:spPr bwMode="auto">
          <a:xfrm>
            <a:off x="4648200" y="25146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1384" name="AutoShape 24">
            <a:extLst>
              <a:ext uri="{FF2B5EF4-FFF2-40B4-BE49-F238E27FC236}">
                <a16:creationId xmlns:a16="http://schemas.microsoft.com/office/drawing/2014/main" id="{0B7234E7-0AF8-4224-920F-A19FDA94B06B}"/>
              </a:ext>
            </a:extLst>
          </p:cNvPr>
          <p:cNvSpPr>
            <a:spLocks noChangeArrowheads="1"/>
          </p:cNvSpPr>
          <p:nvPr/>
        </p:nvSpPr>
        <p:spPr bwMode="auto">
          <a:xfrm>
            <a:off x="3733800" y="4343400"/>
            <a:ext cx="533400" cy="38100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1385" name="AutoShape 25">
            <a:extLst>
              <a:ext uri="{FF2B5EF4-FFF2-40B4-BE49-F238E27FC236}">
                <a16:creationId xmlns:a16="http://schemas.microsoft.com/office/drawing/2014/main" id="{125F1D20-8646-43D7-A967-7996A9A3D83E}"/>
              </a:ext>
            </a:extLst>
          </p:cNvPr>
          <p:cNvSpPr>
            <a:spLocks noChangeArrowheads="1"/>
          </p:cNvSpPr>
          <p:nvPr/>
        </p:nvSpPr>
        <p:spPr bwMode="auto">
          <a:xfrm>
            <a:off x="1905000" y="3962400"/>
            <a:ext cx="533400" cy="76200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1386" name="AutoShape 26">
            <a:extLst>
              <a:ext uri="{FF2B5EF4-FFF2-40B4-BE49-F238E27FC236}">
                <a16:creationId xmlns:a16="http://schemas.microsoft.com/office/drawing/2014/main" id="{D0AF39E4-57ED-4838-8144-7CD581A9EA0C}"/>
              </a:ext>
            </a:extLst>
          </p:cNvPr>
          <p:cNvSpPr>
            <a:spLocks noChangeArrowheads="1"/>
          </p:cNvSpPr>
          <p:nvPr/>
        </p:nvSpPr>
        <p:spPr bwMode="auto">
          <a:xfrm>
            <a:off x="5562600" y="38862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C0C0C0"/>
                </a:outerShdw>
              </a:effectLst>
              <a:ea typeface="宋体" panose="02010600030101010101" pitchFamily="2" charset="-122"/>
            </a:endParaRPr>
          </a:p>
        </p:txBody>
      </p:sp>
      <p:sp>
        <p:nvSpPr>
          <p:cNvPr id="911387" name="AutoShape 27">
            <a:extLst>
              <a:ext uri="{FF2B5EF4-FFF2-40B4-BE49-F238E27FC236}">
                <a16:creationId xmlns:a16="http://schemas.microsoft.com/office/drawing/2014/main" id="{5BA9A598-96E1-4CD7-817D-A9C6E159A634}"/>
              </a:ext>
            </a:extLst>
          </p:cNvPr>
          <p:cNvSpPr>
            <a:spLocks noChangeArrowheads="1"/>
          </p:cNvSpPr>
          <p:nvPr/>
        </p:nvSpPr>
        <p:spPr bwMode="auto">
          <a:xfrm>
            <a:off x="64770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88" name="AutoShape 28">
            <a:extLst>
              <a:ext uri="{FF2B5EF4-FFF2-40B4-BE49-F238E27FC236}">
                <a16:creationId xmlns:a16="http://schemas.microsoft.com/office/drawing/2014/main" id="{2F6885C7-B6E3-47E0-8B84-081FF7EA10EB}"/>
              </a:ext>
            </a:extLst>
          </p:cNvPr>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89" name="AutoShape 29">
            <a:extLst>
              <a:ext uri="{FF2B5EF4-FFF2-40B4-BE49-F238E27FC236}">
                <a16:creationId xmlns:a16="http://schemas.microsoft.com/office/drawing/2014/main" id="{2E296D8A-61FA-41E8-94C4-65EE674626D8}"/>
              </a:ext>
            </a:extLst>
          </p:cNvPr>
          <p:cNvSpPr>
            <a:spLocks noChangeArrowheads="1"/>
          </p:cNvSpPr>
          <p:nvPr/>
        </p:nvSpPr>
        <p:spPr bwMode="auto">
          <a:xfrm>
            <a:off x="1905000" y="57150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90" name="AutoShape 30">
            <a:extLst>
              <a:ext uri="{FF2B5EF4-FFF2-40B4-BE49-F238E27FC236}">
                <a16:creationId xmlns:a16="http://schemas.microsoft.com/office/drawing/2014/main" id="{747D6A68-E9CA-490B-AFB5-7AF17205CBA7}"/>
              </a:ext>
            </a:extLst>
          </p:cNvPr>
          <p:cNvSpPr>
            <a:spLocks noChangeArrowheads="1"/>
          </p:cNvSpPr>
          <p:nvPr/>
        </p:nvSpPr>
        <p:spPr bwMode="auto">
          <a:xfrm>
            <a:off x="2819400" y="54102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91" name="AutoShape 31">
            <a:extLst>
              <a:ext uri="{FF2B5EF4-FFF2-40B4-BE49-F238E27FC236}">
                <a16:creationId xmlns:a16="http://schemas.microsoft.com/office/drawing/2014/main" id="{5E835F5E-B4BD-46BA-8A31-F75DDFF8D6EA}"/>
              </a:ext>
            </a:extLst>
          </p:cNvPr>
          <p:cNvSpPr>
            <a:spLocks noChangeArrowheads="1"/>
          </p:cNvSpPr>
          <p:nvPr/>
        </p:nvSpPr>
        <p:spPr bwMode="auto">
          <a:xfrm>
            <a:off x="3733800" y="53340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92" name="AutoShape 32">
            <a:extLst>
              <a:ext uri="{FF2B5EF4-FFF2-40B4-BE49-F238E27FC236}">
                <a16:creationId xmlns:a16="http://schemas.microsoft.com/office/drawing/2014/main" id="{64CC9F85-2246-4820-9F80-3E1D382F7D33}"/>
              </a:ext>
            </a:extLst>
          </p:cNvPr>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1393" name="AutoShape 33">
            <a:extLst>
              <a:ext uri="{FF2B5EF4-FFF2-40B4-BE49-F238E27FC236}">
                <a16:creationId xmlns:a16="http://schemas.microsoft.com/office/drawing/2014/main" id="{63C68828-F90B-4B1A-89E4-16BA612251F2}"/>
              </a:ext>
            </a:extLst>
          </p:cNvPr>
          <p:cNvSpPr>
            <a:spLocks noChangeArrowheads="1"/>
          </p:cNvSpPr>
          <p:nvPr/>
        </p:nvSpPr>
        <p:spPr bwMode="auto">
          <a:xfrm>
            <a:off x="55626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D8CDF933-A6D4-42DF-9C53-4083110B0F69}"/>
              </a:ext>
            </a:extLst>
          </p:cNvPr>
          <p:cNvSpPr>
            <a:spLocks noGrp="1"/>
          </p:cNvSpPr>
          <p:nvPr>
            <p:ph type="sldNum" sz="quarter" idx="11"/>
          </p:nvPr>
        </p:nvSpPr>
        <p:spPr/>
        <p:txBody>
          <a:bodyPr/>
          <a:lstStyle/>
          <a:p>
            <a:r>
              <a:rPr lang="en-US" altLang="zh-CN"/>
              <a:t>140-</a:t>
            </a:r>
            <a:fld id="{4A9202F7-FFDE-4373-AA44-E16898D8350F}" type="slidenum">
              <a:rPr lang="en-US" altLang="zh-CN"/>
              <a:pPr/>
              <a:t>35</a:t>
            </a:fld>
            <a:endParaRPr lang="en-US" altLang="zh-CN"/>
          </a:p>
        </p:txBody>
      </p:sp>
      <p:sp>
        <p:nvSpPr>
          <p:cNvPr id="912386" name="AutoShape 2" descr="白色大理石">
            <a:extLst>
              <a:ext uri="{FF2B5EF4-FFF2-40B4-BE49-F238E27FC236}">
                <a16:creationId xmlns:a16="http://schemas.microsoft.com/office/drawing/2014/main" id="{4EC645FF-EF35-430C-90CA-5C71D4F40F90}"/>
              </a:ext>
            </a:extLst>
          </p:cNvPr>
          <p:cNvSpPr>
            <a:spLocks noChangeArrowheads="1"/>
          </p:cNvSpPr>
          <p:nvPr/>
        </p:nvSpPr>
        <p:spPr bwMode="auto">
          <a:xfrm>
            <a:off x="762000" y="1363663"/>
            <a:ext cx="7543800" cy="457200"/>
          </a:xfrm>
          <a:prstGeom prst="parallelogram">
            <a:avLst>
              <a:gd name="adj" fmla="val 23879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2387" name="Rectangle 3">
            <a:extLst>
              <a:ext uri="{FF2B5EF4-FFF2-40B4-BE49-F238E27FC236}">
                <a16:creationId xmlns:a16="http://schemas.microsoft.com/office/drawing/2014/main" id="{5B30B22A-3B30-4222-9965-27D8AD061460}"/>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12388" name="AutoShape 4">
            <a:extLst>
              <a:ext uri="{FF2B5EF4-FFF2-40B4-BE49-F238E27FC236}">
                <a16:creationId xmlns:a16="http://schemas.microsoft.com/office/drawing/2014/main" id="{5C85C9A0-2F16-4A10-87CE-1B04CB284E12}"/>
              </a:ext>
            </a:extLst>
          </p:cNvPr>
          <p:cNvSpPr>
            <a:spLocks noChangeArrowheads="1"/>
          </p:cNvSpPr>
          <p:nvPr/>
        </p:nvSpPr>
        <p:spPr bwMode="auto">
          <a:xfrm>
            <a:off x="3733800" y="982663"/>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389" name="AutoShape 5">
            <a:extLst>
              <a:ext uri="{FF2B5EF4-FFF2-40B4-BE49-F238E27FC236}">
                <a16:creationId xmlns:a16="http://schemas.microsoft.com/office/drawing/2014/main" id="{03085FB3-ED42-48CD-8EC5-87F9EFC7F38B}"/>
              </a:ext>
            </a:extLst>
          </p:cNvPr>
          <p:cNvSpPr>
            <a:spLocks noChangeArrowheads="1"/>
          </p:cNvSpPr>
          <p:nvPr/>
        </p:nvSpPr>
        <p:spPr bwMode="auto">
          <a:xfrm>
            <a:off x="5562600" y="9064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390" name="AutoShape 6">
            <a:extLst>
              <a:ext uri="{FF2B5EF4-FFF2-40B4-BE49-F238E27FC236}">
                <a16:creationId xmlns:a16="http://schemas.microsoft.com/office/drawing/2014/main" id="{B5F2D882-9483-4F41-B71F-16EF5CA10987}"/>
              </a:ext>
            </a:extLst>
          </p:cNvPr>
          <p:cNvSpPr>
            <a:spLocks noChangeArrowheads="1"/>
          </p:cNvSpPr>
          <p:nvPr/>
        </p:nvSpPr>
        <p:spPr bwMode="auto">
          <a:xfrm>
            <a:off x="6477000" y="601663"/>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391" name="AutoShape 7">
            <a:extLst>
              <a:ext uri="{FF2B5EF4-FFF2-40B4-BE49-F238E27FC236}">
                <a16:creationId xmlns:a16="http://schemas.microsoft.com/office/drawing/2014/main" id="{C1442D42-502F-4844-B206-1BA2325E7CED}"/>
              </a:ext>
            </a:extLst>
          </p:cNvPr>
          <p:cNvSpPr>
            <a:spLocks noChangeArrowheads="1"/>
          </p:cNvSpPr>
          <p:nvPr/>
        </p:nvSpPr>
        <p:spPr bwMode="auto">
          <a:xfrm>
            <a:off x="4648200" y="9064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392" name="AutoShape 8">
            <a:extLst>
              <a:ext uri="{FF2B5EF4-FFF2-40B4-BE49-F238E27FC236}">
                <a16:creationId xmlns:a16="http://schemas.microsoft.com/office/drawing/2014/main" id="{18AF8FA4-8F34-420E-BA7F-CE3EA6C5E502}"/>
              </a:ext>
            </a:extLst>
          </p:cNvPr>
          <p:cNvSpPr>
            <a:spLocks noChangeArrowheads="1"/>
          </p:cNvSpPr>
          <p:nvPr/>
        </p:nvSpPr>
        <p:spPr bwMode="auto">
          <a:xfrm>
            <a:off x="2819400" y="1058863"/>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393" name="AutoShape 9">
            <a:extLst>
              <a:ext uri="{FF2B5EF4-FFF2-40B4-BE49-F238E27FC236}">
                <a16:creationId xmlns:a16="http://schemas.microsoft.com/office/drawing/2014/main" id="{E190441B-98F8-46C8-A9FE-EEEE6E4F8618}"/>
              </a:ext>
            </a:extLst>
          </p:cNvPr>
          <p:cNvSpPr>
            <a:spLocks noChangeArrowheads="1"/>
          </p:cNvSpPr>
          <p:nvPr/>
        </p:nvSpPr>
        <p:spPr bwMode="auto">
          <a:xfrm>
            <a:off x="1905000" y="1363663"/>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394" name="Text Box 10">
            <a:extLst>
              <a:ext uri="{FF2B5EF4-FFF2-40B4-BE49-F238E27FC236}">
                <a16:creationId xmlns:a16="http://schemas.microsoft.com/office/drawing/2014/main" id="{3393A3E6-3EDC-496D-9E97-D8E287424245}"/>
              </a:ext>
            </a:extLst>
          </p:cNvPr>
          <p:cNvSpPr txBox="1">
            <a:spLocks noChangeArrowheads="1"/>
          </p:cNvSpPr>
          <p:nvPr/>
        </p:nvSpPr>
        <p:spPr bwMode="auto">
          <a:xfrm>
            <a:off x="1981200" y="1820863"/>
            <a:ext cx="4908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12395" name="AutoShape 11" descr="白色大理石">
            <a:extLst>
              <a:ext uri="{FF2B5EF4-FFF2-40B4-BE49-F238E27FC236}">
                <a16:creationId xmlns:a16="http://schemas.microsoft.com/office/drawing/2014/main" id="{188FAD80-A8FA-4332-BB47-8D1F12D756B5}"/>
              </a:ext>
            </a:extLst>
          </p:cNvPr>
          <p:cNvSpPr>
            <a:spLocks noChangeArrowheads="1"/>
          </p:cNvSpPr>
          <p:nvPr/>
        </p:nvSpPr>
        <p:spPr bwMode="auto">
          <a:xfrm>
            <a:off x="914400" y="3116263"/>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2396" name="AutoShape 12">
            <a:extLst>
              <a:ext uri="{FF2B5EF4-FFF2-40B4-BE49-F238E27FC236}">
                <a16:creationId xmlns:a16="http://schemas.microsoft.com/office/drawing/2014/main" id="{419FAFD8-AAAE-4062-A102-B4C6C655B7BB}"/>
              </a:ext>
            </a:extLst>
          </p:cNvPr>
          <p:cNvSpPr>
            <a:spLocks noChangeArrowheads="1"/>
          </p:cNvSpPr>
          <p:nvPr/>
        </p:nvSpPr>
        <p:spPr bwMode="auto">
          <a:xfrm>
            <a:off x="3733800" y="2735263"/>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397" name="Text Box 13">
            <a:extLst>
              <a:ext uri="{FF2B5EF4-FFF2-40B4-BE49-F238E27FC236}">
                <a16:creationId xmlns:a16="http://schemas.microsoft.com/office/drawing/2014/main" id="{B8C6D10A-300E-4D49-92C9-9C6D13C0615E}"/>
              </a:ext>
            </a:extLst>
          </p:cNvPr>
          <p:cNvSpPr txBox="1">
            <a:spLocks noChangeArrowheads="1"/>
          </p:cNvSpPr>
          <p:nvPr/>
        </p:nvSpPr>
        <p:spPr bwMode="auto">
          <a:xfrm>
            <a:off x="436563" y="1973263"/>
            <a:ext cx="86836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a:solidFill>
                  <a:schemeClr val="hlink"/>
                </a:solidFill>
                <a:ea typeface="宋体" panose="02010600030101010101" pitchFamily="2" charset="-122"/>
              </a:rPr>
              <a:t>i</a:t>
            </a:r>
            <a:r>
              <a:rPr kumimoji="1" lang="en-US" altLang="zh-CN" sz="3200" b="1" i="1">
                <a:solidFill>
                  <a:schemeClr val="hlink"/>
                </a:solidFill>
                <a:ea typeface="宋体" panose="02010600030101010101" pitchFamily="2" charset="-122"/>
              </a:rPr>
              <a:t> </a:t>
            </a:r>
            <a:r>
              <a:rPr kumimoji="1" lang="en-US" altLang="zh-CN" sz="2800" b="1">
                <a:solidFill>
                  <a:schemeClr val="hlink"/>
                </a:solidFill>
                <a:ea typeface="宋体" panose="02010600030101010101"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12398" name="AutoShape 14">
            <a:extLst>
              <a:ext uri="{FF2B5EF4-FFF2-40B4-BE49-F238E27FC236}">
                <a16:creationId xmlns:a16="http://schemas.microsoft.com/office/drawing/2014/main" id="{1A4BCA45-EF0C-4D60-B6F6-BA521381F99F}"/>
              </a:ext>
            </a:extLst>
          </p:cNvPr>
          <p:cNvSpPr>
            <a:spLocks noChangeArrowheads="1"/>
          </p:cNvSpPr>
          <p:nvPr/>
        </p:nvSpPr>
        <p:spPr bwMode="auto">
          <a:xfrm>
            <a:off x="1905000" y="3116263"/>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399" name="Text Box 15">
            <a:extLst>
              <a:ext uri="{FF2B5EF4-FFF2-40B4-BE49-F238E27FC236}">
                <a16:creationId xmlns:a16="http://schemas.microsoft.com/office/drawing/2014/main" id="{5271E9AD-9A2F-421A-A3CF-739498A8F727}"/>
              </a:ext>
            </a:extLst>
          </p:cNvPr>
          <p:cNvSpPr txBox="1">
            <a:spLocks noChangeArrowheads="1"/>
          </p:cNvSpPr>
          <p:nvPr/>
        </p:nvSpPr>
        <p:spPr bwMode="auto">
          <a:xfrm>
            <a:off x="381000" y="2430463"/>
            <a:ext cx="139541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u="sng">
                <a:solidFill>
                  <a:schemeClr val="tx2"/>
                </a:solidFill>
                <a:ea typeface="宋体" panose="02010600030101010101" pitchFamily="2" charset="-122"/>
              </a:rPr>
              <a:t>Gap = 1</a:t>
            </a:r>
            <a:endParaRPr kumimoji="1" lang="en-US" altLang="zh-CN" sz="2800" b="1">
              <a:ea typeface="宋体" panose="02010600030101010101" pitchFamily="2" charset="-122"/>
            </a:endParaRPr>
          </a:p>
        </p:txBody>
      </p:sp>
      <p:sp>
        <p:nvSpPr>
          <p:cNvPr id="912400" name="AutoShape 16">
            <a:extLst>
              <a:ext uri="{FF2B5EF4-FFF2-40B4-BE49-F238E27FC236}">
                <a16:creationId xmlns:a16="http://schemas.microsoft.com/office/drawing/2014/main" id="{06CAE281-4796-417A-9E20-7B523144A403}"/>
              </a:ext>
            </a:extLst>
          </p:cNvPr>
          <p:cNvSpPr>
            <a:spLocks noChangeArrowheads="1"/>
          </p:cNvSpPr>
          <p:nvPr/>
        </p:nvSpPr>
        <p:spPr bwMode="auto">
          <a:xfrm>
            <a:off x="5562600" y="26590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12401" name="AutoShape 17">
            <a:extLst>
              <a:ext uri="{FF2B5EF4-FFF2-40B4-BE49-F238E27FC236}">
                <a16:creationId xmlns:a16="http://schemas.microsoft.com/office/drawing/2014/main" id="{9957AD71-D1D7-4115-AA82-DB1521279891}"/>
              </a:ext>
            </a:extLst>
          </p:cNvPr>
          <p:cNvSpPr>
            <a:spLocks noChangeArrowheads="1"/>
          </p:cNvSpPr>
          <p:nvPr/>
        </p:nvSpPr>
        <p:spPr bwMode="auto">
          <a:xfrm>
            <a:off x="2819400" y="2811463"/>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402" name="AutoShape 18">
            <a:extLst>
              <a:ext uri="{FF2B5EF4-FFF2-40B4-BE49-F238E27FC236}">
                <a16:creationId xmlns:a16="http://schemas.microsoft.com/office/drawing/2014/main" id="{935E8157-12A0-4D57-AAC1-256194984935}"/>
              </a:ext>
            </a:extLst>
          </p:cNvPr>
          <p:cNvSpPr>
            <a:spLocks noChangeArrowheads="1"/>
          </p:cNvSpPr>
          <p:nvPr/>
        </p:nvSpPr>
        <p:spPr bwMode="auto">
          <a:xfrm>
            <a:off x="6477000" y="2354263"/>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403" name="AutoShape 19">
            <a:extLst>
              <a:ext uri="{FF2B5EF4-FFF2-40B4-BE49-F238E27FC236}">
                <a16:creationId xmlns:a16="http://schemas.microsoft.com/office/drawing/2014/main" id="{87955091-44F4-4D7C-8569-2D45A338A4F1}"/>
              </a:ext>
            </a:extLst>
          </p:cNvPr>
          <p:cNvSpPr>
            <a:spLocks noChangeArrowheads="1"/>
          </p:cNvSpPr>
          <p:nvPr/>
        </p:nvSpPr>
        <p:spPr bwMode="auto">
          <a:xfrm>
            <a:off x="4648200" y="26590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2404" name="Rectangle 20">
            <a:extLst>
              <a:ext uri="{FF2B5EF4-FFF2-40B4-BE49-F238E27FC236}">
                <a16:creationId xmlns:a16="http://schemas.microsoft.com/office/drawing/2014/main" id="{8A6BB660-CA59-46C1-B882-217B946659AB}"/>
              </a:ext>
            </a:extLst>
          </p:cNvPr>
          <p:cNvSpPr>
            <a:spLocks noGrp="1" noChangeArrowheads="1"/>
          </p:cNvSpPr>
          <p:nvPr>
            <p:ph type="body" idx="1"/>
          </p:nvPr>
        </p:nvSpPr>
        <p:spPr>
          <a:xfrm>
            <a:off x="468313" y="4905375"/>
            <a:ext cx="8305800" cy="1189038"/>
          </a:xfrm>
          <a:noFill/>
          <a:ln/>
        </p:spPr>
        <p:txBody>
          <a:bodyPr lIns="92075" tIns="46038" rIns="92075" bIns="46038"/>
          <a:lstStyle/>
          <a:p>
            <a:pPr>
              <a:lnSpc>
                <a:spcPct val="105000"/>
              </a:lnSpc>
              <a:spcBef>
                <a:spcPct val="10000"/>
              </a:spcBef>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#include </a:t>
            </a:r>
            <a:r>
              <a:rPr lang="en-US" altLang="zh-CN" sz="2800">
                <a:latin typeface="Times New Roman" panose="02020603050405020304" pitchFamily="18" charset="0"/>
              </a:rPr>
              <a:t>"dataList.h"</a:t>
            </a:r>
          </a:p>
          <a:p>
            <a:pPr>
              <a:lnSpc>
                <a:spcPct val="105000"/>
              </a:lnSpc>
              <a:spcBef>
                <a:spcPct val="10000"/>
              </a:spcBef>
              <a:buFont typeface="Wingdings" panose="05000000000000000000" pitchFamily="2" charset="2"/>
              <a:buNone/>
            </a:pPr>
            <a:r>
              <a:rPr lang="en-US" altLang="zh-CN" sz="2800" b="1">
                <a:effectLst>
                  <a:outerShdw blurRad="38100" dist="38100" dir="2700000" algn="tl">
                    <a:srgbClr val="C0C0C0"/>
                  </a:outerShdw>
                </a:effectLst>
                <a:latin typeface="Times New Roman" panose="02020603050405020304" pitchFamily="18" charset="0"/>
              </a:rPr>
              <a:t>template &lt;class </a:t>
            </a:r>
            <a:r>
              <a:rPr lang="en-US" altLang="zh-CN" sz="2800">
                <a:effectLst>
                  <a:outerShdw blurRad="38100" dist="38100" dir="2700000" algn="tl">
                    <a:srgbClr val="C0C0C0"/>
                  </a:outerShdw>
                </a:effectLst>
                <a:latin typeface="Times New Roman" panose="02020603050405020304" pitchFamily="18" charset="0"/>
              </a:rPr>
              <a:t>T</a:t>
            </a:r>
            <a:r>
              <a:rPr lang="en-US" altLang="zh-CN" sz="2800" b="1">
                <a:effectLst>
                  <a:outerShdw blurRad="38100" dist="38100" dir="2700000" algn="tl">
                    <a:srgbClr val="C0C0C0"/>
                  </a:outerShdw>
                </a:effectLst>
                <a:latin typeface="Times New Roman" panose="02020603050405020304" pitchFamily="18" charset="0"/>
              </a:rPr>
              <a:t>&gt;</a:t>
            </a:r>
            <a:r>
              <a:rPr lang="en-US" altLang="zh-CN" sz="2800">
                <a:latin typeface="Times New Roman" panose="02020603050405020304" pitchFamily="18" charset="0"/>
              </a:rPr>
              <a:t> </a:t>
            </a:r>
          </a:p>
          <a:p>
            <a:pPr>
              <a:spcBef>
                <a:spcPct val="5000"/>
              </a:spcBef>
              <a:buFont typeface="Wingdings" panose="05000000000000000000" pitchFamily="2" charset="2"/>
              <a:buNone/>
            </a:pPr>
            <a:endParaRPr lang="en-US" altLang="zh-CN" sz="28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912405" name="Rectangle 21">
            <a:extLst>
              <a:ext uri="{FF2B5EF4-FFF2-40B4-BE49-F238E27FC236}">
                <a16:creationId xmlns:a16="http://schemas.microsoft.com/office/drawing/2014/main" id="{426DBE31-DBB0-4ECC-8CAE-7AA8CA8D651A}"/>
              </a:ext>
            </a:extLst>
          </p:cNvPr>
          <p:cNvSpPr>
            <a:spLocks noGrp="1" noChangeArrowheads="1"/>
          </p:cNvSpPr>
          <p:nvPr>
            <p:ph type="title"/>
          </p:nvPr>
        </p:nvSpPr>
        <p:spPr>
          <a:xfrm>
            <a:off x="431800" y="3862388"/>
            <a:ext cx="8229600" cy="1079500"/>
          </a:xfrm>
        </p:spPr>
        <p:txBody>
          <a:bodyPr/>
          <a:lstStyle/>
          <a:p>
            <a:pPr algn="ctr"/>
            <a:r>
              <a:rPr kumimoji="1" lang="zh-CN" altLang="en-US" sz="4000" b="1">
                <a:solidFill>
                  <a:schemeClr val="tx2"/>
                </a:solidFill>
                <a:ea typeface="华文新魏" panose="02010800040101010101" pitchFamily="2" charset="-122"/>
              </a:rPr>
              <a:t>希尔排序的算法</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D6C6524-3465-4EB0-B67B-29A5DFF4C98D}"/>
              </a:ext>
            </a:extLst>
          </p:cNvPr>
          <p:cNvSpPr>
            <a:spLocks noGrp="1"/>
          </p:cNvSpPr>
          <p:nvPr>
            <p:ph type="sldNum" sz="quarter" idx="11"/>
          </p:nvPr>
        </p:nvSpPr>
        <p:spPr/>
        <p:txBody>
          <a:bodyPr/>
          <a:lstStyle/>
          <a:p>
            <a:r>
              <a:rPr lang="en-US" altLang="zh-CN"/>
              <a:t>140-</a:t>
            </a:r>
            <a:fld id="{037BB20E-C36F-4C83-B4E7-DE42661F3C87}" type="slidenum">
              <a:rPr lang="en-US" altLang="zh-CN"/>
              <a:pPr/>
              <a:t>36</a:t>
            </a:fld>
            <a:endParaRPr lang="en-US" altLang="zh-CN"/>
          </a:p>
        </p:txBody>
      </p:sp>
      <p:sp>
        <p:nvSpPr>
          <p:cNvPr id="1089538" name="Rectangle 2">
            <a:extLst>
              <a:ext uri="{FF2B5EF4-FFF2-40B4-BE49-F238E27FC236}">
                <a16:creationId xmlns:a16="http://schemas.microsoft.com/office/drawing/2014/main" id="{7697090A-569A-4A2A-B0D1-395098C2B6BD}"/>
              </a:ext>
            </a:extLst>
          </p:cNvPr>
          <p:cNvSpPr>
            <a:spLocks noGrp="1" noChangeArrowheads="1"/>
          </p:cNvSpPr>
          <p:nvPr>
            <p:ph type="body" idx="1"/>
          </p:nvPr>
        </p:nvSpPr>
        <p:spPr>
          <a:xfrm>
            <a:off x="457200" y="693738"/>
            <a:ext cx="8229600" cy="56880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Shellsort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gap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right</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left+1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增量的初始值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do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gap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gap/3+1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求下一增量值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left+gap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L[i</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gap])</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逆序</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gap</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do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L[j+gap]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gap</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while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&gt;</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temp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D5D9C3A-C465-4A10-B3DE-B5F528437378}"/>
              </a:ext>
            </a:extLst>
          </p:cNvPr>
          <p:cNvSpPr>
            <a:spLocks noGrp="1"/>
          </p:cNvSpPr>
          <p:nvPr>
            <p:ph type="sldNum" sz="quarter" idx="11"/>
          </p:nvPr>
        </p:nvSpPr>
        <p:spPr/>
        <p:txBody>
          <a:bodyPr/>
          <a:lstStyle/>
          <a:p>
            <a:r>
              <a:rPr lang="en-US" altLang="zh-CN"/>
              <a:t>140-</a:t>
            </a:r>
            <a:fld id="{84577E1E-7761-4BFA-A39E-8D97BC911844}" type="slidenum">
              <a:rPr lang="en-US" altLang="zh-CN"/>
              <a:pPr/>
              <a:t>37</a:t>
            </a:fld>
            <a:endParaRPr lang="en-US" altLang="zh-CN"/>
          </a:p>
        </p:txBody>
      </p:sp>
      <p:sp>
        <p:nvSpPr>
          <p:cNvPr id="913412" name="Rectangle 4">
            <a:extLst>
              <a:ext uri="{FF2B5EF4-FFF2-40B4-BE49-F238E27FC236}">
                <a16:creationId xmlns:a16="http://schemas.microsoft.com/office/drawing/2014/main" id="{1628FDC4-4701-4114-ABAD-5869316BF57D}"/>
              </a:ext>
            </a:extLst>
          </p:cNvPr>
          <p:cNvSpPr>
            <a:spLocks noGrp="1" noChangeArrowheads="1"/>
          </p:cNvSpPr>
          <p:nvPr>
            <p:ph type="body" idx="1"/>
          </p:nvPr>
        </p:nvSpPr>
        <p:spPr>
          <a:xfrm>
            <a:off x="457200" y="693738"/>
            <a:ext cx="8229600" cy="5688012"/>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L[j+gap]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a:t>
            </a:r>
            <a:r>
              <a:rPr lang="en-US" altLang="zh-CN" sz="2800" b="1">
                <a:solidFill>
                  <a:schemeClr val="tx2"/>
                </a:solidFill>
                <a:latin typeface="Times New Roman" panose="02020603050405020304" pitchFamily="18" charset="0"/>
                <a:ea typeface="隶书" panose="02010509060101010101" pitchFamily="49" charset="-122"/>
              </a:rPr>
              <a:t>vector[i]</a:t>
            </a:r>
            <a:r>
              <a:rPr lang="zh-CN" altLang="en-US" sz="2800">
                <a:solidFill>
                  <a:schemeClr val="tx2"/>
                </a:solidFill>
                <a:latin typeface="Times New Roman" panose="02020603050405020304" pitchFamily="18" charset="0"/>
                <a:ea typeface="隶书" panose="02010509060101010101" pitchFamily="49" charset="-122"/>
              </a:rPr>
              <a:t>回送</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while </a:t>
            </a:r>
            <a:r>
              <a:rPr lang="en-US" altLang="zh-CN" sz="2800">
                <a:latin typeface="Times New Roman" panose="02020603050405020304" pitchFamily="18" charset="0"/>
                <a:ea typeface="隶书" panose="02010509060101010101" pitchFamily="49" charset="-122"/>
              </a:rPr>
              <a:t>(gap</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10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solidFill>
                  <a:schemeClr val="tx2"/>
                </a:solidFill>
                <a:latin typeface="Times New Roman" panose="02020603050405020304" pitchFamily="18" charset="0"/>
                <a:ea typeface="仿宋_GB2312" pitchFamily="49" charset="-122"/>
              </a:rPr>
              <a:t>算法分析</a:t>
            </a:r>
          </a:p>
          <a:p>
            <a:pPr>
              <a:spcBef>
                <a:spcPct val="15000"/>
              </a:spcBef>
              <a:buClr>
                <a:srgbClr val="800080"/>
              </a:buClr>
              <a:buSzPct val="50000"/>
            </a:pPr>
            <a:r>
              <a:rPr lang="en-US" altLang="zh-CN" sz="3000" b="1">
                <a:latin typeface="Times New Roman" panose="02020603050405020304" pitchFamily="18" charset="0"/>
                <a:ea typeface="仿宋_GB2312" pitchFamily="49" charset="-122"/>
              </a:rPr>
              <a:t>Gap</a:t>
            </a:r>
            <a:r>
              <a:rPr lang="zh-CN" altLang="en-US" sz="3000" b="1">
                <a:latin typeface="Times New Roman" panose="02020603050405020304" pitchFamily="18" charset="0"/>
                <a:ea typeface="仿宋_GB2312" pitchFamily="49" charset="-122"/>
              </a:rPr>
              <a:t>的取法有多种。最初 </a:t>
            </a:r>
            <a:r>
              <a:rPr lang="en-US" altLang="zh-CN" sz="3000" b="1">
                <a:latin typeface="Times New Roman" panose="02020603050405020304" pitchFamily="18" charset="0"/>
                <a:ea typeface="仿宋_GB2312" pitchFamily="49" charset="-122"/>
              </a:rPr>
              <a:t>shell </a:t>
            </a:r>
            <a:r>
              <a:rPr lang="zh-CN" altLang="en-US" sz="3000" b="1">
                <a:latin typeface="Times New Roman" panose="02020603050405020304" pitchFamily="18" charset="0"/>
                <a:ea typeface="仿宋_GB2312" pitchFamily="49" charset="-122"/>
              </a:rPr>
              <a:t>提出取 </a:t>
            </a:r>
            <a:r>
              <a:rPr lang="en-US" altLang="zh-CN" sz="3000" b="1">
                <a:solidFill>
                  <a:schemeClr val="tx2"/>
                </a:solidFill>
                <a:latin typeface="Times New Roman" panose="02020603050405020304" pitchFamily="18" charset="0"/>
                <a:ea typeface="仿宋_GB2312" pitchFamily="49" charset="-122"/>
              </a:rPr>
              <a:t>gap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n/2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gap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gap/2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，直到</a:t>
            </a:r>
            <a:r>
              <a:rPr lang="en-US" altLang="zh-CN" sz="3000" b="1">
                <a:solidFill>
                  <a:schemeClr val="tx2"/>
                </a:solidFill>
                <a:latin typeface="Times New Roman" panose="02020603050405020304" pitchFamily="18" charset="0"/>
                <a:ea typeface="仿宋_GB2312" pitchFamily="49" charset="-122"/>
              </a:rPr>
              <a:t>gap = 1</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knuth </a:t>
            </a:r>
            <a:r>
              <a:rPr lang="zh-CN" altLang="en-US" sz="3000" b="1">
                <a:latin typeface="Times New Roman" panose="02020603050405020304" pitchFamily="18" charset="0"/>
                <a:ea typeface="仿宋_GB2312" pitchFamily="49" charset="-122"/>
              </a:rPr>
              <a:t>提出取 </a:t>
            </a:r>
            <a:r>
              <a:rPr lang="en-US" altLang="zh-CN" sz="3000" b="1">
                <a:solidFill>
                  <a:schemeClr val="tx2"/>
                </a:solidFill>
                <a:latin typeface="Times New Roman" panose="02020603050405020304" pitchFamily="18" charset="0"/>
                <a:ea typeface="仿宋_GB2312" pitchFamily="49" charset="-122"/>
              </a:rPr>
              <a:t>gap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gap/3</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+1</a:t>
            </a:r>
            <a:r>
              <a:rPr lang="zh-CN" altLang="en-US" sz="3000" b="1">
                <a:latin typeface="Times New Roman" panose="02020603050405020304" pitchFamily="18" charset="0"/>
                <a:ea typeface="仿宋_GB2312" pitchFamily="49" charset="-122"/>
              </a:rPr>
              <a:t>。还有人提出都取奇数为好，也有人提出各 </a:t>
            </a:r>
            <a:r>
              <a:rPr lang="en-US" altLang="zh-CN" sz="3000" b="1">
                <a:latin typeface="Times New Roman" panose="02020603050405020304" pitchFamily="18" charset="0"/>
                <a:ea typeface="仿宋_GB2312" pitchFamily="49" charset="-122"/>
              </a:rPr>
              <a:t>gap </a:t>
            </a:r>
            <a:r>
              <a:rPr lang="zh-CN" altLang="en-US" sz="3000" b="1">
                <a:latin typeface="Times New Roman" panose="02020603050405020304" pitchFamily="18" charset="0"/>
                <a:ea typeface="仿宋_GB2312" pitchFamily="49" charset="-122"/>
              </a:rPr>
              <a:t>互质为好。</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对特定的待排序元素序列，可以准确地估算排序码的比较次数和元素移动次数。</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E1562E4-D2A1-4DE5-908F-ABC5D01697D8}"/>
              </a:ext>
            </a:extLst>
          </p:cNvPr>
          <p:cNvSpPr>
            <a:spLocks noGrp="1"/>
          </p:cNvSpPr>
          <p:nvPr>
            <p:ph type="sldNum" sz="quarter" idx="11"/>
          </p:nvPr>
        </p:nvSpPr>
        <p:spPr/>
        <p:txBody>
          <a:bodyPr/>
          <a:lstStyle/>
          <a:p>
            <a:r>
              <a:rPr lang="en-US" altLang="zh-CN"/>
              <a:t>140-</a:t>
            </a:r>
            <a:fld id="{04822490-D6FD-47E8-A9A5-39CFE26D93AB}" type="slidenum">
              <a:rPr lang="en-US" altLang="zh-CN"/>
              <a:pPr/>
              <a:t>38</a:t>
            </a:fld>
            <a:endParaRPr lang="en-US" altLang="zh-CN"/>
          </a:p>
        </p:txBody>
      </p:sp>
      <p:sp>
        <p:nvSpPr>
          <p:cNvPr id="915458" name="Rectangle 2">
            <a:extLst>
              <a:ext uri="{FF2B5EF4-FFF2-40B4-BE49-F238E27FC236}">
                <a16:creationId xmlns:a16="http://schemas.microsoft.com/office/drawing/2014/main" id="{A87E4590-EBE9-490B-8896-B6EAF76CA652}"/>
              </a:ext>
            </a:extLst>
          </p:cNvPr>
          <p:cNvSpPr>
            <a:spLocks noGrp="1" noChangeArrowheads="1"/>
          </p:cNvSpPr>
          <p:nvPr>
            <p:ph type="body" idx="1"/>
          </p:nvPr>
        </p:nvSpPr>
        <p:spPr>
          <a:xfrm>
            <a:off x="598488" y="620713"/>
            <a:ext cx="7934325" cy="5715000"/>
          </a:xfrm>
        </p:spPr>
        <p:txBody>
          <a:bodyPr/>
          <a:lstStyle/>
          <a:p>
            <a:pPr algn="just">
              <a:lnSpc>
                <a:spcPct val="110000"/>
              </a:lnSpc>
              <a:buClr>
                <a:srgbClr val="800080"/>
              </a:buClr>
              <a:buSzPct val="50000"/>
            </a:pPr>
            <a:r>
              <a:rPr lang="zh-CN" altLang="en-US" sz="3000" b="1">
                <a:latin typeface="Times New Roman" panose="02020603050405020304" pitchFamily="18" charset="0"/>
                <a:ea typeface="仿宋_GB2312" pitchFamily="49" charset="-122"/>
              </a:rPr>
              <a:t>想要弄清排序码比较次数和元素移动次数与增量选择之间的依赖关系，并给出完整的数学分析，还没有人能够做到。 </a:t>
            </a:r>
          </a:p>
          <a:p>
            <a:pPr algn="just">
              <a:lnSpc>
                <a:spcPct val="110000"/>
              </a:lnSpc>
              <a:buClr>
                <a:srgbClr val="800080"/>
              </a:buClr>
              <a:buSzPct val="50000"/>
            </a:pPr>
            <a:r>
              <a:rPr lang="en-US" altLang="zh-CN" sz="3000" b="1">
                <a:latin typeface="Times New Roman" panose="02020603050405020304" pitchFamily="18" charset="0"/>
                <a:ea typeface="仿宋_GB2312" pitchFamily="49" charset="-122"/>
              </a:rPr>
              <a:t>Knuth</a:t>
            </a:r>
            <a:r>
              <a:rPr lang="zh-CN" altLang="en-US" sz="3000" b="1">
                <a:latin typeface="Times New Roman" panose="02020603050405020304" pitchFamily="18" charset="0"/>
                <a:ea typeface="仿宋_GB2312" pitchFamily="49" charset="-122"/>
              </a:rPr>
              <a:t>利用大量实验统计资料得出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当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很大时，</a:t>
            </a:r>
            <a:r>
              <a:rPr lang="zh-CN" altLang="en-US" sz="3000" b="1">
                <a:solidFill>
                  <a:schemeClr val="tx2"/>
                </a:solidFill>
                <a:latin typeface="Times New Roman" panose="02020603050405020304" pitchFamily="18" charset="0"/>
                <a:ea typeface="仿宋_GB2312" pitchFamily="49" charset="-122"/>
              </a:rPr>
              <a:t>排序码平均比较次数和元素平均移动次数大约在 </a:t>
            </a:r>
            <a:r>
              <a:rPr lang="en-US" altLang="zh-CN" sz="3000" b="1" i="1">
                <a:solidFill>
                  <a:schemeClr val="tx2"/>
                </a:solidFill>
                <a:latin typeface="Times New Roman" panose="02020603050405020304" pitchFamily="18" charset="0"/>
                <a:ea typeface="仿宋_GB2312" pitchFamily="49" charset="-122"/>
              </a:rPr>
              <a:t>n</a:t>
            </a:r>
            <a:r>
              <a:rPr lang="en-US" altLang="zh-CN" sz="3000" b="1" baseline="30000">
                <a:solidFill>
                  <a:schemeClr val="tx2"/>
                </a:solidFill>
                <a:latin typeface="Times New Roman" panose="02020603050405020304" pitchFamily="18" charset="0"/>
                <a:ea typeface="仿宋_GB2312" pitchFamily="49" charset="-122"/>
              </a:rPr>
              <a:t>1.25 </a:t>
            </a:r>
            <a:r>
              <a:rPr lang="zh-CN" altLang="en-US" sz="3000" b="1">
                <a:solidFill>
                  <a:schemeClr val="tx2"/>
                </a:solidFill>
                <a:latin typeface="Times New Roman" panose="02020603050405020304" pitchFamily="18" charset="0"/>
                <a:ea typeface="仿宋_GB2312" pitchFamily="49" charset="-122"/>
              </a:rPr>
              <a:t>到 </a:t>
            </a:r>
            <a:r>
              <a:rPr lang="en-US" altLang="zh-CN" sz="3000" b="1">
                <a:solidFill>
                  <a:schemeClr val="tx2"/>
                </a:solidFill>
                <a:latin typeface="Times New Roman" panose="02020603050405020304" pitchFamily="18" charset="0"/>
                <a:ea typeface="仿宋_GB2312" pitchFamily="49" charset="-122"/>
              </a:rPr>
              <a:t>1.6</a:t>
            </a:r>
            <a:r>
              <a:rPr lang="en-US" altLang="zh-CN" sz="3000" b="1" i="1">
                <a:solidFill>
                  <a:schemeClr val="tx2"/>
                </a:solidFill>
                <a:latin typeface="Times New Roman" panose="02020603050405020304" pitchFamily="18" charset="0"/>
                <a:ea typeface="仿宋_GB2312" pitchFamily="49" charset="-122"/>
              </a:rPr>
              <a:t>n</a:t>
            </a:r>
            <a:r>
              <a:rPr lang="en-US" altLang="zh-CN" sz="3000" b="1" baseline="30000">
                <a:solidFill>
                  <a:schemeClr val="tx2"/>
                </a:solidFill>
                <a:latin typeface="Times New Roman" panose="02020603050405020304" pitchFamily="18" charset="0"/>
                <a:ea typeface="仿宋_GB2312" pitchFamily="49" charset="-122"/>
              </a:rPr>
              <a:t>1.25 </a:t>
            </a:r>
            <a:r>
              <a:rPr lang="zh-CN" altLang="en-US" sz="3000" b="1">
                <a:solidFill>
                  <a:schemeClr val="tx2"/>
                </a:solidFill>
                <a:latin typeface="Times New Roman" panose="02020603050405020304" pitchFamily="18" charset="0"/>
                <a:ea typeface="仿宋_GB2312" pitchFamily="49" charset="-122"/>
              </a:rPr>
              <a:t>的范围内</a:t>
            </a:r>
            <a:r>
              <a:rPr lang="zh-CN" altLang="en-US" sz="3000" b="1">
                <a:latin typeface="Times New Roman" panose="02020603050405020304" pitchFamily="18" charset="0"/>
                <a:ea typeface="仿宋_GB2312" pitchFamily="49" charset="-122"/>
              </a:rPr>
              <a:t>。这是在利用直接插入排序作为子序列排序方法的情况下得到的。</a:t>
            </a:r>
          </a:p>
          <a:p>
            <a:pPr algn="just">
              <a:lnSpc>
                <a:spcPct val="110000"/>
              </a:lnSpc>
              <a:buClr>
                <a:srgbClr val="800080"/>
              </a:buClr>
              <a:buSzPct val="50000"/>
            </a:pPr>
            <a:r>
              <a:rPr lang="zh-CN" altLang="en-US" sz="3000" b="1">
                <a:latin typeface="Times New Roman" panose="02020603050405020304" pitchFamily="18" charset="0"/>
                <a:ea typeface="仿宋_GB2312" pitchFamily="49" charset="-122"/>
              </a:rPr>
              <a:t>希尔排序是一种不稳定的排序方法。</a:t>
            </a:r>
          </a:p>
        </p:txBody>
      </p:sp>
      <p:sp>
        <p:nvSpPr>
          <p:cNvPr id="915459" name="AutoShape 3">
            <a:hlinkClick r:id="rId2" action="ppaction://hlinksldjump" highlightClick="1"/>
            <a:extLst>
              <a:ext uri="{FF2B5EF4-FFF2-40B4-BE49-F238E27FC236}">
                <a16:creationId xmlns:a16="http://schemas.microsoft.com/office/drawing/2014/main" id="{982B8BAA-1B1D-418B-AB68-B8864128F4E8}"/>
              </a:ext>
            </a:extLst>
          </p:cNvPr>
          <p:cNvSpPr>
            <a:spLocks noChangeArrowheads="1"/>
          </p:cNvSpPr>
          <p:nvPr/>
        </p:nvSpPr>
        <p:spPr bwMode="auto">
          <a:xfrm>
            <a:off x="8316913" y="6273800"/>
            <a:ext cx="522287" cy="381000"/>
          </a:xfrm>
          <a:prstGeom prst="actionButtonBackPrevious">
            <a:avLst/>
          </a:prstGeom>
          <a:solidFill>
            <a:srgbClr val="C0C0C0"/>
          </a:solidFill>
          <a:ln w="9525">
            <a:solidFill>
              <a:schemeClr val="bg1"/>
            </a:solidFill>
            <a:miter lim="800000"/>
            <a:headEnd/>
            <a:tailEnd/>
          </a:ln>
        </p:spPr>
        <p:txBody>
          <a:bodyPr wrap="none" anchor="ctr"/>
          <a:lstStyle/>
          <a:p>
            <a:endParaRPr lang="en-US"/>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3FC21801-0F88-4B13-B8B1-7747D6285B94}"/>
              </a:ext>
            </a:extLst>
          </p:cNvPr>
          <p:cNvSpPr>
            <a:spLocks noGrp="1"/>
          </p:cNvSpPr>
          <p:nvPr>
            <p:ph type="sldNum" sz="quarter" idx="11"/>
          </p:nvPr>
        </p:nvSpPr>
        <p:spPr/>
        <p:txBody>
          <a:bodyPr/>
          <a:lstStyle/>
          <a:p>
            <a:r>
              <a:rPr lang="en-US" altLang="zh-CN"/>
              <a:t>140-</a:t>
            </a:r>
            <a:fld id="{27F5C3F6-C6B3-416F-8828-D724C97D94B4}" type="slidenum">
              <a:rPr lang="en-US" altLang="zh-CN"/>
              <a:pPr/>
              <a:t>39</a:t>
            </a:fld>
            <a:endParaRPr lang="en-US" altLang="zh-CN"/>
          </a:p>
        </p:txBody>
      </p:sp>
      <p:sp>
        <p:nvSpPr>
          <p:cNvPr id="916482" name="Rectangle 2">
            <a:extLst>
              <a:ext uri="{FF2B5EF4-FFF2-40B4-BE49-F238E27FC236}">
                <a16:creationId xmlns:a16="http://schemas.microsoft.com/office/drawing/2014/main" id="{525E70B7-CF27-44CD-8169-13B2914CF209}"/>
              </a:ext>
            </a:extLst>
          </p:cNvPr>
          <p:cNvSpPr>
            <a:spLocks noGrp="1" noChangeArrowheads="1"/>
          </p:cNvSpPr>
          <p:nvPr>
            <p:ph type="title"/>
          </p:nvPr>
        </p:nvSpPr>
        <p:spPr>
          <a:xfrm>
            <a:off x="1368425" y="476250"/>
            <a:ext cx="6705600" cy="887413"/>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交换排序 </a:t>
            </a:r>
            <a:r>
              <a:rPr lang="en-US" altLang="zh-CN" sz="4000" b="1">
                <a:solidFill>
                  <a:srgbClr val="CC3300"/>
                </a:solidFill>
                <a:latin typeface="华文新魏" panose="02010800040101010101" pitchFamily="2" charset="-122"/>
                <a:ea typeface="华文新魏" panose="02010800040101010101" pitchFamily="2" charset="-122"/>
              </a:rPr>
              <a:t>( Exchange Sort )</a:t>
            </a:r>
            <a:endParaRPr lang="en-US" altLang="zh-CN" sz="4000">
              <a:latin typeface="华文新魏" panose="02010800040101010101" pitchFamily="2" charset="-122"/>
              <a:ea typeface="华文新魏" panose="02010800040101010101" pitchFamily="2" charset="-122"/>
            </a:endParaRPr>
          </a:p>
        </p:txBody>
      </p:sp>
      <p:sp>
        <p:nvSpPr>
          <p:cNvPr id="916483" name="Rectangle 3">
            <a:extLst>
              <a:ext uri="{FF2B5EF4-FFF2-40B4-BE49-F238E27FC236}">
                <a16:creationId xmlns:a16="http://schemas.microsoft.com/office/drawing/2014/main" id="{B1B4A29C-C9F8-40FA-A607-E00FC117ACD4}"/>
              </a:ext>
            </a:extLst>
          </p:cNvPr>
          <p:cNvSpPr>
            <a:spLocks noGrp="1" noChangeArrowheads="1"/>
          </p:cNvSpPr>
          <p:nvPr>
            <p:ph type="body" idx="1"/>
          </p:nvPr>
        </p:nvSpPr>
        <p:spPr>
          <a:xfrm>
            <a:off x="469900" y="1304925"/>
            <a:ext cx="8242300" cy="5219700"/>
          </a:xfrm>
        </p:spPr>
        <p:txBody>
          <a:bodyPr/>
          <a:lstStyle/>
          <a:p>
            <a:pPr>
              <a:lnSpc>
                <a:spcPct val="105000"/>
              </a:lnSpc>
              <a:spcBef>
                <a:spcPct val="15000"/>
              </a:spcBef>
              <a:buClr>
                <a:srgbClr val="800080"/>
              </a:buClr>
              <a:buSzPct val="50000"/>
            </a:pPr>
            <a:r>
              <a:rPr kumimoji="1" lang="zh-CN" altLang="en-US" sz="2900" b="1">
                <a:latin typeface="Times New Roman" panose="02020603050405020304" pitchFamily="18" charset="0"/>
                <a:ea typeface="仿宋_GB2312" pitchFamily="49" charset="-122"/>
              </a:rPr>
              <a:t>基本思想是两两比较待排序元素的排序码，如果发生逆序</a:t>
            </a:r>
            <a:r>
              <a:rPr kumimoji="1" lang="en-US" altLang="zh-CN" sz="2900" b="1">
                <a:latin typeface="Times New Roman" panose="02020603050405020304" pitchFamily="18" charset="0"/>
                <a:ea typeface="仿宋_GB2312" pitchFamily="49" charset="-122"/>
              </a:rPr>
              <a:t>(</a:t>
            </a:r>
            <a:r>
              <a:rPr kumimoji="1" lang="zh-CN" altLang="en-US" sz="2900" b="1">
                <a:latin typeface="Times New Roman" panose="02020603050405020304" pitchFamily="18" charset="0"/>
                <a:ea typeface="仿宋_GB2312" pitchFamily="49" charset="-122"/>
              </a:rPr>
              <a:t>即排列顺序与排序后的次序正好相反</a:t>
            </a:r>
            <a:r>
              <a:rPr kumimoji="1" lang="en-US" altLang="zh-CN" sz="2900" b="1">
                <a:latin typeface="Times New Roman" panose="02020603050405020304" pitchFamily="18" charset="0"/>
                <a:ea typeface="仿宋_GB2312" pitchFamily="49" charset="-122"/>
              </a:rPr>
              <a:t>)</a:t>
            </a:r>
            <a:r>
              <a:rPr kumimoji="1" lang="zh-CN" altLang="en-US" sz="2900" b="1">
                <a:latin typeface="Times New Roman" panose="02020603050405020304" pitchFamily="18" charset="0"/>
                <a:ea typeface="仿宋_GB2312" pitchFamily="49" charset="-122"/>
              </a:rPr>
              <a:t>，则交换之。直到所有元素都排好序为止。</a:t>
            </a:r>
          </a:p>
          <a:p>
            <a:pPr>
              <a:lnSpc>
                <a:spcPct val="105000"/>
              </a:lnSpc>
              <a:spcBef>
                <a:spcPct val="15000"/>
              </a:spcBef>
              <a:buClr>
                <a:srgbClr val="800080"/>
              </a:buClr>
              <a:buSzPct val="50000"/>
            </a:pPr>
            <a:endParaRPr lang="zh-CN" altLang="en-US" sz="29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29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2900" b="1">
                <a:latin typeface="Times New Roman" panose="02020603050405020304" pitchFamily="18" charset="0"/>
                <a:ea typeface="仿宋_GB2312" pitchFamily="49" charset="-122"/>
              </a:rPr>
              <a:t>基本方法是：设待排序元素序列中的元素个数为 </a:t>
            </a:r>
            <a:r>
              <a:rPr lang="en-US" altLang="zh-CN" sz="2900" b="1" i="1">
                <a:latin typeface="Times New Roman" panose="02020603050405020304" pitchFamily="18" charset="0"/>
                <a:ea typeface="仿宋_GB2312" pitchFamily="49" charset="-122"/>
              </a:rPr>
              <a:t>n</a:t>
            </a:r>
            <a:r>
              <a:rPr lang="zh-CN" altLang="en-US" sz="2900" b="1">
                <a:latin typeface="Times New Roman" panose="02020603050405020304" pitchFamily="18" charset="0"/>
                <a:ea typeface="仿宋_GB2312" pitchFamily="49" charset="-122"/>
              </a:rPr>
              <a:t>。最多作 </a:t>
            </a:r>
            <a:r>
              <a:rPr lang="en-US" altLang="zh-CN" sz="2900" b="1" i="1">
                <a:latin typeface="Times New Roman" panose="02020603050405020304" pitchFamily="18" charset="0"/>
                <a:ea typeface="仿宋_GB2312" pitchFamily="49" charset="-122"/>
              </a:rPr>
              <a:t>n</a:t>
            </a:r>
            <a:r>
              <a:rPr lang="en-US" altLang="zh-CN" sz="2900" b="1">
                <a:latin typeface="黑体" panose="02010609060101010101" pitchFamily="49" charset="-122"/>
                <a:ea typeface="黑体" panose="02010609060101010101" pitchFamily="49" charset="-122"/>
              </a:rPr>
              <a:t>-</a:t>
            </a:r>
            <a:r>
              <a:rPr lang="en-US" altLang="zh-CN" sz="2900" b="1">
                <a:latin typeface="Times New Roman" panose="02020603050405020304" pitchFamily="18" charset="0"/>
                <a:ea typeface="仿宋_GB2312" pitchFamily="49" charset="-122"/>
              </a:rPr>
              <a:t>1 </a:t>
            </a:r>
            <a:r>
              <a:rPr lang="zh-CN" altLang="en-US" sz="2900" b="1">
                <a:latin typeface="Times New Roman" panose="02020603050405020304" pitchFamily="18" charset="0"/>
                <a:ea typeface="仿宋_GB2312" pitchFamily="49" charset="-122"/>
              </a:rPr>
              <a:t>趟，</a:t>
            </a:r>
            <a:r>
              <a:rPr lang="en-US" altLang="zh-CN" sz="2900" b="1" i="1">
                <a:latin typeface="Times New Roman" panose="02020603050405020304" pitchFamily="18" charset="0"/>
                <a:ea typeface="仿宋_GB2312" pitchFamily="49" charset="-122"/>
              </a:rPr>
              <a:t>i</a:t>
            </a:r>
            <a:r>
              <a:rPr lang="en-US" altLang="zh-CN" sz="2900" b="1">
                <a:latin typeface="Times New Roman" panose="02020603050405020304" pitchFamily="18" charset="0"/>
                <a:ea typeface="仿宋_GB2312" pitchFamily="49" charset="-122"/>
              </a:rPr>
              <a:t> = 1, 2, </a:t>
            </a:r>
            <a:r>
              <a:rPr lang="en-US" altLang="zh-CN" sz="2900" b="1">
                <a:latin typeface="Times New Roman" panose="02020603050405020304" pitchFamily="18" charset="0"/>
                <a:ea typeface="仿宋_GB2312" pitchFamily="49" charset="-122"/>
                <a:sym typeface="Symbol" panose="05050102010706020507" pitchFamily="18" charset="2"/>
              </a:rPr>
              <a:t>, </a:t>
            </a:r>
            <a:r>
              <a:rPr lang="en-US" altLang="zh-CN" sz="2900" b="1" i="1">
                <a:latin typeface="Times New Roman" panose="02020603050405020304" pitchFamily="18" charset="0"/>
                <a:ea typeface="仿宋_GB2312" pitchFamily="49" charset="-122"/>
              </a:rPr>
              <a:t>n</a:t>
            </a:r>
            <a:r>
              <a:rPr lang="en-US" altLang="zh-CN" sz="2900" b="1">
                <a:latin typeface="黑体" panose="02010609060101010101" pitchFamily="49" charset="-122"/>
                <a:ea typeface="黑体" panose="02010609060101010101" pitchFamily="49" charset="-122"/>
              </a:rPr>
              <a:t>-</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sym typeface="Symbol" panose="05050102010706020507" pitchFamily="18" charset="2"/>
              </a:rPr>
              <a:t>。在第 </a:t>
            </a:r>
            <a:r>
              <a:rPr lang="en-US" altLang="zh-CN" sz="2900" b="1" i="1">
                <a:latin typeface="Times New Roman" panose="02020603050405020304" pitchFamily="18" charset="0"/>
                <a:ea typeface="仿宋_GB2312" pitchFamily="49" charset="-122"/>
                <a:sym typeface="Symbol" panose="05050102010706020507" pitchFamily="18" charset="2"/>
              </a:rPr>
              <a:t>i</a:t>
            </a:r>
            <a:r>
              <a:rPr lang="en-US" altLang="zh-CN" sz="2900" b="1">
                <a:latin typeface="Times New Roman" panose="02020603050405020304" pitchFamily="18" charset="0"/>
                <a:ea typeface="仿宋_GB2312" pitchFamily="49" charset="-122"/>
                <a:sym typeface="Symbol" panose="05050102010706020507" pitchFamily="18" charset="2"/>
              </a:rPr>
              <a:t> </a:t>
            </a:r>
            <a:r>
              <a:rPr lang="zh-CN" altLang="en-US" sz="2900" b="1">
                <a:latin typeface="Times New Roman" panose="02020603050405020304" pitchFamily="18" charset="0"/>
                <a:ea typeface="仿宋_GB2312" pitchFamily="49" charset="-122"/>
                <a:sym typeface="Symbol" panose="05050102010706020507" pitchFamily="18" charset="2"/>
              </a:rPr>
              <a:t>趟中从后向前</a:t>
            </a:r>
            <a:r>
              <a:rPr lang="zh-CN" altLang="en-US" sz="2900" b="1">
                <a:latin typeface="Times New Roman" panose="02020603050405020304" pitchFamily="18" charset="0"/>
                <a:ea typeface="仿宋_GB2312" pitchFamily="49" charset="-122"/>
              </a:rPr>
              <a:t>，</a:t>
            </a:r>
            <a:r>
              <a:rPr lang="en-US" altLang="zh-CN" sz="2900" b="1" i="1">
                <a:latin typeface="Times New Roman" panose="02020603050405020304" pitchFamily="18" charset="0"/>
                <a:ea typeface="仿宋_GB2312" pitchFamily="49" charset="-122"/>
              </a:rPr>
              <a:t>j</a:t>
            </a:r>
            <a:r>
              <a:rPr lang="en-US" altLang="zh-CN" sz="2900" b="1">
                <a:latin typeface="Times New Roman" panose="02020603050405020304" pitchFamily="18" charset="0"/>
                <a:ea typeface="仿宋_GB2312" pitchFamily="49" charset="-122"/>
              </a:rPr>
              <a:t> = </a:t>
            </a:r>
            <a:r>
              <a:rPr lang="en-US" altLang="zh-CN" sz="2900" b="1" i="1">
                <a:latin typeface="Times New Roman" panose="02020603050405020304" pitchFamily="18" charset="0"/>
                <a:ea typeface="仿宋_GB2312" pitchFamily="49" charset="-122"/>
              </a:rPr>
              <a:t>n</a:t>
            </a:r>
            <a:r>
              <a:rPr lang="en-US" altLang="zh-CN" sz="2900" b="1">
                <a:latin typeface="黑体" panose="02010609060101010101" pitchFamily="49" charset="-122"/>
                <a:ea typeface="黑体" panose="02010609060101010101" pitchFamily="49" charset="-122"/>
              </a:rPr>
              <a:t>-</a:t>
            </a:r>
            <a:r>
              <a:rPr lang="en-US" altLang="zh-CN" sz="2900" b="1">
                <a:latin typeface="Times New Roman" panose="02020603050405020304" pitchFamily="18" charset="0"/>
                <a:ea typeface="仿宋_GB2312" pitchFamily="49" charset="-122"/>
              </a:rPr>
              <a:t>1, </a:t>
            </a:r>
            <a:r>
              <a:rPr lang="en-US" altLang="zh-CN" sz="2900" b="1" i="1">
                <a:latin typeface="Times New Roman" panose="02020603050405020304" pitchFamily="18" charset="0"/>
                <a:ea typeface="仿宋_GB2312" pitchFamily="49" charset="-122"/>
              </a:rPr>
              <a:t>n</a:t>
            </a:r>
            <a:r>
              <a:rPr lang="en-US" altLang="zh-CN" sz="2900" b="1">
                <a:latin typeface="黑体" panose="02010609060101010101" pitchFamily="49" charset="-122"/>
                <a:ea typeface="黑体" panose="02010609060101010101" pitchFamily="49" charset="-122"/>
              </a:rPr>
              <a:t>-</a:t>
            </a:r>
            <a:r>
              <a:rPr lang="en-US" altLang="zh-CN" sz="2900" b="1">
                <a:latin typeface="Times New Roman" panose="02020603050405020304" pitchFamily="18" charset="0"/>
                <a:ea typeface="仿宋_GB2312" pitchFamily="49" charset="-122"/>
              </a:rPr>
              <a:t>2, </a:t>
            </a:r>
            <a:r>
              <a:rPr lang="en-US" altLang="zh-CN" sz="2900" b="1">
                <a:latin typeface="Times New Roman" panose="02020603050405020304" pitchFamily="18" charset="0"/>
                <a:ea typeface="仿宋_GB2312" pitchFamily="49" charset="-122"/>
                <a:sym typeface="Symbol" panose="05050102010706020507" pitchFamily="18" charset="2"/>
              </a:rPr>
              <a:t>,  </a:t>
            </a:r>
            <a:r>
              <a:rPr lang="en-US" altLang="zh-CN" sz="2900" b="1" i="1">
                <a:latin typeface="Times New Roman" panose="02020603050405020304" pitchFamily="18" charset="0"/>
                <a:ea typeface="仿宋_GB2312" pitchFamily="49" charset="-122"/>
                <a:sym typeface="Symbol" panose="05050102010706020507" pitchFamily="18" charset="2"/>
              </a:rPr>
              <a:t>i</a:t>
            </a:r>
            <a:r>
              <a:rPr lang="zh-CN" altLang="en-US" sz="2900" b="1">
                <a:latin typeface="Times New Roman" panose="02020603050405020304" pitchFamily="18" charset="0"/>
                <a:ea typeface="仿宋_GB2312" pitchFamily="49" charset="-122"/>
                <a:sym typeface="Symbol" panose="05050102010706020507" pitchFamily="18" charset="2"/>
              </a:rPr>
              <a:t>，顺次两两</a:t>
            </a:r>
            <a:r>
              <a:rPr lang="zh-CN" altLang="en-US" sz="2900" b="1">
                <a:latin typeface="Times New Roman" panose="02020603050405020304" pitchFamily="18" charset="0"/>
                <a:ea typeface="仿宋_GB2312" pitchFamily="49" charset="-122"/>
              </a:rPr>
              <a:t>比较</a:t>
            </a:r>
            <a:r>
              <a:rPr lang="en-US" altLang="zh-CN" sz="2900" b="1">
                <a:latin typeface="Times New Roman" panose="02020603050405020304" pitchFamily="18" charset="0"/>
                <a:ea typeface="仿宋_GB2312" pitchFamily="49" charset="-122"/>
              </a:rPr>
              <a:t>V[j</a:t>
            </a:r>
            <a:r>
              <a:rPr lang="en-US" altLang="zh-CN" sz="2900" b="1">
                <a:latin typeface="黑体" panose="02010609060101010101" pitchFamily="49" charset="-122"/>
                <a:ea typeface="黑体" panose="02010609060101010101" pitchFamily="49" charset="-122"/>
              </a:rPr>
              <a:t>-</a:t>
            </a:r>
            <a:r>
              <a:rPr lang="en-US" altLang="zh-CN" sz="2900" b="1">
                <a:latin typeface="Times New Roman" panose="02020603050405020304" pitchFamily="18" charset="0"/>
                <a:ea typeface="仿宋_GB2312" pitchFamily="49" charset="-122"/>
              </a:rPr>
              <a:t>1].key</a:t>
            </a:r>
            <a:r>
              <a:rPr lang="zh-CN" altLang="en-US" sz="2900" b="1">
                <a:latin typeface="Times New Roman" panose="02020603050405020304" pitchFamily="18" charset="0"/>
                <a:ea typeface="仿宋_GB2312" pitchFamily="49" charset="-122"/>
              </a:rPr>
              <a:t>和</a:t>
            </a:r>
            <a:r>
              <a:rPr lang="en-US" altLang="zh-CN" sz="2900" b="1">
                <a:latin typeface="Times New Roman" panose="02020603050405020304" pitchFamily="18" charset="0"/>
                <a:ea typeface="仿宋_GB2312" pitchFamily="49" charset="-122"/>
              </a:rPr>
              <a:t>V[j].key</a:t>
            </a:r>
            <a:r>
              <a:rPr lang="zh-CN" altLang="en-US" sz="2900" b="1">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如果发生逆序，则交换</a:t>
            </a:r>
            <a:r>
              <a:rPr lang="en-US" altLang="zh-CN" sz="2900" b="1">
                <a:latin typeface="Times New Roman" panose="02020603050405020304" pitchFamily="18" charset="0"/>
                <a:ea typeface="仿宋_GB2312" pitchFamily="49" charset="-122"/>
              </a:rPr>
              <a:t>V[j</a:t>
            </a:r>
            <a:r>
              <a:rPr lang="en-US" altLang="zh-CN" sz="2900" b="1">
                <a:latin typeface="黑体" panose="02010609060101010101" pitchFamily="49" charset="-122"/>
                <a:ea typeface="黑体" panose="02010609060101010101" pitchFamily="49" charset="-122"/>
              </a:rPr>
              <a:t>-</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和</a:t>
            </a:r>
            <a:r>
              <a:rPr lang="en-US" altLang="zh-CN" sz="2900" b="1">
                <a:latin typeface="Times New Roman" panose="02020603050405020304" pitchFamily="18" charset="0"/>
                <a:ea typeface="仿宋_GB2312" pitchFamily="49" charset="-122"/>
              </a:rPr>
              <a:t>V[j]</a:t>
            </a:r>
            <a:r>
              <a:rPr lang="zh-CN" altLang="en-US" sz="2900" b="1">
                <a:latin typeface="Times New Roman" panose="02020603050405020304" pitchFamily="18" charset="0"/>
                <a:ea typeface="仿宋_GB2312" pitchFamily="49" charset="-122"/>
              </a:rPr>
              <a:t>。</a:t>
            </a:r>
          </a:p>
        </p:txBody>
      </p:sp>
      <p:sp>
        <p:nvSpPr>
          <p:cNvPr id="916485" name="Rectangle 5">
            <a:extLst>
              <a:ext uri="{FF2B5EF4-FFF2-40B4-BE49-F238E27FC236}">
                <a16:creationId xmlns:a16="http://schemas.microsoft.com/office/drawing/2014/main" id="{9E0A57EB-652E-4BA4-B394-7D6A8EF9401A}"/>
              </a:ext>
            </a:extLst>
          </p:cNvPr>
          <p:cNvSpPr>
            <a:spLocks noChangeArrowheads="1"/>
          </p:cNvSpPr>
          <p:nvPr/>
        </p:nvSpPr>
        <p:spPr bwMode="auto">
          <a:xfrm>
            <a:off x="2011363" y="2979738"/>
            <a:ext cx="5224462"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b="1">
                <a:solidFill>
                  <a:schemeClr val="tx2"/>
                </a:solidFill>
                <a:latin typeface="华文新魏" panose="02010800040101010101" pitchFamily="2" charset="-122"/>
                <a:ea typeface="华文新魏" panose="02010800040101010101" pitchFamily="2" charset="-122"/>
              </a:rPr>
              <a:t>起泡排序 </a:t>
            </a:r>
            <a:r>
              <a:rPr kumimoji="1" lang="en-US" altLang="zh-CN" b="1">
                <a:solidFill>
                  <a:schemeClr val="tx2"/>
                </a:solidFill>
                <a:latin typeface="华文新魏" panose="02010800040101010101" pitchFamily="2" charset="-122"/>
                <a:ea typeface="华文新魏" panose="02010800040101010101" pitchFamily="2" charset="-122"/>
              </a:rPr>
              <a:t>(Bubble Sort)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670A854-8BD8-4F65-BE6D-1FC523CD5C09}"/>
              </a:ext>
            </a:extLst>
          </p:cNvPr>
          <p:cNvSpPr>
            <a:spLocks noGrp="1"/>
          </p:cNvSpPr>
          <p:nvPr>
            <p:ph type="sldNum" sz="quarter" idx="11"/>
          </p:nvPr>
        </p:nvSpPr>
        <p:spPr/>
        <p:txBody>
          <a:bodyPr/>
          <a:lstStyle/>
          <a:p>
            <a:r>
              <a:rPr lang="en-US" altLang="zh-CN"/>
              <a:t>140-</a:t>
            </a:r>
            <a:fld id="{EC6CAEEF-2470-45B8-98A4-5D6D839ECC8F}" type="slidenum">
              <a:rPr lang="en-US" altLang="zh-CN"/>
              <a:pPr/>
              <a:t>4</a:t>
            </a:fld>
            <a:endParaRPr lang="en-US" altLang="zh-CN"/>
          </a:p>
        </p:txBody>
      </p:sp>
      <p:sp>
        <p:nvSpPr>
          <p:cNvPr id="882690" name="Rectangle 2">
            <a:extLst>
              <a:ext uri="{FF2B5EF4-FFF2-40B4-BE49-F238E27FC236}">
                <a16:creationId xmlns:a16="http://schemas.microsoft.com/office/drawing/2014/main" id="{5A4A210C-5F41-4E36-B916-B16ABCF151CE}"/>
              </a:ext>
            </a:extLst>
          </p:cNvPr>
          <p:cNvSpPr>
            <a:spLocks noGrp="1" noChangeArrowheads="1"/>
          </p:cNvSpPr>
          <p:nvPr>
            <p:ph type="body" idx="1"/>
          </p:nvPr>
        </p:nvSpPr>
        <p:spPr>
          <a:xfrm>
            <a:off x="457200" y="688975"/>
            <a:ext cx="8229600" cy="5943600"/>
          </a:xfrm>
        </p:spPr>
        <p:txBody>
          <a:bodyPr/>
          <a:lstStyle/>
          <a:p>
            <a:pPr>
              <a:lnSpc>
                <a:spcPct val="105000"/>
              </a:lnSpc>
              <a:buClr>
                <a:srgbClr val="800080"/>
              </a:buClr>
              <a:buSzPct val="50000"/>
            </a:pPr>
            <a:r>
              <a:rPr lang="zh-CN" altLang="en-US" sz="3000" b="1" u="sng">
                <a:solidFill>
                  <a:schemeClr val="tx2"/>
                </a:solidFill>
                <a:latin typeface="Times New Roman" panose="02020603050405020304" pitchFamily="18" charset="0"/>
                <a:ea typeface="仿宋_GB2312" pitchFamily="49" charset="-122"/>
              </a:rPr>
              <a:t>排序算法的稳定性</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如果在元素序列中有两 个元素</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和</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它们的排序码 </a:t>
            </a:r>
            <a:r>
              <a:rPr lang="en-US" altLang="zh-CN" sz="3000" b="1" i="1">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baseline="-25000">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 k</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en-US" altLang="zh-CN" sz="3000" b="1" baseline="-25000">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且在排序之前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元素</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排在</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前面。如果在排序之后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元素</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仍在元素</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的前面</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则称这个排序方法是稳定的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否则称这个排序方法是不稳定的。</a:t>
            </a:r>
          </a:p>
          <a:p>
            <a:pPr>
              <a:lnSpc>
                <a:spcPct val="105000"/>
              </a:lnSpc>
              <a:buClr>
                <a:srgbClr val="800080"/>
              </a:buClr>
              <a:buSzPct val="50000"/>
            </a:pPr>
            <a:r>
              <a:rPr lang="zh-CN" altLang="en-US" sz="3000" b="1" u="sng">
                <a:solidFill>
                  <a:schemeClr val="tx2"/>
                </a:solidFill>
                <a:latin typeface="Times New Roman" panose="02020603050405020304" pitchFamily="18" charset="0"/>
                <a:ea typeface="仿宋_GB2312" pitchFamily="49" charset="-122"/>
              </a:rPr>
              <a:t>内排序与外排序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内排序是指在排序期间数据元素全部存放在内存的排序；外排序是指在排序期间全部元素个数太多，不能同时存放在内存，必须根据排序过程的要求，不断在内、外存之间移动的排序。</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DB031D08-39D3-4ADE-857B-BCDA794DD406}"/>
              </a:ext>
            </a:extLst>
          </p:cNvPr>
          <p:cNvSpPr>
            <a:spLocks noGrp="1"/>
          </p:cNvSpPr>
          <p:nvPr>
            <p:ph type="sldNum" sz="quarter" idx="11"/>
          </p:nvPr>
        </p:nvSpPr>
        <p:spPr/>
        <p:txBody>
          <a:bodyPr/>
          <a:lstStyle/>
          <a:p>
            <a:r>
              <a:rPr lang="en-US" altLang="zh-CN"/>
              <a:t>140-</a:t>
            </a:r>
            <a:fld id="{AB00CED9-AFFB-4766-B294-E60AB7636A2E}" type="slidenum">
              <a:rPr lang="en-US" altLang="zh-CN"/>
              <a:pPr/>
              <a:t>40</a:t>
            </a:fld>
            <a:endParaRPr lang="en-US" altLang="zh-CN"/>
          </a:p>
        </p:txBody>
      </p:sp>
      <p:sp>
        <p:nvSpPr>
          <p:cNvPr id="917506" name="AutoShape 2" descr="白色大理石">
            <a:extLst>
              <a:ext uri="{FF2B5EF4-FFF2-40B4-BE49-F238E27FC236}">
                <a16:creationId xmlns:a16="http://schemas.microsoft.com/office/drawing/2014/main" id="{812CF5E0-BD95-40E7-8232-922FB2E8405C}"/>
              </a:ext>
            </a:extLst>
          </p:cNvPr>
          <p:cNvSpPr>
            <a:spLocks noChangeArrowheads="1"/>
          </p:cNvSpPr>
          <p:nvPr/>
        </p:nvSpPr>
        <p:spPr bwMode="auto">
          <a:xfrm>
            <a:off x="609600" y="12192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17507" name="Rectangle 3">
            <a:extLst>
              <a:ext uri="{FF2B5EF4-FFF2-40B4-BE49-F238E27FC236}">
                <a16:creationId xmlns:a16="http://schemas.microsoft.com/office/drawing/2014/main" id="{B0887BA8-A23F-47C7-BFBD-6C48E5E0D767}"/>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17508" name="AutoShape 4">
            <a:extLst>
              <a:ext uri="{FF2B5EF4-FFF2-40B4-BE49-F238E27FC236}">
                <a16:creationId xmlns:a16="http://schemas.microsoft.com/office/drawing/2014/main" id="{72368AF6-FBF8-444B-B376-5A20A2926EF9}"/>
              </a:ext>
            </a:extLst>
          </p:cNvPr>
          <p:cNvSpPr>
            <a:spLocks noChangeArrowheads="1"/>
          </p:cNvSpPr>
          <p:nvPr/>
        </p:nvSpPr>
        <p:spPr bwMode="auto">
          <a:xfrm>
            <a:off x="16764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09" name="AutoShape 5">
            <a:extLst>
              <a:ext uri="{FF2B5EF4-FFF2-40B4-BE49-F238E27FC236}">
                <a16:creationId xmlns:a16="http://schemas.microsoft.com/office/drawing/2014/main" id="{04B59CEC-B3E2-4570-8126-F1D05854FAAC}"/>
              </a:ext>
            </a:extLst>
          </p:cNvPr>
          <p:cNvSpPr>
            <a:spLocks noChangeArrowheads="1"/>
          </p:cNvSpPr>
          <p:nvPr/>
        </p:nvSpPr>
        <p:spPr bwMode="auto">
          <a:xfrm>
            <a:off x="26670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10" name="AutoShape 6">
            <a:extLst>
              <a:ext uri="{FF2B5EF4-FFF2-40B4-BE49-F238E27FC236}">
                <a16:creationId xmlns:a16="http://schemas.microsoft.com/office/drawing/2014/main" id="{03F5F1D0-2A3E-492A-9B9E-B72FEE6105CF}"/>
              </a:ext>
            </a:extLst>
          </p:cNvPr>
          <p:cNvSpPr>
            <a:spLocks noChangeArrowheads="1"/>
          </p:cNvSpPr>
          <p:nvPr/>
        </p:nvSpPr>
        <p:spPr bwMode="auto">
          <a:xfrm>
            <a:off x="36576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11" name="AutoShape 7">
            <a:extLst>
              <a:ext uri="{FF2B5EF4-FFF2-40B4-BE49-F238E27FC236}">
                <a16:creationId xmlns:a16="http://schemas.microsoft.com/office/drawing/2014/main" id="{1F6FA6D9-307F-47CE-AB27-692349B23762}"/>
              </a:ext>
            </a:extLst>
          </p:cNvPr>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12" name="AutoShape 8">
            <a:extLst>
              <a:ext uri="{FF2B5EF4-FFF2-40B4-BE49-F238E27FC236}">
                <a16:creationId xmlns:a16="http://schemas.microsoft.com/office/drawing/2014/main" id="{1D4D4E11-FB4E-4C51-8574-DD76A9C9DE92}"/>
              </a:ext>
            </a:extLst>
          </p:cNvPr>
          <p:cNvSpPr>
            <a:spLocks noChangeArrowheads="1"/>
          </p:cNvSpPr>
          <p:nvPr/>
        </p:nvSpPr>
        <p:spPr bwMode="auto">
          <a:xfrm>
            <a:off x="56388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13" name="AutoShape 9">
            <a:extLst>
              <a:ext uri="{FF2B5EF4-FFF2-40B4-BE49-F238E27FC236}">
                <a16:creationId xmlns:a16="http://schemas.microsoft.com/office/drawing/2014/main" id="{D1134720-1D90-4512-BEC0-C3B33B58E5E5}"/>
              </a:ext>
            </a:extLst>
          </p:cNvPr>
          <p:cNvSpPr>
            <a:spLocks noChangeArrowheads="1"/>
          </p:cNvSpPr>
          <p:nvPr/>
        </p:nvSpPr>
        <p:spPr bwMode="auto">
          <a:xfrm>
            <a:off x="6629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14" name="Text Box 10">
            <a:extLst>
              <a:ext uri="{FF2B5EF4-FFF2-40B4-BE49-F238E27FC236}">
                <a16:creationId xmlns:a16="http://schemas.microsoft.com/office/drawing/2014/main" id="{E60A8C31-3A69-4328-AD80-AC2F018BE502}"/>
              </a:ext>
            </a:extLst>
          </p:cNvPr>
          <p:cNvSpPr txBox="1">
            <a:spLocks noChangeArrowheads="1"/>
          </p:cNvSpPr>
          <p:nvPr/>
        </p:nvSpPr>
        <p:spPr bwMode="auto">
          <a:xfrm>
            <a:off x="1752600" y="1676400"/>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17515" name="AutoShape 11" descr="白色大理石">
            <a:extLst>
              <a:ext uri="{FF2B5EF4-FFF2-40B4-BE49-F238E27FC236}">
                <a16:creationId xmlns:a16="http://schemas.microsoft.com/office/drawing/2014/main" id="{3836C549-9E8A-4523-A95A-8918ECB2A247}"/>
              </a:ext>
            </a:extLst>
          </p:cNvPr>
          <p:cNvSpPr>
            <a:spLocks noChangeArrowheads="1"/>
          </p:cNvSpPr>
          <p:nvPr/>
        </p:nvSpPr>
        <p:spPr bwMode="auto">
          <a:xfrm>
            <a:off x="533400" y="2895600"/>
            <a:ext cx="7772400" cy="457200"/>
          </a:xfrm>
          <a:prstGeom prst="parallelogram">
            <a:avLst>
              <a:gd name="adj" fmla="val 24602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7516" name="AutoShape 12">
            <a:extLst>
              <a:ext uri="{FF2B5EF4-FFF2-40B4-BE49-F238E27FC236}">
                <a16:creationId xmlns:a16="http://schemas.microsoft.com/office/drawing/2014/main" id="{FB72C013-1D47-4D6C-B03D-B9AF77441EBE}"/>
              </a:ext>
            </a:extLst>
          </p:cNvPr>
          <p:cNvSpPr>
            <a:spLocks noChangeArrowheads="1"/>
          </p:cNvSpPr>
          <p:nvPr/>
        </p:nvSpPr>
        <p:spPr bwMode="auto">
          <a:xfrm>
            <a:off x="2667000" y="25146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17" name="AutoShape 13">
            <a:extLst>
              <a:ext uri="{FF2B5EF4-FFF2-40B4-BE49-F238E27FC236}">
                <a16:creationId xmlns:a16="http://schemas.microsoft.com/office/drawing/2014/main" id="{C4BBD86C-94E8-4C86-8C06-AF9AD9D193B7}"/>
              </a:ext>
            </a:extLst>
          </p:cNvPr>
          <p:cNvSpPr>
            <a:spLocks noChangeArrowheads="1"/>
          </p:cNvSpPr>
          <p:nvPr/>
        </p:nvSpPr>
        <p:spPr bwMode="auto">
          <a:xfrm>
            <a:off x="56388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18" name="Text Box 14">
            <a:extLst>
              <a:ext uri="{FF2B5EF4-FFF2-40B4-BE49-F238E27FC236}">
                <a16:creationId xmlns:a16="http://schemas.microsoft.com/office/drawing/2014/main" id="{95FA3A8F-0D91-4ADC-8896-991BFD423031}"/>
              </a:ext>
            </a:extLst>
          </p:cNvPr>
          <p:cNvSpPr txBox="1">
            <a:spLocks noChangeArrowheads="1"/>
          </p:cNvSpPr>
          <p:nvPr/>
        </p:nvSpPr>
        <p:spPr bwMode="auto">
          <a:xfrm>
            <a:off x="436563" y="2468563"/>
            <a:ext cx="86836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17519" name="AutoShape 15" descr="白色大理石">
            <a:extLst>
              <a:ext uri="{FF2B5EF4-FFF2-40B4-BE49-F238E27FC236}">
                <a16:creationId xmlns:a16="http://schemas.microsoft.com/office/drawing/2014/main" id="{29198BF2-FA53-4713-A565-799DDE7299A7}"/>
              </a:ext>
            </a:extLst>
          </p:cNvPr>
          <p:cNvSpPr>
            <a:spLocks noChangeArrowheads="1"/>
          </p:cNvSpPr>
          <p:nvPr/>
        </p:nvSpPr>
        <p:spPr bwMode="auto">
          <a:xfrm>
            <a:off x="3124200" y="5715000"/>
            <a:ext cx="5257800" cy="457200"/>
          </a:xfrm>
          <a:prstGeom prst="parallelogram">
            <a:avLst>
              <a:gd name="adj" fmla="val 166431"/>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7520" name="AutoShape 16">
            <a:extLst>
              <a:ext uri="{FF2B5EF4-FFF2-40B4-BE49-F238E27FC236}">
                <a16:creationId xmlns:a16="http://schemas.microsoft.com/office/drawing/2014/main" id="{BE9EC2E7-6D56-45E5-AD41-ED0AEC967289}"/>
              </a:ext>
            </a:extLst>
          </p:cNvPr>
          <p:cNvSpPr>
            <a:spLocks noChangeArrowheads="1"/>
          </p:cNvSpPr>
          <p:nvPr/>
        </p:nvSpPr>
        <p:spPr bwMode="auto">
          <a:xfrm>
            <a:off x="6629400" y="49530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21" name="AutoShape 17" descr="白色大理石">
            <a:extLst>
              <a:ext uri="{FF2B5EF4-FFF2-40B4-BE49-F238E27FC236}">
                <a16:creationId xmlns:a16="http://schemas.microsoft.com/office/drawing/2014/main" id="{321273CC-2539-4191-8326-01B411F95CD2}"/>
              </a:ext>
            </a:extLst>
          </p:cNvPr>
          <p:cNvSpPr>
            <a:spLocks noChangeArrowheads="1"/>
          </p:cNvSpPr>
          <p:nvPr/>
        </p:nvSpPr>
        <p:spPr bwMode="auto">
          <a:xfrm>
            <a:off x="2057400" y="4343400"/>
            <a:ext cx="6248400" cy="457200"/>
          </a:xfrm>
          <a:prstGeom prst="parallelogram">
            <a:avLst>
              <a:gd name="adj" fmla="val 197787"/>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7522" name="AutoShape 18">
            <a:extLst>
              <a:ext uri="{FF2B5EF4-FFF2-40B4-BE49-F238E27FC236}">
                <a16:creationId xmlns:a16="http://schemas.microsoft.com/office/drawing/2014/main" id="{3BB383CB-E474-4464-B703-6AFFA7E92674}"/>
              </a:ext>
            </a:extLst>
          </p:cNvPr>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17523" name="AutoShape 19">
            <a:extLst>
              <a:ext uri="{FF2B5EF4-FFF2-40B4-BE49-F238E27FC236}">
                <a16:creationId xmlns:a16="http://schemas.microsoft.com/office/drawing/2014/main" id="{C8E7FE64-9C03-497A-B73B-F8ADEB212CEC}"/>
              </a:ext>
            </a:extLst>
          </p:cNvPr>
          <p:cNvSpPr>
            <a:spLocks noChangeArrowheads="1"/>
          </p:cNvSpPr>
          <p:nvPr/>
        </p:nvSpPr>
        <p:spPr bwMode="auto">
          <a:xfrm>
            <a:off x="2667000" y="4038600"/>
            <a:ext cx="533400" cy="685800"/>
          </a:xfrm>
          <a:prstGeom prst="can">
            <a:avLst>
              <a:gd name="adj" fmla="val 32143"/>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17524" name="AutoShape 20">
            <a:extLst>
              <a:ext uri="{FF2B5EF4-FFF2-40B4-BE49-F238E27FC236}">
                <a16:creationId xmlns:a16="http://schemas.microsoft.com/office/drawing/2014/main" id="{14D86830-D633-4129-A80D-211131BAFE38}"/>
              </a:ext>
            </a:extLst>
          </p:cNvPr>
          <p:cNvSpPr>
            <a:spLocks noChangeArrowheads="1"/>
          </p:cNvSpPr>
          <p:nvPr/>
        </p:nvSpPr>
        <p:spPr bwMode="auto">
          <a:xfrm>
            <a:off x="36576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25" name="AutoShape 21">
            <a:extLst>
              <a:ext uri="{FF2B5EF4-FFF2-40B4-BE49-F238E27FC236}">
                <a16:creationId xmlns:a16="http://schemas.microsoft.com/office/drawing/2014/main" id="{F4742C46-E78F-4787-82ED-F541BE094C86}"/>
              </a:ext>
            </a:extLst>
          </p:cNvPr>
          <p:cNvSpPr>
            <a:spLocks noChangeArrowheads="1"/>
          </p:cNvSpPr>
          <p:nvPr/>
        </p:nvSpPr>
        <p:spPr bwMode="auto">
          <a:xfrm>
            <a:off x="6629400" y="25908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26" name="AutoShape 22">
            <a:extLst>
              <a:ext uri="{FF2B5EF4-FFF2-40B4-BE49-F238E27FC236}">
                <a16:creationId xmlns:a16="http://schemas.microsoft.com/office/drawing/2014/main" id="{E044ECF4-F57B-4FD9-8FF2-2F86D1468B19}"/>
              </a:ext>
            </a:extLst>
          </p:cNvPr>
          <p:cNvSpPr>
            <a:spLocks noChangeArrowheads="1"/>
          </p:cNvSpPr>
          <p:nvPr/>
        </p:nvSpPr>
        <p:spPr bwMode="auto">
          <a:xfrm>
            <a:off x="1676400" y="4343400"/>
            <a:ext cx="533400" cy="381000"/>
          </a:xfrm>
          <a:prstGeom prst="can">
            <a:avLst>
              <a:gd name="adj" fmla="val 25000"/>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17527" name="AutoShape 23">
            <a:extLst>
              <a:ext uri="{FF2B5EF4-FFF2-40B4-BE49-F238E27FC236}">
                <a16:creationId xmlns:a16="http://schemas.microsoft.com/office/drawing/2014/main" id="{D8AA2125-11AA-4A5A-BFE9-2E9CF813B564}"/>
              </a:ext>
            </a:extLst>
          </p:cNvPr>
          <p:cNvSpPr>
            <a:spLocks noChangeArrowheads="1"/>
          </p:cNvSpPr>
          <p:nvPr/>
        </p:nvSpPr>
        <p:spPr bwMode="auto">
          <a:xfrm>
            <a:off x="4648200" y="21336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28" name="Text Box 24">
            <a:extLst>
              <a:ext uri="{FF2B5EF4-FFF2-40B4-BE49-F238E27FC236}">
                <a16:creationId xmlns:a16="http://schemas.microsoft.com/office/drawing/2014/main" id="{734FF584-0C7D-492D-98EA-76E6BD3E6012}"/>
              </a:ext>
            </a:extLst>
          </p:cNvPr>
          <p:cNvSpPr txBox="1">
            <a:spLocks noChangeArrowheads="1"/>
          </p:cNvSpPr>
          <p:nvPr/>
        </p:nvSpPr>
        <p:spPr bwMode="auto">
          <a:xfrm>
            <a:off x="7162800" y="3048000"/>
            <a:ext cx="1644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ffectLst>
                  <a:outerShdw blurRad="38100" dist="38100" dir="2700000" algn="tl">
                    <a:srgbClr val="C0C0C0"/>
                  </a:outerShdw>
                </a:effectLst>
                <a:ea typeface="宋体" panose="02010600030101010101" pitchFamily="2" charset="-122"/>
              </a:rPr>
              <a:t>Exchang</a:t>
            </a:r>
            <a:r>
              <a:rPr kumimoji="1" lang="en-US" altLang="zh-CN" sz="2400" b="1">
                <a:effectLst>
                  <a:outerShdw blurRad="38100" dist="38100" dir="2700000" algn="tl">
                    <a:srgbClr val="C0C0C0"/>
                  </a:outerShdw>
                </a:effectLst>
                <a:ea typeface="宋体" panose="02010600030101010101" pitchFamily="2" charset="-122"/>
              </a:rPr>
              <a:t>=1</a:t>
            </a:r>
          </a:p>
        </p:txBody>
      </p:sp>
      <p:sp>
        <p:nvSpPr>
          <p:cNvPr id="917529" name="AutoShape 25">
            <a:extLst>
              <a:ext uri="{FF2B5EF4-FFF2-40B4-BE49-F238E27FC236}">
                <a16:creationId xmlns:a16="http://schemas.microsoft.com/office/drawing/2014/main" id="{9C00BC0E-0014-4594-9687-279A1E85F0E5}"/>
              </a:ext>
            </a:extLst>
          </p:cNvPr>
          <p:cNvSpPr>
            <a:spLocks noChangeArrowheads="1"/>
          </p:cNvSpPr>
          <p:nvPr/>
        </p:nvSpPr>
        <p:spPr bwMode="auto">
          <a:xfrm>
            <a:off x="1676400" y="2895600"/>
            <a:ext cx="533400" cy="381000"/>
          </a:xfrm>
          <a:prstGeom prst="can">
            <a:avLst>
              <a:gd name="adj" fmla="val 25000"/>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17530" name="Line 26">
            <a:extLst>
              <a:ext uri="{FF2B5EF4-FFF2-40B4-BE49-F238E27FC236}">
                <a16:creationId xmlns:a16="http://schemas.microsoft.com/office/drawing/2014/main" id="{11457B55-ED45-4B0D-BCE4-51C301FD63A3}"/>
              </a:ext>
            </a:extLst>
          </p:cNvPr>
          <p:cNvSpPr>
            <a:spLocks noChangeShapeType="1"/>
          </p:cNvSpPr>
          <p:nvPr/>
        </p:nvSpPr>
        <p:spPr bwMode="auto">
          <a:xfrm>
            <a:off x="62484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31" name="Line 27">
            <a:extLst>
              <a:ext uri="{FF2B5EF4-FFF2-40B4-BE49-F238E27FC236}">
                <a16:creationId xmlns:a16="http://schemas.microsoft.com/office/drawing/2014/main" id="{826A56DA-066F-4AC4-A3DD-DB5ED5C499A9}"/>
              </a:ext>
            </a:extLst>
          </p:cNvPr>
          <p:cNvSpPr>
            <a:spLocks noChangeShapeType="1"/>
          </p:cNvSpPr>
          <p:nvPr/>
        </p:nvSpPr>
        <p:spPr bwMode="auto">
          <a:xfrm>
            <a:off x="52578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32" name="Line 28">
            <a:extLst>
              <a:ext uri="{FF2B5EF4-FFF2-40B4-BE49-F238E27FC236}">
                <a16:creationId xmlns:a16="http://schemas.microsoft.com/office/drawing/2014/main" id="{6BD8307F-1ECE-42A3-A639-C674F13A709E}"/>
              </a:ext>
            </a:extLst>
          </p:cNvPr>
          <p:cNvSpPr>
            <a:spLocks noChangeShapeType="1"/>
          </p:cNvSpPr>
          <p:nvPr/>
        </p:nvSpPr>
        <p:spPr bwMode="auto">
          <a:xfrm>
            <a:off x="42672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33" name="Line 29">
            <a:extLst>
              <a:ext uri="{FF2B5EF4-FFF2-40B4-BE49-F238E27FC236}">
                <a16:creationId xmlns:a16="http://schemas.microsoft.com/office/drawing/2014/main" id="{3B522BB7-05F7-41E0-8A48-974E00AEA0F5}"/>
              </a:ext>
            </a:extLst>
          </p:cNvPr>
          <p:cNvSpPr>
            <a:spLocks noChangeShapeType="1"/>
          </p:cNvSpPr>
          <p:nvPr/>
        </p:nvSpPr>
        <p:spPr bwMode="auto">
          <a:xfrm>
            <a:off x="32766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34" name="Line 30">
            <a:extLst>
              <a:ext uri="{FF2B5EF4-FFF2-40B4-BE49-F238E27FC236}">
                <a16:creationId xmlns:a16="http://schemas.microsoft.com/office/drawing/2014/main" id="{DD32419F-2C05-4868-80F3-9AA0E54DE117}"/>
              </a:ext>
            </a:extLst>
          </p:cNvPr>
          <p:cNvSpPr>
            <a:spLocks noChangeShapeType="1"/>
          </p:cNvSpPr>
          <p:nvPr/>
        </p:nvSpPr>
        <p:spPr bwMode="auto">
          <a:xfrm>
            <a:off x="2286000" y="30480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35" name="AutoShape 31">
            <a:extLst>
              <a:ext uri="{FF2B5EF4-FFF2-40B4-BE49-F238E27FC236}">
                <a16:creationId xmlns:a16="http://schemas.microsoft.com/office/drawing/2014/main" id="{ABDFCC9D-692D-46A6-AA52-0614EDC205B1}"/>
              </a:ext>
            </a:extLst>
          </p:cNvPr>
          <p:cNvSpPr>
            <a:spLocks noChangeArrowheads="1"/>
          </p:cNvSpPr>
          <p:nvPr/>
        </p:nvSpPr>
        <p:spPr bwMode="auto">
          <a:xfrm>
            <a:off x="66294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36" name="Line 32">
            <a:extLst>
              <a:ext uri="{FF2B5EF4-FFF2-40B4-BE49-F238E27FC236}">
                <a16:creationId xmlns:a16="http://schemas.microsoft.com/office/drawing/2014/main" id="{04A5F229-FF9F-44B2-92D6-558E9F15A40F}"/>
              </a:ext>
            </a:extLst>
          </p:cNvPr>
          <p:cNvSpPr>
            <a:spLocks noChangeShapeType="1"/>
          </p:cNvSpPr>
          <p:nvPr/>
        </p:nvSpPr>
        <p:spPr bwMode="auto">
          <a:xfrm>
            <a:off x="6248400" y="44958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37" name="Line 33">
            <a:extLst>
              <a:ext uri="{FF2B5EF4-FFF2-40B4-BE49-F238E27FC236}">
                <a16:creationId xmlns:a16="http://schemas.microsoft.com/office/drawing/2014/main" id="{C63D0E53-D496-4365-A3E3-B4BC4D099250}"/>
              </a:ext>
            </a:extLst>
          </p:cNvPr>
          <p:cNvSpPr>
            <a:spLocks noChangeShapeType="1"/>
          </p:cNvSpPr>
          <p:nvPr/>
        </p:nvSpPr>
        <p:spPr bwMode="auto">
          <a:xfrm>
            <a:off x="5257800" y="44958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38" name="Line 34">
            <a:extLst>
              <a:ext uri="{FF2B5EF4-FFF2-40B4-BE49-F238E27FC236}">
                <a16:creationId xmlns:a16="http://schemas.microsoft.com/office/drawing/2014/main" id="{7B25E7B8-F305-4CA3-BC8B-DBFC195BA080}"/>
              </a:ext>
            </a:extLst>
          </p:cNvPr>
          <p:cNvSpPr>
            <a:spLocks noChangeShapeType="1"/>
          </p:cNvSpPr>
          <p:nvPr/>
        </p:nvSpPr>
        <p:spPr bwMode="auto">
          <a:xfrm>
            <a:off x="4267200" y="44958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39" name="Line 35">
            <a:extLst>
              <a:ext uri="{FF2B5EF4-FFF2-40B4-BE49-F238E27FC236}">
                <a16:creationId xmlns:a16="http://schemas.microsoft.com/office/drawing/2014/main" id="{3EAA377B-723F-422F-B654-D12CC907D347}"/>
              </a:ext>
            </a:extLst>
          </p:cNvPr>
          <p:cNvSpPr>
            <a:spLocks noChangeShapeType="1"/>
          </p:cNvSpPr>
          <p:nvPr/>
        </p:nvSpPr>
        <p:spPr bwMode="auto">
          <a:xfrm>
            <a:off x="3276600" y="44958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40" name="AutoShape 36">
            <a:extLst>
              <a:ext uri="{FF2B5EF4-FFF2-40B4-BE49-F238E27FC236}">
                <a16:creationId xmlns:a16="http://schemas.microsoft.com/office/drawing/2014/main" id="{C010D0EF-0371-4DE2-B8B1-C405A80F42BC}"/>
              </a:ext>
            </a:extLst>
          </p:cNvPr>
          <p:cNvSpPr>
            <a:spLocks noChangeArrowheads="1"/>
          </p:cNvSpPr>
          <p:nvPr/>
        </p:nvSpPr>
        <p:spPr bwMode="auto">
          <a:xfrm>
            <a:off x="56388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41" name="AutoShape 37">
            <a:extLst>
              <a:ext uri="{FF2B5EF4-FFF2-40B4-BE49-F238E27FC236}">
                <a16:creationId xmlns:a16="http://schemas.microsoft.com/office/drawing/2014/main" id="{9EC91633-FC85-412D-99DA-01279D313F48}"/>
              </a:ext>
            </a:extLst>
          </p:cNvPr>
          <p:cNvSpPr>
            <a:spLocks noChangeArrowheads="1"/>
          </p:cNvSpPr>
          <p:nvPr/>
        </p:nvSpPr>
        <p:spPr bwMode="auto">
          <a:xfrm>
            <a:off x="3657600" y="39624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42" name="Text Box 38">
            <a:extLst>
              <a:ext uri="{FF2B5EF4-FFF2-40B4-BE49-F238E27FC236}">
                <a16:creationId xmlns:a16="http://schemas.microsoft.com/office/drawing/2014/main" id="{A572F701-53D4-4CDF-99B2-48DED7D17FC8}"/>
              </a:ext>
            </a:extLst>
          </p:cNvPr>
          <p:cNvSpPr txBox="1">
            <a:spLocks noChangeArrowheads="1"/>
          </p:cNvSpPr>
          <p:nvPr/>
        </p:nvSpPr>
        <p:spPr bwMode="auto">
          <a:xfrm>
            <a:off x="7162800" y="4495800"/>
            <a:ext cx="1644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ffectLst>
                  <a:outerShdw blurRad="38100" dist="38100" dir="2700000" algn="tl">
                    <a:srgbClr val="C0C0C0"/>
                  </a:outerShdw>
                </a:effectLst>
                <a:ea typeface="宋体" panose="02010600030101010101" pitchFamily="2" charset="-122"/>
              </a:rPr>
              <a:t>Exchang</a:t>
            </a:r>
            <a:r>
              <a:rPr kumimoji="1" lang="en-US" altLang="zh-CN" sz="2400" b="1">
                <a:effectLst>
                  <a:outerShdw blurRad="38100" dist="38100" dir="2700000" algn="tl">
                    <a:srgbClr val="C0C0C0"/>
                  </a:outerShdw>
                </a:effectLst>
                <a:ea typeface="宋体" panose="02010600030101010101" pitchFamily="2" charset="-122"/>
              </a:rPr>
              <a:t>=1</a:t>
            </a:r>
          </a:p>
        </p:txBody>
      </p:sp>
      <p:sp>
        <p:nvSpPr>
          <p:cNvPr id="917543" name="Text Box 39">
            <a:extLst>
              <a:ext uri="{FF2B5EF4-FFF2-40B4-BE49-F238E27FC236}">
                <a16:creationId xmlns:a16="http://schemas.microsoft.com/office/drawing/2014/main" id="{C75685EB-DDD9-4710-AA5F-473DA5E58AB0}"/>
              </a:ext>
            </a:extLst>
          </p:cNvPr>
          <p:cNvSpPr txBox="1">
            <a:spLocks noChangeArrowheads="1"/>
          </p:cNvSpPr>
          <p:nvPr/>
        </p:nvSpPr>
        <p:spPr bwMode="auto">
          <a:xfrm>
            <a:off x="457200" y="3886200"/>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17544" name="Text Box 40">
            <a:extLst>
              <a:ext uri="{FF2B5EF4-FFF2-40B4-BE49-F238E27FC236}">
                <a16:creationId xmlns:a16="http://schemas.microsoft.com/office/drawing/2014/main" id="{B4D0A1DB-EB57-44BD-BE9F-90E488691267}"/>
              </a:ext>
            </a:extLst>
          </p:cNvPr>
          <p:cNvSpPr txBox="1">
            <a:spLocks noChangeArrowheads="1"/>
          </p:cNvSpPr>
          <p:nvPr/>
        </p:nvSpPr>
        <p:spPr bwMode="auto">
          <a:xfrm>
            <a:off x="457200" y="5287963"/>
            <a:ext cx="8683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17545" name="AutoShape 41">
            <a:extLst>
              <a:ext uri="{FF2B5EF4-FFF2-40B4-BE49-F238E27FC236}">
                <a16:creationId xmlns:a16="http://schemas.microsoft.com/office/drawing/2014/main" id="{B8FFDC4F-0B31-43D2-9E8E-17B49C66AB21}"/>
              </a:ext>
            </a:extLst>
          </p:cNvPr>
          <p:cNvSpPr>
            <a:spLocks noChangeArrowheads="1"/>
          </p:cNvSpPr>
          <p:nvPr/>
        </p:nvSpPr>
        <p:spPr bwMode="auto">
          <a:xfrm>
            <a:off x="1676400" y="5715000"/>
            <a:ext cx="533400" cy="381000"/>
          </a:xfrm>
          <a:prstGeom prst="can">
            <a:avLst>
              <a:gd name="adj" fmla="val 25000"/>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17546" name="AutoShape 42">
            <a:extLst>
              <a:ext uri="{FF2B5EF4-FFF2-40B4-BE49-F238E27FC236}">
                <a16:creationId xmlns:a16="http://schemas.microsoft.com/office/drawing/2014/main" id="{26F3BF28-41D9-474C-8FA1-41ADB90AB5EB}"/>
              </a:ext>
            </a:extLst>
          </p:cNvPr>
          <p:cNvSpPr>
            <a:spLocks noChangeArrowheads="1"/>
          </p:cNvSpPr>
          <p:nvPr/>
        </p:nvSpPr>
        <p:spPr bwMode="auto">
          <a:xfrm>
            <a:off x="2667000" y="5410200"/>
            <a:ext cx="533400" cy="685800"/>
          </a:xfrm>
          <a:prstGeom prst="can">
            <a:avLst>
              <a:gd name="adj" fmla="val 32143"/>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17547" name="Text Box 43">
            <a:extLst>
              <a:ext uri="{FF2B5EF4-FFF2-40B4-BE49-F238E27FC236}">
                <a16:creationId xmlns:a16="http://schemas.microsoft.com/office/drawing/2014/main" id="{AD4F1882-28E2-4EC6-8DF8-5A6726F31381}"/>
              </a:ext>
            </a:extLst>
          </p:cNvPr>
          <p:cNvSpPr txBox="1">
            <a:spLocks noChangeArrowheads="1"/>
          </p:cNvSpPr>
          <p:nvPr/>
        </p:nvSpPr>
        <p:spPr bwMode="auto">
          <a:xfrm>
            <a:off x="7162800" y="5867400"/>
            <a:ext cx="1644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ffectLst>
                  <a:outerShdw blurRad="38100" dist="38100" dir="2700000" algn="tl">
                    <a:srgbClr val="C0C0C0"/>
                  </a:outerShdw>
                </a:effectLst>
                <a:ea typeface="宋体" panose="02010600030101010101" pitchFamily="2" charset="-122"/>
              </a:rPr>
              <a:t>Exchang</a:t>
            </a:r>
            <a:r>
              <a:rPr kumimoji="1" lang="en-US" altLang="zh-CN" sz="2400" b="1">
                <a:effectLst>
                  <a:outerShdw blurRad="38100" dist="38100" dir="2700000" algn="tl">
                    <a:srgbClr val="C0C0C0"/>
                  </a:outerShdw>
                </a:effectLst>
                <a:ea typeface="宋体" panose="02010600030101010101" pitchFamily="2" charset="-122"/>
              </a:rPr>
              <a:t>=1</a:t>
            </a:r>
          </a:p>
        </p:txBody>
      </p:sp>
      <p:sp>
        <p:nvSpPr>
          <p:cNvPr id="917548" name="AutoShape 44">
            <a:extLst>
              <a:ext uri="{FF2B5EF4-FFF2-40B4-BE49-F238E27FC236}">
                <a16:creationId xmlns:a16="http://schemas.microsoft.com/office/drawing/2014/main" id="{ECFD89FD-A575-4C30-8F8D-5CFC467D56DA}"/>
              </a:ext>
            </a:extLst>
          </p:cNvPr>
          <p:cNvSpPr>
            <a:spLocks noChangeArrowheads="1"/>
          </p:cNvSpPr>
          <p:nvPr/>
        </p:nvSpPr>
        <p:spPr bwMode="auto">
          <a:xfrm>
            <a:off x="56388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7549" name="Line 45">
            <a:extLst>
              <a:ext uri="{FF2B5EF4-FFF2-40B4-BE49-F238E27FC236}">
                <a16:creationId xmlns:a16="http://schemas.microsoft.com/office/drawing/2014/main" id="{049874DB-3BCF-40E2-BFB4-72AEBE237943}"/>
              </a:ext>
            </a:extLst>
          </p:cNvPr>
          <p:cNvSpPr>
            <a:spLocks noChangeShapeType="1"/>
          </p:cNvSpPr>
          <p:nvPr/>
        </p:nvSpPr>
        <p:spPr bwMode="auto">
          <a:xfrm>
            <a:off x="6248400" y="5867400"/>
            <a:ext cx="304800" cy="0"/>
          </a:xfrm>
          <a:prstGeom prst="line">
            <a:avLst/>
          </a:prstGeom>
          <a:noFill/>
          <a:ln w="19050">
            <a:solidFill>
              <a:srgbClr val="FF6600"/>
            </a:solidFill>
            <a:round/>
            <a:headEnd type="triangle" w="sm" len="med"/>
            <a:tailEnd type="triangle" w="sm"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17550" name="AutoShape 46">
            <a:extLst>
              <a:ext uri="{FF2B5EF4-FFF2-40B4-BE49-F238E27FC236}">
                <a16:creationId xmlns:a16="http://schemas.microsoft.com/office/drawing/2014/main" id="{3F0BAE24-620F-48BE-9114-BC680D6FE538}"/>
              </a:ext>
            </a:extLst>
          </p:cNvPr>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17551" name="AutoShape 47">
            <a:extLst>
              <a:ext uri="{FF2B5EF4-FFF2-40B4-BE49-F238E27FC236}">
                <a16:creationId xmlns:a16="http://schemas.microsoft.com/office/drawing/2014/main" id="{56B8D57C-5386-4765-A442-57BF4FB1E35A}"/>
              </a:ext>
            </a:extLst>
          </p:cNvPr>
          <p:cNvSpPr>
            <a:spLocks noChangeArrowheads="1"/>
          </p:cNvSpPr>
          <p:nvPr/>
        </p:nvSpPr>
        <p:spPr bwMode="auto">
          <a:xfrm>
            <a:off x="3657600" y="5334000"/>
            <a:ext cx="533400" cy="762000"/>
          </a:xfrm>
          <a:prstGeom prst="can">
            <a:avLst>
              <a:gd name="adj" fmla="val 35714"/>
            </a:avLst>
          </a:prstGeom>
          <a:gradFill rotWithShape="0">
            <a:gsLst>
              <a:gs pos="0">
                <a:srgbClr val="009900">
                  <a:gamma/>
                  <a:shade val="46275"/>
                  <a:invGamma/>
                </a:srgbClr>
              </a:gs>
              <a:gs pos="50000">
                <a:srgbClr val="009900"/>
              </a:gs>
              <a:gs pos="100000">
                <a:srgbClr val="009900">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a:extLst>
              <a:ext uri="{FF2B5EF4-FFF2-40B4-BE49-F238E27FC236}">
                <a16:creationId xmlns:a16="http://schemas.microsoft.com/office/drawing/2014/main" id="{AC56F22E-6C91-4203-8962-2A86E77D1202}"/>
              </a:ext>
            </a:extLst>
          </p:cNvPr>
          <p:cNvSpPr>
            <a:spLocks noGrp="1"/>
          </p:cNvSpPr>
          <p:nvPr>
            <p:ph type="sldNum" sz="quarter" idx="11"/>
          </p:nvPr>
        </p:nvSpPr>
        <p:spPr/>
        <p:txBody>
          <a:bodyPr/>
          <a:lstStyle/>
          <a:p>
            <a:r>
              <a:rPr lang="en-US" altLang="zh-CN"/>
              <a:t>140-</a:t>
            </a:r>
            <a:fld id="{A6DC7105-7F82-4892-9A17-28873C3B871A}" type="slidenum">
              <a:rPr lang="en-US" altLang="zh-CN"/>
              <a:pPr/>
              <a:t>41</a:t>
            </a:fld>
            <a:endParaRPr lang="en-US" altLang="zh-CN"/>
          </a:p>
        </p:txBody>
      </p:sp>
      <p:sp>
        <p:nvSpPr>
          <p:cNvPr id="918530" name="AutoShape 2" descr="白色大理石">
            <a:extLst>
              <a:ext uri="{FF2B5EF4-FFF2-40B4-BE49-F238E27FC236}">
                <a16:creationId xmlns:a16="http://schemas.microsoft.com/office/drawing/2014/main" id="{27FDF010-936C-4A1A-865E-2FFB2BE1C572}"/>
              </a:ext>
            </a:extLst>
          </p:cNvPr>
          <p:cNvSpPr>
            <a:spLocks noChangeArrowheads="1"/>
          </p:cNvSpPr>
          <p:nvPr/>
        </p:nvSpPr>
        <p:spPr bwMode="auto">
          <a:xfrm>
            <a:off x="4114800" y="1219200"/>
            <a:ext cx="4191000" cy="457200"/>
          </a:xfrm>
          <a:prstGeom prst="parallelogram">
            <a:avLst>
              <a:gd name="adj" fmla="val 13266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18531" name="Rectangle 3">
            <a:extLst>
              <a:ext uri="{FF2B5EF4-FFF2-40B4-BE49-F238E27FC236}">
                <a16:creationId xmlns:a16="http://schemas.microsoft.com/office/drawing/2014/main" id="{941AFC9C-115E-4A93-B54A-6F3772CDDE5D}"/>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18532" name="AutoShape 4">
            <a:extLst>
              <a:ext uri="{FF2B5EF4-FFF2-40B4-BE49-F238E27FC236}">
                <a16:creationId xmlns:a16="http://schemas.microsoft.com/office/drawing/2014/main" id="{3CEE2F63-7F6B-4DBD-A17C-785C1F256294}"/>
              </a:ext>
            </a:extLst>
          </p:cNvPr>
          <p:cNvSpPr>
            <a:spLocks noChangeArrowheads="1"/>
          </p:cNvSpPr>
          <p:nvPr/>
        </p:nvSpPr>
        <p:spPr bwMode="auto">
          <a:xfrm>
            <a:off x="56388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8533" name="Text Box 5">
            <a:extLst>
              <a:ext uri="{FF2B5EF4-FFF2-40B4-BE49-F238E27FC236}">
                <a16:creationId xmlns:a16="http://schemas.microsoft.com/office/drawing/2014/main" id="{30969A9A-2DF8-49AB-BE8A-B73179B2FC15}"/>
              </a:ext>
            </a:extLst>
          </p:cNvPr>
          <p:cNvSpPr txBox="1">
            <a:spLocks noChangeArrowheads="1"/>
          </p:cNvSpPr>
          <p:nvPr/>
        </p:nvSpPr>
        <p:spPr bwMode="auto">
          <a:xfrm>
            <a:off x="1752600" y="1676400"/>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18534" name="Text Box 6">
            <a:extLst>
              <a:ext uri="{FF2B5EF4-FFF2-40B4-BE49-F238E27FC236}">
                <a16:creationId xmlns:a16="http://schemas.microsoft.com/office/drawing/2014/main" id="{989E07ED-5DE7-477B-A591-25713A34F2D8}"/>
              </a:ext>
            </a:extLst>
          </p:cNvPr>
          <p:cNvSpPr txBox="1">
            <a:spLocks noChangeArrowheads="1"/>
          </p:cNvSpPr>
          <p:nvPr/>
        </p:nvSpPr>
        <p:spPr bwMode="auto">
          <a:xfrm>
            <a:off x="436563" y="762000"/>
            <a:ext cx="868362"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18535" name="AutoShape 7">
            <a:extLst>
              <a:ext uri="{FF2B5EF4-FFF2-40B4-BE49-F238E27FC236}">
                <a16:creationId xmlns:a16="http://schemas.microsoft.com/office/drawing/2014/main" id="{E56C46B9-BFD5-4C9A-85D4-12985B4FF0BD}"/>
              </a:ext>
            </a:extLst>
          </p:cNvPr>
          <p:cNvSpPr>
            <a:spLocks noChangeArrowheads="1"/>
          </p:cNvSpPr>
          <p:nvPr/>
        </p:nvSpPr>
        <p:spPr bwMode="auto">
          <a:xfrm>
            <a:off x="66294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18536" name="AutoShape 8">
            <a:extLst>
              <a:ext uri="{FF2B5EF4-FFF2-40B4-BE49-F238E27FC236}">
                <a16:creationId xmlns:a16="http://schemas.microsoft.com/office/drawing/2014/main" id="{E3309CC6-CD8E-4B4C-AE12-0B084AD45F09}"/>
              </a:ext>
            </a:extLst>
          </p:cNvPr>
          <p:cNvSpPr>
            <a:spLocks noChangeArrowheads="1"/>
          </p:cNvSpPr>
          <p:nvPr/>
        </p:nvSpPr>
        <p:spPr bwMode="auto">
          <a:xfrm>
            <a:off x="2667000" y="914400"/>
            <a:ext cx="533400" cy="685800"/>
          </a:xfrm>
          <a:prstGeom prst="can">
            <a:avLst>
              <a:gd name="adj" fmla="val 32143"/>
            </a:avLst>
          </a:pr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18537" name="Text Box 9">
            <a:extLst>
              <a:ext uri="{FF2B5EF4-FFF2-40B4-BE49-F238E27FC236}">
                <a16:creationId xmlns:a16="http://schemas.microsoft.com/office/drawing/2014/main" id="{02720BA3-5F53-4BD3-B9FF-3F58AA695D44}"/>
              </a:ext>
            </a:extLst>
          </p:cNvPr>
          <p:cNvSpPr txBox="1">
            <a:spLocks noChangeArrowheads="1"/>
          </p:cNvSpPr>
          <p:nvPr/>
        </p:nvSpPr>
        <p:spPr bwMode="auto">
          <a:xfrm>
            <a:off x="7162800" y="1371600"/>
            <a:ext cx="1644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ffectLst>
                  <a:outerShdw blurRad="38100" dist="38100" dir="2700000" algn="tl">
                    <a:srgbClr val="C0C0C0"/>
                  </a:outerShdw>
                </a:effectLst>
                <a:ea typeface="宋体" panose="02010600030101010101" pitchFamily="2" charset="-122"/>
              </a:rPr>
              <a:t>Exchang</a:t>
            </a:r>
            <a:r>
              <a:rPr kumimoji="1" lang="en-US" altLang="zh-CN" sz="2400" b="1">
                <a:effectLst>
                  <a:outerShdw blurRad="38100" dist="38100" dir="2700000" algn="tl">
                    <a:srgbClr val="C0C0C0"/>
                  </a:outerShdw>
                </a:effectLst>
                <a:ea typeface="宋体" panose="02010600030101010101" pitchFamily="2" charset="-122"/>
              </a:rPr>
              <a:t>=0</a:t>
            </a:r>
          </a:p>
        </p:txBody>
      </p:sp>
      <p:sp>
        <p:nvSpPr>
          <p:cNvPr id="918538" name="AutoShape 10">
            <a:extLst>
              <a:ext uri="{FF2B5EF4-FFF2-40B4-BE49-F238E27FC236}">
                <a16:creationId xmlns:a16="http://schemas.microsoft.com/office/drawing/2014/main" id="{2C4439CF-DE84-4D24-87E4-B23F79DE6E10}"/>
              </a:ext>
            </a:extLst>
          </p:cNvPr>
          <p:cNvSpPr>
            <a:spLocks noChangeArrowheads="1"/>
          </p:cNvSpPr>
          <p:nvPr/>
        </p:nvSpPr>
        <p:spPr bwMode="auto">
          <a:xfrm>
            <a:off x="1676400" y="1219200"/>
            <a:ext cx="533400" cy="381000"/>
          </a:xfrm>
          <a:prstGeom prst="can">
            <a:avLst>
              <a:gd name="adj" fmla="val 25000"/>
            </a:avLst>
          </a:pr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18539" name="AutoShape 11">
            <a:extLst>
              <a:ext uri="{FF2B5EF4-FFF2-40B4-BE49-F238E27FC236}">
                <a16:creationId xmlns:a16="http://schemas.microsoft.com/office/drawing/2014/main" id="{3667AE75-3054-4ACF-B6A7-4D5EC3D2F6AF}"/>
              </a:ext>
            </a:extLst>
          </p:cNvPr>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18540" name="AutoShape 12">
            <a:extLst>
              <a:ext uri="{FF2B5EF4-FFF2-40B4-BE49-F238E27FC236}">
                <a16:creationId xmlns:a16="http://schemas.microsoft.com/office/drawing/2014/main" id="{746DF688-6E59-4C07-BAE3-07867D4B3DD1}"/>
              </a:ext>
            </a:extLst>
          </p:cNvPr>
          <p:cNvSpPr>
            <a:spLocks noChangeArrowheads="1"/>
          </p:cNvSpPr>
          <p:nvPr/>
        </p:nvSpPr>
        <p:spPr bwMode="auto">
          <a:xfrm>
            <a:off x="3657600" y="838200"/>
            <a:ext cx="533400" cy="762000"/>
          </a:xfrm>
          <a:prstGeom prst="can">
            <a:avLst>
              <a:gd name="adj" fmla="val 35714"/>
            </a:avLst>
          </a:pr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18542" name="Rectangle 14">
            <a:extLst>
              <a:ext uri="{FF2B5EF4-FFF2-40B4-BE49-F238E27FC236}">
                <a16:creationId xmlns:a16="http://schemas.microsoft.com/office/drawing/2014/main" id="{EC9842C3-A570-4E23-9437-43C63297DBF6}"/>
              </a:ext>
            </a:extLst>
          </p:cNvPr>
          <p:cNvSpPr>
            <a:spLocks noGrp="1" noChangeArrowheads="1"/>
          </p:cNvSpPr>
          <p:nvPr>
            <p:ph type="title"/>
          </p:nvPr>
        </p:nvSpPr>
        <p:spPr>
          <a:xfrm>
            <a:off x="457200" y="2133600"/>
            <a:ext cx="8229600" cy="863600"/>
          </a:xfrm>
        </p:spPr>
        <p:txBody>
          <a:bodyPr/>
          <a:lstStyle/>
          <a:p>
            <a:pPr algn="ctr"/>
            <a:r>
              <a:rPr kumimoji="1" lang="zh-CN" altLang="en-US" sz="4000" b="1">
                <a:solidFill>
                  <a:schemeClr val="tx2"/>
                </a:solidFill>
                <a:ea typeface="华文新魏" panose="02010800040101010101" pitchFamily="2" charset="-122"/>
              </a:rPr>
              <a:t>起泡排序的算法</a:t>
            </a:r>
          </a:p>
        </p:txBody>
      </p:sp>
      <p:sp>
        <p:nvSpPr>
          <p:cNvPr id="918543" name="Rectangle 15">
            <a:extLst>
              <a:ext uri="{FF2B5EF4-FFF2-40B4-BE49-F238E27FC236}">
                <a16:creationId xmlns:a16="http://schemas.microsoft.com/office/drawing/2014/main" id="{02C8B665-C305-4063-8A86-A5CD01D37985}"/>
              </a:ext>
            </a:extLst>
          </p:cNvPr>
          <p:cNvSpPr>
            <a:spLocks noGrp="1" noChangeArrowheads="1"/>
          </p:cNvSpPr>
          <p:nvPr>
            <p:ph type="body" idx="1"/>
          </p:nvPr>
        </p:nvSpPr>
        <p:spPr>
          <a:xfrm>
            <a:off x="468313" y="2998788"/>
            <a:ext cx="8229600" cy="3886200"/>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BubbleSort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const int</a:t>
            </a:r>
            <a:r>
              <a:rPr lang="en-US" altLang="zh-CN" sz="2800">
                <a:latin typeface="Times New Roman" panose="02020603050405020304" pitchFamily="18" charset="0"/>
                <a:ea typeface="隶书" panose="02010509060101010101" pitchFamily="49" charset="-122"/>
              </a:rPr>
              <a:t> left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const int</a:t>
            </a:r>
            <a:r>
              <a:rPr lang="en-US" altLang="zh-CN" sz="2800">
                <a:latin typeface="Times New Roman" panose="02020603050405020304" pitchFamily="18" charset="0"/>
                <a:ea typeface="隶书" panose="02010509060101010101" pitchFamily="49" charset="-122"/>
              </a:rPr>
              <a:t> right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pass = left+1</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exchange = 1</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(pass </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 right </a:t>
            </a:r>
            <a:r>
              <a:rPr kumimoji="1" lang="en-US" altLang="zh-CN" sz="2800" b="1">
                <a:latin typeface="Times New Roman" panose="02020603050405020304" pitchFamily="18" charset="0"/>
                <a:ea typeface="隶书" panose="02010509060101010101" pitchFamily="49" charset="-122"/>
              </a:rPr>
              <a:t>&amp;&amp;</a:t>
            </a:r>
            <a:r>
              <a:rPr kumimoji="1" lang="en-US" altLang="zh-CN" sz="2800">
                <a:latin typeface="Times New Roman" panose="02020603050405020304" pitchFamily="18" charset="0"/>
                <a:ea typeface="隶书" panose="02010509060101010101" pitchFamily="49" charset="-122"/>
              </a:rPr>
              <a:t> exchange) </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exchange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标志为</a:t>
            </a:r>
            <a:r>
              <a:rPr kumimoji="1" lang="en-US" altLang="zh-CN" sz="2800" b="1">
                <a:solidFill>
                  <a:schemeClr val="tx2"/>
                </a:solidFill>
                <a:latin typeface="Times New Roman" panose="02020603050405020304" pitchFamily="18" charset="0"/>
                <a:ea typeface="隶书" panose="02010509060101010101" pitchFamily="49" charset="-122"/>
              </a:rPr>
              <a:t>0</a:t>
            </a:r>
            <a:r>
              <a:rPr kumimoji="1" lang="zh-CN" altLang="en-US" sz="2800">
                <a:solidFill>
                  <a:schemeClr val="tx2"/>
                </a:solidFill>
                <a:latin typeface="Times New Roman" panose="02020603050405020304" pitchFamily="18" charset="0"/>
                <a:ea typeface="隶书" panose="02010509060101010101" pitchFamily="49" charset="-122"/>
              </a:rPr>
              <a:t>假定未交换</a:t>
            </a: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for</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j = right</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j </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pass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j</a:t>
            </a:r>
            <a:r>
              <a:rPr kumimoji="1" lang="en-US" altLang="zh-CN" sz="2800">
                <a:latin typeface="黑体" panose="02010609060101010101" pitchFamily="49" charset="-122"/>
                <a:ea typeface="黑体" panose="02010609060101010101" pitchFamily="49" charset="-122"/>
              </a:rPr>
              <a:t>--</a:t>
            </a:r>
            <a:r>
              <a:rPr kumimoji="1" lang="en-US" altLang="zh-CN" sz="2800">
                <a:latin typeface="Times New Roman" panose="02020603050405020304" pitchFamily="18" charset="0"/>
                <a:ea typeface="隶书" panose="02010509060101010101" pitchFamily="49" charset="-122"/>
              </a:rPr>
              <a:t>)      </a:t>
            </a:r>
            <a:endParaRPr kumimoji="1" lang="en-US" altLang="zh-CN" sz="280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6D856F6-8671-42E5-AF61-951793194A92}"/>
              </a:ext>
            </a:extLst>
          </p:cNvPr>
          <p:cNvSpPr>
            <a:spLocks noGrp="1"/>
          </p:cNvSpPr>
          <p:nvPr>
            <p:ph type="sldNum" sz="quarter" idx="11"/>
          </p:nvPr>
        </p:nvSpPr>
        <p:spPr/>
        <p:txBody>
          <a:bodyPr/>
          <a:lstStyle/>
          <a:p>
            <a:r>
              <a:rPr lang="en-US" altLang="zh-CN"/>
              <a:t>140-</a:t>
            </a:r>
            <a:fld id="{535241E1-5DBD-4F8F-819C-EE710D78B07A}" type="slidenum">
              <a:rPr lang="en-US" altLang="zh-CN"/>
              <a:pPr/>
              <a:t>42</a:t>
            </a:fld>
            <a:endParaRPr lang="en-US" altLang="zh-CN"/>
          </a:p>
        </p:txBody>
      </p:sp>
      <p:sp>
        <p:nvSpPr>
          <p:cNvPr id="919557" name="Rectangle 5">
            <a:extLst>
              <a:ext uri="{FF2B5EF4-FFF2-40B4-BE49-F238E27FC236}">
                <a16:creationId xmlns:a16="http://schemas.microsoft.com/office/drawing/2014/main" id="{0DE95544-50D5-47D4-9CBD-24BE108FF05D}"/>
              </a:ext>
            </a:extLst>
          </p:cNvPr>
          <p:cNvSpPr>
            <a:spLocks noGrp="1" noChangeArrowheads="1"/>
          </p:cNvSpPr>
          <p:nvPr>
            <p:ph type="body" idx="1"/>
          </p:nvPr>
        </p:nvSpPr>
        <p:spPr>
          <a:xfrm>
            <a:off x="457200" y="658813"/>
            <a:ext cx="8229600" cy="5757862"/>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a:t>
            </a:r>
            <a:r>
              <a:rPr kumimoji="1" lang="en-US" altLang="zh-CN" sz="2800">
                <a:latin typeface="Times New Roman" panose="02020603050405020304" pitchFamily="18" charset="0"/>
                <a:ea typeface="隶书" panose="02010509060101010101" pitchFamily="49" charset="-122"/>
              </a:rPr>
              <a:t> (L[j</a:t>
            </a:r>
            <a:r>
              <a:rPr kumimoji="1" lang="en-US" altLang="zh-CN" sz="2800">
                <a:latin typeface="黑体" panose="02010609060101010101" pitchFamily="49" charset="-122"/>
                <a:ea typeface="黑体" panose="02010609060101010101" pitchFamily="49" charset="-122"/>
              </a:rPr>
              <a:t>-</a:t>
            </a:r>
            <a:r>
              <a:rPr kumimoji="1" lang="en-US" altLang="zh-CN" sz="2800">
                <a:latin typeface="Times New Roman" panose="02020603050405020304" pitchFamily="18" charset="0"/>
                <a:ea typeface="隶书" panose="02010509060101010101" pitchFamily="49" charset="-122"/>
              </a:rPr>
              <a:t>1] </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L[j])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逆序</a:t>
            </a:r>
          </a:p>
          <a:p>
            <a:pPr>
              <a:lnSpc>
                <a:spcPct val="105000"/>
              </a:lnSpc>
              <a:spcBef>
                <a:spcPct val="5000"/>
              </a:spcBef>
              <a:buFont typeface="Wingdings" panose="05000000000000000000" pitchFamily="2" charset="2"/>
              <a:buNone/>
            </a:pPr>
            <a:r>
              <a:rPr kumimoji="1" lang="zh-CN" altLang="en-US" sz="2800">
                <a:solidFill>
                  <a:srgbClr val="CC3300"/>
                </a:solidFill>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Swap (L[j</a:t>
            </a:r>
            <a:r>
              <a:rPr kumimoji="1" lang="en-US" altLang="zh-CN" sz="2800">
                <a:latin typeface="黑体" panose="02010609060101010101" pitchFamily="49" charset="-122"/>
                <a:ea typeface="黑体" panose="020106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L[j])</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交换</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exchange = 1</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标志置为</a:t>
            </a:r>
            <a:r>
              <a:rPr kumimoji="1" lang="en-US" altLang="zh-CN" sz="2800" b="1">
                <a:solidFill>
                  <a:schemeClr val="tx2"/>
                </a:solidFill>
                <a:latin typeface="Times New Roman" panose="02020603050405020304" pitchFamily="18" charset="0"/>
                <a:ea typeface="隶书" panose="02010509060101010101" pitchFamily="49" charset="-122"/>
              </a:rPr>
              <a:t>1</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有交换</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pass++</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kumimoji="1" lang="en-US" altLang="zh-CN" sz="1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3000" b="1">
                <a:solidFill>
                  <a:schemeClr val="tx2"/>
                </a:solidFill>
                <a:latin typeface="Times New Roman" panose="02020603050405020304" pitchFamily="18" charset="0"/>
                <a:ea typeface="仿宋_GB2312" pitchFamily="49" charset="-122"/>
              </a:rPr>
              <a:t>算法分析</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第</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趟对待排序元素序列</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-1],V[</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,V[right]</a:t>
            </a:r>
            <a:r>
              <a:rPr lang="zh-CN" altLang="en-US" sz="3000" b="1">
                <a:latin typeface="Times New Roman" panose="02020603050405020304" pitchFamily="18" charset="0"/>
                <a:ea typeface="仿宋_GB2312" pitchFamily="49" charset="-122"/>
                <a:sym typeface="Symbol" panose="05050102010706020507" pitchFamily="18" charset="2"/>
              </a:rPr>
              <a:t>进行排序，</a:t>
            </a:r>
            <a:r>
              <a:rPr lang="zh-CN" altLang="en-US" sz="3000" b="1">
                <a:latin typeface="Times New Roman" panose="02020603050405020304" pitchFamily="18" charset="0"/>
                <a:ea typeface="仿宋_GB2312" pitchFamily="49" charset="-122"/>
              </a:rPr>
              <a:t>结果将该序列中排序码最小的元素交换到序列的第一个位置</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黑体" panose="02010609060101010101" pitchFamily="49" charset="-122"/>
                <a:ea typeface="黑体" panose="02010609060101010101"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B03B939D-95EA-4034-9C45-3F3C1B23E318}"/>
              </a:ext>
            </a:extLst>
          </p:cNvPr>
          <p:cNvSpPr>
            <a:spLocks noGrp="1"/>
          </p:cNvSpPr>
          <p:nvPr>
            <p:ph type="sldNum" sz="quarter" idx="11"/>
          </p:nvPr>
        </p:nvSpPr>
        <p:spPr/>
        <p:txBody>
          <a:bodyPr/>
          <a:lstStyle/>
          <a:p>
            <a:r>
              <a:rPr lang="en-US" altLang="zh-CN"/>
              <a:t>140-</a:t>
            </a:r>
            <a:fld id="{35F853B8-E231-4213-AFBE-1413BCC56F07}" type="slidenum">
              <a:rPr lang="en-US" altLang="zh-CN"/>
              <a:pPr/>
              <a:t>43</a:t>
            </a:fld>
            <a:endParaRPr lang="en-US" altLang="zh-CN"/>
          </a:p>
        </p:txBody>
      </p:sp>
      <p:sp>
        <p:nvSpPr>
          <p:cNvPr id="920578" name="Rectangle 2">
            <a:extLst>
              <a:ext uri="{FF2B5EF4-FFF2-40B4-BE49-F238E27FC236}">
                <a16:creationId xmlns:a16="http://schemas.microsoft.com/office/drawing/2014/main" id="{05FA2B44-8C85-4261-84D0-132DBA066640}"/>
              </a:ext>
            </a:extLst>
          </p:cNvPr>
          <p:cNvSpPr>
            <a:spLocks noGrp="1" noChangeArrowheads="1"/>
          </p:cNvSpPr>
          <p:nvPr>
            <p:ph type="body" idx="1"/>
          </p:nvPr>
        </p:nvSpPr>
        <p:spPr>
          <a:xfrm>
            <a:off x="469900" y="669925"/>
            <a:ext cx="8205788" cy="5854700"/>
          </a:xfrm>
        </p:spPr>
        <p:txBody>
          <a:bodyPr/>
          <a:lstStyle/>
          <a:p>
            <a:pPr algn="just">
              <a:spcBef>
                <a:spcPct val="10000"/>
              </a:spcBef>
              <a:buClr>
                <a:srgbClr val="800080"/>
              </a:buClr>
              <a:buSzPct val="50000"/>
            </a:pPr>
            <a:r>
              <a:rPr lang="zh-CN" altLang="en-US" sz="3000" b="1">
                <a:latin typeface="Times New Roman" panose="02020603050405020304" pitchFamily="18" charset="0"/>
                <a:ea typeface="仿宋_GB2312" pitchFamily="49" charset="-122"/>
              </a:rPr>
              <a:t>最多做</a:t>
            </a:r>
            <a:r>
              <a:rPr lang="en-US" altLang="zh-CN" sz="3000" b="1" i="1">
                <a:latin typeface="Times New Roman" panose="02020603050405020304" pitchFamily="18" charset="0"/>
                <a:ea typeface="仿宋_GB2312" pitchFamily="49" charset="-122"/>
              </a:rPr>
              <a:t>n</a:t>
            </a:r>
            <a:r>
              <a:rPr lang="en-US" altLang="zh-CN" sz="3000">
                <a:latin typeface="黑体" panose="02010609060101010101" pitchFamily="49" charset="-122"/>
                <a:ea typeface="黑体" panose="02010609060101010101"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趟起泡就能把所有元素排好序。</a:t>
            </a:r>
          </a:p>
          <a:p>
            <a:pPr algn="just">
              <a:spcBef>
                <a:spcPct val="10000"/>
              </a:spcBef>
              <a:buClr>
                <a:srgbClr val="800080"/>
              </a:buClr>
              <a:buSzPct val="50000"/>
            </a:pPr>
            <a:r>
              <a:rPr lang="zh-CN" altLang="en-US" sz="3000" b="1">
                <a:latin typeface="Times New Roman" panose="02020603050405020304" pitchFamily="18" charset="0"/>
                <a:ea typeface="仿宋_GB2312" pitchFamily="49" charset="-122"/>
              </a:rPr>
              <a:t>在元素的初始排列已经按排序码从小到大排好序时，此算法只执行一趟起泡，做</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次排序码比较，不移动元素。这是最好的情形。</a:t>
            </a:r>
          </a:p>
          <a:p>
            <a:pPr algn="just">
              <a:spcBef>
                <a:spcPct val="10000"/>
              </a:spcBef>
              <a:buClr>
                <a:srgbClr val="800080"/>
              </a:buClr>
              <a:buSzPct val="50000"/>
            </a:pPr>
            <a:r>
              <a:rPr lang="zh-CN" altLang="en-US" sz="3000" b="1">
                <a:latin typeface="Times New Roman" panose="02020603050405020304" pitchFamily="18" charset="0"/>
                <a:ea typeface="仿宋_GB2312" pitchFamily="49" charset="-122"/>
              </a:rPr>
              <a:t>最坏的情形是算法执行</a:t>
            </a:r>
            <a:r>
              <a:rPr lang="en-US" altLang="zh-CN" sz="3000" b="1" i="1">
                <a:latin typeface="Times New Roman" panose="02020603050405020304" pitchFamily="18" charset="0"/>
                <a:ea typeface="仿宋_GB2312" pitchFamily="49" charset="-122"/>
              </a:rPr>
              <a:t>n</a:t>
            </a:r>
            <a:r>
              <a:rPr lang="en-US" altLang="zh-CN" sz="3000" b="1">
                <a:latin typeface="黑体" panose="02010609060101010101" pitchFamily="49" charset="-122"/>
                <a:ea typeface="黑体" panose="02010609060101010101"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趟起泡</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第</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趟 </a:t>
            </a:r>
            <a:r>
              <a:rPr lang="en-US" altLang="zh-CN" sz="3000" b="1">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做</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次排序码比较</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执行</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次元素交换。在最坏情形下总的排序码比较次数</a:t>
            </a:r>
            <a:r>
              <a:rPr lang="en-US" altLang="zh-CN" sz="3000" b="1" i="1">
                <a:latin typeface="Times New Roman" panose="02020603050405020304" pitchFamily="18" charset="0"/>
                <a:ea typeface="仿宋_GB2312" pitchFamily="49" charset="-122"/>
              </a:rPr>
              <a:t>KCN</a:t>
            </a:r>
            <a:r>
              <a:rPr lang="zh-CN" altLang="en-US" sz="3000" b="1">
                <a:latin typeface="Times New Roman" panose="02020603050405020304" pitchFamily="18" charset="0"/>
                <a:ea typeface="仿宋_GB2312" pitchFamily="49" charset="-122"/>
              </a:rPr>
              <a:t>和元素移动次数</a:t>
            </a:r>
            <a:r>
              <a:rPr lang="en-US" altLang="zh-CN" sz="3000" b="1" i="1">
                <a:latin typeface="Times New Roman" panose="02020603050405020304" pitchFamily="18" charset="0"/>
                <a:ea typeface="仿宋_GB2312" pitchFamily="49" charset="-122"/>
              </a:rPr>
              <a:t>RMN</a:t>
            </a:r>
            <a:r>
              <a:rPr lang="zh-CN" altLang="en-US" sz="3000" b="1">
                <a:latin typeface="Times New Roman" panose="02020603050405020304" pitchFamily="18" charset="0"/>
                <a:ea typeface="仿宋_GB2312" pitchFamily="49" charset="-122"/>
              </a:rPr>
              <a:t>为：</a:t>
            </a:r>
          </a:p>
        </p:txBody>
      </p:sp>
      <p:sp>
        <p:nvSpPr>
          <p:cNvPr id="920579" name="Rectangle 3">
            <a:extLst>
              <a:ext uri="{FF2B5EF4-FFF2-40B4-BE49-F238E27FC236}">
                <a16:creationId xmlns:a16="http://schemas.microsoft.com/office/drawing/2014/main" id="{4D709AFF-9FB3-43E8-9DAE-0220AB06696B}"/>
              </a:ext>
            </a:extLst>
          </p:cNvPr>
          <p:cNvSpPr>
            <a:spLocks noChangeArrowheads="1"/>
          </p:cNvSpPr>
          <p:nvPr/>
        </p:nvSpPr>
        <p:spPr bwMode="auto">
          <a:xfrm>
            <a:off x="152400" y="4800600"/>
            <a:ext cx="8686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pPr>
            <a:endParaRPr lang="en-US" altLang="en-US">
              <a:solidFill>
                <a:srgbClr val="009900"/>
              </a:solidFill>
              <a:latin typeface="仿宋_GB2312" pitchFamily="49" charset="-122"/>
              <a:ea typeface="仿宋_GB2312" pitchFamily="49" charset="-122"/>
            </a:endParaRPr>
          </a:p>
        </p:txBody>
      </p:sp>
      <p:graphicFrame>
        <p:nvGraphicFramePr>
          <p:cNvPr id="920580" name="Object 4">
            <a:extLst>
              <a:ext uri="{FF2B5EF4-FFF2-40B4-BE49-F238E27FC236}">
                <a16:creationId xmlns:a16="http://schemas.microsoft.com/office/drawing/2014/main" id="{78B22816-2C68-4D27-A130-F345A4CC0F87}"/>
              </a:ext>
            </a:extLst>
          </p:cNvPr>
          <p:cNvGraphicFramePr>
            <a:graphicFrameLocks noChangeAspect="1"/>
          </p:cNvGraphicFramePr>
          <p:nvPr/>
        </p:nvGraphicFramePr>
        <p:xfrm>
          <a:off x="1676400" y="4473575"/>
          <a:ext cx="4659313" cy="1919288"/>
        </p:xfrm>
        <a:graphic>
          <a:graphicData uri="http://schemas.openxmlformats.org/presentationml/2006/ole">
            <mc:AlternateContent xmlns:mc="http://schemas.openxmlformats.org/markup-compatibility/2006">
              <mc:Choice xmlns:v="urn:schemas-microsoft-com:vml" Requires="v">
                <p:oleObj spid="_x0000_s920582" name="公式" r:id="rId3" imgW="1955520" imgH="838080" progId="Equation.3">
                  <p:embed/>
                </p:oleObj>
              </mc:Choice>
              <mc:Fallback>
                <p:oleObj name="公式" r:id="rId3" imgW="1955520" imgH="838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473575"/>
                        <a:ext cx="4659313"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CE43E4C-C27F-4379-B7B1-88784772A177}"/>
              </a:ext>
            </a:extLst>
          </p:cNvPr>
          <p:cNvSpPr>
            <a:spLocks noGrp="1"/>
          </p:cNvSpPr>
          <p:nvPr>
            <p:ph type="sldNum" sz="quarter" idx="11"/>
          </p:nvPr>
        </p:nvSpPr>
        <p:spPr/>
        <p:txBody>
          <a:bodyPr/>
          <a:lstStyle/>
          <a:p>
            <a:r>
              <a:rPr lang="en-US" altLang="zh-CN"/>
              <a:t>140-</a:t>
            </a:r>
            <a:fld id="{DB9C0C4F-5842-4A0F-A726-CC88DF823911}" type="slidenum">
              <a:rPr lang="en-US" altLang="zh-CN"/>
              <a:pPr/>
              <a:t>44</a:t>
            </a:fld>
            <a:endParaRPr lang="en-US" altLang="zh-CN"/>
          </a:p>
        </p:txBody>
      </p:sp>
      <p:sp>
        <p:nvSpPr>
          <p:cNvPr id="921603" name="Rectangle 3">
            <a:extLst>
              <a:ext uri="{FF2B5EF4-FFF2-40B4-BE49-F238E27FC236}">
                <a16:creationId xmlns:a16="http://schemas.microsoft.com/office/drawing/2014/main" id="{4B78CE4F-B0D8-4EB7-B741-2B86815F3CF0}"/>
              </a:ext>
            </a:extLst>
          </p:cNvPr>
          <p:cNvSpPr>
            <a:spLocks noGrp="1" noChangeArrowheads="1"/>
          </p:cNvSpPr>
          <p:nvPr>
            <p:ph type="body" idx="1"/>
          </p:nvPr>
        </p:nvSpPr>
        <p:spPr>
          <a:xfrm>
            <a:off x="493713" y="765175"/>
            <a:ext cx="8255000" cy="5634038"/>
          </a:xfrm>
        </p:spPr>
        <p:txBody>
          <a:bodyPr/>
          <a:lstStyle/>
          <a:p>
            <a:pPr>
              <a:lnSpc>
                <a:spcPct val="110000"/>
              </a:lnSpc>
              <a:spcBef>
                <a:spcPct val="15000"/>
              </a:spcBef>
              <a:buClr>
                <a:srgbClr val="800080"/>
              </a:buClr>
              <a:buSzPct val="50000"/>
            </a:pPr>
            <a:r>
              <a:rPr lang="zh-CN" altLang="en-US" sz="3000" b="1">
                <a:ea typeface="仿宋_GB2312" pitchFamily="49" charset="-122"/>
              </a:rPr>
              <a:t>起泡排序需要一个附加元素以实现元素值的对换。起泡排序是一个稳定的排序方法。</a:t>
            </a:r>
          </a:p>
          <a:p>
            <a:pPr>
              <a:lnSpc>
                <a:spcPct val="110000"/>
              </a:lnSpc>
              <a:spcBef>
                <a:spcPct val="15000"/>
              </a:spcBef>
              <a:buClr>
                <a:srgbClr val="800080"/>
              </a:buClr>
              <a:buSzPct val="50000"/>
            </a:pPr>
            <a:endParaRPr lang="zh-CN" altLang="en-US" sz="3000" b="1">
              <a:ea typeface="仿宋_GB2312" pitchFamily="49" charset="-122"/>
            </a:endParaRPr>
          </a:p>
          <a:p>
            <a:pPr>
              <a:lnSpc>
                <a:spcPct val="110000"/>
              </a:lnSpc>
              <a:spcBef>
                <a:spcPct val="15000"/>
              </a:spcBef>
              <a:buClr>
                <a:srgbClr val="800080"/>
              </a:buClr>
              <a:buSzPct val="50000"/>
            </a:pPr>
            <a:endParaRPr lang="zh-CN" altLang="en-US" sz="3000" b="1">
              <a:ea typeface="仿宋_GB2312" pitchFamily="49" charset="-122"/>
            </a:endParaRP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基本思想是任取待排序元素序列中的某个元素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例如取第一个元素</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作为基准，按照该元素的排序码大小，将整个元素序列划分为左右两个子序列：</a:t>
            </a:r>
          </a:p>
          <a:p>
            <a:pPr lvl="1">
              <a:lnSpc>
                <a:spcPct val="110000"/>
              </a:lnSpc>
              <a:spcBef>
                <a:spcPct val="15000"/>
              </a:spcBef>
              <a:buClr>
                <a:srgbClr val="009900"/>
              </a:buClr>
              <a:buSzPct val="50000"/>
              <a:buFont typeface="Wingdings" panose="05000000000000000000" pitchFamily="2" charset="2"/>
              <a:buChar char="u"/>
            </a:pPr>
            <a:r>
              <a:rPr lang="zh-CN" altLang="en-US" sz="3000" b="1">
                <a:ea typeface="仿宋_GB2312" pitchFamily="49" charset="-122"/>
              </a:rPr>
              <a:t>左侧子序列中所有元素的排序码都小于或等于基准元素的排序码  </a:t>
            </a:r>
          </a:p>
        </p:txBody>
      </p:sp>
      <p:sp>
        <p:nvSpPr>
          <p:cNvPr id="921602" name="Rectangle 2">
            <a:extLst>
              <a:ext uri="{FF2B5EF4-FFF2-40B4-BE49-F238E27FC236}">
                <a16:creationId xmlns:a16="http://schemas.microsoft.com/office/drawing/2014/main" id="{5BAD92F3-4D94-468D-AAC6-D08EEBD23643}"/>
              </a:ext>
            </a:extLst>
          </p:cNvPr>
          <p:cNvSpPr>
            <a:spLocks noGrp="1" noChangeArrowheads="1"/>
          </p:cNvSpPr>
          <p:nvPr>
            <p:ph type="title"/>
          </p:nvPr>
        </p:nvSpPr>
        <p:spPr>
          <a:xfrm>
            <a:off x="1655763" y="1916113"/>
            <a:ext cx="5970587" cy="1116012"/>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快速排序 </a:t>
            </a:r>
            <a:r>
              <a:rPr lang="en-US" altLang="zh-CN" sz="4000" b="1">
                <a:solidFill>
                  <a:schemeClr val="tx2"/>
                </a:solidFill>
                <a:latin typeface="华文新魏" panose="02010800040101010101" pitchFamily="2" charset="-122"/>
                <a:ea typeface="华文新魏" panose="02010800040101010101" pitchFamily="2" charset="-122"/>
              </a:rPr>
              <a:t>(Quick Sort)</a:t>
            </a:r>
            <a:endParaRPr lang="en-US" altLang="zh-CN" sz="40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32B2C14-50FA-4F16-B2E1-CA0CCB70CA6E}"/>
              </a:ext>
            </a:extLst>
          </p:cNvPr>
          <p:cNvSpPr>
            <a:spLocks noGrp="1"/>
          </p:cNvSpPr>
          <p:nvPr>
            <p:ph type="sldNum" sz="quarter" idx="11"/>
          </p:nvPr>
        </p:nvSpPr>
        <p:spPr/>
        <p:txBody>
          <a:bodyPr/>
          <a:lstStyle/>
          <a:p>
            <a:r>
              <a:rPr lang="en-US" altLang="zh-CN"/>
              <a:t>140-</a:t>
            </a:r>
            <a:fld id="{325AB549-D515-4F6B-B1FA-F81483294646}" type="slidenum">
              <a:rPr lang="en-US" altLang="zh-CN"/>
              <a:pPr/>
              <a:t>45</a:t>
            </a:fld>
            <a:endParaRPr lang="en-US" altLang="zh-CN"/>
          </a:p>
        </p:txBody>
      </p:sp>
      <p:sp>
        <p:nvSpPr>
          <p:cNvPr id="922626" name="Rectangle 2">
            <a:extLst>
              <a:ext uri="{FF2B5EF4-FFF2-40B4-BE49-F238E27FC236}">
                <a16:creationId xmlns:a16="http://schemas.microsoft.com/office/drawing/2014/main" id="{349879BD-6734-45EB-B34F-13A7A940B788}"/>
              </a:ext>
            </a:extLst>
          </p:cNvPr>
          <p:cNvSpPr>
            <a:spLocks noGrp="1" noChangeArrowheads="1"/>
          </p:cNvSpPr>
          <p:nvPr>
            <p:ph type="body" idx="1"/>
          </p:nvPr>
        </p:nvSpPr>
        <p:spPr>
          <a:xfrm>
            <a:off x="457200" y="673100"/>
            <a:ext cx="8229600" cy="6032500"/>
          </a:xfrm>
        </p:spPr>
        <p:txBody>
          <a:bodyPr/>
          <a:lstStyle/>
          <a:p>
            <a:pPr lvl="1">
              <a:lnSpc>
                <a:spcPct val="105000"/>
              </a:lnSpc>
              <a:buClr>
                <a:srgbClr val="009900"/>
              </a:buClr>
              <a:buSzPct val="50000"/>
              <a:buFont typeface="Wingdings" panose="05000000000000000000" pitchFamily="2" charset="2"/>
              <a:buChar char="u"/>
            </a:pPr>
            <a:r>
              <a:rPr lang="zh-CN" altLang="en-US" sz="3000" b="1">
                <a:ea typeface="仿宋_GB2312" pitchFamily="49" charset="-122"/>
              </a:rPr>
              <a:t>右侧子序列中所有元素的排序码都大于基准元素的排序码</a:t>
            </a:r>
          </a:p>
          <a:p>
            <a:pPr>
              <a:lnSpc>
                <a:spcPct val="105000"/>
              </a:lnSpc>
              <a:buClr>
                <a:srgbClr val="800080"/>
              </a:buClr>
              <a:buSzPct val="50000"/>
            </a:pPr>
            <a:r>
              <a:rPr lang="zh-CN" altLang="en-US" sz="3000" b="1">
                <a:ea typeface="仿宋_GB2312" pitchFamily="49" charset="-122"/>
              </a:rPr>
              <a:t>基准元素则排在这两个子序列中间</a:t>
            </a:r>
            <a:r>
              <a:rPr lang="en-US" altLang="zh-CN" sz="3000" b="1">
                <a:ea typeface="仿宋_GB2312" pitchFamily="49" charset="-122"/>
              </a:rPr>
              <a:t>(</a:t>
            </a:r>
            <a:r>
              <a:rPr lang="zh-CN" altLang="en-US" sz="3000" b="1">
                <a:ea typeface="仿宋_GB2312" pitchFamily="49" charset="-122"/>
              </a:rPr>
              <a:t>这也是该元素最终应安放的位置</a:t>
            </a:r>
            <a:r>
              <a:rPr lang="en-US" altLang="zh-CN" sz="3000" b="1">
                <a:ea typeface="仿宋_GB2312" pitchFamily="49" charset="-122"/>
              </a:rPr>
              <a:t>)</a:t>
            </a:r>
            <a:r>
              <a:rPr lang="zh-CN" altLang="en-US" sz="3000" b="1">
                <a:ea typeface="仿宋_GB2312" pitchFamily="49" charset="-122"/>
              </a:rPr>
              <a:t>。</a:t>
            </a:r>
          </a:p>
          <a:p>
            <a:pPr>
              <a:lnSpc>
                <a:spcPct val="105000"/>
              </a:lnSpc>
              <a:buClr>
                <a:srgbClr val="800080"/>
              </a:buClr>
              <a:buSzPct val="50000"/>
            </a:pPr>
            <a:r>
              <a:rPr lang="zh-CN" altLang="en-US" sz="3000" b="1">
                <a:ea typeface="仿宋_GB2312" pitchFamily="49" charset="-122"/>
              </a:rPr>
              <a:t>然后分别对这两个子序列重复施行上述方法，直到所有的元素都排在相应位置上为止。</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E5429169-5B70-46B6-ADFE-5154FB7EA003}"/>
              </a:ext>
            </a:extLst>
          </p:cNvPr>
          <p:cNvSpPr>
            <a:spLocks noGrp="1"/>
          </p:cNvSpPr>
          <p:nvPr>
            <p:ph type="sldNum" sz="quarter" idx="11"/>
          </p:nvPr>
        </p:nvSpPr>
        <p:spPr/>
        <p:txBody>
          <a:bodyPr/>
          <a:lstStyle/>
          <a:p>
            <a:r>
              <a:rPr lang="en-US" altLang="zh-CN"/>
              <a:t>140-</a:t>
            </a:r>
            <a:fld id="{D0BEF861-ED9F-4E1D-8BA6-285E68888A6A}" type="slidenum">
              <a:rPr lang="en-US" altLang="zh-CN"/>
              <a:pPr/>
              <a:t>46</a:t>
            </a:fld>
            <a:endParaRPr lang="en-US" altLang="zh-CN"/>
          </a:p>
        </p:txBody>
      </p:sp>
      <p:sp>
        <p:nvSpPr>
          <p:cNvPr id="923650" name="Text Box 2">
            <a:extLst>
              <a:ext uri="{FF2B5EF4-FFF2-40B4-BE49-F238E27FC236}">
                <a16:creationId xmlns:a16="http://schemas.microsoft.com/office/drawing/2014/main" id="{AAA6872A-FA53-41F4-B292-5B063FFF127F}"/>
              </a:ext>
            </a:extLst>
          </p:cNvPr>
          <p:cNvSpPr txBox="1">
            <a:spLocks noChangeArrowheads="1"/>
          </p:cNvSpPr>
          <p:nvPr/>
        </p:nvSpPr>
        <p:spPr bwMode="auto">
          <a:xfrm>
            <a:off x="719138" y="1303338"/>
            <a:ext cx="7848600" cy="493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15000"/>
              </a:spcBef>
            </a:pPr>
            <a:r>
              <a:rPr kumimoji="1" lang="en-US" altLang="zh-CN" sz="2800" b="1">
                <a:solidFill>
                  <a:schemeClr val="tx2"/>
                </a:solidFill>
              </a:rPr>
              <a:t>QuickSort ( List ) {</a:t>
            </a:r>
          </a:p>
          <a:p>
            <a:pPr algn="l">
              <a:spcBef>
                <a:spcPct val="15000"/>
              </a:spcBef>
            </a:pPr>
            <a:r>
              <a:rPr kumimoji="1" lang="en-US" altLang="zh-CN" sz="2800" b="1">
                <a:solidFill>
                  <a:schemeClr val="tx2"/>
                </a:solidFill>
              </a:rPr>
              <a:t>     if ( </a:t>
            </a:r>
            <a:r>
              <a:rPr kumimoji="1" lang="en-US" altLang="zh-CN" sz="2800" b="1">
                <a:solidFill>
                  <a:srgbClr val="006600"/>
                </a:solidFill>
              </a:rPr>
              <a:t>List</a:t>
            </a:r>
            <a:r>
              <a:rPr kumimoji="1" lang="zh-CN" altLang="en-US" sz="2800" b="1">
                <a:solidFill>
                  <a:srgbClr val="006600"/>
                </a:solidFill>
              </a:rPr>
              <a:t>的长度大于</a:t>
            </a:r>
            <a:r>
              <a:rPr kumimoji="1" lang="en-US" altLang="zh-CN" sz="2800" b="1">
                <a:solidFill>
                  <a:srgbClr val="006600"/>
                </a:solidFill>
              </a:rPr>
              <a:t>1</a:t>
            </a:r>
            <a:r>
              <a:rPr kumimoji="1" lang="en-US" altLang="zh-CN" sz="2800" b="1">
                <a:solidFill>
                  <a:schemeClr val="tx2"/>
                </a:solidFill>
              </a:rPr>
              <a:t>) {</a:t>
            </a:r>
          </a:p>
          <a:p>
            <a:pPr algn="l">
              <a:spcBef>
                <a:spcPct val="15000"/>
              </a:spcBef>
            </a:pPr>
            <a:r>
              <a:rPr kumimoji="1" lang="en-US" altLang="zh-CN" sz="2800" b="1">
                <a:solidFill>
                  <a:schemeClr val="tx2"/>
                </a:solidFill>
              </a:rPr>
              <a:t>	</a:t>
            </a:r>
            <a:r>
              <a:rPr kumimoji="1" lang="zh-CN" altLang="en-US" sz="2800" b="1">
                <a:solidFill>
                  <a:srgbClr val="006600"/>
                </a:solidFill>
              </a:rPr>
              <a:t>将序列</a:t>
            </a:r>
            <a:r>
              <a:rPr kumimoji="1" lang="en-US" altLang="zh-CN" sz="2800" b="1" u="sng">
                <a:solidFill>
                  <a:srgbClr val="006600"/>
                </a:solidFill>
              </a:rPr>
              <a:t>List</a:t>
            </a:r>
            <a:r>
              <a:rPr kumimoji="1" lang="zh-CN" altLang="en-US" sz="2800" b="1">
                <a:solidFill>
                  <a:srgbClr val="006600"/>
                </a:solidFill>
              </a:rPr>
              <a:t>划分为两个子序列</a:t>
            </a:r>
            <a:endParaRPr kumimoji="1" lang="zh-CN" altLang="en-US" sz="2800" b="1">
              <a:solidFill>
                <a:schemeClr val="tx2"/>
              </a:solidFill>
            </a:endParaRPr>
          </a:p>
          <a:p>
            <a:pPr algn="l">
              <a:spcBef>
                <a:spcPct val="15000"/>
              </a:spcBef>
            </a:pPr>
            <a:r>
              <a:rPr kumimoji="1" lang="zh-CN" altLang="en-US" sz="2800" b="1">
                <a:solidFill>
                  <a:schemeClr val="tx2"/>
                </a:solidFill>
              </a:rPr>
              <a:t>                </a:t>
            </a:r>
            <a:r>
              <a:rPr kumimoji="1" lang="en-US" altLang="zh-CN" sz="2800" b="1">
                <a:solidFill>
                  <a:schemeClr val="tx2"/>
                </a:solidFill>
              </a:rPr>
              <a:t>LeftList </a:t>
            </a:r>
            <a:r>
              <a:rPr kumimoji="1" lang="zh-CN" altLang="en-US" sz="2800" b="1">
                <a:solidFill>
                  <a:srgbClr val="006600"/>
                </a:solidFill>
              </a:rPr>
              <a:t>和</a:t>
            </a:r>
            <a:r>
              <a:rPr kumimoji="1" lang="zh-CN" altLang="en-US" sz="2800" b="1">
                <a:solidFill>
                  <a:schemeClr val="tx2"/>
                </a:solidFill>
              </a:rPr>
              <a:t> </a:t>
            </a:r>
            <a:r>
              <a:rPr kumimoji="1" lang="en-US" altLang="zh-CN" sz="2800" b="1">
                <a:solidFill>
                  <a:schemeClr val="tx2"/>
                </a:solidFill>
              </a:rPr>
              <a:t>Right List;</a:t>
            </a:r>
          </a:p>
          <a:p>
            <a:pPr algn="l">
              <a:spcBef>
                <a:spcPct val="15000"/>
              </a:spcBef>
            </a:pPr>
            <a:r>
              <a:rPr kumimoji="1" lang="en-US" altLang="zh-CN" sz="2800" b="1">
                <a:solidFill>
                  <a:schemeClr val="tx2"/>
                </a:solidFill>
              </a:rPr>
              <a:t>           QuickSort ( LeftList );</a:t>
            </a:r>
          </a:p>
          <a:p>
            <a:pPr algn="l">
              <a:spcBef>
                <a:spcPct val="15000"/>
              </a:spcBef>
            </a:pPr>
            <a:r>
              <a:rPr kumimoji="1" lang="en-US" altLang="zh-CN" sz="2800" b="1">
                <a:solidFill>
                  <a:schemeClr val="tx2"/>
                </a:solidFill>
              </a:rPr>
              <a:t>           QuickSort ( RightList );	</a:t>
            </a:r>
          </a:p>
          <a:p>
            <a:pPr algn="l">
              <a:spcBef>
                <a:spcPct val="15000"/>
              </a:spcBef>
            </a:pPr>
            <a:r>
              <a:rPr kumimoji="1" lang="en-US" altLang="zh-CN" sz="2800" b="1">
                <a:solidFill>
                  <a:schemeClr val="tx2"/>
                </a:solidFill>
              </a:rPr>
              <a:t>           </a:t>
            </a:r>
            <a:r>
              <a:rPr kumimoji="1" lang="zh-CN" altLang="en-US" sz="2800" b="1">
                <a:solidFill>
                  <a:srgbClr val="006600"/>
                </a:solidFill>
              </a:rPr>
              <a:t>将两个子序列</a:t>
            </a:r>
            <a:r>
              <a:rPr kumimoji="1" lang="zh-CN" altLang="en-US" sz="2800" b="1">
                <a:solidFill>
                  <a:schemeClr val="tx2"/>
                </a:solidFill>
              </a:rPr>
              <a:t> </a:t>
            </a:r>
            <a:r>
              <a:rPr kumimoji="1" lang="en-US" altLang="zh-CN" sz="2800" b="1">
                <a:solidFill>
                  <a:schemeClr val="tx2"/>
                </a:solidFill>
              </a:rPr>
              <a:t>LeftList </a:t>
            </a:r>
            <a:r>
              <a:rPr kumimoji="1" lang="zh-CN" altLang="en-US" sz="2800" b="1">
                <a:solidFill>
                  <a:srgbClr val="006600"/>
                </a:solidFill>
              </a:rPr>
              <a:t>和</a:t>
            </a:r>
            <a:r>
              <a:rPr kumimoji="1" lang="zh-CN" altLang="en-US" sz="2800" b="1">
                <a:solidFill>
                  <a:schemeClr val="tx2"/>
                </a:solidFill>
              </a:rPr>
              <a:t> </a:t>
            </a:r>
            <a:r>
              <a:rPr kumimoji="1" lang="en-US" altLang="zh-CN" sz="2800" b="1">
                <a:solidFill>
                  <a:schemeClr val="tx2"/>
                </a:solidFill>
              </a:rPr>
              <a:t>RightList</a:t>
            </a:r>
          </a:p>
          <a:p>
            <a:pPr algn="l">
              <a:spcBef>
                <a:spcPct val="15000"/>
              </a:spcBef>
            </a:pPr>
            <a:r>
              <a:rPr kumimoji="1" lang="en-US" altLang="zh-CN" sz="2800" b="1">
                <a:solidFill>
                  <a:schemeClr val="tx2"/>
                </a:solidFill>
              </a:rPr>
              <a:t>   	      </a:t>
            </a:r>
            <a:r>
              <a:rPr kumimoji="1" lang="en-US" altLang="zh-CN" sz="2800" b="1">
                <a:solidFill>
                  <a:srgbClr val="006600"/>
                </a:solidFill>
              </a:rPr>
              <a:t> </a:t>
            </a:r>
            <a:r>
              <a:rPr kumimoji="1" lang="zh-CN" altLang="en-US" sz="2800" b="1">
                <a:solidFill>
                  <a:srgbClr val="006600"/>
                </a:solidFill>
              </a:rPr>
              <a:t>合并为一个序列</a:t>
            </a:r>
            <a:r>
              <a:rPr kumimoji="1" lang="en-US" altLang="zh-CN" sz="2800" b="1">
                <a:solidFill>
                  <a:schemeClr val="tx2"/>
                </a:solidFill>
              </a:rPr>
              <a:t>List;</a:t>
            </a:r>
          </a:p>
          <a:p>
            <a:pPr algn="l">
              <a:spcBef>
                <a:spcPct val="15000"/>
              </a:spcBef>
            </a:pPr>
            <a:r>
              <a:rPr kumimoji="1" lang="en-US" altLang="zh-CN" sz="2800" b="1">
                <a:solidFill>
                  <a:schemeClr val="tx2"/>
                </a:solidFill>
              </a:rPr>
              <a:t>    }</a:t>
            </a:r>
          </a:p>
          <a:p>
            <a:pPr algn="l">
              <a:spcBef>
                <a:spcPct val="15000"/>
              </a:spcBef>
            </a:pPr>
            <a:r>
              <a:rPr kumimoji="1" lang="en-US" altLang="zh-CN" sz="2800" b="1">
                <a:solidFill>
                  <a:schemeClr val="tx2"/>
                </a:solidFill>
              </a:rPr>
              <a:t>}</a:t>
            </a:r>
          </a:p>
        </p:txBody>
      </p:sp>
      <p:sp>
        <p:nvSpPr>
          <p:cNvPr id="923651" name="Rectangle 3">
            <a:extLst>
              <a:ext uri="{FF2B5EF4-FFF2-40B4-BE49-F238E27FC236}">
                <a16:creationId xmlns:a16="http://schemas.microsoft.com/office/drawing/2014/main" id="{883FCE32-0B25-4622-9D00-9C4D5D0C2113}"/>
              </a:ext>
            </a:extLst>
          </p:cNvPr>
          <p:cNvSpPr>
            <a:spLocks noChangeArrowheads="1"/>
          </p:cNvSpPr>
          <p:nvPr/>
        </p:nvSpPr>
        <p:spPr bwMode="auto">
          <a:xfrm>
            <a:off x="684213" y="669925"/>
            <a:ext cx="19685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500" b="1"/>
              <a:t>算法描述</a:t>
            </a:r>
            <a:endParaRPr kumimoji="1" lang="zh-CN" altLang="en-US" sz="3500" b="1">
              <a:solidFill>
                <a:srgbClr val="006600"/>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
            <a:extLst>
              <a:ext uri="{FF2B5EF4-FFF2-40B4-BE49-F238E27FC236}">
                <a16:creationId xmlns:a16="http://schemas.microsoft.com/office/drawing/2014/main" id="{50F72EAC-D0B5-4E1D-9F9C-445C4A376219}"/>
              </a:ext>
            </a:extLst>
          </p:cNvPr>
          <p:cNvSpPr>
            <a:spLocks noGrp="1"/>
          </p:cNvSpPr>
          <p:nvPr>
            <p:ph type="sldNum" sz="quarter" idx="11"/>
          </p:nvPr>
        </p:nvSpPr>
        <p:spPr/>
        <p:txBody>
          <a:bodyPr/>
          <a:lstStyle/>
          <a:p>
            <a:r>
              <a:rPr lang="en-US" altLang="zh-CN"/>
              <a:t>140-</a:t>
            </a:r>
            <a:fld id="{65DE88E8-2E61-49C8-BF2C-94AC65FE92F1}" type="slidenum">
              <a:rPr lang="en-US" altLang="zh-CN"/>
              <a:pPr/>
              <a:t>47</a:t>
            </a:fld>
            <a:endParaRPr lang="en-US" altLang="zh-CN"/>
          </a:p>
        </p:txBody>
      </p:sp>
      <p:sp>
        <p:nvSpPr>
          <p:cNvPr id="924674" name="AutoShape 2" descr="白色大理石">
            <a:extLst>
              <a:ext uri="{FF2B5EF4-FFF2-40B4-BE49-F238E27FC236}">
                <a16:creationId xmlns:a16="http://schemas.microsoft.com/office/drawing/2014/main" id="{F42489F7-D369-4951-B230-53F50BE763FA}"/>
              </a:ext>
            </a:extLst>
          </p:cNvPr>
          <p:cNvSpPr>
            <a:spLocks noChangeArrowheads="1"/>
          </p:cNvSpPr>
          <p:nvPr/>
        </p:nvSpPr>
        <p:spPr bwMode="auto">
          <a:xfrm>
            <a:off x="2209800" y="4479925"/>
            <a:ext cx="1447800" cy="457200"/>
          </a:xfrm>
          <a:prstGeom prst="parallelogram">
            <a:avLst>
              <a:gd name="adj" fmla="val 45829"/>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24675" name="AutoShape 3" descr="白色大理石">
            <a:extLst>
              <a:ext uri="{FF2B5EF4-FFF2-40B4-BE49-F238E27FC236}">
                <a16:creationId xmlns:a16="http://schemas.microsoft.com/office/drawing/2014/main" id="{75508B6C-457B-41C2-A53D-95949AA4A3E8}"/>
              </a:ext>
            </a:extLst>
          </p:cNvPr>
          <p:cNvSpPr>
            <a:spLocks noChangeArrowheads="1"/>
          </p:cNvSpPr>
          <p:nvPr/>
        </p:nvSpPr>
        <p:spPr bwMode="auto">
          <a:xfrm>
            <a:off x="990600" y="3032125"/>
            <a:ext cx="2895600" cy="457200"/>
          </a:xfrm>
          <a:prstGeom prst="parallelogram">
            <a:avLst>
              <a:gd name="adj" fmla="val 91657"/>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24676" name="AutoShape 4" descr="白色大理石">
            <a:extLst>
              <a:ext uri="{FF2B5EF4-FFF2-40B4-BE49-F238E27FC236}">
                <a16:creationId xmlns:a16="http://schemas.microsoft.com/office/drawing/2014/main" id="{19D5C2D7-2F24-4CD5-A437-7788913EADB0}"/>
              </a:ext>
            </a:extLst>
          </p:cNvPr>
          <p:cNvSpPr>
            <a:spLocks noChangeArrowheads="1"/>
          </p:cNvSpPr>
          <p:nvPr/>
        </p:nvSpPr>
        <p:spPr bwMode="auto">
          <a:xfrm>
            <a:off x="609600" y="1355725"/>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24677" name="Rectangle 5">
            <a:extLst>
              <a:ext uri="{FF2B5EF4-FFF2-40B4-BE49-F238E27FC236}">
                <a16:creationId xmlns:a16="http://schemas.microsoft.com/office/drawing/2014/main" id="{434595E7-4D99-4FF6-AA34-23F1BA58F217}"/>
              </a:ext>
            </a:extLst>
          </p:cNvPr>
          <p:cNvSpPr>
            <a:spLocks noChangeArrowheads="1"/>
          </p:cNvSpPr>
          <p:nvPr/>
        </p:nvSpPr>
        <p:spPr bwMode="auto">
          <a:xfrm>
            <a:off x="152400" y="4816475"/>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24678" name="AutoShape 6">
            <a:extLst>
              <a:ext uri="{FF2B5EF4-FFF2-40B4-BE49-F238E27FC236}">
                <a16:creationId xmlns:a16="http://schemas.microsoft.com/office/drawing/2014/main" id="{CCADDC8D-0B7C-429A-9EDF-BEB34DBEBFE9}"/>
              </a:ext>
            </a:extLst>
          </p:cNvPr>
          <p:cNvSpPr>
            <a:spLocks noChangeArrowheads="1"/>
          </p:cNvSpPr>
          <p:nvPr/>
        </p:nvSpPr>
        <p:spPr bwMode="auto">
          <a:xfrm>
            <a:off x="1676400" y="974725"/>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79" name="AutoShape 7">
            <a:extLst>
              <a:ext uri="{FF2B5EF4-FFF2-40B4-BE49-F238E27FC236}">
                <a16:creationId xmlns:a16="http://schemas.microsoft.com/office/drawing/2014/main" id="{7CD0F6EB-C4E1-4A7A-A3A8-83E1A345B14D}"/>
              </a:ext>
            </a:extLst>
          </p:cNvPr>
          <p:cNvSpPr>
            <a:spLocks noChangeArrowheads="1"/>
          </p:cNvSpPr>
          <p:nvPr/>
        </p:nvSpPr>
        <p:spPr bwMode="auto">
          <a:xfrm>
            <a:off x="2667000" y="8985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80" name="AutoShape 8">
            <a:extLst>
              <a:ext uri="{FF2B5EF4-FFF2-40B4-BE49-F238E27FC236}">
                <a16:creationId xmlns:a16="http://schemas.microsoft.com/office/drawing/2014/main" id="{4436EF36-2539-460F-A67A-23BC9D80DB55}"/>
              </a:ext>
            </a:extLst>
          </p:cNvPr>
          <p:cNvSpPr>
            <a:spLocks noChangeArrowheads="1"/>
          </p:cNvSpPr>
          <p:nvPr/>
        </p:nvSpPr>
        <p:spPr bwMode="auto">
          <a:xfrm>
            <a:off x="3657600" y="593725"/>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81" name="AutoShape 9">
            <a:extLst>
              <a:ext uri="{FF2B5EF4-FFF2-40B4-BE49-F238E27FC236}">
                <a16:creationId xmlns:a16="http://schemas.microsoft.com/office/drawing/2014/main" id="{31F7BC84-6DC9-4B3B-B3F0-05359590BC27}"/>
              </a:ext>
            </a:extLst>
          </p:cNvPr>
          <p:cNvSpPr>
            <a:spLocks noChangeArrowheads="1"/>
          </p:cNvSpPr>
          <p:nvPr/>
        </p:nvSpPr>
        <p:spPr bwMode="auto">
          <a:xfrm>
            <a:off x="4648200" y="8985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82" name="AutoShape 10">
            <a:extLst>
              <a:ext uri="{FF2B5EF4-FFF2-40B4-BE49-F238E27FC236}">
                <a16:creationId xmlns:a16="http://schemas.microsoft.com/office/drawing/2014/main" id="{B7E5936F-C9AC-4F81-B2BA-6E38DD30969B}"/>
              </a:ext>
            </a:extLst>
          </p:cNvPr>
          <p:cNvSpPr>
            <a:spLocks noChangeArrowheads="1"/>
          </p:cNvSpPr>
          <p:nvPr/>
        </p:nvSpPr>
        <p:spPr bwMode="auto">
          <a:xfrm>
            <a:off x="5638800" y="1050925"/>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83" name="AutoShape 11">
            <a:extLst>
              <a:ext uri="{FF2B5EF4-FFF2-40B4-BE49-F238E27FC236}">
                <a16:creationId xmlns:a16="http://schemas.microsoft.com/office/drawing/2014/main" id="{9274EF07-0BF5-43BA-8F16-85538E942CC7}"/>
              </a:ext>
            </a:extLst>
          </p:cNvPr>
          <p:cNvSpPr>
            <a:spLocks noChangeArrowheads="1"/>
          </p:cNvSpPr>
          <p:nvPr/>
        </p:nvSpPr>
        <p:spPr bwMode="auto">
          <a:xfrm>
            <a:off x="6629400" y="1355725"/>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84" name="Text Box 12">
            <a:extLst>
              <a:ext uri="{FF2B5EF4-FFF2-40B4-BE49-F238E27FC236}">
                <a16:creationId xmlns:a16="http://schemas.microsoft.com/office/drawing/2014/main" id="{8D1B9B3A-FFE1-4548-A6E7-57468CA45591}"/>
              </a:ext>
            </a:extLst>
          </p:cNvPr>
          <p:cNvSpPr txBox="1">
            <a:spLocks noChangeArrowheads="1"/>
          </p:cNvSpPr>
          <p:nvPr/>
        </p:nvSpPr>
        <p:spPr bwMode="auto">
          <a:xfrm>
            <a:off x="1752600" y="1812925"/>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24685" name="AutoShape 13" descr="白色大理石">
            <a:extLst>
              <a:ext uri="{FF2B5EF4-FFF2-40B4-BE49-F238E27FC236}">
                <a16:creationId xmlns:a16="http://schemas.microsoft.com/office/drawing/2014/main" id="{240A168C-80F9-4C0F-ACE1-B4F27CC98817}"/>
              </a:ext>
            </a:extLst>
          </p:cNvPr>
          <p:cNvSpPr>
            <a:spLocks noChangeArrowheads="1"/>
          </p:cNvSpPr>
          <p:nvPr/>
        </p:nvSpPr>
        <p:spPr bwMode="auto">
          <a:xfrm>
            <a:off x="4343400" y="3032125"/>
            <a:ext cx="3733800" cy="457200"/>
          </a:xfrm>
          <a:prstGeom prst="parallelogram">
            <a:avLst>
              <a:gd name="adj" fmla="val 11819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24686" name="AutoShape 14">
            <a:extLst>
              <a:ext uri="{FF2B5EF4-FFF2-40B4-BE49-F238E27FC236}">
                <a16:creationId xmlns:a16="http://schemas.microsoft.com/office/drawing/2014/main" id="{0A789B67-6134-4E24-8E65-18B8CC8DF010}"/>
              </a:ext>
            </a:extLst>
          </p:cNvPr>
          <p:cNvSpPr>
            <a:spLocks noChangeArrowheads="1"/>
          </p:cNvSpPr>
          <p:nvPr/>
        </p:nvSpPr>
        <p:spPr bwMode="auto">
          <a:xfrm>
            <a:off x="3962400" y="2651125"/>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4687" name="AutoShape 15">
            <a:extLst>
              <a:ext uri="{FF2B5EF4-FFF2-40B4-BE49-F238E27FC236}">
                <a16:creationId xmlns:a16="http://schemas.microsoft.com/office/drawing/2014/main" id="{3C1E94BD-954F-465B-970B-C74CAA90DDE4}"/>
              </a:ext>
            </a:extLst>
          </p:cNvPr>
          <p:cNvSpPr>
            <a:spLocks noChangeArrowheads="1"/>
          </p:cNvSpPr>
          <p:nvPr/>
        </p:nvSpPr>
        <p:spPr bwMode="auto">
          <a:xfrm>
            <a:off x="4953000" y="25749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88" name="Text Box 16">
            <a:extLst>
              <a:ext uri="{FF2B5EF4-FFF2-40B4-BE49-F238E27FC236}">
                <a16:creationId xmlns:a16="http://schemas.microsoft.com/office/drawing/2014/main" id="{C6FCDD44-C90D-470C-92AF-2C62CB7F27BA}"/>
              </a:ext>
            </a:extLst>
          </p:cNvPr>
          <p:cNvSpPr txBox="1">
            <a:spLocks noChangeArrowheads="1"/>
          </p:cNvSpPr>
          <p:nvPr/>
        </p:nvSpPr>
        <p:spPr bwMode="auto">
          <a:xfrm>
            <a:off x="436563" y="2605088"/>
            <a:ext cx="86836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24689" name="AutoShape 17" descr="白色大理石">
            <a:extLst>
              <a:ext uri="{FF2B5EF4-FFF2-40B4-BE49-F238E27FC236}">
                <a16:creationId xmlns:a16="http://schemas.microsoft.com/office/drawing/2014/main" id="{30D2E960-0E6B-4A33-859C-CCCC670EBDE4}"/>
              </a:ext>
            </a:extLst>
          </p:cNvPr>
          <p:cNvSpPr>
            <a:spLocks noChangeArrowheads="1"/>
          </p:cNvSpPr>
          <p:nvPr/>
        </p:nvSpPr>
        <p:spPr bwMode="auto">
          <a:xfrm>
            <a:off x="6400800" y="5851525"/>
            <a:ext cx="1600200" cy="457200"/>
          </a:xfrm>
          <a:prstGeom prst="parallelogram">
            <a:avLst>
              <a:gd name="adj" fmla="val 50653"/>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24690" name="AutoShape 18">
            <a:extLst>
              <a:ext uri="{FF2B5EF4-FFF2-40B4-BE49-F238E27FC236}">
                <a16:creationId xmlns:a16="http://schemas.microsoft.com/office/drawing/2014/main" id="{180CCB8C-BA7D-4408-B258-4F21F693767F}"/>
              </a:ext>
            </a:extLst>
          </p:cNvPr>
          <p:cNvSpPr>
            <a:spLocks noChangeArrowheads="1"/>
          </p:cNvSpPr>
          <p:nvPr/>
        </p:nvSpPr>
        <p:spPr bwMode="auto">
          <a:xfrm>
            <a:off x="6934200" y="5089525"/>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91" name="AutoShape 19" descr="白色大理石">
            <a:extLst>
              <a:ext uri="{FF2B5EF4-FFF2-40B4-BE49-F238E27FC236}">
                <a16:creationId xmlns:a16="http://schemas.microsoft.com/office/drawing/2014/main" id="{D1565ED1-08A2-491C-9E06-14AC52AE180B}"/>
              </a:ext>
            </a:extLst>
          </p:cNvPr>
          <p:cNvSpPr>
            <a:spLocks noChangeArrowheads="1"/>
          </p:cNvSpPr>
          <p:nvPr/>
        </p:nvSpPr>
        <p:spPr bwMode="auto">
          <a:xfrm>
            <a:off x="5334000" y="4479925"/>
            <a:ext cx="2743200" cy="457200"/>
          </a:xfrm>
          <a:prstGeom prst="parallelogram">
            <a:avLst>
              <a:gd name="adj" fmla="val 86833"/>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24692" name="AutoShape 20">
            <a:extLst>
              <a:ext uri="{FF2B5EF4-FFF2-40B4-BE49-F238E27FC236}">
                <a16:creationId xmlns:a16="http://schemas.microsoft.com/office/drawing/2014/main" id="{42FE77F5-C328-4E52-B910-8370EDBAE992}"/>
              </a:ext>
            </a:extLst>
          </p:cNvPr>
          <p:cNvSpPr>
            <a:spLocks noChangeArrowheads="1"/>
          </p:cNvSpPr>
          <p:nvPr/>
        </p:nvSpPr>
        <p:spPr bwMode="auto">
          <a:xfrm>
            <a:off x="4800600" y="4022725"/>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solidFill>
                <a:srgbClr val="FFFFCC"/>
              </a:solidFill>
              <a:effectLst>
                <a:outerShdw blurRad="38100" dist="38100" dir="2700000" algn="tl">
                  <a:srgbClr val="000000"/>
                </a:outerShdw>
              </a:effectLst>
              <a:ea typeface="宋体" panose="02010600030101010101" pitchFamily="2" charset="-122"/>
            </a:endParaRPr>
          </a:p>
        </p:txBody>
      </p:sp>
      <p:sp>
        <p:nvSpPr>
          <p:cNvPr id="924693" name="AutoShape 21">
            <a:extLst>
              <a:ext uri="{FF2B5EF4-FFF2-40B4-BE49-F238E27FC236}">
                <a16:creationId xmlns:a16="http://schemas.microsoft.com/office/drawing/2014/main" id="{EC497095-208A-402A-B0E8-E4C2FC0F5B8B}"/>
              </a:ext>
            </a:extLst>
          </p:cNvPr>
          <p:cNvSpPr>
            <a:spLocks noChangeArrowheads="1"/>
          </p:cNvSpPr>
          <p:nvPr/>
        </p:nvSpPr>
        <p:spPr bwMode="auto">
          <a:xfrm>
            <a:off x="2667000" y="4175125"/>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chemeClr val="tx2"/>
              </a:solidFill>
              <a:effectLst>
                <a:outerShdw blurRad="38100" dist="38100" dir="2700000" algn="tl">
                  <a:srgbClr val="000000"/>
                </a:outerShdw>
              </a:effectLst>
              <a:ea typeface="宋体" panose="02010600030101010101" pitchFamily="2" charset="-122"/>
            </a:endParaRPr>
          </a:p>
        </p:txBody>
      </p:sp>
      <p:sp>
        <p:nvSpPr>
          <p:cNvPr id="924694" name="AutoShape 22">
            <a:extLst>
              <a:ext uri="{FF2B5EF4-FFF2-40B4-BE49-F238E27FC236}">
                <a16:creationId xmlns:a16="http://schemas.microsoft.com/office/drawing/2014/main" id="{EE2F1D67-8BC6-4085-A4D3-D5BDBCB8E132}"/>
              </a:ext>
            </a:extLst>
          </p:cNvPr>
          <p:cNvSpPr>
            <a:spLocks noChangeArrowheads="1"/>
          </p:cNvSpPr>
          <p:nvPr/>
        </p:nvSpPr>
        <p:spPr bwMode="auto">
          <a:xfrm>
            <a:off x="5943600" y="25749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95" name="AutoShape 23">
            <a:extLst>
              <a:ext uri="{FF2B5EF4-FFF2-40B4-BE49-F238E27FC236}">
                <a16:creationId xmlns:a16="http://schemas.microsoft.com/office/drawing/2014/main" id="{4BE39CD4-B539-48B4-B65F-13331C7979F9}"/>
              </a:ext>
            </a:extLst>
          </p:cNvPr>
          <p:cNvSpPr>
            <a:spLocks noChangeArrowheads="1"/>
          </p:cNvSpPr>
          <p:nvPr/>
        </p:nvSpPr>
        <p:spPr bwMode="auto">
          <a:xfrm>
            <a:off x="2667000" y="2727325"/>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96" name="AutoShape 24">
            <a:extLst>
              <a:ext uri="{FF2B5EF4-FFF2-40B4-BE49-F238E27FC236}">
                <a16:creationId xmlns:a16="http://schemas.microsoft.com/office/drawing/2014/main" id="{B8B7ACE1-B8C7-4977-AF62-0013EE0748A9}"/>
              </a:ext>
            </a:extLst>
          </p:cNvPr>
          <p:cNvSpPr>
            <a:spLocks noChangeArrowheads="1"/>
          </p:cNvSpPr>
          <p:nvPr/>
        </p:nvSpPr>
        <p:spPr bwMode="auto">
          <a:xfrm>
            <a:off x="1676400" y="4479925"/>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4697" name="AutoShape 25">
            <a:extLst>
              <a:ext uri="{FF2B5EF4-FFF2-40B4-BE49-F238E27FC236}">
                <a16:creationId xmlns:a16="http://schemas.microsoft.com/office/drawing/2014/main" id="{81D1143B-6036-4680-A289-6914AEA65E69}"/>
              </a:ext>
            </a:extLst>
          </p:cNvPr>
          <p:cNvSpPr>
            <a:spLocks noChangeArrowheads="1"/>
          </p:cNvSpPr>
          <p:nvPr/>
        </p:nvSpPr>
        <p:spPr bwMode="auto">
          <a:xfrm>
            <a:off x="6934200" y="2270125"/>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698" name="Text Box 26">
            <a:extLst>
              <a:ext uri="{FF2B5EF4-FFF2-40B4-BE49-F238E27FC236}">
                <a16:creationId xmlns:a16="http://schemas.microsoft.com/office/drawing/2014/main" id="{301B631F-AB29-4CD2-9FC9-C8D15CA754D9}"/>
              </a:ext>
            </a:extLst>
          </p:cNvPr>
          <p:cNvSpPr txBox="1">
            <a:spLocks noChangeArrowheads="1"/>
          </p:cNvSpPr>
          <p:nvPr/>
        </p:nvSpPr>
        <p:spPr bwMode="auto">
          <a:xfrm>
            <a:off x="1524000" y="365125"/>
            <a:ext cx="844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ffectLst>
                  <a:outerShdw blurRad="38100" dist="38100" dir="2700000" algn="tl">
                    <a:srgbClr val="C0C0C0"/>
                  </a:outerShdw>
                </a:effectLst>
                <a:ea typeface="宋体" panose="02010600030101010101" pitchFamily="2" charset="-122"/>
              </a:rPr>
              <a:t>pivot</a:t>
            </a:r>
          </a:p>
        </p:txBody>
      </p:sp>
      <p:sp>
        <p:nvSpPr>
          <p:cNvPr id="924699" name="AutoShape 27">
            <a:extLst>
              <a:ext uri="{FF2B5EF4-FFF2-40B4-BE49-F238E27FC236}">
                <a16:creationId xmlns:a16="http://schemas.microsoft.com/office/drawing/2014/main" id="{53FCFF77-A781-4532-8E71-9B26AFE33916}"/>
              </a:ext>
            </a:extLst>
          </p:cNvPr>
          <p:cNvSpPr>
            <a:spLocks noChangeArrowheads="1"/>
          </p:cNvSpPr>
          <p:nvPr/>
        </p:nvSpPr>
        <p:spPr bwMode="auto">
          <a:xfrm>
            <a:off x="1676400" y="3032125"/>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700" name="AutoShape 28">
            <a:extLst>
              <a:ext uri="{FF2B5EF4-FFF2-40B4-BE49-F238E27FC236}">
                <a16:creationId xmlns:a16="http://schemas.microsoft.com/office/drawing/2014/main" id="{C780A119-E102-4465-9490-4F3A3BD6073E}"/>
              </a:ext>
            </a:extLst>
          </p:cNvPr>
          <p:cNvSpPr>
            <a:spLocks noChangeArrowheads="1"/>
          </p:cNvSpPr>
          <p:nvPr/>
        </p:nvSpPr>
        <p:spPr bwMode="auto">
          <a:xfrm>
            <a:off x="5943600" y="4022725"/>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701" name="AutoShape 29">
            <a:extLst>
              <a:ext uri="{FF2B5EF4-FFF2-40B4-BE49-F238E27FC236}">
                <a16:creationId xmlns:a16="http://schemas.microsoft.com/office/drawing/2014/main" id="{1FCC0956-A964-4D57-A60C-FDD4BB508D7B}"/>
              </a:ext>
            </a:extLst>
          </p:cNvPr>
          <p:cNvSpPr>
            <a:spLocks noChangeArrowheads="1"/>
          </p:cNvSpPr>
          <p:nvPr/>
        </p:nvSpPr>
        <p:spPr bwMode="auto">
          <a:xfrm>
            <a:off x="6934200" y="3717925"/>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4702" name="AutoShape 30">
            <a:extLst>
              <a:ext uri="{FF2B5EF4-FFF2-40B4-BE49-F238E27FC236}">
                <a16:creationId xmlns:a16="http://schemas.microsoft.com/office/drawing/2014/main" id="{E6386912-EC1B-43C9-B3C0-18D4651EF029}"/>
              </a:ext>
            </a:extLst>
          </p:cNvPr>
          <p:cNvSpPr>
            <a:spLocks noChangeArrowheads="1"/>
          </p:cNvSpPr>
          <p:nvPr/>
        </p:nvSpPr>
        <p:spPr bwMode="auto">
          <a:xfrm>
            <a:off x="3886200" y="4098925"/>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4703" name="Text Box 31">
            <a:extLst>
              <a:ext uri="{FF2B5EF4-FFF2-40B4-BE49-F238E27FC236}">
                <a16:creationId xmlns:a16="http://schemas.microsoft.com/office/drawing/2014/main" id="{57F01A3F-9858-4888-B760-C1494A2DD85E}"/>
              </a:ext>
            </a:extLst>
          </p:cNvPr>
          <p:cNvSpPr txBox="1">
            <a:spLocks noChangeArrowheads="1"/>
          </p:cNvSpPr>
          <p:nvPr/>
        </p:nvSpPr>
        <p:spPr bwMode="auto">
          <a:xfrm>
            <a:off x="457200" y="4022725"/>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24704" name="Text Box 32">
            <a:extLst>
              <a:ext uri="{FF2B5EF4-FFF2-40B4-BE49-F238E27FC236}">
                <a16:creationId xmlns:a16="http://schemas.microsoft.com/office/drawing/2014/main" id="{9EC06F85-6767-42FF-97B0-9C099F683F93}"/>
              </a:ext>
            </a:extLst>
          </p:cNvPr>
          <p:cNvSpPr txBox="1">
            <a:spLocks noChangeArrowheads="1"/>
          </p:cNvSpPr>
          <p:nvPr/>
        </p:nvSpPr>
        <p:spPr bwMode="auto">
          <a:xfrm>
            <a:off x="457200" y="5424488"/>
            <a:ext cx="8683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24705" name="AutoShape 33">
            <a:extLst>
              <a:ext uri="{FF2B5EF4-FFF2-40B4-BE49-F238E27FC236}">
                <a16:creationId xmlns:a16="http://schemas.microsoft.com/office/drawing/2014/main" id="{AD28DE7E-20E7-4420-82A2-B2533B9C4BAD}"/>
              </a:ext>
            </a:extLst>
          </p:cNvPr>
          <p:cNvSpPr>
            <a:spLocks noChangeArrowheads="1"/>
          </p:cNvSpPr>
          <p:nvPr/>
        </p:nvSpPr>
        <p:spPr bwMode="auto">
          <a:xfrm>
            <a:off x="1676400" y="5851525"/>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4706" name="AutoShape 34">
            <a:extLst>
              <a:ext uri="{FF2B5EF4-FFF2-40B4-BE49-F238E27FC236}">
                <a16:creationId xmlns:a16="http://schemas.microsoft.com/office/drawing/2014/main" id="{C9F26358-33E6-4D09-997B-360725495674}"/>
              </a:ext>
            </a:extLst>
          </p:cNvPr>
          <p:cNvSpPr>
            <a:spLocks noChangeArrowheads="1"/>
          </p:cNvSpPr>
          <p:nvPr/>
        </p:nvSpPr>
        <p:spPr bwMode="auto">
          <a:xfrm>
            <a:off x="2667000" y="5546725"/>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4707" name="AutoShape 35">
            <a:extLst>
              <a:ext uri="{FF2B5EF4-FFF2-40B4-BE49-F238E27FC236}">
                <a16:creationId xmlns:a16="http://schemas.microsoft.com/office/drawing/2014/main" id="{E0ADAA29-8F56-4ADA-B214-B550E6BADA7C}"/>
              </a:ext>
            </a:extLst>
          </p:cNvPr>
          <p:cNvSpPr>
            <a:spLocks noChangeArrowheads="1"/>
          </p:cNvSpPr>
          <p:nvPr/>
        </p:nvSpPr>
        <p:spPr bwMode="auto">
          <a:xfrm>
            <a:off x="5715000" y="5394325"/>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4708" name="AutoShape 36">
            <a:extLst>
              <a:ext uri="{FF2B5EF4-FFF2-40B4-BE49-F238E27FC236}">
                <a16:creationId xmlns:a16="http://schemas.microsoft.com/office/drawing/2014/main" id="{9616D8DD-34C7-4C1B-AD32-F5C90B93B521}"/>
              </a:ext>
            </a:extLst>
          </p:cNvPr>
          <p:cNvSpPr>
            <a:spLocks noChangeArrowheads="1"/>
          </p:cNvSpPr>
          <p:nvPr/>
        </p:nvSpPr>
        <p:spPr bwMode="auto">
          <a:xfrm>
            <a:off x="4724400" y="5394325"/>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solidFill>
                <a:srgbClr val="FFFFCC"/>
              </a:solidFill>
              <a:effectLst>
                <a:outerShdw blurRad="38100" dist="38100" dir="2700000" algn="tl">
                  <a:srgbClr val="000000"/>
                </a:outerShdw>
              </a:effectLst>
              <a:ea typeface="宋体" panose="02010600030101010101" pitchFamily="2" charset="-122"/>
            </a:endParaRPr>
          </a:p>
        </p:txBody>
      </p:sp>
      <p:sp>
        <p:nvSpPr>
          <p:cNvPr id="924709" name="AutoShape 37">
            <a:extLst>
              <a:ext uri="{FF2B5EF4-FFF2-40B4-BE49-F238E27FC236}">
                <a16:creationId xmlns:a16="http://schemas.microsoft.com/office/drawing/2014/main" id="{991133E5-1BE9-4745-A7F8-D07CFE549F7B}"/>
              </a:ext>
            </a:extLst>
          </p:cNvPr>
          <p:cNvSpPr>
            <a:spLocks noChangeArrowheads="1"/>
          </p:cNvSpPr>
          <p:nvPr/>
        </p:nvSpPr>
        <p:spPr bwMode="auto">
          <a:xfrm>
            <a:off x="3733800" y="5470525"/>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4710" name="Text Box 38">
            <a:extLst>
              <a:ext uri="{FF2B5EF4-FFF2-40B4-BE49-F238E27FC236}">
                <a16:creationId xmlns:a16="http://schemas.microsoft.com/office/drawing/2014/main" id="{2B07100E-665B-4BA8-ABD6-6FBD79ACDD97}"/>
              </a:ext>
            </a:extLst>
          </p:cNvPr>
          <p:cNvSpPr txBox="1">
            <a:spLocks noChangeArrowheads="1"/>
          </p:cNvSpPr>
          <p:nvPr/>
        </p:nvSpPr>
        <p:spPr bwMode="auto">
          <a:xfrm>
            <a:off x="4846638" y="2117725"/>
            <a:ext cx="844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ffectLst>
                  <a:outerShdw blurRad="38100" dist="38100" dir="2700000" algn="tl">
                    <a:srgbClr val="C0C0C0"/>
                  </a:outerShdw>
                </a:effectLst>
                <a:ea typeface="宋体" panose="02010600030101010101" pitchFamily="2" charset="-122"/>
              </a:rPr>
              <a:t>pivot</a:t>
            </a:r>
          </a:p>
        </p:txBody>
      </p:sp>
      <p:sp>
        <p:nvSpPr>
          <p:cNvPr id="924711" name="Text Box 39">
            <a:extLst>
              <a:ext uri="{FF2B5EF4-FFF2-40B4-BE49-F238E27FC236}">
                <a16:creationId xmlns:a16="http://schemas.microsoft.com/office/drawing/2014/main" id="{6E048ED4-4EBD-48AC-B856-26408397BB4C}"/>
              </a:ext>
            </a:extLst>
          </p:cNvPr>
          <p:cNvSpPr txBox="1">
            <a:spLocks noChangeArrowheads="1"/>
          </p:cNvSpPr>
          <p:nvPr/>
        </p:nvSpPr>
        <p:spPr bwMode="auto">
          <a:xfrm>
            <a:off x="1600200" y="2270125"/>
            <a:ext cx="844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ffectLst>
                  <a:outerShdw blurRad="38100" dist="38100" dir="2700000" algn="tl">
                    <a:srgbClr val="C0C0C0"/>
                  </a:outerShdw>
                </a:effectLst>
                <a:ea typeface="宋体" panose="02010600030101010101" pitchFamily="2" charset="-122"/>
              </a:rPr>
              <a:t>pivot</a:t>
            </a:r>
          </a:p>
        </p:txBody>
      </p:sp>
      <p:sp>
        <p:nvSpPr>
          <p:cNvPr id="924712" name="Text Box 40">
            <a:extLst>
              <a:ext uri="{FF2B5EF4-FFF2-40B4-BE49-F238E27FC236}">
                <a16:creationId xmlns:a16="http://schemas.microsoft.com/office/drawing/2014/main" id="{2D00DF2B-C498-4A00-B46E-183A26E9D41E}"/>
              </a:ext>
            </a:extLst>
          </p:cNvPr>
          <p:cNvSpPr txBox="1">
            <a:spLocks noChangeArrowheads="1"/>
          </p:cNvSpPr>
          <p:nvPr/>
        </p:nvSpPr>
        <p:spPr bwMode="auto">
          <a:xfrm>
            <a:off x="5791200" y="3565525"/>
            <a:ext cx="844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ffectLst>
                  <a:outerShdw blurRad="38100" dist="38100" dir="2700000" algn="tl">
                    <a:srgbClr val="C0C0C0"/>
                  </a:outerShdw>
                </a:effectLst>
                <a:ea typeface="宋体" panose="02010600030101010101" pitchFamily="2" charset="-122"/>
              </a:rPr>
              <a:t>pivot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a:extLst>
              <a:ext uri="{FF2B5EF4-FFF2-40B4-BE49-F238E27FC236}">
                <a16:creationId xmlns:a16="http://schemas.microsoft.com/office/drawing/2014/main" id="{9F88EFE8-174A-41B1-B7E0-F93F0E3E81A5}"/>
              </a:ext>
            </a:extLst>
          </p:cNvPr>
          <p:cNvSpPr>
            <a:spLocks noGrp="1"/>
          </p:cNvSpPr>
          <p:nvPr>
            <p:ph type="sldNum" sz="quarter" idx="11"/>
          </p:nvPr>
        </p:nvSpPr>
        <p:spPr/>
        <p:txBody>
          <a:bodyPr/>
          <a:lstStyle/>
          <a:p>
            <a:r>
              <a:rPr lang="en-US" altLang="zh-CN"/>
              <a:t>140-</a:t>
            </a:r>
            <a:fld id="{FC2EFAA9-88EE-464D-A6B6-E620C881EDF8}" type="slidenum">
              <a:rPr lang="en-US" altLang="zh-CN"/>
              <a:pPr/>
              <a:t>48</a:t>
            </a:fld>
            <a:endParaRPr lang="en-US" altLang="zh-CN"/>
          </a:p>
        </p:txBody>
      </p:sp>
      <p:sp>
        <p:nvSpPr>
          <p:cNvPr id="925698" name="AutoShape 2" descr="白色大理石">
            <a:extLst>
              <a:ext uri="{FF2B5EF4-FFF2-40B4-BE49-F238E27FC236}">
                <a16:creationId xmlns:a16="http://schemas.microsoft.com/office/drawing/2014/main" id="{54254161-16B0-4FF9-889C-A64EEB85BA2A}"/>
              </a:ext>
            </a:extLst>
          </p:cNvPr>
          <p:cNvSpPr>
            <a:spLocks noChangeArrowheads="1"/>
          </p:cNvSpPr>
          <p:nvPr/>
        </p:nvSpPr>
        <p:spPr bwMode="auto">
          <a:xfrm>
            <a:off x="609600" y="60960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25699" name="AutoShape 3" descr="白色大理石">
            <a:extLst>
              <a:ext uri="{FF2B5EF4-FFF2-40B4-BE49-F238E27FC236}">
                <a16:creationId xmlns:a16="http://schemas.microsoft.com/office/drawing/2014/main" id="{D85BE3D6-CB04-4818-8892-D8F68E97735E}"/>
              </a:ext>
            </a:extLst>
          </p:cNvPr>
          <p:cNvSpPr>
            <a:spLocks noChangeArrowheads="1"/>
          </p:cNvSpPr>
          <p:nvPr/>
        </p:nvSpPr>
        <p:spPr bwMode="auto">
          <a:xfrm>
            <a:off x="609600" y="44958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25700" name="AutoShape 4" descr="白色大理石">
            <a:extLst>
              <a:ext uri="{FF2B5EF4-FFF2-40B4-BE49-F238E27FC236}">
                <a16:creationId xmlns:a16="http://schemas.microsoft.com/office/drawing/2014/main" id="{CE6C6773-2220-4C79-95C8-96BD079D57AA}"/>
              </a:ext>
            </a:extLst>
          </p:cNvPr>
          <p:cNvSpPr>
            <a:spLocks noChangeArrowheads="1"/>
          </p:cNvSpPr>
          <p:nvPr/>
        </p:nvSpPr>
        <p:spPr bwMode="auto">
          <a:xfrm>
            <a:off x="609600" y="28194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25701" name="AutoShape 5" descr="白色大理石">
            <a:extLst>
              <a:ext uri="{FF2B5EF4-FFF2-40B4-BE49-F238E27FC236}">
                <a16:creationId xmlns:a16="http://schemas.microsoft.com/office/drawing/2014/main" id="{369D212E-8151-4300-9380-2966545E7A71}"/>
              </a:ext>
            </a:extLst>
          </p:cNvPr>
          <p:cNvSpPr>
            <a:spLocks noChangeArrowheads="1"/>
          </p:cNvSpPr>
          <p:nvPr/>
        </p:nvSpPr>
        <p:spPr bwMode="auto">
          <a:xfrm>
            <a:off x="609600" y="9906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25702" name="Rectangle 6">
            <a:extLst>
              <a:ext uri="{FF2B5EF4-FFF2-40B4-BE49-F238E27FC236}">
                <a16:creationId xmlns:a16="http://schemas.microsoft.com/office/drawing/2014/main" id="{C6967C33-77F5-4D4B-8CF8-D4A8F71D9AB0}"/>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25703" name="AutoShape 7">
            <a:extLst>
              <a:ext uri="{FF2B5EF4-FFF2-40B4-BE49-F238E27FC236}">
                <a16:creationId xmlns:a16="http://schemas.microsoft.com/office/drawing/2014/main" id="{D782669C-6FB7-4445-AD13-B5AFC06F14B3}"/>
              </a:ext>
            </a:extLst>
          </p:cNvPr>
          <p:cNvSpPr>
            <a:spLocks noChangeArrowheads="1"/>
          </p:cNvSpPr>
          <p:nvPr/>
        </p:nvSpPr>
        <p:spPr bwMode="auto">
          <a:xfrm>
            <a:off x="1676400" y="6096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04" name="AutoShape 8">
            <a:extLst>
              <a:ext uri="{FF2B5EF4-FFF2-40B4-BE49-F238E27FC236}">
                <a16:creationId xmlns:a16="http://schemas.microsoft.com/office/drawing/2014/main" id="{22486A0A-0B4C-4D9E-B074-15B523848F96}"/>
              </a:ext>
            </a:extLst>
          </p:cNvPr>
          <p:cNvSpPr>
            <a:spLocks noChangeArrowheads="1"/>
          </p:cNvSpPr>
          <p:nvPr/>
        </p:nvSpPr>
        <p:spPr bwMode="auto">
          <a:xfrm>
            <a:off x="2667000" y="533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05" name="AutoShape 9">
            <a:extLst>
              <a:ext uri="{FF2B5EF4-FFF2-40B4-BE49-F238E27FC236}">
                <a16:creationId xmlns:a16="http://schemas.microsoft.com/office/drawing/2014/main" id="{3C468A65-9E6D-4D03-A4F5-70CCAFF5131C}"/>
              </a:ext>
            </a:extLst>
          </p:cNvPr>
          <p:cNvSpPr>
            <a:spLocks noChangeArrowheads="1"/>
          </p:cNvSpPr>
          <p:nvPr/>
        </p:nvSpPr>
        <p:spPr bwMode="auto">
          <a:xfrm>
            <a:off x="3657600" y="2286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06" name="AutoShape 10">
            <a:extLst>
              <a:ext uri="{FF2B5EF4-FFF2-40B4-BE49-F238E27FC236}">
                <a16:creationId xmlns:a16="http://schemas.microsoft.com/office/drawing/2014/main" id="{A11C25E3-994B-4745-93CF-ACAC7A2A8D06}"/>
              </a:ext>
            </a:extLst>
          </p:cNvPr>
          <p:cNvSpPr>
            <a:spLocks noChangeArrowheads="1"/>
          </p:cNvSpPr>
          <p:nvPr/>
        </p:nvSpPr>
        <p:spPr bwMode="auto">
          <a:xfrm>
            <a:off x="4648200" y="533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07" name="AutoShape 11">
            <a:extLst>
              <a:ext uri="{FF2B5EF4-FFF2-40B4-BE49-F238E27FC236}">
                <a16:creationId xmlns:a16="http://schemas.microsoft.com/office/drawing/2014/main" id="{220618B1-65AB-4B01-8F65-0F24DC4D5FD7}"/>
              </a:ext>
            </a:extLst>
          </p:cNvPr>
          <p:cNvSpPr>
            <a:spLocks noChangeArrowheads="1"/>
          </p:cNvSpPr>
          <p:nvPr/>
        </p:nvSpPr>
        <p:spPr bwMode="auto">
          <a:xfrm>
            <a:off x="5638800" y="6858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08" name="AutoShape 12">
            <a:extLst>
              <a:ext uri="{FF2B5EF4-FFF2-40B4-BE49-F238E27FC236}">
                <a16:creationId xmlns:a16="http://schemas.microsoft.com/office/drawing/2014/main" id="{44AC9384-C16A-4477-9D13-96E5447E35BC}"/>
              </a:ext>
            </a:extLst>
          </p:cNvPr>
          <p:cNvSpPr>
            <a:spLocks noChangeArrowheads="1"/>
          </p:cNvSpPr>
          <p:nvPr/>
        </p:nvSpPr>
        <p:spPr bwMode="auto">
          <a:xfrm>
            <a:off x="6629400" y="9906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09" name="Text Box 13">
            <a:extLst>
              <a:ext uri="{FF2B5EF4-FFF2-40B4-BE49-F238E27FC236}">
                <a16:creationId xmlns:a16="http://schemas.microsoft.com/office/drawing/2014/main" id="{7D37369C-4052-4DAB-9BCD-FFF96CD4BC57}"/>
              </a:ext>
            </a:extLst>
          </p:cNvPr>
          <p:cNvSpPr txBox="1">
            <a:spLocks noChangeArrowheads="1"/>
          </p:cNvSpPr>
          <p:nvPr/>
        </p:nvSpPr>
        <p:spPr bwMode="auto">
          <a:xfrm>
            <a:off x="1752600" y="1447800"/>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25710" name="AutoShape 14">
            <a:extLst>
              <a:ext uri="{FF2B5EF4-FFF2-40B4-BE49-F238E27FC236}">
                <a16:creationId xmlns:a16="http://schemas.microsoft.com/office/drawing/2014/main" id="{DD5BA0FB-3811-4B03-911E-1AF899B55625}"/>
              </a:ext>
            </a:extLst>
          </p:cNvPr>
          <p:cNvSpPr>
            <a:spLocks noChangeArrowheads="1"/>
          </p:cNvSpPr>
          <p:nvPr/>
        </p:nvSpPr>
        <p:spPr bwMode="auto">
          <a:xfrm>
            <a:off x="4648200" y="2362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11" name="Text Box 15">
            <a:extLst>
              <a:ext uri="{FF2B5EF4-FFF2-40B4-BE49-F238E27FC236}">
                <a16:creationId xmlns:a16="http://schemas.microsoft.com/office/drawing/2014/main" id="{AEA7535C-C060-43CC-A794-DF9D1973492C}"/>
              </a:ext>
            </a:extLst>
          </p:cNvPr>
          <p:cNvSpPr txBox="1">
            <a:spLocks noChangeArrowheads="1"/>
          </p:cNvSpPr>
          <p:nvPr/>
        </p:nvSpPr>
        <p:spPr bwMode="auto">
          <a:xfrm>
            <a:off x="436563" y="152400"/>
            <a:ext cx="898525"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1</a:t>
            </a:r>
          </a:p>
          <a:p>
            <a:pPr algn="l"/>
            <a:r>
              <a:rPr kumimoji="1" lang="zh-CN" altLang="en-US" sz="2800" b="1">
                <a:solidFill>
                  <a:schemeClr val="hlink"/>
                </a:solidFill>
                <a:effectLst>
                  <a:outerShdw blurRad="38100" dist="38100" dir="2700000" algn="tl">
                    <a:srgbClr val="C0C0C0"/>
                  </a:outerShdw>
                </a:effectLst>
                <a:ea typeface="隶书" panose="02010509060101010101" pitchFamily="49" charset="-122"/>
              </a:rPr>
              <a:t>划分</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25712" name="AutoShape 16">
            <a:extLst>
              <a:ext uri="{FF2B5EF4-FFF2-40B4-BE49-F238E27FC236}">
                <a16:creationId xmlns:a16="http://schemas.microsoft.com/office/drawing/2014/main" id="{F56AB7A5-CC3B-42F3-AB21-31CA891C00AF}"/>
              </a:ext>
            </a:extLst>
          </p:cNvPr>
          <p:cNvSpPr>
            <a:spLocks noChangeArrowheads="1"/>
          </p:cNvSpPr>
          <p:nvPr/>
        </p:nvSpPr>
        <p:spPr bwMode="auto">
          <a:xfrm>
            <a:off x="5638800" y="40386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25713" name="AutoShape 17">
            <a:extLst>
              <a:ext uri="{FF2B5EF4-FFF2-40B4-BE49-F238E27FC236}">
                <a16:creationId xmlns:a16="http://schemas.microsoft.com/office/drawing/2014/main" id="{15A0FD44-AC52-4C62-93B8-19A8A7F8E27A}"/>
              </a:ext>
            </a:extLst>
          </p:cNvPr>
          <p:cNvSpPr>
            <a:spLocks noChangeArrowheads="1"/>
          </p:cNvSpPr>
          <p:nvPr/>
        </p:nvSpPr>
        <p:spPr bwMode="auto">
          <a:xfrm>
            <a:off x="2667000" y="41910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14" name="AutoShape 18">
            <a:extLst>
              <a:ext uri="{FF2B5EF4-FFF2-40B4-BE49-F238E27FC236}">
                <a16:creationId xmlns:a16="http://schemas.microsoft.com/office/drawing/2014/main" id="{CAE94DE5-CBDC-494A-A655-DBCD85F95812}"/>
              </a:ext>
            </a:extLst>
          </p:cNvPr>
          <p:cNvSpPr>
            <a:spLocks noChangeArrowheads="1"/>
          </p:cNvSpPr>
          <p:nvPr/>
        </p:nvSpPr>
        <p:spPr bwMode="auto">
          <a:xfrm>
            <a:off x="5638800" y="23622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5715" name="AutoShape 19">
            <a:extLst>
              <a:ext uri="{FF2B5EF4-FFF2-40B4-BE49-F238E27FC236}">
                <a16:creationId xmlns:a16="http://schemas.microsoft.com/office/drawing/2014/main" id="{472E63E1-B2BC-4779-9A50-A75114C94F46}"/>
              </a:ext>
            </a:extLst>
          </p:cNvPr>
          <p:cNvSpPr>
            <a:spLocks noChangeArrowheads="1"/>
          </p:cNvSpPr>
          <p:nvPr/>
        </p:nvSpPr>
        <p:spPr bwMode="auto">
          <a:xfrm>
            <a:off x="2667000" y="2514600"/>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5716" name="AutoShape 20">
            <a:extLst>
              <a:ext uri="{FF2B5EF4-FFF2-40B4-BE49-F238E27FC236}">
                <a16:creationId xmlns:a16="http://schemas.microsoft.com/office/drawing/2014/main" id="{F7DAD6AC-DAC5-4AE5-85E9-7997785EE420}"/>
              </a:ext>
            </a:extLst>
          </p:cNvPr>
          <p:cNvSpPr>
            <a:spLocks noChangeArrowheads="1"/>
          </p:cNvSpPr>
          <p:nvPr/>
        </p:nvSpPr>
        <p:spPr bwMode="auto">
          <a:xfrm>
            <a:off x="3657600" y="44958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5717" name="AutoShape 21">
            <a:extLst>
              <a:ext uri="{FF2B5EF4-FFF2-40B4-BE49-F238E27FC236}">
                <a16:creationId xmlns:a16="http://schemas.microsoft.com/office/drawing/2014/main" id="{67CDD5D8-A46D-4DCF-B941-82D2DA138155}"/>
              </a:ext>
            </a:extLst>
          </p:cNvPr>
          <p:cNvSpPr>
            <a:spLocks noChangeArrowheads="1"/>
          </p:cNvSpPr>
          <p:nvPr/>
        </p:nvSpPr>
        <p:spPr bwMode="auto">
          <a:xfrm>
            <a:off x="3657600" y="2057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18" name="Text Box 22">
            <a:extLst>
              <a:ext uri="{FF2B5EF4-FFF2-40B4-BE49-F238E27FC236}">
                <a16:creationId xmlns:a16="http://schemas.microsoft.com/office/drawing/2014/main" id="{0CD126B4-C1DF-497E-AE8F-001463E4D4AE}"/>
              </a:ext>
            </a:extLst>
          </p:cNvPr>
          <p:cNvSpPr txBox="1">
            <a:spLocks noChangeArrowheads="1"/>
          </p:cNvSpPr>
          <p:nvPr/>
        </p:nvSpPr>
        <p:spPr bwMode="auto">
          <a:xfrm>
            <a:off x="1524000" y="152400"/>
            <a:ext cx="1285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ffectLst>
                  <a:outerShdw blurRad="38100" dist="38100" dir="2700000" algn="tl">
                    <a:srgbClr val="C0C0C0"/>
                  </a:outerShdw>
                </a:effectLst>
                <a:ea typeface="宋体" panose="02010600030101010101" pitchFamily="2" charset="-122"/>
              </a:rPr>
              <a:t>pivotpos</a:t>
            </a:r>
          </a:p>
        </p:txBody>
      </p:sp>
      <p:sp>
        <p:nvSpPr>
          <p:cNvPr id="925719" name="AutoShape 23">
            <a:extLst>
              <a:ext uri="{FF2B5EF4-FFF2-40B4-BE49-F238E27FC236}">
                <a16:creationId xmlns:a16="http://schemas.microsoft.com/office/drawing/2014/main" id="{280CD6B1-75C2-4225-BF10-FFF844A9DB78}"/>
              </a:ext>
            </a:extLst>
          </p:cNvPr>
          <p:cNvSpPr>
            <a:spLocks noChangeArrowheads="1"/>
          </p:cNvSpPr>
          <p:nvPr/>
        </p:nvSpPr>
        <p:spPr bwMode="auto">
          <a:xfrm>
            <a:off x="6629400" y="28194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20" name="AutoShape 24">
            <a:extLst>
              <a:ext uri="{FF2B5EF4-FFF2-40B4-BE49-F238E27FC236}">
                <a16:creationId xmlns:a16="http://schemas.microsoft.com/office/drawing/2014/main" id="{DD57FF35-341F-4483-9232-C9D67B2AE7DE}"/>
              </a:ext>
            </a:extLst>
          </p:cNvPr>
          <p:cNvSpPr>
            <a:spLocks noChangeArrowheads="1"/>
          </p:cNvSpPr>
          <p:nvPr/>
        </p:nvSpPr>
        <p:spPr bwMode="auto">
          <a:xfrm>
            <a:off x="4648200" y="40386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21" name="AutoShape 25">
            <a:extLst>
              <a:ext uri="{FF2B5EF4-FFF2-40B4-BE49-F238E27FC236}">
                <a16:creationId xmlns:a16="http://schemas.microsoft.com/office/drawing/2014/main" id="{33D9DC94-72DA-4E16-840F-2745741C0652}"/>
              </a:ext>
            </a:extLst>
          </p:cNvPr>
          <p:cNvSpPr>
            <a:spLocks noChangeArrowheads="1"/>
          </p:cNvSpPr>
          <p:nvPr/>
        </p:nvSpPr>
        <p:spPr bwMode="auto">
          <a:xfrm>
            <a:off x="6629400" y="3733800"/>
            <a:ext cx="533400" cy="114300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5722" name="AutoShape 26">
            <a:extLst>
              <a:ext uri="{FF2B5EF4-FFF2-40B4-BE49-F238E27FC236}">
                <a16:creationId xmlns:a16="http://schemas.microsoft.com/office/drawing/2014/main" id="{05DB6FD3-E586-4A1A-B3A9-A9F4CCAE3291}"/>
              </a:ext>
            </a:extLst>
          </p:cNvPr>
          <p:cNvSpPr>
            <a:spLocks noChangeArrowheads="1"/>
          </p:cNvSpPr>
          <p:nvPr/>
        </p:nvSpPr>
        <p:spPr bwMode="auto">
          <a:xfrm>
            <a:off x="1676400" y="60960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5723" name="AutoShape 27">
            <a:extLst>
              <a:ext uri="{FF2B5EF4-FFF2-40B4-BE49-F238E27FC236}">
                <a16:creationId xmlns:a16="http://schemas.microsoft.com/office/drawing/2014/main" id="{B018D768-B603-4E6E-87D7-7BE19DD98836}"/>
              </a:ext>
            </a:extLst>
          </p:cNvPr>
          <p:cNvSpPr>
            <a:spLocks noChangeArrowheads="1"/>
          </p:cNvSpPr>
          <p:nvPr/>
        </p:nvSpPr>
        <p:spPr bwMode="auto">
          <a:xfrm>
            <a:off x="2667000" y="57912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chemeClr val="bg2"/>
              </a:solidFill>
              <a:effectLst>
                <a:outerShdw blurRad="38100" dist="38100" dir="2700000" algn="tl">
                  <a:srgbClr val="000000"/>
                </a:outerShdw>
              </a:effectLst>
              <a:ea typeface="宋体" panose="02010600030101010101" pitchFamily="2" charset="-122"/>
            </a:endParaRPr>
          </a:p>
        </p:txBody>
      </p:sp>
      <p:sp>
        <p:nvSpPr>
          <p:cNvPr id="925724" name="AutoShape 28">
            <a:extLst>
              <a:ext uri="{FF2B5EF4-FFF2-40B4-BE49-F238E27FC236}">
                <a16:creationId xmlns:a16="http://schemas.microsoft.com/office/drawing/2014/main" id="{615AA62C-2D05-4F2F-8086-4F6A12120150}"/>
              </a:ext>
            </a:extLst>
          </p:cNvPr>
          <p:cNvSpPr>
            <a:spLocks noChangeArrowheads="1"/>
          </p:cNvSpPr>
          <p:nvPr/>
        </p:nvSpPr>
        <p:spPr bwMode="auto">
          <a:xfrm>
            <a:off x="4648200" y="5638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25" name="AutoShape 29">
            <a:extLst>
              <a:ext uri="{FF2B5EF4-FFF2-40B4-BE49-F238E27FC236}">
                <a16:creationId xmlns:a16="http://schemas.microsoft.com/office/drawing/2014/main" id="{646F3063-4D73-4CD0-9FEF-4EB593674536}"/>
              </a:ext>
            </a:extLst>
          </p:cNvPr>
          <p:cNvSpPr>
            <a:spLocks noChangeArrowheads="1"/>
          </p:cNvSpPr>
          <p:nvPr/>
        </p:nvSpPr>
        <p:spPr bwMode="auto">
          <a:xfrm>
            <a:off x="5638800" y="5638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25726" name="AutoShape 30">
            <a:extLst>
              <a:ext uri="{FF2B5EF4-FFF2-40B4-BE49-F238E27FC236}">
                <a16:creationId xmlns:a16="http://schemas.microsoft.com/office/drawing/2014/main" id="{0779CA6B-4BDD-4AF2-883E-FCB94DB8BAA8}"/>
              </a:ext>
            </a:extLst>
          </p:cNvPr>
          <p:cNvSpPr>
            <a:spLocks noChangeArrowheads="1"/>
          </p:cNvSpPr>
          <p:nvPr/>
        </p:nvSpPr>
        <p:spPr bwMode="auto">
          <a:xfrm>
            <a:off x="3657600" y="5715000"/>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25727" name="Line 31">
            <a:extLst>
              <a:ext uri="{FF2B5EF4-FFF2-40B4-BE49-F238E27FC236}">
                <a16:creationId xmlns:a16="http://schemas.microsoft.com/office/drawing/2014/main" id="{4568B5A1-BE78-48B8-8EC9-7EF304A41C95}"/>
              </a:ext>
            </a:extLst>
          </p:cNvPr>
          <p:cNvSpPr>
            <a:spLocks noChangeShapeType="1"/>
          </p:cNvSpPr>
          <p:nvPr/>
        </p:nvSpPr>
        <p:spPr bwMode="auto">
          <a:xfrm>
            <a:off x="3048000" y="1905000"/>
            <a:ext cx="685800"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25728" name="Line 32">
            <a:extLst>
              <a:ext uri="{FF2B5EF4-FFF2-40B4-BE49-F238E27FC236}">
                <a16:creationId xmlns:a16="http://schemas.microsoft.com/office/drawing/2014/main" id="{C9828A58-BF9B-4E36-B0B5-F383ACBAAE64}"/>
              </a:ext>
            </a:extLst>
          </p:cNvPr>
          <p:cNvSpPr>
            <a:spLocks noChangeShapeType="1"/>
          </p:cNvSpPr>
          <p:nvPr/>
        </p:nvSpPr>
        <p:spPr bwMode="auto">
          <a:xfrm>
            <a:off x="4038600" y="1905000"/>
            <a:ext cx="685800"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25729" name="Line 33">
            <a:extLst>
              <a:ext uri="{FF2B5EF4-FFF2-40B4-BE49-F238E27FC236}">
                <a16:creationId xmlns:a16="http://schemas.microsoft.com/office/drawing/2014/main" id="{3B8FB406-08A5-4BCE-B7CE-648AE5CDA8C8}"/>
              </a:ext>
            </a:extLst>
          </p:cNvPr>
          <p:cNvSpPr>
            <a:spLocks noChangeShapeType="1"/>
          </p:cNvSpPr>
          <p:nvPr/>
        </p:nvSpPr>
        <p:spPr bwMode="auto">
          <a:xfrm>
            <a:off x="5029200" y="1905000"/>
            <a:ext cx="685800"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25730" name="Text Box 34">
            <a:extLst>
              <a:ext uri="{FF2B5EF4-FFF2-40B4-BE49-F238E27FC236}">
                <a16:creationId xmlns:a16="http://schemas.microsoft.com/office/drawing/2014/main" id="{E88EFA17-0EFF-4C91-8E8D-05F720CF8919}"/>
              </a:ext>
            </a:extLst>
          </p:cNvPr>
          <p:cNvSpPr txBox="1">
            <a:spLocks noChangeArrowheads="1"/>
          </p:cNvSpPr>
          <p:nvPr/>
        </p:nvSpPr>
        <p:spPr bwMode="auto">
          <a:xfrm>
            <a:off x="2362200" y="1905000"/>
            <a:ext cx="1285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ffectLst>
                  <a:outerShdw blurRad="38100" dist="38100" dir="2700000" algn="tl">
                    <a:srgbClr val="C0C0C0"/>
                  </a:outerShdw>
                </a:effectLst>
                <a:ea typeface="宋体" panose="02010600030101010101" pitchFamily="2" charset="-122"/>
              </a:rPr>
              <a:t>pivotpos</a:t>
            </a:r>
          </a:p>
        </p:txBody>
      </p:sp>
      <p:sp>
        <p:nvSpPr>
          <p:cNvPr id="925731" name="AutoShape 35">
            <a:extLst>
              <a:ext uri="{FF2B5EF4-FFF2-40B4-BE49-F238E27FC236}">
                <a16:creationId xmlns:a16="http://schemas.microsoft.com/office/drawing/2014/main" id="{B019F650-AB4B-4819-B20E-5FCB228FB95A}"/>
              </a:ext>
            </a:extLst>
          </p:cNvPr>
          <p:cNvSpPr>
            <a:spLocks noChangeArrowheads="1"/>
          </p:cNvSpPr>
          <p:nvPr/>
        </p:nvSpPr>
        <p:spPr bwMode="auto">
          <a:xfrm>
            <a:off x="1676400" y="24384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32" name="Text Box 36">
            <a:extLst>
              <a:ext uri="{FF2B5EF4-FFF2-40B4-BE49-F238E27FC236}">
                <a16:creationId xmlns:a16="http://schemas.microsoft.com/office/drawing/2014/main" id="{21FE919C-5FEA-4883-B6B0-688DAA2D64CC}"/>
              </a:ext>
            </a:extLst>
          </p:cNvPr>
          <p:cNvSpPr txBox="1">
            <a:spLocks noChangeArrowheads="1"/>
          </p:cNvSpPr>
          <p:nvPr/>
        </p:nvSpPr>
        <p:spPr bwMode="auto">
          <a:xfrm>
            <a:off x="7239000" y="1828800"/>
            <a:ext cx="1482725"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400" b="1">
                <a:effectLst>
                  <a:outerShdw blurRad="38100" dist="38100" dir="2700000" algn="tl">
                    <a:srgbClr val="C0C0C0"/>
                  </a:outerShdw>
                </a:effectLst>
              </a:rPr>
              <a:t>比较</a:t>
            </a:r>
            <a:r>
              <a:rPr kumimoji="1" lang="en-US" altLang="zh-CN" sz="2400" b="1">
                <a:solidFill>
                  <a:srgbClr val="FF3300"/>
                </a:solidFill>
                <a:effectLst>
                  <a:outerShdw blurRad="38100" dist="38100" dir="2700000" algn="tl">
                    <a:srgbClr val="C0C0C0"/>
                  </a:outerShdw>
                </a:effectLst>
              </a:rPr>
              <a:t>4</a:t>
            </a:r>
            <a:r>
              <a:rPr kumimoji="1" lang="zh-CN" altLang="en-US" sz="2400" b="1">
                <a:effectLst>
                  <a:outerShdw blurRad="38100" dist="38100" dir="2700000" algn="tl">
                    <a:srgbClr val="C0C0C0"/>
                  </a:outerShdw>
                </a:effectLst>
              </a:rPr>
              <a:t>次</a:t>
            </a:r>
          </a:p>
          <a:p>
            <a:pPr algn="l"/>
            <a:r>
              <a:rPr kumimoji="1" lang="zh-CN" altLang="en-US" sz="2400" b="1">
                <a:effectLst>
                  <a:outerShdw blurRad="38100" dist="38100" dir="2700000" algn="tl">
                    <a:srgbClr val="C0C0C0"/>
                  </a:outerShdw>
                </a:effectLst>
              </a:rPr>
              <a:t>交换</a:t>
            </a:r>
            <a:r>
              <a:rPr kumimoji="1" lang="en-US" altLang="zh-CN" sz="2400" b="1">
                <a:effectLst>
                  <a:outerShdw blurRad="38100" dist="38100" dir="2700000" algn="tl">
                    <a:srgbClr val="C0C0C0"/>
                  </a:outerShdw>
                </a:effectLst>
                <a:ea typeface="宋体" panose="02010600030101010101" pitchFamily="2" charset="-122"/>
              </a:rPr>
              <a:t>25,16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25733" name="Text Box 37">
            <a:extLst>
              <a:ext uri="{FF2B5EF4-FFF2-40B4-BE49-F238E27FC236}">
                <a16:creationId xmlns:a16="http://schemas.microsoft.com/office/drawing/2014/main" id="{C15CF163-24A7-4CA6-B23C-0CA9A02CF0B0}"/>
              </a:ext>
            </a:extLst>
          </p:cNvPr>
          <p:cNvSpPr txBox="1">
            <a:spLocks noChangeArrowheads="1"/>
          </p:cNvSpPr>
          <p:nvPr/>
        </p:nvSpPr>
        <p:spPr bwMode="auto">
          <a:xfrm>
            <a:off x="5699125" y="1676400"/>
            <a:ext cx="2682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ffectLst>
                  <a:outerShdw blurRad="38100" dist="38100" dir="2700000" algn="tl">
                    <a:srgbClr val="C0C0C0"/>
                  </a:outerShdw>
                </a:effectLst>
                <a:ea typeface="宋体" panose="02010600030101010101" pitchFamily="2" charset="-122"/>
              </a:rPr>
              <a:t>i</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25734" name="Line 38">
            <a:extLst>
              <a:ext uri="{FF2B5EF4-FFF2-40B4-BE49-F238E27FC236}">
                <a16:creationId xmlns:a16="http://schemas.microsoft.com/office/drawing/2014/main" id="{5BFB5F83-72A9-4C35-99F7-637601C88BB8}"/>
              </a:ext>
            </a:extLst>
          </p:cNvPr>
          <p:cNvSpPr>
            <a:spLocks noChangeShapeType="1"/>
          </p:cNvSpPr>
          <p:nvPr/>
        </p:nvSpPr>
        <p:spPr bwMode="auto">
          <a:xfrm>
            <a:off x="5943600" y="3505200"/>
            <a:ext cx="685800"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25735" name="Text Box 39">
            <a:extLst>
              <a:ext uri="{FF2B5EF4-FFF2-40B4-BE49-F238E27FC236}">
                <a16:creationId xmlns:a16="http://schemas.microsoft.com/office/drawing/2014/main" id="{9A82B36D-5E4A-4C23-92A5-7FC544E7AF23}"/>
              </a:ext>
            </a:extLst>
          </p:cNvPr>
          <p:cNvSpPr txBox="1">
            <a:spLocks noChangeArrowheads="1"/>
          </p:cNvSpPr>
          <p:nvPr/>
        </p:nvSpPr>
        <p:spPr bwMode="auto">
          <a:xfrm>
            <a:off x="6629400" y="3276600"/>
            <a:ext cx="2682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ffectLst>
                  <a:outerShdw blurRad="38100" dist="38100" dir="2700000" algn="tl">
                    <a:srgbClr val="C0C0C0"/>
                  </a:outerShdw>
                </a:effectLst>
                <a:ea typeface="宋体" panose="02010600030101010101" pitchFamily="2" charset="-122"/>
              </a:rPr>
              <a:t>i</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25736" name="Text Box 40">
            <a:extLst>
              <a:ext uri="{FF2B5EF4-FFF2-40B4-BE49-F238E27FC236}">
                <a16:creationId xmlns:a16="http://schemas.microsoft.com/office/drawing/2014/main" id="{F548787D-6C66-40FC-9B48-F8754A4C719C}"/>
              </a:ext>
            </a:extLst>
          </p:cNvPr>
          <p:cNvSpPr txBox="1">
            <a:spLocks noChangeArrowheads="1"/>
          </p:cNvSpPr>
          <p:nvPr/>
        </p:nvSpPr>
        <p:spPr bwMode="auto">
          <a:xfrm>
            <a:off x="3355975" y="3581400"/>
            <a:ext cx="1285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ffectLst>
                  <a:outerShdw blurRad="38100" dist="38100" dir="2700000" algn="tl">
                    <a:srgbClr val="C0C0C0"/>
                  </a:outerShdw>
                </a:effectLst>
                <a:ea typeface="宋体" panose="02010600030101010101" pitchFamily="2" charset="-122"/>
              </a:rPr>
              <a:t>pivotpos</a:t>
            </a:r>
          </a:p>
        </p:txBody>
      </p:sp>
      <p:sp>
        <p:nvSpPr>
          <p:cNvPr id="925737" name="AutoShape 41">
            <a:extLst>
              <a:ext uri="{FF2B5EF4-FFF2-40B4-BE49-F238E27FC236}">
                <a16:creationId xmlns:a16="http://schemas.microsoft.com/office/drawing/2014/main" id="{C1977CFF-EDD9-4DA4-8291-42FC4A504889}"/>
              </a:ext>
            </a:extLst>
          </p:cNvPr>
          <p:cNvSpPr>
            <a:spLocks noChangeArrowheads="1"/>
          </p:cNvSpPr>
          <p:nvPr/>
        </p:nvSpPr>
        <p:spPr bwMode="auto">
          <a:xfrm>
            <a:off x="1676400" y="41148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33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38" name="Text Box 42">
            <a:extLst>
              <a:ext uri="{FF2B5EF4-FFF2-40B4-BE49-F238E27FC236}">
                <a16:creationId xmlns:a16="http://schemas.microsoft.com/office/drawing/2014/main" id="{244162D1-BB91-4214-B86C-B276D9EDD03D}"/>
              </a:ext>
            </a:extLst>
          </p:cNvPr>
          <p:cNvSpPr txBox="1">
            <a:spLocks noChangeArrowheads="1"/>
          </p:cNvSpPr>
          <p:nvPr/>
        </p:nvSpPr>
        <p:spPr bwMode="auto">
          <a:xfrm>
            <a:off x="7239000" y="3505200"/>
            <a:ext cx="1482725"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400" b="1">
                <a:effectLst>
                  <a:outerShdw blurRad="38100" dist="38100" dir="2700000" algn="tl">
                    <a:srgbClr val="C0C0C0"/>
                  </a:outerShdw>
                </a:effectLst>
              </a:rPr>
              <a:t>比较</a:t>
            </a:r>
            <a:r>
              <a:rPr kumimoji="1" lang="en-US" altLang="zh-CN" sz="2400" b="1">
                <a:solidFill>
                  <a:srgbClr val="FF3300"/>
                </a:solidFill>
                <a:effectLst>
                  <a:outerShdw blurRad="38100" dist="38100" dir="2700000" algn="tl">
                    <a:srgbClr val="C0C0C0"/>
                  </a:outerShdw>
                </a:effectLst>
              </a:rPr>
              <a:t>1</a:t>
            </a:r>
            <a:r>
              <a:rPr kumimoji="1" lang="zh-CN" altLang="en-US" sz="2400" b="1">
                <a:effectLst>
                  <a:outerShdw blurRad="38100" dist="38100" dir="2700000" algn="tl">
                    <a:srgbClr val="C0C0C0"/>
                  </a:outerShdw>
                </a:effectLst>
              </a:rPr>
              <a:t>次</a:t>
            </a:r>
          </a:p>
          <a:p>
            <a:pPr algn="l"/>
            <a:r>
              <a:rPr kumimoji="1" lang="zh-CN" altLang="en-US" sz="2400" b="1">
                <a:effectLst>
                  <a:outerShdw blurRad="38100" dist="38100" dir="2700000" algn="tl">
                    <a:srgbClr val="C0C0C0"/>
                  </a:outerShdw>
                </a:effectLst>
              </a:rPr>
              <a:t>交换</a:t>
            </a:r>
            <a:r>
              <a:rPr kumimoji="1" lang="en-US" altLang="zh-CN" sz="2400" b="1">
                <a:effectLst>
                  <a:outerShdw blurRad="38100" dist="38100" dir="2700000" algn="tl">
                    <a:srgbClr val="C0C0C0"/>
                  </a:outerShdw>
                </a:effectLst>
                <a:ea typeface="宋体" panose="02010600030101010101" pitchFamily="2" charset="-122"/>
              </a:rPr>
              <a:t>49,08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25739" name="AutoShape 43">
            <a:extLst>
              <a:ext uri="{FF2B5EF4-FFF2-40B4-BE49-F238E27FC236}">
                <a16:creationId xmlns:a16="http://schemas.microsoft.com/office/drawing/2014/main" id="{8DF9B87C-DB74-40AD-9CA9-0FA18777EFC5}"/>
              </a:ext>
            </a:extLst>
          </p:cNvPr>
          <p:cNvSpPr>
            <a:spLocks noChangeArrowheads="1"/>
          </p:cNvSpPr>
          <p:nvPr/>
        </p:nvSpPr>
        <p:spPr bwMode="auto">
          <a:xfrm>
            <a:off x="6629400" y="53340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25740" name="Text Box 44">
            <a:extLst>
              <a:ext uri="{FF2B5EF4-FFF2-40B4-BE49-F238E27FC236}">
                <a16:creationId xmlns:a16="http://schemas.microsoft.com/office/drawing/2014/main" id="{D1756678-5E74-431E-ABFD-93E45543E2EA}"/>
              </a:ext>
            </a:extLst>
          </p:cNvPr>
          <p:cNvSpPr txBox="1">
            <a:spLocks noChangeArrowheads="1"/>
          </p:cNvSpPr>
          <p:nvPr/>
        </p:nvSpPr>
        <p:spPr bwMode="auto">
          <a:xfrm>
            <a:off x="1620838" y="5181600"/>
            <a:ext cx="30384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ffectLst>
                  <a:outerShdw blurRad="38100" dist="38100" dir="2700000" algn="tl">
                    <a:srgbClr val="C0C0C0"/>
                  </a:outerShdw>
                </a:effectLst>
                <a:ea typeface="宋体" panose="02010600030101010101" pitchFamily="2" charset="-122"/>
              </a:rPr>
              <a:t>low                 pivotpos</a:t>
            </a:r>
          </a:p>
        </p:txBody>
      </p:sp>
      <p:sp>
        <p:nvSpPr>
          <p:cNvPr id="925741" name="Text Box 45">
            <a:extLst>
              <a:ext uri="{FF2B5EF4-FFF2-40B4-BE49-F238E27FC236}">
                <a16:creationId xmlns:a16="http://schemas.microsoft.com/office/drawing/2014/main" id="{EFA24DAC-7DD4-4716-9159-EF107F8C7658}"/>
              </a:ext>
            </a:extLst>
          </p:cNvPr>
          <p:cNvSpPr txBox="1">
            <a:spLocks noChangeArrowheads="1"/>
          </p:cNvSpPr>
          <p:nvPr/>
        </p:nvSpPr>
        <p:spPr bwMode="auto">
          <a:xfrm>
            <a:off x="7239000" y="5638800"/>
            <a:ext cx="14827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400" b="1">
                <a:effectLst>
                  <a:outerShdw blurRad="38100" dist="38100" dir="2700000" algn="tl">
                    <a:srgbClr val="C0C0C0"/>
                  </a:outerShdw>
                </a:effectLst>
              </a:rPr>
              <a:t>交换</a:t>
            </a:r>
            <a:r>
              <a:rPr kumimoji="1" lang="en-US" altLang="zh-CN" sz="2400" b="1">
                <a:effectLst>
                  <a:outerShdw blurRad="38100" dist="38100" dir="2700000" algn="tl">
                    <a:srgbClr val="C0C0C0"/>
                  </a:outerShdw>
                </a:effectLst>
                <a:ea typeface="宋体" panose="02010600030101010101" pitchFamily="2" charset="-122"/>
              </a:rPr>
              <a:t>21,08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D702BE6-12C8-4D70-844A-77F64DBA2601}"/>
              </a:ext>
            </a:extLst>
          </p:cNvPr>
          <p:cNvSpPr>
            <a:spLocks noGrp="1"/>
          </p:cNvSpPr>
          <p:nvPr>
            <p:ph type="sldNum" sz="quarter" idx="11"/>
          </p:nvPr>
        </p:nvSpPr>
        <p:spPr/>
        <p:txBody>
          <a:bodyPr/>
          <a:lstStyle/>
          <a:p>
            <a:r>
              <a:rPr lang="en-US" altLang="zh-CN"/>
              <a:t>140-</a:t>
            </a:r>
            <a:fld id="{5040DA93-8223-4631-8B85-C9BC43E5C1AD}" type="slidenum">
              <a:rPr lang="en-US" altLang="zh-CN"/>
              <a:pPr/>
              <a:t>49</a:t>
            </a:fld>
            <a:endParaRPr lang="en-US" altLang="zh-CN"/>
          </a:p>
        </p:txBody>
      </p:sp>
      <p:sp>
        <p:nvSpPr>
          <p:cNvPr id="926723" name="Rectangle 3">
            <a:extLst>
              <a:ext uri="{FF2B5EF4-FFF2-40B4-BE49-F238E27FC236}">
                <a16:creationId xmlns:a16="http://schemas.microsoft.com/office/drawing/2014/main" id="{A55DA892-EF07-4EA0-929D-850ED7358061}"/>
              </a:ext>
            </a:extLst>
          </p:cNvPr>
          <p:cNvSpPr>
            <a:spLocks noGrp="1" noChangeArrowheads="1"/>
          </p:cNvSpPr>
          <p:nvPr>
            <p:ph type="title"/>
          </p:nvPr>
        </p:nvSpPr>
        <p:spPr>
          <a:xfrm>
            <a:off x="457200" y="457200"/>
            <a:ext cx="8229600" cy="884238"/>
          </a:xfrm>
        </p:spPr>
        <p:txBody>
          <a:bodyPr/>
          <a:lstStyle/>
          <a:p>
            <a:pPr algn="ctr"/>
            <a:r>
              <a:rPr kumimoji="1" lang="zh-CN" altLang="en-US" sz="4000" b="1">
                <a:solidFill>
                  <a:schemeClr val="tx2"/>
                </a:solidFill>
                <a:ea typeface="华文新魏" panose="02010800040101010101" pitchFamily="2" charset="-122"/>
              </a:rPr>
              <a:t>快速排序的算法</a:t>
            </a:r>
          </a:p>
        </p:txBody>
      </p:sp>
      <p:sp>
        <p:nvSpPr>
          <p:cNvPr id="926724" name="Rectangle 4">
            <a:extLst>
              <a:ext uri="{FF2B5EF4-FFF2-40B4-BE49-F238E27FC236}">
                <a16:creationId xmlns:a16="http://schemas.microsoft.com/office/drawing/2014/main" id="{5C36EB6E-EEFC-4545-B320-CE6A40C8E133}"/>
              </a:ext>
            </a:extLst>
          </p:cNvPr>
          <p:cNvSpPr>
            <a:spLocks noGrp="1" noChangeArrowheads="1"/>
          </p:cNvSpPr>
          <p:nvPr>
            <p:ph type="body" idx="1"/>
          </p:nvPr>
        </p:nvSpPr>
        <p:spPr>
          <a:xfrm>
            <a:off x="482600" y="1268413"/>
            <a:ext cx="8229600" cy="51847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"dataList.h"</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QuickSort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对元素</a:t>
            </a:r>
            <a:r>
              <a:rPr lang="en-US" altLang="zh-CN" sz="2800" b="1">
                <a:solidFill>
                  <a:schemeClr val="tx2"/>
                </a:solidFill>
                <a:latin typeface="Times New Roman" panose="02020603050405020304" pitchFamily="18" charset="0"/>
                <a:ea typeface="隶书" panose="02010509060101010101" pitchFamily="49" charset="-122"/>
              </a:rPr>
              <a:t>Vector[left], ..., Vector[right]</a:t>
            </a:r>
            <a:r>
              <a:rPr lang="zh-CN" altLang="en-US" sz="2800">
                <a:solidFill>
                  <a:schemeClr val="tx2"/>
                </a:solidFill>
                <a:latin typeface="Times New Roman" panose="02020603050405020304" pitchFamily="18" charset="0"/>
                <a:ea typeface="隶书" panose="02010509060101010101" pitchFamily="49" charset="-122"/>
              </a:rPr>
              <a:t>进行排序</a:t>
            </a:r>
            <a:r>
              <a:rPr lang="en-US" altLang="zh-CN" sz="2800" b="1">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//pivot=L.Vector[left]</a:t>
            </a:r>
            <a:r>
              <a:rPr lang="zh-CN" altLang="en-US" sz="2800">
                <a:solidFill>
                  <a:schemeClr val="tx2"/>
                </a:solidFill>
                <a:latin typeface="Times New Roman" panose="02020603050405020304" pitchFamily="18" charset="0"/>
                <a:ea typeface="隶书" panose="02010509060101010101" pitchFamily="49" charset="-122"/>
              </a:rPr>
              <a:t>是基准元素</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排序结束后它的</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位置在</a:t>
            </a:r>
            <a:r>
              <a:rPr lang="en-US" altLang="zh-CN" sz="2800" b="1">
                <a:solidFill>
                  <a:schemeClr val="tx2"/>
                </a:solidFill>
                <a:latin typeface="Times New Roman" panose="02020603050405020304" pitchFamily="18" charset="0"/>
                <a:ea typeface="隶书" panose="02010509060101010101" pitchFamily="49" charset="-122"/>
              </a:rPr>
              <a:t>pivotPos, </a:t>
            </a:r>
            <a:r>
              <a:rPr lang="zh-CN" altLang="en-US" sz="2800">
                <a:solidFill>
                  <a:schemeClr val="tx2"/>
                </a:solidFill>
                <a:latin typeface="Times New Roman" panose="02020603050405020304" pitchFamily="18" charset="0"/>
                <a:ea typeface="隶书" panose="02010509060101010101" pitchFamily="49" charset="-122"/>
              </a:rPr>
              <a:t>把参加排序的序列分成两部分</a:t>
            </a:r>
            <a:r>
              <a:rPr lang="en-US" altLang="zh-CN" sz="2800">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左边元素的排序码都小于或等于它</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右边都大于它</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元素序列长度大于</a:t>
            </a:r>
            <a:r>
              <a:rPr lang="en-US" altLang="zh-CN" sz="2800">
                <a:solidFill>
                  <a:schemeClr val="tx2"/>
                </a:solidFill>
                <a:latin typeface="Times New Roman" panose="02020603050405020304" pitchFamily="18" charset="0"/>
                <a:ea typeface="隶书" panose="02010509060101010101" pitchFamily="49" charset="-122"/>
              </a:rPr>
              <a:t>1</a:t>
            </a:r>
            <a:r>
              <a:rPr lang="zh-CN" altLang="en-US" sz="2800">
                <a:solidFill>
                  <a:schemeClr val="tx2"/>
                </a:solidFill>
                <a:latin typeface="Times New Roman" panose="02020603050405020304" pitchFamily="18" charset="0"/>
                <a:ea typeface="隶书" panose="02010509060101010101" pitchFamily="49" charset="-122"/>
              </a:rPr>
              <a:t>时</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pivotpos</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L.Partition (left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划分</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QuickSort (L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pivotpos</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EB6CDDB-C42E-4BC4-8352-88117399A6D1}"/>
              </a:ext>
            </a:extLst>
          </p:cNvPr>
          <p:cNvSpPr>
            <a:spLocks noGrp="1"/>
          </p:cNvSpPr>
          <p:nvPr>
            <p:ph type="sldNum" sz="quarter" idx="11"/>
          </p:nvPr>
        </p:nvSpPr>
        <p:spPr/>
        <p:txBody>
          <a:bodyPr/>
          <a:lstStyle/>
          <a:p>
            <a:r>
              <a:rPr lang="en-US" altLang="zh-CN"/>
              <a:t>140-</a:t>
            </a:r>
            <a:fld id="{0ABBCFBA-7896-4943-8F18-F1BAEFA90BF8}" type="slidenum">
              <a:rPr lang="en-US" altLang="zh-CN"/>
              <a:pPr/>
              <a:t>5</a:t>
            </a:fld>
            <a:endParaRPr lang="en-US" altLang="zh-CN"/>
          </a:p>
        </p:txBody>
      </p:sp>
      <p:sp>
        <p:nvSpPr>
          <p:cNvPr id="883714" name="Rectangle 2">
            <a:extLst>
              <a:ext uri="{FF2B5EF4-FFF2-40B4-BE49-F238E27FC236}">
                <a16:creationId xmlns:a16="http://schemas.microsoft.com/office/drawing/2014/main" id="{77CB6AD7-6D0C-416B-8053-E7F81683BFE3}"/>
              </a:ext>
            </a:extLst>
          </p:cNvPr>
          <p:cNvSpPr>
            <a:spLocks noGrp="1" noChangeArrowheads="1"/>
          </p:cNvSpPr>
          <p:nvPr>
            <p:ph type="body" idx="1"/>
          </p:nvPr>
        </p:nvSpPr>
        <p:spPr>
          <a:xfrm>
            <a:off x="457200" y="682625"/>
            <a:ext cx="8305800" cy="5410200"/>
          </a:xfrm>
        </p:spPr>
        <p:txBody>
          <a:bodyPr/>
          <a:lstStyle/>
          <a:p>
            <a:pPr>
              <a:lnSpc>
                <a:spcPct val="105000"/>
              </a:lnSpc>
              <a:buClr>
                <a:srgbClr val="800080"/>
              </a:buClr>
              <a:buSzPct val="50000"/>
            </a:pPr>
            <a:r>
              <a:rPr lang="zh-CN" altLang="en-US" sz="3000" b="1" u="sng">
                <a:solidFill>
                  <a:schemeClr val="tx2"/>
                </a:solidFill>
                <a:ea typeface="仿宋_GB2312" pitchFamily="49" charset="-122"/>
              </a:rPr>
              <a:t>排序的时间开销</a:t>
            </a:r>
            <a:r>
              <a:rPr lang="en-US" altLang="zh-CN" sz="3000" b="1">
                <a:ea typeface="仿宋_GB2312" pitchFamily="49" charset="-122"/>
              </a:rPr>
              <a:t>:   </a:t>
            </a:r>
            <a:r>
              <a:rPr lang="zh-CN" altLang="en-US" sz="3000" b="1">
                <a:ea typeface="仿宋_GB2312" pitchFamily="49" charset="-122"/>
              </a:rPr>
              <a:t>排序的时间开销是衡量算法好坏的最重要的标志。排序的时间开销可用算法执行中的</a:t>
            </a:r>
            <a:r>
              <a:rPr lang="zh-CN" altLang="en-US" sz="3000" b="1">
                <a:solidFill>
                  <a:schemeClr val="tx2"/>
                </a:solidFill>
                <a:ea typeface="仿宋_GB2312" pitchFamily="49" charset="-122"/>
              </a:rPr>
              <a:t>数据比较次数</a:t>
            </a:r>
            <a:r>
              <a:rPr lang="zh-CN" altLang="en-US" sz="3000" b="1">
                <a:ea typeface="仿宋_GB2312" pitchFamily="49" charset="-122"/>
              </a:rPr>
              <a:t>与</a:t>
            </a:r>
            <a:r>
              <a:rPr lang="zh-CN" altLang="en-US" sz="3000" b="1">
                <a:solidFill>
                  <a:schemeClr val="tx2"/>
                </a:solidFill>
                <a:ea typeface="仿宋_GB2312" pitchFamily="49" charset="-122"/>
              </a:rPr>
              <a:t>数据移动次数</a:t>
            </a:r>
            <a:r>
              <a:rPr lang="zh-CN" altLang="en-US" sz="3000" b="1">
                <a:ea typeface="仿宋_GB2312" pitchFamily="49" charset="-122"/>
              </a:rPr>
              <a:t>来衡量。</a:t>
            </a:r>
          </a:p>
          <a:p>
            <a:pPr>
              <a:lnSpc>
                <a:spcPct val="105000"/>
              </a:lnSpc>
              <a:buClr>
                <a:srgbClr val="800080"/>
              </a:buClr>
              <a:buSzPct val="50000"/>
            </a:pPr>
            <a:r>
              <a:rPr lang="zh-CN" altLang="en-US" sz="3000" b="1">
                <a:ea typeface="仿宋_GB2312" pitchFamily="49" charset="-122"/>
              </a:rPr>
              <a:t>算法运行时间代价的大略估算一般都</a:t>
            </a:r>
            <a:r>
              <a:rPr lang="zh-CN" altLang="en-US" sz="3000" b="1" u="sng">
                <a:ea typeface="仿宋_GB2312" pitchFamily="49" charset="-122"/>
              </a:rPr>
              <a:t>按平均情况</a:t>
            </a:r>
            <a:r>
              <a:rPr lang="zh-CN" altLang="en-US" sz="3000" b="1">
                <a:ea typeface="仿宋_GB2312" pitchFamily="49" charset="-122"/>
              </a:rPr>
              <a:t>进行估算。对于那些受元素排序码序列初始排列及元素个数影响较大的，需要按最好情况和最坏情况进行估算。</a:t>
            </a:r>
          </a:p>
          <a:p>
            <a:pPr>
              <a:lnSpc>
                <a:spcPct val="105000"/>
              </a:lnSpc>
              <a:buClr>
                <a:srgbClr val="800080"/>
              </a:buClr>
              <a:buSzPct val="50000"/>
            </a:pPr>
            <a:r>
              <a:rPr lang="zh-CN" altLang="en-US" sz="3000" b="1" u="sng">
                <a:ea typeface="仿宋_GB2312" pitchFamily="49" charset="-122"/>
              </a:rPr>
              <a:t>算法执行时所需的附加存储</a:t>
            </a:r>
            <a:r>
              <a:rPr lang="en-US" altLang="zh-CN" sz="3000" b="1">
                <a:ea typeface="仿宋_GB2312" pitchFamily="49" charset="-122"/>
              </a:rPr>
              <a:t>:   </a:t>
            </a:r>
            <a:r>
              <a:rPr lang="zh-CN" altLang="en-US" sz="3000" b="1">
                <a:ea typeface="仿宋_GB2312" pitchFamily="49" charset="-122"/>
              </a:rPr>
              <a:t>评价算法好坏的另一标准。</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6B378D0-8AE4-410C-B0F4-A376251B9676}"/>
              </a:ext>
            </a:extLst>
          </p:cNvPr>
          <p:cNvSpPr>
            <a:spLocks noGrp="1"/>
          </p:cNvSpPr>
          <p:nvPr>
            <p:ph type="sldNum" sz="quarter" idx="11"/>
          </p:nvPr>
        </p:nvSpPr>
        <p:spPr/>
        <p:txBody>
          <a:bodyPr/>
          <a:lstStyle/>
          <a:p>
            <a:r>
              <a:rPr lang="en-US" altLang="zh-CN"/>
              <a:t>140-</a:t>
            </a:r>
            <a:fld id="{21522E22-3E10-44E1-8C2D-FC870143B655}" type="slidenum">
              <a:rPr lang="en-US" altLang="zh-CN"/>
              <a:pPr/>
              <a:t>50</a:t>
            </a:fld>
            <a:endParaRPr lang="en-US" altLang="zh-CN"/>
          </a:p>
        </p:txBody>
      </p:sp>
      <p:sp>
        <p:nvSpPr>
          <p:cNvPr id="1093635" name="Rectangle 3">
            <a:extLst>
              <a:ext uri="{FF2B5EF4-FFF2-40B4-BE49-F238E27FC236}">
                <a16:creationId xmlns:a16="http://schemas.microsoft.com/office/drawing/2014/main" id="{B08FBAC8-F771-4636-8D91-E497679C2C25}"/>
              </a:ext>
            </a:extLst>
          </p:cNvPr>
          <p:cNvSpPr>
            <a:spLocks noGrp="1" noChangeArrowheads="1"/>
          </p:cNvSpPr>
          <p:nvPr>
            <p:ph type="body" idx="1"/>
          </p:nvPr>
        </p:nvSpPr>
        <p:spPr>
          <a:xfrm>
            <a:off x="482600" y="693738"/>
            <a:ext cx="8229600" cy="5795962"/>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QuickSort (L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pivotpos+1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Partition (</a:t>
            </a: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low</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high)</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数据表类的共有函数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pivotpos</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low</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pivot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Vector[low]</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基准元素</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low+1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high</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检测整个序列</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进行划分</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754DE8F-2DD9-473E-969D-A51E27888A9E}"/>
              </a:ext>
            </a:extLst>
          </p:cNvPr>
          <p:cNvSpPr>
            <a:spLocks noGrp="1"/>
          </p:cNvSpPr>
          <p:nvPr>
            <p:ph type="sldNum" sz="quarter" idx="11"/>
          </p:nvPr>
        </p:nvSpPr>
        <p:spPr/>
        <p:txBody>
          <a:bodyPr/>
          <a:lstStyle/>
          <a:p>
            <a:r>
              <a:rPr lang="en-US" altLang="zh-CN"/>
              <a:t>140-</a:t>
            </a:r>
            <a:fld id="{B25FC7D3-E37A-4A65-AEA3-CFFEEAB2A004}" type="slidenum">
              <a:rPr lang="en-US" altLang="zh-CN"/>
              <a:pPr/>
              <a:t>51</a:t>
            </a:fld>
            <a:endParaRPr lang="en-US" altLang="zh-CN"/>
          </a:p>
        </p:txBody>
      </p:sp>
      <p:sp>
        <p:nvSpPr>
          <p:cNvPr id="1094658" name="Rectangle 2">
            <a:extLst>
              <a:ext uri="{FF2B5EF4-FFF2-40B4-BE49-F238E27FC236}">
                <a16:creationId xmlns:a16="http://schemas.microsoft.com/office/drawing/2014/main" id="{68CA8D79-7BB4-4D5F-9B4E-8653C41A9FB5}"/>
              </a:ext>
            </a:extLst>
          </p:cNvPr>
          <p:cNvSpPr>
            <a:spLocks noGrp="1" noChangeArrowheads="1"/>
          </p:cNvSpPr>
          <p:nvPr>
            <p:ph type="body" idx="1"/>
          </p:nvPr>
        </p:nvSpPr>
        <p:spPr>
          <a:xfrm>
            <a:off x="482600" y="692150"/>
            <a:ext cx="8229600" cy="579596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(Vector[i]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pivot)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pivotpos</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(pivotpos</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Swap(Vector[pivotpos]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Vector[i])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小于基准的交换到左侧去</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Vector[low]</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Vector[pivotpos]</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Vector[pivotpos]</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pivot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将基准元素就位</a:t>
            </a:r>
            <a:r>
              <a:rPr lang="zh-CN" altLang="en-US" sz="280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pivotpos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返回基准元素位置</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endParaRPr lang="en-US" altLang="zh-CN" sz="2000" b="1">
              <a:solidFill>
                <a:schemeClr val="tx2"/>
              </a:solidFill>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zh-CN" altLang="en-US" sz="2800" b="1">
                <a:solidFill>
                  <a:schemeClr val="tx2"/>
                </a:solidFill>
                <a:latin typeface="Times New Roman" panose="02020603050405020304" pitchFamily="18" charset="0"/>
                <a:ea typeface="仿宋_GB2312" pitchFamily="49" charset="-122"/>
              </a:rPr>
              <a:t>算法分析</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4">
            <a:extLst>
              <a:ext uri="{FF2B5EF4-FFF2-40B4-BE49-F238E27FC236}">
                <a16:creationId xmlns:a16="http://schemas.microsoft.com/office/drawing/2014/main" id="{858BB460-4C35-4866-A8F0-B523E5767DD9}"/>
              </a:ext>
            </a:extLst>
          </p:cNvPr>
          <p:cNvSpPr>
            <a:spLocks noGrp="1"/>
          </p:cNvSpPr>
          <p:nvPr>
            <p:ph type="sldNum" sz="quarter" idx="11"/>
          </p:nvPr>
        </p:nvSpPr>
        <p:spPr/>
        <p:txBody>
          <a:bodyPr/>
          <a:lstStyle/>
          <a:p>
            <a:r>
              <a:rPr lang="en-US" altLang="zh-CN"/>
              <a:t>140-</a:t>
            </a:r>
            <a:fld id="{CFDFF772-963A-42FE-BC36-C6B1F22B0196}" type="slidenum">
              <a:rPr lang="en-US" altLang="zh-CN"/>
              <a:pPr/>
              <a:t>52</a:t>
            </a:fld>
            <a:endParaRPr lang="en-US" altLang="zh-CN"/>
          </a:p>
        </p:txBody>
      </p:sp>
      <p:sp>
        <p:nvSpPr>
          <p:cNvPr id="928774" name="Rectangle 6">
            <a:extLst>
              <a:ext uri="{FF2B5EF4-FFF2-40B4-BE49-F238E27FC236}">
                <a16:creationId xmlns:a16="http://schemas.microsoft.com/office/drawing/2014/main" id="{CCAD1482-69DD-4BB6-A538-BFCA3303D0A9}"/>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928775" name="Rectangle 7">
            <a:extLst>
              <a:ext uri="{FF2B5EF4-FFF2-40B4-BE49-F238E27FC236}">
                <a16:creationId xmlns:a16="http://schemas.microsoft.com/office/drawing/2014/main" id="{1907D82C-6463-414D-8FB0-CE22824EFD97}"/>
              </a:ext>
            </a:extLst>
          </p:cNvPr>
          <p:cNvSpPr>
            <a:spLocks noGrp="1" noChangeArrowheads="1"/>
          </p:cNvSpPr>
          <p:nvPr>
            <p:ph type="body" idx="1"/>
          </p:nvPr>
        </p:nvSpPr>
        <p:spPr>
          <a:xfrm>
            <a:off x="519113" y="681038"/>
            <a:ext cx="8229600" cy="6096000"/>
          </a:xfrm>
          <a:noFill/>
          <a:ln/>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2700000" scaled="1"/>
                </a:gradFill>
              </a14:hiddenFill>
            </a:ext>
            <a:ext uri="{91240B29-F687-4F45-9708-019B960494DF}">
              <a14:hiddenLine xmlns:a14="http://schemas.microsoft.com/office/drawing/2010/main" w="9525" cmpd="sng">
                <a:solidFill>
                  <a:schemeClr val="accent1"/>
                </a:solidFill>
                <a:miter lim="800000"/>
                <a:headEnd/>
                <a:tailEnd/>
              </a14:hiddenLine>
            </a:ext>
          </a:extLst>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算法</a:t>
            </a:r>
            <a:r>
              <a:rPr lang="en-US" altLang="zh-CN" sz="3000" b="1">
                <a:latin typeface="Times New Roman" panose="02020603050405020304" pitchFamily="18" charset="0"/>
                <a:ea typeface="仿宋_GB2312" pitchFamily="49" charset="-122"/>
              </a:rPr>
              <a:t>quicksort</a:t>
            </a:r>
            <a:r>
              <a:rPr lang="zh-CN" altLang="en-US" sz="3000" b="1">
                <a:latin typeface="Times New Roman" panose="02020603050405020304" pitchFamily="18" charset="0"/>
                <a:ea typeface="仿宋_GB2312" pitchFamily="49" charset="-122"/>
              </a:rPr>
              <a:t>是一个</a:t>
            </a:r>
            <a:r>
              <a:rPr lang="zh-CN" altLang="en-US" sz="3000" b="1">
                <a:solidFill>
                  <a:schemeClr val="tx2"/>
                </a:solidFill>
                <a:latin typeface="Times New Roman" panose="02020603050405020304" pitchFamily="18" charset="0"/>
                <a:ea typeface="仿宋_GB2312" pitchFamily="49" charset="-122"/>
              </a:rPr>
              <a:t>递归的算法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其递归树如图所示。</a:t>
            </a:r>
            <a:endParaRPr lang="zh-CN" altLang="en-US" sz="3000">
              <a:latin typeface="Times New Roman" panose="02020603050405020304" pitchFamily="18" charset="0"/>
              <a:ea typeface="仿宋_GB2312" pitchFamily="49" charset="-122"/>
            </a:endParaRPr>
          </a:p>
          <a:p>
            <a:pPr>
              <a:spcBef>
                <a:spcPct val="15000"/>
              </a:spcBef>
              <a:buClr>
                <a:srgbClr val="800080"/>
              </a:buClr>
              <a:buSzPct val="50000"/>
            </a:pPr>
            <a:endParaRPr lang="zh-CN" altLang="en-US" sz="3000">
              <a:latin typeface="Times New Roman" panose="02020603050405020304" pitchFamily="18" charset="0"/>
              <a:ea typeface="仿宋_GB2312" pitchFamily="49" charset="-122"/>
            </a:endParaRPr>
          </a:p>
          <a:p>
            <a:pPr>
              <a:spcBef>
                <a:spcPct val="15000"/>
              </a:spcBef>
              <a:buClr>
                <a:srgbClr val="800080"/>
              </a:buClr>
              <a:buSzPct val="50000"/>
            </a:pPr>
            <a:endParaRPr lang="zh-CN" altLang="en-US" sz="3000">
              <a:latin typeface="Times New Roman" panose="02020603050405020304" pitchFamily="18" charset="0"/>
              <a:ea typeface="仿宋_GB2312" pitchFamily="49" charset="-122"/>
            </a:endParaRPr>
          </a:p>
          <a:p>
            <a:pPr>
              <a:spcBef>
                <a:spcPct val="15000"/>
              </a:spcBef>
              <a:buClr>
                <a:srgbClr val="800080"/>
              </a:buClr>
              <a:buSzPct val="50000"/>
            </a:pPr>
            <a:endParaRPr lang="zh-CN" altLang="en-US" sz="3000">
              <a:latin typeface="Times New Roman" panose="02020603050405020304" pitchFamily="18" charset="0"/>
              <a:ea typeface="仿宋_GB2312" pitchFamily="49" charset="-122"/>
            </a:endParaRPr>
          </a:p>
          <a:p>
            <a:pPr>
              <a:spcBef>
                <a:spcPct val="15000"/>
              </a:spcBef>
              <a:buClr>
                <a:srgbClr val="800080"/>
              </a:buClr>
              <a:buSzPct val="50000"/>
            </a:pPr>
            <a:endParaRPr lang="zh-CN" altLang="en-US" sz="3000">
              <a:latin typeface="Times New Roman" panose="02020603050405020304" pitchFamily="18" charset="0"/>
              <a:ea typeface="仿宋_GB2312" pitchFamily="49" charset="-122"/>
            </a:endParaRPr>
          </a:p>
          <a:p>
            <a:pPr>
              <a:spcBef>
                <a:spcPct val="15000"/>
              </a:spcBef>
              <a:buClr>
                <a:srgbClr val="800080"/>
              </a:buClr>
              <a:buSzPct val="50000"/>
            </a:pPr>
            <a:endParaRPr lang="zh-CN" altLang="en-US" sz="3000">
              <a:latin typeface="Times New Roman" panose="02020603050405020304" pitchFamily="18" charset="0"/>
              <a:ea typeface="仿宋_GB2312" pitchFamily="49" charset="-122"/>
            </a:endParaRP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算法</a:t>
            </a:r>
            <a:r>
              <a:rPr lang="en-US" altLang="zh-CN" sz="3000" b="1">
                <a:latin typeface="Times New Roman" panose="02020603050405020304" pitchFamily="18" charset="0"/>
                <a:ea typeface="仿宋_GB2312" pitchFamily="49" charset="-122"/>
              </a:rPr>
              <a:t>partition</a:t>
            </a:r>
            <a:r>
              <a:rPr lang="zh-CN" altLang="en-US" sz="3000" b="1">
                <a:latin typeface="Times New Roman" panose="02020603050405020304" pitchFamily="18" charset="0"/>
                <a:ea typeface="仿宋_GB2312" pitchFamily="49" charset="-122"/>
              </a:rPr>
              <a:t>利用序列第一个元素作为基准，将整个序列划分为左右两个子序列。算法中执行了一个循环，只要是排序码小于基准元素排序码的元素都移到序列左侧，最后基准元素安</a:t>
            </a:r>
          </a:p>
        </p:txBody>
      </p:sp>
      <p:grpSp>
        <p:nvGrpSpPr>
          <p:cNvPr id="928785" name="Group 17">
            <a:extLst>
              <a:ext uri="{FF2B5EF4-FFF2-40B4-BE49-F238E27FC236}">
                <a16:creationId xmlns:a16="http://schemas.microsoft.com/office/drawing/2014/main" id="{6A2130E6-4AA6-4150-8429-FFEB80A5223C}"/>
              </a:ext>
            </a:extLst>
          </p:cNvPr>
          <p:cNvGrpSpPr>
            <a:grpSpLocks/>
          </p:cNvGrpSpPr>
          <p:nvPr/>
        </p:nvGrpSpPr>
        <p:grpSpPr bwMode="auto">
          <a:xfrm>
            <a:off x="2895600" y="1562100"/>
            <a:ext cx="3435350" cy="2514600"/>
            <a:chOff x="1824" y="864"/>
            <a:chExt cx="2164" cy="1584"/>
          </a:xfrm>
        </p:grpSpPr>
        <p:sp>
          <p:nvSpPr>
            <p:cNvPr id="928770" name="Line 2">
              <a:extLst>
                <a:ext uri="{FF2B5EF4-FFF2-40B4-BE49-F238E27FC236}">
                  <a16:creationId xmlns:a16="http://schemas.microsoft.com/office/drawing/2014/main" id="{C80D3B5D-C288-4058-B2EA-5D20C0F1D508}"/>
                </a:ext>
              </a:extLst>
            </p:cNvPr>
            <p:cNvSpPr>
              <a:spLocks noChangeShapeType="1"/>
            </p:cNvSpPr>
            <p:nvPr/>
          </p:nvSpPr>
          <p:spPr bwMode="auto">
            <a:xfrm>
              <a:off x="2112" y="1584"/>
              <a:ext cx="192"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771" name="Line 3">
              <a:extLst>
                <a:ext uri="{FF2B5EF4-FFF2-40B4-BE49-F238E27FC236}">
                  <a16:creationId xmlns:a16="http://schemas.microsoft.com/office/drawing/2014/main" id="{35E925FD-8DF1-4D6B-82E1-173FB97286CB}"/>
                </a:ext>
              </a:extLst>
            </p:cNvPr>
            <p:cNvSpPr>
              <a:spLocks noChangeShapeType="1"/>
            </p:cNvSpPr>
            <p:nvPr/>
          </p:nvSpPr>
          <p:spPr bwMode="auto">
            <a:xfrm>
              <a:off x="2640" y="1152"/>
              <a:ext cx="1056" cy="10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772" name="Oval 4">
              <a:extLst>
                <a:ext uri="{FF2B5EF4-FFF2-40B4-BE49-F238E27FC236}">
                  <a16:creationId xmlns:a16="http://schemas.microsoft.com/office/drawing/2014/main" id="{93404551-5104-47E6-A174-EC1BEF7AC9E3}"/>
                </a:ext>
              </a:extLst>
            </p:cNvPr>
            <p:cNvSpPr>
              <a:spLocks noChangeArrowheads="1"/>
            </p:cNvSpPr>
            <p:nvPr/>
          </p:nvSpPr>
          <p:spPr bwMode="auto">
            <a:xfrm>
              <a:off x="3648"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endParaRPr kumimoji="1" lang="en-US" altLang="en-US" sz="2400">
                <a:solidFill>
                  <a:srgbClr val="0000FF"/>
                </a:solidFill>
                <a:ea typeface="宋体" panose="02010600030101010101" pitchFamily="2" charset="-122"/>
              </a:endParaRPr>
            </a:p>
          </p:txBody>
        </p:sp>
        <p:sp>
          <p:nvSpPr>
            <p:cNvPr id="928773" name="Oval 5">
              <a:extLst>
                <a:ext uri="{FF2B5EF4-FFF2-40B4-BE49-F238E27FC236}">
                  <a16:creationId xmlns:a16="http://schemas.microsoft.com/office/drawing/2014/main" id="{5AE5E6CB-31E3-42DC-BDDB-603433D85D14}"/>
                </a:ext>
              </a:extLst>
            </p:cNvPr>
            <p:cNvSpPr>
              <a:spLocks noChangeArrowheads="1"/>
            </p:cNvSpPr>
            <p:nvPr/>
          </p:nvSpPr>
          <p:spPr bwMode="auto">
            <a:xfrm>
              <a:off x="3216" y="172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endParaRPr kumimoji="1" lang="en-US" altLang="en-US" sz="2400">
                <a:solidFill>
                  <a:srgbClr val="0000FF"/>
                </a:solidFill>
                <a:ea typeface="宋体" panose="02010600030101010101" pitchFamily="2" charset="-122"/>
              </a:endParaRPr>
            </a:p>
          </p:txBody>
        </p:sp>
        <p:sp>
          <p:nvSpPr>
            <p:cNvPr id="928776" name="Oval 8">
              <a:extLst>
                <a:ext uri="{FF2B5EF4-FFF2-40B4-BE49-F238E27FC236}">
                  <a16:creationId xmlns:a16="http://schemas.microsoft.com/office/drawing/2014/main" id="{207420D6-872E-4D05-BD3B-41F3AC91912B}"/>
                </a:ext>
              </a:extLst>
            </p:cNvPr>
            <p:cNvSpPr>
              <a:spLocks noChangeArrowheads="1"/>
            </p:cNvSpPr>
            <p:nvPr/>
          </p:nvSpPr>
          <p:spPr bwMode="auto">
            <a:xfrm>
              <a:off x="2352" y="864"/>
              <a:ext cx="336" cy="336"/>
            </a:xfrm>
            <a:prstGeom prst="ellipse">
              <a:avLst/>
            </a:prstGeom>
            <a:gradFill rotWithShape="0">
              <a:gsLst>
                <a:gs pos="0">
                  <a:schemeClr val="accent1"/>
                </a:gs>
                <a:gs pos="100000">
                  <a:schemeClr val="accent1">
                    <a:gamma/>
                    <a:shade val="46275"/>
                    <a:invGamma/>
                  </a:schemeClr>
                </a:gs>
              </a:gsLst>
              <a:lin ang="2700000" scaled="1"/>
            </a:gradFill>
            <a:ln w="38100">
              <a:solidFill>
                <a:schemeClr val="accent1"/>
              </a:solidFill>
              <a:round/>
              <a:headEnd/>
              <a:tailEnd/>
            </a:ln>
          </p:spPr>
          <p:txBody>
            <a:bodyPr wrap="none" anchor="ctr"/>
            <a:lstStyle/>
            <a:p>
              <a:endParaRPr kumimoji="1" lang="en-US" altLang="en-US" sz="2400">
                <a:solidFill>
                  <a:srgbClr val="0000FF"/>
                </a:solidFill>
                <a:ea typeface="宋体" panose="02010600030101010101" pitchFamily="2" charset="-122"/>
              </a:endParaRPr>
            </a:p>
          </p:txBody>
        </p:sp>
        <p:sp>
          <p:nvSpPr>
            <p:cNvPr id="928777" name="Text Box 9">
              <a:extLst>
                <a:ext uri="{FF2B5EF4-FFF2-40B4-BE49-F238E27FC236}">
                  <a16:creationId xmlns:a16="http://schemas.microsoft.com/office/drawing/2014/main" id="{F15C3A66-341A-43FC-B22C-A81E4BD47FA1}"/>
                </a:ext>
              </a:extLst>
            </p:cNvPr>
            <p:cNvSpPr txBox="1">
              <a:spLocks noChangeArrowheads="1"/>
            </p:cNvSpPr>
            <p:nvPr/>
          </p:nvSpPr>
          <p:spPr bwMode="auto">
            <a:xfrm>
              <a:off x="2352" y="864"/>
              <a:ext cx="39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a:solidFill>
                    <a:srgbClr val="FFFFCC"/>
                  </a:solidFill>
                  <a:effectLst>
                    <a:outerShdw blurRad="38100" dist="38100" dir="2700000" algn="tl">
                      <a:srgbClr val="C0C0C0"/>
                    </a:outerShdw>
                  </a:effectLst>
                  <a:latin typeface="Arial Narrow" panose="020B0606020202030204" pitchFamily="34" charset="0"/>
                  <a:ea typeface="宋体" panose="02010600030101010101" pitchFamily="2" charset="-122"/>
                </a:rPr>
                <a:t>21</a:t>
              </a:r>
              <a:endParaRPr kumimoji="1" lang="en-US" altLang="zh-CN" sz="2400" b="1">
                <a:solidFill>
                  <a:srgbClr val="FFFFCC"/>
                </a:solidFill>
                <a:effectLst>
                  <a:outerShdw blurRad="38100" dist="38100" dir="2700000" algn="tl">
                    <a:srgbClr val="C0C0C0"/>
                  </a:outerShdw>
                </a:effectLst>
                <a:latin typeface="Arial Narrow" panose="020B0606020202030204" pitchFamily="34" charset="0"/>
                <a:ea typeface="宋体" panose="02010600030101010101" pitchFamily="2" charset="-122"/>
              </a:endParaRPr>
            </a:p>
          </p:txBody>
        </p:sp>
        <p:sp>
          <p:nvSpPr>
            <p:cNvPr id="928778" name="Oval 10">
              <a:extLst>
                <a:ext uri="{FF2B5EF4-FFF2-40B4-BE49-F238E27FC236}">
                  <a16:creationId xmlns:a16="http://schemas.microsoft.com/office/drawing/2014/main" id="{21A20E2E-095D-4E0F-9840-CAA3BB52D1A6}"/>
                </a:ext>
              </a:extLst>
            </p:cNvPr>
            <p:cNvSpPr>
              <a:spLocks noChangeArrowheads="1"/>
            </p:cNvSpPr>
            <p:nvPr/>
          </p:nvSpPr>
          <p:spPr bwMode="auto">
            <a:xfrm>
              <a:off x="2784" y="129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endParaRPr kumimoji="1" lang="en-US" altLang="en-US" sz="2400">
                <a:solidFill>
                  <a:srgbClr val="0000FF"/>
                </a:solidFill>
                <a:ea typeface="宋体" panose="02010600030101010101" pitchFamily="2" charset="-122"/>
              </a:endParaRPr>
            </a:p>
          </p:txBody>
        </p:sp>
        <p:sp>
          <p:nvSpPr>
            <p:cNvPr id="928779" name="Text Box 11">
              <a:extLst>
                <a:ext uri="{FF2B5EF4-FFF2-40B4-BE49-F238E27FC236}">
                  <a16:creationId xmlns:a16="http://schemas.microsoft.com/office/drawing/2014/main" id="{3452F418-0FEA-4F3C-9052-784FA2681CA6}"/>
                </a:ext>
              </a:extLst>
            </p:cNvPr>
            <p:cNvSpPr txBox="1">
              <a:spLocks noChangeArrowheads="1"/>
            </p:cNvSpPr>
            <p:nvPr/>
          </p:nvSpPr>
          <p:spPr bwMode="auto">
            <a:xfrm>
              <a:off x="2784" y="1305"/>
              <a:ext cx="391" cy="32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2700000" scaled="1"/>
                  </a:gradFill>
                </a14:hiddenFill>
              </a:ext>
              <a:ext uri="{91240B29-F687-4F45-9708-019B960494DF}">
                <a14:hiddenLine xmlns:a14="http://schemas.microsoft.com/office/drawing/2010/main" w="9525">
                  <a:solidFill>
                    <a:schemeClr val="accent1"/>
                  </a:solidFill>
                  <a:miter lim="800000"/>
                  <a:headEnd/>
                  <a:tailEnd/>
                </a14:hiddenLine>
              </a:ext>
            </a:extLst>
          </p:spPr>
          <p:txBody>
            <a:bodyPr wrap="none">
              <a:spAutoFit/>
            </a:bodyPr>
            <a:lstStyle/>
            <a:p>
              <a:pPr algn="l"/>
              <a:r>
                <a:rPr kumimoji="1" lang="en-US" altLang="zh-CN" sz="2800" b="1">
                  <a:solidFill>
                    <a:srgbClr val="FFFFCC"/>
                  </a:solidFill>
                  <a:effectLst>
                    <a:outerShdw blurRad="38100" dist="38100" dir="2700000" algn="tl">
                      <a:srgbClr val="C0C0C0"/>
                    </a:outerShdw>
                  </a:effectLst>
                  <a:latin typeface="Arial Narrow" panose="020B0606020202030204" pitchFamily="34" charset="0"/>
                  <a:ea typeface="宋体" panose="02010600030101010101" pitchFamily="2" charset="-122"/>
                </a:rPr>
                <a:t>25*</a:t>
              </a:r>
              <a:endParaRPr kumimoji="1" lang="en-US" altLang="zh-CN" sz="2400" b="1">
                <a:solidFill>
                  <a:srgbClr val="FFFFCC"/>
                </a:solidFill>
                <a:effectLst>
                  <a:outerShdw blurRad="38100" dist="38100" dir="2700000" algn="tl">
                    <a:srgbClr val="C0C0C0"/>
                  </a:outerShdw>
                </a:effectLst>
                <a:latin typeface="Arial Narrow" panose="020B0606020202030204" pitchFamily="34" charset="0"/>
                <a:ea typeface="宋体" panose="02010600030101010101" pitchFamily="2" charset="-122"/>
              </a:endParaRPr>
            </a:p>
          </p:txBody>
        </p:sp>
        <p:sp>
          <p:nvSpPr>
            <p:cNvPr id="928780" name="Text Box 12">
              <a:extLst>
                <a:ext uri="{FF2B5EF4-FFF2-40B4-BE49-F238E27FC236}">
                  <a16:creationId xmlns:a16="http://schemas.microsoft.com/office/drawing/2014/main" id="{557B0778-1311-4855-ABA3-E8D83BF6C095}"/>
                </a:ext>
              </a:extLst>
            </p:cNvPr>
            <p:cNvSpPr txBox="1">
              <a:spLocks noChangeArrowheads="1"/>
            </p:cNvSpPr>
            <p:nvPr/>
          </p:nvSpPr>
          <p:spPr bwMode="auto">
            <a:xfrm>
              <a:off x="3236" y="1737"/>
              <a:ext cx="320" cy="327"/>
            </a:xfrm>
            <a:prstGeom prst="rect">
              <a:avLst/>
            </a:prstGeom>
            <a:noFill/>
            <a:ln>
              <a:noFill/>
            </a:ln>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2700000" scaled="1"/>
                  </a:gradFill>
                </a14:hiddenFill>
              </a:ext>
              <a:ext uri="{91240B29-F687-4F45-9708-019B960494DF}">
                <a14:hiddenLine xmlns:a14="http://schemas.microsoft.com/office/drawing/2010/main" w="9525">
                  <a:solidFill>
                    <a:schemeClr val="accent1"/>
                  </a:solidFill>
                  <a:miter lim="800000"/>
                  <a:headEnd/>
                  <a:tailEnd/>
                </a14:hiddenLine>
              </a:ext>
            </a:extLst>
          </p:spPr>
          <p:txBody>
            <a:bodyPr wrap="none">
              <a:spAutoFit/>
            </a:bodyPr>
            <a:lstStyle/>
            <a:p>
              <a:pPr algn="l"/>
              <a:r>
                <a:rPr kumimoji="1" lang="en-US" altLang="zh-CN" sz="2800" b="1">
                  <a:solidFill>
                    <a:srgbClr val="FFFFCC"/>
                  </a:solidFill>
                  <a:effectLst>
                    <a:outerShdw blurRad="38100" dist="38100" dir="2700000" algn="tl">
                      <a:srgbClr val="C0C0C0"/>
                    </a:outerShdw>
                  </a:effectLst>
                  <a:latin typeface="Arial Narrow" panose="020B0606020202030204" pitchFamily="34" charset="0"/>
                  <a:ea typeface="宋体" panose="02010600030101010101" pitchFamily="2" charset="-122"/>
                </a:rPr>
                <a:t>25</a:t>
              </a:r>
              <a:endParaRPr kumimoji="1" lang="en-US" altLang="zh-CN" sz="2400" b="1">
                <a:solidFill>
                  <a:srgbClr val="FFFFCC"/>
                </a:solidFill>
                <a:effectLst>
                  <a:outerShdw blurRad="38100" dist="38100" dir="2700000" algn="tl">
                    <a:srgbClr val="C0C0C0"/>
                  </a:outerShdw>
                </a:effectLst>
                <a:latin typeface="Arial Narrow" panose="020B0606020202030204" pitchFamily="34" charset="0"/>
                <a:ea typeface="宋体" panose="02010600030101010101" pitchFamily="2" charset="-122"/>
              </a:endParaRPr>
            </a:p>
          </p:txBody>
        </p:sp>
        <p:sp>
          <p:nvSpPr>
            <p:cNvPr id="928781" name="Text Box 13">
              <a:extLst>
                <a:ext uri="{FF2B5EF4-FFF2-40B4-BE49-F238E27FC236}">
                  <a16:creationId xmlns:a16="http://schemas.microsoft.com/office/drawing/2014/main" id="{1262CB0A-002F-4CC5-9F11-CFDBB1A9B9DE}"/>
                </a:ext>
              </a:extLst>
            </p:cNvPr>
            <p:cNvSpPr txBox="1">
              <a:spLocks noChangeArrowheads="1"/>
            </p:cNvSpPr>
            <p:nvPr/>
          </p:nvSpPr>
          <p:spPr bwMode="auto">
            <a:xfrm>
              <a:off x="3668" y="2112"/>
              <a:ext cx="320" cy="327"/>
            </a:xfrm>
            <a:prstGeom prst="rect">
              <a:avLst/>
            </a:prstGeom>
            <a:noFill/>
            <a:ln>
              <a:noFill/>
            </a:ln>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2700000" scaled="1"/>
                  </a:gradFill>
                </a14:hiddenFill>
              </a:ext>
              <a:ext uri="{91240B29-F687-4F45-9708-019B960494DF}">
                <a14:hiddenLine xmlns:a14="http://schemas.microsoft.com/office/drawing/2010/main" w="9525">
                  <a:solidFill>
                    <a:schemeClr val="accent1"/>
                  </a:solidFill>
                  <a:miter lim="800000"/>
                  <a:headEnd/>
                  <a:tailEnd/>
                </a14:hiddenLine>
              </a:ext>
            </a:extLst>
          </p:spPr>
          <p:txBody>
            <a:bodyPr wrap="none">
              <a:spAutoFit/>
            </a:bodyPr>
            <a:lstStyle/>
            <a:p>
              <a:pPr algn="l"/>
              <a:r>
                <a:rPr kumimoji="1" lang="en-US" altLang="zh-CN" sz="2800" b="1">
                  <a:solidFill>
                    <a:srgbClr val="FFFFCC"/>
                  </a:solidFill>
                  <a:effectLst>
                    <a:outerShdw blurRad="38100" dist="38100" dir="2700000" algn="tl">
                      <a:srgbClr val="C0C0C0"/>
                    </a:outerShdw>
                  </a:effectLst>
                  <a:latin typeface="Arial Narrow" panose="020B0606020202030204" pitchFamily="34" charset="0"/>
                  <a:ea typeface="宋体" panose="02010600030101010101" pitchFamily="2" charset="-122"/>
                </a:rPr>
                <a:t>49</a:t>
              </a:r>
              <a:endParaRPr kumimoji="1" lang="en-US" altLang="zh-CN" sz="2400" b="1">
                <a:solidFill>
                  <a:srgbClr val="FFFFCC"/>
                </a:solidFill>
                <a:effectLst>
                  <a:outerShdw blurRad="38100" dist="38100" dir="2700000" algn="tl">
                    <a:srgbClr val="C0C0C0"/>
                  </a:outerShdw>
                </a:effectLst>
                <a:latin typeface="Arial Narrow" panose="020B0606020202030204" pitchFamily="34" charset="0"/>
                <a:ea typeface="宋体" panose="02010600030101010101" pitchFamily="2" charset="-122"/>
              </a:endParaRPr>
            </a:p>
          </p:txBody>
        </p:sp>
        <p:sp>
          <p:nvSpPr>
            <p:cNvPr id="928782" name="Oval 14">
              <a:extLst>
                <a:ext uri="{FF2B5EF4-FFF2-40B4-BE49-F238E27FC236}">
                  <a16:creationId xmlns:a16="http://schemas.microsoft.com/office/drawing/2014/main" id="{829C71C0-3194-4AC8-9E8E-BED0863AA466}"/>
                </a:ext>
              </a:extLst>
            </p:cNvPr>
            <p:cNvSpPr>
              <a:spLocks noChangeArrowheads="1"/>
            </p:cNvSpPr>
            <p:nvPr/>
          </p:nvSpPr>
          <p:spPr bwMode="auto">
            <a:xfrm>
              <a:off x="1824" y="129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r>
                <a:rPr kumimoji="1" lang="en-US" altLang="zh-CN" sz="2800" b="1">
                  <a:solidFill>
                    <a:srgbClr val="FFFFCC"/>
                  </a:solidFill>
                  <a:effectLst>
                    <a:outerShdw blurRad="38100" dist="38100" dir="2700000" algn="tl">
                      <a:srgbClr val="000000"/>
                    </a:outerShdw>
                  </a:effectLst>
                  <a:latin typeface="Arial Narrow" panose="020B0606020202030204" pitchFamily="34" charset="0"/>
                  <a:ea typeface="宋体" panose="02010600030101010101" pitchFamily="2" charset="-122"/>
                </a:rPr>
                <a:t>08</a:t>
              </a:r>
              <a:endParaRPr kumimoji="1" lang="en-US" altLang="zh-CN" sz="2400" b="1">
                <a:solidFill>
                  <a:srgbClr val="FFFFCC"/>
                </a:solidFill>
                <a:effectLst>
                  <a:outerShdw blurRad="38100" dist="38100" dir="2700000" algn="tl">
                    <a:srgbClr val="000000"/>
                  </a:outerShdw>
                </a:effectLst>
                <a:latin typeface="Arial Narrow" panose="020B0606020202030204" pitchFamily="34" charset="0"/>
                <a:ea typeface="宋体" panose="02010600030101010101" pitchFamily="2" charset="-122"/>
              </a:endParaRPr>
            </a:p>
          </p:txBody>
        </p:sp>
        <p:sp>
          <p:nvSpPr>
            <p:cNvPr id="928783" name="Oval 15">
              <a:extLst>
                <a:ext uri="{FF2B5EF4-FFF2-40B4-BE49-F238E27FC236}">
                  <a16:creationId xmlns:a16="http://schemas.microsoft.com/office/drawing/2014/main" id="{F3A8E47E-931D-4A94-A56C-C56AC6AFAA40}"/>
                </a:ext>
              </a:extLst>
            </p:cNvPr>
            <p:cNvSpPr>
              <a:spLocks noChangeArrowheads="1"/>
            </p:cNvSpPr>
            <p:nvPr/>
          </p:nvSpPr>
          <p:spPr bwMode="auto">
            <a:xfrm>
              <a:off x="2208" y="177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anchor="ctr"/>
            <a:lstStyle/>
            <a:p>
              <a:r>
                <a:rPr kumimoji="1" lang="en-US" altLang="zh-CN" sz="2800" b="1">
                  <a:solidFill>
                    <a:srgbClr val="FFFFCC"/>
                  </a:solidFill>
                  <a:effectLst>
                    <a:outerShdw blurRad="38100" dist="38100" dir="2700000" algn="tl">
                      <a:srgbClr val="000000"/>
                    </a:outerShdw>
                  </a:effectLst>
                  <a:latin typeface="Arial Narrow" panose="020B0606020202030204" pitchFamily="34" charset="0"/>
                  <a:ea typeface="宋体" panose="02010600030101010101" pitchFamily="2" charset="-122"/>
                </a:rPr>
                <a:t>16</a:t>
              </a:r>
              <a:endParaRPr kumimoji="1" lang="en-US" altLang="zh-CN" sz="2400" b="1">
                <a:solidFill>
                  <a:srgbClr val="FFFFCC"/>
                </a:solidFill>
                <a:effectLst>
                  <a:outerShdw blurRad="38100" dist="38100" dir="2700000" algn="tl">
                    <a:srgbClr val="000000"/>
                  </a:outerShdw>
                </a:effectLst>
                <a:latin typeface="Arial Narrow" panose="020B0606020202030204" pitchFamily="34" charset="0"/>
                <a:ea typeface="宋体" panose="02010600030101010101" pitchFamily="2" charset="-122"/>
              </a:endParaRPr>
            </a:p>
          </p:txBody>
        </p:sp>
        <p:sp>
          <p:nvSpPr>
            <p:cNvPr id="928784" name="Line 16">
              <a:extLst>
                <a:ext uri="{FF2B5EF4-FFF2-40B4-BE49-F238E27FC236}">
                  <a16:creationId xmlns:a16="http://schemas.microsoft.com/office/drawing/2014/main" id="{EA0EE8AE-5EA9-4429-9E62-B4289EFD15EC}"/>
                </a:ext>
              </a:extLst>
            </p:cNvPr>
            <p:cNvSpPr>
              <a:spLocks noChangeShapeType="1"/>
            </p:cNvSpPr>
            <p:nvPr/>
          </p:nvSpPr>
          <p:spPr bwMode="auto">
            <a:xfrm flipH="1">
              <a:off x="2112" y="1104"/>
              <a:ext cx="24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A30753D-80E6-4E3F-9725-9DAEE82AF60D}"/>
              </a:ext>
            </a:extLst>
          </p:cNvPr>
          <p:cNvSpPr>
            <a:spLocks noGrp="1"/>
          </p:cNvSpPr>
          <p:nvPr>
            <p:ph type="sldNum" sz="quarter" idx="11"/>
          </p:nvPr>
        </p:nvSpPr>
        <p:spPr/>
        <p:txBody>
          <a:bodyPr/>
          <a:lstStyle/>
          <a:p>
            <a:r>
              <a:rPr lang="en-US" altLang="zh-CN"/>
              <a:t>140-</a:t>
            </a:r>
            <a:fld id="{BB655A5F-265E-491D-916A-FF6AA9DDA8A9}" type="slidenum">
              <a:rPr lang="en-US" altLang="zh-CN"/>
              <a:pPr/>
              <a:t>53</a:t>
            </a:fld>
            <a:endParaRPr lang="en-US" altLang="zh-CN"/>
          </a:p>
        </p:txBody>
      </p:sp>
      <p:sp>
        <p:nvSpPr>
          <p:cNvPr id="929795" name="Rectangle 3">
            <a:extLst>
              <a:ext uri="{FF2B5EF4-FFF2-40B4-BE49-F238E27FC236}">
                <a16:creationId xmlns:a16="http://schemas.microsoft.com/office/drawing/2014/main" id="{57C8C252-F68E-4E1F-9B90-0CB32930CD07}"/>
              </a:ext>
            </a:extLst>
          </p:cNvPr>
          <p:cNvSpPr>
            <a:spLocks noGrp="1" noChangeArrowheads="1"/>
          </p:cNvSpPr>
          <p:nvPr>
            <p:ph type="body" idx="1"/>
          </p:nvPr>
        </p:nvSpPr>
        <p:spPr>
          <a:xfrm>
            <a:off x="457200" y="728663"/>
            <a:ext cx="8458200" cy="5715000"/>
          </a:xfrm>
        </p:spPr>
        <p:txBody>
          <a:bodyPr/>
          <a:lstStyle/>
          <a:p>
            <a:pPr>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到位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函数返回其位置。</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从快速排序算法的递归树可知，快速排序的</a:t>
            </a:r>
            <a:r>
              <a:rPr lang="zh-CN" altLang="en-US" sz="3000" b="1">
                <a:solidFill>
                  <a:schemeClr val="tx2"/>
                </a:solidFill>
                <a:latin typeface="Times New Roman" panose="02020603050405020304" pitchFamily="18" charset="0"/>
                <a:ea typeface="仿宋_GB2312" pitchFamily="49" charset="-122"/>
              </a:rPr>
              <a:t>趟数取决于递归树的高度</a:t>
            </a:r>
            <a:r>
              <a:rPr lang="zh-CN" altLang="en-US" sz="3000" b="1">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如果每次划分对一个元素定位后，该元素的左侧子序列与右侧子序列的长度相同，则下 一步将是对两个长度减半的子序列进行排序，这是最理想的情况。</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 </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个元素的序列中，对一个元素定位所需时间为 </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。若设 </a:t>
            </a:r>
            <a:r>
              <a:rPr lang="en-US" altLang="zh-CN" sz="3000" b="1">
                <a:latin typeface="Times New Roman" panose="02020603050405020304" pitchFamily="18" charset="0"/>
                <a:ea typeface="仿宋_GB2312" pitchFamily="49" charset="-122"/>
              </a:rPr>
              <a:t>t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是对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个元素的序列进行排序所需的时间，且每次对一个元素正确定位后，正好把序列分为长度相等的两个子序列，</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F6FFBAC-2736-4688-95AB-529193EFE575}"/>
              </a:ext>
            </a:extLst>
          </p:cNvPr>
          <p:cNvSpPr>
            <a:spLocks noGrp="1"/>
          </p:cNvSpPr>
          <p:nvPr>
            <p:ph type="sldNum" sz="quarter" idx="11"/>
          </p:nvPr>
        </p:nvSpPr>
        <p:spPr/>
        <p:txBody>
          <a:bodyPr/>
          <a:lstStyle/>
          <a:p>
            <a:r>
              <a:rPr lang="en-US" altLang="zh-CN"/>
              <a:t>140-</a:t>
            </a:r>
            <a:fld id="{F86F1AAA-57D1-4739-8199-D60B9758EBB3}" type="slidenum">
              <a:rPr lang="en-US" altLang="zh-CN"/>
              <a:pPr/>
              <a:t>54</a:t>
            </a:fld>
            <a:endParaRPr lang="en-US" altLang="zh-CN"/>
          </a:p>
        </p:txBody>
      </p:sp>
      <p:sp>
        <p:nvSpPr>
          <p:cNvPr id="930818" name="Rectangle 2">
            <a:extLst>
              <a:ext uri="{FF2B5EF4-FFF2-40B4-BE49-F238E27FC236}">
                <a16:creationId xmlns:a16="http://schemas.microsoft.com/office/drawing/2014/main" id="{13D8D718-4B23-451E-A98D-472560CBE082}"/>
              </a:ext>
            </a:extLst>
          </p:cNvPr>
          <p:cNvSpPr>
            <a:spLocks noGrp="1" noChangeArrowheads="1"/>
          </p:cNvSpPr>
          <p:nvPr>
            <p:ph type="body" idx="1"/>
          </p:nvPr>
        </p:nvSpPr>
        <p:spPr>
          <a:xfrm>
            <a:off x="434975" y="688975"/>
            <a:ext cx="8313738" cy="59436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此时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总的计算时间为：</a:t>
            </a:r>
          </a:p>
          <a:p>
            <a:pPr lvl="1" algn="just">
              <a:spcBef>
                <a:spcPct val="10000"/>
              </a:spcBef>
              <a:buFont typeface="Wingdings" panose="05000000000000000000" pitchFamily="2" charset="2"/>
              <a:buNone/>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cn</a:t>
            </a:r>
            <a:r>
              <a:rPr lang="en-US" altLang="zh-CN" sz="3000" b="1">
                <a:solidFill>
                  <a:schemeClr val="tx2"/>
                </a:solidFill>
                <a:latin typeface="Times New Roman" panose="02020603050405020304" pitchFamily="18" charset="0"/>
                <a:ea typeface="仿宋_GB2312" pitchFamily="49" charset="-122"/>
              </a:rPr>
              <a:t> + 2T(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/2 )      </a:t>
            </a:r>
            <a:r>
              <a:rPr lang="en-US" altLang="zh-CN" sz="3000" b="1">
                <a:solidFill>
                  <a:srgbClr val="008000"/>
                </a:solidFill>
                <a:latin typeface="Times New Roman" panose="02020603050405020304" pitchFamily="18" charset="0"/>
                <a:ea typeface="仿宋_GB2312" pitchFamily="49" charset="-122"/>
              </a:rPr>
              <a:t>// </a:t>
            </a:r>
            <a:r>
              <a:rPr lang="en-US" altLang="zh-CN" sz="3000" b="1" i="1">
                <a:solidFill>
                  <a:srgbClr val="008000"/>
                </a:solidFill>
                <a:latin typeface="Times New Roman" panose="02020603050405020304" pitchFamily="18" charset="0"/>
                <a:ea typeface="仿宋_GB2312" pitchFamily="49" charset="-122"/>
              </a:rPr>
              <a:t>c </a:t>
            </a:r>
            <a:r>
              <a:rPr lang="zh-CN" altLang="en-US" sz="3000">
                <a:solidFill>
                  <a:srgbClr val="008000"/>
                </a:solidFill>
                <a:latin typeface="Times New Roman" panose="02020603050405020304" pitchFamily="18" charset="0"/>
                <a:ea typeface="隶书" panose="02010509060101010101" pitchFamily="49" charset="-122"/>
              </a:rPr>
              <a:t>是一个常数</a:t>
            </a:r>
            <a:endParaRPr lang="zh-CN" altLang="en-US" sz="3000" b="1">
              <a:solidFill>
                <a:srgbClr val="008000"/>
              </a:solidFill>
              <a:latin typeface="Times New Roman" panose="02020603050405020304" pitchFamily="18" charset="0"/>
              <a:ea typeface="仿宋_GB2312" pitchFamily="49" charset="-122"/>
            </a:endParaRPr>
          </a:p>
          <a:p>
            <a:pPr lvl="2" algn="just">
              <a:spcBef>
                <a:spcPct val="10000"/>
              </a:spcBef>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cn</a:t>
            </a:r>
            <a:r>
              <a:rPr lang="en-US" altLang="zh-CN" sz="3000" b="1">
                <a:solidFill>
                  <a:schemeClr val="tx2"/>
                </a:solidFill>
                <a:latin typeface="Times New Roman" panose="02020603050405020304" pitchFamily="18" charset="0"/>
                <a:ea typeface="仿宋_GB2312" pitchFamily="49" charset="-122"/>
              </a:rPr>
              <a:t> + 2 ( </a:t>
            </a:r>
            <a:r>
              <a:rPr lang="en-US" altLang="zh-CN" sz="3000" b="1" i="1">
                <a:solidFill>
                  <a:schemeClr val="tx2"/>
                </a:solidFill>
                <a:latin typeface="Times New Roman" panose="02020603050405020304" pitchFamily="18" charset="0"/>
                <a:ea typeface="仿宋_GB2312" pitchFamily="49" charset="-122"/>
              </a:rPr>
              <a:t>cn</a:t>
            </a:r>
            <a:r>
              <a:rPr lang="en-US" altLang="zh-CN" sz="3000" b="1">
                <a:solidFill>
                  <a:schemeClr val="tx2"/>
                </a:solidFill>
                <a:latin typeface="Times New Roman" panose="02020603050405020304" pitchFamily="18" charset="0"/>
                <a:ea typeface="仿宋_GB2312" pitchFamily="49" charset="-122"/>
              </a:rPr>
              <a:t>/2 + 2T(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/4) ) = 2</a:t>
            </a:r>
            <a:r>
              <a:rPr lang="en-US" altLang="zh-CN" sz="3000" b="1" i="1">
                <a:solidFill>
                  <a:schemeClr val="tx2"/>
                </a:solidFill>
                <a:latin typeface="Times New Roman" panose="02020603050405020304" pitchFamily="18" charset="0"/>
                <a:ea typeface="仿宋_GB2312" pitchFamily="49" charset="-122"/>
              </a:rPr>
              <a:t>cn </a:t>
            </a:r>
            <a:r>
              <a:rPr lang="en-US" altLang="zh-CN" sz="3000" b="1">
                <a:solidFill>
                  <a:schemeClr val="tx2"/>
                </a:solidFill>
                <a:latin typeface="Times New Roman" panose="02020603050405020304" pitchFamily="18" charset="0"/>
                <a:ea typeface="仿宋_GB2312" pitchFamily="49" charset="-122"/>
              </a:rPr>
              <a:t>+ 4T(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/4)</a:t>
            </a:r>
          </a:p>
          <a:p>
            <a:pPr lvl="2" algn="just">
              <a:spcBef>
                <a:spcPct val="10000"/>
              </a:spcBef>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2</a:t>
            </a:r>
            <a:r>
              <a:rPr lang="en-US" altLang="zh-CN" sz="3000" b="1" i="1">
                <a:solidFill>
                  <a:schemeClr val="tx2"/>
                </a:solidFill>
                <a:latin typeface="Times New Roman" panose="02020603050405020304" pitchFamily="18" charset="0"/>
                <a:ea typeface="仿宋_GB2312" pitchFamily="49" charset="-122"/>
              </a:rPr>
              <a:t>cn </a:t>
            </a:r>
            <a:r>
              <a:rPr lang="en-US" altLang="zh-CN" sz="3000" b="1">
                <a:solidFill>
                  <a:schemeClr val="tx2"/>
                </a:solidFill>
                <a:latin typeface="Times New Roman" panose="02020603050405020304" pitchFamily="18" charset="0"/>
                <a:ea typeface="仿宋_GB2312" pitchFamily="49" charset="-122"/>
              </a:rPr>
              <a:t>+ 4 ( </a:t>
            </a:r>
            <a:r>
              <a:rPr lang="en-US" altLang="zh-CN" sz="3000" b="1" i="1">
                <a:solidFill>
                  <a:schemeClr val="tx2"/>
                </a:solidFill>
                <a:latin typeface="Times New Roman" panose="02020603050405020304" pitchFamily="18" charset="0"/>
                <a:ea typeface="仿宋_GB2312" pitchFamily="49" charset="-122"/>
              </a:rPr>
              <a:t>cn</a:t>
            </a:r>
            <a:r>
              <a:rPr lang="en-US" altLang="zh-CN" sz="3000" b="1">
                <a:solidFill>
                  <a:schemeClr val="tx2"/>
                </a:solidFill>
                <a:latin typeface="Times New Roman" panose="02020603050405020304" pitchFamily="18" charset="0"/>
                <a:ea typeface="仿宋_GB2312" pitchFamily="49" charset="-122"/>
              </a:rPr>
              <a:t>/4 +2T(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/8) ) = 3</a:t>
            </a:r>
            <a:r>
              <a:rPr lang="en-US" altLang="zh-CN" sz="3000" b="1" i="1">
                <a:solidFill>
                  <a:schemeClr val="tx2"/>
                </a:solidFill>
                <a:latin typeface="Times New Roman" panose="02020603050405020304" pitchFamily="18" charset="0"/>
                <a:ea typeface="仿宋_GB2312" pitchFamily="49" charset="-122"/>
              </a:rPr>
              <a:t>cn</a:t>
            </a:r>
            <a:r>
              <a:rPr lang="en-US" altLang="zh-CN" sz="3000" b="1">
                <a:solidFill>
                  <a:schemeClr val="tx2"/>
                </a:solidFill>
                <a:latin typeface="Times New Roman" panose="02020603050405020304" pitchFamily="18" charset="0"/>
                <a:ea typeface="仿宋_GB2312" pitchFamily="49" charset="-122"/>
              </a:rPr>
              <a:t> + 8T(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/8)</a:t>
            </a:r>
          </a:p>
          <a:p>
            <a:pPr lvl="2" algn="just">
              <a:spcBef>
                <a:spcPct val="10000"/>
              </a:spcBef>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a:t>
            </a:r>
          </a:p>
          <a:p>
            <a:pPr lvl="2" algn="just">
              <a:spcBef>
                <a:spcPct val="10000"/>
              </a:spcBef>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cn</a:t>
            </a:r>
            <a:r>
              <a:rPr lang="en-US" altLang="zh-CN" sz="3000" b="1">
                <a:solidFill>
                  <a:schemeClr val="tx2"/>
                </a:solidFill>
                <a:latin typeface="Times New Roman" panose="02020603050405020304" pitchFamily="18" charset="0"/>
                <a:ea typeface="仿宋_GB2312" pitchFamily="49" charset="-122"/>
              </a:rPr>
              <a:t> 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T(1) = O(</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n </a:t>
            </a:r>
            <a:r>
              <a:rPr lang="en-US" altLang="zh-CN" sz="3000" b="1">
                <a:solidFill>
                  <a:schemeClr val="tx2"/>
                </a:solidFill>
                <a:latin typeface="Times New Roman" panose="02020603050405020304" pitchFamily="18" charset="0"/>
                <a:ea typeface="仿宋_GB2312" pitchFamily="49" charset="-122"/>
              </a:rPr>
              <a:t>)</a:t>
            </a:r>
          </a:p>
          <a:p>
            <a:pPr algn="just">
              <a:buClr>
                <a:srgbClr val="800080"/>
              </a:buClr>
              <a:buSzPct val="50000"/>
            </a:pPr>
            <a:r>
              <a:rPr lang="zh-CN" altLang="en-US" sz="3000" b="1">
                <a:latin typeface="Times New Roman" panose="02020603050405020304" pitchFamily="18" charset="0"/>
                <a:ea typeface="仿宋_GB2312" pitchFamily="49" charset="-122"/>
              </a:rPr>
              <a:t>可以证明，函数</a:t>
            </a:r>
            <a:r>
              <a:rPr lang="en-US" altLang="zh-CN" sz="3000" b="1">
                <a:latin typeface="Times New Roman" panose="02020603050405020304" pitchFamily="18" charset="0"/>
                <a:ea typeface="仿宋_GB2312" pitchFamily="49" charset="-122"/>
              </a:rPr>
              <a:t>quicksort</a:t>
            </a:r>
            <a:r>
              <a:rPr lang="zh-CN" altLang="en-US" sz="3000" b="1">
                <a:latin typeface="Times New Roman" panose="02020603050405020304" pitchFamily="18" charset="0"/>
                <a:ea typeface="仿宋_GB2312" pitchFamily="49" charset="-122"/>
              </a:rPr>
              <a:t>的平均计算时间也是</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。实验结果表明</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就平均计算时间而言，快速排序是内排序方法中最好的一个</a:t>
            </a:r>
            <a:r>
              <a:rPr lang="zh-CN" altLang="en-US" sz="3000">
                <a:solidFill>
                  <a:schemeClr val="tx2"/>
                </a:solidFill>
                <a:latin typeface="Times New Roman" panose="02020603050405020304" pitchFamily="18" charset="0"/>
                <a:ea typeface="仿宋_GB2312" pitchFamily="49" charset="-122"/>
              </a:rPr>
              <a:t>。</a:t>
            </a:r>
          </a:p>
          <a:p>
            <a:pPr algn="just">
              <a:buClr>
                <a:srgbClr val="800080"/>
              </a:buClr>
              <a:buSzPct val="50000"/>
            </a:pPr>
            <a:r>
              <a:rPr lang="zh-CN" altLang="en-US" sz="3000" b="1">
                <a:latin typeface="Times New Roman" panose="02020603050405020304" pitchFamily="18" charset="0"/>
                <a:ea typeface="仿宋_GB2312" pitchFamily="49" charset="-122"/>
              </a:rPr>
              <a:t>快速排序是递归的，需要有一个栈存放每层递归调用时的指针和参数。</a:t>
            </a:r>
            <a:endParaRPr lang="zh-CN" altLang="en-US" sz="3000">
              <a:latin typeface="Times New Roman" panose="02020603050405020304" pitchFamily="18" charset="0"/>
              <a:ea typeface="仿宋_GB2312" pitchFamily="49" charset="-122"/>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282ED82-0FF4-465D-AA09-1B8D07F348A1}"/>
              </a:ext>
            </a:extLst>
          </p:cNvPr>
          <p:cNvSpPr>
            <a:spLocks noGrp="1"/>
          </p:cNvSpPr>
          <p:nvPr>
            <p:ph type="sldNum" sz="quarter" idx="11"/>
          </p:nvPr>
        </p:nvSpPr>
        <p:spPr/>
        <p:txBody>
          <a:bodyPr/>
          <a:lstStyle/>
          <a:p>
            <a:r>
              <a:rPr lang="en-US" altLang="zh-CN"/>
              <a:t>140-</a:t>
            </a:r>
            <a:fld id="{172E2CB9-FBC3-4239-9C53-A60418D4492A}" type="slidenum">
              <a:rPr lang="en-US" altLang="zh-CN"/>
              <a:pPr/>
              <a:t>55</a:t>
            </a:fld>
            <a:endParaRPr lang="en-US" altLang="zh-CN"/>
          </a:p>
        </p:txBody>
      </p:sp>
      <p:sp>
        <p:nvSpPr>
          <p:cNvPr id="931842" name="Rectangle 2">
            <a:extLst>
              <a:ext uri="{FF2B5EF4-FFF2-40B4-BE49-F238E27FC236}">
                <a16:creationId xmlns:a16="http://schemas.microsoft.com/office/drawing/2014/main" id="{08288B7F-9E72-478E-81E5-6E0EF21F727D}"/>
              </a:ext>
            </a:extLst>
          </p:cNvPr>
          <p:cNvSpPr>
            <a:spLocks noGrp="1" noChangeArrowheads="1"/>
          </p:cNvSpPr>
          <p:nvPr>
            <p:ph type="body" idx="1"/>
          </p:nvPr>
        </p:nvSpPr>
        <p:spPr>
          <a:xfrm>
            <a:off x="527050" y="646113"/>
            <a:ext cx="8077200" cy="6096000"/>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最大递归调用层次数与递归树高度一致，理想情况为</a:t>
            </a:r>
            <a:r>
              <a:rPr lang="zh-CN" altLang="en-US"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log</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。存储开销为 </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在最坏的情况，即待排序元素序列已经按其排序码从小到大排好序的情况下，其递归树成为单支树，每次划分只得到一个比上一次少一个元素的子序列。必须经过</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趟才能把所有元素定位，而且第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趟需要经过 </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次排序码比较才能找到第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个元素的安放位置，总的排序码比较次数将达到</a:t>
            </a:r>
            <a:endParaRPr lang="zh-CN" altLang="en-US" sz="3000">
              <a:latin typeface="Times New Roman" panose="02020603050405020304" pitchFamily="18" charset="0"/>
              <a:ea typeface="仿宋_GB2312" pitchFamily="49" charset="-122"/>
            </a:endParaRPr>
          </a:p>
        </p:txBody>
      </p:sp>
      <p:graphicFrame>
        <p:nvGraphicFramePr>
          <p:cNvPr id="931843" name="Object 3">
            <a:extLst>
              <a:ext uri="{FF2B5EF4-FFF2-40B4-BE49-F238E27FC236}">
                <a16:creationId xmlns:a16="http://schemas.microsoft.com/office/drawing/2014/main" id="{C26EB4E8-2A72-40B4-BFB0-603BA2343A7A}"/>
              </a:ext>
            </a:extLst>
          </p:cNvPr>
          <p:cNvGraphicFramePr>
            <a:graphicFrameLocks noChangeAspect="1"/>
          </p:cNvGraphicFramePr>
          <p:nvPr/>
        </p:nvGraphicFramePr>
        <p:xfrm>
          <a:off x="2124075" y="5192713"/>
          <a:ext cx="3919538" cy="1011237"/>
        </p:xfrm>
        <a:graphic>
          <a:graphicData uri="http://schemas.openxmlformats.org/presentationml/2006/ole">
            <mc:AlternateContent xmlns:mc="http://schemas.openxmlformats.org/markup-compatibility/2006">
              <mc:Choice xmlns:v="urn:schemas-microsoft-com:vml" Requires="v">
                <p:oleObj spid="_x0000_s931845" name="公式" r:id="rId3" imgW="1688760" imgH="444240" progId="Equation.3">
                  <p:embed/>
                </p:oleObj>
              </mc:Choice>
              <mc:Fallback>
                <p:oleObj name="公式" r:id="rId3" imgW="168876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192713"/>
                        <a:ext cx="3919538"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2">
            <a:extLst>
              <a:ext uri="{FF2B5EF4-FFF2-40B4-BE49-F238E27FC236}">
                <a16:creationId xmlns:a16="http://schemas.microsoft.com/office/drawing/2014/main" id="{771437AC-7924-4AEF-9FF5-9FBA66F9098C}"/>
              </a:ext>
            </a:extLst>
          </p:cNvPr>
          <p:cNvSpPr>
            <a:spLocks noGrp="1"/>
          </p:cNvSpPr>
          <p:nvPr>
            <p:ph type="sldNum" sz="quarter" idx="11"/>
          </p:nvPr>
        </p:nvSpPr>
        <p:spPr/>
        <p:txBody>
          <a:bodyPr/>
          <a:lstStyle/>
          <a:p>
            <a:r>
              <a:rPr lang="en-US" altLang="zh-CN"/>
              <a:t>140-</a:t>
            </a:r>
            <a:fld id="{20C785B9-F707-46EE-B9ED-68C4AF3A3062}" type="slidenum">
              <a:rPr lang="en-US" altLang="zh-CN"/>
              <a:pPr/>
              <a:t>56</a:t>
            </a:fld>
            <a:endParaRPr lang="en-US" altLang="zh-CN"/>
          </a:p>
        </p:txBody>
      </p:sp>
      <p:sp>
        <p:nvSpPr>
          <p:cNvPr id="932866" name="Text Box 2">
            <a:extLst>
              <a:ext uri="{FF2B5EF4-FFF2-40B4-BE49-F238E27FC236}">
                <a16:creationId xmlns:a16="http://schemas.microsoft.com/office/drawing/2014/main" id="{B65B2AEE-3799-40CA-81B2-E145D7CA6D51}"/>
              </a:ext>
            </a:extLst>
          </p:cNvPr>
          <p:cNvSpPr txBox="1">
            <a:spLocks noChangeArrowheads="1"/>
          </p:cNvSpPr>
          <p:nvPr/>
        </p:nvSpPr>
        <p:spPr bwMode="auto">
          <a:xfrm>
            <a:off x="1860550" y="5299075"/>
            <a:ext cx="62039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200" b="1">
                <a:solidFill>
                  <a:srgbClr val="008080"/>
                </a:solidFill>
                <a:latin typeface="隶书" panose="02010509060101010101" pitchFamily="49" charset="-122"/>
                <a:ea typeface="隶书" panose="02010509060101010101" pitchFamily="49" charset="-122"/>
              </a:rPr>
              <a:t>用第一个元素作为基准元素</a:t>
            </a:r>
            <a:r>
              <a:rPr kumimoji="1" lang="zh-CN" altLang="en-US" sz="3200">
                <a:latin typeface="隶书" panose="02010509060101010101" pitchFamily="49" charset="-122"/>
                <a:ea typeface="隶书" panose="02010509060101010101" pitchFamily="49" charset="-122"/>
              </a:rPr>
              <a:t>    	</a:t>
            </a:r>
          </a:p>
        </p:txBody>
      </p:sp>
      <p:sp>
        <p:nvSpPr>
          <p:cNvPr id="932867" name="Text Box 3">
            <a:extLst>
              <a:ext uri="{FF2B5EF4-FFF2-40B4-BE49-F238E27FC236}">
                <a16:creationId xmlns:a16="http://schemas.microsoft.com/office/drawing/2014/main" id="{108C2E19-3186-4A79-90D8-F8CD53DDCB52}"/>
              </a:ext>
            </a:extLst>
          </p:cNvPr>
          <p:cNvSpPr txBox="1">
            <a:spLocks noChangeArrowheads="1"/>
          </p:cNvSpPr>
          <p:nvPr/>
        </p:nvSpPr>
        <p:spPr bwMode="auto">
          <a:xfrm>
            <a:off x="2425700" y="5802313"/>
            <a:ext cx="3856038"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ea typeface="隶书" panose="02010509060101010101" pitchFamily="49" charset="-122"/>
              </a:rPr>
              <a:t>快速排序退化的例子</a:t>
            </a:r>
          </a:p>
        </p:txBody>
      </p:sp>
      <p:sp>
        <p:nvSpPr>
          <p:cNvPr id="932868" name="Rectangle 4" descr="白色大理石">
            <a:extLst>
              <a:ext uri="{FF2B5EF4-FFF2-40B4-BE49-F238E27FC236}">
                <a16:creationId xmlns:a16="http://schemas.microsoft.com/office/drawing/2014/main" id="{E24F0EBF-A630-4388-A52E-31DF5AD89EA4}"/>
              </a:ext>
            </a:extLst>
          </p:cNvPr>
          <p:cNvSpPr>
            <a:spLocks noChangeArrowheads="1"/>
          </p:cNvSpPr>
          <p:nvPr/>
        </p:nvSpPr>
        <p:spPr bwMode="auto">
          <a:xfrm>
            <a:off x="1587500" y="1092200"/>
            <a:ext cx="48768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ea typeface="宋体" panose="02010600030101010101" pitchFamily="2" charset="-122"/>
              </a:rPr>
              <a:t>08</a:t>
            </a:r>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chemeClr val="bg2"/>
                </a:solidFill>
                <a:effectLst>
                  <a:outerShdw blurRad="38100" dist="38100" dir="2700000" algn="tl">
                    <a:srgbClr val="C0C0C0"/>
                  </a:outerShdw>
                </a:effectLst>
                <a:ea typeface="宋体" panose="02010600030101010101" pitchFamily="2" charset="-122"/>
              </a:rPr>
              <a:t>16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69" name="Rectangle 5" descr="白色大理石">
            <a:extLst>
              <a:ext uri="{FF2B5EF4-FFF2-40B4-BE49-F238E27FC236}">
                <a16:creationId xmlns:a16="http://schemas.microsoft.com/office/drawing/2014/main" id="{DAD831C2-EEB2-4B62-98A1-11EE08ED6D6A}"/>
              </a:ext>
            </a:extLst>
          </p:cNvPr>
          <p:cNvSpPr>
            <a:spLocks noChangeArrowheads="1"/>
          </p:cNvSpPr>
          <p:nvPr/>
        </p:nvSpPr>
        <p:spPr bwMode="auto">
          <a:xfrm>
            <a:off x="6692900" y="1092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anose="02010600030101010101" pitchFamily="2" charset="-122"/>
              </a:rPr>
              <a:t>08</a:t>
            </a:r>
          </a:p>
        </p:txBody>
      </p:sp>
      <p:sp>
        <p:nvSpPr>
          <p:cNvPr id="932870" name="Text Box 6">
            <a:extLst>
              <a:ext uri="{FF2B5EF4-FFF2-40B4-BE49-F238E27FC236}">
                <a16:creationId xmlns:a16="http://schemas.microsoft.com/office/drawing/2014/main" id="{9C4A11AE-E745-4326-85A5-9CC51C627315}"/>
              </a:ext>
            </a:extLst>
          </p:cNvPr>
          <p:cNvSpPr txBox="1">
            <a:spLocks noChangeArrowheads="1"/>
          </p:cNvSpPr>
          <p:nvPr/>
        </p:nvSpPr>
        <p:spPr bwMode="auto">
          <a:xfrm>
            <a:off x="1862138" y="482600"/>
            <a:ext cx="57451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           </a:t>
            </a:r>
            <a:r>
              <a:rPr kumimoji="1" lang="en-US" altLang="zh-CN" sz="2400" b="1" i="1">
                <a:ea typeface="宋体" panose="02010600030101010101" pitchFamily="2" charset="-122"/>
              </a:rPr>
              <a:t>pivot</a:t>
            </a:r>
            <a:endParaRPr kumimoji="1" lang="en-US" altLang="zh-CN" sz="2400" b="1">
              <a:ea typeface="宋体" panose="02010600030101010101" pitchFamily="2" charset="-122"/>
            </a:endParaRPr>
          </a:p>
        </p:txBody>
      </p:sp>
      <p:sp>
        <p:nvSpPr>
          <p:cNvPr id="932871" name="Text Box 7">
            <a:extLst>
              <a:ext uri="{FF2B5EF4-FFF2-40B4-BE49-F238E27FC236}">
                <a16:creationId xmlns:a16="http://schemas.microsoft.com/office/drawing/2014/main" id="{A696CA22-8E3F-4514-BC30-63C9463046DE}"/>
              </a:ext>
            </a:extLst>
          </p:cNvPr>
          <p:cNvSpPr txBox="1">
            <a:spLocks noChangeArrowheads="1"/>
          </p:cNvSpPr>
          <p:nvPr/>
        </p:nvSpPr>
        <p:spPr bwMode="auto">
          <a:xfrm>
            <a:off x="581025" y="984250"/>
            <a:ext cx="8985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初始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72" name="Rectangle 8" descr="白色大理石">
            <a:extLst>
              <a:ext uri="{FF2B5EF4-FFF2-40B4-BE49-F238E27FC236}">
                <a16:creationId xmlns:a16="http://schemas.microsoft.com/office/drawing/2014/main" id="{0D0D68C5-9B3C-4675-BA31-EA17B8379EC4}"/>
              </a:ext>
            </a:extLst>
          </p:cNvPr>
          <p:cNvSpPr>
            <a:spLocks noChangeArrowheads="1"/>
          </p:cNvSpPr>
          <p:nvPr/>
        </p:nvSpPr>
        <p:spPr bwMode="auto">
          <a:xfrm>
            <a:off x="2501900" y="1854200"/>
            <a:ext cx="39624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ea typeface="宋体" panose="02010600030101010101" pitchFamily="2" charset="-122"/>
              </a:rPr>
              <a:t>16</a:t>
            </a:r>
            <a:r>
              <a:rPr kumimoji="1" lang="en-US" altLang="zh-CN" sz="2800" b="1">
                <a:solidFill>
                  <a:schemeClr val="bg2"/>
                </a:solidFill>
                <a:effectLst>
                  <a:outerShdw blurRad="38100" dist="38100" dir="2700000" algn="tl">
                    <a:srgbClr val="C0C0C0"/>
                  </a:outerShdw>
                </a:effectLst>
                <a:ea typeface="宋体" panose="02010600030101010101" pitchFamily="2" charset="-122"/>
              </a:rPr>
              <a:t>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73" name="Rectangle 9" descr="白色大理石">
            <a:extLst>
              <a:ext uri="{FF2B5EF4-FFF2-40B4-BE49-F238E27FC236}">
                <a16:creationId xmlns:a16="http://schemas.microsoft.com/office/drawing/2014/main" id="{B4F2EAAE-05F9-4BFB-A231-EE740B11C0A6}"/>
              </a:ext>
            </a:extLst>
          </p:cNvPr>
          <p:cNvSpPr>
            <a:spLocks noChangeArrowheads="1"/>
          </p:cNvSpPr>
          <p:nvPr/>
        </p:nvSpPr>
        <p:spPr bwMode="auto">
          <a:xfrm>
            <a:off x="1587500" y="1854200"/>
            <a:ext cx="7620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ea typeface="宋体" panose="02010600030101010101" pitchFamily="2"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74" name="Rectangle 10" descr="白色大理石">
            <a:extLst>
              <a:ext uri="{FF2B5EF4-FFF2-40B4-BE49-F238E27FC236}">
                <a16:creationId xmlns:a16="http://schemas.microsoft.com/office/drawing/2014/main" id="{8DA6DB8A-BC6A-4695-9659-F9DE4F93593B}"/>
              </a:ext>
            </a:extLst>
          </p:cNvPr>
          <p:cNvSpPr>
            <a:spLocks noChangeArrowheads="1"/>
          </p:cNvSpPr>
          <p:nvPr/>
        </p:nvSpPr>
        <p:spPr bwMode="auto">
          <a:xfrm>
            <a:off x="6692900" y="1854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anose="02010600030101010101" pitchFamily="2" charset="-122"/>
              </a:rPr>
              <a:t>16</a:t>
            </a:r>
          </a:p>
        </p:txBody>
      </p:sp>
      <p:sp>
        <p:nvSpPr>
          <p:cNvPr id="932875" name="Rectangle 11" descr="白色大理石">
            <a:extLst>
              <a:ext uri="{FF2B5EF4-FFF2-40B4-BE49-F238E27FC236}">
                <a16:creationId xmlns:a16="http://schemas.microsoft.com/office/drawing/2014/main" id="{3D796E50-93BE-4A4A-965F-F0CB72AA48D9}"/>
              </a:ext>
            </a:extLst>
          </p:cNvPr>
          <p:cNvSpPr>
            <a:spLocks noChangeArrowheads="1"/>
          </p:cNvSpPr>
          <p:nvPr/>
        </p:nvSpPr>
        <p:spPr bwMode="auto">
          <a:xfrm>
            <a:off x="3340100" y="2616200"/>
            <a:ext cx="3124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ea typeface="宋体" panose="02010600030101010101" pitchFamily="2" charset="-122"/>
              </a:rPr>
              <a:t>21</a:t>
            </a:r>
            <a:r>
              <a:rPr kumimoji="1" lang="en-US" altLang="zh-CN" sz="2800" b="1">
                <a:solidFill>
                  <a:schemeClr val="bg2"/>
                </a:solidFill>
                <a:effectLst>
                  <a:outerShdw blurRad="38100" dist="38100" dir="2700000" algn="tl">
                    <a:srgbClr val="C0C0C0"/>
                  </a:outerShdw>
                </a:effectLst>
                <a:ea typeface="宋体" panose="02010600030101010101" pitchFamily="2" charset="-122"/>
              </a:rPr>
              <a:t>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76" name="Rectangle 12" descr="白色大理石">
            <a:extLst>
              <a:ext uri="{FF2B5EF4-FFF2-40B4-BE49-F238E27FC236}">
                <a16:creationId xmlns:a16="http://schemas.microsoft.com/office/drawing/2014/main" id="{0BFDB6A0-88E6-4913-A75F-40FFE898E7DC}"/>
              </a:ext>
            </a:extLst>
          </p:cNvPr>
          <p:cNvSpPr>
            <a:spLocks noChangeArrowheads="1"/>
          </p:cNvSpPr>
          <p:nvPr/>
        </p:nvSpPr>
        <p:spPr bwMode="auto">
          <a:xfrm>
            <a:off x="6692900" y="2616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anose="02010600030101010101" pitchFamily="2" charset="-122"/>
              </a:rPr>
              <a:t>21</a:t>
            </a:r>
          </a:p>
        </p:txBody>
      </p:sp>
      <p:sp>
        <p:nvSpPr>
          <p:cNvPr id="932877" name="Rectangle 13" descr="白色大理石">
            <a:extLst>
              <a:ext uri="{FF2B5EF4-FFF2-40B4-BE49-F238E27FC236}">
                <a16:creationId xmlns:a16="http://schemas.microsoft.com/office/drawing/2014/main" id="{E73DDE5D-AEFF-442D-AC63-E9CCDC3813E6}"/>
              </a:ext>
            </a:extLst>
          </p:cNvPr>
          <p:cNvSpPr>
            <a:spLocks noChangeArrowheads="1"/>
          </p:cNvSpPr>
          <p:nvPr/>
        </p:nvSpPr>
        <p:spPr bwMode="auto">
          <a:xfrm>
            <a:off x="1587500" y="2616200"/>
            <a:ext cx="1600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ea typeface="宋体" panose="02010600030101010101" pitchFamily="2" charset="-122"/>
              </a:rPr>
              <a:t>08     16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78" name="Rectangle 14" descr="白色大理石">
            <a:extLst>
              <a:ext uri="{FF2B5EF4-FFF2-40B4-BE49-F238E27FC236}">
                <a16:creationId xmlns:a16="http://schemas.microsoft.com/office/drawing/2014/main" id="{E0258223-AAF6-458F-BB6C-E00C9FA04193}"/>
              </a:ext>
            </a:extLst>
          </p:cNvPr>
          <p:cNvSpPr>
            <a:spLocks noChangeArrowheads="1"/>
          </p:cNvSpPr>
          <p:nvPr/>
        </p:nvSpPr>
        <p:spPr bwMode="auto">
          <a:xfrm>
            <a:off x="6692900" y="3378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anose="02010600030101010101" pitchFamily="2" charset="-122"/>
              </a:rPr>
              <a:t>25</a:t>
            </a:r>
          </a:p>
        </p:txBody>
      </p:sp>
      <p:sp>
        <p:nvSpPr>
          <p:cNvPr id="932879" name="Rectangle 15" descr="白色大理石">
            <a:extLst>
              <a:ext uri="{FF2B5EF4-FFF2-40B4-BE49-F238E27FC236}">
                <a16:creationId xmlns:a16="http://schemas.microsoft.com/office/drawing/2014/main" id="{F1F4BC9B-789E-4E46-A937-74EC02E50231}"/>
              </a:ext>
            </a:extLst>
          </p:cNvPr>
          <p:cNvSpPr>
            <a:spLocks noChangeArrowheads="1"/>
          </p:cNvSpPr>
          <p:nvPr/>
        </p:nvSpPr>
        <p:spPr bwMode="auto">
          <a:xfrm>
            <a:off x="4178300" y="3378200"/>
            <a:ext cx="22860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ea typeface="宋体" panose="02010600030101010101" pitchFamily="2" charset="-122"/>
              </a:rPr>
              <a:t>25</a:t>
            </a:r>
            <a:r>
              <a:rPr kumimoji="1" lang="en-US" altLang="zh-CN" sz="2800" b="1">
                <a:solidFill>
                  <a:schemeClr val="bg2"/>
                </a:solidFill>
                <a:effectLst>
                  <a:outerShdw blurRad="38100" dist="38100" dir="2700000" algn="tl">
                    <a:srgbClr val="C0C0C0"/>
                  </a:outerShdw>
                </a:effectLst>
                <a:ea typeface="宋体" panose="02010600030101010101" pitchFamily="2" charset="-122"/>
              </a:rPr>
              <a:t>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80" name="Rectangle 16" descr="白色大理石">
            <a:extLst>
              <a:ext uri="{FF2B5EF4-FFF2-40B4-BE49-F238E27FC236}">
                <a16:creationId xmlns:a16="http://schemas.microsoft.com/office/drawing/2014/main" id="{5A873464-9DC3-42F2-8A8F-97C980729723}"/>
              </a:ext>
            </a:extLst>
          </p:cNvPr>
          <p:cNvSpPr>
            <a:spLocks noChangeArrowheads="1"/>
          </p:cNvSpPr>
          <p:nvPr/>
        </p:nvSpPr>
        <p:spPr bwMode="auto">
          <a:xfrm>
            <a:off x="1587500" y="3378200"/>
            <a:ext cx="24384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ea typeface="宋体" panose="02010600030101010101" pitchFamily="2" charset="-122"/>
              </a:rPr>
              <a:t>08     16      21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81" name="Rectangle 17" descr="白色大理石">
            <a:extLst>
              <a:ext uri="{FF2B5EF4-FFF2-40B4-BE49-F238E27FC236}">
                <a16:creationId xmlns:a16="http://schemas.microsoft.com/office/drawing/2014/main" id="{5D2DD962-E309-4FB9-BC5B-D8DC23C8D44C}"/>
              </a:ext>
            </a:extLst>
          </p:cNvPr>
          <p:cNvSpPr>
            <a:spLocks noChangeArrowheads="1"/>
          </p:cNvSpPr>
          <p:nvPr/>
        </p:nvSpPr>
        <p:spPr bwMode="auto">
          <a:xfrm>
            <a:off x="5016500" y="4140200"/>
            <a:ext cx="14478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ea typeface="宋体" panose="02010600030101010101" pitchFamily="2" charset="-122"/>
              </a:rPr>
              <a:t>25*</a:t>
            </a:r>
            <a:r>
              <a:rPr kumimoji="1" lang="en-US" altLang="zh-CN" sz="2800" b="1">
                <a:solidFill>
                  <a:schemeClr val="bg2"/>
                </a:solidFill>
                <a:effectLst>
                  <a:outerShdw blurRad="38100" dist="38100" dir="2700000" algn="tl">
                    <a:srgbClr val="C0C0C0"/>
                  </a:outerShdw>
                </a:effectLst>
                <a:ea typeface="宋体" panose="02010600030101010101" pitchFamily="2" charset="-122"/>
              </a:rPr>
              <a:t>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82" name="Rectangle 18" descr="白色大理石">
            <a:extLst>
              <a:ext uri="{FF2B5EF4-FFF2-40B4-BE49-F238E27FC236}">
                <a16:creationId xmlns:a16="http://schemas.microsoft.com/office/drawing/2014/main" id="{58E7B073-AB69-454D-BC4C-DE2C1A76986F}"/>
              </a:ext>
            </a:extLst>
          </p:cNvPr>
          <p:cNvSpPr>
            <a:spLocks noChangeArrowheads="1"/>
          </p:cNvSpPr>
          <p:nvPr/>
        </p:nvSpPr>
        <p:spPr bwMode="auto">
          <a:xfrm>
            <a:off x="6692900" y="4140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anose="02010600030101010101" pitchFamily="2" charset="-122"/>
              </a:rPr>
              <a:t>25*</a:t>
            </a:r>
          </a:p>
        </p:txBody>
      </p:sp>
      <p:sp>
        <p:nvSpPr>
          <p:cNvPr id="932883" name="Rectangle 19" descr="白色大理石">
            <a:extLst>
              <a:ext uri="{FF2B5EF4-FFF2-40B4-BE49-F238E27FC236}">
                <a16:creationId xmlns:a16="http://schemas.microsoft.com/office/drawing/2014/main" id="{49FD68A3-192C-40AF-B814-90C94F2A2911}"/>
              </a:ext>
            </a:extLst>
          </p:cNvPr>
          <p:cNvSpPr>
            <a:spLocks noChangeArrowheads="1"/>
          </p:cNvSpPr>
          <p:nvPr/>
        </p:nvSpPr>
        <p:spPr bwMode="auto">
          <a:xfrm>
            <a:off x="1587500" y="4140200"/>
            <a:ext cx="32766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ea typeface="宋体" panose="02010600030101010101" pitchFamily="2" charset="-122"/>
              </a:rPr>
              <a:t>08     16      21     25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84" name="Rectangle 20" descr="白色大理石">
            <a:extLst>
              <a:ext uri="{FF2B5EF4-FFF2-40B4-BE49-F238E27FC236}">
                <a16:creationId xmlns:a16="http://schemas.microsoft.com/office/drawing/2014/main" id="{44E3E66A-486B-4E2C-90DA-AE8505B773D3}"/>
              </a:ext>
            </a:extLst>
          </p:cNvPr>
          <p:cNvSpPr>
            <a:spLocks noChangeArrowheads="1"/>
          </p:cNvSpPr>
          <p:nvPr/>
        </p:nvSpPr>
        <p:spPr bwMode="auto">
          <a:xfrm>
            <a:off x="6692900" y="4902200"/>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kumimoji="1" lang="en-US" altLang="en-US" sz="2800" b="1">
              <a:solidFill>
                <a:srgbClr val="FF3300"/>
              </a:solidFill>
              <a:effectLst>
                <a:outerShdw blurRad="38100" dist="38100" dir="2700000" algn="tl">
                  <a:srgbClr val="C0C0C0"/>
                </a:outerShdw>
              </a:effectLst>
              <a:ea typeface="宋体" panose="02010600030101010101" pitchFamily="2" charset="-122"/>
            </a:endParaRPr>
          </a:p>
        </p:txBody>
      </p:sp>
      <p:sp>
        <p:nvSpPr>
          <p:cNvPr id="932885" name="Rectangle 21" descr="白色大理石">
            <a:extLst>
              <a:ext uri="{FF2B5EF4-FFF2-40B4-BE49-F238E27FC236}">
                <a16:creationId xmlns:a16="http://schemas.microsoft.com/office/drawing/2014/main" id="{CD43F88C-361D-4EC9-9582-740DC6AE5FDF}"/>
              </a:ext>
            </a:extLst>
          </p:cNvPr>
          <p:cNvSpPr>
            <a:spLocks noChangeArrowheads="1"/>
          </p:cNvSpPr>
          <p:nvPr/>
        </p:nvSpPr>
        <p:spPr bwMode="auto">
          <a:xfrm>
            <a:off x="5930900" y="4902200"/>
            <a:ext cx="5334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anose="02010600030101010101" pitchFamily="2"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86" name="Rectangle 22" descr="白色大理石">
            <a:extLst>
              <a:ext uri="{FF2B5EF4-FFF2-40B4-BE49-F238E27FC236}">
                <a16:creationId xmlns:a16="http://schemas.microsoft.com/office/drawing/2014/main" id="{AC0D8660-017A-468D-A921-477D1A3B1582}"/>
              </a:ext>
            </a:extLst>
          </p:cNvPr>
          <p:cNvSpPr>
            <a:spLocks noChangeArrowheads="1"/>
          </p:cNvSpPr>
          <p:nvPr/>
        </p:nvSpPr>
        <p:spPr bwMode="auto">
          <a:xfrm>
            <a:off x="1587500" y="4902200"/>
            <a:ext cx="41910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ea typeface="宋体" panose="02010600030101010101" pitchFamily="2" charset="-122"/>
              </a:rPr>
              <a:t>08     16      21     25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87" name="Text Box 23">
            <a:extLst>
              <a:ext uri="{FF2B5EF4-FFF2-40B4-BE49-F238E27FC236}">
                <a16:creationId xmlns:a16="http://schemas.microsoft.com/office/drawing/2014/main" id="{666D7536-D96D-4B0C-86F7-682A6C17154F}"/>
              </a:ext>
            </a:extLst>
          </p:cNvPr>
          <p:cNvSpPr txBox="1">
            <a:spLocks noChangeArrowheads="1"/>
          </p:cNvSpPr>
          <p:nvPr/>
        </p:nvSpPr>
        <p:spPr bwMode="auto">
          <a:xfrm>
            <a:off x="576263" y="1749425"/>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88" name="Text Box 24">
            <a:extLst>
              <a:ext uri="{FF2B5EF4-FFF2-40B4-BE49-F238E27FC236}">
                <a16:creationId xmlns:a16="http://schemas.microsoft.com/office/drawing/2014/main" id="{3F858F9D-92B7-4A60-A09F-037C3116889A}"/>
              </a:ext>
            </a:extLst>
          </p:cNvPr>
          <p:cNvSpPr txBox="1">
            <a:spLocks noChangeArrowheads="1"/>
          </p:cNvSpPr>
          <p:nvPr/>
        </p:nvSpPr>
        <p:spPr bwMode="auto">
          <a:xfrm>
            <a:off x="596900" y="25542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89" name="Text Box 25">
            <a:extLst>
              <a:ext uri="{FF2B5EF4-FFF2-40B4-BE49-F238E27FC236}">
                <a16:creationId xmlns:a16="http://schemas.microsoft.com/office/drawing/2014/main" id="{78F6F546-E6AE-422F-B3E9-CE62DAADCA83}"/>
              </a:ext>
            </a:extLst>
          </p:cNvPr>
          <p:cNvSpPr txBox="1">
            <a:spLocks noChangeArrowheads="1"/>
          </p:cNvSpPr>
          <p:nvPr/>
        </p:nvSpPr>
        <p:spPr bwMode="auto">
          <a:xfrm>
            <a:off x="596900" y="33162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90" name="Text Box 26">
            <a:extLst>
              <a:ext uri="{FF2B5EF4-FFF2-40B4-BE49-F238E27FC236}">
                <a16:creationId xmlns:a16="http://schemas.microsoft.com/office/drawing/2014/main" id="{3F153C9B-CB00-4CC0-A0E8-2596AAF60922}"/>
              </a:ext>
            </a:extLst>
          </p:cNvPr>
          <p:cNvSpPr txBox="1">
            <a:spLocks noChangeArrowheads="1"/>
          </p:cNvSpPr>
          <p:nvPr/>
        </p:nvSpPr>
        <p:spPr bwMode="auto">
          <a:xfrm>
            <a:off x="596900" y="40782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2891" name="Text Box 27">
            <a:extLst>
              <a:ext uri="{FF2B5EF4-FFF2-40B4-BE49-F238E27FC236}">
                <a16:creationId xmlns:a16="http://schemas.microsoft.com/office/drawing/2014/main" id="{1E0C70D7-6022-473D-B986-F192A7578AE6}"/>
              </a:ext>
            </a:extLst>
          </p:cNvPr>
          <p:cNvSpPr txBox="1">
            <a:spLocks noChangeArrowheads="1"/>
          </p:cNvSpPr>
          <p:nvPr/>
        </p:nvSpPr>
        <p:spPr bwMode="auto">
          <a:xfrm>
            <a:off x="596900" y="48402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2">
            <a:extLst>
              <a:ext uri="{FF2B5EF4-FFF2-40B4-BE49-F238E27FC236}">
                <a16:creationId xmlns:a16="http://schemas.microsoft.com/office/drawing/2014/main" id="{D9EC7834-86E1-4043-876B-4075EF0BBE2D}"/>
              </a:ext>
            </a:extLst>
          </p:cNvPr>
          <p:cNvSpPr>
            <a:spLocks noGrp="1"/>
          </p:cNvSpPr>
          <p:nvPr>
            <p:ph type="sldNum" sz="quarter" idx="11"/>
          </p:nvPr>
        </p:nvSpPr>
        <p:spPr/>
        <p:txBody>
          <a:bodyPr/>
          <a:lstStyle/>
          <a:p>
            <a:r>
              <a:rPr lang="en-US" altLang="zh-CN"/>
              <a:t>140-</a:t>
            </a:r>
            <a:fld id="{B6C7306C-1263-4294-BA7C-DA956404C55C}" type="slidenum">
              <a:rPr lang="en-US" altLang="zh-CN"/>
              <a:pPr/>
              <a:t>57</a:t>
            </a:fld>
            <a:endParaRPr lang="en-US" altLang="zh-CN"/>
          </a:p>
        </p:txBody>
      </p:sp>
      <p:sp>
        <p:nvSpPr>
          <p:cNvPr id="933890" name="Rectangle 2">
            <a:extLst>
              <a:ext uri="{FF2B5EF4-FFF2-40B4-BE49-F238E27FC236}">
                <a16:creationId xmlns:a16="http://schemas.microsoft.com/office/drawing/2014/main" id="{AEA55C78-21F9-4383-B087-11C65554B525}"/>
              </a:ext>
            </a:extLst>
          </p:cNvPr>
          <p:cNvSpPr>
            <a:spLocks noChangeArrowheads="1"/>
          </p:cNvSpPr>
          <p:nvPr/>
        </p:nvSpPr>
        <p:spPr bwMode="auto">
          <a:xfrm>
            <a:off x="1524000" y="5805488"/>
            <a:ext cx="5895975"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rgbClr val="008080"/>
                </a:solidFill>
                <a:ea typeface="隶书" panose="02010509060101010101" pitchFamily="49" charset="-122"/>
              </a:rPr>
              <a:t>用居中排序码元素作为基准元素</a:t>
            </a:r>
            <a:endParaRPr kumimoji="1" lang="zh-CN" altLang="en-US" sz="2000">
              <a:ea typeface="宋体" panose="02010600030101010101" pitchFamily="2" charset="-122"/>
            </a:endParaRPr>
          </a:p>
        </p:txBody>
      </p:sp>
      <p:sp>
        <p:nvSpPr>
          <p:cNvPr id="933891" name="Rectangle 3" descr="白色大理石">
            <a:extLst>
              <a:ext uri="{FF2B5EF4-FFF2-40B4-BE49-F238E27FC236}">
                <a16:creationId xmlns:a16="http://schemas.microsoft.com/office/drawing/2014/main" id="{A363CE68-9B28-432D-9457-55222F8B35BF}"/>
              </a:ext>
            </a:extLst>
          </p:cNvPr>
          <p:cNvSpPr>
            <a:spLocks noChangeArrowheads="1"/>
          </p:cNvSpPr>
          <p:nvPr/>
        </p:nvSpPr>
        <p:spPr bwMode="auto">
          <a:xfrm>
            <a:off x="1447800" y="3735388"/>
            <a:ext cx="48006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chemeClr val="bg2"/>
                </a:solidFill>
                <a:effectLst>
                  <a:outerShdw blurRad="38100" dist="38100" dir="2700000" algn="tl">
                    <a:srgbClr val="C0C0C0"/>
                  </a:outerShdw>
                </a:effectLst>
                <a:ea typeface="宋体" panose="02010600030101010101" pitchFamily="2" charset="-122"/>
              </a:rPr>
              <a:t>08</a:t>
            </a:r>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chemeClr val="bg2"/>
                </a:solidFill>
                <a:effectLst>
                  <a:outerShdw blurRad="38100" dist="38100" dir="2700000" algn="tl">
                    <a:srgbClr val="C0C0C0"/>
                  </a:outerShdw>
                </a:effectLst>
                <a:ea typeface="宋体" panose="02010600030101010101" pitchFamily="2" charset="-122"/>
              </a:rPr>
              <a:t>16     </a:t>
            </a:r>
            <a:r>
              <a:rPr kumimoji="1" lang="en-US" altLang="zh-CN" sz="2800" b="1">
                <a:solidFill>
                  <a:srgbClr val="FF3300"/>
                </a:solidFill>
                <a:effectLst>
                  <a:outerShdw blurRad="38100" dist="38100" dir="2700000" algn="tl">
                    <a:srgbClr val="C0C0C0"/>
                  </a:outerShdw>
                </a:effectLst>
                <a:ea typeface="宋体" panose="02010600030101010101" pitchFamily="2" charset="-122"/>
              </a:rPr>
              <a:t>21</a:t>
            </a:r>
            <a:r>
              <a:rPr kumimoji="1" lang="en-US" altLang="zh-CN" sz="2800" b="1">
                <a:solidFill>
                  <a:schemeClr val="bg2"/>
                </a:solidFill>
                <a:effectLst>
                  <a:outerShdw blurRad="38100" dist="38100" dir="2700000" algn="tl">
                    <a:srgbClr val="C0C0C0"/>
                  </a:outerShdw>
                </a:effectLst>
                <a:ea typeface="宋体" panose="02010600030101010101" pitchFamily="2" charset="-122"/>
              </a:rPr>
              <a:t>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892" name="Text Box 4">
            <a:extLst>
              <a:ext uri="{FF2B5EF4-FFF2-40B4-BE49-F238E27FC236}">
                <a16:creationId xmlns:a16="http://schemas.microsoft.com/office/drawing/2014/main" id="{72724E54-70A9-4C04-9C39-8357435BAE55}"/>
              </a:ext>
            </a:extLst>
          </p:cNvPr>
          <p:cNvSpPr txBox="1">
            <a:spLocks noChangeArrowheads="1"/>
          </p:cNvSpPr>
          <p:nvPr/>
        </p:nvSpPr>
        <p:spPr bwMode="auto">
          <a:xfrm>
            <a:off x="1722438" y="3125788"/>
            <a:ext cx="5797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ffectLst>
                  <a:outerShdw blurRad="38100" dist="38100" dir="2700000" algn="tl">
                    <a:srgbClr val="C0C0C0"/>
                  </a:outerShdw>
                </a:effectLst>
                <a:ea typeface="宋体" panose="02010600030101010101" pitchFamily="2" charset="-122"/>
              </a:rPr>
              <a:t>0        1         2        3        4         5           pivot</a:t>
            </a:r>
          </a:p>
        </p:txBody>
      </p:sp>
      <p:sp>
        <p:nvSpPr>
          <p:cNvPr id="933893" name="Rectangle 5" descr="白色大理石">
            <a:extLst>
              <a:ext uri="{FF2B5EF4-FFF2-40B4-BE49-F238E27FC236}">
                <a16:creationId xmlns:a16="http://schemas.microsoft.com/office/drawing/2014/main" id="{B66493C1-2729-492C-B42B-DCC43BF29F49}"/>
              </a:ext>
            </a:extLst>
          </p:cNvPr>
          <p:cNvSpPr>
            <a:spLocks noChangeArrowheads="1"/>
          </p:cNvSpPr>
          <p:nvPr/>
        </p:nvSpPr>
        <p:spPr bwMode="auto">
          <a:xfrm>
            <a:off x="6553200" y="3735388"/>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anose="02010600030101010101" pitchFamily="2" charset="-122"/>
              </a:rPr>
              <a:t>21</a:t>
            </a:r>
          </a:p>
        </p:txBody>
      </p:sp>
      <p:sp>
        <p:nvSpPr>
          <p:cNvPr id="933894" name="Text Box 6">
            <a:extLst>
              <a:ext uri="{FF2B5EF4-FFF2-40B4-BE49-F238E27FC236}">
                <a16:creationId xmlns:a16="http://schemas.microsoft.com/office/drawing/2014/main" id="{249EA832-D0F7-4BBA-B7CC-39D267FF347F}"/>
              </a:ext>
            </a:extLst>
          </p:cNvPr>
          <p:cNvSpPr txBox="1">
            <a:spLocks noChangeArrowheads="1"/>
          </p:cNvSpPr>
          <p:nvPr/>
        </p:nvSpPr>
        <p:spPr bwMode="auto">
          <a:xfrm>
            <a:off x="441325" y="3627438"/>
            <a:ext cx="8985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初始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895" name="Rectangle 7" descr="白色大理石">
            <a:extLst>
              <a:ext uri="{FF2B5EF4-FFF2-40B4-BE49-F238E27FC236}">
                <a16:creationId xmlns:a16="http://schemas.microsoft.com/office/drawing/2014/main" id="{F160F765-0335-4D47-B45B-888D677B7732}"/>
              </a:ext>
            </a:extLst>
          </p:cNvPr>
          <p:cNvSpPr>
            <a:spLocks noChangeArrowheads="1"/>
          </p:cNvSpPr>
          <p:nvPr/>
        </p:nvSpPr>
        <p:spPr bwMode="auto">
          <a:xfrm>
            <a:off x="1447800" y="4573588"/>
            <a:ext cx="15240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FF3300"/>
                </a:solidFill>
                <a:effectLst>
                  <a:outerShdw blurRad="38100" dist="38100" dir="2700000" algn="tl">
                    <a:srgbClr val="C0C0C0"/>
                  </a:outerShdw>
                </a:effectLst>
                <a:ea typeface="宋体" panose="02010600030101010101" pitchFamily="2" charset="-122"/>
              </a:rPr>
              <a:t>08 </a:t>
            </a:r>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chemeClr val="bg2"/>
                </a:solidFill>
                <a:effectLst>
                  <a:outerShdw blurRad="38100" dist="38100" dir="2700000" algn="tl">
                    <a:srgbClr val="C0C0C0"/>
                  </a:outerShdw>
                </a:effectLst>
                <a:ea typeface="宋体" panose="02010600030101010101" pitchFamily="2" charset="-122"/>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896" name="Rectangle 8" descr="白色大理石">
            <a:extLst>
              <a:ext uri="{FF2B5EF4-FFF2-40B4-BE49-F238E27FC236}">
                <a16:creationId xmlns:a16="http://schemas.microsoft.com/office/drawing/2014/main" id="{41E27543-6F96-44A8-AB43-DF39B9FBB65B}"/>
              </a:ext>
            </a:extLst>
          </p:cNvPr>
          <p:cNvSpPr>
            <a:spLocks noChangeArrowheads="1"/>
          </p:cNvSpPr>
          <p:nvPr/>
        </p:nvSpPr>
        <p:spPr bwMode="auto">
          <a:xfrm>
            <a:off x="3124200" y="4573588"/>
            <a:ext cx="6096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ea typeface="宋体" panose="02010600030101010101"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897" name="Rectangle 9" descr="白色大理石">
            <a:extLst>
              <a:ext uri="{FF2B5EF4-FFF2-40B4-BE49-F238E27FC236}">
                <a16:creationId xmlns:a16="http://schemas.microsoft.com/office/drawing/2014/main" id="{6EFF9ECD-1BB8-4F88-B50A-0BE8BEA48544}"/>
              </a:ext>
            </a:extLst>
          </p:cNvPr>
          <p:cNvSpPr>
            <a:spLocks noChangeArrowheads="1"/>
          </p:cNvSpPr>
          <p:nvPr/>
        </p:nvSpPr>
        <p:spPr bwMode="auto">
          <a:xfrm>
            <a:off x="3886200" y="4573588"/>
            <a:ext cx="2362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chemeClr val="bg2"/>
                </a:solidFill>
                <a:effectLst>
                  <a:outerShdw blurRad="38100" dist="38100" dir="2700000" algn="tl">
                    <a:srgbClr val="C0C0C0"/>
                  </a:outerShdw>
                </a:effectLst>
                <a:ea typeface="宋体" panose="02010600030101010101" pitchFamily="2" charset="-122"/>
              </a:rPr>
              <a:t>25     </a:t>
            </a:r>
            <a:r>
              <a:rPr kumimoji="1" lang="en-US" altLang="zh-CN" sz="2800" b="1">
                <a:solidFill>
                  <a:srgbClr val="FF3300"/>
                </a:solidFill>
                <a:effectLst>
                  <a:outerShdw blurRad="38100" dist="38100" dir="2700000" algn="tl">
                    <a:srgbClr val="C0C0C0"/>
                  </a:outerShdw>
                </a:effectLst>
                <a:ea typeface="宋体" panose="02010600030101010101" pitchFamily="2" charset="-122"/>
              </a:rPr>
              <a:t>25*</a:t>
            </a:r>
            <a:r>
              <a:rPr kumimoji="1" lang="en-US" altLang="zh-CN" sz="2800" b="1">
                <a:solidFill>
                  <a:schemeClr val="bg2"/>
                </a:solidFill>
                <a:effectLst>
                  <a:outerShdw blurRad="38100" dist="38100" dir="2700000" algn="tl">
                    <a:srgbClr val="C0C0C0"/>
                  </a:outerShdw>
                </a:effectLst>
                <a:ea typeface="宋体" panose="02010600030101010101" pitchFamily="2" charset="-122"/>
              </a:rPr>
              <a:t>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898" name="Rectangle 10" descr="白色大理石">
            <a:extLst>
              <a:ext uri="{FF2B5EF4-FFF2-40B4-BE49-F238E27FC236}">
                <a16:creationId xmlns:a16="http://schemas.microsoft.com/office/drawing/2014/main" id="{A4267800-251B-4C73-B7DB-FD680AF253C5}"/>
              </a:ext>
            </a:extLst>
          </p:cNvPr>
          <p:cNvSpPr>
            <a:spLocks noChangeArrowheads="1"/>
          </p:cNvSpPr>
          <p:nvPr/>
        </p:nvSpPr>
        <p:spPr bwMode="auto">
          <a:xfrm>
            <a:off x="6553200" y="4573588"/>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anose="02010600030101010101" pitchFamily="2" charset="-122"/>
              </a:rPr>
              <a:t>08</a:t>
            </a:r>
          </a:p>
        </p:txBody>
      </p:sp>
      <p:sp>
        <p:nvSpPr>
          <p:cNvPr id="933899" name="Rectangle 11" descr="白色大理石">
            <a:extLst>
              <a:ext uri="{FF2B5EF4-FFF2-40B4-BE49-F238E27FC236}">
                <a16:creationId xmlns:a16="http://schemas.microsoft.com/office/drawing/2014/main" id="{3B96A70D-77B2-426F-A75E-3853320873E2}"/>
              </a:ext>
            </a:extLst>
          </p:cNvPr>
          <p:cNvSpPr>
            <a:spLocks noChangeArrowheads="1"/>
          </p:cNvSpPr>
          <p:nvPr/>
        </p:nvSpPr>
        <p:spPr bwMode="auto">
          <a:xfrm>
            <a:off x="7543800" y="4573588"/>
            <a:ext cx="8382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anose="02010600030101010101" pitchFamily="2" charset="-122"/>
              </a:rPr>
              <a:t>25*</a:t>
            </a:r>
          </a:p>
        </p:txBody>
      </p:sp>
      <p:sp>
        <p:nvSpPr>
          <p:cNvPr id="933900" name="Rectangle 12" descr="白色大理石">
            <a:extLst>
              <a:ext uri="{FF2B5EF4-FFF2-40B4-BE49-F238E27FC236}">
                <a16:creationId xmlns:a16="http://schemas.microsoft.com/office/drawing/2014/main" id="{0E691445-0D18-4E0E-A062-E9EE55EBE0AB}"/>
              </a:ext>
            </a:extLst>
          </p:cNvPr>
          <p:cNvSpPr>
            <a:spLocks noChangeArrowheads="1"/>
          </p:cNvSpPr>
          <p:nvPr/>
        </p:nvSpPr>
        <p:spPr bwMode="auto">
          <a:xfrm>
            <a:off x="1447800" y="5411788"/>
            <a:ext cx="6858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ea typeface="宋体" panose="02010600030101010101" pitchFamily="2"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901" name="Rectangle 13" descr="白色大理石">
            <a:extLst>
              <a:ext uri="{FF2B5EF4-FFF2-40B4-BE49-F238E27FC236}">
                <a16:creationId xmlns:a16="http://schemas.microsoft.com/office/drawing/2014/main" id="{73D0B2DC-D4AD-4D0D-9EAD-1FE3953CDB70}"/>
              </a:ext>
            </a:extLst>
          </p:cNvPr>
          <p:cNvSpPr>
            <a:spLocks noChangeArrowheads="1"/>
          </p:cNvSpPr>
          <p:nvPr/>
        </p:nvSpPr>
        <p:spPr bwMode="auto">
          <a:xfrm>
            <a:off x="2286000" y="5411788"/>
            <a:ext cx="6858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anose="02010600030101010101" pitchFamily="2" charset="-122"/>
              </a:rPr>
              <a:t> 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902" name="Rectangle 14" descr="白色大理石">
            <a:extLst>
              <a:ext uri="{FF2B5EF4-FFF2-40B4-BE49-F238E27FC236}">
                <a16:creationId xmlns:a16="http://schemas.microsoft.com/office/drawing/2014/main" id="{35D9F6B2-75F5-431C-B80A-C9E8BE05BB48}"/>
              </a:ext>
            </a:extLst>
          </p:cNvPr>
          <p:cNvSpPr>
            <a:spLocks noChangeArrowheads="1"/>
          </p:cNvSpPr>
          <p:nvPr/>
        </p:nvSpPr>
        <p:spPr bwMode="auto">
          <a:xfrm>
            <a:off x="3124200" y="5411788"/>
            <a:ext cx="6096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ea typeface="宋体" panose="02010600030101010101"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903" name="Rectangle 15" descr="白色大理石">
            <a:extLst>
              <a:ext uri="{FF2B5EF4-FFF2-40B4-BE49-F238E27FC236}">
                <a16:creationId xmlns:a16="http://schemas.microsoft.com/office/drawing/2014/main" id="{F7EBD16F-26FB-45A5-ACD4-A341028CD508}"/>
              </a:ext>
            </a:extLst>
          </p:cNvPr>
          <p:cNvSpPr>
            <a:spLocks noChangeArrowheads="1"/>
          </p:cNvSpPr>
          <p:nvPr/>
        </p:nvSpPr>
        <p:spPr bwMode="auto">
          <a:xfrm>
            <a:off x="3886200" y="5411788"/>
            <a:ext cx="7620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chemeClr val="bg2"/>
                </a:solidFill>
                <a:effectLst>
                  <a:outerShdw blurRad="38100" dist="38100" dir="2700000" algn="tl">
                    <a:srgbClr val="C0C0C0"/>
                  </a:outerShdw>
                </a:effectLst>
                <a:ea typeface="宋体" panose="02010600030101010101" pitchFamily="2"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904" name="Rectangle 16" descr="白色大理石">
            <a:extLst>
              <a:ext uri="{FF2B5EF4-FFF2-40B4-BE49-F238E27FC236}">
                <a16:creationId xmlns:a16="http://schemas.microsoft.com/office/drawing/2014/main" id="{3BFDDEA3-8A08-480A-BF68-F7DEE2BF17DA}"/>
              </a:ext>
            </a:extLst>
          </p:cNvPr>
          <p:cNvSpPr>
            <a:spLocks noChangeArrowheads="1"/>
          </p:cNvSpPr>
          <p:nvPr/>
        </p:nvSpPr>
        <p:spPr bwMode="auto">
          <a:xfrm>
            <a:off x="4800600" y="5411788"/>
            <a:ext cx="6858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anose="02010600030101010101" pitchFamily="2" charset="-122"/>
              </a:rPr>
              <a:t> </a:t>
            </a:r>
            <a:r>
              <a:rPr kumimoji="1" lang="en-US" altLang="zh-CN" sz="2800" b="1">
                <a:solidFill>
                  <a:srgbClr val="0000FF"/>
                </a:solidFill>
                <a:effectLst>
                  <a:outerShdw blurRad="38100" dist="38100" dir="2700000" algn="tl">
                    <a:srgbClr val="C0C0C0"/>
                  </a:outerShdw>
                </a:effectLst>
                <a:ea typeface="宋体" panose="02010600030101010101" pitchFamily="2"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905" name="Rectangle 17" descr="白色大理石">
            <a:extLst>
              <a:ext uri="{FF2B5EF4-FFF2-40B4-BE49-F238E27FC236}">
                <a16:creationId xmlns:a16="http://schemas.microsoft.com/office/drawing/2014/main" id="{FB437A59-351A-4002-A19F-FF027C34847E}"/>
              </a:ext>
            </a:extLst>
          </p:cNvPr>
          <p:cNvSpPr>
            <a:spLocks noChangeArrowheads="1"/>
          </p:cNvSpPr>
          <p:nvPr/>
        </p:nvSpPr>
        <p:spPr bwMode="auto">
          <a:xfrm>
            <a:off x="5638800" y="5411788"/>
            <a:ext cx="609600" cy="4572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anose="02010600030101010101" pitchFamily="2"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906" name="Text Box 18">
            <a:extLst>
              <a:ext uri="{FF2B5EF4-FFF2-40B4-BE49-F238E27FC236}">
                <a16:creationId xmlns:a16="http://schemas.microsoft.com/office/drawing/2014/main" id="{52C388E5-444B-4456-BC20-C5F9AA2B26AF}"/>
              </a:ext>
            </a:extLst>
          </p:cNvPr>
          <p:cNvSpPr txBox="1">
            <a:spLocks noChangeArrowheads="1"/>
          </p:cNvSpPr>
          <p:nvPr/>
        </p:nvSpPr>
        <p:spPr bwMode="auto">
          <a:xfrm>
            <a:off x="436563" y="4435475"/>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907" name="Text Box 19">
            <a:extLst>
              <a:ext uri="{FF2B5EF4-FFF2-40B4-BE49-F238E27FC236}">
                <a16:creationId xmlns:a16="http://schemas.microsoft.com/office/drawing/2014/main" id="{5FB54573-1647-4B4C-ABFF-27919304E6A3}"/>
              </a:ext>
            </a:extLst>
          </p:cNvPr>
          <p:cNvSpPr txBox="1">
            <a:spLocks noChangeArrowheads="1"/>
          </p:cNvSpPr>
          <p:nvPr/>
        </p:nvSpPr>
        <p:spPr bwMode="auto">
          <a:xfrm>
            <a:off x="457200" y="5273675"/>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3908" name="Rectangle 20">
            <a:extLst>
              <a:ext uri="{FF2B5EF4-FFF2-40B4-BE49-F238E27FC236}">
                <a16:creationId xmlns:a16="http://schemas.microsoft.com/office/drawing/2014/main" id="{9254B495-97BE-4F46-AC96-F91D0D669138}"/>
              </a:ext>
            </a:extLst>
          </p:cNvPr>
          <p:cNvSpPr>
            <a:spLocks noChangeArrowheads="1"/>
          </p:cNvSpPr>
          <p:nvPr/>
        </p:nvSpPr>
        <p:spPr bwMode="auto">
          <a:xfrm>
            <a:off x="390525" y="614363"/>
            <a:ext cx="8610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其排序速度退化到简单排序的水平</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比直接插入排序还慢。占用附加存储</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栈</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将达到</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改进办法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取每个待排序元素序列的第一个元素、最后一个元素和位置接近正中的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个元素，取其排序码居中者作为基准元素。</a:t>
            </a:r>
            <a:endParaRPr lang="zh-CN" altLang="en-US" sz="3000">
              <a:latin typeface="Times New Roman" panose="02020603050405020304" pitchFamily="18" charset="0"/>
              <a:ea typeface="仿宋_GB2312" pitchFamily="49" charset="-122"/>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01C0D5B-7305-4236-B786-1B02E2F48814}"/>
              </a:ext>
            </a:extLst>
          </p:cNvPr>
          <p:cNvSpPr>
            <a:spLocks noGrp="1"/>
          </p:cNvSpPr>
          <p:nvPr>
            <p:ph type="sldNum" sz="quarter" idx="11"/>
          </p:nvPr>
        </p:nvSpPr>
        <p:spPr/>
        <p:txBody>
          <a:bodyPr/>
          <a:lstStyle/>
          <a:p>
            <a:r>
              <a:rPr lang="en-US" altLang="zh-CN"/>
              <a:t>140-</a:t>
            </a:r>
            <a:fld id="{E8329750-2DF6-44FB-9F1B-8F7DBAA6D6F9}" type="slidenum">
              <a:rPr lang="en-US" altLang="zh-CN"/>
              <a:pPr/>
              <a:t>58</a:t>
            </a:fld>
            <a:endParaRPr lang="en-US" altLang="zh-CN"/>
          </a:p>
        </p:txBody>
      </p:sp>
      <p:sp>
        <p:nvSpPr>
          <p:cNvPr id="934916" name="AutoShape 4">
            <a:hlinkClick r:id="rId2" action="ppaction://hlinksldjump" highlightClick="1"/>
            <a:extLst>
              <a:ext uri="{FF2B5EF4-FFF2-40B4-BE49-F238E27FC236}">
                <a16:creationId xmlns:a16="http://schemas.microsoft.com/office/drawing/2014/main" id="{5860116F-057F-4BBA-B3F7-053398FD2C8E}"/>
              </a:ext>
            </a:extLst>
          </p:cNvPr>
          <p:cNvSpPr>
            <a:spLocks noChangeArrowheads="1"/>
          </p:cNvSpPr>
          <p:nvPr/>
        </p:nvSpPr>
        <p:spPr bwMode="auto">
          <a:xfrm>
            <a:off x="8280400" y="6237288"/>
            <a:ext cx="514350" cy="38100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934920" name="Rectangle 8">
            <a:extLst>
              <a:ext uri="{FF2B5EF4-FFF2-40B4-BE49-F238E27FC236}">
                <a16:creationId xmlns:a16="http://schemas.microsoft.com/office/drawing/2014/main" id="{0B85F2B3-8ABC-4A85-ABCF-9715AF9E9129}"/>
              </a:ext>
            </a:extLst>
          </p:cNvPr>
          <p:cNvSpPr>
            <a:spLocks noGrp="1" noChangeArrowheads="1"/>
          </p:cNvSpPr>
          <p:nvPr>
            <p:ph type="body" idx="1"/>
          </p:nvPr>
        </p:nvSpPr>
        <p:spPr>
          <a:xfrm>
            <a:off x="457200" y="620713"/>
            <a:ext cx="8229600" cy="5832475"/>
          </a:xfrm>
        </p:spPr>
        <p:txBody>
          <a:bodyPr/>
          <a:lstStyle/>
          <a:p>
            <a:pPr algn="just">
              <a:buClr>
                <a:srgbClr val="800080"/>
              </a:buClr>
              <a:buSzPct val="50000"/>
            </a:pPr>
            <a:r>
              <a:rPr lang="zh-CN" altLang="en-US" sz="3000" b="1">
                <a:latin typeface="Times New Roman" panose="02020603050405020304" pitchFamily="18" charset="0"/>
                <a:ea typeface="仿宋_GB2312" pitchFamily="49" charset="-122"/>
              </a:rPr>
              <a:t>快速排序是一种不稳定的排序方法。</a:t>
            </a:r>
          </a:p>
          <a:p>
            <a:pPr algn="just">
              <a:buClr>
                <a:srgbClr val="800080"/>
              </a:buClr>
              <a:buSzPct val="50000"/>
            </a:pPr>
            <a:r>
              <a:rPr lang="zh-CN" altLang="en-US" sz="3000" b="1">
                <a:latin typeface="Times New Roman" panose="02020603050405020304" pitchFamily="18" charset="0"/>
                <a:ea typeface="仿宋_GB2312" pitchFamily="49" charset="-122"/>
              </a:rPr>
              <a:t>对于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较大的平均情况而言</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快速排序是“快速”的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但是当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很小时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这种排序方法往往比其它简单排序方法还要慢。</a:t>
            </a:r>
          </a:p>
          <a:p>
            <a:pPr algn="just">
              <a:buClr>
                <a:srgbClr val="800080"/>
              </a:buClr>
              <a:buSzPct val="50000"/>
            </a:pPr>
            <a:r>
              <a:rPr lang="zh-CN" altLang="en-US" sz="3000" b="1">
                <a:latin typeface="Times New Roman" panose="02020603050405020304" pitchFamily="18" charset="0"/>
                <a:ea typeface="仿宋_GB2312" pitchFamily="49" charset="-122"/>
              </a:rPr>
              <a:t>因此，当</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很小时可以用直接插入排序方法。</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10EBE9D-D251-40AB-B6FC-C91641C54277}"/>
              </a:ext>
            </a:extLst>
          </p:cNvPr>
          <p:cNvSpPr>
            <a:spLocks noGrp="1"/>
          </p:cNvSpPr>
          <p:nvPr>
            <p:ph type="sldNum" sz="quarter" idx="11"/>
          </p:nvPr>
        </p:nvSpPr>
        <p:spPr/>
        <p:txBody>
          <a:bodyPr/>
          <a:lstStyle/>
          <a:p>
            <a:r>
              <a:rPr lang="en-US" altLang="zh-CN"/>
              <a:t>140-</a:t>
            </a:r>
            <a:fld id="{82F25FD2-4601-40CE-A8B5-6D1C893125E5}" type="slidenum">
              <a:rPr lang="en-US" altLang="zh-CN"/>
              <a:pPr/>
              <a:t>59</a:t>
            </a:fld>
            <a:endParaRPr lang="en-US" altLang="zh-CN"/>
          </a:p>
        </p:txBody>
      </p:sp>
      <p:sp>
        <p:nvSpPr>
          <p:cNvPr id="935939" name="Rectangle 3">
            <a:extLst>
              <a:ext uri="{FF2B5EF4-FFF2-40B4-BE49-F238E27FC236}">
                <a16:creationId xmlns:a16="http://schemas.microsoft.com/office/drawing/2014/main" id="{0E1F1D92-420E-495F-9BC4-9773204A5EF6}"/>
              </a:ext>
            </a:extLst>
          </p:cNvPr>
          <p:cNvSpPr>
            <a:spLocks noGrp="1" noChangeArrowheads="1"/>
          </p:cNvSpPr>
          <p:nvPr>
            <p:ph type="title"/>
          </p:nvPr>
        </p:nvSpPr>
        <p:spPr>
          <a:xfrm>
            <a:off x="3167063" y="476250"/>
            <a:ext cx="2743200" cy="973138"/>
          </a:xfrm>
        </p:spPr>
        <p:txBody>
          <a:bodyPr/>
          <a:lstStyle/>
          <a:p>
            <a:pPr algn="ctr"/>
            <a:r>
              <a:rPr lang="zh-CN" altLang="en-US" sz="4000" b="1">
                <a:solidFill>
                  <a:srgbClr val="CC3300"/>
                </a:solidFill>
                <a:ea typeface="华文新魏" panose="02010800040101010101" pitchFamily="2" charset="-122"/>
              </a:rPr>
              <a:t>选择排序</a:t>
            </a:r>
            <a:endParaRPr lang="zh-CN" altLang="en-US" sz="4000">
              <a:ea typeface="华文新魏" panose="02010800040101010101" pitchFamily="2" charset="-122"/>
            </a:endParaRPr>
          </a:p>
        </p:txBody>
      </p:sp>
      <p:sp>
        <p:nvSpPr>
          <p:cNvPr id="935940" name="Rectangle 4">
            <a:extLst>
              <a:ext uri="{FF2B5EF4-FFF2-40B4-BE49-F238E27FC236}">
                <a16:creationId xmlns:a16="http://schemas.microsoft.com/office/drawing/2014/main" id="{94019F50-E798-41B6-8F8A-174331ABEAEF}"/>
              </a:ext>
            </a:extLst>
          </p:cNvPr>
          <p:cNvSpPr>
            <a:spLocks noGrp="1" noChangeArrowheads="1"/>
          </p:cNvSpPr>
          <p:nvPr>
            <p:ph type="body" idx="1"/>
          </p:nvPr>
        </p:nvSpPr>
        <p:spPr>
          <a:xfrm>
            <a:off x="519113" y="1379538"/>
            <a:ext cx="8229600" cy="3886200"/>
          </a:xfrm>
        </p:spPr>
        <p:txBody>
          <a:bodyPr/>
          <a:lstStyle/>
          <a:p>
            <a:pPr>
              <a:lnSpc>
                <a:spcPct val="110000"/>
              </a:lnSpc>
              <a:buClr>
                <a:srgbClr val="800080"/>
              </a:buClr>
              <a:buSzPct val="50000"/>
            </a:pPr>
            <a:r>
              <a:rPr kumimoji="1" lang="zh-CN" altLang="en-US" sz="3000" b="1">
                <a:latin typeface="Times New Roman" panose="02020603050405020304" pitchFamily="18" charset="0"/>
                <a:ea typeface="仿宋_GB2312" pitchFamily="49" charset="-122"/>
              </a:rPr>
              <a:t>基本思想是</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每一趟 </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例如第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趟</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仿宋_GB2312" pitchFamily="49" charset="-122"/>
              </a:rPr>
              <a:t>= 0, 1, …, </a:t>
            </a:r>
            <a:r>
              <a:rPr kumimoji="1" lang="en-US" altLang="zh-CN" sz="3000" b="1" i="1">
                <a:latin typeface="Times New Roman" panose="02020603050405020304" pitchFamily="18" charset="0"/>
                <a:ea typeface="仿宋_GB2312" pitchFamily="49" charset="-122"/>
              </a:rPr>
              <a:t>n</a:t>
            </a:r>
            <a:r>
              <a:rPr kumimoji="1" lang="en-US" altLang="zh-CN" sz="3000" b="1">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2) </a:t>
            </a:r>
            <a:r>
              <a:rPr kumimoji="1" lang="zh-CN" altLang="en-US" sz="3000" b="1">
                <a:latin typeface="Times New Roman" panose="02020603050405020304" pitchFamily="18" charset="0"/>
                <a:ea typeface="仿宋_GB2312" pitchFamily="49" charset="-122"/>
              </a:rPr>
              <a:t>在后面 </a:t>
            </a:r>
            <a:r>
              <a:rPr kumimoji="1" lang="en-US" altLang="zh-CN" sz="3000" b="1" i="1">
                <a:latin typeface="Times New Roman" panose="02020603050405020304" pitchFamily="18" charset="0"/>
                <a:ea typeface="仿宋_GB2312" pitchFamily="49" charset="-122"/>
              </a:rPr>
              <a:t>n</a:t>
            </a:r>
            <a:r>
              <a:rPr kumimoji="1" lang="en-US" altLang="zh-CN" sz="3000" b="1">
                <a:latin typeface="Courier New" panose="02070309020205020404" pitchFamily="49" charset="0"/>
                <a:ea typeface="仿宋_GB2312" pitchFamily="49" charset="-122"/>
              </a:rPr>
              <a:t>-</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个待排序元素中选出排序码最小的元素，作为有序元素序列的第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个元素。待到第 </a:t>
            </a:r>
            <a:r>
              <a:rPr kumimoji="1" lang="en-US" altLang="zh-CN" sz="3000" b="1" i="1">
                <a:latin typeface="Times New Roman" panose="02020603050405020304" pitchFamily="18" charset="0"/>
                <a:ea typeface="仿宋_GB2312" pitchFamily="49" charset="-122"/>
              </a:rPr>
              <a:t>n</a:t>
            </a:r>
            <a:r>
              <a:rPr kumimoji="1" lang="en-US" altLang="zh-CN" sz="3000" b="1" i="1">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2 </a:t>
            </a:r>
            <a:r>
              <a:rPr kumimoji="1" lang="zh-CN" altLang="en-US" sz="3000" b="1">
                <a:latin typeface="Times New Roman" panose="02020603050405020304" pitchFamily="18" charset="0"/>
                <a:ea typeface="仿宋_GB2312" pitchFamily="49" charset="-122"/>
              </a:rPr>
              <a:t>趟作完，待排序元素只剩下</a:t>
            </a:r>
            <a:r>
              <a:rPr kumimoji="1" lang="en-US" altLang="zh-CN" sz="3000" b="1">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个</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就不用再选了。</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BE17ACA-C1D6-44D4-B8E0-931ADFA6123F}"/>
              </a:ext>
            </a:extLst>
          </p:cNvPr>
          <p:cNvSpPr>
            <a:spLocks noGrp="1"/>
          </p:cNvSpPr>
          <p:nvPr>
            <p:ph type="sldNum" sz="quarter" idx="11"/>
          </p:nvPr>
        </p:nvSpPr>
        <p:spPr/>
        <p:txBody>
          <a:bodyPr/>
          <a:lstStyle/>
          <a:p>
            <a:r>
              <a:rPr lang="en-US" altLang="zh-CN"/>
              <a:t>140-</a:t>
            </a:r>
            <a:fld id="{E3863047-3D62-4364-B0AD-BF034CDA9544}" type="slidenum">
              <a:rPr lang="en-US" altLang="zh-CN"/>
              <a:pPr/>
              <a:t>6</a:t>
            </a:fld>
            <a:endParaRPr lang="en-US" altLang="zh-CN"/>
          </a:p>
        </p:txBody>
      </p:sp>
      <p:sp>
        <p:nvSpPr>
          <p:cNvPr id="884739" name="Rectangle 3">
            <a:extLst>
              <a:ext uri="{FF2B5EF4-FFF2-40B4-BE49-F238E27FC236}">
                <a16:creationId xmlns:a16="http://schemas.microsoft.com/office/drawing/2014/main" id="{2F9DC110-0994-42E3-9D22-17EE6C7DD2B4}"/>
              </a:ext>
            </a:extLst>
          </p:cNvPr>
          <p:cNvSpPr>
            <a:spLocks noGrp="1" noChangeArrowheads="1"/>
          </p:cNvSpPr>
          <p:nvPr>
            <p:ph type="title"/>
          </p:nvPr>
        </p:nvSpPr>
        <p:spPr>
          <a:xfrm>
            <a:off x="468313" y="476250"/>
            <a:ext cx="8229600" cy="792163"/>
          </a:xfrm>
        </p:spPr>
        <p:txBody>
          <a:bodyPr/>
          <a:lstStyle/>
          <a:p>
            <a:pPr algn="ctr"/>
            <a:r>
              <a:rPr kumimoji="1" lang="zh-CN" altLang="en-US" sz="4000" b="1">
                <a:solidFill>
                  <a:schemeClr val="tx2"/>
                </a:solidFill>
                <a:ea typeface="华文新魏" panose="02010800040101010101" pitchFamily="2" charset="-122"/>
              </a:rPr>
              <a:t>待排序数据表的类定义</a:t>
            </a:r>
          </a:p>
        </p:txBody>
      </p:sp>
      <p:sp>
        <p:nvSpPr>
          <p:cNvPr id="884740" name="Rectangle 4">
            <a:extLst>
              <a:ext uri="{FF2B5EF4-FFF2-40B4-BE49-F238E27FC236}">
                <a16:creationId xmlns:a16="http://schemas.microsoft.com/office/drawing/2014/main" id="{D0B2A41C-E5CF-46F4-879A-8ECAC0CFEDBF}"/>
              </a:ext>
            </a:extLst>
          </p:cNvPr>
          <p:cNvSpPr>
            <a:spLocks noGrp="1" noChangeArrowheads="1"/>
          </p:cNvSpPr>
          <p:nvPr>
            <p:ph type="body" idx="1"/>
          </p:nvPr>
        </p:nvSpPr>
        <p:spPr>
          <a:xfrm>
            <a:off x="457200" y="1304925"/>
            <a:ext cx="8229600" cy="5146675"/>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#include </a:t>
            </a:r>
            <a:r>
              <a:rPr kumimoji="1" lang="en-US" altLang="zh-CN" sz="2800">
                <a:latin typeface="Times New Roman" panose="02020603050405020304" pitchFamily="18" charset="0"/>
                <a:ea typeface="隶书" panose="02010509060101010101" pitchFamily="49" charset="-122"/>
              </a:rPr>
              <a:t>&lt;iostream.h&gt;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const int  </a:t>
            </a:r>
            <a:r>
              <a:rPr kumimoji="1" lang="en-US" altLang="zh-CN" sz="2800">
                <a:latin typeface="Times New Roman" panose="02020603050405020304" pitchFamily="18" charset="0"/>
                <a:ea typeface="隶书" panose="02010509060101010101" pitchFamily="49" charset="-122"/>
              </a:rPr>
              <a:t>DefaultSize = 100</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class Element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数据表元素定义</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 key</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排序码</a:t>
            </a: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field otherdata</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其他数据成员</a:t>
            </a: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Element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operator = </a:t>
            </a:r>
            <a:r>
              <a:rPr kumimoji="1" lang="en-US" altLang="zh-CN" sz="2800">
                <a:latin typeface="Times New Roman" panose="02020603050405020304" pitchFamily="18" charset="0"/>
                <a:ea typeface="隶书" panose="02010509060101010101" pitchFamily="49" charset="-122"/>
              </a:rPr>
              <a:t>(Element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x) </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key</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x.key</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otherdata</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x.otherdata</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this</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1FD2947C-F785-4D62-BAFE-9A5C2CFFFEA4}"/>
              </a:ext>
            </a:extLst>
          </p:cNvPr>
          <p:cNvSpPr>
            <a:spLocks noGrp="1"/>
          </p:cNvSpPr>
          <p:nvPr>
            <p:ph type="sldNum" sz="quarter" idx="11"/>
          </p:nvPr>
        </p:nvSpPr>
        <p:spPr/>
        <p:txBody>
          <a:bodyPr/>
          <a:lstStyle/>
          <a:p>
            <a:r>
              <a:rPr lang="en-US" altLang="zh-CN"/>
              <a:t>140-</a:t>
            </a:r>
            <a:fld id="{3168C959-E9EE-4614-9DE0-9C2988DAEF05}" type="slidenum">
              <a:rPr lang="en-US" altLang="zh-CN"/>
              <a:pPr/>
              <a:t>60</a:t>
            </a:fld>
            <a:endParaRPr lang="en-US" altLang="zh-CN"/>
          </a:p>
        </p:txBody>
      </p:sp>
      <p:sp>
        <p:nvSpPr>
          <p:cNvPr id="936963" name="Rectangle 3">
            <a:extLst>
              <a:ext uri="{FF2B5EF4-FFF2-40B4-BE49-F238E27FC236}">
                <a16:creationId xmlns:a16="http://schemas.microsoft.com/office/drawing/2014/main" id="{B687C3F0-509F-440D-B5A2-491288E0DD16}"/>
              </a:ext>
            </a:extLst>
          </p:cNvPr>
          <p:cNvSpPr>
            <a:spLocks noChangeArrowheads="1"/>
          </p:cNvSpPr>
          <p:nvPr/>
        </p:nvSpPr>
        <p:spPr bwMode="auto">
          <a:xfrm>
            <a:off x="428625" y="3629025"/>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rgbClr val="CC3300"/>
              </a:solidFill>
              <a:ea typeface="宋体" panose="02010600030101010101" pitchFamily="2" charset="-122"/>
            </a:endParaRPr>
          </a:p>
        </p:txBody>
      </p:sp>
      <p:sp>
        <p:nvSpPr>
          <p:cNvPr id="936966" name="Rectangle 6">
            <a:extLst>
              <a:ext uri="{FF2B5EF4-FFF2-40B4-BE49-F238E27FC236}">
                <a16:creationId xmlns:a16="http://schemas.microsoft.com/office/drawing/2014/main" id="{4E742124-4E11-47B8-8879-6CAAC701AE4B}"/>
              </a:ext>
            </a:extLst>
          </p:cNvPr>
          <p:cNvSpPr>
            <a:spLocks noGrp="1" noChangeArrowheads="1"/>
          </p:cNvSpPr>
          <p:nvPr>
            <p:ph type="title"/>
          </p:nvPr>
        </p:nvSpPr>
        <p:spPr>
          <a:xfrm>
            <a:off x="457200" y="457200"/>
            <a:ext cx="8229600" cy="955675"/>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直接选择排序 </a:t>
            </a:r>
            <a:r>
              <a:rPr kumimoji="1" lang="en-US" altLang="zh-CN" sz="4000" b="1">
                <a:solidFill>
                  <a:schemeClr val="tx2"/>
                </a:solidFill>
                <a:latin typeface="华文新魏" panose="02010800040101010101" pitchFamily="2" charset="-122"/>
                <a:ea typeface="华文新魏" panose="02010800040101010101" pitchFamily="2" charset="-122"/>
              </a:rPr>
              <a:t>(Select Sort)</a:t>
            </a:r>
          </a:p>
        </p:txBody>
      </p:sp>
      <p:sp>
        <p:nvSpPr>
          <p:cNvPr id="936969" name="Rectangle 9">
            <a:extLst>
              <a:ext uri="{FF2B5EF4-FFF2-40B4-BE49-F238E27FC236}">
                <a16:creationId xmlns:a16="http://schemas.microsoft.com/office/drawing/2014/main" id="{4541B32B-A5F8-43E9-9886-190AA21D40A8}"/>
              </a:ext>
            </a:extLst>
          </p:cNvPr>
          <p:cNvSpPr>
            <a:spLocks noGrp="1" noChangeArrowheads="1"/>
          </p:cNvSpPr>
          <p:nvPr>
            <p:ph type="body" idx="1"/>
          </p:nvPr>
        </p:nvSpPr>
        <p:spPr>
          <a:xfrm>
            <a:off x="457200" y="1341438"/>
            <a:ext cx="8229600" cy="5111750"/>
          </a:xfrm>
        </p:spPr>
        <p:txBody>
          <a:bodyPr/>
          <a:lstStyle/>
          <a:p>
            <a:pPr marL="609600" indent="-609600">
              <a:lnSpc>
                <a:spcPct val="110000"/>
              </a:lnSpc>
              <a:buClr>
                <a:srgbClr val="800080"/>
              </a:buClr>
              <a:buSzPct val="50000"/>
            </a:pPr>
            <a:r>
              <a:rPr lang="zh-CN" altLang="en-US" sz="3000" b="1">
                <a:latin typeface="Times New Roman" panose="02020603050405020304" pitchFamily="18" charset="0"/>
                <a:ea typeface="仿宋_GB2312" pitchFamily="49" charset="-122"/>
              </a:rPr>
              <a:t>直接选择排序的基本步骤是：</a:t>
            </a:r>
          </a:p>
          <a:p>
            <a:pPr marL="990600" lvl="1" indent="-533400">
              <a:lnSpc>
                <a:spcPct val="110000"/>
              </a:lnSpc>
              <a:buClr>
                <a:srgbClr val="CC3300"/>
              </a:buClr>
              <a:buSzTx/>
              <a:buFont typeface="宋体" panose="02010600030101010101" pitchFamily="2" charset="-122"/>
              <a:buAutoNum type="circleNumDbPlain"/>
            </a:pPr>
            <a:r>
              <a:rPr lang="zh-CN" altLang="en-US" sz="3000" b="1">
                <a:latin typeface="Times New Roman" panose="02020603050405020304" pitchFamily="18" charset="0"/>
                <a:ea typeface="仿宋_GB2312" pitchFamily="49" charset="-122"/>
              </a:rPr>
              <a:t>在一组元素 </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zh-CN" altLang="en-US" sz="3000" b="1">
                <a:latin typeface="宋体" panose="02010600030101010101" pitchFamily="2" charset="-122"/>
              </a:rPr>
              <a:t>～</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中选择具有最小排序码的元素；</a:t>
            </a:r>
          </a:p>
          <a:p>
            <a:pPr marL="990600" lvl="1" indent="-533400">
              <a:lnSpc>
                <a:spcPct val="110000"/>
              </a:lnSpc>
              <a:buClr>
                <a:srgbClr val="CC3300"/>
              </a:buClr>
              <a:buSzTx/>
              <a:buFont typeface="宋体" panose="02010600030101010101" pitchFamily="2" charset="-122"/>
              <a:buAutoNum type="circleNumDbPlain"/>
            </a:pPr>
            <a:r>
              <a:rPr lang="zh-CN" altLang="en-US" sz="3000" b="1">
                <a:latin typeface="Times New Roman" panose="02020603050405020304" pitchFamily="18" charset="0"/>
                <a:ea typeface="仿宋_GB2312" pitchFamily="49" charset="-122"/>
              </a:rPr>
              <a:t>若它不是这组元素中的第一个元素</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则将它与这组元素中的第一个元素对调</a:t>
            </a:r>
            <a:r>
              <a:rPr lang="en-US" altLang="zh-CN" sz="3000" b="1">
                <a:latin typeface="Times New Roman" panose="02020603050405020304" pitchFamily="18" charset="0"/>
                <a:ea typeface="仿宋_GB2312" pitchFamily="49" charset="-122"/>
              </a:rPr>
              <a:t>;</a:t>
            </a:r>
          </a:p>
          <a:p>
            <a:pPr marL="990600" lvl="1" indent="-533400">
              <a:lnSpc>
                <a:spcPct val="110000"/>
              </a:lnSpc>
              <a:buClr>
                <a:srgbClr val="CC3300"/>
              </a:buClr>
              <a:buSzTx/>
              <a:buFont typeface="宋体" panose="02010600030101010101" pitchFamily="2" charset="-122"/>
              <a:buAutoNum type="circleNumDbPlain"/>
            </a:pPr>
            <a:r>
              <a:rPr lang="zh-CN" altLang="en-US" sz="3000" b="1">
                <a:latin typeface="Times New Roman" panose="02020603050405020304" pitchFamily="18" charset="0"/>
                <a:ea typeface="仿宋_GB2312" pitchFamily="49" charset="-122"/>
              </a:rPr>
              <a:t>在这组元素中剔除这个具有最小排序码的元素。在剩下的元素</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+1] </a:t>
            </a:r>
            <a:r>
              <a:rPr lang="zh-CN" altLang="en-US" sz="3000" b="1">
                <a:latin typeface="宋体" panose="02010600030101010101" pitchFamily="2" charset="-122"/>
              </a:rPr>
              <a:t>～</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V[</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中重复执行第</a:t>
            </a:r>
            <a:r>
              <a:rPr lang="zh-CN" altLang="en-US" sz="3000" b="1">
                <a:solidFill>
                  <a:schemeClr val="tx2"/>
                </a:solidFill>
                <a:latin typeface="Times New Roman" panose="02020603050405020304" pitchFamily="18" charset="0"/>
              </a:rPr>
              <a:t>①</a:t>
            </a:r>
            <a:r>
              <a:rPr lang="zh-CN" altLang="en-US" sz="3000" b="1">
                <a:latin typeface="Times New Roman" panose="02020603050405020304" pitchFamily="18" charset="0"/>
              </a:rPr>
              <a:t>、</a:t>
            </a:r>
            <a:r>
              <a:rPr lang="zh-CN" altLang="en-US" sz="3000" b="1">
                <a:solidFill>
                  <a:schemeClr val="tx2"/>
                </a:solidFill>
                <a:latin typeface="Times New Roman" panose="02020603050405020304" pitchFamily="18" charset="0"/>
              </a:rPr>
              <a:t>②</a:t>
            </a:r>
            <a:r>
              <a:rPr lang="zh-CN" altLang="en-US" sz="3000" b="1">
                <a:latin typeface="Times New Roman" panose="02020603050405020304" pitchFamily="18" charset="0"/>
                <a:ea typeface="仿宋_GB2312" pitchFamily="49" charset="-122"/>
              </a:rPr>
              <a:t>步</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直到剩余元素只有一个为止。</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a:extLst>
              <a:ext uri="{FF2B5EF4-FFF2-40B4-BE49-F238E27FC236}">
                <a16:creationId xmlns:a16="http://schemas.microsoft.com/office/drawing/2014/main" id="{6EF4362F-3A3A-454E-909F-F5F616AFC7D9}"/>
              </a:ext>
            </a:extLst>
          </p:cNvPr>
          <p:cNvSpPr>
            <a:spLocks noGrp="1"/>
          </p:cNvSpPr>
          <p:nvPr>
            <p:ph type="sldNum" sz="quarter" idx="11"/>
          </p:nvPr>
        </p:nvSpPr>
        <p:spPr/>
        <p:txBody>
          <a:bodyPr/>
          <a:lstStyle/>
          <a:p>
            <a:r>
              <a:rPr lang="en-US" altLang="zh-CN"/>
              <a:t>140-</a:t>
            </a:r>
            <a:fld id="{600BDEE1-7552-43D8-A9C5-AF2B6537C93A}" type="slidenum">
              <a:rPr lang="en-US" altLang="zh-CN"/>
              <a:pPr/>
              <a:t>61</a:t>
            </a:fld>
            <a:endParaRPr lang="en-US" altLang="zh-CN"/>
          </a:p>
        </p:txBody>
      </p:sp>
      <p:sp>
        <p:nvSpPr>
          <p:cNvPr id="937986" name="AutoShape 2" descr="白色大理石">
            <a:extLst>
              <a:ext uri="{FF2B5EF4-FFF2-40B4-BE49-F238E27FC236}">
                <a16:creationId xmlns:a16="http://schemas.microsoft.com/office/drawing/2014/main" id="{D17C1922-C4C1-4620-8B9E-4829E8BDD270}"/>
              </a:ext>
            </a:extLst>
          </p:cNvPr>
          <p:cNvSpPr>
            <a:spLocks noChangeArrowheads="1"/>
          </p:cNvSpPr>
          <p:nvPr/>
        </p:nvSpPr>
        <p:spPr bwMode="auto">
          <a:xfrm>
            <a:off x="609600" y="57912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37987" name="AutoShape 3" descr="白色大理石">
            <a:extLst>
              <a:ext uri="{FF2B5EF4-FFF2-40B4-BE49-F238E27FC236}">
                <a16:creationId xmlns:a16="http://schemas.microsoft.com/office/drawing/2014/main" id="{2AE33C85-423C-47E2-8C22-158DB3B6C1B5}"/>
              </a:ext>
            </a:extLst>
          </p:cNvPr>
          <p:cNvSpPr>
            <a:spLocks noChangeArrowheads="1"/>
          </p:cNvSpPr>
          <p:nvPr/>
        </p:nvSpPr>
        <p:spPr bwMode="auto">
          <a:xfrm>
            <a:off x="609600" y="43434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37988" name="AutoShape 4" descr="白色大理石">
            <a:extLst>
              <a:ext uri="{FF2B5EF4-FFF2-40B4-BE49-F238E27FC236}">
                <a16:creationId xmlns:a16="http://schemas.microsoft.com/office/drawing/2014/main" id="{C2DF957E-92CB-488F-A947-1D4CB5F7DB9C}"/>
              </a:ext>
            </a:extLst>
          </p:cNvPr>
          <p:cNvSpPr>
            <a:spLocks noChangeArrowheads="1"/>
          </p:cNvSpPr>
          <p:nvPr/>
        </p:nvSpPr>
        <p:spPr bwMode="auto">
          <a:xfrm>
            <a:off x="609600" y="28956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37989" name="AutoShape 5" descr="白色大理石">
            <a:extLst>
              <a:ext uri="{FF2B5EF4-FFF2-40B4-BE49-F238E27FC236}">
                <a16:creationId xmlns:a16="http://schemas.microsoft.com/office/drawing/2014/main" id="{725968C2-2C8D-4C11-892B-36C558CC5D19}"/>
              </a:ext>
            </a:extLst>
          </p:cNvPr>
          <p:cNvSpPr>
            <a:spLocks noChangeArrowheads="1"/>
          </p:cNvSpPr>
          <p:nvPr/>
        </p:nvSpPr>
        <p:spPr bwMode="auto">
          <a:xfrm>
            <a:off x="609600" y="12192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37990" name="Rectangle 6">
            <a:extLst>
              <a:ext uri="{FF2B5EF4-FFF2-40B4-BE49-F238E27FC236}">
                <a16:creationId xmlns:a16="http://schemas.microsoft.com/office/drawing/2014/main" id="{21D01FB8-D806-46C5-883E-EB3E8C0601BD}"/>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37991" name="AutoShape 7">
            <a:extLst>
              <a:ext uri="{FF2B5EF4-FFF2-40B4-BE49-F238E27FC236}">
                <a16:creationId xmlns:a16="http://schemas.microsoft.com/office/drawing/2014/main" id="{32987EC2-FE71-45A3-A024-6A37D74B6D1D}"/>
              </a:ext>
            </a:extLst>
          </p:cNvPr>
          <p:cNvSpPr>
            <a:spLocks noChangeArrowheads="1"/>
          </p:cNvSpPr>
          <p:nvPr/>
        </p:nvSpPr>
        <p:spPr bwMode="auto">
          <a:xfrm>
            <a:off x="16764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7992" name="AutoShape 8">
            <a:extLst>
              <a:ext uri="{FF2B5EF4-FFF2-40B4-BE49-F238E27FC236}">
                <a16:creationId xmlns:a16="http://schemas.microsoft.com/office/drawing/2014/main" id="{3753F331-A480-4EA9-83F5-DFFF91314E48}"/>
              </a:ext>
            </a:extLst>
          </p:cNvPr>
          <p:cNvSpPr>
            <a:spLocks noChangeArrowheads="1"/>
          </p:cNvSpPr>
          <p:nvPr/>
        </p:nvSpPr>
        <p:spPr bwMode="auto">
          <a:xfrm>
            <a:off x="26670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7993" name="AutoShape 9">
            <a:extLst>
              <a:ext uri="{FF2B5EF4-FFF2-40B4-BE49-F238E27FC236}">
                <a16:creationId xmlns:a16="http://schemas.microsoft.com/office/drawing/2014/main" id="{68BA62B9-1B24-4E3C-BA3B-CBB6B3B8C773}"/>
              </a:ext>
            </a:extLst>
          </p:cNvPr>
          <p:cNvSpPr>
            <a:spLocks noChangeArrowheads="1"/>
          </p:cNvSpPr>
          <p:nvPr/>
        </p:nvSpPr>
        <p:spPr bwMode="auto">
          <a:xfrm>
            <a:off x="36576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7994" name="AutoShape 10">
            <a:extLst>
              <a:ext uri="{FF2B5EF4-FFF2-40B4-BE49-F238E27FC236}">
                <a16:creationId xmlns:a16="http://schemas.microsoft.com/office/drawing/2014/main" id="{EB4EDD83-2C01-4A9F-95B9-D848E246D005}"/>
              </a:ext>
            </a:extLst>
          </p:cNvPr>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7995" name="AutoShape 11">
            <a:extLst>
              <a:ext uri="{FF2B5EF4-FFF2-40B4-BE49-F238E27FC236}">
                <a16:creationId xmlns:a16="http://schemas.microsoft.com/office/drawing/2014/main" id="{D5F8DB03-5356-4B76-900E-C52069828479}"/>
              </a:ext>
            </a:extLst>
          </p:cNvPr>
          <p:cNvSpPr>
            <a:spLocks noChangeArrowheads="1"/>
          </p:cNvSpPr>
          <p:nvPr/>
        </p:nvSpPr>
        <p:spPr bwMode="auto">
          <a:xfrm>
            <a:off x="56388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chemeClr val="tx2"/>
              </a:solidFill>
              <a:effectLst>
                <a:outerShdw blurRad="38100" dist="38100" dir="2700000" algn="tl">
                  <a:srgbClr val="000000"/>
                </a:outerShdw>
              </a:effectLst>
              <a:ea typeface="宋体" panose="02010600030101010101" pitchFamily="2" charset="-122"/>
            </a:endParaRPr>
          </a:p>
        </p:txBody>
      </p:sp>
      <p:sp>
        <p:nvSpPr>
          <p:cNvPr id="937996" name="AutoShape 12">
            <a:extLst>
              <a:ext uri="{FF2B5EF4-FFF2-40B4-BE49-F238E27FC236}">
                <a16:creationId xmlns:a16="http://schemas.microsoft.com/office/drawing/2014/main" id="{29C2F75A-12EE-4F21-9253-98C93063CDD7}"/>
              </a:ext>
            </a:extLst>
          </p:cNvPr>
          <p:cNvSpPr>
            <a:spLocks noChangeArrowheads="1"/>
          </p:cNvSpPr>
          <p:nvPr/>
        </p:nvSpPr>
        <p:spPr bwMode="auto">
          <a:xfrm>
            <a:off x="6629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7997" name="Text Box 13">
            <a:extLst>
              <a:ext uri="{FF2B5EF4-FFF2-40B4-BE49-F238E27FC236}">
                <a16:creationId xmlns:a16="http://schemas.microsoft.com/office/drawing/2014/main" id="{A0458375-0ACC-4327-9441-2B3992A1AA00}"/>
              </a:ext>
            </a:extLst>
          </p:cNvPr>
          <p:cNvSpPr txBox="1">
            <a:spLocks noChangeArrowheads="1"/>
          </p:cNvSpPr>
          <p:nvPr/>
        </p:nvSpPr>
        <p:spPr bwMode="auto">
          <a:xfrm>
            <a:off x="1752600" y="1676400"/>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37998" name="AutoShape 14">
            <a:extLst>
              <a:ext uri="{FF2B5EF4-FFF2-40B4-BE49-F238E27FC236}">
                <a16:creationId xmlns:a16="http://schemas.microsoft.com/office/drawing/2014/main" id="{250FD3BE-54B7-417F-AB6F-42108F4EEEC2}"/>
              </a:ext>
            </a:extLst>
          </p:cNvPr>
          <p:cNvSpPr>
            <a:spLocks noChangeArrowheads="1"/>
          </p:cNvSpPr>
          <p:nvPr/>
        </p:nvSpPr>
        <p:spPr bwMode="auto">
          <a:xfrm>
            <a:off x="1676400" y="25146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chemeClr val="bg2"/>
              </a:solidFill>
              <a:effectLst>
                <a:outerShdw blurRad="38100" dist="38100" dir="2700000" algn="tl">
                  <a:srgbClr val="000000"/>
                </a:outerShdw>
              </a:effectLst>
              <a:ea typeface="宋体" panose="02010600030101010101" pitchFamily="2" charset="-122"/>
            </a:endParaRPr>
          </a:p>
        </p:txBody>
      </p:sp>
      <p:sp>
        <p:nvSpPr>
          <p:cNvPr id="937999" name="AutoShape 15">
            <a:extLst>
              <a:ext uri="{FF2B5EF4-FFF2-40B4-BE49-F238E27FC236}">
                <a16:creationId xmlns:a16="http://schemas.microsoft.com/office/drawing/2014/main" id="{A752815A-DEB9-4CFE-A68B-FF0B8A50ECB4}"/>
              </a:ext>
            </a:extLst>
          </p:cNvPr>
          <p:cNvSpPr>
            <a:spLocks noChangeArrowheads="1"/>
          </p:cNvSpPr>
          <p:nvPr/>
        </p:nvSpPr>
        <p:spPr bwMode="auto">
          <a:xfrm>
            <a:off x="46482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00" name="Text Box 16">
            <a:extLst>
              <a:ext uri="{FF2B5EF4-FFF2-40B4-BE49-F238E27FC236}">
                <a16:creationId xmlns:a16="http://schemas.microsoft.com/office/drawing/2014/main" id="{45DA9A8C-04E3-4C07-947B-8DF3ADFCB589}"/>
              </a:ext>
            </a:extLst>
          </p:cNvPr>
          <p:cNvSpPr txBox="1">
            <a:spLocks noChangeArrowheads="1"/>
          </p:cNvSpPr>
          <p:nvPr/>
        </p:nvSpPr>
        <p:spPr bwMode="auto">
          <a:xfrm>
            <a:off x="436563" y="2468563"/>
            <a:ext cx="86836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8001" name="AutoShape 17">
            <a:extLst>
              <a:ext uri="{FF2B5EF4-FFF2-40B4-BE49-F238E27FC236}">
                <a16:creationId xmlns:a16="http://schemas.microsoft.com/office/drawing/2014/main" id="{43228876-3ADC-455C-A712-5F885228993A}"/>
              </a:ext>
            </a:extLst>
          </p:cNvPr>
          <p:cNvSpPr>
            <a:spLocks noChangeArrowheads="1"/>
          </p:cNvSpPr>
          <p:nvPr/>
        </p:nvSpPr>
        <p:spPr bwMode="auto">
          <a:xfrm>
            <a:off x="3657600" y="5029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02" name="AutoShape 18">
            <a:extLst>
              <a:ext uri="{FF2B5EF4-FFF2-40B4-BE49-F238E27FC236}">
                <a16:creationId xmlns:a16="http://schemas.microsoft.com/office/drawing/2014/main" id="{B441784D-CEF7-4FF2-84B8-D90CA4722B87}"/>
              </a:ext>
            </a:extLst>
          </p:cNvPr>
          <p:cNvSpPr>
            <a:spLocks noChangeArrowheads="1"/>
          </p:cNvSpPr>
          <p:nvPr/>
        </p:nvSpPr>
        <p:spPr bwMode="auto">
          <a:xfrm>
            <a:off x="26670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38003" name="AutoShape 19">
            <a:extLst>
              <a:ext uri="{FF2B5EF4-FFF2-40B4-BE49-F238E27FC236}">
                <a16:creationId xmlns:a16="http://schemas.microsoft.com/office/drawing/2014/main" id="{166F33A5-9E84-42A4-BFB6-B95741562578}"/>
              </a:ext>
            </a:extLst>
          </p:cNvPr>
          <p:cNvSpPr>
            <a:spLocks noChangeArrowheads="1"/>
          </p:cNvSpPr>
          <p:nvPr/>
        </p:nvSpPr>
        <p:spPr bwMode="auto">
          <a:xfrm>
            <a:off x="5638800" y="40386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04" name="AutoShape 20">
            <a:extLst>
              <a:ext uri="{FF2B5EF4-FFF2-40B4-BE49-F238E27FC236}">
                <a16:creationId xmlns:a16="http://schemas.microsoft.com/office/drawing/2014/main" id="{6AC29360-DD92-40CB-888D-131A7301F2C8}"/>
              </a:ext>
            </a:extLst>
          </p:cNvPr>
          <p:cNvSpPr>
            <a:spLocks noChangeArrowheads="1"/>
          </p:cNvSpPr>
          <p:nvPr/>
        </p:nvSpPr>
        <p:spPr bwMode="auto">
          <a:xfrm>
            <a:off x="26670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05" name="AutoShape 21">
            <a:extLst>
              <a:ext uri="{FF2B5EF4-FFF2-40B4-BE49-F238E27FC236}">
                <a16:creationId xmlns:a16="http://schemas.microsoft.com/office/drawing/2014/main" id="{E3AE9ADE-20A0-448E-80FE-CB600799E926}"/>
              </a:ext>
            </a:extLst>
          </p:cNvPr>
          <p:cNvSpPr>
            <a:spLocks noChangeArrowheads="1"/>
          </p:cNvSpPr>
          <p:nvPr/>
        </p:nvSpPr>
        <p:spPr bwMode="auto">
          <a:xfrm>
            <a:off x="5638800" y="25908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06" name="AutoShape 22">
            <a:extLst>
              <a:ext uri="{FF2B5EF4-FFF2-40B4-BE49-F238E27FC236}">
                <a16:creationId xmlns:a16="http://schemas.microsoft.com/office/drawing/2014/main" id="{FB02BE6C-F859-42AE-B783-770BAA960426}"/>
              </a:ext>
            </a:extLst>
          </p:cNvPr>
          <p:cNvSpPr>
            <a:spLocks noChangeArrowheads="1"/>
          </p:cNvSpPr>
          <p:nvPr/>
        </p:nvSpPr>
        <p:spPr bwMode="auto">
          <a:xfrm>
            <a:off x="1676400" y="43434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8007" name="AutoShape 23">
            <a:extLst>
              <a:ext uri="{FF2B5EF4-FFF2-40B4-BE49-F238E27FC236}">
                <a16:creationId xmlns:a16="http://schemas.microsoft.com/office/drawing/2014/main" id="{1EA0B6C1-CEF6-4663-A9D2-B3490961A1BD}"/>
              </a:ext>
            </a:extLst>
          </p:cNvPr>
          <p:cNvSpPr>
            <a:spLocks noChangeArrowheads="1"/>
          </p:cNvSpPr>
          <p:nvPr/>
        </p:nvSpPr>
        <p:spPr bwMode="auto">
          <a:xfrm>
            <a:off x="3657600" y="21336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08" name="AutoShape 24">
            <a:extLst>
              <a:ext uri="{FF2B5EF4-FFF2-40B4-BE49-F238E27FC236}">
                <a16:creationId xmlns:a16="http://schemas.microsoft.com/office/drawing/2014/main" id="{CF144C15-345F-41A4-824F-7B6E810645E8}"/>
              </a:ext>
            </a:extLst>
          </p:cNvPr>
          <p:cNvSpPr>
            <a:spLocks noChangeArrowheads="1"/>
          </p:cNvSpPr>
          <p:nvPr/>
        </p:nvSpPr>
        <p:spPr bwMode="auto">
          <a:xfrm>
            <a:off x="6629400" y="28956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09" name="AutoShape 25">
            <a:extLst>
              <a:ext uri="{FF2B5EF4-FFF2-40B4-BE49-F238E27FC236}">
                <a16:creationId xmlns:a16="http://schemas.microsoft.com/office/drawing/2014/main" id="{6DAA3886-E2E3-4D58-A119-D4FC75E62899}"/>
              </a:ext>
            </a:extLst>
          </p:cNvPr>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10" name="AutoShape 26">
            <a:extLst>
              <a:ext uri="{FF2B5EF4-FFF2-40B4-BE49-F238E27FC236}">
                <a16:creationId xmlns:a16="http://schemas.microsoft.com/office/drawing/2014/main" id="{6248A3C7-3904-4EC0-84C4-D72E9BC354F2}"/>
              </a:ext>
            </a:extLst>
          </p:cNvPr>
          <p:cNvSpPr>
            <a:spLocks noChangeArrowheads="1"/>
          </p:cNvSpPr>
          <p:nvPr/>
        </p:nvSpPr>
        <p:spPr bwMode="auto">
          <a:xfrm>
            <a:off x="36576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11" name="AutoShape 27">
            <a:extLst>
              <a:ext uri="{FF2B5EF4-FFF2-40B4-BE49-F238E27FC236}">
                <a16:creationId xmlns:a16="http://schemas.microsoft.com/office/drawing/2014/main" id="{C374C274-E223-4E71-8DF3-8182B0BF8F42}"/>
              </a:ext>
            </a:extLst>
          </p:cNvPr>
          <p:cNvSpPr>
            <a:spLocks noChangeArrowheads="1"/>
          </p:cNvSpPr>
          <p:nvPr/>
        </p:nvSpPr>
        <p:spPr bwMode="auto">
          <a:xfrm>
            <a:off x="6629400" y="39624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12" name="Text Box 28">
            <a:extLst>
              <a:ext uri="{FF2B5EF4-FFF2-40B4-BE49-F238E27FC236}">
                <a16:creationId xmlns:a16="http://schemas.microsoft.com/office/drawing/2014/main" id="{F6EFBAA3-CBCC-43DE-8C2F-198490960BD3}"/>
              </a:ext>
            </a:extLst>
          </p:cNvPr>
          <p:cNvSpPr txBox="1">
            <a:spLocks noChangeArrowheads="1"/>
          </p:cNvSpPr>
          <p:nvPr/>
        </p:nvSpPr>
        <p:spPr bwMode="auto">
          <a:xfrm>
            <a:off x="457200" y="3886200"/>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8013" name="Text Box 29">
            <a:extLst>
              <a:ext uri="{FF2B5EF4-FFF2-40B4-BE49-F238E27FC236}">
                <a16:creationId xmlns:a16="http://schemas.microsoft.com/office/drawing/2014/main" id="{A4BB671E-93E5-457D-9AFC-074E18B3CFE5}"/>
              </a:ext>
            </a:extLst>
          </p:cNvPr>
          <p:cNvSpPr txBox="1">
            <a:spLocks noChangeArrowheads="1"/>
          </p:cNvSpPr>
          <p:nvPr/>
        </p:nvSpPr>
        <p:spPr bwMode="auto">
          <a:xfrm>
            <a:off x="457200" y="5334000"/>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ffectLst>
                  <a:outerShdw blurRad="38100" dist="38100" dir="2700000" algn="tl">
                    <a:srgbClr val="C0C0C0"/>
                  </a:outerShdw>
                </a:effectLst>
                <a:ea typeface="宋体" panose="02010600030101010101" pitchFamily="2" charset="-122"/>
              </a:rPr>
              <a:t>i </a:t>
            </a:r>
            <a:r>
              <a:rPr kumimoji="1" lang="en-US" altLang="zh-CN" sz="2800" b="1">
                <a:solidFill>
                  <a:schemeClr val="hlink"/>
                </a:solidFill>
                <a:effectLst>
                  <a:outerShdw blurRad="38100" dist="38100" dir="2700000" algn="tl">
                    <a:srgbClr val="C0C0C0"/>
                  </a:outerShdw>
                </a:effectLst>
                <a:ea typeface="宋体" panose="02010600030101010101"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8014" name="AutoShape 30">
            <a:extLst>
              <a:ext uri="{FF2B5EF4-FFF2-40B4-BE49-F238E27FC236}">
                <a16:creationId xmlns:a16="http://schemas.microsoft.com/office/drawing/2014/main" id="{7AD5700F-A98F-45FA-ADD7-F01821B9AEBD}"/>
              </a:ext>
            </a:extLst>
          </p:cNvPr>
          <p:cNvSpPr>
            <a:spLocks noChangeArrowheads="1"/>
          </p:cNvSpPr>
          <p:nvPr/>
        </p:nvSpPr>
        <p:spPr bwMode="auto">
          <a:xfrm>
            <a:off x="1676400" y="57912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8015" name="AutoShape 31">
            <a:extLst>
              <a:ext uri="{FF2B5EF4-FFF2-40B4-BE49-F238E27FC236}">
                <a16:creationId xmlns:a16="http://schemas.microsoft.com/office/drawing/2014/main" id="{124F39D4-6700-4941-9328-3F6468832A4E}"/>
              </a:ext>
            </a:extLst>
          </p:cNvPr>
          <p:cNvSpPr>
            <a:spLocks noChangeArrowheads="1"/>
          </p:cNvSpPr>
          <p:nvPr/>
        </p:nvSpPr>
        <p:spPr bwMode="auto">
          <a:xfrm>
            <a:off x="2667000" y="5486400"/>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8016" name="AutoShape 32">
            <a:extLst>
              <a:ext uri="{FF2B5EF4-FFF2-40B4-BE49-F238E27FC236}">
                <a16:creationId xmlns:a16="http://schemas.microsoft.com/office/drawing/2014/main" id="{D81AE2A3-91B3-4CBB-8BA4-821D3AE92A4C}"/>
              </a:ext>
            </a:extLst>
          </p:cNvPr>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17" name="AutoShape 33">
            <a:extLst>
              <a:ext uri="{FF2B5EF4-FFF2-40B4-BE49-F238E27FC236}">
                <a16:creationId xmlns:a16="http://schemas.microsoft.com/office/drawing/2014/main" id="{59A66B8B-A773-457C-8A3D-A36014950F05}"/>
              </a:ext>
            </a:extLst>
          </p:cNvPr>
          <p:cNvSpPr>
            <a:spLocks noChangeArrowheads="1"/>
          </p:cNvSpPr>
          <p:nvPr/>
        </p:nvSpPr>
        <p:spPr bwMode="auto">
          <a:xfrm>
            <a:off x="56388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38018" name="AutoShape 34">
            <a:extLst>
              <a:ext uri="{FF2B5EF4-FFF2-40B4-BE49-F238E27FC236}">
                <a16:creationId xmlns:a16="http://schemas.microsoft.com/office/drawing/2014/main" id="{7FF806EC-E643-4DF2-BB0E-1F091567159F}"/>
              </a:ext>
            </a:extLst>
          </p:cNvPr>
          <p:cNvSpPr>
            <a:spLocks noChangeArrowheads="1"/>
          </p:cNvSpPr>
          <p:nvPr/>
        </p:nvSpPr>
        <p:spPr bwMode="auto">
          <a:xfrm>
            <a:off x="6629400" y="53340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8019" name="Text Box 35">
            <a:extLst>
              <a:ext uri="{FF2B5EF4-FFF2-40B4-BE49-F238E27FC236}">
                <a16:creationId xmlns:a16="http://schemas.microsoft.com/office/drawing/2014/main" id="{6BEB16DB-1666-4EC3-A440-905FA4EDE704}"/>
              </a:ext>
            </a:extLst>
          </p:cNvPr>
          <p:cNvSpPr txBox="1">
            <a:spLocks noChangeArrowheads="1"/>
          </p:cNvSpPr>
          <p:nvPr/>
        </p:nvSpPr>
        <p:spPr bwMode="auto">
          <a:xfrm>
            <a:off x="441325" y="806450"/>
            <a:ext cx="8985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ffectLst>
                  <a:outerShdw blurRad="38100" dist="38100" dir="2700000" algn="tl">
                    <a:srgbClr val="C0C0C0"/>
                  </a:outerShdw>
                </a:effectLst>
                <a:ea typeface="隶书" panose="02010509060101010101" pitchFamily="49" charset="-122"/>
              </a:rPr>
              <a:t>初始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8020" name="Text Box 36">
            <a:extLst>
              <a:ext uri="{FF2B5EF4-FFF2-40B4-BE49-F238E27FC236}">
                <a16:creationId xmlns:a16="http://schemas.microsoft.com/office/drawing/2014/main" id="{318378BB-2BFB-44B4-A174-B98025A8BDB3}"/>
              </a:ext>
            </a:extLst>
          </p:cNvPr>
          <p:cNvSpPr txBox="1">
            <a:spLocks noChangeArrowheads="1"/>
          </p:cNvSpPr>
          <p:nvPr/>
        </p:nvSpPr>
        <p:spPr bwMode="auto">
          <a:xfrm>
            <a:off x="7239000" y="2111375"/>
            <a:ext cx="17002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zh-CN" altLang="en-US" sz="2800" b="1">
                <a:ea typeface="隶书" panose="02010509060101010101" pitchFamily="49" charset="-122"/>
              </a:rPr>
              <a:t>最小者</a:t>
            </a:r>
            <a:r>
              <a:rPr kumimoji="1" lang="zh-CN" altLang="en-US" sz="2800" b="1">
                <a:effectLst>
                  <a:outerShdw blurRad="38100" dist="38100" dir="2700000" algn="tl">
                    <a:srgbClr val="C0C0C0"/>
                  </a:outerShdw>
                </a:effectLst>
              </a:rPr>
              <a:t> </a:t>
            </a:r>
            <a:r>
              <a:rPr kumimoji="1" lang="en-US" altLang="zh-CN" sz="2800" b="1">
                <a:effectLst>
                  <a:outerShdw blurRad="38100" dist="38100" dir="2700000" algn="tl">
                    <a:srgbClr val="C0C0C0"/>
                  </a:outerShdw>
                </a:effectLst>
              </a:rPr>
              <a:t>08</a:t>
            </a:r>
          </a:p>
          <a:p>
            <a:pPr algn="l">
              <a:lnSpc>
                <a:spcPct val="90000"/>
              </a:lnSpc>
            </a:pPr>
            <a:r>
              <a:rPr kumimoji="1" lang="zh-CN" altLang="en-US" sz="2800" b="1">
                <a:effectLst>
                  <a:outerShdw blurRad="38100" dist="38100" dir="2700000" algn="tl">
                    <a:srgbClr val="C0C0C0"/>
                  </a:outerShdw>
                </a:effectLst>
                <a:ea typeface="隶书" panose="02010509060101010101" pitchFamily="49" charset="-122"/>
              </a:rPr>
              <a:t>交换</a:t>
            </a:r>
            <a:r>
              <a:rPr kumimoji="1" lang="en-US" altLang="zh-CN" sz="2800" b="1">
                <a:effectLst>
                  <a:outerShdw blurRad="38100" dist="38100" dir="2700000" algn="tl">
                    <a:srgbClr val="C0C0C0"/>
                  </a:outerShdw>
                </a:effectLst>
              </a:rPr>
              <a:t>21,08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8021" name="Text Box 37">
            <a:extLst>
              <a:ext uri="{FF2B5EF4-FFF2-40B4-BE49-F238E27FC236}">
                <a16:creationId xmlns:a16="http://schemas.microsoft.com/office/drawing/2014/main" id="{9627139F-6A68-4F23-9781-131C6EA4BEF1}"/>
              </a:ext>
            </a:extLst>
          </p:cNvPr>
          <p:cNvSpPr txBox="1">
            <a:spLocks noChangeArrowheads="1"/>
          </p:cNvSpPr>
          <p:nvPr/>
        </p:nvSpPr>
        <p:spPr bwMode="auto">
          <a:xfrm>
            <a:off x="7210425" y="3559175"/>
            <a:ext cx="17002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zh-CN" altLang="en-US" sz="2800" b="1">
                <a:ea typeface="隶书" panose="02010509060101010101" pitchFamily="49" charset="-122"/>
              </a:rPr>
              <a:t>最小者</a:t>
            </a:r>
            <a:r>
              <a:rPr kumimoji="1" lang="zh-CN" altLang="en-US" sz="2800" b="1">
                <a:effectLst>
                  <a:outerShdw blurRad="38100" dist="38100" dir="2700000" algn="tl">
                    <a:srgbClr val="C0C0C0"/>
                  </a:outerShdw>
                </a:effectLst>
              </a:rPr>
              <a:t> </a:t>
            </a:r>
            <a:r>
              <a:rPr kumimoji="1" lang="en-US" altLang="zh-CN" sz="2800" b="1">
                <a:effectLst>
                  <a:outerShdw blurRad="38100" dist="38100" dir="2700000" algn="tl">
                    <a:srgbClr val="C0C0C0"/>
                  </a:outerShdw>
                </a:effectLst>
              </a:rPr>
              <a:t>16</a:t>
            </a:r>
          </a:p>
          <a:p>
            <a:pPr algn="l">
              <a:lnSpc>
                <a:spcPct val="90000"/>
              </a:lnSpc>
            </a:pPr>
            <a:r>
              <a:rPr kumimoji="1" lang="zh-CN" altLang="en-US" sz="2800" b="1">
                <a:effectLst>
                  <a:outerShdw blurRad="38100" dist="38100" dir="2700000" algn="tl">
                    <a:srgbClr val="C0C0C0"/>
                  </a:outerShdw>
                </a:effectLst>
                <a:ea typeface="隶书" panose="02010509060101010101" pitchFamily="49" charset="-122"/>
              </a:rPr>
              <a:t>交换</a:t>
            </a:r>
            <a:r>
              <a:rPr kumimoji="1" lang="en-US" altLang="zh-CN" sz="2800" b="1">
                <a:effectLst>
                  <a:outerShdw blurRad="38100" dist="38100" dir="2700000" algn="tl">
                    <a:srgbClr val="C0C0C0"/>
                  </a:outerShdw>
                </a:effectLst>
                <a:ea typeface="隶书" panose="02010509060101010101" pitchFamily="49" charset="-122"/>
              </a:rPr>
              <a:t>25,16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8022" name="Text Box 38">
            <a:extLst>
              <a:ext uri="{FF2B5EF4-FFF2-40B4-BE49-F238E27FC236}">
                <a16:creationId xmlns:a16="http://schemas.microsoft.com/office/drawing/2014/main" id="{D8787F6E-56CF-4765-988A-6385D8F07D45}"/>
              </a:ext>
            </a:extLst>
          </p:cNvPr>
          <p:cNvSpPr txBox="1">
            <a:spLocks noChangeArrowheads="1"/>
          </p:cNvSpPr>
          <p:nvPr/>
        </p:nvSpPr>
        <p:spPr bwMode="auto">
          <a:xfrm>
            <a:off x="7239000" y="5006975"/>
            <a:ext cx="17002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zh-CN" altLang="en-US" sz="2800" b="1">
                <a:ea typeface="隶书" panose="02010509060101010101" pitchFamily="49" charset="-122"/>
              </a:rPr>
              <a:t>最小者</a:t>
            </a:r>
            <a:r>
              <a:rPr kumimoji="1" lang="zh-CN" altLang="en-US" sz="2800" b="1">
                <a:effectLst>
                  <a:outerShdw blurRad="38100" dist="38100" dir="2700000" algn="tl">
                    <a:srgbClr val="C0C0C0"/>
                  </a:outerShdw>
                </a:effectLst>
              </a:rPr>
              <a:t> </a:t>
            </a:r>
            <a:r>
              <a:rPr kumimoji="1" lang="en-US" altLang="zh-CN" sz="2800" b="1">
                <a:effectLst>
                  <a:outerShdw blurRad="38100" dist="38100" dir="2700000" algn="tl">
                    <a:srgbClr val="C0C0C0"/>
                  </a:outerShdw>
                </a:effectLst>
              </a:rPr>
              <a:t>21</a:t>
            </a:r>
          </a:p>
          <a:p>
            <a:pPr algn="l">
              <a:lnSpc>
                <a:spcPct val="90000"/>
              </a:lnSpc>
            </a:pPr>
            <a:r>
              <a:rPr kumimoji="1" lang="zh-CN" altLang="en-US" sz="2800" b="1">
                <a:effectLst>
                  <a:outerShdw blurRad="38100" dist="38100" dir="2700000" algn="tl">
                    <a:srgbClr val="C0C0C0"/>
                  </a:outerShdw>
                </a:effectLst>
                <a:ea typeface="隶书" panose="02010509060101010101" pitchFamily="49" charset="-122"/>
              </a:rPr>
              <a:t>交换</a:t>
            </a:r>
            <a:r>
              <a:rPr kumimoji="1" lang="en-US" altLang="zh-CN" sz="2800" b="1">
                <a:effectLst>
                  <a:outerShdw blurRad="38100" dist="38100" dir="2700000" algn="tl">
                    <a:srgbClr val="C0C0C0"/>
                  </a:outerShdw>
                </a:effectLst>
                <a:ea typeface="隶书" panose="02010509060101010101" pitchFamily="49" charset="-122"/>
              </a:rPr>
              <a:t>49,21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a:extLst>
              <a:ext uri="{FF2B5EF4-FFF2-40B4-BE49-F238E27FC236}">
                <a16:creationId xmlns:a16="http://schemas.microsoft.com/office/drawing/2014/main" id="{E861CC8C-4783-491B-9E7B-F3CCA5E60189}"/>
              </a:ext>
            </a:extLst>
          </p:cNvPr>
          <p:cNvSpPr>
            <a:spLocks noGrp="1"/>
          </p:cNvSpPr>
          <p:nvPr>
            <p:ph type="sldNum" sz="quarter" idx="11"/>
          </p:nvPr>
        </p:nvSpPr>
        <p:spPr/>
        <p:txBody>
          <a:bodyPr/>
          <a:lstStyle/>
          <a:p>
            <a:r>
              <a:rPr lang="en-US" altLang="zh-CN"/>
              <a:t>140-</a:t>
            </a:r>
            <a:fld id="{DA0408BC-1079-4113-A4E9-295CFECD11F5}" type="slidenum">
              <a:rPr lang="en-US" altLang="zh-CN"/>
              <a:pPr/>
              <a:t>62</a:t>
            </a:fld>
            <a:endParaRPr lang="en-US" altLang="zh-CN"/>
          </a:p>
        </p:txBody>
      </p:sp>
      <p:sp>
        <p:nvSpPr>
          <p:cNvPr id="939010" name="AutoShape 2" descr="白色大理石">
            <a:extLst>
              <a:ext uri="{FF2B5EF4-FFF2-40B4-BE49-F238E27FC236}">
                <a16:creationId xmlns:a16="http://schemas.microsoft.com/office/drawing/2014/main" id="{16BE9D4A-111E-4039-8433-B447B95E6954}"/>
              </a:ext>
            </a:extLst>
          </p:cNvPr>
          <p:cNvSpPr>
            <a:spLocks noChangeArrowheads="1"/>
          </p:cNvSpPr>
          <p:nvPr/>
        </p:nvSpPr>
        <p:spPr bwMode="auto">
          <a:xfrm>
            <a:off x="609600" y="4478338"/>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39011" name="AutoShape 3" descr="白色大理石">
            <a:extLst>
              <a:ext uri="{FF2B5EF4-FFF2-40B4-BE49-F238E27FC236}">
                <a16:creationId xmlns:a16="http://schemas.microsoft.com/office/drawing/2014/main" id="{93D43F5C-8B9A-401D-87C1-AAB63BE47909}"/>
              </a:ext>
            </a:extLst>
          </p:cNvPr>
          <p:cNvSpPr>
            <a:spLocks noChangeArrowheads="1"/>
          </p:cNvSpPr>
          <p:nvPr/>
        </p:nvSpPr>
        <p:spPr bwMode="auto">
          <a:xfrm>
            <a:off x="609600" y="3030538"/>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39012" name="AutoShape 4" descr="白色大理石">
            <a:extLst>
              <a:ext uri="{FF2B5EF4-FFF2-40B4-BE49-F238E27FC236}">
                <a16:creationId xmlns:a16="http://schemas.microsoft.com/office/drawing/2014/main" id="{B576E473-ED80-4E6A-9776-18D83998645E}"/>
              </a:ext>
            </a:extLst>
          </p:cNvPr>
          <p:cNvSpPr>
            <a:spLocks noChangeArrowheads="1"/>
          </p:cNvSpPr>
          <p:nvPr/>
        </p:nvSpPr>
        <p:spPr bwMode="auto">
          <a:xfrm>
            <a:off x="609600" y="1354138"/>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ltLang="en-US"/>
          </a:p>
        </p:txBody>
      </p:sp>
      <p:sp>
        <p:nvSpPr>
          <p:cNvPr id="939013" name="Rectangle 5">
            <a:extLst>
              <a:ext uri="{FF2B5EF4-FFF2-40B4-BE49-F238E27FC236}">
                <a16:creationId xmlns:a16="http://schemas.microsoft.com/office/drawing/2014/main" id="{16567B0B-87B0-4EDF-81D7-8F67ED1BEDF4}"/>
              </a:ext>
            </a:extLst>
          </p:cNvPr>
          <p:cNvSpPr>
            <a:spLocks noChangeArrowheads="1"/>
          </p:cNvSpPr>
          <p:nvPr/>
        </p:nvSpPr>
        <p:spPr bwMode="auto">
          <a:xfrm>
            <a:off x="152400" y="4814888"/>
            <a:ext cx="1841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39014" name="AutoShape 6">
            <a:extLst>
              <a:ext uri="{FF2B5EF4-FFF2-40B4-BE49-F238E27FC236}">
                <a16:creationId xmlns:a16="http://schemas.microsoft.com/office/drawing/2014/main" id="{F940C909-716D-4CF6-B534-4CBDABBC89C2}"/>
              </a:ext>
            </a:extLst>
          </p:cNvPr>
          <p:cNvSpPr>
            <a:spLocks noChangeArrowheads="1"/>
          </p:cNvSpPr>
          <p:nvPr/>
        </p:nvSpPr>
        <p:spPr bwMode="auto">
          <a:xfrm>
            <a:off x="6629400" y="5921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9015" name="AutoShape 7">
            <a:extLst>
              <a:ext uri="{FF2B5EF4-FFF2-40B4-BE49-F238E27FC236}">
                <a16:creationId xmlns:a16="http://schemas.microsoft.com/office/drawing/2014/main" id="{A90F54AF-2852-4AC9-AD4A-A95A3FB7EDE6}"/>
              </a:ext>
            </a:extLst>
          </p:cNvPr>
          <p:cNvSpPr>
            <a:spLocks noChangeArrowheads="1"/>
          </p:cNvSpPr>
          <p:nvPr/>
        </p:nvSpPr>
        <p:spPr bwMode="auto">
          <a:xfrm>
            <a:off x="46482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9016" name="Text Box 8">
            <a:extLst>
              <a:ext uri="{FF2B5EF4-FFF2-40B4-BE49-F238E27FC236}">
                <a16:creationId xmlns:a16="http://schemas.microsoft.com/office/drawing/2014/main" id="{9A885958-EB95-4280-82C6-74059B700EA1}"/>
              </a:ext>
            </a:extLst>
          </p:cNvPr>
          <p:cNvSpPr txBox="1">
            <a:spLocks noChangeArrowheads="1"/>
          </p:cNvSpPr>
          <p:nvPr/>
        </p:nvSpPr>
        <p:spPr bwMode="auto">
          <a:xfrm>
            <a:off x="1752600" y="1811338"/>
            <a:ext cx="5289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39017" name="AutoShape 9">
            <a:extLst>
              <a:ext uri="{FF2B5EF4-FFF2-40B4-BE49-F238E27FC236}">
                <a16:creationId xmlns:a16="http://schemas.microsoft.com/office/drawing/2014/main" id="{4E712FFD-760A-458D-80C3-A62FFE77C61F}"/>
              </a:ext>
            </a:extLst>
          </p:cNvPr>
          <p:cNvSpPr>
            <a:spLocks noChangeArrowheads="1"/>
          </p:cNvSpPr>
          <p:nvPr/>
        </p:nvSpPr>
        <p:spPr bwMode="auto">
          <a:xfrm>
            <a:off x="4648200" y="25733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18" name="Text Box 10">
            <a:extLst>
              <a:ext uri="{FF2B5EF4-FFF2-40B4-BE49-F238E27FC236}">
                <a16:creationId xmlns:a16="http://schemas.microsoft.com/office/drawing/2014/main" id="{B85E322C-497C-4831-A10C-C4DA01F3D803}"/>
              </a:ext>
            </a:extLst>
          </p:cNvPr>
          <p:cNvSpPr txBox="1">
            <a:spLocks noChangeArrowheads="1"/>
          </p:cNvSpPr>
          <p:nvPr/>
        </p:nvSpPr>
        <p:spPr bwMode="auto">
          <a:xfrm>
            <a:off x="436563" y="2603500"/>
            <a:ext cx="868362"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9019" name="AutoShape 11">
            <a:extLst>
              <a:ext uri="{FF2B5EF4-FFF2-40B4-BE49-F238E27FC236}">
                <a16:creationId xmlns:a16="http://schemas.microsoft.com/office/drawing/2014/main" id="{C23CD9EB-3B53-40CE-BC60-65FBD104BF31}"/>
              </a:ext>
            </a:extLst>
          </p:cNvPr>
          <p:cNvSpPr>
            <a:spLocks noChangeArrowheads="1"/>
          </p:cNvSpPr>
          <p:nvPr/>
        </p:nvSpPr>
        <p:spPr bwMode="auto">
          <a:xfrm>
            <a:off x="56388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solidFill>
                <a:srgbClr val="FFFFCC"/>
              </a:solidFill>
              <a:effectLst>
                <a:outerShdw blurRad="38100" dist="38100" dir="2700000" algn="tl">
                  <a:srgbClr val="000000"/>
                </a:outerShdw>
              </a:effectLst>
              <a:ea typeface="宋体" panose="02010600030101010101" pitchFamily="2" charset="-122"/>
            </a:endParaRPr>
          </a:p>
        </p:txBody>
      </p:sp>
      <p:sp>
        <p:nvSpPr>
          <p:cNvPr id="939020" name="AutoShape 12">
            <a:extLst>
              <a:ext uri="{FF2B5EF4-FFF2-40B4-BE49-F238E27FC236}">
                <a16:creationId xmlns:a16="http://schemas.microsoft.com/office/drawing/2014/main" id="{EAA5B524-2D86-44E7-8966-8AABA4924CAC}"/>
              </a:ext>
            </a:extLst>
          </p:cNvPr>
          <p:cNvSpPr>
            <a:spLocks noChangeArrowheads="1"/>
          </p:cNvSpPr>
          <p:nvPr/>
        </p:nvSpPr>
        <p:spPr bwMode="auto">
          <a:xfrm>
            <a:off x="2667000" y="41735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21" name="AutoShape 13">
            <a:extLst>
              <a:ext uri="{FF2B5EF4-FFF2-40B4-BE49-F238E27FC236}">
                <a16:creationId xmlns:a16="http://schemas.microsoft.com/office/drawing/2014/main" id="{5FE2C697-5E62-43ED-8D90-812FE1B0D198}"/>
              </a:ext>
            </a:extLst>
          </p:cNvPr>
          <p:cNvSpPr>
            <a:spLocks noChangeArrowheads="1"/>
          </p:cNvSpPr>
          <p:nvPr/>
        </p:nvSpPr>
        <p:spPr bwMode="auto">
          <a:xfrm>
            <a:off x="1676400" y="44783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22" name="AutoShape 14">
            <a:extLst>
              <a:ext uri="{FF2B5EF4-FFF2-40B4-BE49-F238E27FC236}">
                <a16:creationId xmlns:a16="http://schemas.microsoft.com/office/drawing/2014/main" id="{D2C2A927-9B6B-4DD6-BB2A-8214E8108E2C}"/>
              </a:ext>
            </a:extLst>
          </p:cNvPr>
          <p:cNvSpPr>
            <a:spLocks noChangeArrowheads="1"/>
          </p:cNvSpPr>
          <p:nvPr/>
        </p:nvSpPr>
        <p:spPr bwMode="auto">
          <a:xfrm>
            <a:off x="6629400" y="22685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9023" name="AutoShape 15">
            <a:extLst>
              <a:ext uri="{FF2B5EF4-FFF2-40B4-BE49-F238E27FC236}">
                <a16:creationId xmlns:a16="http://schemas.microsoft.com/office/drawing/2014/main" id="{00E03A5F-36DF-41CC-8E0C-2E5CA680C875}"/>
              </a:ext>
            </a:extLst>
          </p:cNvPr>
          <p:cNvSpPr>
            <a:spLocks noChangeArrowheads="1"/>
          </p:cNvSpPr>
          <p:nvPr/>
        </p:nvSpPr>
        <p:spPr bwMode="auto">
          <a:xfrm>
            <a:off x="46482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24" name="AutoShape 16">
            <a:extLst>
              <a:ext uri="{FF2B5EF4-FFF2-40B4-BE49-F238E27FC236}">
                <a16:creationId xmlns:a16="http://schemas.microsoft.com/office/drawing/2014/main" id="{64E0C596-8819-49AB-94CC-B16E8F02DCD7}"/>
              </a:ext>
            </a:extLst>
          </p:cNvPr>
          <p:cNvSpPr>
            <a:spLocks noChangeArrowheads="1"/>
          </p:cNvSpPr>
          <p:nvPr/>
        </p:nvSpPr>
        <p:spPr bwMode="auto">
          <a:xfrm>
            <a:off x="6629400" y="37163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39025" name="AutoShape 17">
            <a:extLst>
              <a:ext uri="{FF2B5EF4-FFF2-40B4-BE49-F238E27FC236}">
                <a16:creationId xmlns:a16="http://schemas.microsoft.com/office/drawing/2014/main" id="{5616887F-20A9-4E9B-9C1A-3568FEC314C4}"/>
              </a:ext>
            </a:extLst>
          </p:cNvPr>
          <p:cNvSpPr>
            <a:spLocks noChangeArrowheads="1"/>
          </p:cNvSpPr>
          <p:nvPr/>
        </p:nvSpPr>
        <p:spPr bwMode="auto">
          <a:xfrm>
            <a:off x="3657600" y="40973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26" name="Text Box 18">
            <a:extLst>
              <a:ext uri="{FF2B5EF4-FFF2-40B4-BE49-F238E27FC236}">
                <a16:creationId xmlns:a16="http://schemas.microsoft.com/office/drawing/2014/main" id="{B1774E80-43FD-478F-912B-364732591BCF}"/>
              </a:ext>
            </a:extLst>
          </p:cNvPr>
          <p:cNvSpPr txBox="1">
            <a:spLocks noChangeArrowheads="1"/>
          </p:cNvSpPr>
          <p:nvPr/>
        </p:nvSpPr>
        <p:spPr bwMode="auto">
          <a:xfrm>
            <a:off x="457200" y="4046538"/>
            <a:ext cx="8985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hlink"/>
                </a:solidFill>
                <a:ea typeface="隶书" panose="02010509060101010101" pitchFamily="49" charset="-122"/>
              </a:rPr>
              <a:t>结果</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9027" name="Text Box 19">
            <a:extLst>
              <a:ext uri="{FF2B5EF4-FFF2-40B4-BE49-F238E27FC236}">
                <a16:creationId xmlns:a16="http://schemas.microsoft.com/office/drawing/2014/main" id="{CD63041E-E593-42E5-BE0C-03767B02546E}"/>
              </a:ext>
            </a:extLst>
          </p:cNvPr>
          <p:cNvSpPr txBox="1">
            <a:spLocks noChangeArrowheads="1"/>
          </p:cNvSpPr>
          <p:nvPr/>
        </p:nvSpPr>
        <p:spPr bwMode="auto">
          <a:xfrm>
            <a:off x="457200" y="927100"/>
            <a:ext cx="8683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hlink"/>
                </a:solidFill>
                <a:ea typeface="宋体" panose="02010600030101010101" pitchFamily="2" charset="-122"/>
              </a:rPr>
              <a:t>i </a:t>
            </a:r>
            <a:r>
              <a:rPr kumimoji="1" lang="en-US" altLang="zh-CN" sz="2800" b="1">
                <a:solidFill>
                  <a:schemeClr val="hlink"/>
                </a:solidFill>
                <a:ea typeface="宋体" panose="02010600030101010101"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39028" name="AutoShape 20">
            <a:extLst>
              <a:ext uri="{FF2B5EF4-FFF2-40B4-BE49-F238E27FC236}">
                <a16:creationId xmlns:a16="http://schemas.microsoft.com/office/drawing/2014/main" id="{A070A63D-BFB2-4A95-BD61-4F96D5E5C210}"/>
              </a:ext>
            </a:extLst>
          </p:cNvPr>
          <p:cNvSpPr>
            <a:spLocks noChangeArrowheads="1"/>
          </p:cNvSpPr>
          <p:nvPr/>
        </p:nvSpPr>
        <p:spPr bwMode="auto">
          <a:xfrm>
            <a:off x="1676400" y="13541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29" name="AutoShape 21">
            <a:extLst>
              <a:ext uri="{FF2B5EF4-FFF2-40B4-BE49-F238E27FC236}">
                <a16:creationId xmlns:a16="http://schemas.microsoft.com/office/drawing/2014/main" id="{EF368250-BDBB-4520-823F-2EB39E858A0F}"/>
              </a:ext>
            </a:extLst>
          </p:cNvPr>
          <p:cNvSpPr>
            <a:spLocks noChangeArrowheads="1"/>
          </p:cNvSpPr>
          <p:nvPr/>
        </p:nvSpPr>
        <p:spPr bwMode="auto">
          <a:xfrm>
            <a:off x="2667000" y="10493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latin typeface="Arial" panose="020B0604020202020204" pitchFamily="34" charset="0"/>
                <a:ea typeface="宋体" panose="02010600030101010101" pitchFamily="2" charset="-122"/>
              </a:rPr>
              <a:t>16</a:t>
            </a:r>
            <a:endParaRPr kumimoji="1" lang="en-US" altLang="zh-CN" sz="2400">
              <a:ea typeface="宋体" panose="02010600030101010101" pitchFamily="2" charset="-122"/>
            </a:endParaRPr>
          </a:p>
        </p:txBody>
      </p:sp>
      <p:sp>
        <p:nvSpPr>
          <p:cNvPr id="939030" name="AutoShape 22">
            <a:extLst>
              <a:ext uri="{FF2B5EF4-FFF2-40B4-BE49-F238E27FC236}">
                <a16:creationId xmlns:a16="http://schemas.microsoft.com/office/drawing/2014/main" id="{7017A37E-4EB0-443F-8E0A-CA87B740B58F}"/>
              </a:ext>
            </a:extLst>
          </p:cNvPr>
          <p:cNvSpPr>
            <a:spLocks noChangeArrowheads="1"/>
          </p:cNvSpPr>
          <p:nvPr/>
        </p:nvSpPr>
        <p:spPr bwMode="auto">
          <a:xfrm>
            <a:off x="56388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39031" name="AutoShape 23">
            <a:extLst>
              <a:ext uri="{FF2B5EF4-FFF2-40B4-BE49-F238E27FC236}">
                <a16:creationId xmlns:a16="http://schemas.microsoft.com/office/drawing/2014/main" id="{F3C3D62A-3D78-4531-BEED-A23756993730}"/>
              </a:ext>
            </a:extLst>
          </p:cNvPr>
          <p:cNvSpPr>
            <a:spLocks noChangeArrowheads="1"/>
          </p:cNvSpPr>
          <p:nvPr/>
        </p:nvSpPr>
        <p:spPr bwMode="auto">
          <a:xfrm>
            <a:off x="3657600" y="9731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32" name="Text Box 24">
            <a:extLst>
              <a:ext uri="{FF2B5EF4-FFF2-40B4-BE49-F238E27FC236}">
                <a16:creationId xmlns:a16="http://schemas.microsoft.com/office/drawing/2014/main" id="{DD701D20-D099-489B-93F6-A5DBCAF425BD}"/>
              </a:ext>
            </a:extLst>
          </p:cNvPr>
          <p:cNvSpPr txBox="1">
            <a:spLocks noChangeArrowheads="1"/>
          </p:cNvSpPr>
          <p:nvPr/>
        </p:nvSpPr>
        <p:spPr bwMode="auto">
          <a:xfrm>
            <a:off x="7239000" y="550863"/>
            <a:ext cx="18780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zh-CN" altLang="en-US" sz="2800" b="1">
                <a:ea typeface="隶书" panose="02010509060101010101" pitchFamily="49" charset="-122"/>
              </a:rPr>
              <a:t>最小者</a:t>
            </a:r>
            <a:r>
              <a:rPr kumimoji="1" lang="zh-CN" altLang="en-US" sz="2800" b="1"/>
              <a:t> </a:t>
            </a:r>
            <a:r>
              <a:rPr kumimoji="1" lang="en-US" altLang="zh-CN" sz="2800" b="1"/>
              <a:t>25*</a:t>
            </a:r>
          </a:p>
          <a:p>
            <a:pPr algn="l">
              <a:lnSpc>
                <a:spcPct val="90000"/>
              </a:lnSpc>
            </a:pPr>
            <a:r>
              <a:rPr kumimoji="1" lang="zh-CN" altLang="en-US" sz="2800" b="1">
                <a:ea typeface="隶书" panose="02010509060101010101" pitchFamily="49" charset="-122"/>
              </a:rPr>
              <a:t>无交换</a:t>
            </a:r>
            <a:endParaRPr kumimoji="1" lang="zh-CN" altLang="en-US" sz="2400">
              <a:ea typeface="宋体" panose="02010600030101010101" pitchFamily="2" charset="-122"/>
            </a:endParaRPr>
          </a:p>
        </p:txBody>
      </p:sp>
      <p:sp>
        <p:nvSpPr>
          <p:cNvPr id="939033" name="Text Box 25">
            <a:extLst>
              <a:ext uri="{FF2B5EF4-FFF2-40B4-BE49-F238E27FC236}">
                <a16:creationId xmlns:a16="http://schemas.microsoft.com/office/drawing/2014/main" id="{3C105E32-215D-43BD-962B-72E295B264C0}"/>
              </a:ext>
            </a:extLst>
          </p:cNvPr>
          <p:cNvSpPr txBox="1">
            <a:spLocks noChangeArrowheads="1"/>
          </p:cNvSpPr>
          <p:nvPr/>
        </p:nvSpPr>
        <p:spPr bwMode="auto">
          <a:xfrm>
            <a:off x="7210425" y="2246313"/>
            <a:ext cx="1700213" cy="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zh-CN" altLang="en-US" sz="2800" b="1">
                <a:ea typeface="隶书" panose="02010509060101010101" pitchFamily="49" charset="-122"/>
              </a:rPr>
              <a:t>最小者</a:t>
            </a:r>
            <a:r>
              <a:rPr kumimoji="1" lang="zh-CN" altLang="en-US" sz="2800" b="1"/>
              <a:t> </a:t>
            </a:r>
            <a:r>
              <a:rPr kumimoji="1" lang="en-US" altLang="zh-CN" sz="2800" b="1"/>
              <a:t>25</a:t>
            </a:r>
          </a:p>
          <a:p>
            <a:pPr algn="l">
              <a:lnSpc>
                <a:spcPct val="90000"/>
              </a:lnSpc>
            </a:pPr>
            <a:r>
              <a:rPr kumimoji="1" lang="zh-CN" altLang="en-US" sz="2800" b="1">
                <a:ea typeface="隶书" panose="02010509060101010101" pitchFamily="49" charset="-122"/>
              </a:rPr>
              <a:t>无交换</a:t>
            </a:r>
            <a:endParaRPr kumimoji="1" lang="zh-CN" altLang="en-US" sz="2400">
              <a:ea typeface="宋体" panose="02010600030101010101" pitchFamily="2" charset="-122"/>
            </a:endParaRPr>
          </a:p>
        </p:txBody>
      </p:sp>
      <p:sp>
        <p:nvSpPr>
          <p:cNvPr id="939034" name="AutoShape 26">
            <a:extLst>
              <a:ext uri="{FF2B5EF4-FFF2-40B4-BE49-F238E27FC236}">
                <a16:creationId xmlns:a16="http://schemas.microsoft.com/office/drawing/2014/main" id="{0628037E-62F2-4B86-B18C-6F439D449269}"/>
              </a:ext>
            </a:extLst>
          </p:cNvPr>
          <p:cNvSpPr>
            <a:spLocks noChangeArrowheads="1"/>
          </p:cNvSpPr>
          <p:nvPr/>
        </p:nvSpPr>
        <p:spPr bwMode="auto">
          <a:xfrm>
            <a:off x="5638800" y="25733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39035" name="AutoShape 27">
            <a:extLst>
              <a:ext uri="{FF2B5EF4-FFF2-40B4-BE49-F238E27FC236}">
                <a16:creationId xmlns:a16="http://schemas.microsoft.com/office/drawing/2014/main" id="{5CC6357E-A886-449D-B683-8F7CF529BDFF}"/>
              </a:ext>
            </a:extLst>
          </p:cNvPr>
          <p:cNvSpPr>
            <a:spLocks noChangeArrowheads="1"/>
          </p:cNvSpPr>
          <p:nvPr/>
        </p:nvSpPr>
        <p:spPr bwMode="auto">
          <a:xfrm>
            <a:off x="3657600" y="26495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36" name="AutoShape 28">
            <a:extLst>
              <a:ext uri="{FF2B5EF4-FFF2-40B4-BE49-F238E27FC236}">
                <a16:creationId xmlns:a16="http://schemas.microsoft.com/office/drawing/2014/main" id="{732042E3-2F74-4FC4-93D9-E9E6A1CF79A4}"/>
              </a:ext>
            </a:extLst>
          </p:cNvPr>
          <p:cNvSpPr>
            <a:spLocks noChangeArrowheads="1"/>
          </p:cNvSpPr>
          <p:nvPr/>
        </p:nvSpPr>
        <p:spPr bwMode="auto">
          <a:xfrm>
            <a:off x="2667000" y="27257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37" name="AutoShape 29">
            <a:extLst>
              <a:ext uri="{FF2B5EF4-FFF2-40B4-BE49-F238E27FC236}">
                <a16:creationId xmlns:a16="http://schemas.microsoft.com/office/drawing/2014/main" id="{0861F1F5-06F3-4D80-BACD-4DA655310533}"/>
              </a:ext>
            </a:extLst>
          </p:cNvPr>
          <p:cNvSpPr>
            <a:spLocks noChangeArrowheads="1"/>
          </p:cNvSpPr>
          <p:nvPr/>
        </p:nvSpPr>
        <p:spPr bwMode="auto">
          <a:xfrm>
            <a:off x="1676400" y="30305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39038" name="Text Box 30">
            <a:extLst>
              <a:ext uri="{FF2B5EF4-FFF2-40B4-BE49-F238E27FC236}">
                <a16:creationId xmlns:a16="http://schemas.microsoft.com/office/drawing/2014/main" id="{08CD13E0-4AAD-4B7E-A66E-19BBDE13CE5E}"/>
              </a:ext>
            </a:extLst>
          </p:cNvPr>
          <p:cNvSpPr txBox="1">
            <a:spLocks noChangeArrowheads="1"/>
          </p:cNvSpPr>
          <p:nvPr/>
        </p:nvSpPr>
        <p:spPr bwMode="auto">
          <a:xfrm>
            <a:off x="3041650" y="5178425"/>
            <a:ext cx="30416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t>各趟排序后的结果</a:t>
            </a:r>
            <a:endParaRPr kumimoji="1" lang="zh-CN" altLang="en-US" sz="2800" b="1">
              <a:effectLst>
                <a:outerShdw blurRad="38100" dist="38100" dir="2700000" algn="tl">
                  <a:srgbClr val="C0C0C0"/>
                </a:outerShdw>
              </a:effectLst>
              <a:ea typeface="隶书" panose="02010509060101010101" pitchFamily="49" charset="-122"/>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EC640A8-56FA-4C0C-A267-B32DF34F51CB}"/>
              </a:ext>
            </a:extLst>
          </p:cNvPr>
          <p:cNvSpPr>
            <a:spLocks noGrp="1"/>
          </p:cNvSpPr>
          <p:nvPr>
            <p:ph type="sldNum" sz="quarter" idx="11"/>
          </p:nvPr>
        </p:nvSpPr>
        <p:spPr/>
        <p:txBody>
          <a:bodyPr/>
          <a:lstStyle/>
          <a:p>
            <a:r>
              <a:rPr lang="en-US" altLang="zh-CN"/>
              <a:t>140-</a:t>
            </a:r>
            <a:fld id="{49284B9A-4773-4015-9A62-B0922D3E9A87}" type="slidenum">
              <a:rPr lang="en-US" altLang="zh-CN"/>
              <a:pPr/>
              <a:t>63</a:t>
            </a:fld>
            <a:endParaRPr lang="en-US" altLang="zh-CN"/>
          </a:p>
        </p:txBody>
      </p:sp>
      <p:sp>
        <p:nvSpPr>
          <p:cNvPr id="940035" name="Rectangle 3">
            <a:extLst>
              <a:ext uri="{FF2B5EF4-FFF2-40B4-BE49-F238E27FC236}">
                <a16:creationId xmlns:a16="http://schemas.microsoft.com/office/drawing/2014/main" id="{CA3E90EA-96F1-437D-9034-27359DC3198C}"/>
              </a:ext>
            </a:extLst>
          </p:cNvPr>
          <p:cNvSpPr>
            <a:spLocks noGrp="1" noChangeArrowheads="1"/>
          </p:cNvSpPr>
          <p:nvPr>
            <p:ph type="title"/>
          </p:nvPr>
        </p:nvSpPr>
        <p:spPr>
          <a:xfrm>
            <a:off x="457200" y="457200"/>
            <a:ext cx="8229600" cy="955675"/>
          </a:xfrm>
        </p:spPr>
        <p:txBody>
          <a:bodyPr/>
          <a:lstStyle/>
          <a:p>
            <a:pPr algn="ctr"/>
            <a:r>
              <a:rPr kumimoji="1" lang="zh-CN" altLang="en-US" sz="4000" b="1">
                <a:solidFill>
                  <a:schemeClr val="tx2"/>
                </a:solidFill>
                <a:ea typeface="华文新魏" panose="02010800040101010101" pitchFamily="2" charset="-122"/>
              </a:rPr>
              <a:t>直接选择排序的算法</a:t>
            </a:r>
          </a:p>
        </p:txBody>
      </p:sp>
      <p:sp>
        <p:nvSpPr>
          <p:cNvPr id="940036" name="Rectangle 4">
            <a:extLst>
              <a:ext uri="{FF2B5EF4-FFF2-40B4-BE49-F238E27FC236}">
                <a16:creationId xmlns:a16="http://schemas.microsoft.com/office/drawing/2014/main" id="{EFCE20A0-2673-4BDE-8412-568E6B27B658}"/>
              </a:ext>
            </a:extLst>
          </p:cNvPr>
          <p:cNvSpPr>
            <a:spLocks noGrp="1" noChangeArrowheads="1"/>
          </p:cNvSpPr>
          <p:nvPr>
            <p:ph type="body" idx="1"/>
          </p:nvPr>
        </p:nvSpPr>
        <p:spPr>
          <a:xfrm>
            <a:off x="457200" y="1341438"/>
            <a:ext cx="8229600" cy="514826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"dataList.h"</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SelectSort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b="1">
                <a:solidFill>
                  <a:schemeClr val="tx2"/>
                </a:solidFill>
                <a:latin typeface="Times New Roman" panose="02020603050405020304" pitchFamily="18" charset="0"/>
                <a:ea typeface="隶书" panose="02010509060101010101" pitchFamily="49" charset="-122"/>
              </a:rPr>
              <a:t>L[i]</a:t>
            </a:r>
            <a:r>
              <a:rPr lang="zh-CN" altLang="en-US" sz="2800">
                <a:solidFill>
                  <a:schemeClr val="tx2"/>
                </a:solidFill>
                <a:latin typeface="Times New Roman" panose="02020603050405020304" pitchFamily="18" charset="0"/>
                <a:ea typeface="隶书" panose="02010509060101010101" pitchFamily="49" charset="-122"/>
              </a:rPr>
              <a:t>到</a:t>
            </a:r>
            <a:r>
              <a:rPr lang="en-US" altLang="zh-CN" sz="2800" b="1">
                <a:solidFill>
                  <a:schemeClr val="tx2"/>
                </a:solidFill>
                <a:latin typeface="Times New Roman" panose="02020603050405020304" pitchFamily="18" charset="0"/>
                <a:ea typeface="隶书" panose="02010509060101010101" pitchFamily="49" charset="-122"/>
              </a:rPr>
              <a:t>L[n-1]</a:t>
            </a:r>
            <a:r>
              <a:rPr lang="zh-CN" altLang="en-US" sz="2800">
                <a:solidFill>
                  <a:schemeClr val="tx2"/>
                </a:solidFill>
                <a:latin typeface="Times New Roman" panose="02020603050405020304" pitchFamily="18" charset="0"/>
                <a:ea typeface="隶书" panose="02010509060101010101" pitchFamily="49" charset="-122"/>
              </a:rPr>
              <a:t>找最小排序码元素</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j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L[k]) 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 Swap (L[i]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交换</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a:extLst>
              <a:ext uri="{FF2B5EF4-FFF2-40B4-BE49-F238E27FC236}">
                <a16:creationId xmlns:a16="http://schemas.microsoft.com/office/drawing/2014/main" id="{071D0C5F-530D-4F0E-871A-62EE5E5D41E2}"/>
              </a:ext>
            </a:extLst>
          </p:cNvPr>
          <p:cNvSpPr>
            <a:spLocks noGrp="1"/>
          </p:cNvSpPr>
          <p:nvPr>
            <p:ph type="sldNum" sz="quarter" idx="11"/>
          </p:nvPr>
        </p:nvSpPr>
        <p:spPr/>
        <p:txBody>
          <a:bodyPr/>
          <a:lstStyle/>
          <a:p>
            <a:r>
              <a:rPr lang="en-US" altLang="zh-CN"/>
              <a:t>140-</a:t>
            </a:r>
            <a:fld id="{B07E327F-7969-496A-900B-2B963CB59291}" type="slidenum">
              <a:rPr lang="en-US" altLang="zh-CN"/>
              <a:pPr/>
              <a:t>64</a:t>
            </a:fld>
            <a:endParaRPr lang="en-US" altLang="zh-CN"/>
          </a:p>
        </p:txBody>
      </p:sp>
      <p:sp>
        <p:nvSpPr>
          <p:cNvPr id="941061" name="Rectangle 5">
            <a:extLst>
              <a:ext uri="{FF2B5EF4-FFF2-40B4-BE49-F238E27FC236}">
                <a16:creationId xmlns:a16="http://schemas.microsoft.com/office/drawing/2014/main" id="{8E7939E6-22BB-47A4-AE0C-A536C7A0EFA9}"/>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sp>
        <p:nvSpPr>
          <p:cNvPr id="941073" name="Text Box 17">
            <a:extLst>
              <a:ext uri="{FF2B5EF4-FFF2-40B4-BE49-F238E27FC236}">
                <a16:creationId xmlns:a16="http://schemas.microsoft.com/office/drawing/2014/main" id="{A30A5B81-24EB-4155-B1C4-8CADFF8781F1}"/>
              </a:ext>
            </a:extLst>
          </p:cNvPr>
          <p:cNvSpPr txBox="1">
            <a:spLocks noChangeArrowheads="1"/>
          </p:cNvSpPr>
          <p:nvPr/>
        </p:nvSpPr>
        <p:spPr bwMode="auto">
          <a:xfrm>
            <a:off x="2595563" y="714375"/>
            <a:ext cx="409733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ea typeface="隶书" panose="02010509060101010101" pitchFamily="49" charset="-122"/>
              </a:rPr>
              <a:t>i =</a:t>
            </a:r>
            <a:r>
              <a:rPr kumimoji="1" lang="en-US" altLang="zh-CN" sz="3200" b="1">
                <a:ea typeface="隶书" panose="02010509060101010101" pitchFamily="49" charset="-122"/>
              </a:rPr>
              <a:t>1</a:t>
            </a:r>
            <a:r>
              <a:rPr kumimoji="1" lang="zh-CN" altLang="en-US" sz="3200" b="1"/>
              <a:t>时选择排序的过程</a:t>
            </a:r>
            <a:endParaRPr kumimoji="1" lang="zh-CN" altLang="en-US" sz="2400">
              <a:ea typeface="宋体" panose="02010600030101010101" pitchFamily="2" charset="-122"/>
            </a:endParaRPr>
          </a:p>
        </p:txBody>
      </p:sp>
      <p:grpSp>
        <p:nvGrpSpPr>
          <p:cNvPr id="941099" name="Group 43">
            <a:extLst>
              <a:ext uri="{FF2B5EF4-FFF2-40B4-BE49-F238E27FC236}">
                <a16:creationId xmlns:a16="http://schemas.microsoft.com/office/drawing/2014/main" id="{94EF0652-3EB5-4E8D-9E9B-7175463CCDA3}"/>
              </a:ext>
            </a:extLst>
          </p:cNvPr>
          <p:cNvGrpSpPr>
            <a:grpSpLocks/>
          </p:cNvGrpSpPr>
          <p:nvPr/>
        </p:nvGrpSpPr>
        <p:grpSpPr bwMode="auto">
          <a:xfrm>
            <a:off x="609600" y="1690688"/>
            <a:ext cx="7696200" cy="2133600"/>
            <a:chOff x="384" y="528"/>
            <a:chExt cx="4848" cy="1344"/>
          </a:xfrm>
        </p:grpSpPr>
        <p:sp>
          <p:nvSpPr>
            <p:cNvPr id="941060" name="AutoShape 4" descr="白色大理石">
              <a:extLst>
                <a:ext uri="{FF2B5EF4-FFF2-40B4-BE49-F238E27FC236}">
                  <a16:creationId xmlns:a16="http://schemas.microsoft.com/office/drawing/2014/main" id="{01FA53EC-7904-4702-83ED-BB56192CDE19}"/>
                </a:ext>
              </a:extLst>
            </p:cNvPr>
            <p:cNvSpPr>
              <a:spLocks noChangeArrowheads="1"/>
            </p:cNvSpPr>
            <p:nvPr/>
          </p:nvSpPr>
          <p:spPr bwMode="auto">
            <a:xfrm>
              <a:off x="384" y="1008"/>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41062" name="Text Box 6">
              <a:extLst>
                <a:ext uri="{FF2B5EF4-FFF2-40B4-BE49-F238E27FC236}">
                  <a16:creationId xmlns:a16="http://schemas.microsoft.com/office/drawing/2014/main" id="{E5162F5C-7EA3-483C-B98F-C2D86EF70B53}"/>
                </a:ext>
              </a:extLst>
            </p:cNvPr>
            <p:cNvSpPr txBox="1">
              <a:spLocks noChangeArrowheads="1"/>
            </p:cNvSpPr>
            <p:nvPr/>
          </p:nvSpPr>
          <p:spPr bwMode="auto">
            <a:xfrm>
              <a:off x="1104" y="1296"/>
              <a:ext cx="33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941064" name="AutoShape 8">
              <a:extLst>
                <a:ext uri="{FF2B5EF4-FFF2-40B4-BE49-F238E27FC236}">
                  <a16:creationId xmlns:a16="http://schemas.microsoft.com/office/drawing/2014/main" id="{716CB73C-B321-4BC7-8C0F-342B24079C43}"/>
                </a:ext>
              </a:extLst>
            </p:cNvPr>
            <p:cNvSpPr>
              <a:spLocks noChangeArrowheads="1"/>
            </p:cNvSpPr>
            <p:nvPr/>
          </p:nvSpPr>
          <p:spPr bwMode="auto">
            <a:xfrm>
              <a:off x="3552" y="81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41065" name="AutoShape 9">
              <a:extLst>
                <a:ext uri="{FF2B5EF4-FFF2-40B4-BE49-F238E27FC236}">
                  <a16:creationId xmlns:a16="http://schemas.microsoft.com/office/drawing/2014/main" id="{DB97255D-50A6-4CAF-8D81-4D8430888CF4}"/>
                </a:ext>
              </a:extLst>
            </p:cNvPr>
            <p:cNvSpPr>
              <a:spLocks noChangeArrowheads="1"/>
            </p:cNvSpPr>
            <p:nvPr/>
          </p:nvSpPr>
          <p:spPr bwMode="auto">
            <a:xfrm>
              <a:off x="1056" y="1008"/>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41066" name="AutoShape 10">
              <a:extLst>
                <a:ext uri="{FF2B5EF4-FFF2-40B4-BE49-F238E27FC236}">
                  <a16:creationId xmlns:a16="http://schemas.microsoft.com/office/drawing/2014/main" id="{1E863FA6-BA3C-4CEA-942F-505450161528}"/>
                </a:ext>
              </a:extLst>
            </p:cNvPr>
            <p:cNvSpPr>
              <a:spLocks noChangeArrowheads="1"/>
            </p:cNvSpPr>
            <p:nvPr/>
          </p:nvSpPr>
          <p:spPr bwMode="auto">
            <a:xfrm>
              <a:off x="2928" y="72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41067" name="AutoShape 11">
              <a:extLst>
                <a:ext uri="{FF2B5EF4-FFF2-40B4-BE49-F238E27FC236}">
                  <a16:creationId xmlns:a16="http://schemas.microsoft.com/office/drawing/2014/main" id="{4BED0B8C-ACFC-411A-ABBE-D22EF33B4ED7}"/>
                </a:ext>
              </a:extLst>
            </p:cNvPr>
            <p:cNvSpPr>
              <a:spLocks noChangeArrowheads="1"/>
            </p:cNvSpPr>
            <p:nvPr/>
          </p:nvSpPr>
          <p:spPr bwMode="auto">
            <a:xfrm>
              <a:off x="2304" y="528"/>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41068" name="AutoShape 12">
              <a:extLst>
                <a:ext uri="{FF2B5EF4-FFF2-40B4-BE49-F238E27FC236}">
                  <a16:creationId xmlns:a16="http://schemas.microsoft.com/office/drawing/2014/main" id="{C0EBF7F0-2110-4875-BA4C-0C6A7851B906}"/>
                </a:ext>
              </a:extLst>
            </p:cNvPr>
            <p:cNvSpPr>
              <a:spLocks noChangeArrowheads="1"/>
            </p:cNvSpPr>
            <p:nvPr/>
          </p:nvSpPr>
          <p:spPr bwMode="auto">
            <a:xfrm>
              <a:off x="4176" y="768"/>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41071" name="AutoShape 15">
              <a:extLst>
                <a:ext uri="{FF2B5EF4-FFF2-40B4-BE49-F238E27FC236}">
                  <a16:creationId xmlns:a16="http://schemas.microsoft.com/office/drawing/2014/main" id="{16E7EC9D-FB73-4CB0-B67C-0B64D752337D}"/>
                </a:ext>
              </a:extLst>
            </p:cNvPr>
            <p:cNvSpPr>
              <a:spLocks noChangeArrowheads="1"/>
            </p:cNvSpPr>
            <p:nvPr/>
          </p:nvSpPr>
          <p:spPr bwMode="auto">
            <a:xfrm>
              <a:off x="1680" y="72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41074" name="Line 18">
              <a:extLst>
                <a:ext uri="{FF2B5EF4-FFF2-40B4-BE49-F238E27FC236}">
                  <a16:creationId xmlns:a16="http://schemas.microsoft.com/office/drawing/2014/main" id="{5DEB54A9-51FE-41C2-B86D-E4B20F568C7E}"/>
                </a:ext>
              </a:extLst>
            </p:cNvPr>
            <p:cNvSpPr>
              <a:spLocks noChangeShapeType="1"/>
            </p:cNvSpPr>
            <p:nvPr/>
          </p:nvSpPr>
          <p:spPr bwMode="auto">
            <a:xfrm flipV="1">
              <a:off x="1728" y="15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1075" name="Line 19">
              <a:extLst>
                <a:ext uri="{FF2B5EF4-FFF2-40B4-BE49-F238E27FC236}">
                  <a16:creationId xmlns:a16="http://schemas.microsoft.com/office/drawing/2014/main" id="{35F6D9D5-CB36-4DF5-BC6E-F6D6EBA8008E}"/>
                </a:ext>
              </a:extLst>
            </p:cNvPr>
            <p:cNvSpPr>
              <a:spLocks noChangeShapeType="1"/>
            </p:cNvSpPr>
            <p:nvPr/>
          </p:nvSpPr>
          <p:spPr bwMode="auto">
            <a:xfrm flipV="1">
              <a:off x="1920" y="15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1076" name="Line 20">
              <a:extLst>
                <a:ext uri="{FF2B5EF4-FFF2-40B4-BE49-F238E27FC236}">
                  <a16:creationId xmlns:a16="http://schemas.microsoft.com/office/drawing/2014/main" id="{959AF9CD-9999-4A61-873D-A5CA0F05FC94}"/>
                </a:ext>
              </a:extLst>
            </p:cNvPr>
            <p:cNvSpPr>
              <a:spLocks noChangeShapeType="1"/>
            </p:cNvSpPr>
            <p:nvPr/>
          </p:nvSpPr>
          <p:spPr bwMode="auto">
            <a:xfrm flipV="1">
              <a:off x="2448" y="15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1077" name="Text Box 21">
              <a:extLst>
                <a:ext uri="{FF2B5EF4-FFF2-40B4-BE49-F238E27FC236}">
                  <a16:creationId xmlns:a16="http://schemas.microsoft.com/office/drawing/2014/main" id="{2CDC18CC-EC58-4A2A-A411-6F9BAA3B77F3}"/>
                </a:ext>
              </a:extLst>
            </p:cNvPr>
            <p:cNvSpPr txBox="1">
              <a:spLocks noChangeArrowheads="1"/>
            </p:cNvSpPr>
            <p:nvPr/>
          </p:nvSpPr>
          <p:spPr bwMode="auto">
            <a:xfrm>
              <a:off x="1584" y="1584"/>
              <a:ext cx="108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a typeface="宋体" panose="02010600030101010101" pitchFamily="2" charset="-122"/>
                </a:rPr>
                <a:t>i  </a:t>
              </a:r>
              <a:r>
                <a:rPr kumimoji="1" lang="en-US" altLang="zh-CN" sz="2400" b="1" i="1">
                  <a:solidFill>
                    <a:schemeClr val="tx2"/>
                  </a:solidFill>
                  <a:ea typeface="宋体" panose="02010600030101010101" pitchFamily="2" charset="-122"/>
                </a:rPr>
                <a:t>k</a:t>
              </a:r>
              <a:r>
                <a:rPr kumimoji="1" lang="en-US" altLang="zh-CN" sz="2400" b="1" i="1">
                  <a:ea typeface="宋体" panose="02010600030101010101" pitchFamily="2" charset="-122"/>
                </a:rPr>
                <a:t>             j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41088" name="Text Box 32">
              <a:extLst>
                <a:ext uri="{FF2B5EF4-FFF2-40B4-BE49-F238E27FC236}">
                  <a16:creationId xmlns:a16="http://schemas.microsoft.com/office/drawing/2014/main" id="{6BD120F0-A3A4-4B1F-A1FC-0FA46A91CB69}"/>
                </a:ext>
              </a:extLst>
            </p:cNvPr>
            <p:cNvSpPr txBox="1">
              <a:spLocks noChangeArrowheads="1"/>
            </p:cNvSpPr>
            <p:nvPr/>
          </p:nvSpPr>
          <p:spPr bwMode="auto">
            <a:xfrm>
              <a:off x="2726" y="1532"/>
              <a:ext cx="70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FF3300"/>
                  </a:solidFill>
                  <a:effectLst>
                    <a:outerShdw blurRad="38100" dist="38100" dir="2700000" algn="tl">
                      <a:srgbClr val="C0C0C0"/>
                    </a:outerShdw>
                  </a:effectLst>
                  <a:ea typeface="宋体" panose="02010600030101010101" pitchFamily="2" charset="-122"/>
                </a:rPr>
                <a:t>49 </a:t>
              </a:r>
              <a:r>
                <a:rPr kumimoji="1" lang="en-US" altLang="zh-CN" sz="2400" b="1">
                  <a:solidFill>
                    <a:srgbClr val="FF3300"/>
                  </a:solidFill>
                  <a:effectLst>
                    <a:outerShdw blurRad="38100" dist="38100" dir="2700000" algn="tl">
                      <a:srgbClr val="C0C0C0"/>
                    </a:outerShdw>
                  </a:effectLst>
                  <a:ea typeface="宋体" panose="02010600030101010101" pitchFamily="2" charset="-122"/>
                  <a:sym typeface="Symbol" panose="05050102010706020507" pitchFamily="18" charset="2"/>
                </a:rPr>
                <a:t> 25</a:t>
              </a:r>
              <a:endParaRPr kumimoji="1" lang="en-US" altLang="zh-CN" sz="2400" b="1">
                <a:solidFill>
                  <a:srgbClr val="FF3300"/>
                </a:solidFill>
                <a:ea typeface="宋体" panose="02010600030101010101" pitchFamily="2" charset="-122"/>
              </a:endParaRPr>
            </a:p>
          </p:txBody>
        </p:sp>
      </p:grpSp>
      <p:grpSp>
        <p:nvGrpSpPr>
          <p:cNvPr id="941098" name="Group 42">
            <a:extLst>
              <a:ext uri="{FF2B5EF4-FFF2-40B4-BE49-F238E27FC236}">
                <a16:creationId xmlns:a16="http://schemas.microsoft.com/office/drawing/2014/main" id="{02D35E22-B26D-4D45-A4E7-E538E8958425}"/>
              </a:ext>
            </a:extLst>
          </p:cNvPr>
          <p:cNvGrpSpPr>
            <a:grpSpLocks/>
          </p:cNvGrpSpPr>
          <p:nvPr/>
        </p:nvGrpSpPr>
        <p:grpSpPr bwMode="auto">
          <a:xfrm>
            <a:off x="609600" y="4048125"/>
            <a:ext cx="7696200" cy="1828800"/>
            <a:chOff x="384" y="1920"/>
            <a:chExt cx="4848" cy="1152"/>
          </a:xfrm>
        </p:grpSpPr>
        <p:sp>
          <p:nvSpPr>
            <p:cNvPr id="941059" name="AutoShape 3" descr="白色大理石">
              <a:extLst>
                <a:ext uri="{FF2B5EF4-FFF2-40B4-BE49-F238E27FC236}">
                  <a16:creationId xmlns:a16="http://schemas.microsoft.com/office/drawing/2014/main" id="{05888183-03CA-476A-BE9D-077012D0F9FA}"/>
                </a:ext>
              </a:extLst>
            </p:cNvPr>
            <p:cNvSpPr>
              <a:spLocks noChangeArrowheads="1"/>
            </p:cNvSpPr>
            <p:nvPr/>
          </p:nvSpPr>
          <p:spPr bwMode="auto">
            <a:xfrm>
              <a:off x="384" y="2400"/>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941078" name="AutoShape 22">
              <a:extLst>
                <a:ext uri="{FF2B5EF4-FFF2-40B4-BE49-F238E27FC236}">
                  <a16:creationId xmlns:a16="http://schemas.microsoft.com/office/drawing/2014/main" id="{8477A044-76E2-43A9-B18C-B8954486504D}"/>
                </a:ext>
              </a:extLst>
            </p:cNvPr>
            <p:cNvSpPr>
              <a:spLocks noChangeArrowheads="1"/>
            </p:cNvSpPr>
            <p:nvPr/>
          </p:nvSpPr>
          <p:spPr bwMode="auto">
            <a:xfrm>
              <a:off x="2304" y="192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941079" name="AutoShape 23">
              <a:extLst>
                <a:ext uri="{FF2B5EF4-FFF2-40B4-BE49-F238E27FC236}">
                  <a16:creationId xmlns:a16="http://schemas.microsoft.com/office/drawing/2014/main" id="{3DDDD6A7-D1FA-4589-B698-05CDE0DEB207}"/>
                </a:ext>
              </a:extLst>
            </p:cNvPr>
            <p:cNvSpPr>
              <a:spLocks noChangeArrowheads="1"/>
            </p:cNvSpPr>
            <p:nvPr/>
          </p:nvSpPr>
          <p:spPr bwMode="auto">
            <a:xfrm>
              <a:off x="1680" y="21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941080" name="AutoShape 24">
              <a:extLst>
                <a:ext uri="{FF2B5EF4-FFF2-40B4-BE49-F238E27FC236}">
                  <a16:creationId xmlns:a16="http://schemas.microsoft.com/office/drawing/2014/main" id="{CA3F7886-B6B8-4415-976B-8C4F7E97F0CE}"/>
                </a:ext>
              </a:extLst>
            </p:cNvPr>
            <p:cNvSpPr>
              <a:spLocks noChangeArrowheads="1"/>
            </p:cNvSpPr>
            <p:nvPr/>
          </p:nvSpPr>
          <p:spPr bwMode="auto">
            <a:xfrm>
              <a:off x="1056" y="2400"/>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941081" name="AutoShape 25">
              <a:extLst>
                <a:ext uri="{FF2B5EF4-FFF2-40B4-BE49-F238E27FC236}">
                  <a16:creationId xmlns:a16="http://schemas.microsoft.com/office/drawing/2014/main" id="{D2D09906-0187-408E-A950-8737A38B8170}"/>
                </a:ext>
              </a:extLst>
            </p:cNvPr>
            <p:cNvSpPr>
              <a:spLocks noChangeArrowheads="1"/>
            </p:cNvSpPr>
            <p:nvPr/>
          </p:nvSpPr>
          <p:spPr bwMode="auto">
            <a:xfrm>
              <a:off x="2928" y="21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941082" name="AutoShape 26">
              <a:extLst>
                <a:ext uri="{FF2B5EF4-FFF2-40B4-BE49-F238E27FC236}">
                  <a16:creationId xmlns:a16="http://schemas.microsoft.com/office/drawing/2014/main" id="{B5A3EC8B-7484-4867-B9E9-45A2418141B7}"/>
                </a:ext>
              </a:extLst>
            </p:cNvPr>
            <p:cNvSpPr>
              <a:spLocks noChangeArrowheads="1"/>
            </p:cNvSpPr>
            <p:nvPr/>
          </p:nvSpPr>
          <p:spPr bwMode="auto">
            <a:xfrm>
              <a:off x="3552" y="220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941083" name="AutoShape 27">
              <a:extLst>
                <a:ext uri="{FF2B5EF4-FFF2-40B4-BE49-F238E27FC236}">
                  <a16:creationId xmlns:a16="http://schemas.microsoft.com/office/drawing/2014/main" id="{125001F2-EBAC-4A21-9C18-699FEF7947CA}"/>
                </a:ext>
              </a:extLst>
            </p:cNvPr>
            <p:cNvSpPr>
              <a:spLocks noChangeArrowheads="1"/>
            </p:cNvSpPr>
            <p:nvPr/>
          </p:nvSpPr>
          <p:spPr bwMode="auto">
            <a:xfrm>
              <a:off x="4176" y="2160"/>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941084" name="Line 28">
              <a:extLst>
                <a:ext uri="{FF2B5EF4-FFF2-40B4-BE49-F238E27FC236}">
                  <a16:creationId xmlns:a16="http://schemas.microsoft.com/office/drawing/2014/main" id="{5514DE7B-AC41-47D6-BAE2-2625D89A267F}"/>
                </a:ext>
              </a:extLst>
            </p:cNvPr>
            <p:cNvSpPr>
              <a:spLocks noChangeShapeType="1"/>
            </p:cNvSpPr>
            <p:nvPr/>
          </p:nvSpPr>
          <p:spPr bwMode="auto">
            <a:xfrm flipV="1">
              <a:off x="1728" y="27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1085" name="Line 29">
              <a:extLst>
                <a:ext uri="{FF2B5EF4-FFF2-40B4-BE49-F238E27FC236}">
                  <a16:creationId xmlns:a16="http://schemas.microsoft.com/office/drawing/2014/main" id="{D9AAD782-16B1-417E-98B9-6A251B07EAF1}"/>
                </a:ext>
              </a:extLst>
            </p:cNvPr>
            <p:cNvSpPr>
              <a:spLocks noChangeShapeType="1"/>
            </p:cNvSpPr>
            <p:nvPr/>
          </p:nvSpPr>
          <p:spPr bwMode="auto">
            <a:xfrm flipV="1">
              <a:off x="1920" y="27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1086" name="Text Box 30">
              <a:extLst>
                <a:ext uri="{FF2B5EF4-FFF2-40B4-BE49-F238E27FC236}">
                  <a16:creationId xmlns:a16="http://schemas.microsoft.com/office/drawing/2014/main" id="{1C903172-2E7F-4B88-A7DC-43525C9163E5}"/>
                </a:ext>
              </a:extLst>
            </p:cNvPr>
            <p:cNvSpPr txBox="1">
              <a:spLocks noChangeArrowheads="1"/>
            </p:cNvSpPr>
            <p:nvPr/>
          </p:nvSpPr>
          <p:spPr bwMode="auto">
            <a:xfrm>
              <a:off x="1584" y="2784"/>
              <a:ext cx="17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a typeface="宋体" panose="02010600030101010101" pitchFamily="2" charset="-122"/>
                </a:rPr>
                <a:t>i  </a:t>
              </a:r>
              <a:r>
                <a:rPr kumimoji="1" lang="en-US" altLang="zh-CN" sz="2400" b="1" i="1">
                  <a:solidFill>
                    <a:schemeClr val="tx2"/>
                  </a:solidFill>
                  <a:ea typeface="宋体" panose="02010600030101010101" pitchFamily="2" charset="-122"/>
                </a:rPr>
                <a:t>k</a:t>
              </a:r>
              <a:r>
                <a:rPr kumimoji="1" lang="en-US" altLang="zh-CN" sz="2400" b="1" i="1">
                  <a:ea typeface="宋体" panose="02010600030101010101" pitchFamily="2" charset="-122"/>
                </a:rPr>
                <a:t>                          j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41087" name="Line 31">
              <a:extLst>
                <a:ext uri="{FF2B5EF4-FFF2-40B4-BE49-F238E27FC236}">
                  <a16:creationId xmlns:a16="http://schemas.microsoft.com/office/drawing/2014/main" id="{4533A861-4C25-4577-ADE1-0244CC109CC0}"/>
                </a:ext>
              </a:extLst>
            </p:cNvPr>
            <p:cNvSpPr>
              <a:spLocks noChangeShapeType="1"/>
            </p:cNvSpPr>
            <p:nvPr/>
          </p:nvSpPr>
          <p:spPr bwMode="auto">
            <a:xfrm flipV="1">
              <a:off x="3072" y="27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1089" name="Text Box 33">
              <a:extLst>
                <a:ext uri="{FF2B5EF4-FFF2-40B4-BE49-F238E27FC236}">
                  <a16:creationId xmlns:a16="http://schemas.microsoft.com/office/drawing/2014/main" id="{2A8812E4-107C-4A9E-AB2A-5D81DA43E96E}"/>
                </a:ext>
              </a:extLst>
            </p:cNvPr>
            <p:cNvSpPr txBox="1">
              <a:spLocks noChangeArrowheads="1"/>
            </p:cNvSpPr>
            <p:nvPr/>
          </p:nvSpPr>
          <p:spPr bwMode="auto">
            <a:xfrm>
              <a:off x="3282" y="2736"/>
              <a:ext cx="79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FF3300"/>
                  </a:solidFill>
                  <a:effectLst>
                    <a:outerShdw blurRad="38100" dist="38100" dir="2700000" algn="tl">
                      <a:srgbClr val="C0C0C0"/>
                    </a:outerShdw>
                  </a:effectLst>
                  <a:ea typeface="宋体" panose="02010600030101010101" pitchFamily="2" charset="-122"/>
                </a:rPr>
                <a:t>25* </a:t>
              </a:r>
              <a:r>
                <a:rPr kumimoji="1" lang="en-US" altLang="zh-CN" sz="2400" b="1">
                  <a:solidFill>
                    <a:srgbClr val="FF3300"/>
                  </a:solidFill>
                  <a:effectLst>
                    <a:outerShdw blurRad="38100" dist="38100" dir="2700000" algn="tl">
                      <a:srgbClr val="C0C0C0"/>
                    </a:outerShdw>
                  </a:effectLst>
                  <a:ea typeface="宋体" panose="02010600030101010101" pitchFamily="2" charset="-122"/>
                  <a:sym typeface="Symbol" panose="05050102010706020507" pitchFamily="18" charset="2"/>
                </a:rPr>
                <a:t> 25</a:t>
              </a:r>
              <a:endParaRPr kumimoji="1" lang="en-US" altLang="zh-CN" sz="2400" b="1">
                <a:solidFill>
                  <a:srgbClr val="FF3300"/>
                </a:solidFill>
                <a:ea typeface="宋体" panose="02010600030101010101" pitchFamily="2" charset="-122"/>
              </a:endParaRPr>
            </a:p>
          </p:txBody>
        </p:sp>
      </p:gr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a:extLst>
              <a:ext uri="{FF2B5EF4-FFF2-40B4-BE49-F238E27FC236}">
                <a16:creationId xmlns:a16="http://schemas.microsoft.com/office/drawing/2014/main" id="{5D686E01-02B9-4BF3-9225-E7A1F0BF422A}"/>
              </a:ext>
            </a:extLst>
          </p:cNvPr>
          <p:cNvSpPr>
            <a:spLocks noGrp="1"/>
          </p:cNvSpPr>
          <p:nvPr>
            <p:ph type="sldNum" sz="quarter" idx="11"/>
          </p:nvPr>
        </p:nvSpPr>
        <p:spPr/>
        <p:txBody>
          <a:bodyPr/>
          <a:lstStyle/>
          <a:p>
            <a:r>
              <a:rPr lang="en-US" altLang="zh-CN"/>
              <a:t>140-</a:t>
            </a:r>
            <a:fld id="{482DF535-BAF4-4D48-B306-15989460521B}" type="slidenum">
              <a:rPr lang="en-US" altLang="zh-CN"/>
              <a:pPr/>
              <a:t>65</a:t>
            </a:fld>
            <a:endParaRPr lang="en-US" altLang="zh-CN"/>
          </a:p>
        </p:txBody>
      </p:sp>
      <p:sp>
        <p:nvSpPr>
          <p:cNvPr id="1098754" name="Rectangle 2">
            <a:extLst>
              <a:ext uri="{FF2B5EF4-FFF2-40B4-BE49-F238E27FC236}">
                <a16:creationId xmlns:a16="http://schemas.microsoft.com/office/drawing/2014/main" id="{69F83E4A-8B1A-4A85-AED0-045CD0597DE0}"/>
              </a:ext>
            </a:extLst>
          </p:cNvPr>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3200" b="1">
              <a:solidFill>
                <a:schemeClr val="tx2"/>
              </a:solidFill>
              <a:ea typeface="宋体" panose="02010600030101010101" pitchFamily="2" charset="-122"/>
            </a:endParaRPr>
          </a:p>
        </p:txBody>
      </p:sp>
      <p:grpSp>
        <p:nvGrpSpPr>
          <p:cNvPr id="1098783" name="Group 31">
            <a:extLst>
              <a:ext uri="{FF2B5EF4-FFF2-40B4-BE49-F238E27FC236}">
                <a16:creationId xmlns:a16="http://schemas.microsoft.com/office/drawing/2014/main" id="{B5D2DD1A-F373-43A5-BD78-F5731537205B}"/>
              </a:ext>
            </a:extLst>
          </p:cNvPr>
          <p:cNvGrpSpPr>
            <a:grpSpLocks/>
          </p:cNvGrpSpPr>
          <p:nvPr/>
        </p:nvGrpSpPr>
        <p:grpSpPr bwMode="auto">
          <a:xfrm>
            <a:off x="609600" y="808038"/>
            <a:ext cx="7696200" cy="1828800"/>
            <a:chOff x="384" y="3120"/>
            <a:chExt cx="4848" cy="1152"/>
          </a:xfrm>
        </p:grpSpPr>
        <p:sp>
          <p:nvSpPr>
            <p:cNvPr id="1098784" name="AutoShape 32" descr="白色大理石">
              <a:extLst>
                <a:ext uri="{FF2B5EF4-FFF2-40B4-BE49-F238E27FC236}">
                  <a16:creationId xmlns:a16="http://schemas.microsoft.com/office/drawing/2014/main" id="{7F11050A-B61D-405B-B2BF-0307448BF141}"/>
                </a:ext>
              </a:extLst>
            </p:cNvPr>
            <p:cNvSpPr>
              <a:spLocks noChangeArrowheads="1"/>
            </p:cNvSpPr>
            <p:nvPr/>
          </p:nvSpPr>
          <p:spPr bwMode="auto">
            <a:xfrm>
              <a:off x="384" y="3600"/>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1098785" name="AutoShape 33">
              <a:extLst>
                <a:ext uri="{FF2B5EF4-FFF2-40B4-BE49-F238E27FC236}">
                  <a16:creationId xmlns:a16="http://schemas.microsoft.com/office/drawing/2014/main" id="{93BB7E97-60F8-4481-93A7-D6D3807410F0}"/>
                </a:ext>
              </a:extLst>
            </p:cNvPr>
            <p:cNvSpPr>
              <a:spLocks noChangeArrowheads="1"/>
            </p:cNvSpPr>
            <p:nvPr/>
          </p:nvSpPr>
          <p:spPr bwMode="auto">
            <a:xfrm>
              <a:off x="2304" y="312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1098786" name="AutoShape 34">
              <a:extLst>
                <a:ext uri="{FF2B5EF4-FFF2-40B4-BE49-F238E27FC236}">
                  <a16:creationId xmlns:a16="http://schemas.microsoft.com/office/drawing/2014/main" id="{761FA33C-9163-49C4-ADAA-61FFCA9CC537}"/>
                </a:ext>
              </a:extLst>
            </p:cNvPr>
            <p:cNvSpPr>
              <a:spLocks noChangeArrowheads="1"/>
            </p:cNvSpPr>
            <p:nvPr/>
          </p:nvSpPr>
          <p:spPr bwMode="auto">
            <a:xfrm>
              <a:off x="1056" y="3600"/>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1098787" name="AutoShape 35">
              <a:extLst>
                <a:ext uri="{FF2B5EF4-FFF2-40B4-BE49-F238E27FC236}">
                  <a16:creationId xmlns:a16="http://schemas.microsoft.com/office/drawing/2014/main" id="{BBF49FAD-1226-45EF-A197-B7507AF6ACAA}"/>
                </a:ext>
              </a:extLst>
            </p:cNvPr>
            <p:cNvSpPr>
              <a:spLocks noChangeArrowheads="1"/>
            </p:cNvSpPr>
            <p:nvPr/>
          </p:nvSpPr>
          <p:spPr bwMode="auto">
            <a:xfrm>
              <a:off x="2928" y="33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1098788" name="AutoShape 36">
              <a:extLst>
                <a:ext uri="{FF2B5EF4-FFF2-40B4-BE49-F238E27FC236}">
                  <a16:creationId xmlns:a16="http://schemas.microsoft.com/office/drawing/2014/main" id="{5B379A84-3F52-49EE-A4D1-A73489FD1B0C}"/>
                </a:ext>
              </a:extLst>
            </p:cNvPr>
            <p:cNvSpPr>
              <a:spLocks noChangeArrowheads="1"/>
            </p:cNvSpPr>
            <p:nvPr/>
          </p:nvSpPr>
          <p:spPr bwMode="auto">
            <a:xfrm>
              <a:off x="4176" y="3360"/>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1098789" name="AutoShape 37">
              <a:extLst>
                <a:ext uri="{FF2B5EF4-FFF2-40B4-BE49-F238E27FC236}">
                  <a16:creationId xmlns:a16="http://schemas.microsoft.com/office/drawing/2014/main" id="{01C2289D-8AAD-4FDA-8076-73FC99DECDC4}"/>
                </a:ext>
              </a:extLst>
            </p:cNvPr>
            <p:cNvSpPr>
              <a:spLocks noChangeArrowheads="1"/>
            </p:cNvSpPr>
            <p:nvPr/>
          </p:nvSpPr>
          <p:spPr bwMode="auto">
            <a:xfrm>
              <a:off x="3552" y="340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1098790" name="Line 38">
              <a:extLst>
                <a:ext uri="{FF2B5EF4-FFF2-40B4-BE49-F238E27FC236}">
                  <a16:creationId xmlns:a16="http://schemas.microsoft.com/office/drawing/2014/main" id="{81A1B9E3-E997-4EF2-826C-D3B00210246B}"/>
                </a:ext>
              </a:extLst>
            </p:cNvPr>
            <p:cNvSpPr>
              <a:spLocks noChangeShapeType="1"/>
            </p:cNvSpPr>
            <p:nvPr/>
          </p:nvSpPr>
          <p:spPr bwMode="auto">
            <a:xfrm flipV="1">
              <a:off x="3792" y="39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8791" name="Line 39">
              <a:extLst>
                <a:ext uri="{FF2B5EF4-FFF2-40B4-BE49-F238E27FC236}">
                  <a16:creationId xmlns:a16="http://schemas.microsoft.com/office/drawing/2014/main" id="{232477BA-D6FD-45DE-BA07-DD4EBE18D4DE}"/>
                </a:ext>
              </a:extLst>
            </p:cNvPr>
            <p:cNvSpPr>
              <a:spLocks noChangeShapeType="1"/>
            </p:cNvSpPr>
            <p:nvPr/>
          </p:nvSpPr>
          <p:spPr bwMode="auto">
            <a:xfrm flipV="1">
              <a:off x="1872" y="39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8792" name="Line 40">
              <a:extLst>
                <a:ext uri="{FF2B5EF4-FFF2-40B4-BE49-F238E27FC236}">
                  <a16:creationId xmlns:a16="http://schemas.microsoft.com/office/drawing/2014/main" id="{14EB01C0-B105-4389-8D1B-10D8D6CC4E5A}"/>
                </a:ext>
              </a:extLst>
            </p:cNvPr>
            <p:cNvSpPr>
              <a:spLocks noChangeShapeType="1"/>
            </p:cNvSpPr>
            <p:nvPr/>
          </p:nvSpPr>
          <p:spPr bwMode="auto">
            <a:xfrm flipV="1">
              <a:off x="3648" y="3936"/>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8793" name="AutoShape 41">
              <a:extLst>
                <a:ext uri="{FF2B5EF4-FFF2-40B4-BE49-F238E27FC236}">
                  <a16:creationId xmlns:a16="http://schemas.microsoft.com/office/drawing/2014/main" id="{B78E5289-21F1-4706-9CF6-B99DB26DF51B}"/>
                </a:ext>
              </a:extLst>
            </p:cNvPr>
            <p:cNvSpPr>
              <a:spLocks noChangeArrowheads="1"/>
            </p:cNvSpPr>
            <p:nvPr/>
          </p:nvSpPr>
          <p:spPr bwMode="auto">
            <a:xfrm>
              <a:off x="1680" y="331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1098794" name="Text Box 42">
              <a:extLst>
                <a:ext uri="{FF2B5EF4-FFF2-40B4-BE49-F238E27FC236}">
                  <a16:creationId xmlns:a16="http://schemas.microsoft.com/office/drawing/2014/main" id="{ED2430EA-D8FD-4B4E-B98D-7955236A09FE}"/>
                </a:ext>
              </a:extLst>
            </p:cNvPr>
            <p:cNvSpPr txBox="1">
              <a:spLocks noChangeArrowheads="1"/>
            </p:cNvSpPr>
            <p:nvPr/>
          </p:nvSpPr>
          <p:spPr bwMode="auto">
            <a:xfrm>
              <a:off x="1698" y="3984"/>
              <a:ext cx="233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a typeface="宋体" panose="02010600030101010101" pitchFamily="2" charset="-122"/>
                </a:rPr>
                <a:t>i                                   </a:t>
              </a:r>
              <a:r>
                <a:rPr kumimoji="1" lang="en-US" altLang="zh-CN" sz="2400" b="1" i="1">
                  <a:solidFill>
                    <a:schemeClr val="tx2"/>
                  </a:solidFill>
                  <a:ea typeface="宋体" panose="02010600030101010101" pitchFamily="2" charset="-122"/>
                </a:rPr>
                <a:t>k</a:t>
              </a:r>
              <a:r>
                <a:rPr kumimoji="1" lang="en-US" altLang="zh-CN" sz="2400" b="1" i="1">
                  <a:ea typeface="宋体" panose="02010600030101010101" pitchFamily="2" charset="-122"/>
                </a:rPr>
                <a:t>      j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098795" name="Text Box 43">
              <a:extLst>
                <a:ext uri="{FF2B5EF4-FFF2-40B4-BE49-F238E27FC236}">
                  <a16:creationId xmlns:a16="http://schemas.microsoft.com/office/drawing/2014/main" id="{1C10D063-31F7-4560-B0B7-6546A6DF8742}"/>
                </a:ext>
              </a:extLst>
            </p:cNvPr>
            <p:cNvSpPr txBox="1">
              <a:spLocks noChangeArrowheads="1"/>
            </p:cNvSpPr>
            <p:nvPr/>
          </p:nvSpPr>
          <p:spPr bwMode="auto">
            <a:xfrm>
              <a:off x="4022" y="3936"/>
              <a:ext cx="70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FF3300"/>
                  </a:solidFill>
                  <a:effectLst>
                    <a:outerShdw blurRad="38100" dist="38100" dir="2700000" algn="tl">
                      <a:srgbClr val="C0C0C0"/>
                    </a:outerShdw>
                  </a:effectLst>
                  <a:ea typeface="宋体" panose="02010600030101010101" pitchFamily="2" charset="-122"/>
                </a:rPr>
                <a:t>16 &lt; 25</a:t>
              </a:r>
              <a:endParaRPr kumimoji="1" lang="en-US" altLang="zh-CN" sz="2400">
                <a:effectLst>
                  <a:outerShdw blurRad="38100" dist="38100" dir="2700000" algn="tl">
                    <a:srgbClr val="C0C0C0"/>
                  </a:outerShdw>
                </a:effectLst>
                <a:ea typeface="宋体" panose="02010600030101010101" pitchFamily="2" charset="-122"/>
              </a:endParaRPr>
            </a:p>
          </p:txBody>
        </p:sp>
      </p:grpSp>
      <p:grpSp>
        <p:nvGrpSpPr>
          <p:cNvPr id="1098796" name="Group 44">
            <a:extLst>
              <a:ext uri="{FF2B5EF4-FFF2-40B4-BE49-F238E27FC236}">
                <a16:creationId xmlns:a16="http://schemas.microsoft.com/office/drawing/2014/main" id="{C4567F9B-6FB0-408B-BC87-15F3DD325B32}"/>
              </a:ext>
            </a:extLst>
          </p:cNvPr>
          <p:cNvGrpSpPr>
            <a:grpSpLocks/>
          </p:cNvGrpSpPr>
          <p:nvPr/>
        </p:nvGrpSpPr>
        <p:grpSpPr bwMode="auto">
          <a:xfrm>
            <a:off x="692150" y="2879725"/>
            <a:ext cx="7696200" cy="2133600"/>
            <a:chOff x="384" y="192"/>
            <a:chExt cx="4848" cy="1344"/>
          </a:xfrm>
        </p:grpSpPr>
        <p:sp>
          <p:nvSpPr>
            <p:cNvPr id="1098797" name="AutoShape 45" descr="白色大理石">
              <a:extLst>
                <a:ext uri="{FF2B5EF4-FFF2-40B4-BE49-F238E27FC236}">
                  <a16:creationId xmlns:a16="http://schemas.microsoft.com/office/drawing/2014/main" id="{7D52E2C0-8A0E-4DD3-8C27-D3920040D687}"/>
                </a:ext>
              </a:extLst>
            </p:cNvPr>
            <p:cNvSpPr>
              <a:spLocks noChangeArrowheads="1"/>
            </p:cNvSpPr>
            <p:nvPr/>
          </p:nvSpPr>
          <p:spPr bwMode="auto">
            <a:xfrm>
              <a:off x="384" y="672"/>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en-US"/>
            </a:p>
          </p:txBody>
        </p:sp>
        <p:sp>
          <p:nvSpPr>
            <p:cNvPr id="1098798" name="AutoShape 46">
              <a:extLst>
                <a:ext uri="{FF2B5EF4-FFF2-40B4-BE49-F238E27FC236}">
                  <a16:creationId xmlns:a16="http://schemas.microsoft.com/office/drawing/2014/main" id="{28D3A15B-2469-42A3-86E2-5F5F67E24141}"/>
                </a:ext>
              </a:extLst>
            </p:cNvPr>
            <p:cNvSpPr>
              <a:spLocks noChangeArrowheads="1"/>
            </p:cNvSpPr>
            <p:nvPr/>
          </p:nvSpPr>
          <p:spPr bwMode="auto">
            <a:xfrm>
              <a:off x="2256" y="192"/>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49</a:t>
              </a:r>
              <a:endParaRPr kumimoji="1" lang="en-US" altLang="zh-CN" sz="2400">
                <a:effectLst>
                  <a:outerShdw blurRad="38100" dist="38100" dir="2700000" algn="tl">
                    <a:srgbClr val="000000"/>
                  </a:outerShdw>
                </a:effectLst>
                <a:ea typeface="宋体" panose="02010600030101010101" pitchFamily="2" charset="-122"/>
              </a:endParaRPr>
            </a:p>
          </p:txBody>
        </p:sp>
        <p:sp>
          <p:nvSpPr>
            <p:cNvPr id="1098799" name="AutoShape 47">
              <a:extLst>
                <a:ext uri="{FF2B5EF4-FFF2-40B4-BE49-F238E27FC236}">
                  <a16:creationId xmlns:a16="http://schemas.microsoft.com/office/drawing/2014/main" id="{45EA0B16-FA2A-462E-8D81-E6D4BBB72176}"/>
                </a:ext>
              </a:extLst>
            </p:cNvPr>
            <p:cNvSpPr>
              <a:spLocks noChangeArrowheads="1"/>
            </p:cNvSpPr>
            <p:nvPr/>
          </p:nvSpPr>
          <p:spPr bwMode="auto">
            <a:xfrm>
              <a:off x="1632" y="384"/>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b="1">
                <a:effectLst>
                  <a:outerShdw blurRad="38100" dist="38100" dir="2700000" algn="tl">
                    <a:srgbClr val="000000"/>
                  </a:outerShdw>
                </a:effectLst>
                <a:ea typeface="宋体" panose="02010600030101010101" pitchFamily="2" charset="-122"/>
              </a:endParaRPr>
            </a:p>
          </p:txBody>
        </p:sp>
        <p:sp>
          <p:nvSpPr>
            <p:cNvPr id="1098800" name="AutoShape 48">
              <a:extLst>
                <a:ext uri="{FF2B5EF4-FFF2-40B4-BE49-F238E27FC236}">
                  <a16:creationId xmlns:a16="http://schemas.microsoft.com/office/drawing/2014/main" id="{FFEB4745-FF89-4290-96FB-6ECDCFEBDE78}"/>
                </a:ext>
              </a:extLst>
            </p:cNvPr>
            <p:cNvSpPr>
              <a:spLocks noChangeArrowheads="1"/>
            </p:cNvSpPr>
            <p:nvPr/>
          </p:nvSpPr>
          <p:spPr bwMode="auto">
            <a:xfrm>
              <a:off x="1008" y="672"/>
              <a:ext cx="336" cy="24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FFCC"/>
                  </a:solidFill>
                  <a:effectLst>
                    <a:outerShdw blurRad="38100" dist="38100" dir="2700000" algn="tl">
                      <a:srgbClr val="000000"/>
                    </a:outerShdw>
                  </a:effectLst>
                  <a:latin typeface="Arial" panose="020B0604020202020204" pitchFamily="34" charset="0"/>
                  <a:ea typeface="宋体" panose="02010600030101010101" pitchFamily="2" charset="-122"/>
                </a:rPr>
                <a:t>08</a:t>
              </a:r>
              <a:endParaRPr kumimoji="1" lang="en-US" altLang="zh-CN" sz="2400">
                <a:solidFill>
                  <a:srgbClr val="FFFFCC"/>
                </a:solidFill>
                <a:effectLst>
                  <a:outerShdw blurRad="38100" dist="38100" dir="2700000" algn="tl">
                    <a:srgbClr val="000000"/>
                  </a:outerShdw>
                </a:effectLst>
                <a:ea typeface="宋体" panose="02010600030101010101" pitchFamily="2" charset="-122"/>
              </a:endParaRPr>
            </a:p>
          </p:txBody>
        </p:sp>
        <p:sp>
          <p:nvSpPr>
            <p:cNvPr id="1098801" name="AutoShape 49">
              <a:extLst>
                <a:ext uri="{FF2B5EF4-FFF2-40B4-BE49-F238E27FC236}">
                  <a16:creationId xmlns:a16="http://schemas.microsoft.com/office/drawing/2014/main" id="{965EF9C4-05EA-4522-AA15-F6BCA16B6AD4}"/>
                </a:ext>
              </a:extLst>
            </p:cNvPr>
            <p:cNvSpPr>
              <a:spLocks noChangeArrowheads="1"/>
            </p:cNvSpPr>
            <p:nvPr/>
          </p:nvSpPr>
          <p:spPr bwMode="auto">
            <a:xfrm>
              <a:off x="2880" y="384"/>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25*</a:t>
              </a:r>
              <a:endParaRPr kumimoji="1" lang="en-US" altLang="zh-CN" sz="2400">
                <a:effectLst>
                  <a:outerShdw blurRad="38100" dist="38100" dir="2700000" algn="tl">
                    <a:srgbClr val="000000"/>
                  </a:outerShdw>
                </a:effectLst>
                <a:ea typeface="宋体" panose="02010600030101010101" pitchFamily="2" charset="-122"/>
              </a:endParaRPr>
            </a:p>
          </p:txBody>
        </p:sp>
        <p:sp>
          <p:nvSpPr>
            <p:cNvPr id="1098802" name="AutoShape 50">
              <a:extLst>
                <a:ext uri="{FF2B5EF4-FFF2-40B4-BE49-F238E27FC236}">
                  <a16:creationId xmlns:a16="http://schemas.microsoft.com/office/drawing/2014/main" id="{D935AFB8-91AA-4D96-980B-7506138C14A0}"/>
                </a:ext>
              </a:extLst>
            </p:cNvPr>
            <p:cNvSpPr>
              <a:spLocks noChangeArrowheads="1"/>
            </p:cNvSpPr>
            <p:nvPr/>
          </p:nvSpPr>
          <p:spPr bwMode="auto">
            <a:xfrm>
              <a:off x="3504" y="480"/>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1" lang="en-US" altLang="zh-CN" sz="2400">
                <a:effectLst>
                  <a:outerShdw blurRad="38100" dist="38100" dir="2700000" algn="tl">
                    <a:srgbClr val="000000"/>
                  </a:outerShdw>
                </a:effectLst>
                <a:ea typeface="宋体" panose="02010600030101010101" pitchFamily="2" charset="-122"/>
              </a:endParaRPr>
            </a:p>
          </p:txBody>
        </p:sp>
        <p:sp>
          <p:nvSpPr>
            <p:cNvPr id="1098803" name="AutoShape 51">
              <a:extLst>
                <a:ext uri="{FF2B5EF4-FFF2-40B4-BE49-F238E27FC236}">
                  <a16:creationId xmlns:a16="http://schemas.microsoft.com/office/drawing/2014/main" id="{16D7820C-EA22-4729-A8F3-C1AF048E3C1F}"/>
                </a:ext>
              </a:extLst>
            </p:cNvPr>
            <p:cNvSpPr>
              <a:spLocks noChangeArrowheads="1"/>
            </p:cNvSpPr>
            <p:nvPr/>
          </p:nvSpPr>
          <p:spPr bwMode="auto">
            <a:xfrm>
              <a:off x="4128" y="432"/>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1" lang="en-US" altLang="zh-CN" sz="2400">
                <a:effectLst>
                  <a:outerShdw blurRad="38100" dist="38100" dir="2700000" algn="tl">
                    <a:srgbClr val="000000"/>
                  </a:outerShdw>
                </a:effectLst>
                <a:ea typeface="宋体" panose="02010600030101010101" pitchFamily="2" charset="-122"/>
              </a:endParaRPr>
            </a:p>
          </p:txBody>
        </p:sp>
        <p:sp>
          <p:nvSpPr>
            <p:cNvPr id="1098804" name="Text Box 52">
              <a:extLst>
                <a:ext uri="{FF2B5EF4-FFF2-40B4-BE49-F238E27FC236}">
                  <a16:creationId xmlns:a16="http://schemas.microsoft.com/office/drawing/2014/main" id="{37C9511B-798F-4849-BA77-0D42666C8B32}"/>
                </a:ext>
              </a:extLst>
            </p:cNvPr>
            <p:cNvSpPr txBox="1">
              <a:spLocks noChangeArrowheads="1"/>
            </p:cNvSpPr>
            <p:nvPr/>
          </p:nvSpPr>
          <p:spPr bwMode="auto">
            <a:xfrm>
              <a:off x="1056" y="960"/>
              <a:ext cx="33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0           1           2           3           4           5</a:t>
              </a:r>
              <a:endParaRPr kumimoji="1" lang="en-US" altLang="zh-CN" sz="2400">
                <a:ea typeface="宋体" panose="02010600030101010101" pitchFamily="2" charset="-122"/>
              </a:endParaRPr>
            </a:p>
          </p:txBody>
        </p:sp>
        <p:sp>
          <p:nvSpPr>
            <p:cNvPr id="1098805" name="Text Box 53">
              <a:extLst>
                <a:ext uri="{FF2B5EF4-FFF2-40B4-BE49-F238E27FC236}">
                  <a16:creationId xmlns:a16="http://schemas.microsoft.com/office/drawing/2014/main" id="{FF643392-C5F2-41B5-9424-CF80E694DCB0}"/>
                </a:ext>
              </a:extLst>
            </p:cNvPr>
            <p:cNvSpPr txBox="1">
              <a:spLocks noChangeArrowheads="1"/>
            </p:cNvSpPr>
            <p:nvPr/>
          </p:nvSpPr>
          <p:spPr bwMode="auto">
            <a:xfrm>
              <a:off x="1602" y="1248"/>
              <a:ext cx="29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i="1">
                  <a:ea typeface="宋体" panose="02010600030101010101" pitchFamily="2" charset="-122"/>
                </a:rPr>
                <a:t>i                                         </a:t>
              </a:r>
              <a:r>
                <a:rPr kumimoji="1" lang="en-US" altLang="zh-CN" sz="2400" b="1" i="1">
                  <a:solidFill>
                    <a:schemeClr val="tx2"/>
                  </a:solidFill>
                  <a:ea typeface="宋体" panose="02010600030101010101" pitchFamily="2" charset="-122"/>
                </a:rPr>
                <a:t>k</a:t>
              </a:r>
              <a:r>
                <a:rPr kumimoji="1" lang="en-US" altLang="zh-CN" sz="2400" b="1" i="1">
                  <a:ea typeface="宋体" panose="02010600030101010101" pitchFamily="2" charset="-122"/>
                </a:rPr>
                <a:t>            j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098806" name="Line 54">
              <a:extLst>
                <a:ext uri="{FF2B5EF4-FFF2-40B4-BE49-F238E27FC236}">
                  <a16:creationId xmlns:a16="http://schemas.microsoft.com/office/drawing/2014/main" id="{D3F0461B-A7F5-45C9-89F8-91669770DEA1}"/>
                </a:ext>
              </a:extLst>
            </p:cNvPr>
            <p:cNvSpPr>
              <a:spLocks noChangeShapeType="1"/>
            </p:cNvSpPr>
            <p:nvPr/>
          </p:nvSpPr>
          <p:spPr bwMode="auto">
            <a:xfrm flipV="1">
              <a:off x="4272" y="1200"/>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8807" name="Line 55">
              <a:extLst>
                <a:ext uri="{FF2B5EF4-FFF2-40B4-BE49-F238E27FC236}">
                  <a16:creationId xmlns:a16="http://schemas.microsoft.com/office/drawing/2014/main" id="{2C8B46A8-7F13-472D-A215-406EC09C029D}"/>
                </a:ext>
              </a:extLst>
            </p:cNvPr>
            <p:cNvSpPr>
              <a:spLocks noChangeShapeType="1"/>
            </p:cNvSpPr>
            <p:nvPr/>
          </p:nvSpPr>
          <p:spPr bwMode="auto">
            <a:xfrm flipV="1">
              <a:off x="3648" y="1200"/>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8808" name="Line 56">
              <a:extLst>
                <a:ext uri="{FF2B5EF4-FFF2-40B4-BE49-F238E27FC236}">
                  <a16:creationId xmlns:a16="http://schemas.microsoft.com/office/drawing/2014/main" id="{69241C5A-CA7E-4ED3-B8EF-7443AA5233CC}"/>
                </a:ext>
              </a:extLst>
            </p:cNvPr>
            <p:cNvSpPr>
              <a:spLocks noChangeShapeType="1"/>
            </p:cNvSpPr>
            <p:nvPr/>
          </p:nvSpPr>
          <p:spPr bwMode="auto">
            <a:xfrm flipV="1">
              <a:off x="1776" y="1200"/>
              <a:ext cx="0" cy="1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8809" name="Text Box 57">
              <a:extLst>
                <a:ext uri="{FF2B5EF4-FFF2-40B4-BE49-F238E27FC236}">
                  <a16:creationId xmlns:a16="http://schemas.microsoft.com/office/drawing/2014/main" id="{9D9C1A65-ADCE-483F-8222-2E138E7ED17E}"/>
                </a:ext>
              </a:extLst>
            </p:cNvPr>
            <p:cNvSpPr txBox="1">
              <a:spLocks noChangeArrowheads="1"/>
            </p:cNvSpPr>
            <p:nvPr/>
          </p:nvSpPr>
          <p:spPr bwMode="auto">
            <a:xfrm>
              <a:off x="4530" y="1104"/>
              <a:ext cx="70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FF3300"/>
                  </a:solidFill>
                  <a:effectLst>
                    <a:outerShdw blurRad="38100" dist="38100" dir="2700000" algn="tl">
                      <a:srgbClr val="C0C0C0"/>
                    </a:outerShdw>
                  </a:effectLst>
                  <a:ea typeface="宋体" panose="02010600030101010101" pitchFamily="2" charset="-122"/>
                </a:rPr>
                <a:t>21 </a:t>
              </a:r>
              <a:r>
                <a:rPr kumimoji="1" lang="en-US" altLang="zh-CN" sz="2400" b="1">
                  <a:solidFill>
                    <a:srgbClr val="FF3300"/>
                  </a:solidFill>
                  <a:effectLst>
                    <a:outerShdw blurRad="38100" dist="38100" dir="2700000" algn="tl">
                      <a:srgbClr val="C0C0C0"/>
                    </a:outerShdw>
                  </a:effectLst>
                  <a:ea typeface="宋体" panose="02010600030101010101" pitchFamily="2" charset="-122"/>
                  <a:sym typeface="Symbol" panose="05050102010706020507" pitchFamily="18" charset="2"/>
                </a:rPr>
                <a:t> 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
        <p:nvSpPr>
          <p:cNvPr id="1098810" name="Text Box 58">
            <a:extLst>
              <a:ext uri="{FF2B5EF4-FFF2-40B4-BE49-F238E27FC236}">
                <a16:creationId xmlns:a16="http://schemas.microsoft.com/office/drawing/2014/main" id="{25AEBF1E-001E-44AE-9B9E-3F976BEEF9BF}"/>
              </a:ext>
            </a:extLst>
          </p:cNvPr>
          <p:cNvSpPr txBox="1">
            <a:spLocks noChangeArrowheads="1"/>
          </p:cNvSpPr>
          <p:nvPr/>
        </p:nvSpPr>
        <p:spPr bwMode="auto">
          <a:xfrm>
            <a:off x="2971800" y="5229225"/>
            <a:ext cx="40227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u="sng"/>
              <a:t>k</a:t>
            </a:r>
            <a:r>
              <a:rPr kumimoji="1" lang="en-US" altLang="zh-CN" sz="2800" b="1" u="sng"/>
              <a:t> </a:t>
            </a:r>
            <a:r>
              <a:rPr kumimoji="1" lang="zh-CN" altLang="en-US" sz="2800" b="1" u="sng"/>
              <a:t>指示当前序列中最小者</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65C2F72-7794-4928-8634-099DD0FE1E0D}"/>
              </a:ext>
            </a:extLst>
          </p:cNvPr>
          <p:cNvSpPr>
            <a:spLocks noGrp="1"/>
          </p:cNvSpPr>
          <p:nvPr>
            <p:ph type="sldNum" sz="quarter" idx="11"/>
          </p:nvPr>
        </p:nvSpPr>
        <p:spPr/>
        <p:txBody>
          <a:bodyPr/>
          <a:lstStyle/>
          <a:p>
            <a:r>
              <a:rPr lang="en-US" altLang="zh-CN"/>
              <a:t>140-</a:t>
            </a:r>
            <a:fld id="{7A5C0C3A-C8E8-4BFD-9422-CC7354E275E6}" type="slidenum">
              <a:rPr lang="en-US" altLang="zh-CN"/>
              <a:pPr/>
              <a:t>66</a:t>
            </a:fld>
            <a:endParaRPr lang="en-US" altLang="zh-CN"/>
          </a:p>
        </p:txBody>
      </p:sp>
      <p:graphicFrame>
        <p:nvGraphicFramePr>
          <p:cNvPr id="942097" name="Object 17">
            <a:extLst>
              <a:ext uri="{FF2B5EF4-FFF2-40B4-BE49-F238E27FC236}">
                <a16:creationId xmlns:a16="http://schemas.microsoft.com/office/drawing/2014/main" id="{35274A5A-3077-4BD1-BEE8-AF9BF1A4BCDF}"/>
              </a:ext>
            </a:extLst>
          </p:cNvPr>
          <p:cNvGraphicFramePr>
            <a:graphicFrameLocks noChangeAspect="1"/>
          </p:cNvGraphicFramePr>
          <p:nvPr/>
        </p:nvGraphicFramePr>
        <p:xfrm>
          <a:off x="1908175" y="3321050"/>
          <a:ext cx="4716463" cy="1066800"/>
        </p:xfrm>
        <a:graphic>
          <a:graphicData uri="http://schemas.openxmlformats.org/presentationml/2006/ole">
            <mc:AlternateContent xmlns:mc="http://schemas.openxmlformats.org/markup-compatibility/2006">
              <mc:Choice xmlns:v="urn:schemas-microsoft-com:vml" Requires="v">
                <p:oleObj spid="_x0000_s942102" name="公式" r:id="rId3" imgW="1942920" imgH="431640" progId="Equation.3">
                  <p:embed/>
                </p:oleObj>
              </mc:Choice>
              <mc:Fallback>
                <p:oleObj name="公式" r:id="rId3" imgW="1942920" imgH="43164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321050"/>
                        <a:ext cx="47164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00" name="Rectangle 20">
            <a:extLst>
              <a:ext uri="{FF2B5EF4-FFF2-40B4-BE49-F238E27FC236}">
                <a16:creationId xmlns:a16="http://schemas.microsoft.com/office/drawing/2014/main" id="{B966C92A-E377-48A4-BBCE-CD5ACCCDCCEF}"/>
              </a:ext>
            </a:extLst>
          </p:cNvPr>
          <p:cNvSpPr>
            <a:spLocks noGrp="1" noChangeArrowheads="1"/>
          </p:cNvSpPr>
          <p:nvPr>
            <p:ph type="body" idx="1"/>
          </p:nvPr>
        </p:nvSpPr>
        <p:spPr>
          <a:xfrm>
            <a:off x="446088" y="765175"/>
            <a:ext cx="8229600" cy="5688013"/>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直接选择排序的排序码比较次数 </a:t>
            </a:r>
            <a:r>
              <a:rPr lang="en-US" altLang="zh-CN" sz="3000" b="1" i="1">
                <a:latin typeface="Times New Roman" panose="02020603050405020304" pitchFamily="18" charset="0"/>
                <a:ea typeface="仿宋_GB2312" pitchFamily="49" charset="-122"/>
              </a:rPr>
              <a:t>KCN </a:t>
            </a:r>
            <a:r>
              <a:rPr lang="zh-CN" altLang="en-US" sz="3000" b="1">
                <a:latin typeface="Times New Roman" panose="02020603050405020304" pitchFamily="18" charset="0"/>
                <a:ea typeface="仿宋_GB2312" pitchFamily="49" charset="-122"/>
              </a:rPr>
              <a:t>与元素的初始排列无关。设整个待排序元素序列有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个元素，则第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趟选择具有最小排序码元素所需的比较次数总是 </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次。总的排序码比较次数为</a:t>
            </a: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FF7C80"/>
              </a:buClr>
              <a:buSzPct val="50000"/>
            </a:pPr>
            <a:r>
              <a:rPr lang="zh-CN" altLang="en-US" sz="3000" b="1">
                <a:latin typeface="Times New Roman" panose="02020603050405020304" pitchFamily="18" charset="0"/>
                <a:ea typeface="仿宋_GB2312" pitchFamily="49" charset="-122"/>
              </a:rPr>
              <a:t>元素移动次数与元素序列初始排列有关。当这组元素初始状态是按其排序码从小到大有序的时候</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元素的移动次数达到最少</a:t>
            </a:r>
            <a:r>
              <a:rPr lang="en-US" altLang="zh-CN" sz="3000" b="1" i="1">
                <a:latin typeface="Times New Roman" panose="02020603050405020304" pitchFamily="18" charset="0"/>
                <a:ea typeface="仿宋_GB2312" pitchFamily="49" charset="-122"/>
              </a:rPr>
              <a:t>RMN </a:t>
            </a:r>
            <a:r>
              <a:rPr lang="en-US" altLang="zh-CN" sz="3000" b="1">
                <a:latin typeface="Times New Roman" panose="02020603050405020304" pitchFamily="18" charset="0"/>
                <a:ea typeface="仿宋_GB2312" pitchFamily="49" charset="-122"/>
              </a:rPr>
              <a:t>= 0</a:t>
            </a:r>
            <a:r>
              <a:rPr lang="zh-CN" altLang="en-US" sz="3000" b="1">
                <a:latin typeface="Times New Roman" panose="02020603050405020304" pitchFamily="18" charset="0"/>
                <a:ea typeface="仿宋_GB2312" pitchFamily="49" charset="-122"/>
              </a:rPr>
              <a:t>，。</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F8BD203-275B-4F2F-ACAA-FAB500853405}"/>
              </a:ext>
            </a:extLst>
          </p:cNvPr>
          <p:cNvSpPr>
            <a:spLocks noGrp="1"/>
          </p:cNvSpPr>
          <p:nvPr>
            <p:ph type="sldNum" sz="quarter" idx="11"/>
          </p:nvPr>
        </p:nvSpPr>
        <p:spPr/>
        <p:txBody>
          <a:bodyPr/>
          <a:lstStyle/>
          <a:p>
            <a:r>
              <a:rPr lang="en-US" altLang="zh-CN"/>
              <a:t>140-</a:t>
            </a:r>
            <a:fld id="{BF118C9B-CDEB-4C4D-A79C-6C957D496922}" type="slidenum">
              <a:rPr lang="en-US" altLang="zh-CN"/>
              <a:pPr/>
              <a:t>67</a:t>
            </a:fld>
            <a:endParaRPr lang="en-US" altLang="zh-CN"/>
          </a:p>
        </p:txBody>
      </p:sp>
      <p:sp>
        <p:nvSpPr>
          <p:cNvPr id="943106" name="Rectangle 2">
            <a:extLst>
              <a:ext uri="{FF2B5EF4-FFF2-40B4-BE49-F238E27FC236}">
                <a16:creationId xmlns:a16="http://schemas.microsoft.com/office/drawing/2014/main" id="{B9F9A52F-ED80-4FC1-9033-10D81027194A}"/>
              </a:ext>
            </a:extLst>
          </p:cNvPr>
          <p:cNvSpPr>
            <a:spLocks noGrp="1" noChangeArrowheads="1"/>
          </p:cNvSpPr>
          <p:nvPr>
            <p:ph type="body" idx="1"/>
          </p:nvPr>
        </p:nvSpPr>
        <p:spPr>
          <a:xfrm>
            <a:off x="558800" y="766763"/>
            <a:ext cx="8153400" cy="6091237"/>
          </a:xfrm>
        </p:spPr>
        <p:txBody>
          <a:bodyPr/>
          <a:lstStyle/>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最坏情况是每一趟都要进行交换，总的元素移动次数为 </a:t>
            </a:r>
            <a:r>
              <a:rPr lang="en-US" altLang="zh-CN" sz="3000" b="1" i="1">
                <a:latin typeface="Times New Roman" panose="02020603050405020304" pitchFamily="18" charset="0"/>
                <a:ea typeface="仿宋_GB2312" pitchFamily="49" charset="-122"/>
              </a:rPr>
              <a:t>RMN</a:t>
            </a:r>
            <a:r>
              <a:rPr lang="en-US" altLang="zh-CN" sz="3000" b="1">
                <a:latin typeface="Times New Roman" panose="02020603050405020304" pitchFamily="18" charset="0"/>
                <a:ea typeface="仿宋_GB2312" pitchFamily="49" charset="-122"/>
              </a:rPr>
              <a:t> = 3(</a:t>
            </a:r>
            <a:r>
              <a:rPr lang="en-US" altLang="zh-CN" sz="3000" b="1" i="1">
                <a:latin typeface="Times New Roman" panose="02020603050405020304" pitchFamily="18" charset="0"/>
                <a:ea typeface="仿宋_GB2312" pitchFamily="49" charset="-122"/>
              </a:rPr>
              <a:t>n</a:t>
            </a:r>
            <a:r>
              <a:rPr lang="en-US" altLang="zh-CN" sz="3000" b="1" i="1">
                <a:latin typeface="黑体" panose="02010609060101010101" pitchFamily="49" charset="-122"/>
                <a:ea typeface="黑体" panose="02010609060101010101"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直接选择排序是一种不稳定的排序方法。</a:t>
            </a:r>
          </a:p>
          <a:p>
            <a:pPr>
              <a:lnSpc>
                <a:spcPct val="105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若待排序的数据元素顺序存放于单链表中，每一趟排序先在链表中选择</a:t>
            </a:r>
            <a:r>
              <a:rPr lang="zh-CN" altLang="en-US" sz="3000" b="1">
                <a:solidFill>
                  <a:schemeClr val="tx2"/>
                </a:solidFill>
                <a:latin typeface="Times New Roman" panose="02020603050405020304" pitchFamily="18" charset="0"/>
                <a:ea typeface="仿宋_GB2312" pitchFamily="49" charset="-122"/>
              </a:rPr>
              <a:t>关键码值最大的元素</a:t>
            </a:r>
            <a:r>
              <a:rPr lang="zh-CN" altLang="en-US" sz="3000" b="1">
                <a:latin typeface="Times New Roman" panose="02020603050405020304" pitchFamily="18" charset="0"/>
                <a:ea typeface="仿宋_GB2312" pitchFamily="49" charset="-122"/>
              </a:rPr>
              <a:t>，将它从链中摘下，再插入一个初始为空的新链表的首部。</a:t>
            </a: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当所有元素都从原链表中摘下并插入到新链表中，则新链表中元素已经有序链接起来。</a:t>
            </a:r>
          </a:p>
        </p:txBody>
      </p:sp>
      <p:sp>
        <p:nvSpPr>
          <p:cNvPr id="943107" name="Rectangle 3">
            <a:extLst>
              <a:ext uri="{FF2B5EF4-FFF2-40B4-BE49-F238E27FC236}">
                <a16:creationId xmlns:a16="http://schemas.microsoft.com/office/drawing/2014/main" id="{0142DFAC-4B5F-4F4A-872D-DFED01323A97}"/>
              </a:ext>
            </a:extLst>
          </p:cNvPr>
          <p:cNvSpPr>
            <a:spLocks noGrp="1" noChangeArrowheads="1"/>
          </p:cNvSpPr>
          <p:nvPr>
            <p:ph type="title"/>
          </p:nvPr>
        </p:nvSpPr>
        <p:spPr>
          <a:xfrm>
            <a:off x="468313" y="2276475"/>
            <a:ext cx="8229600" cy="1008063"/>
          </a:xfrm>
        </p:spPr>
        <p:txBody>
          <a:bodyPr/>
          <a:lstStyle/>
          <a:p>
            <a:pPr algn="ctr"/>
            <a:r>
              <a:rPr lang="zh-CN" altLang="en-US" sz="4000" b="1">
                <a:solidFill>
                  <a:schemeClr val="tx2"/>
                </a:solidFill>
                <a:ea typeface="华文新魏" panose="02010800040101010101" pitchFamily="2" charset="-122"/>
              </a:rPr>
              <a:t>链表直接选择排序</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C7C8E7B-E4E5-4D34-97A0-BA7CA7D68D59}"/>
              </a:ext>
            </a:extLst>
          </p:cNvPr>
          <p:cNvSpPr>
            <a:spLocks noGrp="1"/>
          </p:cNvSpPr>
          <p:nvPr>
            <p:ph type="sldNum" sz="quarter" idx="11"/>
          </p:nvPr>
        </p:nvSpPr>
        <p:spPr/>
        <p:txBody>
          <a:bodyPr/>
          <a:lstStyle/>
          <a:p>
            <a:r>
              <a:rPr lang="en-US" altLang="zh-CN"/>
              <a:t>140-</a:t>
            </a:r>
            <a:fld id="{34F78BB9-F35A-46C5-81D8-A8B77FEC1119}" type="slidenum">
              <a:rPr lang="en-US" altLang="zh-CN"/>
              <a:pPr/>
              <a:t>68</a:t>
            </a:fld>
            <a:endParaRPr lang="en-US" altLang="zh-CN"/>
          </a:p>
        </p:txBody>
      </p:sp>
      <p:sp>
        <p:nvSpPr>
          <p:cNvPr id="1105922" name="Rectangle 2">
            <a:extLst>
              <a:ext uri="{FF2B5EF4-FFF2-40B4-BE49-F238E27FC236}">
                <a16:creationId xmlns:a16="http://schemas.microsoft.com/office/drawing/2014/main" id="{F636A300-2C98-4129-AE88-5441D6D46ABD}"/>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链表直接选择排序的算法</a:t>
            </a:r>
          </a:p>
        </p:txBody>
      </p:sp>
      <p:sp>
        <p:nvSpPr>
          <p:cNvPr id="1105923" name="Rectangle 3">
            <a:extLst>
              <a:ext uri="{FF2B5EF4-FFF2-40B4-BE49-F238E27FC236}">
                <a16:creationId xmlns:a16="http://schemas.microsoft.com/office/drawing/2014/main" id="{BE3FA0FD-1E50-4C2E-B57A-DFEAEAF0BAB7}"/>
              </a:ext>
            </a:extLst>
          </p:cNvPr>
          <p:cNvSpPr>
            <a:spLocks noGrp="1" noChangeArrowheads="1"/>
          </p:cNvSpPr>
          <p:nvPr>
            <p:ph type="body" idx="1"/>
          </p:nvPr>
        </p:nvSpPr>
        <p:spPr>
          <a:xfrm>
            <a:off x="519113" y="1268413"/>
            <a:ext cx="8229600" cy="5148262"/>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"staticList.h"</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selectSort (staticLinkedList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//L.Vector[0]</a:t>
            </a:r>
            <a:r>
              <a:rPr lang="zh-CN" altLang="en-US" sz="2800">
                <a:solidFill>
                  <a:schemeClr val="tx2"/>
                </a:solidFill>
                <a:latin typeface="Times New Roman" panose="02020603050405020304" pitchFamily="18" charset="0"/>
                <a:ea typeface="隶书" panose="02010509060101010101" pitchFamily="49" charset="-122"/>
              </a:rPr>
              <a:t>作为表头结点使用，</a:t>
            </a:r>
            <a:r>
              <a:rPr lang="en-US" altLang="zh-CN" sz="2800" b="1">
                <a:solidFill>
                  <a:schemeClr val="tx2"/>
                </a:solidFill>
                <a:latin typeface="Times New Roman" panose="02020603050405020304" pitchFamily="18" charset="0"/>
                <a:ea typeface="隶书" panose="02010509060101010101" pitchFamily="49" charset="-122"/>
              </a:rPr>
              <a:t>L.Vector[1].data</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到</a:t>
            </a:r>
            <a:r>
              <a:rPr lang="en-US" altLang="zh-CN" sz="2800" b="1">
                <a:solidFill>
                  <a:schemeClr val="tx2"/>
                </a:solidFill>
                <a:latin typeface="Times New Roman" panose="02020603050405020304" pitchFamily="18" charset="0"/>
                <a:ea typeface="隶书" panose="02010509060101010101" pitchFamily="49" charset="-122"/>
              </a:rPr>
              <a:t>L.Vector[n].data</a:t>
            </a:r>
            <a:r>
              <a:rPr lang="zh-CN" altLang="en-US" sz="2800">
                <a:solidFill>
                  <a:schemeClr val="tx2"/>
                </a:solidFill>
                <a:latin typeface="Times New Roman" panose="02020603050405020304" pitchFamily="18" charset="0"/>
                <a:ea typeface="隶书" panose="02010509060101010101" pitchFamily="49" charset="-122"/>
              </a:rPr>
              <a:t>存放数据</a:t>
            </a:r>
          </a:p>
          <a:p>
            <a:pPr>
              <a:lnSpc>
                <a:spcPct val="105000"/>
              </a:lnSpc>
              <a:spcBef>
                <a:spcPct val="10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f = L[0].link</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p</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q</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r</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s</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L[0].link = 0</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(f != 0)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原始链表未扫描完</a:t>
            </a:r>
          </a:p>
          <a:p>
            <a:pPr>
              <a:lnSpc>
                <a:spcPct val="105000"/>
              </a:lnSpc>
              <a:spcBef>
                <a:spcPct val="10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 = s = f</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q = r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//s</a:t>
            </a:r>
            <a:r>
              <a:rPr kumimoji="1" lang="zh-CN" altLang="en-US" sz="2800">
                <a:solidFill>
                  <a:schemeClr val="tx2"/>
                </a:solidFill>
                <a:latin typeface="Times New Roman" panose="02020603050405020304" pitchFamily="18" charset="0"/>
                <a:ea typeface="隶书" panose="02010509060101010101" pitchFamily="49" charset="-122"/>
              </a:rPr>
              <a:t>指示当前最大元素</a:t>
            </a:r>
          </a:p>
          <a:p>
            <a:pPr>
              <a:lnSpc>
                <a:spcPct val="105000"/>
              </a:lnSpc>
              <a:spcBef>
                <a:spcPct val="10000"/>
              </a:spcBef>
              <a:buClrTx/>
              <a:buSzTx/>
              <a:buFontTx/>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while</a:t>
            </a:r>
            <a:r>
              <a:rPr kumimoji="1" lang="en-US" altLang="zh-CN" sz="2800">
                <a:latin typeface="Times New Roman" panose="02020603050405020304" pitchFamily="18" charset="0"/>
              </a:rPr>
              <a:t> (p != 0) </a:t>
            </a:r>
            <a:r>
              <a:rPr kumimoji="1" lang="en-US" altLang="zh-CN" sz="2800" b="1">
                <a:latin typeface="Times New Roman" panose="02020603050405020304" pitchFamily="18" charset="0"/>
              </a:rPr>
              <a:t>{</a:t>
            </a:r>
            <a:endParaRPr lang="en-US" altLang="zh-CN" sz="280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8B8CB4E-DF6D-42E6-865B-8E73CE00224B}"/>
              </a:ext>
            </a:extLst>
          </p:cNvPr>
          <p:cNvSpPr>
            <a:spLocks noGrp="1"/>
          </p:cNvSpPr>
          <p:nvPr>
            <p:ph type="sldNum" sz="quarter" idx="11"/>
          </p:nvPr>
        </p:nvSpPr>
        <p:spPr/>
        <p:txBody>
          <a:bodyPr/>
          <a:lstStyle/>
          <a:p>
            <a:r>
              <a:rPr lang="en-US" altLang="zh-CN"/>
              <a:t>140-</a:t>
            </a:r>
            <a:fld id="{733CA9C8-EE51-422F-887A-FCF78D4CA936}" type="slidenum">
              <a:rPr lang="en-US" altLang="zh-CN"/>
              <a:pPr/>
              <a:t>69</a:t>
            </a:fld>
            <a:endParaRPr lang="en-US" altLang="zh-CN"/>
          </a:p>
        </p:txBody>
      </p:sp>
      <p:sp>
        <p:nvSpPr>
          <p:cNvPr id="1103874" name="Text Box 2">
            <a:extLst>
              <a:ext uri="{FF2B5EF4-FFF2-40B4-BE49-F238E27FC236}">
                <a16:creationId xmlns:a16="http://schemas.microsoft.com/office/drawing/2014/main" id="{DB494226-54AF-4810-A5F5-00B1C565D20F}"/>
              </a:ext>
            </a:extLst>
          </p:cNvPr>
          <p:cNvSpPr txBox="1">
            <a:spLocks noChangeArrowheads="1"/>
          </p:cNvSpPr>
          <p:nvPr/>
        </p:nvSpPr>
        <p:spPr bwMode="auto">
          <a:xfrm>
            <a:off x="533400" y="711200"/>
            <a:ext cx="83820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panose="020B0604020202020204" pitchFamily="34" charset="0"/>
                <a:ea typeface="宋体" panose="02010600030101010101" pitchFamily="2" charset="-122"/>
              </a:defRPr>
            </a:lvl1pPr>
            <a:lvl2pPr marL="190500"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5000"/>
              </a:spcBef>
            </a:pPr>
            <a:r>
              <a:rPr kumimoji="1" lang="en-US" altLang="zh-CN" sz="2800" b="1">
                <a:latin typeface="Times New Roman" panose="02020603050405020304" pitchFamily="18" charset="0"/>
                <a:ea typeface="隶书" panose="02010509060101010101" pitchFamily="49" charset="-122"/>
              </a:rPr>
              <a:t>        if</a:t>
            </a:r>
            <a:r>
              <a:rPr kumimoji="1" lang="en-US" altLang="zh-CN" sz="2800">
                <a:latin typeface="Times New Roman" panose="02020603050405020304" pitchFamily="18" charset="0"/>
                <a:ea typeface="隶书" panose="02010509060101010101" pitchFamily="49" charset="-122"/>
              </a:rPr>
              <a:t> (L[p].data </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L[s].data )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s = p</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r = q</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记忆当前找到的排序码最大结点</a:t>
            </a:r>
            <a:endParaRPr kumimoji="1" lang="zh-CN" altLang="en-US" sz="2800" b="1">
              <a:solidFill>
                <a:schemeClr val="tx2"/>
              </a:solidFill>
              <a:latin typeface="Times New Roman" panose="02020603050405020304" pitchFamily="18" charset="0"/>
              <a:ea typeface="隶书" panose="02010509060101010101" pitchFamily="49" charset="-122"/>
            </a:endParaRPr>
          </a:p>
          <a:p>
            <a:pPr lvl="1">
              <a:lnSpc>
                <a:spcPct val="105000"/>
              </a:lnSpc>
              <a:spcBef>
                <a:spcPct val="5000"/>
              </a:spcBef>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q = p</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 = L[p].link</a:t>
            </a:r>
            <a:r>
              <a:rPr kumimoji="1" lang="en-US" altLang="zh-CN" sz="2800" b="1">
                <a:latin typeface="Times New Roman" panose="02020603050405020304" pitchFamily="18" charset="0"/>
                <a:ea typeface="隶书" panose="02010509060101010101" pitchFamily="49" charset="-122"/>
              </a:rPr>
              <a:t>;</a:t>
            </a:r>
          </a:p>
          <a:p>
            <a:pPr lvl="1">
              <a:lnSpc>
                <a:spcPct val="105000"/>
              </a:lnSpc>
              <a:spcBef>
                <a:spcPct val="5000"/>
              </a:spcBef>
            </a:pP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(s </a:t>
            </a:r>
            <a:r>
              <a:rPr kumimoji="1" lang="en-US" altLang="zh-CN" sz="2800" i="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f ) f = L[f].link</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结点</a:t>
            </a:r>
            <a:r>
              <a:rPr kumimoji="1" lang="en-US" altLang="zh-CN" sz="2800">
                <a:solidFill>
                  <a:schemeClr val="tx2"/>
                </a:solidFill>
                <a:latin typeface="Times New Roman" panose="02020603050405020304" pitchFamily="18" charset="0"/>
                <a:ea typeface="隶书" panose="02010509060101010101" pitchFamily="49" charset="-122"/>
              </a:rPr>
              <a:t>s</a:t>
            </a:r>
            <a:r>
              <a:rPr kumimoji="1" lang="zh-CN" altLang="en-US" sz="2800">
                <a:solidFill>
                  <a:schemeClr val="tx2"/>
                </a:solidFill>
                <a:latin typeface="Times New Roman" panose="02020603050405020304" pitchFamily="18" charset="0"/>
                <a:ea typeface="隶书" panose="02010509060101010101" pitchFamily="49" charset="-122"/>
              </a:rPr>
              <a:t>从链中摘下</a:t>
            </a:r>
          </a:p>
          <a:p>
            <a:pPr>
              <a:lnSpc>
                <a:spcPct val="105000"/>
              </a:lnSpc>
              <a:spcBef>
                <a:spcPct val="5000"/>
              </a:spcBef>
            </a:pPr>
            <a:r>
              <a:rPr kumimoji="1" lang="zh-CN" altLang="en-US" sz="2800">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a:t>
            </a:r>
            <a:r>
              <a:rPr kumimoji="1" lang="en-US" altLang="zh-CN" sz="2800">
                <a:latin typeface="Times New Roman" panose="02020603050405020304" pitchFamily="18" charset="0"/>
                <a:ea typeface="隶书" panose="02010509060101010101" pitchFamily="49" charset="-122"/>
              </a:rPr>
              <a:t> L[r].link = L[s].link</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        L[s].link = L[0].link</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L[0].link = s</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结点</a:t>
            </a:r>
            <a:r>
              <a:rPr kumimoji="1" lang="en-US" altLang="zh-CN" sz="2800">
                <a:solidFill>
                  <a:schemeClr val="tx2"/>
                </a:solidFill>
                <a:latin typeface="Times New Roman" panose="02020603050405020304" pitchFamily="18" charset="0"/>
                <a:ea typeface="隶书" panose="02010509060101010101" pitchFamily="49" charset="-122"/>
              </a:rPr>
              <a:t>s</a:t>
            </a:r>
            <a:r>
              <a:rPr kumimoji="1" lang="zh-CN" altLang="en-US" sz="2800">
                <a:solidFill>
                  <a:schemeClr val="tx2"/>
                </a:solidFill>
                <a:latin typeface="Times New Roman" panose="02020603050405020304" pitchFamily="18" charset="0"/>
                <a:ea typeface="隶书" panose="02010509060101010101" pitchFamily="49" charset="-122"/>
              </a:rPr>
              <a:t>插入到结果链表的前端</a:t>
            </a:r>
          </a:p>
          <a:p>
            <a:pPr>
              <a:lnSpc>
                <a:spcPct val="105000"/>
              </a:lnSpc>
              <a:spcBef>
                <a:spcPct val="5000"/>
              </a:spcBef>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pPr>
            <a:r>
              <a:rPr kumimoji="1" lang="en-US" altLang="zh-CN" sz="2800" b="1">
                <a:latin typeface="Times New Roman" panose="02020603050405020304" pitchFamily="18" charset="0"/>
                <a:ea typeface="隶书" panose="02010509060101010101" pitchFamily="49" charset="-122"/>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E3C50A6-C9C7-404B-97F9-1F0ADBD21A3A}"/>
              </a:ext>
            </a:extLst>
          </p:cNvPr>
          <p:cNvSpPr>
            <a:spLocks noGrp="1"/>
          </p:cNvSpPr>
          <p:nvPr>
            <p:ph type="sldNum" sz="quarter" idx="11"/>
          </p:nvPr>
        </p:nvSpPr>
        <p:spPr/>
        <p:txBody>
          <a:bodyPr/>
          <a:lstStyle/>
          <a:p>
            <a:r>
              <a:rPr lang="en-US" altLang="zh-CN"/>
              <a:t>140-</a:t>
            </a:r>
            <a:fld id="{686E85AD-7BCA-44D5-ABA5-6C6AF90C8ECB}" type="slidenum">
              <a:rPr lang="en-US" altLang="zh-CN"/>
              <a:pPr/>
              <a:t>7</a:t>
            </a:fld>
            <a:endParaRPr lang="en-US" altLang="zh-CN"/>
          </a:p>
        </p:txBody>
      </p:sp>
      <p:sp>
        <p:nvSpPr>
          <p:cNvPr id="885764" name="Rectangle 4">
            <a:extLst>
              <a:ext uri="{FF2B5EF4-FFF2-40B4-BE49-F238E27FC236}">
                <a16:creationId xmlns:a16="http://schemas.microsoft.com/office/drawing/2014/main" id="{81BECD5B-ACDC-4A3A-9551-1DF35ED09CD0}"/>
              </a:ext>
            </a:extLst>
          </p:cNvPr>
          <p:cNvSpPr>
            <a:spLocks noGrp="1" noChangeArrowheads="1"/>
          </p:cNvSpPr>
          <p:nvPr>
            <p:ph type="body" idx="1"/>
          </p:nvPr>
        </p:nvSpPr>
        <p:spPr>
          <a:xfrm>
            <a:off x="457200" y="765175"/>
            <a:ext cx="8229600" cy="57245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x.key</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相等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&lt;=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x.key</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小于或等于</a:t>
            </a:r>
            <a:r>
              <a:rPr lang="en-US" altLang="zh-CN" sz="28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&gt;=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x.key</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大于或等于</a:t>
            </a:r>
            <a:r>
              <a:rPr lang="en-US" altLang="zh-CN" sz="2800" b="1">
                <a:solidFill>
                  <a:schemeClr val="tx2"/>
                </a:solidFill>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bool operator &gt;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x.key</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大于</a:t>
            </a:r>
            <a:r>
              <a:rPr lang="en-US" altLang="zh-CN" sz="28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&lt;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x.key</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小于</a:t>
            </a:r>
            <a:r>
              <a:rPr lang="en-US" altLang="zh-CN" sz="28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7F9BC7F-89C4-47F1-89CB-70D84069D24F}"/>
              </a:ext>
            </a:extLst>
          </p:cNvPr>
          <p:cNvSpPr>
            <a:spLocks noGrp="1"/>
          </p:cNvSpPr>
          <p:nvPr>
            <p:ph type="sldNum" sz="quarter" idx="11"/>
          </p:nvPr>
        </p:nvSpPr>
        <p:spPr/>
        <p:txBody>
          <a:bodyPr/>
          <a:lstStyle/>
          <a:p>
            <a:r>
              <a:rPr lang="en-US" altLang="zh-CN"/>
              <a:t>140-</a:t>
            </a:r>
            <a:fld id="{94488E03-33D8-4147-92FA-2AF616E76138}" type="slidenum">
              <a:rPr lang="en-US" altLang="zh-CN"/>
              <a:pPr/>
              <a:t>70</a:t>
            </a:fld>
            <a:endParaRPr lang="en-US" altLang="zh-CN"/>
          </a:p>
        </p:txBody>
      </p:sp>
      <p:sp>
        <p:nvSpPr>
          <p:cNvPr id="1100802" name="Rectangle 2">
            <a:extLst>
              <a:ext uri="{FF2B5EF4-FFF2-40B4-BE49-F238E27FC236}">
                <a16:creationId xmlns:a16="http://schemas.microsoft.com/office/drawing/2014/main" id="{5E3AFC80-60C0-4CC4-9864-89852D376640}"/>
              </a:ext>
            </a:extLst>
          </p:cNvPr>
          <p:cNvSpPr>
            <a:spLocks noGrp="1" noChangeArrowheads="1"/>
          </p:cNvSpPr>
          <p:nvPr>
            <p:ph type="body" idx="1"/>
          </p:nvPr>
        </p:nvSpPr>
        <p:spPr>
          <a:xfrm>
            <a:off x="558800" y="1412875"/>
            <a:ext cx="8153400" cy="5040313"/>
          </a:xfrm>
        </p:spPr>
        <p:txBody>
          <a:bodyPr/>
          <a:lstStyle/>
          <a:p>
            <a:pPr>
              <a:lnSpc>
                <a:spcPct val="105000"/>
              </a:lnSpc>
              <a:spcBef>
                <a:spcPct val="25000"/>
              </a:spcBef>
              <a:buClr>
                <a:srgbClr val="800080"/>
              </a:buClr>
              <a:buSzPct val="50000"/>
            </a:pPr>
            <a:r>
              <a:rPr lang="zh-CN" altLang="en-US" sz="3000" b="1">
                <a:latin typeface="Times New Roman" panose="02020603050405020304" pitchFamily="18" charset="0"/>
                <a:ea typeface="仿宋_GB2312" pitchFamily="49" charset="-122"/>
              </a:rPr>
              <a:t>它的思想与体育比赛时的淘汰赛类似。首先取得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个元素的排序码，进行两两比较，得到 </a:t>
            </a:r>
            <a:r>
              <a:rPr lang="zh-CN" altLang="en-US"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个比较的优胜者</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排序码小者</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，作为第一步比较的结果保留下来。然后对这 </a:t>
            </a:r>
            <a:r>
              <a:rPr lang="zh-CN" altLang="en-US"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个元素再进行排序码的两两比较</a:t>
            </a:r>
            <a:r>
              <a:rPr lang="en-US" altLang="zh-CN" sz="3000" b="1">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如此重复，直到选出一个排序码最小的元素为止。</a:t>
            </a:r>
          </a:p>
          <a:p>
            <a:pPr>
              <a:lnSpc>
                <a:spcPct val="105000"/>
              </a:lnSpc>
              <a:spcBef>
                <a:spcPct val="25000"/>
              </a:spcBef>
              <a:buClr>
                <a:srgbClr val="800080"/>
              </a:buClr>
              <a:buSzPct val="50000"/>
            </a:pPr>
            <a:r>
              <a:rPr lang="zh-CN" altLang="en-US" sz="3000" b="1">
                <a:latin typeface="仿宋_GB2312" pitchFamily="49" charset="-122"/>
                <a:ea typeface="仿宋_GB2312" pitchFamily="49" charset="-122"/>
              </a:rPr>
              <a:t>由于每次两两比较的结果是把排序码小者作为优胜者上升到双亲结点，所以称这种比赛树为</a:t>
            </a:r>
            <a:r>
              <a:rPr lang="zh-CN" altLang="en-US" sz="3000" b="1">
                <a:solidFill>
                  <a:schemeClr val="tx2"/>
                </a:solidFill>
                <a:latin typeface="仿宋_GB2312" pitchFamily="49" charset="-122"/>
                <a:ea typeface="仿宋_GB2312" pitchFamily="49" charset="-122"/>
              </a:rPr>
              <a:t>胜者树</a:t>
            </a:r>
            <a:r>
              <a:rPr lang="zh-CN" altLang="en-US" sz="3000" b="1">
                <a:latin typeface="仿宋_GB2312" pitchFamily="49" charset="-122"/>
                <a:ea typeface="仿宋_GB2312" pitchFamily="49" charset="-122"/>
              </a:rPr>
              <a:t>。</a:t>
            </a:r>
            <a:endParaRPr lang="zh-CN" altLang="en-US" sz="3000" b="1">
              <a:ea typeface="仿宋_GB2312" pitchFamily="49" charset="-122"/>
            </a:endParaRPr>
          </a:p>
        </p:txBody>
      </p:sp>
      <p:sp>
        <p:nvSpPr>
          <p:cNvPr id="1100803" name="Rectangle 3">
            <a:extLst>
              <a:ext uri="{FF2B5EF4-FFF2-40B4-BE49-F238E27FC236}">
                <a16:creationId xmlns:a16="http://schemas.microsoft.com/office/drawing/2014/main" id="{01853EE4-FE1E-473B-BED5-B0620FCA738E}"/>
              </a:ext>
            </a:extLst>
          </p:cNvPr>
          <p:cNvSpPr>
            <a:spLocks noGrp="1" noChangeArrowheads="1"/>
          </p:cNvSpPr>
          <p:nvPr>
            <p:ph type="title"/>
          </p:nvPr>
        </p:nvSpPr>
        <p:spPr>
          <a:xfrm>
            <a:off x="468313" y="476250"/>
            <a:ext cx="8229600" cy="1008063"/>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锦标赛排序 </a:t>
            </a:r>
            <a:r>
              <a:rPr lang="en-US" altLang="zh-CN" sz="4000" b="1">
                <a:solidFill>
                  <a:srgbClr val="CC3300"/>
                </a:solidFill>
                <a:latin typeface="华文新魏" panose="02010800040101010101" pitchFamily="2" charset="-122"/>
                <a:ea typeface="华文新魏" panose="02010800040101010101" pitchFamily="2" charset="-122"/>
              </a:rPr>
              <a:t>(Tournament Tree Sort)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a:extLst>
              <a:ext uri="{FF2B5EF4-FFF2-40B4-BE49-F238E27FC236}">
                <a16:creationId xmlns:a16="http://schemas.microsoft.com/office/drawing/2014/main" id="{2A183352-E881-49A2-A3FC-D421E39C919E}"/>
              </a:ext>
            </a:extLst>
          </p:cNvPr>
          <p:cNvSpPr>
            <a:spLocks noGrp="1"/>
          </p:cNvSpPr>
          <p:nvPr>
            <p:ph type="sldNum" sz="quarter" idx="11"/>
          </p:nvPr>
        </p:nvSpPr>
        <p:spPr/>
        <p:txBody>
          <a:bodyPr/>
          <a:lstStyle/>
          <a:p>
            <a:r>
              <a:rPr lang="en-US" altLang="zh-CN"/>
              <a:t>140-</a:t>
            </a:r>
            <a:fld id="{1B48D235-7142-44C3-94FB-86DE8CC1F435}" type="slidenum">
              <a:rPr lang="en-US" altLang="zh-CN"/>
              <a:pPr/>
              <a:t>71</a:t>
            </a:fld>
            <a:endParaRPr lang="en-US" altLang="zh-CN"/>
          </a:p>
        </p:txBody>
      </p:sp>
      <p:sp>
        <p:nvSpPr>
          <p:cNvPr id="944131" name="Rectangle 3">
            <a:extLst>
              <a:ext uri="{FF2B5EF4-FFF2-40B4-BE49-F238E27FC236}">
                <a16:creationId xmlns:a16="http://schemas.microsoft.com/office/drawing/2014/main" id="{0B52BE37-74D8-4DFB-86F5-95BECD85F075}"/>
              </a:ext>
            </a:extLst>
          </p:cNvPr>
          <p:cNvSpPr>
            <a:spLocks noGrp="1" noChangeArrowheads="1"/>
          </p:cNvSpPr>
          <p:nvPr>
            <p:ph type="body" idx="1"/>
          </p:nvPr>
        </p:nvSpPr>
        <p:spPr>
          <a:xfrm>
            <a:off x="503238" y="728663"/>
            <a:ext cx="8077200" cy="5029200"/>
          </a:xfrm>
        </p:spPr>
        <p:txBody>
          <a:bodyPr/>
          <a:lstStyle/>
          <a:p>
            <a:pPr>
              <a:buClr>
                <a:srgbClr val="800080"/>
              </a:buClr>
              <a:buSzPct val="50000"/>
            </a:pPr>
            <a:r>
              <a:rPr lang="zh-CN" altLang="en-US" sz="3000" b="1">
                <a:ea typeface="仿宋_GB2312" pitchFamily="49" charset="-122"/>
              </a:rPr>
              <a:t>在图例中，最下面是元素排列的初始状态，相当于一棵完全二叉树的叶结点，它存放的是所有参加排序的元素的排序码。</a:t>
            </a:r>
          </a:p>
        </p:txBody>
      </p:sp>
      <p:grpSp>
        <p:nvGrpSpPr>
          <p:cNvPr id="944172" name="Group 44">
            <a:extLst>
              <a:ext uri="{FF2B5EF4-FFF2-40B4-BE49-F238E27FC236}">
                <a16:creationId xmlns:a16="http://schemas.microsoft.com/office/drawing/2014/main" id="{6E48379B-3C2C-4535-9C76-D3BDE53DD9E9}"/>
              </a:ext>
            </a:extLst>
          </p:cNvPr>
          <p:cNvGrpSpPr>
            <a:grpSpLocks/>
          </p:cNvGrpSpPr>
          <p:nvPr/>
        </p:nvGrpSpPr>
        <p:grpSpPr bwMode="auto">
          <a:xfrm>
            <a:off x="576263" y="2216150"/>
            <a:ext cx="7559675" cy="4057650"/>
            <a:chOff x="363" y="1412"/>
            <a:chExt cx="4762" cy="2556"/>
          </a:xfrm>
        </p:grpSpPr>
        <p:sp>
          <p:nvSpPr>
            <p:cNvPr id="944134" name="Line 6">
              <a:extLst>
                <a:ext uri="{FF2B5EF4-FFF2-40B4-BE49-F238E27FC236}">
                  <a16:creationId xmlns:a16="http://schemas.microsoft.com/office/drawing/2014/main" id="{6694F11E-9464-4B0F-B5A7-ED989AFB4C85}"/>
                </a:ext>
              </a:extLst>
            </p:cNvPr>
            <p:cNvSpPr>
              <a:spLocks noChangeShapeType="1"/>
            </p:cNvSpPr>
            <p:nvPr/>
          </p:nvSpPr>
          <p:spPr bwMode="auto">
            <a:xfrm>
              <a:off x="3106" y="1994"/>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4135" name="Line 7">
              <a:extLst>
                <a:ext uri="{FF2B5EF4-FFF2-40B4-BE49-F238E27FC236}">
                  <a16:creationId xmlns:a16="http://schemas.microsoft.com/office/drawing/2014/main" id="{E0071BE0-E6AD-4CC5-BDF9-B6C5AC0D9A04}"/>
                </a:ext>
              </a:extLst>
            </p:cNvPr>
            <p:cNvSpPr>
              <a:spLocks noChangeShapeType="1"/>
            </p:cNvSpPr>
            <p:nvPr/>
          </p:nvSpPr>
          <p:spPr bwMode="auto">
            <a:xfrm flipV="1">
              <a:off x="1810" y="1994"/>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4136" name="Line 8">
              <a:extLst>
                <a:ext uri="{FF2B5EF4-FFF2-40B4-BE49-F238E27FC236}">
                  <a16:creationId xmlns:a16="http://schemas.microsoft.com/office/drawing/2014/main" id="{AA8A4064-75DF-4D31-B150-4079AD5978B8}"/>
                </a:ext>
              </a:extLst>
            </p:cNvPr>
            <p:cNvSpPr>
              <a:spLocks noChangeShapeType="1"/>
            </p:cNvSpPr>
            <p:nvPr/>
          </p:nvSpPr>
          <p:spPr bwMode="auto">
            <a:xfrm flipH="1">
              <a:off x="3634" y="2426"/>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4137" name="Line 9">
              <a:extLst>
                <a:ext uri="{FF2B5EF4-FFF2-40B4-BE49-F238E27FC236}">
                  <a16:creationId xmlns:a16="http://schemas.microsoft.com/office/drawing/2014/main" id="{A37ECF6A-55B3-4F9B-9F7B-DE7ABE972CC8}"/>
                </a:ext>
              </a:extLst>
            </p:cNvPr>
            <p:cNvSpPr>
              <a:spLocks noChangeShapeType="1"/>
            </p:cNvSpPr>
            <p:nvPr/>
          </p:nvSpPr>
          <p:spPr bwMode="auto">
            <a:xfrm>
              <a:off x="1714" y="2426"/>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4138" name="Line 10">
              <a:extLst>
                <a:ext uri="{FF2B5EF4-FFF2-40B4-BE49-F238E27FC236}">
                  <a16:creationId xmlns:a16="http://schemas.microsoft.com/office/drawing/2014/main" id="{36538470-2CAF-4D28-AB42-3E0F94BA3E3C}"/>
                </a:ext>
              </a:extLst>
            </p:cNvPr>
            <p:cNvSpPr>
              <a:spLocks noChangeShapeType="1"/>
            </p:cNvSpPr>
            <p:nvPr/>
          </p:nvSpPr>
          <p:spPr bwMode="auto">
            <a:xfrm>
              <a:off x="4354" y="2426"/>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4139" name="Line 11">
              <a:extLst>
                <a:ext uri="{FF2B5EF4-FFF2-40B4-BE49-F238E27FC236}">
                  <a16:creationId xmlns:a16="http://schemas.microsoft.com/office/drawing/2014/main" id="{A85F7A33-EC8B-429A-A37E-18AAFE8AA95B}"/>
                </a:ext>
              </a:extLst>
            </p:cNvPr>
            <p:cNvSpPr>
              <a:spLocks noChangeShapeType="1"/>
            </p:cNvSpPr>
            <p:nvPr/>
          </p:nvSpPr>
          <p:spPr bwMode="auto">
            <a:xfrm flipH="1">
              <a:off x="1090" y="2474"/>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4140" name="Line 12">
              <a:extLst>
                <a:ext uri="{FF2B5EF4-FFF2-40B4-BE49-F238E27FC236}">
                  <a16:creationId xmlns:a16="http://schemas.microsoft.com/office/drawing/2014/main" id="{744A5573-C859-44C9-9066-BAD54741148C}"/>
                </a:ext>
              </a:extLst>
            </p:cNvPr>
            <p:cNvSpPr>
              <a:spLocks noChangeShapeType="1"/>
            </p:cNvSpPr>
            <p:nvPr/>
          </p:nvSpPr>
          <p:spPr bwMode="auto">
            <a:xfrm flipH="1">
              <a:off x="2002" y="2906"/>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944141" name="Line 13">
              <a:extLst>
                <a:ext uri="{FF2B5EF4-FFF2-40B4-BE49-F238E27FC236}">
                  <a16:creationId xmlns:a16="http://schemas.microsoft.com/office/drawing/2014/main" id="{F0C6B991-90F0-4572-ABD8-5F71924DC31A}"/>
                </a:ext>
              </a:extLst>
            </p:cNvPr>
            <p:cNvSpPr>
              <a:spLocks noChangeShapeType="1"/>
            </p:cNvSpPr>
            <p:nvPr/>
          </p:nvSpPr>
          <p:spPr bwMode="auto">
            <a:xfrm flipH="1">
              <a:off x="3250" y="2906"/>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944145" name="Line 17">
              <a:extLst>
                <a:ext uri="{FF2B5EF4-FFF2-40B4-BE49-F238E27FC236}">
                  <a16:creationId xmlns:a16="http://schemas.microsoft.com/office/drawing/2014/main" id="{09A9EF83-4550-4112-994D-F1ABFF66179D}"/>
                </a:ext>
              </a:extLst>
            </p:cNvPr>
            <p:cNvSpPr>
              <a:spLocks noChangeShapeType="1"/>
            </p:cNvSpPr>
            <p:nvPr/>
          </p:nvSpPr>
          <p:spPr bwMode="auto">
            <a:xfrm>
              <a:off x="3634" y="2954"/>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4146" name="Line 18">
              <a:extLst>
                <a:ext uri="{FF2B5EF4-FFF2-40B4-BE49-F238E27FC236}">
                  <a16:creationId xmlns:a16="http://schemas.microsoft.com/office/drawing/2014/main" id="{3E0D8B17-3906-43DF-B10F-5DBEB4DAF08E}"/>
                </a:ext>
              </a:extLst>
            </p:cNvPr>
            <p:cNvSpPr>
              <a:spLocks noChangeShapeType="1"/>
            </p:cNvSpPr>
            <p:nvPr/>
          </p:nvSpPr>
          <p:spPr bwMode="auto">
            <a:xfrm>
              <a:off x="2386" y="2954"/>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4147" name="Line 19">
              <a:extLst>
                <a:ext uri="{FF2B5EF4-FFF2-40B4-BE49-F238E27FC236}">
                  <a16:creationId xmlns:a16="http://schemas.microsoft.com/office/drawing/2014/main" id="{567E6BE8-D180-4CB5-841F-5D79DF521A5B}"/>
                </a:ext>
              </a:extLst>
            </p:cNvPr>
            <p:cNvSpPr>
              <a:spLocks noChangeShapeType="1"/>
            </p:cNvSpPr>
            <p:nvPr/>
          </p:nvSpPr>
          <p:spPr bwMode="auto">
            <a:xfrm>
              <a:off x="1090" y="2954"/>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4148" name="Line 20">
              <a:extLst>
                <a:ext uri="{FF2B5EF4-FFF2-40B4-BE49-F238E27FC236}">
                  <a16:creationId xmlns:a16="http://schemas.microsoft.com/office/drawing/2014/main" id="{DAE9A8B3-37CC-4964-8D9A-A010E0FD95B4}"/>
                </a:ext>
              </a:extLst>
            </p:cNvPr>
            <p:cNvSpPr>
              <a:spLocks noChangeShapeType="1"/>
            </p:cNvSpPr>
            <p:nvPr/>
          </p:nvSpPr>
          <p:spPr bwMode="auto">
            <a:xfrm flipH="1">
              <a:off x="706" y="2906"/>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944149" name="Oval 21">
              <a:extLst>
                <a:ext uri="{FF2B5EF4-FFF2-40B4-BE49-F238E27FC236}">
                  <a16:creationId xmlns:a16="http://schemas.microsoft.com/office/drawing/2014/main" id="{0AE28D54-0438-4F97-8A59-DE38ADD4CC52}"/>
                </a:ext>
              </a:extLst>
            </p:cNvPr>
            <p:cNvSpPr>
              <a:spLocks noChangeArrowheads="1"/>
            </p:cNvSpPr>
            <p:nvPr/>
          </p:nvSpPr>
          <p:spPr bwMode="auto">
            <a:xfrm>
              <a:off x="2770" y="1754"/>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08</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44150" name="Text Box 22">
              <a:extLst>
                <a:ext uri="{FF2B5EF4-FFF2-40B4-BE49-F238E27FC236}">
                  <a16:creationId xmlns:a16="http://schemas.microsoft.com/office/drawing/2014/main" id="{58F15F90-21CE-4296-9A05-CA8F2EA63C34}"/>
                </a:ext>
              </a:extLst>
            </p:cNvPr>
            <p:cNvSpPr txBox="1">
              <a:spLocks noChangeArrowheads="1"/>
            </p:cNvSpPr>
            <p:nvPr/>
          </p:nvSpPr>
          <p:spPr bwMode="auto">
            <a:xfrm>
              <a:off x="2525" y="1412"/>
              <a:ext cx="80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chemeClr val="tx2"/>
                  </a:solidFill>
                </a:rPr>
                <a:t>Winner</a:t>
              </a:r>
              <a:r>
                <a:rPr kumimoji="1" lang="en-US" altLang="zh-CN" sz="2800" b="1" i="1">
                  <a:effectLst>
                    <a:outerShdw blurRad="38100" dist="38100" dir="2700000" algn="tl">
                      <a:srgbClr val="C0C0C0"/>
                    </a:outerShdw>
                  </a:effectLst>
                </a:rPr>
                <a:t> </a:t>
              </a:r>
              <a:endParaRPr kumimoji="1" lang="en-US" altLang="zh-CN" sz="2800" b="1">
                <a:effectLst>
                  <a:outerShdw blurRad="38100" dist="38100" dir="2700000" algn="tl">
                    <a:srgbClr val="C0C0C0"/>
                  </a:outerShdw>
                </a:effectLst>
              </a:endParaRPr>
            </a:p>
          </p:txBody>
        </p:sp>
        <p:sp>
          <p:nvSpPr>
            <p:cNvPr id="944151" name="Oval 23">
              <a:extLst>
                <a:ext uri="{FF2B5EF4-FFF2-40B4-BE49-F238E27FC236}">
                  <a16:creationId xmlns:a16="http://schemas.microsoft.com/office/drawing/2014/main" id="{CB5434C5-FCD7-4D1B-8FB3-F2C64D36E9F4}"/>
                </a:ext>
              </a:extLst>
            </p:cNvPr>
            <p:cNvSpPr>
              <a:spLocks noChangeArrowheads="1"/>
            </p:cNvSpPr>
            <p:nvPr/>
          </p:nvSpPr>
          <p:spPr bwMode="auto">
            <a:xfrm>
              <a:off x="1474" y="218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44152" name="Oval 24">
              <a:extLst>
                <a:ext uri="{FF2B5EF4-FFF2-40B4-BE49-F238E27FC236}">
                  <a16:creationId xmlns:a16="http://schemas.microsoft.com/office/drawing/2014/main" id="{9625C994-D581-4521-A2F2-BE43A8C09022}"/>
                </a:ext>
              </a:extLst>
            </p:cNvPr>
            <p:cNvSpPr>
              <a:spLocks noChangeArrowheads="1"/>
            </p:cNvSpPr>
            <p:nvPr/>
          </p:nvSpPr>
          <p:spPr bwMode="auto">
            <a:xfrm>
              <a:off x="4066" y="218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08</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44153" name="Oval 25">
              <a:extLst>
                <a:ext uri="{FF2B5EF4-FFF2-40B4-BE49-F238E27FC236}">
                  <a16:creationId xmlns:a16="http://schemas.microsoft.com/office/drawing/2014/main" id="{A30A656E-C825-4D6C-87C0-EEEDEBB50973}"/>
                </a:ext>
              </a:extLst>
            </p:cNvPr>
            <p:cNvSpPr>
              <a:spLocks noChangeArrowheads="1"/>
            </p:cNvSpPr>
            <p:nvPr/>
          </p:nvSpPr>
          <p:spPr bwMode="auto">
            <a:xfrm>
              <a:off x="3346" y="266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08</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44155" name="Oval 27">
              <a:extLst>
                <a:ext uri="{FF2B5EF4-FFF2-40B4-BE49-F238E27FC236}">
                  <a16:creationId xmlns:a16="http://schemas.microsoft.com/office/drawing/2014/main" id="{DEAECD07-EDE1-42D3-B3C2-FE89642BC7E0}"/>
                </a:ext>
              </a:extLst>
            </p:cNvPr>
            <p:cNvSpPr>
              <a:spLocks noChangeArrowheads="1"/>
            </p:cNvSpPr>
            <p:nvPr/>
          </p:nvSpPr>
          <p:spPr bwMode="auto">
            <a:xfrm>
              <a:off x="2098" y="266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44156" name="Oval 28">
              <a:extLst>
                <a:ext uri="{FF2B5EF4-FFF2-40B4-BE49-F238E27FC236}">
                  <a16:creationId xmlns:a16="http://schemas.microsoft.com/office/drawing/2014/main" id="{674BEF0B-0006-4202-9547-CBA38A98CE8D}"/>
                </a:ext>
              </a:extLst>
            </p:cNvPr>
            <p:cNvSpPr>
              <a:spLocks noChangeArrowheads="1"/>
            </p:cNvSpPr>
            <p:nvPr/>
          </p:nvSpPr>
          <p:spPr bwMode="auto">
            <a:xfrm>
              <a:off x="802" y="2666"/>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944157" name="Rectangle 29">
              <a:extLst>
                <a:ext uri="{FF2B5EF4-FFF2-40B4-BE49-F238E27FC236}">
                  <a16:creationId xmlns:a16="http://schemas.microsoft.com/office/drawing/2014/main" id="{86268270-0EAC-4F07-933D-66EF8B7825F6}"/>
                </a:ext>
              </a:extLst>
            </p:cNvPr>
            <p:cNvSpPr>
              <a:spLocks noChangeArrowheads="1"/>
            </p:cNvSpPr>
            <p:nvPr/>
          </p:nvSpPr>
          <p:spPr bwMode="auto">
            <a:xfrm>
              <a:off x="370"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44158" name="Rectangle 30">
              <a:extLst>
                <a:ext uri="{FF2B5EF4-FFF2-40B4-BE49-F238E27FC236}">
                  <a16:creationId xmlns:a16="http://schemas.microsoft.com/office/drawing/2014/main" id="{1582D097-4A67-429E-A250-5049A17FA612}"/>
                </a:ext>
              </a:extLst>
            </p:cNvPr>
            <p:cNvSpPr>
              <a:spLocks noChangeArrowheads="1"/>
            </p:cNvSpPr>
            <p:nvPr/>
          </p:nvSpPr>
          <p:spPr bwMode="auto">
            <a:xfrm>
              <a:off x="1042"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44159" name="Rectangle 31">
              <a:extLst>
                <a:ext uri="{FF2B5EF4-FFF2-40B4-BE49-F238E27FC236}">
                  <a16:creationId xmlns:a16="http://schemas.microsoft.com/office/drawing/2014/main" id="{EA1F8DED-95D0-45D5-8548-86BDB62A8DE7}"/>
                </a:ext>
              </a:extLst>
            </p:cNvPr>
            <p:cNvSpPr>
              <a:spLocks noChangeArrowheads="1"/>
            </p:cNvSpPr>
            <p:nvPr/>
          </p:nvSpPr>
          <p:spPr bwMode="auto">
            <a:xfrm>
              <a:off x="1666"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44160" name="Rectangle 32">
              <a:extLst>
                <a:ext uri="{FF2B5EF4-FFF2-40B4-BE49-F238E27FC236}">
                  <a16:creationId xmlns:a16="http://schemas.microsoft.com/office/drawing/2014/main" id="{B0C9F249-20BC-4714-AE77-D196A5216F6A}"/>
                </a:ext>
              </a:extLst>
            </p:cNvPr>
            <p:cNvSpPr>
              <a:spLocks noChangeArrowheads="1"/>
            </p:cNvSpPr>
            <p:nvPr/>
          </p:nvSpPr>
          <p:spPr bwMode="auto">
            <a:xfrm>
              <a:off x="2338"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44161" name="Rectangle 33">
              <a:extLst>
                <a:ext uri="{FF2B5EF4-FFF2-40B4-BE49-F238E27FC236}">
                  <a16:creationId xmlns:a16="http://schemas.microsoft.com/office/drawing/2014/main" id="{F12DA05A-D6D4-4B1E-8629-411CF6B325AD}"/>
                </a:ext>
              </a:extLst>
            </p:cNvPr>
            <p:cNvSpPr>
              <a:spLocks noChangeArrowheads="1"/>
            </p:cNvSpPr>
            <p:nvPr/>
          </p:nvSpPr>
          <p:spPr bwMode="auto">
            <a:xfrm>
              <a:off x="2962"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44162" name="Rectangle 34">
              <a:extLst>
                <a:ext uri="{FF2B5EF4-FFF2-40B4-BE49-F238E27FC236}">
                  <a16:creationId xmlns:a16="http://schemas.microsoft.com/office/drawing/2014/main" id="{D05FE545-A0DE-4842-8DAB-EBFC7875D1D0}"/>
                </a:ext>
              </a:extLst>
            </p:cNvPr>
            <p:cNvSpPr>
              <a:spLocks noChangeArrowheads="1"/>
            </p:cNvSpPr>
            <p:nvPr/>
          </p:nvSpPr>
          <p:spPr bwMode="auto">
            <a:xfrm>
              <a:off x="3634" y="3386"/>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44163" name="Rectangle 35">
              <a:extLst>
                <a:ext uri="{FF2B5EF4-FFF2-40B4-BE49-F238E27FC236}">
                  <a16:creationId xmlns:a16="http://schemas.microsoft.com/office/drawing/2014/main" id="{0C3EEB6F-DA47-4CBA-8318-DC143AD591D3}"/>
                </a:ext>
              </a:extLst>
            </p:cNvPr>
            <p:cNvSpPr>
              <a:spLocks noChangeArrowheads="1"/>
            </p:cNvSpPr>
            <p:nvPr/>
          </p:nvSpPr>
          <p:spPr bwMode="auto">
            <a:xfrm>
              <a:off x="4648" y="2734"/>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63</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44164" name="Text Box 36">
              <a:extLst>
                <a:ext uri="{FF2B5EF4-FFF2-40B4-BE49-F238E27FC236}">
                  <a16:creationId xmlns:a16="http://schemas.microsoft.com/office/drawing/2014/main" id="{9C71DB4C-C5A6-440C-9417-18B5B38100BD}"/>
                </a:ext>
              </a:extLst>
            </p:cNvPr>
            <p:cNvSpPr txBox="1">
              <a:spLocks noChangeArrowheads="1"/>
            </p:cNvSpPr>
            <p:nvPr/>
          </p:nvSpPr>
          <p:spPr bwMode="auto">
            <a:xfrm>
              <a:off x="363" y="3680"/>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e[1]      e[2]      e[3]       e[4]      e[5]      e[6]</a:t>
              </a:r>
            </a:p>
          </p:txBody>
        </p:sp>
        <p:sp>
          <p:nvSpPr>
            <p:cNvPr id="944165" name="Text Box 37">
              <a:extLst>
                <a:ext uri="{FF2B5EF4-FFF2-40B4-BE49-F238E27FC236}">
                  <a16:creationId xmlns:a16="http://schemas.microsoft.com/office/drawing/2014/main" id="{4CC3DDFA-76D7-42B1-94F6-1FC6603966CC}"/>
                </a:ext>
              </a:extLst>
            </p:cNvPr>
            <p:cNvSpPr txBox="1">
              <a:spLocks noChangeArrowheads="1"/>
            </p:cNvSpPr>
            <p:nvPr/>
          </p:nvSpPr>
          <p:spPr bwMode="auto">
            <a:xfrm>
              <a:off x="4649" y="3022"/>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e[7]</a:t>
              </a:r>
            </a:p>
          </p:txBody>
        </p:sp>
        <p:sp>
          <p:nvSpPr>
            <p:cNvPr id="944166" name="Text Box 38">
              <a:extLst>
                <a:ext uri="{FF2B5EF4-FFF2-40B4-BE49-F238E27FC236}">
                  <a16:creationId xmlns:a16="http://schemas.microsoft.com/office/drawing/2014/main" id="{97B166CF-AC8F-4379-B54E-3D1BDD8A972F}"/>
                </a:ext>
              </a:extLst>
            </p:cNvPr>
            <p:cNvSpPr txBox="1">
              <a:spLocks noChangeArrowheads="1"/>
            </p:cNvSpPr>
            <p:nvPr/>
          </p:nvSpPr>
          <p:spPr bwMode="auto">
            <a:xfrm>
              <a:off x="2313" y="1752"/>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[1]</a:t>
              </a:r>
            </a:p>
          </p:txBody>
        </p:sp>
        <p:sp>
          <p:nvSpPr>
            <p:cNvPr id="944167" name="Text Box 39">
              <a:extLst>
                <a:ext uri="{FF2B5EF4-FFF2-40B4-BE49-F238E27FC236}">
                  <a16:creationId xmlns:a16="http://schemas.microsoft.com/office/drawing/2014/main" id="{0879615A-F724-4EE7-BBEC-D7D642A48940}"/>
                </a:ext>
              </a:extLst>
            </p:cNvPr>
            <p:cNvSpPr txBox="1">
              <a:spLocks noChangeArrowheads="1"/>
            </p:cNvSpPr>
            <p:nvPr/>
          </p:nvSpPr>
          <p:spPr bwMode="auto">
            <a:xfrm>
              <a:off x="1043" y="214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[2]</a:t>
              </a:r>
            </a:p>
          </p:txBody>
        </p:sp>
        <p:sp>
          <p:nvSpPr>
            <p:cNvPr id="944168" name="Text Box 40">
              <a:extLst>
                <a:ext uri="{FF2B5EF4-FFF2-40B4-BE49-F238E27FC236}">
                  <a16:creationId xmlns:a16="http://schemas.microsoft.com/office/drawing/2014/main" id="{2F54E7A4-4E5B-41A6-95E3-6FA824483AF9}"/>
                </a:ext>
              </a:extLst>
            </p:cNvPr>
            <p:cNvSpPr txBox="1">
              <a:spLocks noChangeArrowheads="1"/>
            </p:cNvSpPr>
            <p:nvPr/>
          </p:nvSpPr>
          <p:spPr bwMode="auto">
            <a:xfrm>
              <a:off x="4400" y="2183"/>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[3]</a:t>
              </a:r>
            </a:p>
          </p:txBody>
        </p:sp>
        <p:sp>
          <p:nvSpPr>
            <p:cNvPr id="944169" name="Text Box 41">
              <a:extLst>
                <a:ext uri="{FF2B5EF4-FFF2-40B4-BE49-F238E27FC236}">
                  <a16:creationId xmlns:a16="http://schemas.microsoft.com/office/drawing/2014/main" id="{1F13617D-F005-4B9E-AF70-11D7A89B5464}"/>
                </a:ext>
              </a:extLst>
            </p:cNvPr>
            <p:cNvSpPr txBox="1">
              <a:spLocks noChangeArrowheads="1"/>
            </p:cNvSpPr>
            <p:nvPr/>
          </p:nvSpPr>
          <p:spPr bwMode="auto">
            <a:xfrm>
              <a:off x="38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[4]</a:t>
              </a:r>
            </a:p>
          </p:txBody>
        </p:sp>
        <p:sp>
          <p:nvSpPr>
            <p:cNvPr id="944170" name="Text Box 42">
              <a:extLst>
                <a:ext uri="{FF2B5EF4-FFF2-40B4-BE49-F238E27FC236}">
                  <a16:creationId xmlns:a16="http://schemas.microsoft.com/office/drawing/2014/main" id="{D65629EA-C5D9-4012-86DB-9C3F4664C263}"/>
                </a:ext>
              </a:extLst>
            </p:cNvPr>
            <p:cNvSpPr txBox="1">
              <a:spLocks noChangeArrowheads="1"/>
            </p:cNvSpPr>
            <p:nvPr/>
          </p:nvSpPr>
          <p:spPr bwMode="auto">
            <a:xfrm>
              <a:off x="2404" y="26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[5]</a:t>
              </a:r>
            </a:p>
          </p:txBody>
        </p:sp>
        <p:sp>
          <p:nvSpPr>
            <p:cNvPr id="944171" name="Text Box 43">
              <a:extLst>
                <a:ext uri="{FF2B5EF4-FFF2-40B4-BE49-F238E27FC236}">
                  <a16:creationId xmlns:a16="http://schemas.microsoft.com/office/drawing/2014/main" id="{B14EBFF1-CDDA-48F9-AD65-A4118E2E6F53}"/>
                </a:ext>
              </a:extLst>
            </p:cNvPr>
            <p:cNvSpPr txBox="1">
              <a:spLocks noChangeArrowheads="1"/>
            </p:cNvSpPr>
            <p:nvPr/>
          </p:nvSpPr>
          <p:spPr bwMode="auto">
            <a:xfrm>
              <a:off x="2925" y="26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[6]</a:t>
              </a:r>
            </a:p>
          </p:txBody>
        </p:sp>
      </p:gr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24EC7A6-3071-4D98-87BA-AAA6C29A1B2F}"/>
              </a:ext>
            </a:extLst>
          </p:cNvPr>
          <p:cNvSpPr>
            <a:spLocks noGrp="1"/>
          </p:cNvSpPr>
          <p:nvPr>
            <p:ph type="sldNum" sz="quarter" idx="11"/>
          </p:nvPr>
        </p:nvSpPr>
        <p:spPr/>
        <p:txBody>
          <a:bodyPr/>
          <a:lstStyle/>
          <a:p>
            <a:r>
              <a:rPr lang="en-US" altLang="zh-CN"/>
              <a:t>140-</a:t>
            </a:r>
            <a:fld id="{C30B560D-EC14-48A4-9774-E5ECA5AC1DA0}" type="slidenum">
              <a:rPr lang="en-US" altLang="zh-CN"/>
              <a:pPr/>
              <a:t>72</a:t>
            </a:fld>
            <a:endParaRPr lang="en-US" altLang="zh-CN"/>
          </a:p>
        </p:txBody>
      </p:sp>
      <p:sp>
        <p:nvSpPr>
          <p:cNvPr id="946179" name="Rectangle 3">
            <a:extLst>
              <a:ext uri="{FF2B5EF4-FFF2-40B4-BE49-F238E27FC236}">
                <a16:creationId xmlns:a16="http://schemas.microsoft.com/office/drawing/2014/main" id="{35395202-05B2-493D-940D-D4461CB748C8}"/>
              </a:ext>
            </a:extLst>
          </p:cNvPr>
          <p:cNvSpPr>
            <a:spLocks noGrp="1" noChangeArrowheads="1"/>
          </p:cNvSpPr>
          <p:nvPr>
            <p:ph type="body" idx="1"/>
          </p:nvPr>
        </p:nvSpPr>
        <p:spPr>
          <a:xfrm>
            <a:off x="490538" y="657225"/>
            <a:ext cx="8077200" cy="5832475"/>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在胜者树中，位于最底层的叶结点叫做胜者树的</a:t>
            </a:r>
            <a:r>
              <a:rPr lang="zh-CN" altLang="en-US" sz="3000" b="1">
                <a:solidFill>
                  <a:schemeClr val="tx2"/>
                </a:solidFill>
                <a:latin typeface="Times New Roman" panose="02020603050405020304" pitchFamily="18" charset="0"/>
                <a:ea typeface="仿宋_GB2312" pitchFamily="49" charset="-122"/>
              </a:rPr>
              <a:t>外结点</a:t>
            </a:r>
            <a:r>
              <a:rPr lang="zh-CN" altLang="en-US" sz="3000" b="1">
                <a:latin typeface="Times New Roman" panose="02020603050405020304" pitchFamily="18" charset="0"/>
                <a:ea typeface="仿宋_GB2312" pitchFamily="49" charset="-122"/>
              </a:rPr>
              <a:t>，非叶结点称为胜者树的</a:t>
            </a:r>
            <a:r>
              <a:rPr lang="zh-CN" altLang="en-US" sz="3000" b="1">
                <a:solidFill>
                  <a:schemeClr val="tx2"/>
                </a:solidFill>
                <a:latin typeface="Times New Roman" panose="02020603050405020304" pitchFamily="18" charset="0"/>
                <a:ea typeface="仿宋_GB2312" pitchFamily="49" charset="-122"/>
              </a:rPr>
              <a:t>内结点</a:t>
            </a:r>
            <a:r>
              <a:rPr lang="zh-CN" altLang="en-US" sz="3000" b="1">
                <a:latin typeface="Times New Roman" panose="02020603050405020304" pitchFamily="18" charset="0"/>
                <a:ea typeface="仿宋_GB2312" pitchFamily="49" charset="-122"/>
              </a:rPr>
              <a:t>。胜者树最顶层是树的</a:t>
            </a:r>
            <a:r>
              <a:rPr lang="zh-CN" altLang="en-US" sz="3000" b="1">
                <a:solidFill>
                  <a:schemeClr val="tx2"/>
                </a:solidFill>
                <a:latin typeface="Times New Roman" panose="02020603050405020304" pitchFamily="18" charset="0"/>
                <a:ea typeface="仿宋_GB2312" pitchFamily="49" charset="-122"/>
              </a:rPr>
              <a:t>根</a:t>
            </a:r>
            <a:r>
              <a:rPr lang="zh-CN" altLang="en-US" sz="3000" b="1">
                <a:latin typeface="Times New Roman" panose="02020603050405020304" pitchFamily="18" charset="0"/>
                <a:ea typeface="仿宋_GB2312" pitchFamily="49" charset="-122"/>
              </a:rPr>
              <a:t>，表示最后选择出来的具有最小排序码的元素。</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外结点的个数为</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时，内结点的个数为</a:t>
            </a:r>
            <a:r>
              <a:rPr lang="en-US" altLang="zh-CN" sz="3000" b="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。定义根到最远层内结点的路径长度</a:t>
            </a:r>
            <a:r>
              <a:rPr lang="en-US" altLang="zh-CN" sz="3000" b="1">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为从根到该内结点路径上的分支条数，则有</a:t>
            </a:r>
          </a:p>
          <a:p>
            <a:pPr algn="just">
              <a:lnSpc>
                <a:spcPct val="105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s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这样，最远层最左端的内结点的编号为</a:t>
            </a:r>
            <a:r>
              <a:rPr lang="en-US" altLang="zh-CN" sz="3000" b="1">
                <a:solidFill>
                  <a:schemeClr val="tx2"/>
                </a:solidFill>
                <a:latin typeface="Times New Roman" panose="02020603050405020304" pitchFamily="18" charset="0"/>
                <a:ea typeface="仿宋_GB2312" pitchFamily="49" charset="-122"/>
              </a:rPr>
              <a:t>2</a:t>
            </a:r>
            <a:r>
              <a:rPr lang="en-US" altLang="zh-CN" sz="3000" b="1" baseline="30000">
                <a:solidFill>
                  <a:schemeClr val="tx2"/>
                </a:solidFill>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，最远层的内结点个数为</a:t>
            </a:r>
            <a:r>
              <a:rPr lang="en-US" altLang="zh-CN" sz="3000" b="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a:t>
            </a:r>
            <a:r>
              <a:rPr lang="en-US" altLang="zh-CN" sz="3000" b="1" baseline="30000">
                <a:solidFill>
                  <a:schemeClr val="tx2"/>
                </a:solidFill>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，而最远层外结点个数等于最远层内结点个数的</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倍。</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a:extLst>
              <a:ext uri="{FF2B5EF4-FFF2-40B4-BE49-F238E27FC236}">
                <a16:creationId xmlns:a16="http://schemas.microsoft.com/office/drawing/2014/main" id="{08C92F98-F9A1-4772-8F49-D5C97C48B183}"/>
              </a:ext>
            </a:extLst>
          </p:cNvPr>
          <p:cNvSpPr>
            <a:spLocks noGrp="1"/>
          </p:cNvSpPr>
          <p:nvPr>
            <p:ph type="sldNum" sz="quarter" idx="11"/>
          </p:nvPr>
        </p:nvSpPr>
        <p:spPr/>
        <p:txBody>
          <a:bodyPr/>
          <a:lstStyle/>
          <a:p>
            <a:r>
              <a:rPr lang="en-US" altLang="zh-CN"/>
              <a:t>140-</a:t>
            </a:r>
            <a:fld id="{D31B60D6-DF67-4B16-A665-A63C07705711}" type="slidenum">
              <a:rPr lang="en-US" altLang="zh-CN"/>
              <a:pPr/>
              <a:t>73</a:t>
            </a:fld>
            <a:endParaRPr lang="en-US" altLang="zh-CN"/>
          </a:p>
        </p:txBody>
      </p:sp>
      <p:sp>
        <p:nvSpPr>
          <p:cNvPr id="1107971" name="Rectangle 3">
            <a:extLst>
              <a:ext uri="{FF2B5EF4-FFF2-40B4-BE49-F238E27FC236}">
                <a16:creationId xmlns:a16="http://schemas.microsoft.com/office/drawing/2014/main" id="{B7353CBB-0BEE-40D5-8040-95A9CD585F4C}"/>
              </a:ext>
            </a:extLst>
          </p:cNvPr>
          <p:cNvSpPr>
            <a:spLocks noGrp="1" noChangeArrowheads="1"/>
          </p:cNvSpPr>
          <p:nvPr>
            <p:ph type="body" idx="1"/>
          </p:nvPr>
        </p:nvSpPr>
        <p:spPr>
          <a:xfrm>
            <a:off x="457200" y="4221163"/>
            <a:ext cx="8229600" cy="2339975"/>
          </a:xfrm>
        </p:spPr>
        <p:txBody>
          <a:bodyPr/>
          <a:lstStyle/>
          <a:p>
            <a:pPr>
              <a:lnSpc>
                <a:spcPct val="90000"/>
              </a:lnSpc>
              <a:buClr>
                <a:srgbClr val="800080"/>
              </a:buClr>
              <a:buSzPct val="50000"/>
            </a:pPr>
            <a:r>
              <a:rPr lang="zh-CN" altLang="en-US" sz="3000" b="1">
                <a:latin typeface="Times New Roman" panose="02020603050405020304" pitchFamily="18" charset="0"/>
                <a:ea typeface="仿宋_GB2312" pitchFamily="49" charset="-122"/>
              </a:rPr>
              <a:t>上例中，外结点数</a:t>
            </a:r>
            <a:r>
              <a:rPr lang="en-US" altLang="zh-CN" sz="3000" b="1">
                <a:solidFill>
                  <a:schemeClr val="tx2"/>
                </a:solidFill>
                <a:latin typeface="Times New Roman" panose="02020603050405020304" pitchFamily="18" charset="0"/>
                <a:ea typeface="仿宋_GB2312" pitchFamily="49" charset="-122"/>
              </a:rPr>
              <a:t>n = 7</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s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log</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6 = </a:t>
            </a:r>
            <a:r>
              <a:rPr lang="en-US" altLang="zh-CN" sz="3000" b="1">
                <a:solidFill>
                  <a:schemeClr val="tx2"/>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，最远层最左端的内结点编号为 </a:t>
            </a:r>
            <a:r>
              <a:rPr lang="en-US" altLang="zh-CN" sz="3000" b="1">
                <a:solidFill>
                  <a:schemeClr val="tx2"/>
                </a:solidFill>
                <a:latin typeface="Times New Roman" panose="02020603050405020304" pitchFamily="18" charset="0"/>
                <a:ea typeface="仿宋_GB2312" pitchFamily="49" charset="-122"/>
              </a:rPr>
              <a:t>2</a:t>
            </a:r>
            <a:r>
              <a:rPr lang="en-US" altLang="zh-CN" sz="3000" b="1" baseline="30000">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 = 4</a:t>
            </a:r>
            <a:r>
              <a:rPr lang="zh-CN" altLang="en-US" sz="3000" b="1">
                <a:latin typeface="Times New Roman" panose="02020603050405020304" pitchFamily="18" charset="0"/>
                <a:ea typeface="仿宋_GB2312" pitchFamily="49" charset="-122"/>
              </a:rPr>
              <a:t>，该层的内结点数共有</a:t>
            </a:r>
            <a:r>
              <a:rPr lang="en-US" altLang="zh-CN" sz="3000" b="1">
                <a:solidFill>
                  <a:schemeClr val="tx2"/>
                </a:solidFill>
                <a:latin typeface="Times New Roman" panose="02020603050405020304" pitchFamily="18" charset="0"/>
                <a:ea typeface="仿宋_GB2312" pitchFamily="49" charset="-122"/>
              </a:rPr>
              <a:t>m =</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a:t>
            </a:r>
            <a:r>
              <a:rPr lang="en-US" altLang="zh-CN" sz="3000" b="1" baseline="30000">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 = 7</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4 = 3</a:t>
            </a:r>
            <a:r>
              <a:rPr lang="zh-CN" altLang="en-US" sz="3000" b="1">
                <a:latin typeface="Times New Roman" panose="02020603050405020304" pitchFamily="18" charset="0"/>
                <a:ea typeface="仿宋_GB2312" pitchFamily="49" charset="-122"/>
              </a:rPr>
              <a:t>，最远层的外结点数为</a:t>
            </a:r>
            <a:r>
              <a:rPr lang="en-US" altLang="zh-CN" sz="3000" b="1">
                <a:solidFill>
                  <a:schemeClr val="tx2"/>
                </a:solidFill>
                <a:latin typeface="Times New Roman" panose="02020603050405020304" pitchFamily="18" charset="0"/>
                <a:ea typeface="仿宋_GB2312" pitchFamily="49" charset="-122"/>
              </a:rPr>
              <a:t>lowExt = 2m = 6</a:t>
            </a:r>
            <a:r>
              <a:rPr lang="zh-CN" altLang="en-US" sz="3000" b="1">
                <a:latin typeface="Times New Roman" panose="02020603050405020304" pitchFamily="18" charset="0"/>
                <a:ea typeface="仿宋_GB2312" pitchFamily="49" charset="-122"/>
              </a:rPr>
              <a:t>，次远层最左端的外部结点编号为</a:t>
            </a:r>
            <a:r>
              <a:rPr lang="en-US" altLang="zh-CN" sz="3000" b="1">
                <a:solidFill>
                  <a:schemeClr val="tx2"/>
                </a:solidFill>
                <a:latin typeface="Times New Roman" panose="02020603050405020304" pitchFamily="18" charset="0"/>
                <a:ea typeface="仿宋_GB2312" pitchFamily="49" charset="-122"/>
              </a:rPr>
              <a:t>lowExt+1 = 7</a:t>
            </a:r>
            <a:r>
              <a:rPr lang="zh-CN" altLang="en-US" sz="3000" b="1">
                <a:latin typeface="Times New Roman" panose="02020603050405020304" pitchFamily="18" charset="0"/>
                <a:ea typeface="仿宋_GB2312" pitchFamily="49" charset="-122"/>
              </a:rPr>
              <a:t>。</a:t>
            </a:r>
            <a:r>
              <a:rPr lang="zh-CN" altLang="en-US" sz="3000">
                <a:latin typeface="Times New Roman" panose="02020603050405020304" pitchFamily="18" charset="0"/>
                <a:ea typeface="仿宋_GB2312" pitchFamily="49" charset="-122"/>
              </a:rPr>
              <a:t> </a:t>
            </a:r>
          </a:p>
        </p:txBody>
      </p:sp>
      <p:grpSp>
        <p:nvGrpSpPr>
          <p:cNvPr id="1108007" name="Group 39">
            <a:extLst>
              <a:ext uri="{FF2B5EF4-FFF2-40B4-BE49-F238E27FC236}">
                <a16:creationId xmlns:a16="http://schemas.microsoft.com/office/drawing/2014/main" id="{894CA64C-34E1-4929-8F7A-9BA1B51FE391}"/>
              </a:ext>
            </a:extLst>
          </p:cNvPr>
          <p:cNvGrpSpPr>
            <a:grpSpLocks/>
          </p:cNvGrpSpPr>
          <p:nvPr/>
        </p:nvGrpSpPr>
        <p:grpSpPr bwMode="auto">
          <a:xfrm>
            <a:off x="576263" y="584200"/>
            <a:ext cx="7559675" cy="3517900"/>
            <a:chOff x="363" y="1736"/>
            <a:chExt cx="4762" cy="2216"/>
          </a:xfrm>
        </p:grpSpPr>
        <p:sp>
          <p:nvSpPr>
            <p:cNvPr id="1107973" name="Line 5">
              <a:extLst>
                <a:ext uri="{FF2B5EF4-FFF2-40B4-BE49-F238E27FC236}">
                  <a16:creationId xmlns:a16="http://schemas.microsoft.com/office/drawing/2014/main" id="{A2666DF9-18C7-4ED1-8C87-D72612F2A0C5}"/>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974" name="Line 6">
              <a:extLst>
                <a:ext uri="{FF2B5EF4-FFF2-40B4-BE49-F238E27FC236}">
                  <a16:creationId xmlns:a16="http://schemas.microsoft.com/office/drawing/2014/main" id="{90ABAC06-AAFD-45E7-B0E7-0DA3BB165A3A}"/>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975" name="Line 7">
              <a:extLst>
                <a:ext uri="{FF2B5EF4-FFF2-40B4-BE49-F238E27FC236}">
                  <a16:creationId xmlns:a16="http://schemas.microsoft.com/office/drawing/2014/main" id="{56D44E55-E161-4F2D-AF4F-F2B586087CB2}"/>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976" name="Line 8">
              <a:extLst>
                <a:ext uri="{FF2B5EF4-FFF2-40B4-BE49-F238E27FC236}">
                  <a16:creationId xmlns:a16="http://schemas.microsoft.com/office/drawing/2014/main" id="{A3474541-B419-4BA6-888C-090B0C50F6B5}"/>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977" name="Line 9">
              <a:extLst>
                <a:ext uri="{FF2B5EF4-FFF2-40B4-BE49-F238E27FC236}">
                  <a16:creationId xmlns:a16="http://schemas.microsoft.com/office/drawing/2014/main" id="{9B77ED5A-D9EF-4794-BF4E-92D319269242}"/>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978" name="Line 10">
              <a:extLst>
                <a:ext uri="{FF2B5EF4-FFF2-40B4-BE49-F238E27FC236}">
                  <a16:creationId xmlns:a16="http://schemas.microsoft.com/office/drawing/2014/main" id="{F3F59BDD-5CEA-4606-8DA6-BCC8F694287D}"/>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979" name="Line 11">
              <a:extLst>
                <a:ext uri="{FF2B5EF4-FFF2-40B4-BE49-F238E27FC236}">
                  <a16:creationId xmlns:a16="http://schemas.microsoft.com/office/drawing/2014/main" id="{67C5FDF7-DAB9-4989-AF09-DEF0CB44D04E}"/>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07980" name="Line 12">
              <a:extLst>
                <a:ext uri="{FF2B5EF4-FFF2-40B4-BE49-F238E27FC236}">
                  <a16:creationId xmlns:a16="http://schemas.microsoft.com/office/drawing/2014/main" id="{20314ED0-219D-44C6-ACE3-90D74FF80D11}"/>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07981" name="Line 13">
              <a:extLst>
                <a:ext uri="{FF2B5EF4-FFF2-40B4-BE49-F238E27FC236}">
                  <a16:creationId xmlns:a16="http://schemas.microsoft.com/office/drawing/2014/main" id="{768CFD24-EC1B-462B-9F55-A9C4C1D108ED}"/>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982" name="Line 14">
              <a:extLst>
                <a:ext uri="{FF2B5EF4-FFF2-40B4-BE49-F238E27FC236}">
                  <a16:creationId xmlns:a16="http://schemas.microsoft.com/office/drawing/2014/main" id="{96999A64-996E-4875-B4DE-8326CB58B7DF}"/>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983" name="Line 15">
              <a:extLst>
                <a:ext uri="{FF2B5EF4-FFF2-40B4-BE49-F238E27FC236}">
                  <a16:creationId xmlns:a16="http://schemas.microsoft.com/office/drawing/2014/main" id="{EBEBFC7F-B94C-436A-B1C3-0127367E8CAA}"/>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984" name="Line 16">
              <a:extLst>
                <a:ext uri="{FF2B5EF4-FFF2-40B4-BE49-F238E27FC236}">
                  <a16:creationId xmlns:a16="http://schemas.microsoft.com/office/drawing/2014/main" id="{692993AE-19D4-47A0-B4A9-8D853910D4F7}"/>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07985" name="Oval 17">
              <a:extLst>
                <a:ext uri="{FF2B5EF4-FFF2-40B4-BE49-F238E27FC236}">
                  <a16:creationId xmlns:a16="http://schemas.microsoft.com/office/drawing/2014/main" id="{2BE070C7-2686-47FA-91AA-E5BD6F4F9FD8}"/>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08</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07987" name="Oval 19">
              <a:extLst>
                <a:ext uri="{FF2B5EF4-FFF2-40B4-BE49-F238E27FC236}">
                  <a16:creationId xmlns:a16="http://schemas.microsoft.com/office/drawing/2014/main" id="{FE50984E-5FB1-4416-8CA0-43D8291242E0}"/>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07988" name="Oval 20">
              <a:extLst>
                <a:ext uri="{FF2B5EF4-FFF2-40B4-BE49-F238E27FC236}">
                  <a16:creationId xmlns:a16="http://schemas.microsoft.com/office/drawing/2014/main" id="{6CE1084C-0984-45B8-B662-0F1B032A5EFD}"/>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08</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07989" name="Oval 21">
              <a:extLst>
                <a:ext uri="{FF2B5EF4-FFF2-40B4-BE49-F238E27FC236}">
                  <a16:creationId xmlns:a16="http://schemas.microsoft.com/office/drawing/2014/main" id="{56EB010E-C57F-43E0-BF91-30F26DE1B9D1}"/>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08</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07990" name="Oval 22">
              <a:extLst>
                <a:ext uri="{FF2B5EF4-FFF2-40B4-BE49-F238E27FC236}">
                  <a16:creationId xmlns:a16="http://schemas.microsoft.com/office/drawing/2014/main" id="{B39D47E8-90B4-460D-ABB8-0477EDA89FD2}"/>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07991" name="Oval 23">
              <a:extLst>
                <a:ext uri="{FF2B5EF4-FFF2-40B4-BE49-F238E27FC236}">
                  <a16:creationId xmlns:a16="http://schemas.microsoft.com/office/drawing/2014/main" id="{CF39889A-5E56-4D49-8889-04008E91E4F9}"/>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07992" name="Rectangle 24">
              <a:extLst>
                <a:ext uri="{FF2B5EF4-FFF2-40B4-BE49-F238E27FC236}">
                  <a16:creationId xmlns:a16="http://schemas.microsoft.com/office/drawing/2014/main" id="{9E5B8554-1B30-4DA1-A4D9-1F102B439053}"/>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07993" name="Rectangle 25">
              <a:extLst>
                <a:ext uri="{FF2B5EF4-FFF2-40B4-BE49-F238E27FC236}">
                  <a16:creationId xmlns:a16="http://schemas.microsoft.com/office/drawing/2014/main" id="{73205D6E-D392-407D-9E4D-EC07DEF89AA7}"/>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07994" name="Rectangle 26">
              <a:extLst>
                <a:ext uri="{FF2B5EF4-FFF2-40B4-BE49-F238E27FC236}">
                  <a16:creationId xmlns:a16="http://schemas.microsoft.com/office/drawing/2014/main" id="{FC537544-1DB0-4ED2-BFB8-233806A1E02F}"/>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07995" name="Rectangle 27">
              <a:extLst>
                <a:ext uri="{FF2B5EF4-FFF2-40B4-BE49-F238E27FC236}">
                  <a16:creationId xmlns:a16="http://schemas.microsoft.com/office/drawing/2014/main" id="{4BEA7B2F-2267-4F62-97F0-9287B2BB65A2}"/>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07996" name="Rectangle 28">
              <a:extLst>
                <a:ext uri="{FF2B5EF4-FFF2-40B4-BE49-F238E27FC236}">
                  <a16:creationId xmlns:a16="http://schemas.microsoft.com/office/drawing/2014/main" id="{90777F0F-B2AC-4EF6-919E-C4DBCC706B87}"/>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07997" name="Rectangle 29">
              <a:extLst>
                <a:ext uri="{FF2B5EF4-FFF2-40B4-BE49-F238E27FC236}">
                  <a16:creationId xmlns:a16="http://schemas.microsoft.com/office/drawing/2014/main" id="{C98E5975-24D9-46F1-AE00-4A7CF48ABA46}"/>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07998" name="Rectangle 30">
              <a:extLst>
                <a:ext uri="{FF2B5EF4-FFF2-40B4-BE49-F238E27FC236}">
                  <a16:creationId xmlns:a16="http://schemas.microsoft.com/office/drawing/2014/main" id="{B850DF59-068A-4455-80C6-A0DEE4CAC6FA}"/>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63</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07999" name="Text Box 31">
              <a:extLst>
                <a:ext uri="{FF2B5EF4-FFF2-40B4-BE49-F238E27FC236}">
                  <a16:creationId xmlns:a16="http://schemas.microsoft.com/office/drawing/2014/main" id="{7734EE4A-E271-4039-87B2-7A58FB000F1E}"/>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e[1]      e[2]      e[3]       e[4]      e[5]      e[6]</a:t>
              </a:r>
            </a:p>
          </p:txBody>
        </p:sp>
        <p:sp>
          <p:nvSpPr>
            <p:cNvPr id="1108000" name="Text Box 32">
              <a:extLst>
                <a:ext uri="{FF2B5EF4-FFF2-40B4-BE49-F238E27FC236}">
                  <a16:creationId xmlns:a16="http://schemas.microsoft.com/office/drawing/2014/main" id="{C2B8922A-D935-4DEC-96C8-7725A93E846A}"/>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e[7]</a:t>
              </a:r>
            </a:p>
          </p:txBody>
        </p:sp>
        <p:sp>
          <p:nvSpPr>
            <p:cNvPr id="1108001" name="Text Box 33">
              <a:extLst>
                <a:ext uri="{FF2B5EF4-FFF2-40B4-BE49-F238E27FC236}">
                  <a16:creationId xmlns:a16="http://schemas.microsoft.com/office/drawing/2014/main" id="{8EED209D-8468-49DE-B39F-9701B191B7CB}"/>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[1]</a:t>
              </a:r>
            </a:p>
          </p:txBody>
        </p:sp>
        <p:sp>
          <p:nvSpPr>
            <p:cNvPr id="1108002" name="Text Box 34">
              <a:extLst>
                <a:ext uri="{FF2B5EF4-FFF2-40B4-BE49-F238E27FC236}">
                  <a16:creationId xmlns:a16="http://schemas.microsoft.com/office/drawing/2014/main" id="{1FE6ACB2-8A40-420A-A80B-F417822B36BE}"/>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[2]</a:t>
              </a:r>
            </a:p>
          </p:txBody>
        </p:sp>
        <p:sp>
          <p:nvSpPr>
            <p:cNvPr id="1108003" name="Text Box 35">
              <a:extLst>
                <a:ext uri="{FF2B5EF4-FFF2-40B4-BE49-F238E27FC236}">
                  <a16:creationId xmlns:a16="http://schemas.microsoft.com/office/drawing/2014/main" id="{7D715C9E-FF2B-4A52-BC81-0B7DA02EAB61}"/>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[3]</a:t>
              </a:r>
            </a:p>
          </p:txBody>
        </p:sp>
        <p:sp>
          <p:nvSpPr>
            <p:cNvPr id="1108004" name="Text Box 36">
              <a:extLst>
                <a:ext uri="{FF2B5EF4-FFF2-40B4-BE49-F238E27FC236}">
                  <a16:creationId xmlns:a16="http://schemas.microsoft.com/office/drawing/2014/main" id="{28D9C0B8-E1A9-4FC4-8679-E5A92E15BFCD}"/>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[4]</a:t>
              </a:r>
            </a:p>
          </p:txBody>
        </p:sp>
        <p:sp>
          <p:nvSpPr>
            <p:cNvPr id="1108005" name="Text Box 37">
              <a:extLst>
                <a:ext uri="{FF2B5EF4-FFF2-40B4-BE49-F238E27FC236}">
                  <a16:creationId xmlns:a16="http://schemas.microsoft.com/office/drawing/2014/main" id="{56201595-53E4-4981-9171-FF9C3F1D5D09}"/>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[5]</a:t>
              </a:r>
            </a:p>
          </p:txBody>
        </p:sp>
        <p:sp>
          <p:nvSpPr>
            <p:cNvPr id="1108006" name="Text Box 38">
              <a:extLst>
                <a:ext uri="{FF2B5EF4-FFF2-40B4-BE49-F238E27FC236}">
                  <a16:creationId xmlns:a16="http://schemas.microsoft.com/office/drawing/2014/main" id="{199B00F8-C210-4A7E-9FB0-1A0FBB569A4B}"/>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[6]</a:t>
              </a:r>
            </a:p>
          </p:txBody>
        </p:sp>
      </p:grpSp>
      <p:sp>
        <p:nvSpPr>
          <p:cNvPr id="1108008" name="Line 40">
            <a:extLst>
              <a:ext uri="{FF2B5EF4-FFF2-40B4-BE49-F238E27FC236}">
                <a16:creationId xmlns:a16="http://schemas.microsoft.com/office/drawing/2014/main" id="{8AC23F1B-698A-4BB9-9145-347E30EE14CA}"/>
              </a:ext>
            </a:extLst>
          </p:cNvPr>
          <p:cNvSpPr>
            <a:spLocks noChangeShapeType="1"/>
          </p:cNvSpPr>
          <p:nvPr/>
        </p:nvSpPr>
        <p:spPr bwMode="auto">
          <a:xfrm flipH="1" flipV="1">
            <a:off x="1908175" y="2457450"/>
            <a:ext cx="3203575" cy="2303463"/>
          </a:xfrm>
          <a:prstGeom prst="line">
            <a:avLst/>
          </a:prstGeom>
          <a:noFill/>
          <a:ln w="22225">
            <a:solidFill>
              <a:srgbClr val="0080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08010" name="AutoShape 42">
            <a:extLst>
              <a:ext uri="{FF2B5EF4-FFF2-40B4-BE49-F238E27FC236}">
                <a16:creationId xmlns:a16="http://schemas.microsoft.com/office/drawing/2014/main" id="{D1F6AB38-43C8-4E72-884C-402D0FD3BC98}"/>
              </a:ext>
            </a:extLst>
          </p:cNvPr>
          <p:cNvSpPr>
            <a:spLocks/>
          </p:cNvSpPr>
          <p:nvPr/>
        </p:nvSpPr>
        <p:spPr bwMode="auto">
          <a:xfrm rot="-5400000">
            <a:off x="3582194" y="423069"/>
            <a:ext cx="107950" cy="4535488"/>
          </a:xfrm>
          <a:prstGeom prst="leftBrace">
            <a:avLst>
              <a:gd name="adj1" fmla="val 350123"/>
              <a:gd name="adj2" fmla="val 50000"/>
            </a:avLst>
          </a:prstGeom>
          <a:noFill/>
          <a:ln w="22225">
            <a:solidFill>
              <a:srgbClr val="008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1108011" name="Line 43">
            <a:extLst>
              <a:ext uri="{FF2B5EF4-FFF2-40B4-BE49-F238E27FC236}">
                <a16:creationId xmlns:a16="http://schemas.microsoft.com/office/drawing/2014/main" id="{BAE5E3B6-C9AF-4870-8E42-1C1725A27F5C}"/>
              </a:ext>
            </a:extLst>
          </p:cNvPr>
          <p:cNvSpPr>
            <a:spLocks noChangeShapeType="1"/>
          </p:cNvSpPr>
          <p:nvPr/>
        </p:nvSpPr>
        <p:spPr bwMode="auto">
          <a:xfrm flipV="1">
            <a:off x="2735263" y="2744788"/>
            <a:ext cx="865187" cy="2305050"/>
          </a:xfrm>
          <a:prstGeom prst="line">
            <a:avLst/>
          </a:prstGeom>
          <a:noFill/>
          <a:ln w="22225">
            <a:solidFill>
              <a:srgbClr val="339966"/>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08012" name="Line 44">
            <a:extLst>
              <a:ext uri="{FF2B5EF4-FFF2-40B4-BE49-F238E27FC236}">
                <a16:creationId xmlns:a16="http://schemas.microsoft.com/office/drawing/2014/main" id="{2A5046CF-010B-4970-B251-61165BC1F500}"/>
              </a:ext>
            </a:extLst>
          </p:cNvPr>
          <p:cNvSpPr>
            <a:spLocks noChangeShapeType="1"/>
          </p:cNvSpPr>
          <p:nvPr/>
        </p:nvSpPr>
        <p:spPr bwMode="auto">
          <a:xfrm flipV="1">
            <a:off x="2051050" y="4365625"/>
            <a:ext cx="1512888" cy="1116013"/>
          </a:xfrm>
          <a:prstGeom prst="line">
            <a:avLst/>
          </a:prstGeom>
          <a:noFill/>
          <a:ln w="22225">
            <a:solidFill>
              <a:srgbClr val="339966"/>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08013" name="AutoShape 45">
            <a:extLst>
              <a:ext uri="{FF2B5EF4-FFF2-40B4-BE49-F238E27FC236}">
                <a16:creationId xmlns:a16="http://schemas.microsoft.com/office/drawing/2014/main" id="{4A571979-3CCA-48AB-A617-5E71745D5B36}"/>
              </a:ext>
            </a:extLst>
          </p:cNvPr>
          <p:cNvSpPr>
            <a:spLocks/>
          </p:cNvSpPr>
          <p:nvPr/>
        </p:nvSpPr>
        <p:spPr bwMode="auto">
          <a:xfrm rot="-5400000">
            <a:off x="3474244" y="1286669"/>
            <a:ext cx="215900" cy="5795962"/>
          </a:xfrm>
          <a:prstGeom prst="leftBrace">
            <a:avLst>
              <a:gd name="adj1" fmla="val 223713"/>
              <a:gd name="adj2" fmla="val 50000"/>
            </a:avLst>
          </a:prstGeom>
          <a:noFill/>
          <a:ln w="22225">
            <a:solidFill>
              <a:srgbClr val="008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08008"/>
                                        </p:tgtEl>
                                        <p:attrNameLst>
                                          <p:attrName>style.visibility</p:attrName>
                                        </p:attrNameLst>
                                      </p:cBhvr>
                                      <p:to>
                                        <p:strVal val="visible"/>
                                      </p:to>
                                    </p:set>
                                    <p:animEffect transition="in" filter="wipe(down)">
                                      <p:cBhvr>
                                        <p:cTn id="7" dur="500"/>
                                        <p:tgtEl>
                                          <p:spTgt spid="1108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nodeType="clickEffect">
                                  <p:stCondLst>
                                    <p:cond delay="0"/>
                                  </p:stCondLst>
                                  <p:childTnLst>
                                    <p:animEffect transition="out" filter="wipe(up)">
                                      <p:cBhvr>
                                        <p:cTn id="11" dur="500"/>
                                        <p:tgtEl>
                                          <p:spTgt spid="1108008"/>
                                        </p:tgtEl>
                                      </p:cBhvr>
                                    </p:animEffect>
                                    <p:set>
                                      <p:cBhvr>
                                        <p:cTn id="12" dur="1" fill="hold">
                                          <p:stCondLst>
                                            <p:cond delay="499"/>
                                          </p:stCondLst>
                                        </p:cTn>
                                        <p:tgtEl>
                                          <p:spTgt spid="110800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08011"/>
                                        </p:tgtEl>
                                        <p:attrNameLst>
                                          <p:attrName>style.visibility</p:attrName>
                                        </p:attrNameLst>
                                      </p:cBhvr>
                                      <p:to>
                                        <p:strVal val="visible"/>
                                      </p:to>
                                    </p:set>
                                    <p:animEffect transition="in" filter="wipe(down)">
                                      <p:cBhvr>
                                        <p:cTn id="17" dur="500"/>
                                        <p:tgtEl>
                                          <p:spTgt spid="1108011"/>
                                        </p:tgtEl>
                                      </p:cBhvr>
                                    </p:animEffect>
                                  </p:childTnLst>
                                </p:cTn>
                              </p:par>
                            </p:childTnLst>
                          </p:cTn>
                        </p:par>
                        <p:par>
                          <p:cTn id="18" fill="hold" nodeType="afterGroup">
                            <p:stCondLst>
                              <p:cond delay="500"/>
                            </p:stCondLst>
                            <p:childTnLst>
                              <p:par>
                                <p:cTn id="19" presetID="55" presetClass="entr" presetSubtype="0" fill="hold" nodeType="afterEffect">
                                  <p:stCondLst>
                                    <p:cond delay="0"/>
                                  </p:stCondLst>
                                  <p:childTnLst>
                                    <p:set>
                                      <p:cBhvr>
                                        <p:cTn id="20" dur="1" fill="hold">
                                          <p:stCondLst>
                                            <p:cond delay="0"/>
                                          </p:stCondLst>
                                        </p:cTn>
                                        <p:tgtEl>
                                          <p:spTgt spid="1108010"/>
                                        </p:tgtEl>
                                        <p:attrNameLst>
                                          <p:attrName>style.visibility</p:attrName>
                                        </p:attrNameLst>
                                      </p:cBhvr>
                                      <p:to>
                                        <p:strVal val="visible"/>
                                      </p:to>
                                    </p:set>
                                    <p:anim calcmode="lin" valueType="num">
                                      <p:cBhvr>
                                        <p:cTn id="21" dur="1000" fill="hold"/>
                                        <p:tgtEl>
                                          <p:spTgt spid="1108010"/>
                                        </p:tgtEl>
                                        <p:attrNameLst>
                                          <p:attrName>ppt_w</p:attrName>
                                        </p:attrNameLst>
                                      </p:cBhvr>
                                      <p:tavLst>
                                        <p:tav tm="0">
                                          <p:val>
                                            <p:strVal val="#ppt_w*0.70"/>
                                          </p:val>
                                        </p:tav>
                                        <p:tav tm="100000">
                                          <p:val>
                                            <p:strVal val="#ppt_w"/>
                                          </p:val>
                                        </p:tav>
                                      </p:tavLst>
                                    </p:anim>
                                    <p:anim calcmode="lin" valueType="num">
                                      <p:cBhvr>
                                        <p:cTn id="22" dur="1000" fill="hold"/>
                                        <p:tgtEl>
                                          <p:spTgt spid="1108010"/>
                                        </p:tgtEl>
                                        <p:attrNameLst>
                                          <p:attrName>ppt_h</p:attrName>
                                        </p:attrNameLst>
                                      </p:cBhvr>
                                      <p:tavLst>
                                        <p:tav tm="0">
                                          <p:val>
                                            <p:strVal val="#ppt_h"/>
                                          </p:val>
                                        </p:tav>
                                        <p:tav tm="100000">
                                          <p:val>
                                            <p:strVal val="#ppt_h"/>
                                          </p:val>
                                        </p:tav>
                                      </p:tavLst>
                                    </p:anim>
                                    <p:animEffect transition="in" filter="fade">
                                      <p:cBhvr>
                                        <p:cTn id="23" dur="1000"/>
                                        <p:tgtEl>
                                          <p:spTgt spid="11080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xit" presetSubtype="0" fill="hold" nodeType="clickEffect">
                                  <p:stCondLst>
                                    <p:cond delay="0"/>
                                  </p:stCondLst>
                                  <p:childTnLst>
                                    <p:anim calcmode="lin" valueType="num">
                                      <p:cBhvr>
                                        <p:cTn id="27" dur="1000"/>
                                        <p:tgtEl>
                                          <p:spTgt spid="1108010"/>
                                        </p:tgtEl>
                                        <p:attrNameLst>
                                          <p:attrName>ppt_w</p:attrName>
                                        </p:attrNameLst>
                                      </p:cBhvr>
                                      <p:tavLst>
                                        <p:tav tm="0">
                                          <p:val>
                                            <p:strVal val="ppt_w"/>
                                          </p:val>
                                        </p:tav>
                                        <p:tav tm="100000">
                                          <p:val>
                                            <p:strVal val="ppt_w*0.70"/>
                                          </p:val>
                                        </p:tav>
                                      </p:tavLst>
                                    </p:anim>
                                    <p:anim calcmode="lin" valueType="num">
                                      <p:cBhvr>
                                        <p:cTn id="28" dur="1000"/>
                                        <p:tgtEl>
                                          <p:spTgt spid="1108010"/>
                                        </p:tgtEl>
                                        <p:attrNameLst>
                                          <p:attrName>ppt_h</p:attrName>
                                        </p:attrNameLst>
                                      </p:cBhvr>
                                      <p:tavLst>
                                        <p:tav tm="0">
                                          <p:val>
                                            <p:strVal val="ppt_h"/>
                                          </p:val>
                                        </p:tav>
                                        <p:tav tm="100000">
                                          <p:val>
                                            <p:strVal val="ppt_h"/>
                                          </p:val>
                                        </p:tav>
                                      </p:tavLst>
                                    </p:anim>
                                    <p:animEffect transition="out" filter="fade">
                                      <p:cBhvr>
                                        <p:cTn id="29" dur="1000"/>
                                        <p:tgtEl>
                                          <p:spTgt spid="1108010"/>
                                        </p:tgtEl>
                                      </p:cBhvr>
                                    </p:animEffect>
                                    <p:set>
                                      <p:cBhvr>
                                        <p:cTn id="30" dur="1" fill="hold">
                                          <p:stCondLst>
                                            <p:cond delay="999"/>
                                          </p:stCondLst>
                                        </p:cTn>
                                        <p:tgtEl>
                                          <p:spTgt spid="1108010"/>
                                        </p:tgtEl>
                                        <p:attrNameLst>
                                          <p:attrName>style.visibility</p:attrName>
                                        </p:attrNameLst>
                                      </p:cBhvr>
                                      <p:to>
                                        <p:strVal val="hidden"/>
                                      </p:to>
                                    </p:set>
                                  </p:childTnLst>
                                </p:cTn>
                              </p:par>
                            </p:childTnLst>
                          </p:cTn>
                        </p:par>
                        <p:par>
                          <p:cTn id="31" fill="hold" nodeType="afterGroup">
                            <p:stCondLst>
                              <p:cond delay="1000"/>
                            </p:stCondLst>
                            <p:childTnLst>
                              <p:par>
                                <p:cTn id="32" presetID="22" presetClass="exit" presetSubtype="1" fill="hold" nodeType="afterEffect">
                                  <p:stCondLst>
                                    <p:cond delay="0"/>
                                  </p:stCondLst>
                                  <p:childTnLst>
                                    <p:animEffect transition="out" filter="wipe(up)">
                                      <p:cBhvr>
                                        <p:cTn id="33" dur="500"/>
                                        <p:tgtEl>
                                          <p:spTgt spid="1108011"/>
                                        </p:tgtEl>
                                      </p:cBhvr>
                                    </p:animEffect>
                                    <p:set>
                                      <p:cBhvr>
                                        <p:cTn id="34" dur="1" fill="hold">
                                          <p:stCondLst>
                                            <p:cond delay="499"/>
                                          </p:stCondLst>
                                        </p:cTn>
                                        <p:tgtEl>
                                          <p:spTgt spid="1108011"/>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1108012"/>
                                        </p:tgtEl>
                                        <p:attrNameLst>
                                          <p:attrName>style.visibility</p:attrName>
                                        </p:attrNameLst>
                                      </p:cBhvr>
                                      <p:to>
                                        <p:strVal val="visible"/>
                                      </p:to>
                                    </p:set>
                                    <p:animEffect transition="in" filter="wipe(down)">
                                      <p:cBhvr>
                                        <p:cTn id="39" dur="500"/>
                                        <p:tgtEl>
                                          <p:spTgt spid="11080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1108013"/>
                                        </p:tgtEl>
                                        <p:attrNameLst>
                                          <p:attrName>style.visibility</p:attrName>
                                        </p:attrNameLst>
                                      </p:cBhvr>
                                      <p:to>
                                        <p:strVal val="visible"/>
                                      </p:to>
                                    </p:set>
                                    <p:anim calcmode="lin" valueType="num">
                                      <p:cBhvr>
                                        <p:cTn id="44" dur="1000" fill="hold"/>
                                        <p:tgtEl>
                                          <p:spTgt spid="1108013"/>
                                        </p:tgtEl>
                                        <p:attrNameLst>
                                          <p:attrName>ppt_w</p:attrName>
                                        </p:attrNameLst>
                                      </p:cBhvr>
                                      <p:tavLst>
                                        <p:tav tm="0">
                                          <p:val>
                                            <p:strVal val="#ppt_w*0.70"/>
                                          </p:val>
                                        </p:tav>
                                        <p:tav tm="100000">
                                          <p:val>
                                            <p:strVal val="#ppt_w"/>
                                          </p:val>
                                        </p:tav>
                                      </p:tavLst>
                                    </p:anim>
                                    <p:anim calcmode="lin" valueType="num">
                                      <p:cBhvr>
                                        <p:cTn id="45" dur="1000" fill="hold"/>
                                        <p:tgtEl>
                                          <p:spTgt spid="1108013"/>
                                        </p:tgtEl>
                                        <p:attrNameLst>
                                          <p:attrName>ppt_h</p:attrName>
                                        </p:attrNameLst>
                                      </p:cBhvr>
                                      <p:tavLst>
                                        <p:tav tm="0">
                                          <p:val>
                                            <p:strVal val="#ppt_h"/>
                                          </p:val>
                                        </p:tav>
                                        <p:tav tm="100000">
                                          <p:val>
                                            <p:strVal val="#ppt_h"/>
                                          </p:val>
                                        </p:tav>
                                      </p:tavLst>
                                    </p:anim>
                                    <p:animEffect transition="in" filter="fade">
                                      <p:cBhvr>
                                        <p:cTn id="46" dur="1000"/>
                                        <p:tgtEl>
                                          <p:spTgt spid="11080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xit" presetSubtype="0" fill="hold" nodeType="clickEffect">
                                  <p:stCondLst>
                                    <p:cond delay="0"/>
                                  </p:stCondLst>
                                  <p:childTnLst>
                                    <p:anim calcmode="lin" valueType="num">
                                      <p:cBhvr>
                                        <p:cTn id="50" dur="1000"/>
                                        <p:tgtEl>
                                          <p:spTgt spid="1108013"/>
                                        </p:tgtEl>
                                        <p:attrNameLst>
                                          <p:attrName>ppt_w</p:attrName>
                                        </p:attrNameLst>
                                      </p:cBhvr>
                                      <p:tavLst>
                                        <p:tav tm="0">
                                          <p:val>
                                            <p:strVal val="ppt_w"/>
                                          </p:val>
                                        </p:tav>
                                        <p:tav tm="100000">
                                          <p:val>
                                            <p:strVal val="ppt_w*0.70"/>
                                          </p:val>
                                        </p:tav>
                                      </p:tavLst>
                                    </p:anim>
                                    <p:anim calcmode="lin" valueType="num">
                                      <p:cBhvr>
                                        <p:cTn id="51" dur="1000"/>
                                        <p:tgtEl>
                                          <p:spTgt spid="1108013"/>
                                        </p:tgtEl>
                                        <p:attrNameLst>
                                          <p:attrName>ppt_h</p:attrName>
                                        </p:attrNameLst>
                                      </p:cBhvr>
                                      <p:tavLst>
                                        <p:tav tm="0">
                                          <p:val>
                                            <p:strVal val="ppt_h"/>
                                          </p:val>
                                        </p:tav>
                                        <p:tav tm="100000">
                                          <p:val>
                                            <p:strVal val="ppt_h"/>
                                          </p:val>
                                        </p:tav>
                                      </p:tavLst>
                                    </p:anim>
                                    <p:animEffect transition="out" filter="fade">
                                      <p:cBhvr>
                                        <p:cTn id="52" dur="1000"/>
                                        <p:tgtEl>
                                          <p:spTgt spid="1108013"/>
                                        </p:tgtEl>
                                      </p:cBhvr>
                                    </p:animEffect>
                                    <p:set>
                                      <p:cBhvr>
                                        <p:cTn id="53" dur="1" fill="hold">
                                          <p:stCondLst>
                                            <p:cond delay="999"/>
                                          </p:stCondLst>
                                        </p:cTn>
                                        <p:tgtEl>
                                          <p:spTgt spid="1108013"/>
                                        </p:tgtEl>
                                        <p:attrNameLst>
                                          <p:attrName>style.visibility</p:attrName>
                                        </p:attrNameLst>
                                      </p:cBhvr>
                                      <p:to>
                                        <p:strVal val="hidden"/>
                                      </p:to>
                                    </p:set>
                                  </p:childTnLst>
                                </p:cTn>
                              </p:par>
                            </p:childTnLst>
                          </p:cTn>
                        </p:par>
                        <p:par>
                          <p:cTn id="54" fill="hold" nodeType="afterGroup">
                            <p:stCondLst>
                              <p:cond delay="1000"/>
                            </p:stCondLst>
                            <p:childTnLst>
                              <p:par>
                                <p:cTn id="55" presetID="22" presetClass="exit" presetSubtype="1" fill="hold" nodeType="afterEffect">
                                  <p:stCondLst>
                                    <p:cond delay="0"/>
                                  </p:stCondLst>
                                  <p:childTnLst>
                                    <p:animEffect transition="out" filter="wipe(up)">
                                      <p:cBhvr>
                                        <p:cTn id="56" dur="500"/>
                                        <p:tgtEl>
                                          <p:spTgt spid="1108012"/>
                                        </p:tgtEl>
                                      </p:cBhvr>
                                    </p:animEffect>
                                    <p:set>
                                      <p:cBhvr>
                                        <p:cTn id="57" dur="1" fill="hold">
                                          <p:stCondLst>
                                            <p:cond delay="499"/>
                                          </p:stCondLst>
                                        </p:cTn>
                                        <p:tgtEl>
                                          <p:spTgt spid="11080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BB66E8B8-8C0E-4ED6-8698-C0949AAD13A2}"/>
              </a:ext>
            </a:extLst>
          </p:cNvPr>
          <p:cNvSpPr>
            <a:spLocks noGrp="1"/>
          </p:cNvSpPr>
          <p:nvPr>
            <p:ph type="sldNum" sz="quarter" idx="11"/>
          </p:nvPr>
        </p:nvSpPr>
        <p:spPr/>
        <p:txBody>
          <a:bodyPr/>
          <a:lstStyle/>
          <a:p>
            <a:r>
              <a:rPr lang="en-US" altLang="zh-CN"/>
              <a:t>140-</a:t>
            </a:r>
            <a:fld id="{B67B3157-1348-45B0-9E8D-479F5A6B5734}" type="slidenum">
              <a:rPr lang="en-US" altLang="zh-CN"/>
              <a:pPr/>
              <a:t>74</a:t>
            </a:fld>
            <a:endParaRPr lang="en-US" altLang="zh-CN"/>
          </a:p>
        </p:txBody>
      </p:sp>
      <p:sp>
        <p:nvSpPr>
          <p:cNvPr id="1108995" name="Rectangle 3">
            <a:extLst>
              <a:ext uri="{FF2B5EF4-FFF2-40B4-BE49-F238E27FC236}">
                <a16:creationId xmlns:a16="http://schemas.microsoft.com/office/drawing/2014/main" id="{EE211A9A-F9F8-401D-B6AE-E713A13057FA}"/>
              </a:ext>
            </a:extLst>
          </p:cNvPr>
          <p:cNvSpPr>
            <a:spLocks noGrp="1" noChangeArrowheads="1"/>
          </p:cNvSpPr>
          <p:nvPr>
            <p:ph type="body" idx="1"/>
          </p:nvPr>
        </p:nvSpPr>
        <p:spPr>
          <a:xfrm>
            <a:off x="482600" y="692150"/>
            <a:ext cx="8229600" cy="579755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若已知某外结点的编号为 </a:t>
            </a:r>
            <a:r>
              <a:rPr lang="en-US" altLang="zh-CN" sz="3000" b="1">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，则其双亲结点（内结点）的编号为 </a:t>
            </a:r>
            <a:r>
              <a:rPr lang="en-US" altLang="zh-CN" sz="3000" b="1">
                <a:solidFill>
                  <a:schemeClr val="tx2"/>
                </a:solidFill>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，则：</a:t>
            </a:r>
          </a:p>
          <a:p>
            <a:pPr>
              <a:lnSpc>
                <a:spcPct val="105000"/>
              </a:lnSpc>
            </a:pPr>
            <a:endParaRPr lang="zh-CN" altLang="en-US" sz="3000" b="1">
              <a:latin typeface="Times New Roman" panose="02020603050405020304" pitchFamily="18" charset="0"/>
              <a:ea typeface="仿宋_GB2312" pitchFamily="49" charset="-122"/>
            </a:endParaRPr>
          </a:p>
          <a:p>
            <a:endParaRPr lang="zh-CN" altLang="en-US"/>
          </a:p>
          <a:p>
            <a:pPr>
              <a:buClr>
                <a:srgbClr val="800080"/>
              </a:buClr>
              <a:buSzPct val="50000"/>
            </a:pPr>
            <a:r>
              <a:rPr lang="zh-CN" altLang="en-US" sz="3000" b="1">
                <a:latin typeface="Times New Roman" panose="02020603050405020304" pitchFamily="18" charset="0"/>
                <a:ea typeface="仿宋_GB2312" pitchFamily="49" charset="-122"/>
              </a:rPr>
              <a:t>其中</a:t>
            </a:r>
            <a:r>
              <a:rPr lang="en-US" altLang="zh-CN" sz="3000" b="1">
                <a:solidFill>
                  <a:schemeClr val="tx2"/>
                </a:solidFill>
                <a:latin typeface="Times New Roman" panose="02020603050405020304" pitchFamily="18" charset="0"/>
                <a:ea typeface="仿宋_GB2312" pitchFamily="49" charset="-122"/>
              </a:rPr>
              <a:t>offset = 2</a:t>
            </a:r>
            <a:r>
              <a:rPr lang="en-US" altLang="zh-CN" sz="3000" b="1" baseline="30000">
                <a:solidFill>
                  <a:schemeClr val="tx2"/>
                </a:solidFill>
                <a:latin typeface="Times New Roman" panose="02020603050405020304" pitchFamily="18" charset="0"/>
                <a:ea typeface="仿宋_GB2312" pitchFamily="49" charset="-122"/>
              </a:rPr>
              <a:t>s+1</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，指最远层最左端外结点之前结点（包括所有内结点和次远层外结点）个数。</a:t>
            </a:r>
            <a:r>
              <a:rPr lang="en-US" altLang="zh-CN" sz="3000" b="1">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cs typeface="Times New Roman" panose="02020603050405020304" pitchFamily="18" charset="0"/>
              </a:rPr>
              <a:t>≤lowExt</a:t>
            </a:r>
            <a:r>
              <a:rPr lang="en-US" altLang="zh-CN" sz="3000" b="1">
                <a:latin typeface="Times New Roman" panose="02020603050405020304" pitchFamily="18" charset="0"/>
                <a:ea typeface="仿宋_GB2312" pitchFamily="49" charset="-122"/>
                <a:cs typeface="Times New Roman" panose="02020603050405020304" pitchFamily="18" charset="0"/>
              </a:rPr>
              <a:t> </a:t>
            </a:r>
            <a:r>
              <a:rPr lang="zh-CN" altLang="en-US" sz="3000" b="1">
                <a:latin typeface="Times New Roman" panose="02020603050405020304" pitchFamily="18" charset="0"/>
                <a:ea typeface="仿宋_GB2312" pitchFamily="49" charset="-122"/>
                <a:cs typeface="Times New Roman" panose="02020603050405020304" pitchFamily="18" charset="0"/>
              </a:rPr>
              <a:t>即</a:t>
            </a:r>
            <a:r>
              <a:rPr lang="zh-CN" altLang="en-US" sz="3000" b="1">
                <a:solidFill>
                  <a:srgbClr val="008000"/>
                </a:solidFill>
                <a:latin typeface="Times New Roman" panose="02020603050405020304" pitchFamily="18" charset="0"/>
                <a:ea typeface="仿宋_GB2312" pitchFamily="49" charset="-122"/>
                <a:cs typeface="Times New Roman" panose="02020603050405020304" pitchFamily="18" charset="0"/>
              </a:rPr>
              <a:t>最远层</a:t>
            </a:r>
            <a:r>
              <a:rPr lang="zh-CN" altLang="en-US" sz="3000" b="1">
                <a:solidFill>
                  <a:srgbClr val="008000"/>
                </a:solidFill>
                <a:latin typeface="Times New Roman" panose="02020603050405020304" pitchFamily="18" charset="0"/>
                <a:ea typeface="仿宋_GB2312" pitchFamily="49" charset="-122"/>
              </a:rPr>
              <a:t>外结点</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i &gt; lowExt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a:t>
            </a:r>
            <a:r>
              <a:rPr lang="zh-CN" altLang="en-US" sz="3000" b="1">
                <a:solidFill>
                  <a:srgbClr val="008000"/>
                </a:solidFill>
                <a:latin typeface="Times New Roman" panose="02020603050405020304" pitchFamily="18" charset="0"/>
                <a:ea typeface="仿宋_GB2312" pitchFamily="49" charset="-122"/>
              </a:rPr>
              <a:t>次远层外结点</a:t>
            </a:r>
            <a:r>
              <a:rPr lang="zh-CN" altLang="en-US" sz="3000" b="1">
                <a:latin typeface="Times New Roman" panose="02020603050405020304" pitchFamily="18" charset="0"/>
                <a:ea typeface="仿宋_GB2312" pitchFamily="49" charset="-122"/>
              </a:rPr>
              <a:t>。</a:t>
            </a:r>
          </a:p>
        </p:txBody>
      </p:sp>
      <p:sp>
        <p:nvSpPr>
          <p:cNvPr id="1108997" name="Rectangle 5">
            <a:extLst>
              <a:ext uri="{FF2B5EF4-FFF2-40B4-BE49-F238E27FC236}">
                <a16:creationId xmlns:a16="http://schemas.microsoft.com/office/drawing/2014/main" id="{4ABBB891-098F-4046-A70F-2EC411C2992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spAutoFit/>
          </a:bodyPr>
          <a:lstStyle/>
          <a:p>
            <a:endParaRPr lang="en-US"/>
          </a:p>
        </p:txBody>
      </p:sp>
      <p:sp>
        <p:nvSpPr>
          <p:cNvPr id="1108999" name="Rectangle 7">
            <a:extLst>
              <a:ext uri="{FF2B5EF4-FFF2-40B4-BE49-F238E27FC236}">
                <a16:creationId xmlns:a16="http://schemas.microsoft.com/office/drawing/2014/main" id="{0E38CCCB-CDD5-470B-A414-857B5784CB1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spAutoFit/>
          </a:bodyPr>
          <a:lstStyle/>
          <a:p>
            <a:endParaRPr lang="en-US"/>
          </a:p>
        </p:txBody>
      </p:sp>
      <p:sp>
        <p:nvSpPr>
          <p:cNvPr id="1109001" name="Rectangle 9">
            <a:extLst>
              <a:ext uri="{FF2B5EF4-FFF2-40B4-BE49-F238E27FC236}">
                <a16:creationId xmlns:a16="http://schemas.microsoft.com/office/drawing/2014/main" id="{82577537-C4D7-4A77-B0C8-A5058D5E9628}"/>
              </a:ext>
            </a:extLst>
          </p:cNvPr>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spAutoFit/>
          </a:bodyPr>
          <a:lstStyle/>
          <a:p>
            <a:endParaRPr lang="en-US"/>
          </a:p>
        </p:txBody>
      </p:sp>
      <p:graphicFrame>
        <p:nvGraphicFramePr>
          <p:cNvPr id="1109000" name="Object 8">
            <a:extLst>
              <a:ext uri="{FF2B5EF4-FFF2-40B4-BE49-F238E27FC236}">
                <a16:creationId xmlns:a16="http://schemas.microsoft.com/office/drawing/2014/main" id="{8E3E4B30-F6D3-4E93-B3B6-12CE8937CE39}"/>
              </a:ext>
            </a:extLst>
          </p:cNvPr>
          <p:cNvGraphicFramePr>
            <a:graphicFrameLocks noChangeAspect="1"/>
          </p:cNvGraphicFramePr>
          <p:nvPr/>
        </p:nvGraphicFramePr>
        <p:xfrm>
          <a:off x="1330325" y="1736725"/>
          <a:ext cx="5905500" cy="1152525"/>
        </p:xfrm>
        <a:graphic>
          <a:graphicData uri="http://schemas.openxmlformats.org/presentationml/2006/ole">
            <mc:AlternateContent xmlns:mc="http://schemas.openxmlformats.org/markup-compatibility/2006">
              <mc:Choice xmlns:v="urn:schemas-microsoft-com:vml" Requires="v">
                <p:oleObj spid="_x0000_s1109003" name="公式" r:id="rId3" imgW="2514600" imgH="457200" progId="Equation.3">
                  <p:embed/>
                </p:oleObj>
              </mc:Choice>
              <mc:Fallback>
                <p:oleObj name="公式" r:id="rId3" imgW="251460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25" y="1736725"/>
                        <a:ext cx="590550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A5386D7-2E66-4C93-A7E3-54190B24B46C}"/>
              </a:ext>
            </a:extLst>
          </p:cNvPr>
          <p:cNvSpPr>
            <a:spLocks noGrp="1"/>
          </p:cNvSpPr>
          <p:nvPr>
            <p:ph type="sldNum" sz="quarter" idx="11"/>
          </p:nvPr>
        </p:nvSpPr>
        <p:spPr/>
        <p:txBody>
          <a:bodyPr/>
          <a:lstStyle/>
          <a:p>
            <a:r>
              <a:rPr lang="en-US" altLang="zh-CN"/>
              <a:t>140-</a:t>
            </a:r>
            <a:fld id="{0D5B47AD-5A41-4278-A805-90093D7B63EB}" type="slidenum">
              <a:rPr lang="en-US" altLang="zh-CN"/>
              <a:pPr/>
              <a:t>75</a:t>
            </a:fld>
            <a:endParaRPr lang="en-US" altLang="zh-CN"/>
          </a:p>
        </p:txBody>
      </p:sp>
      <p:sp>
        <p:nvSpPr>
          <p:cNvPr id="1130498" name="Rectangle 2">
            <a:extLst>
              <a:ext uri="{FF2B5EF4-FFF2-40B4-BE49-F238E27FC236}">
                <a16:creationId xmlns:a16="http://schemas.microsoft.com/office/drawing/2014/main" id="{AC4B1CCD-D5E6-4346-91D8-851D837875BF}"/>
              </a:ext>
            </a:extLst>
          </p:cNvPr>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anose="02010800040101010101" pitchFamily="2" charset="-122"/>
              </a:rPr>
              <a:t>胜者树的类定义</a:t>
            </a:r>
            <a:r>
              <a:rPr lang="zh-CN" altLang="en-US"/>
              <a:t> </a:t>
            </a:r>
          </a:p>
        </p:txBody>
      </p:sp>
      <p:sp>
        <p:nvSpPr>
          <p:cNvPr id="1130499" name="Rectangle 3">
            <a:extLst>
              <a:ext uri="{FF2B5EF4-FFF2-40B4-BE49-F238E27FC236}">
                <a16:creationId xmlns:a16="http://schemas.microsoft.com/office/drawing/2014/main" id="{36049650-3016-4546-9B73-1C7C84CCEAFA}"/>
              </a:ext>
            </a:extLst>
          </p:cNvPr>
          <p:cNvSpPr>
            <a:spLocks noGrp="1" noChangeArrowheads="1"/>
          </p:cNvSpPr>
          <p:nvPr>
            <p:ph type="body" idx="1"/>
          </p:nvPr>
        </p:nvSpPr>
        <p:spPr>
          <a:xfrm>
            <a:off x="482600" y="1268413"/>
            <a:ext cx="8374063" cy="5148262"/>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class </a:t>
            </a:r>
            <a:r>
              <a:rPr lang="en-US" altLang="zh-CN" sz="2800">
                <a:latin typeface="Times New Roman" panose="02020603050405020304" pitchFamily="18" charset="0"/>
                <a:ea typeface="仿宋_GB2312" pitchFamily="49" charset="-122"/>
              </a:rPr>
              <a:t>WinnerTree</a:t>
            </a:r>
            <a:r>
              <a:rPr lang="en-US" altLang="zh-CN" sz="2800" b="1">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maxSize</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允许的最大选手数</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当前大小</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外部结点数</a:t>
            </a:r>
            <a:r>
              <a:rPr lang="en-US" altLang="zh-CN" sz="280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lowExt</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最远层外部结点数</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offset</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隶书" panose="02010509060101010101" pitchFamily="49" charset="-122"/>
                <a:ea typeface="隶书" panose="02010509060101010101" pitchFamily="49" charset="-122"/>
              </a:rPr>
              <a:t>偏移</a:t>
            </a:r>
            <a:r>
              <a:rPr lang="en-US" altLang="zh-CN" sz="2800">
                <a:solidFill>
                  <a:schemeClr val="tx2"/>
                </a:solidFill>
                <a:latin typeface="隶书" panose="02010509060101010101" pitchFamily="49" charset="-122"/>
                <a:ea typeface="隶书" panose="02010509060101010101" pitchFamily="49" charset="-122"/>
              </a:rPr>
              <a:t>(</a:t>
            </a:r>
            <a:r>
              <a:rPr lang="zh-CN" altLang="en-US" sz="2800">
                <a:solidFill>
                  <a:schemeClr val="tx2"/>
                </a:solidFill>
                <a:latin typeface="隶书" panose="02010509060101010101" pitchFamily="49" charset="-122"/>
                <a:ea typeface="隶书" panose="02010509060101010101" pitchFamily="49" charset="-122"/>
              </a:rPr>
              <a:t>加</a:t>
            </a:r>
            <a:r>
              <a:rPr lang="en-US" altLang="zh-CN" sz="2800" b="1">
                <a:solidFill>
                  <a:schemeClr val="tx2"/>
                </a:solidFill>
                <a:latin typeface="Times New Roman" panose="02020603050405020304" pitchFamily="18" charset="0"/>
                <a:ea typeface="仿宋_GB2312" pitchFamily="49" charset="-122"/>
              </a:rPr>
              <a:t>1</a:t>
            </a:r>
            <a:r>
              <a:rPr lang="zh-CN" altLang="en-US" sz="2800">
                <a:solidFill>
                  <a:schemeClr val="tx2"/>
                </a:solidFill>
                <a:latin typeface="Times New Roman" panose="02020603050405020304" pitchFamily="18" charset="0"/>
                <a:ea typeface="隶书" panose="02010509060101010101" pitchFamily="49" charset="-122"/>
              </a:rPr>
              <a:t>即为第</a:t>
            </a:r>
            <a:r>
              <a:rPr lang="en-US" altLang="zh-CN" sz="2800">
                <a:solidFill>
                  <a:schemeClr val="tx2"/>
                </a:solidFill>
                <a:latin typeface="Times New Roman" panose="02020603050405020304" pitchFamily="18" charset="0"/>
                <a:ea typeface="隶书" panose="02010509060101010101" pitchFamily="49" charset="-122"/>
              </a:rPr>
              <a:t>1</a:t>
            </a:r>
            <a:r>
              <a:rPr lang="zh-CN" altLang="en-US" sz="2800">
                <a:solidFill>
                  <a:schemeClr val="tx2"/>
                </a:solidFill>
                <a:latin typeface="Times New Roman" panose="02020603050405020304" pitchFamily="18" charset="0"/>
                <a:ea typeface="隶书" panose="02010509060101010101" pitchFamily="49" charset="-122"/>
              </a:rPr>
              <a:t>个外结点</a:t>
            </a:r>
            <a:r>
              <a:rPr lang="en-US" altLang="zh-CN" sz="280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胜者树数组</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选手数组</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void </a:t>
            </a:r>
            <a:r>
              <a:rPr lang="en-US" altLang="zh-CN" sz="2800">
                <a:latin typeface="Times New Roman" panose="02020603050405020304" pitchFamily="18" charset="0"/>
                <a:ea typeface="仿宋_GB2312" pitchFamily="49" charset="-122"/>
              </a:rPr>
              <a:t>Play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 int</a:t>
            </a:r>
            <a:r>
              <a:rPr lang="en-US" altLang="zh-CN" sz="2800">
                <a:latin typeface="Times New Roman" panose="02020603050405020304" pitchFamily="18" charset="0"/>
                <a:ea typeface="仿宋_GB2312" pitchFamily="49" charset="-122"/>
              </a:rPr>
              <a:t> lc</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rc</a:t>
            </a:r>
            <a:r>
              <a:rPr lang="en-US" altLang="zh-CN" sz="2800" b="1">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(*Winner)(</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a</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b))</a:t>
            </a:r>
            <a:r>
              <a:rPr lang="en-US" altLang="zh-CN" sz="2800" b="1">
                <a:latin typeface="Times New Roman" panose="02020603050405020304" pitchFamily="18" charset="0"/>
                <a:ea typeface="仿宋_GB2312" pitchFamily="49" charset="-122"/>
              </a:rPr>
              <a:t>;</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3D0BC96-42A9-47E9-81A1-9B585A0DDD9F}"/>
              </a:ext>
            </a:extLst>
          </p:cNvPr>
          <p:cNvSpPr>
            <a:spLocks noGrp="1"/>
          </p:cNvSpPr>
          <p:nvPr>
            <p:ph type="sldNum" sz="quarter" idx="11"/>
          </p:nvPr>
        </p:nvSpPr>
        <p:spPr/>
        <p:txBody>
          <a:bodyPr/>
          <a:lstStyle/>
          <a:p>
            <a:r>
              <a:rPr lang="en-US" altLang="zh-CN"/>
              <a:t>140-</a:t>
            </a:r>
            <a:fld id="{A1463A68-7FC3-49F4-A358-54893D6ACF13}" type="slidenum">
              <a:rPr lang="en-US" altLang="zh-CN"/>
              <a:pPr/>
              <a:t>76</a:t>
            </a:fld>
            <a:endParaRPr lang="en-US" altLang="zh-CN"/>
          </a:p>
        </p:txBody>
      </p:sp>
      <p:sp>
        <p:nvSpPr>
          <p:cNvPr id="1131523" name="Rectangle 3">
            <a:extLst>
              <a:ext uri="{FF2B5EF4-FFF2-40B4-BE49-F238E27FC236}">
                <a16:creationId xmlns:a16="http://schemas.microsoft.com/office/drawing/2014/main" id="{EE93D5CD-0392-4CC3-A646-7AF07F74E54B}"/>
              </a:ext>
            </a:extLst>
          </p:cNvPr>
          <p:cNvSpPr>
            <a:spLocks noGrp="1" noChangeArrowheads="1"/>
          </p:cNvSpPr>
          <p:nvPr>
            <p:ph type="body" idx="1"/>
          </p:nvPr>
        </p:nvSpPr>
        <p:spPr>
          <a:xfrm>
            <a:off x="482600" y="620713"/>
            <a:ext cx="8374063" cy="58324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public:</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const </a:t>
            </a:r>
            <a:r>
              <a:rPr lang="en-US" altLang="zh-CN" sz="2800">
                <a:latin typeface="Times New Roman" panose="02020603050405020304" pitchFamily="18" charset="0"/>
                <a:ea typeface="仿宋_GB2312" pitchFamily="49" charset="-122"/>
              </a:rPr>
              <a:t>T maxValue</a:t>
            </a:r>
            <a:r>
              <a:rPr lang="en-US" altLang="zh-CN" sz="2800" b="1">
                <a:latin typeface="Times New Roman" panose="02020603050405020304" pitchFamily="18" charset="0"/>
                <a:ea typeface="仿宋_GB2312" pitchFamily="49" charset="-122"/>
              </a:rPr>
              <a:t> =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序列中不可能的大值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WinnerTree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TreeSize</a:t>
            </a: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20)</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maxSize(TreeSize)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n(0)</a:t>
            </a:r>
            <a:r>
              <a:rPr lang="en-US" altLang="zh-CN" sz="2800" b="1">
                <a:latin typeface="Times New Roman" panose="02020603050405020304" pitchFamily="18" charset="0"/>
                <a:ea typeface="仿宋_GB2312"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 new int</a:t>
            </a:r>
            <a:r>
              <a:rPr lang="en-US" altLang="zh-CN" sz="2800">
                <a:latin typeface="Times New Roman" panose="02020603050405020304" pitchFamily="18" charset="0"/>
                <a:ea typeface="仿宋_GB2312" pitchFamily="49" charset="-122"/>
              </a:rPr>
              <a:t>[TreeSize]</a:t>
            </a:r>
            <a:r>
              <a:rPr lang="en-US" altLang="zh-CN" sz="2800" b="1">
                <a:latin typeface="Times New Roman" panose="02020603050405020304" pitchFamily="18" charset="0"/>
                <a:ea typeface="仿宋_GB2312"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仿宋_GB2312" pitchFamily="49" charset="-122"/>
              </a:rPr>
              <a:t>WinnerTree()</a:t>
            </a:r>
            <a:r>
              <a:rPr lang="en-US" altLang="zh-CN" sz="2800" b="1">
                <a:latin typeface="Times New Roman" panose="02020603050405020304" pitchFamily="18" charset="0"/>
                <a:ea typeface="仿宋_GB2312" pitchFamily="49" charset="-122"/>
              </a:rPr>
              <a:t> { delete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bool </a:t>
            </a:r>
            <a:r>
              <a:rPr lang="en-US" altLang="zh-CN" sz="2800">
                <a:latin typeface="Times New Roman" panose="02020603050405020304" pitchFamily="18" charset="0"/>
                <a:ea typeface="仿宋_GB2312" pitchFamily="49" charset="-122"/>
              </a:rPr>
              <a:t>Initial (T a[]</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size</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(*Winner)(</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a</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b))</a:t>
            </a:r>
            <a:r>
              <a:rPr lang="en-US" altLang="zh-CN" sz="2800" b="1">
                <a:latin typeface="Times New Roman" panose="02020603050405020304" pitchFamily="18" charset="0"/>
                <a:ea typeface="仿宋_GB2312"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bool </a:t>
            </a:r>
            <a:r>
              <a:rPr lang="en-US" altLang="zh-CN" sz="2800">
                <a:latin typeface="Times New Roman" panose="02020603050405020304" pitchFamily="18" charset="0"/>
                <a:ea typeface="仿宋_GB2312" pitchFamily="49" charset="-122"/>
              </a:rPr>
              <a:t>rePlay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(*Winner)(</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a</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b))</a:t>
            </a:r>
            <a:r>
              <a:rPr lang="en-US" altLang="zh-CN" sz="2800" b="1">
                <a:latin typeface="Times New Roman" panose="02020603050405020304" pitchFamily="18" charset="0"/>
                <a:ea typeface="仿宋_GB2312"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重构</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void </a:t>
            </a:r>
            <a:r>
              <a:rPr lang="en-US" altLang="zh-CN" sz="2800">
                <a:latin typeface="Times New Roman" panose="02020603050405020304" pitchFamily="18" charset="0"/>
                <a:ea typeface="仿宋_GB2312" pitchFamily="49" charset="-122"/>
              </a:rPr>
              <a:t>Update()</a:t>
            </a: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e[t[1]]</a:t>
            </a: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maxValue</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Winner() </a:t>
            </a:r>
            <a:r>
              <a:rPr lang="en-US" altLang="zh-CN" sz="2800" b="1">
                <a:latin typeface="Times New Roman" panose="02020603050405020304" pitchFamily="18" charset="0"/>
                <a:ea typeface="仿宋_GB2312" pitchFamily="49" charset="-122"/>
              </a:rPr>
              <a:t>const { return </a:t>
            </a:r>
            <a:r>
              <a:rPr lang="en-US" altLang="zh-CN" sz="2800">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0)</a:t>
            </a: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t[1] </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0</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取最终胜者</a:t>
            </a:r>
            <a:endParaRPr lang="zh-CN" altLang="en-US" sz="2800" b="1">
              <a:latin typeface="Times New Roman" panose="02020603050405020304" pitchFamily="18" charset="0"/>
              <a:ea typeface="仿宋_GB2312" pitchFamily="49" charset="-122"/>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B9CB08C-99A5-4C42-B216-CAE93313CDAA}"/>
              </a:ext>
            </a:extLst>
          </p:cNvPr>
          <p:cNvSpPr>
            <a:spLocks noGrp="1"/>
          </p:cNvSpPr>
          <p:nvPr>
            <p:ph type="sldNum" sz="quarter" idx="11"/>
          </p:nvPr>
        </p:nvSpPr>
        <p:spPr/>
        <p:txBody>
          <a:bodyPr/>
          <a:lstStyle/>
          <a:p>
            <a:r>
              <a:rPr lang="en-US" altLang="zh-CN"/>
              <a:t>140-</a:t>
            </a:r>
            <a:fld id="{A028969F-C1C7-4649-91D4-37EEC83649E5}" type="slidenum">
              <a:rPr lang="en-US" altLang="zh-CN"/>
              <a:pPr/>
              <a:t>77</a:t>
            </a:fld>
            <a:endParaRPr lang="en-US" altLang="zh-CN"/>
          </a:p>
        </p:txBody>
      </p:sp>
      <p:sp>
        <p:nvSpPr>
          <p:cNvPr id="1132546" name="Rectangle 2">
            <a:extLst>
              <a:ext uri="{FF2B5EF4-FFF2-40B4-BE49-F238E27FC236}">
                <a16:creationId xmlns:a16="http://schemas.microsoft.com/office/drawing/2014/main" id="{19678DA2-0D2C-41A8-BC85-5163C5915A8E}"/>
              </a:ext>
            </a:extLst>
          </p:cNvPr>
          <p:cNvSpPr>
            <a:spLocks noGrp="1" noChangeArrowheads="1"/>
          </p:cNvSpPr>
          <p:nvPr>
            <p:ph type="body" idx="1"/>
          </p:nvPr>
        </p:nvSpPr>
        <p:spPr>
          <a:xfrm>
            <a:off x="468313" y="728663"/>
            <a:ext cx="8229600" cy="5688012"/>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Winner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 const { return </a:t>
            </a:r>
            <a:r>
              <a:rPr lang="en-US" altLang="zh-CN" sz="2800">
                <a:latin typeface="Times New Roman" panose="02020603050405020304" pitchFamily="18" charset="0"/>
                <a:ea typeface="仿宋_GB2312" pitchFamily="49" charset="-122"/>
              </a:rPr>
              <a:t>(i</a:t>
            </a:r>
            <a:r>
              <a:rPr lang="en-US" altLang="zh-CN" sz="2800" b="1">
                <a:latin typeface="Times New Roman" panose="02020603050405020304" pitchFamily="18" charset="0"/>
                <a:ea typeface="仿宋_GB2312" pitchFamily="49" charset="-122"/>
              </a:rPr>
              <a:t> &lt; </a:t>
            </a:r>
            <a:r>
              <a:rPr lang="en-US" altLang="zh-CN" sz="2800">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t[i]</a:t>
            </a: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0</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取第</a:t>
            </a:r>
            <a:r>
              <a:rPr lang="en-US" altLang="zh-CN" sz="2800" b="1">
                <a:solidFill>
                  <a:schemeClr val="tx2"/>
                </a:solidFill>
                <a:latin typeface="Times New Roman" panose="02020603050405020304" pitchFamily="18" charset="0"/>
                <a:ea typeface="仿宋_GB2312" pitchFamily="49" charset="-122"/>
              </a:rPr>
              <a:t>i</a:t>
            </a:r>
            <a:r>
              <a:rPr lang="zh-CN" altLang="en-US" sz="2800">
                <a:solidFill>
                  <a:schemeClr val="tx2"/>
                </a:solidFill>
                <a:latin typeface="Times New Roman" panose="02020603050405020304" pitchFamily="18" charset="0"/>
                <a:ea typeface="隶书" panose="02010509060101010101" pitchFamily="49" charset="-122"/>
              </a:rPr>
              <a:t>个胜者</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Winner (</a:t>
            </a:r>
            <a:r>
              <a:rPr lang="en-US" altLang="zh-CN" sz="2800" b="1">
                <a:latin typeface="Times New Roman" panose="02020603050405020304" pitchFamily="18" charset="0"/>
                <a:ea typeface="仿宋_GB2312" pitchFamily="49" charset="-122"/>
              </a:rPr>
              <a:t>int</a:t>
            </a:r>
            <a:r>
              <a:rPr lang="en-US" altLang="zh-CN" sz="2800">
                <a:latin typeface="Times New Roman" panose="02020603050405020304" pitchFamily="18" charset="0"/>
                <a:ea typeface="仿宋_GB2312" pitchFamily="49" charset="-122"/>
              </a:rPr>
              <a:t> a</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b)</a:t>
            </a:r>
            <a:r>
              <a:rPr lang="en-US" altLang="zh-CN" sz="2800" b="1">
                <a:latin typeface="Times New Roman" panose="02020603050405020304" pitchFamily="18" charset="0"/>
                <a:ea typeface="仿宋_GB2312" pitchFamily="49" charset="-122"/>
              </a:rPr>
              <a:t> { return </a:t>
            </a:r>
            <a:r>
              <a:rPr lang="en-US" altLang="zh-CN" sz="2800">
                <a:latin typeface="Times New Roman" panose="02020603050405020304" pitchFamily="18" charset="0"/>
                <a:ea typeface="仿宋_GB2312" pitchFamily="49" charset="-122"/>
              </a:rPr>
              <a:t>(e[a]</a:t>
            </a:r>
            <a:r>
              <a:rPr lang="en-US" altLang="zh-CN" sz="2800" b="1">
                <a:latin typeface="Times New Roman" panose="02020603050405020304" pitchFamily="18" charset="0"/>
                <a:ea typeface="仿宋_GB2312" pitchFamily="49" charset="-122"/>
              </a:rPr>
              <a:t> &lt;= </a:t>
            </a:r>
            <a:r>
              <a:rPr lang="en-US" altLang="zh-CN" sz="2800">
                <a:latin typeface="Times New Roman" panose="02020603050405020304" pitchFamily="18" charset="0"/>
                <a:ea typeface="仿宋_GB2312" pitchFamily="49" charset="-122"/>
              </a:rPr>
              <a:t>e[b])</a:t>
            </a:r>
            <a:r>
              <a:rPr lang="en-US" altLang="zh-CN" sz="2800" b="1">
                <a:latin typeface="Times New Roman" panose="02020603050405020304" pitchFamily="18" charset="0"/>
                <a:ea typeface="仿宋_GB2312"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e[a]</a:t>
            </a: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e[b]</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取两外结点胜者</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a:t>
            </a:r>
          </a:p>
          <a:p>
            <a:pPr>
              <a:spcBef>
                <a:spcPct val="5000"/>
              </a:spcBef>
              <a:buFont typeface="Wingdings" panose="05000000000000000000" pitchFamily="2" charset="2"/>
              <a:buNone/>
            </a:pPr>
            <a:endParaRPr lang="en-US" altLang="zh-CN" sz="2400" b="1">
              <a:latin typeface="Times New Roman" panose="02020603050405020304" pitchFamily="18" charset="0"/>
              <a:ea typeface="仿宋_GB2312" pitchFamily="49" charset="-122"/>
            </a:endParaRPr>
          </a:p>
          <a:p>
            <a:pPr>
              <a:spcBef>
                <a:spcPct val="5000"/>
              </a:spcBef>
              <a:buFont typeface="Wingdings" panose="05000000000000000000" pitchFamily="2" charset="2"/>
              <a:buNone/>
            </a:pPr>
            <a:endParaRPr lang="en-US" altLang="zh-CN" sz="2000" b="1">
              <a:latin typeface="Times New Roman" panose="02020603050405020304" pitchFamily="18" charset="0"/>
              <a:ea typeface="仿宋_GB2312" pitchFamily="49" charset="-122"/>
            </a:endParaRPr>
          </a:p>
          <a:p>
            <a:pPr>
              <a:spcBef>
                <a:spcPct val="5000"/>
              </a:spcBef>
              <a:buFont typeface="Wingdings" panose="05000000000000000000" pitchFamily="2" charset="2"/>
              <a:buNone/>
            </a:pPr>
            <a:endParaRPr lang="en-US" altLang="zh-CN" sz="2000" b="1">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WinnerTree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Initial(T a[]</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(*Winner)(</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a</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b)) </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a:t>
            </a:r>
            <a:r>
              <a:rPr lang="zh-CN" altLang="en-US" sz="2800">
                <a:solidFill>
                  <a:schemeClr val="tx2"/>
                </a:solidFill>
                <a:latin typeface="Times New Roman" panose="02020603050405020304" pitchFamily="18" charset="0"/>
                <a:ea typeface="隶书" panose="02010509060101010101" pitchFamily="49" charset="-122"/>
              </a:rPr>
              <a:t>是胜者树选手数组</a:t>
            </a:r>
            <a:r>
              <a:rPr lang="en-US" altLang="zh-CN" sz="2800">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 size</a:t>
            </a:r>
            <a:r>
              <a:rPr lang="zh-CN" altLang="en-US" sz="2800">
                <a:solidFill>
                  <a:schemeClr val="tx2"/>
                </a:solidFill>
                <a:latin typeface="Times New Roman" panose="02020603050405020304" pitchFamily="18" charset="0"/>
                <a:ea typeface="隶书" panose="02010509060101010101" pitchFamily="49" charset="-122"/>
              </a:rPr>
              <a:t>是选手数，函数</a:t>
            </a:r>
            <a:r>
              <a:rPr lang="en-US" altLang="zh-CN" sz="2800" b="1">
                <a:solidFill>
                  <a:schemeClr val="tx2"/>
                </a:solidFill>
                <a:latin typeface="Times New Roman" panose="02020603050405020304" pitchFamily="18" charset="0"/>
                <a:ea typeface="隶书" panose="02010509060101010101" pitchFamily="49" charset="-122"/>
              </a:rPr>
              <a:t>Winner</a:t>
            </a:r>
          </a:p>
          <a:p>
            <a:pPr>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用于得到两选手</a:t>
            </a:r>
            <a:r>
              <a:rPr lang="en-US" altLang="zh-CN" sz="2800" b="1">
                <a:solidFill>
                  <a:schemeClr val="tx2"/>
                </a:solidFill>
                <a:latin typeface="Times New Roman" panose="02020603050405020304" pitchFamily="18" charset="0"/>
                <a:ea typeface="隶书" panose="02010509060101010101" pitchFamily="49" charset="-122"/>
              </a:rPr>
              <a:t>a, b</a:t>
            </a:r>
            <a:r>
              <a:rPr lang="zh-CN" altLang="en-US" sz="2800">
                <a:solidFill>
                  <a:schemeClr val="tx2"/>
                </a:solidFill>
                <a:latin typeface="Times New Roman" panose="02020603050405020304" pitchFamily="18" charset="0"/>
                <a:ea typeface="隶书" panose="02010509060101010101" pitchFamily="49" charset="-122"/>
              </a:rPr>
              <a:t>比赛的胜者</a:t>
            </a:r>
          </a:p>
        </p:txBody>
      </p:sp>
      <p:sp>
        <p:nvSpPr>
          <p:cNvPr id="1132548" name="Rectangle 4">
            <a:extLst>
              <a:ext uri="{FF2B5EF4-FFF2-40B4-BE49-F238E27FC236}">
                <a16:creationId xmlns:a16="http://schemas.microsoft.com/office/drawing/2014/main" id="{7C2E52D4-B2E1-465B-B469-999B9DC2F9A3}"/>
              </a:ext>
            </a:extLst>
          </p:cNvPr>
          <p:cNvSpPr>
            <a:spLocks noGrp="1" noChangeArrowheads="1"/>
          </p:cNvSpPr>
          <p:nvPr>
            <p:ph type="title"/>
          </p:nvPr>
        </p:nvSpPr>
        <p:spPr>
          <a:xfrm>
            <a:off x="457200" y="3157538"/>
            <a:ext cx="8229600" cy="919162"/>
          </a:xfrm>
        </p:spPr>
        <p:txBody>
          <a:bodyPr/>
          <a:lstStyle/>
          <a:p>
            <a:pPr algn="ctr"/>
            <a:r>
              <a:rPr lang="zh-CN" altLang="en-US" sz="4000" b="1">
                <a:solidFill>
                  <a:schemeClr val="tx2"/>
                </a:solidFill>
                <a:ea typeface="华文新魏" panose="02010800040101010101" pitchFamily="2" charset="-122"/>
              </a:rPr>
              <a:t>初始化胜者树的算法</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DEB44B-BF4A-449B-9029-2789B31437E2}"/>
              </a:ext>
            </a:extLst>
          </p:cNvPr>
          <p:cNvSpPr>
            <a:spLocks noGrp="1"/>
          </p:cNvSpPr>
          <p:nvPr>
            <p:ph type="sldNum" sz="quarter" idx="11"/>
          </p:nvPr>
        </p:nvSpPr>
        <p:spPr/>
        <p:txBody>
          <a:bodyPr/>
          <a:lstStyle/>
          <a:p>
            <a:r>
              <a:rPr lang="en-US" altLang="zh-CN"/>
              <a:t>140-</a:t>
            </a:r>
            <a:fld id="{29A15E03-6C50-41FF-91F2-6A744E79431E}" type="slidenum">
              <a:rPr lang="en-US" altLang="zh-CN"/>
              <a:pPr/>
              <a:t>78</a:t>
            </a:fld>
            <a:endParaRPr lang="en-US" altLang="zh-CN"/>
          </a:p>
        </p:txBody>
      </p:sp>
      <p:sp>
        <p:nvSpPr>
          <p:cNvPr id="1135619" name="Rectangle 3">
            <a:extLst>
              <a:ext uri="{FF2B5EF4-FFF2-40B4-BE49-F238E27FC236}">
                <a16:creationId xmlns:a16="http://schemas.microsoft.com/office/drawing/2014/main" id="{D4453C66-8A11-46FA-BE54-9C90581C0937}"/>
              </a:ext>
            </a:extLst>
          </p:cNvPr>
          <p:cNvSpPr>
            <a:spLocks noGrp="1" noChangeArrowheads="1"/>
          </p:cNvSpPr>
          <p:nvPr>
            <p:ph type="body" idx="1"/>
          </p:nvPr>
        </p:nvSpPr>
        <p:spPr>
          <a:xfrm>
            <a:off x="457200" y="728663"/>
            <a:ext cx="8362950" cy="5795962"/>
          </a:xfrm>
        </p:spPr>
        <p:txBody>
          <a:bodyPr/>
          <a:lstStyle/>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maxSize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a</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2*s</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a:t>
            </a:r>
            <a:r>
              <a:rPr lang="en-US" altLang="zh-CN" sz="2800" b="1">
                <a:solidFill>
                  <a:schemeClr val="tx2"/>
                </a:solidFill>
                <a:latin typeface="Times New Roman" panose="02020603050405020304" pitchFamily="18" charset="0"/>
                <a:ea typeface="隶书" panose="02010509060101010101" pitchFamily="49" charset="-122"/>
              </a:rPr>
              <a:t>s=2^log</a:t>
            </a:r>
            <a:r>
              <a:rPr lang="en-US" altLang="zh-CN" sz="2800" b="1" baseline="-25000">
                <a:solidFill>
                  <a:schemeClr val="tx2"/>
                </a:solidFill>
                <a:latin typeface="Times New Roman" panose="02020603050405020304" pitchFamily="18" charset="0"/>
                <a:ea typeface="隶书" panose="02010509060101010101" pitchFamily="49" charset="-122"/>
              </a:rPr>
              <a:t>2</a:t>
            </a:r>
            <a:r>
              <a:rPr lang="en-US" altLang="zh-CN" sz="2800" b="1">
                <a:solidFill>
                  <a:schemeClr val="tx2"/>
                </a:solidFill>
                <a:latin typeface="Times New Roman" panose="02020603050405020304" pitchFamily="18" charset="0"/>
                <a:ea typeface="隶书" panose="02010509060101010101" pitchFamily="49" charset="-122"/>
              </a:rPr>
              <a:t>(n-1)</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lowExt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2*(n</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offset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2*s</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lowExt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最远层外结点比赛</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Play ((offset+i)/2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Winner)</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选手</a:t>
            </a:r>
            <a:r>
              <a:rPr lang="en-US" altLang="zh-CN" sz="2800" b="1">
                <a:solidFill>
                  <a:schemeClr val="tx2"/>
                </a:solidFill>
                <a:latin typeface="Times New Roman" panose="02020603050405020304" pitchFamily="18" charset="0"/>
                <a:ea typeface="隶书" panose="02010509060101010101" pitchFamily="49" charset="-122"/>
              </a:rPr>
              <a:t>i</a:t>
            </a:r>
            <a:r>
              <a:rPr lang="en-US" altLang="zh-CN" sz="2800" b="1">
                <a:solidFill>
                  <a:schemeClr val="tx2"/>
                </a:solidFill>
                <a:latin typeface="Courier New" panose="02070309020205020404" pitchFamily="49"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1</a:t>
            </a:r>
            <a:r>
              <a:rPr lang="zh-CN" altLang="en-US" sz="2800">
                <a:solidFill>
                  <a:schemeClr val="tx2"/>
                </a:solidFill>
                <a:latin typeface="Times New Roman" panose="02020603050405020304" pitchFamily="18" charset="0"/>
                <a:ea typeface="隶书" panose="02010509060101010101" pitchFamily="49" charset="-122"/>
              </a:rPr>
              <a:t>和</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比赛</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胜者升入双亲</a:t>
            </a:r>
            <a:r>
              <a:rPr lang="en-US" altLang="zh-CN" sz="2800" b="1">
                <a:solidFill>
                  <a:schemeClr val="tx2"/>
                </a:solidFill>
                <a:latin typeface="Times New Roman" panose="02020603050405020304" pitchFamily="18" charset="0"/>
                <a:ea typeface="隶书" panose="02010509060101010101" pitchFamily="49" charset="-122"/>
              </a:rPr>
              <a:t>(offset+i)/2</a:t>
            </a:r>
            <a:endParaRPr lang="en-US" altLang="zh-CN" sz="2800">
              <a:solidFill>
                <a:schemeClr val="tx2"/>
              </a:solidFill>
              <a:latin typeface="Times New Roman" panose="02020603050405020304" pitchFamily="18" charset="0"/>
              <a:ea typeface="隶书" panose="02010509060101010101" pitchFamily="49" charset="-122"/>
            </a:endParaRP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(n%2</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 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lowExt+2</a:t>
            </a:r>
            <a:r>
              <a:rPr lang="zh-CN" altLang="en-US"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次远层外结点比赛</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a:t>
            </a:r>
            <a:r>
              <a:rPr lang="en-US" altLang="zh-CN" sz="2800" b="1">
                <a:solidFill>
                  <a:schemeClr val="tx2"/>
                </a:solidFill>
                <a:latin typeface="Times New Roman" panose="02020603050405020304" pitchFamily="18" charset="0"/>
                <a:ea typeface="隶书" panose="02010509060101010101" pitchFamily="49" charset="-122"/>
              </a:rPr>
              <a:t>n</a:t>
            </a:r>
            <a:r>
              <a:rPr lang="zh-CN" altLang="en-US" sz="2800">
                <a:solidFill>
                  <a:schemeClr val="tx2"/>
                </a:solidFill>
                <a:latin typeface="Times New Roman" panose="02020603050405020304" pitchFamily="18" charset="0"/>
                <a:ea typeface="隶书" panose="02010509060101010101" pitchFamily="49" charset="-122"/>
              </a:rPr>
              <a:t>为奇数时</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内结点要与外结点比赛</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Play (n/2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t[n</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lowExt+1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Winner)</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012B2CB-FAC5-4869-AF54-0A750D985DAB}"/>
              </a:ext>
            </a:extLst>
          </p:cNvPr>
          <p:cNvSpPr>
            <a:spLocks noGrp="1"/>
          </p:cNvSpPr>
          <p:nvPr>
            <p:ph type="sldNum" sz="quarter" idx="11"/>
          </p:nvPr>
        </p:nvSpPr>
        <p:spPr/>
        <p:txBody>
          <a:bodyPr/>
          <a:lstStyle/>
          <a:p>
            <a:r>
              <a:rPr lang="en-US" altLang="zh-CN"/>
              <a:t>140-</a:t>
            </a:r>
            <a:fld id="{1B94BB89-A432-4B1B-A610-F2A9042D6FC2}" type="slidenum">
              <a:rPr lang="en-US" altLang="zh-CN"/>
              <a:pPr/>
              <a:t>79</a:t>
            </a:fld>
            <a:endParaRPr lang="en-US" altLang="zh-CN"/>
          </a:p>
        </p:txBody>
      </p:sp>
      <p:sp>
        <p:nvSpPr>
          <p:cNvPr id="1136642" name="Rectangle 2">
            <a:extLst>
              <a:ext uri="{FF2B5EF4-FFF2-40B4-BE49-F238E27FC236}">
                <a16:creationId xmlns:a16="http://schemas.microsoft.com/office/drawing/2014/main" id="{62516E9F-C967-4594-9CEF-C8B74CB12F52}"/>
              </a:ext>
            </a:extLst>
          </p:cNvPr>
          <p:cNvSpPr>
            <a:spLocks noGrp="1" noChangeArrowheads="1"/>
          </p:cNvSpPr>
          <p:nvPr>
            <p:ph type="body" idx="1"/>
          </p:nvPr>
        </p:nvSpPr>
        <p:spPr>
          <a:xfrm>
            <a:off x="457200" y="692150"/>
            <a:ext cx="8362950" cy="5795963"/>
          </a:xfrm>
        </p:spPr>
        <p:txBody>
          <a:bodyPr/>
          <a:lstStyle/>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lowExt+3</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再进到次远层其他外结点</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其他次远层外结点比赛</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Play((i</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lowExt+n</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Winner)</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10000"/>
              </a:lnSpc>
              <a:spcBef>
                <a:spcPct val="5000"/>
              </a:spcBef>
              <a:buClr>
                <a:srgbClr val="800080"/>
              </a:buClr>
              <a:buSzPct val="50000"/>
            </a:pPr>
            <a:r>
              <a:rPr lang="zh-CN" altLang="en-US" sz="3000" b="1">
                <a:latin typeface="Times New Roman" panose="02020603050405020304" pitchFamily="18" charset="0"/>
                <a:ea typeface="仿宋_GB2312" pitchFamily="49" charset="-122"/>
              </a:rPr>
              <a:t>通过初始化操作，形成胜者树，最后胜者进入树的根结点。</a:t>
            </a:r>
          </a:p>
          <a:p>
            <a:pPr>
              <a:lnSpc>
                <a:spcPct val="110000"/>
              </a:lnSpc>
              <a:spcBef>
                <a:spcPct val="5000"/>
              </a:spcBef>
              <a:buClr>
                <a:srgbClr val="800080"/>
              </a:buClr>
              <a:buSzPct val="50000"/>
            </a:pPr>
            <a:r>
              <a:rPr lang="zh-CN" altLang="en-US" sz="3000" b="1">
                <a:latin typeface="Times New Roman" panose="02020603050405020304" pitchFamily="18" charset="0"/>
                <a:ea typeface="仿宋_GB2312" pitchFamily="49" charset="-122"/>
              </a:rPr>
              <a:t>此操作调用</a:t>
            </a:r>
            <a:r>
              <a:rPr lang="en-US" altLang="zh-CN" sz="3000" b="1">
                <a:latin typeface="Times New Roman" panose="02020603050405020304" pitchFamily="18" charset="0"/>
                <a:ea typeface="仿宋_GB2312" pitchFamily="49" charset="-122"/>
              </a:rPr>
              <a:t>n/2</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Play</a:t>
            </a:r>
            <a:r>
              <a:rPr lang="zh-CN" altLang="en-US" sz="3000" b="1">
                <a:latin typeface="Times New Roman" panose="02020603050405020304" pitchFamily="18" charset="0"/>
                <a:ea typeface="仿宋_GB2312" pitchFamily="49" charset="-122"/>
              </a:rPr>
              <a:t>算法，而</a:t>
            </a:r>
            <a:r>
              <a:rPr lang="en-US" altLang="zh-CN" sz="3000" b="1">
                <a:latin typeface="Times New Roman" panose="02020603050405020304" pitchFamily="18" charset="0"/>
                <a:ea typeface="仿宋_GB2312" pitchFamily="49" charset="-122"/>
              </a:rPr>
              <a:t>Play</a:t>
            </a:r>
            <a:r>
              <a:rPr lang="zh-CN" altLang="en-US" sz="3000" b="1">
                <a:latin typeface="Times New Roman" panose="02020603050405020304" pitchFamily="18" charset="0"/>
                <a:ea typeface="仿宋_GB2312" pitchFamily="49" charset="-122"/>
              </a:rPr>
              <a:t>算法逐层向上比较，次数不超过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log</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n </a:t>
            </a:r>
            <a:r>
              <a:rPr lang="zh-CN" altLang="en-US" sz="3000" b="1">
                <a:latin typeface="Times New Roman" panose="02020603050405020304" pitchFamily="18" charset="0"/>
                <a:ea typeface="仿宋_GB2312" pitchFamily="49" charset="-122"/>
                <a:sym typeface="Symbol" panose="05050102010706020507" pitchFamily="18" charset="2"/>
              </a:rP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C4991AA-0F9B-42D0-84EF-9FD35BAA2F36}"/>
              </a:ext>
            </a:extLst>
          </p:cNvPr>
          <p:cNvSpPr>
            <a:spLocks noGrp="1"/>
          </p:cNvSpPr>
          <p:nvPr>
            <p:ph type="sldNum" sz="quarter" idx="11"/>
          </p:nvPr>
        </p:nvSpPr>
        <p:spPr/>
        <p:txBody>
          <a:bodyPr/>
          <a:lstStyle/>
          <a:p>
            <a:r>
              <a:rPr lang="en-US" altLang="zh-CN"/>
              <a:t>140-</a:t>
            </a:r>
            <a:fld id="{B0D3CAE7-9537-4BEC-AE40-C640A7DFFD3F}" type="slidenum">
              <a:rPr lang="en-US" altLang="zh-CN"/>
              <a:pPr/>
              <a:t>8</a:t>
            </a:fld>
            <a:endParaRPr lang="en-US" altLang="zh-CN"/>
          </a:p>
        </p:txBody>
      </p:sp>
      <p:sp>
        <p:nvSpPr>
          <p:cNvPr id="1077250" name="Rectangle 2">
            <a:extLst>
              <a:ext uri="{FF2B5EF4-FFF2-40B4-BE49-F238E27FC236}">
                <a16:creationId xmlns:a16="http://schemas.microsoft.com/office/drawing/2014/main" id="{35B0DFB0-654C-41A6-9D0C-3A3EE8CA3650}"/>
              </a:ext>
            </a:extLst>
          </p:cNvPr>
          <p:cNvSpPr>
            <a:spLocks noGrp="1" noChangeArrowheads="1"/>
          </p:cNvSpPr>
          <p:nvPr>
            <p:ph type="body" idx="1"/>
          </p:nvPr>
        </p:nvSpPr>
        <p:spPr>
          <a:xfrm>
            <a:off x="457200" y="765175"/>
            <a:ext cx="8399463" cy="547211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数据表类定义</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Vector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存储排序元素的向量</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向量中最大元素个数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当前元素个数</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datalist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maxSz</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DefaultSize)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maxSize(maxSz)</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currentSize(0)</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Vector</a:t>
            </a:r>
            <a:r>
              <a:rPr lang="en-US" altLang="zh-CN" sz="2800" b="1">
                <a:latin typeface="Times New Roman" panose="02020603050405020304" pitchFamily="18" charset="0"/>
                <a:ea typeface="隶书" panose="02010509060101010101" pitchFamily="49" charset="-122"/>
              </a:rPr>
              <a:t> = new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Length()</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取表长度</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45B37D7-A08A-4987-A304-2E98286527A4}"/>
              </a:ext>
            </a:extLst>
          </p:cNvPr>
          <p:cNvSpPr>
            <a:spLocks noGrp="1"/>
          </p:cNvSpPr>
          <p:nvPr>
            <p:ph type="sldNum" sz="quarter" idx="11"/>
          </p:nvPr>
        </p:nvSpPr>
        <p:spPr/>
        <p:txBody>
          <a:bodyPr/>
          <a:lstStyle/>
          <a:p>
            <a:r>
              <a:rPr lang="en-US" altLang="zh-CN"/>
              <a:t>140-</a:t>
            </a:r>
            <a:fld id="{C1BC975D-EE6D-4807-AE1F-EE6B17674E1A}" type="slidenum">
              <a:rPr lang="en-US" altLang="zh-CN"/>
              <a:pPr/>
              <a:t>80</a:t>
            </a:fld>
            <a:endParaRPr lang="en-US" altLang="zh-CN"/>
          </a:p>
        </p:txBody>
      </p:sp>
      <p:sp>
        <p:nvSpPr>
          <p:cNvPr id="1137667" name="Rectangle 3">
            <a:extLst>
              <a:ext uri="{FF2B5EF4-FFF2-40B4-BE49-F238E27FC236}">
                <a16:creationId xmlns:a16="http://schemas.microsoft.com/office/drawing/2014/main" id="{00C4E2A3-3277-4A3D-85A1-405104402711}"/>
              </a:ext>
            </a:extLst>
          </p:cNvPr>
          <p:cNvSpPr>
            <a:spLocks noGrp="1" noChangeArrowheads="1"/>
          </p:cNvSpPr>
          <p:nvPr>
            <p:ph type="body" idx="1"/>
          </p:nvPr>
        </p:nvSpPr>
        <p:spPr>
          <a:xfrm>
            <a:off x="457200" y="622300"/>
            <a:ext cx="8229600" cy="5614988"/>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WinnerTree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Play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lc</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rc</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(*Winner)(</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a</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b))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通过比赛对树初始化。在</a:t>
            </a:r>
            <a:r>
              <a:rPr lang="en-US" altLang="zh-CN" sz="2800" b="1">
                <a:solidFill>
                  <a:schemeClr val="tx2"/>
                </a:solidFill>
                <a:latin typeface="Times New Roman" panose="02020603050405020304" pitchFamily="18" charset="0"/>
                <a:ea typeface="隶书" panose="02010509060101010101" pitchFamily="49" charset="-122"/>
              </a:rPr>
              <a:t>t[k]</a:t>
            </a:r>
            <a:r>
              <a:rPr lang="zh-CN" altLang="en-US" sz="2800">
                <a:solidFill>
                  <a:schemeClr val="tx2"/>
                </a:solidFill>
                <a:latin typeface="Times New Roman" panose="02020603050405020304" pitchFamily="18" charset="0"/>
                <a:ea typeface="隶书" panose="02010509060101010101" pitchFamily="49" charset="-122"/>
              </a:rPr>
              <a:t>处开始比赛</a:t>
            </a:r>
            <a:r>
              <a:rPr lang="en-US" altLang="zh-CN" sz="2800">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 lc</a:t>
            </a:r>
            <a:r>
              <a:rPr lang="zh-CN" altLang="en-US" sz="2800" b="1">
                <a:solidFill>
                  <a:schemeClr val="tx2"/>
                </a:solidFill>
                <a:latin typeface="Times New Roman" panose="02020603050405020304" pitchFamily="18" charset="0"/>
                <a:ea typeface="隶书" panose="02010509060101010101" pitchFamily="49" charset="-122"/>
              </a:rPr>
              <a:t>和</a:t>
            </a:r>
            <a:r>
              <a:rPr lang="en-US" altLang="zh-CN" sz="2800" b="1">
                <a:solidFill>
                  <a:schemeClr val="tx2"/>
                </a:solidFill>
                <a:latin typeface="Times New Roman" panose="02020603050405020304" pitchFamily="18" charset="0"/>
                <a:ea typeface="隶书" panose="02010509060101010101" pitchFamily="49" charset="-122"/>
              </a:rPr>
              <a:t>rc</a:t>
            </a:r>
            <a:r>
              <a:rPr lang="zh-CN" altLang="en-US" sz="2800">
                <a:solidFill>
                  <a:schemeClr val="tx2"/>
                </a:solidFill>
                <a:latin typeface="Times New Roman" panose="02020603050405020304" pitchFamily="18" charset="0"/>
                <a:ea typeface="隶书" panose="02010509060101010101" pitchFamily="49" charset="-122"/>
              </a:rPr>
              <a:t>是</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//t[k]</a:t>
            </a:r>
            <a:r>
              <a:rPr lang="zh-CN" altLang="en-US" sz="2800">
                <a:solidFill>
                  <a:schemeClr val="tx2"/>
                </a:solidFill>
                <a:latin typeface="Times New Roman" panose="02020603050405020304" pitchFamily="18" charset="0"/>
                <a:ea typeface="隶书" panose="02010509060101010101" pitchFamily="49" charset="-122"/>
              </a:rPr>
              <a:t>的左子女和右子女</a:t>
            </a:r>
            <a:r>
              <a:rPr lang="zh-CN" altLang="en-US" sz="2800" b="1">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Winner (lc</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rc)</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b="1">
                <a:solidFill>
                  <a:schemeClr val="tx2"/>
                </a:solidFill>
                <a:latin typeface="Times New Roman" panose="02020603050405020304" pitchFamily="18" charset="0"/>
                <a:ea typeface="隶书" panose="02010509060101010101" pitchFamily="49" charset="-122"/>
              </a:rPr>
              <a:t>e[lc]</a:t>
            </a:r>
            <a:r>
              <a:rPr lang="zh-CN" altLang="en-US" sz="2800">
                <a:solidFill>
                  <a:schemeClr val="tx2"/>
                </a:solidFill>
                <a:latin typeface="Times New Roman" panose="02020603050405020304" pitchFamily="18" charset="0"/>
                <a:ea typeface="隶书" panose="02010509060101010101" pitchFamily="49" charset="-122"/>
              </a:rPr>
              <a:t>和</a:t>
            </a:r>
            <a:r>
              <a:rPr lang="en-US" altLang="zh-CN" sz="2800" b="1">
                <a:solidFill>
                  <a:schemeClr val="tx2"/>
                </a:solidFill>
                <a:latin typeface="Times New Roman" panose="02020603050405020304" pitchFamily="18" charset="0"/>
                <a:ea typeface="隶书" panose="02010509060101010101" pitchFamily="49" charset="-122"/>
              </a:rPr>
              <a:t>e[rc]</a:t>
            </a:r>
            <a:r>
              <a:rPr lang="zh-CN" altLang="en-US" sz="2800">
                <a:solidFill>
                  <a:schemeClr val="tx2"/>
                </a:solidFill>
                <a:latin typeface="Times New Roman" panose="02020603050405020304" pitchFamily="18" charset="0"/>
                <a:ea typeface="隶书" panose="02010509060101010101" pitchFamily="49" charset="-122"/>
              </a:rPr>
              <a:t>间选出胜者</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从右子女向上比赛</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直到根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t[k/2]</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Winner (t[k</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到双亲结点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1557D63-992D-4BFF-BA29-657DEB018E3C}"/>
              </a:ext>
            </a:extLst>
          </p:cNvPr>
          <p:cNvSpPr>
            <a:spLocks noGrp="1"/>
          </p:cNvSpPr>
          <p:nvPr>
            <p:ph type="sldNum" sz="quarter" idx="11"/>
          </p:nvPr>
        </p:nvSpPr>
        <p:spPr/>
        <p:txBody>
          <a:bodyPr/>
          <a:lstStyle/>
          <a:p>
            <a:r>
              <a:rPr lang="en-US" altLang="zh-CN"/>
              <a:t>140-</a:t>
            </a:r>
            <a:fld id="{9E202E91-A3F6-4A8A-9A1C-AD6030BFAFAB}" type="slidenum">
              <a:rPr lang="en-US" altLang="zh-CN"/>
              <a:pPr/>
              <a:t>81</a:t>
            </a:fld>
            <a:endParaRPr lang="en-US" altLang="zh-CN"/>
          </a:p>
        </p:txBody>
      </p:sp>
      <p:sp>
        <p:nvSpPr>
          <p:cNvPr id="1138690" name="Rectangle 2">
            <a:extLst>
              <a:ext uri="{FF2B5EF4-FFF2-40B4-BE49-F238E27FC236}">
                <a16:creationId xmlns:a16="http://schemas.microsoft.com/office/drawing/2014/main" id="{616FE828-553F-4AD2-B29C-46F24573C53A}"/>
              </a:ext>
            </a:extLst>
          </p:cNvPr>
          <p:cNvSpPr>
            <a:spLocks noGrp="1" noChangeArrowheads="1"/>
          </p:cNvSpPr>
          <p:nvPr>
            <p:ph type="title"/>
          </p:nvPr>
        </p:nvSpPr>
        <p:spPr>
          <a:xfrm>
            <a:off x="457200" y="457200"/>
            <a:ext cx="8229600" cy="99218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重新比赛</a:t>
            </a:r>
            <a:r>
              <a:rPr lang="en-US" altLang="zh-CN" sz="4000" b="1">
                <a:solidFill>
                  <a:schemeClr val="tx2"/>
                </a:solidFill>
                <a:latin typeface="华文新魏" panose="02010800040101010101" pitchFamily="2" charset="-122"/>
                <a:ea typeface="华文新魏" panose="02010800040101010101" pitchFamily="2" charset="-122"/>
              </a:rPr>
              <a:t>,</a:t>
            </a:r>
            <a:r>
              <a:rPr lang="zh-CN" altLang="en-US" sz="4000" b="1">
                <a:solidFill>
                  <a:schemeClr val="tx2"/>
                </a:solidFill>
                <a:latin typeface="华文新魏" panose="02010800040101010101" pitchFamily="2" charset="-122"/>
                <a:ea typeface="华文新魏" panose="02010800040101010101" pitchFamily="2" charset="-122"/>
              </a:rPr>
              <a:t>重构胜者树的算法</a:t>
            </a:r>
          </a:p>
        </p:txBody>
      </p:sp>
      <p:sp>
        <p:nvSpPr>
          <p:cNvPr id="1138691" name="Rectangle 3">
            <a:extLst>
              <a:ext uri="{FF2B5EF4-FFF2-40B4-BE49-F238E27FC236}">
                <a16:creationId xmlns:a16="http://schemas.microsoft.com/office/drawing/2014/main" id="{16E870C9-67A1-4D1A-92B5-4061CE39F558}"/>
              </a:ext>
            </a:extLst>
          </p:cNvPr>
          <p:cNvSpPr>
            <a:spLocks noGrp="1" noChangeArrowheads="1"/>
          </p:cNvSpPr>
          <p:nvPr>
            <p:ph type="body" idx="1"/>
          </p:nvPr>
        </p:nvSpPr>
        <p:spPr>
          <a:xfrm>
            <a:off x="503238" y="1412875"/>
            <a:ext cx="8229600" cy="5076825"/>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一旦选手 </a:t>
            </a:r>
            <a:r>
              <a:rPr lang="en-US" altLang="zh-CN" sz="3000" b="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最后胜者，就将其值改为“</a:t>
            </a:r>
            <a:r>
              <a:rPr lang="zh-CN" altLang="en-US" sz="3000" b="1">
                <a:latin typeface="Times New Roman" panose="02020603050405020304" pitchFamily="18" charset="0"/>
                <a:ea typeface="仿宋_GB2312" pitchFamily="49" charset="-122"/>
                <a:cs typeface="Times New Roman" panose="02020603050405020304" pitchFamily="18" charset="0"/>
              </a:rPr>
              <a:t>∞</a:t>
            </a:r>
            <a:r>
              <a:rPr lang="zh-CN" altLang="en-US" sz="3000" b="1">
                <a:latin typeface="Times New Roman" panose="02020603050405020304" pitchFamily="18" charset="0"/>
                <a:ea typeface="仿宋_GB2312" pitchFamily="49" charset="-122"/>
              </a:rPr>
              <a:t>”，使得以后不再参选。此时，需要重新进行外结点</a:t>
            </a:r>
            <a:r>
              <a:rPr lang="en-US" altLang="zh-CN" sz="3000" b="1">
                <a:latin typeface="Times New Roman" panose="02020603050405020304" pitchFamily="18" charset="0"/>
                <a:ea typeface="仿宋_GB2312" pitchFamily="49" charset="-122"/>
              </a:rPr>
              <a:t>e[i]</a:t>
            </a:r>
            <a:r>
              <a:rPr lang="zh-CN" altLang="en-US" sz="3000" b="1">
                <a:latin typeface="Times New Roman" panose="02020603050405020304" pitchFamily="18" charset="0"/>
                <a:ea typeface="仿宋_GB2312" pitchFamily="49" charset="-122"/>
              </a:rPr>
              <a:t>到根</a:t>
            </a:r>
            <a:r>
              <a:rPr lang="en-US" altLang="zh-CN" sz="3000" b="1">
                <a:latin typeface="Times New Roman" panose="02020603050405020304" pitchFamily="18" charset="0"/>
                <a:ea typeface="仿宋_GB2312" pitchFamily="49" charset="-122"/>
              </a:rPr>
              <a:t>t[1]</a:t>
            </a:r>
            <a:r>
              <a:rPr lang="zh-CN" altLang="en-US" sz="3000" b="1">
                <a:latin typeface="Times New Roman" panose="02020603050405020304" pitchFamily="18" charset="0"/>
                <a:ea typeface="仿宋_GB2312" pitchFamily="49" charset="-122"/>
              </a:rPr>
              <a:t>路径上的比赛。</a:t>
            </a:r>
          </a:p>
          <a:p>
            <a:pPr>
              <a:buClr>
                <a:srgbClr val="800080"/>
              </a:buClr>
              <a:buSzPct val="50000"/>
            </a:pPr>
            <a:r>
              <a:rPr lang="zh-CN" altLang="en-US" sz="3000" b="1">
                <a:latin typeface="Times New Roman" panose="02020603050405020304" pitchFamily="18" charset="0"/>
                <a:ea typeface="仿宋_GB2312" pitchFamily="49" charset="-122"/>
              </a:rPr>
              <a:t>重新执行从胜者对应的外结点到根的路径上的比赛次数等于</a:t>
            </a:r>
            <a:r>
              <a:rPr lang="en-US" altLang="zh-CN" sz="3000" b="1">
                <a:latin typeface="Times New Roman" panose="02020603050405020304" pitchFamily="18" charset="0"/>
                <a:ea typeface="仿宋_GB2312" pitchFamily="49" charset="-122"/>
              </a:rPr>
              <a:t>e[i]</a:t>
            </a:r>
            <a:r>
              <a:rPr lang="zh-CN" altLang="en-US" sz="3000" b="1">
                <a:latin typeface="Times New Roman" panose="02020603050405020304" pitchFamily="18" charset="0"/>
                <a:ea typeface="仿宋_GB2312" pitchFamily="49" charset="-122"/>
              </a:rPr>
              <a:t>到根</a:t>
            </a:r>
            <a:r>
              <a:rPr lang="en-US" altLang="zh-CN" sz="3000" b="1">
                <a:latin typeface="Times New Roman" panose="02020603050405020304" pitchFamily="18" charset="0"/>
                <a:ea typeface="仿宋_GB2312" pitchFamily="49" charset="-122"/>
              </a:rPr>
              <a:t>t[1]</a:t>
            </a:r>
            <a:r>
              <a:rPr lang="zh-CN" altLang="en-US" sz="3000" b="1">
                <a:latin typeface="Times New Roman" panose="02020603050405020304" pitchFamily="18" charset="0"/>
                <a:ea typeface="仿宋_GB2312" pitchFamily="49" charset="-122"/>
              </a:rPr>
              <a:t>的路径上的分支数。</a:t>
            </a:r>
          </a:p>
          <a:p>
            <a:pPr>
              <a:buClr>
                <a:srgbClr val="800080"/>
              </a:buClr>
              <a:buSzPct val="50000"/>
            </a:pPr>
            <a:endParaRPr lang="zh-CN" altLang="en-US" sz="1800" b="1">
              <a:latin typeface="Times New Roman" panose="02020603050405020304" pitchFamily="18" charset="0"/>
              <a:ea typeface="仿宋_GB2312" pitchFamily="49" charset="-122"/>
            </a:endParaRP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WinnerTree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10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rePlay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(*Winner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a</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b))</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针对元素</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值的改变，重新组织胜者树</a:t>
            </a:r>
            <a:r>
              <a:rPr lang="zh-CN" altLang="en-US" sz="2800">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BB1DBC8-3A19-4B6C-A84A-6E3CF862587D}"/>
              </a:ext>
            </a:extLst>
          </p:cNvPr>
          <p:cNvSpPr>
            <a:spLocks noGrp="1"/>
          </p:cNvSpPr>
          <p:nvPr>
            <p:ph type="sldNum" sz="quarter" idx="11"/>
          </p:nvPr>
        </p:nvSpPr>
        <p:spPr/>
        <p:txBody>
          <a:bodyPr/>
          <a:lstStyle/>
          <a:p>
            <a:r>
              <a:rPr lang="en-US" altLang="zh-CN"/>
              <a:t>140-</a:t>
            </a:r>
            <a:fld id="{2997C145-65F9-4E09-BD8A-4A5CEEF72757}" type="slidenum">
              <a:rPr lang="en-US" altLang="zh-CN"/>
              <a:pPr/>
              <a:t>82</a:t>
            </a:fld>
            <a:endParaRPr lang="en-US" altLang="zh-CN"/>
          </a:p>
        </p:txBody>
      </p:sp>
      <p:sp>
        <p:nvSpPr>
          <p:cNvPr id="1139715" name="Rectangle 3">
            <a:extLst>
              <a:ext uri="{FF2B5EF4-FFF2-40B4-BE49-F238E27FC236}">
                <a16:creationId xmlns:a16="http://schemas.microsoft.com/office/drawing/2014/main" id="{6540CF39-4A9C-4FE4-A88C-373E75F31D68}"/>
              </a:ext>
            </a:extLst>
          </p:cNvPr>
          <p:cNvSpPr>
            <a:spLocks noGrp="1" noChangeArrowheads="1"/>
          </p:cNvSpPr>
          <p:nvPr>
            <p:ph type="body" idx="1"/>
          </p:nvPr>
        </p:nvSpPr>
        <p:spPr>
          <a:xfrm>
            <a:off x="457200" y="728663"/>
            <a:ext cx="8229600" cy="5761037"/>
          </a:xfrm>
        </p:spPr>
        <p:txBody>
          <a:bodyPr/>
          <a:lstStyle/>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lc</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rc</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比赛结点及其左右子女</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lowExt)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最远层外结点</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(offset+i)/2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i </a:t>
            </a:r>
            <a:r>
              <a:rPr lang="zh-CN" altLang="en-US" sz="2800">
                <a:solidFill>
                  <a:schemeClr val="tx2"/>
                </a:solidFill>
                <a:latin typeface="Times New Roman" panose="02020603050405020304" pitchFamily="18" charset="0"/>
                <a:ea typeface="隶书" panose="02010509060101010101" pitchFamily="49" charset="-122"/>
              </a:rPr>
              <a:t>的双亲</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lc</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2*k</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offset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rc</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lc+1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计算左右子女</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次远层外结点</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lowExt+n</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1)/2</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(2*k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lc</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t[2*k]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rc</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 </a:t>
            </a:r>
            <a:r>
              <a:rPr lang="en-US" altLang="zh-CN" sz="2800">
                <a:latin typeface="Times New Roman" panose="02020603050405020304" pitchFamily="18" charset="0"/>
                <a:ea typeface="隶书" panose="02010509060101010101" pitchFamily="49" charset="-122"/>
              </a:rPr>
              <a:t>lc</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2*k</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n+1+lowExt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rc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lc+1</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979AD42-AC25-4381-8A60-718512FE3AFC}"/>
              </a:ext>
            </a:extLst>
          </p:cNvPr>
          <p:cNvSpPr>
            <a:spLocks noGrp="1"/>
          </p:cNvSpPr>
          <p:nvPr>
            <p:ph type="sldNum" sz="quarter" idx="11"/>
          </p:nvPr>
        </p:nvSpPr>
        <p:spPr/>
        <p:txBody>
          <a:bodyPr/>
          <a:lstStyle/>
          <a:p>
            <a:r>
              <a:rPr lang="en-US" altLang="zh-CN"/>
              <a:t>140-</a:t>
            </a:r>
            <a:fld id="{7A35D057-B780-433E-90A0-390C3ACC9CA6}" type="slidenum">
              <a:rPr lang="en-US" altLang="zh-CN"/>
              <a:pPr/>
              <a:t>83</a:t>
            </a:fld>
            <a:endParaRPr lang="en-US" altLang="zh-CN"/>
          </a:p>
        </p:txBody>
      </p:sp>
      <p:sp>
        <p:nvSpPr>
          <p:cNvPr id="1140738" name="Rectangle 2">
            <a:extLst>
              <a:ext uri="{FF2B5EF4-FFF2-40B4-BE49-F238E27FC236}">
                <a16:creationId xmlns:a16="http://schemas.microsoft.com/office/drawing/2014/main" id="{1E716DEB-B2FA-4FFC-817F-C545FBDEE5A8}"/>
              </a:ext>
            </a:extLst>
          </p:cNvPr>
          <p:cNvSpPr>
            <a:spLocks noGrp="1" noChangeArrowheads="1"/>
          </p:cNvSpPr>
          <p:nvPr>
            <p:ph type="body" idx="1"/>
          </p:nvPr>
        </p:nvSpPr>
        <p:spPr>
          <a:xfrm>
            <a:off x="457200" y="728663"/>
            <a:ext cx="8229600" cy="5761037"/>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Winner(lc, rc)</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逐层向上比赛直到根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Winner (t[2*k]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t[2*k+1]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TournamentSort (T a[]</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建立树的顺序存储数组</a:t>
            </a:r>
            <a:r>
              <a:rPr lang="en-US" altLang="zh-CN" sz="2800" b="1">
                <a:solidFill>
                  <a:schemeClr val="tx2"/>
                </a:solidFill>
                <a:latin typeface="Times New Roman" panose="02020603050405020304" pitchFamily="18" charset="0"/>
                <a:ea typeface="隶书" panose="02010509060101010101" pitchFamily="49" charset="-122"/>
              </a:rPr>
              <a:t>tree, </a:t>
            </a:r>
            <a:r>
              <a:rPr lang="zh-CN" altLang="en-US" sz="2800">
                <a:solidFill>
                  <a:schemeClr val="tx2"/>
                </a:solidFill>
                <a:latin typeface="Times New Roman" panose="02020603050405020304" pitchFamily="18" charset="0"/>
                <a:ea typeface="隶书" panose="02010509060101010101" pitchFamily="49" charset="-122"/>
              </a:rPr>
              <a:t>将数组</a:t>
            </a:r>
            <a:r>
              <a:rPr lang="en-US" altLang="zh-CN" sz="2800" b="1">
                <a:solidFill>
                  <a:schemeClr val="tx2"/>
                </a:solidFill>
                <a:latin typeface="Times New Roman" panose="02020603050405020304" pitchFamily="18" charset="0"/>
                <a:ea typeface="隶书" panose="02010509060101010101" pitchFamily="49" charset="-122"/>
              </a:rPr>
              <a:t>a[ ]</a:t>
            </a:r>
            <a:r>
              <a:rPr lang="zh-CN" altLang="en-US" sz="2800">
                <a:solidFill>
                  <a:schemeClr val="tx2"/>
                </a:solidFill>
                <a:latin typeface="Times New Roman" panose="02020603050405020304" pitchFamily="18" charset="0"/>
                <a:ea typeface="隶书" panose="02010509060101010101" pitchFamily="49" charset="-122"/>
              </a:rPr>
              <a:t>中的元素复</a:t>
            </a:r>
            <a:endParaRPr lang="zh-CN" altLang="en-US" sz="2800" b="1">
              <a:latin typeface="Times New Roman" panose="02020603050405020304" pitchFamily="18" charset="0"/>
              <a:ea typeface="隶书" panose="02010509060101010101" pitchFamily="49" charset="-122"/>
            </a:endParaRPr>
          </a:p>
        </p:txBody>
      </p:sp>
      <p:sp>
        <p:nvSpPr>
          <p:cNvPr id="1140739" name="Rectangle 3">
            <a:extLst>
              <a:ext uri="{FF2B5EF4-FFF2-40B4-BE49-F238E27FC236}">
                <a16:creationId xmlns:a16="http://schemas.microsoft.com/office/drawing/2014/main" id="{C2E183A6-B2B2-4ABF-878F-66DA9012ED45}"/>
              </a:ext>
            </a:extLst>
          </p:cNvPr>
          <p:cNvSpPr>
            <a:spLocks noGrp="1" noChangeArrowheads="1"/>
          </p:cNvSpPr>
          <p:nvPr>
            <p:ph type="title"/>
          </p:nvPr>
        </p:nvSpPr>
        <p:spPr>
          <a:xfrm>
            <a:off x="395288" y="3141663"/>
            <a:ext cx="8229600" cy="993775"/>
          </a:xfrm>
        </p:spPr>
        <p:txBody>
          <a:bodyPr/>
          <a:lstStyle/>
          <a:p>
            <a:pPr algn="ctr"/>
            <a:r>
              <a:rPr lang="zh-CN" altLang="en-US" sz="4000" b="1">
                <a:solidFill>
                  <a:schemeClr val="tx2"/>
                </a:solidFill>
                <a:ea typeface="华文新魏" panose="02010800040101010101" pitchFamily="2" charset="-122"/>
              </a:rPr>
              <a:t>锦标赛排序的算法</a:t>
            </a:r>
            <a:r>
              <a:rPr lang="zh-CN" altLang="en-US"/>
              <a:t>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3A64360-36B5-400D-8CF1-08A6C34124CE}"/>
              </a:ext>
            </a:extLst>
          </p:cNvPr>
          <p:cNvSpPr>
            <a:spLocks noGrp="1"/>
          </p:cNvSpPr>
          <p:nvPr>
            <p:ph type="sldNum" sz="quarter" idx="11"/>
          </p:nvPr>
        </p:nvSpPr>
        <p:spPr/>
        <p:txBody>
          <a:bodyPr/>
          <a:lstStyle/>
          <a:p>
            <a:r>
              <a:rPr lang="en-US" altLang="zh-CN"/>
              <a:t>140-</a:t>
            </a:r>
            <a:fld id="{FA76351A-5711-4F62-989A-78BC97D0EB7B}" type="slidenum">
              <a:rPr lang="en-US" altLang="zh-CN"/>
              <a:pPr/>
              <a:t>84</a:t>
            </a:fld>
            <a:endParaRPr lang="en-US" altLang="zh-CN"/>
          </a:p>
        </p:txBody>
      </p:sp>
      <p:sp>
        <p:nvSpPr>
          <p:cNvPr id="1141762" name="Rectangle 2">
            <a:extLst>
              <a:ext uri="{FF2B5EF4-FFF2-40B4-BE49-F238E27FC236}">
                <a16:creationId xmlns:a16="http://schemas.microsoft.com/office/drawing/2014/main" id="{5F76FF10-3118-4955-BEFF-4AFB0EA92FEC}"/>
              </a:ext>
            </a:extLst>
          </p:cNvPr>
          <p:cNvSpPr>
            <a:spLocks noGrp="1" noChangeArrowheads="1"/>
          </p:cNvSpPr>
          <p:nvPr>
            <p:ph type="body" idx="1"/>
          </p:nvPr>
        </p:nvSpPr>
        <p:spPr>
          <a:xfrm>
            <a:off x="457200" y="728663"/>
            <a:ext cx="8229600" cy="5761037"/>
          </a:xfrm>
        </p:spPr>
        <p:txBody>
          <a:bodyPr/>
          <a:lstStyle/>
          <a:p>
            <a:pPr>
              <a:lnSpc>
                <a:spcPct val="110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复制到胜者树中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对它们进行排序</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并把结果返送</a:t>
            </a:r>
          </a:p>
          <a:p>
            <a:pPr>
              <a:lnSpc>
                <a:spcPct val="110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回数组中</a:t>
            </a:r>
            <a:r>
              <a:rPr lang="en-US" altLang="zh-CN" sz="2800">
                <a:solidFill>
                  <a:schemeClr val="tx2"/>
                </a:solidFill>
                <a:latin typeface="Times New Roman" panose="02020603050405020304" pitchFamily="18" charset="0"/>
                <a:ea typeface="隶书" panose="02010509060101010101" pitchFamily="49" charset="-122"/>
              </a:rPr>
              <a:t>, left </a:t>
            </a:r>
            <a:r>
              <a:rPr lang="zh-CN" altLang="en-US" sz="2800">
                <a:solidFill>
                  <a:schemeClr val="tx2"/>
                </a:solidFill>
                <a:latin typeface="Times New Roman" panose="02020603050405020304" pitchFamily="18" charset="0"/>
                <a:ea typeface="隶书" panose="02010509060101010101" pitchFamily="49" charset="-122"/>
              </a:rPr>
              <a:t>和</a:t>
            </a:r>
            <a:r>
              <a:rPr lang="en-US" altLang="zh-CN" sz="2800">
                <a:solidFill>
                  <a:schemeClr val="tx2"/>
                </a:solidFill>
                <a:latin typeface="Times New Roman" panose="02020603050405020304" pitchFamily="18" charset="0"/>
                <a:ea typeface="隶书" panose="02010509060101010101" pitchFamily="49" charset="-122"/>
              </a:rPr>
              <a:t>right</a:t>
            </a:r>
            <a:r>
              <a:rPr lang="zh-CN" altLang="en-US" sz="2800">
                <a:solidFill>
                  <a:schemeClr val="tx2"/>
                </a:solidFill>
                <a:latin typeface="Times New Roman" panose="02020603050405020304" pitchFamily="18" charset="0"/>
                <a:ea typeface="隶书" panose="02010509060101010101" pitchFamily="49" charset="-122"/>
              </a:rPr>
              <a:t>是排序元素的起点和终点。</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size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left+1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待排序元素个数</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WinnerTree</a:t>
            </a:r>
            <a:r>
              <a:rPr lang="en-US" altLang="zh-CN" sz="2800" b="1">
                <a:latin typeface="Times New Roman" panose="02020603050405020304" pitchFamily="18" charset="0"/>
                <a:ea typeface="隶书" panose="02010509060101010101" pitchFamily="49" charset="-122"/>
              </a:rPr>
              <a:t>&lt;T&gt; </a:t>
            </a:r>
            <a:r>
              <a:rPr lang="en-US" altLang="zh-CN" sz="2800">
                <a:latin typeface="Times New Roman" panose="02020603050405020304" pitchFamily="18" charset="0"/>
                <a:ea typeface="隶书" panose="02010509060101010101" pitchFamily="49" charset="-122"/>
              </a:rPr>
              <a:t>WT (size)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胜者树对象</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 </a:t>
            </a:r>
            <a:r>
              <a:rPr lang="en-US" altLang="zh-CN" sz="2800">
                <a:latin typeface="Times New Roman" panose="02020603050405020304" pitchFamily="18" charset="0"/>
                <a:ea typeface="隶书" panose="02010509060101010101" pitchFamily="49" charset="-122"/>
              </a:rPr>
              <a:t>data[size+1]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存储输入数据</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cin &gt;&gt; </a:t>
            </a:r>
            <a:r>
              <a:rPr lang="en-US" altLang="zh-CN" sz="2800">
                <a:latin typeface="Times New Roman" panose="02020603050405020304" pitchFamily="18" charset="0"/>
                <a:ea typeface="隶书" panose="02010509060101010101" pitchFamily="49" charset="-122"/>
              </a:rPr>
              <a:t>data[i]</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WT.Initial (data</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Winner)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构造初始胜者树</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WT.Winner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输出胜者</a:t>
            </a: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WT.Update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修改胜者的值</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48A8DF9-7635-4F00-AE74-6E298DBD1B41}"/>
              </a:ext>
            </a:extLst>
          </p:cNvPr>
          <p:cNvSpPr>
            <a:spLocks noGrp="1"/>
          </p:cNvSpPr>
          <p:nvPr>
            <p:ph type="sldNum" sz="quarter" idx="11"/>
          </p:nvPr>
        </p:nvSpPr>
        <p:spPr/>
        <p:txBody>
          <a:bodyPr/>
          <a:lstStyle/>
          <a:p>
            <a:r>
              <a:rPr lang="en-US" altLang="zh-CN"/>
              <a:t>140-</a:t>
            </a:r>
            <a:fld id="{109BDE1F-7EEE-4ED0-B5C6-D88AF6905AAB}" type="slidenum">
              <a:rPr lang="en-US" altLang="zh-CN"/>
              <a:pPr/>
              <a:t>85</a:t>
            </a:fld>
            <a:endParaRPr lang="en-US" altLang="zh-CN"/>
          </a:p>
        </p:txBody>
      </p:sp>
      <p:sp>
        <p:nvSpPr>
          <p:cNvPr id="1142786" name="Rectangle 2">
            <a:extLst>
              <a:ext uri="{FF2B5EF4-FFF2-40B4-BE49-F238E27FC236}">
                <a16:creationId xmlns:a16="http://schemas.microsoft.com/office/drawing/2014/main" id="{A2D2E207-9EE3-4830-B035-A8F20C8E5A55}"/>
              </a:ext>
            </a:extLst>
          </p:cNvPr>
          <p:cNvSpPr>
            <a:spLocks noGrp="1" noChangeArrowheads="1"/>
          </p:cNvSpPr>
          <p:nvPr>
            <p:ph type="body" idx="1"/>
          </p:nvPr>
        </p:nvSpPr>
        <p:spPr>
          <a:xfrm>
            <a:off x="457200" y="728663"/>
            <a:ext cx="8229600" cy="5761037"/>
          </a:xfrm>
        </p:spPr>
        <p:txBody>
          <a:bodyPr/>
          <a:lstStyle/>
          <a:p>
            <a:pPr>
              <a:lnSpc>
                <a:spcPct val="110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WT.rePlay (t[1]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Winner)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重构胜者树</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10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(WT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Winner()</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maxValue)</a:t>
            </a:r>
            <a:r>
              <a:rPr lang="en-US" altLang="zh-CN" sz="2800" b="1">
                <a:latin typeface="Times New Roman" panose="02020603050405020304" pitchFamily="18" charset="0"/>
                <a:ea typeface="隶书" panose="02010509060101010101" pitchFamily="49" charset="-122"/>
              </a:rPr>
              <a:t> break;</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endParaRPr lang="en-US" altLang="zh-CN" sz="1800" b="1">
              <a:latin typeface="Times New Roman" panose="02020603050405020304" pitchFamily="18" charset="0"/>
              <a:ea typeface="隶书" panose="02010509060101010101"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胜者树是完全二叉树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其高度为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sym typeface="Symbol" panose="05050102010706020507" pitchFamily="18" charset="2"/>
              </a:rPr>
              <a:t> , </a:t>
            </a:r>
            <a:r>
              <a:rPr lang="zh-CN" altLang="en-US" sz="3000" b="1">
                <a:latin typeface="Times New Roman" panose="02020603050405020304" pitchFamily="18" charset="0"/>
                <a:ea typeface="仿宋_GB2312" pitchFamily="49" charset="-122"/>
              </a:rPr>
              <a:t>其中 </a:t>
            </a:r>
            <a:r>
              <a:rPr lang="en-US" altLang="zh-CN" sz="3000" b="1">
                <a:latin typeface="Times New Roman" panose="02020603050405020304" pitchFamily="18" charset="0"/>
                <a:ea typeface="仿宋_GB2312" pitchFamily="49" charset="-122"/>
              </a:rPr>
              <a:t>n</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为待排序元素个数。</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除第一次选择具有最小排序码的元素需要进行 </a:t>
            </a:r>
            <a:r>
              <a:rPr lang="en-US" altLang="zh-CN" sz="3000" b="1" i="1">
                <a:latin typeface="Times New Roman" panose="02020603050405020304" pitchFamily="18" charset="0"/>
                <a:ea typeface="仿宋_GB2312" pitchFamily="49" charset="-122"/>
              </a:rPr>
              <a:t>n</a:t>
            </a:r>
            <a:r>
              <a:rPr lang="en-US" altLang="zh-CN" sz="2800" b="1">
                <a:latin typeface="Courier New" panose="02070309020205020404" pitchFamily="49" charset="0"/>
                <a:ea typeface="楷体_GB2312" panose="02010609030101010101"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次排序码比较外</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重构胜者树选择次小、再次小排序码所需的比较次数均为 </a:t>
            </a:r>
            <a:r>
              <a:rPr lang="en-US" altLang="zh-CN" sz="3000" b="1">
                <a:solidFill>
                  <a:schemeClr val="tx2"/>
                </a:solidFill>
                <a:latin typeface="Times New Roman" panose="02020603050405020304" pitchFamily="18" charset="0"/>
                <a:ea typeface="仿宋_GB2312" pitchFamily="49" charset="-122"/>
              </a:rPr>
              <a:t>O(log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。总排序码比较次数为</a:t>
            </a:r>
            <a:r>
              <a:rPr lang="en-US" altLang="zh-CN" sz="3000" b="1">
                <a:solidFill>
                  <a:schemeClr val="tx2"/>
                </a:solidFill>
                <a:latin typeface="Times New Roman" panose="02020603050405020304" pitchFamily="18" charset="0"/>
                <a:ea typeface="仿宋_GB2312" pitchFamily="49" charset="-122"/>
              </a:rPr>
              <a:t>O(nlog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4">
            <a:extLst>
              <a:ext uri="{FF2B5EF4-FFF2-40B4-BE49-F238E27FC236}">
                <a16:creationId xmlns:a16="http://schemas.microsoft.com/office/drawing/2014/main" id="{F8E1498B-6C8B-4135-946F-9C4422BEB7C8}"/>
              </a:ext>
            </a:extLst>
          </p:cNvPr>
          <p:cNvSpPr>
            <a:spLocks noGrp="1"/>
          </p:cNvSpPr>
          <p:nvPr>
            <p:ph type="sldNum" sz="quarter" idx="11"/>
          </p:nvPr>
        </p:nvSpPr>
        <p:spPr/>
        <p:txBody>
          <a:bodyPr/>
          <a:lstStyle/>
          <a:p>
            <a:r>
              <a:rPr lang="en-US" altLang="zh-CN"/>
              <a:t>140-</a:t>
            </a:r>
            <a:fld id="{2D76FB7D-3247-466B-906E-E4CDA4F78231}" type="slidenum">
              <a:rPr lang="en-US" altLang="zh-CN"/>
              <a:pPr/>
              <a:t>86</a:t>
            </a:fld>
            <a:endParaRPr lang="en-US" altLang="zh-CN"/>
          </a:p>
        </p:txBody>
      </p:sp>
      <p:grpSp>
        <p:nvGrpSpPr>
          <p:cNvPr id="1143812" name="Group 4">
            <a:extLst>
              <a:ext uri="{FF2B5EF4-FFF2-40B4-BE49-F238E27FC236}">
                <a16:creationId xmlns:a16="http://schemas.microsoft.com/office/drawing/2014/main" id="{32B9CDC8-62A6-41E8-9B77-5D805A2F8601}"/>
              </a:ext>
            </a:extLst>
          </p:cNvPr>
          <p:cNvGrpSpPr>
            <a:grpSpLocks/>
          </p:cNvGrpSpPr>
          <p:nvPr/>
        </p:nvGrpSpPr>
        <p:grpSpPr bwMode="auto">
          <a:xfrm>
            <a:off x="576263" y="1412875"/>
            <a:ext cx="7559675" cy="3517900"/>
            <a:chOff x="363" y="1736"/>
            <a:chExt cx="4762" cy="2216"/>
          </a:xfrm>
        </p:grpSpPr>
        <p:sp>
          <p:nvSpPr>
            <p:cNvPr id="1143813" name="Line 5">
              <a:extLst>
                <a:ext uri="{FF2B5EF4-FFF2-40B4-BE49-F238E27FC236}">
                  <a16:creationId xmlns:a16="http://schemas.microsoft.com/office/drawing/2014/main" id="{C6CE69CB-543E-46D0-A18A-2CC09D804F38}"/>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3814" name="Line 6">
              <a:extLst>
                <a:ext uri="{FF2B5EF4-FFF2-40B4-BE49-F238E27FC236}">
                  <a16:creationId xmlns:a16="http://schemas.microsoft.com/office/drawing/2014/main" id="{7FD5D7AD-1719-4C63-A99C-BFEE4AE9CB42}"/>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3815" name="Line 7">
              <a:extLst>
                <a:ext uri="{FF2B5EF4-FFF2-40B4-BE49-F238E27FC236}">
                  <a16:creationId xmlns:a16="http://schemas.microsoft.com/office/drawing/2014/main" id="{3EA0689D-B604-460F-A855-E8FAFBFCD2B5}"/>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3816" name="Line 8">
              <a:extLst>
                <a:ext uri="{FF2B5EF4-FFF2-40B4-BE49-F238E27FC236}">
                  <a16:creationId xmlns:a16="http://schemas.microsoft.com/office/drawing/2014/main" id="{66702801-511E-420C-91AC-0B1966AD55E3}"/>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3817" name="Line 9">
              <a:extLst>
                <a:ext uri="{FF2B5EF4-FFF2-40B4-BE49-F238E27FC236}">
                  <a16:creationId xmlns:a16="http://schemas.microsoft.com/office/drawing/2014/main" id="{B638ED72-5146-483B-9859-0B6D9B10838B}"/>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3818" name="Line 10">
              <a:extLst>
                <a:ext uri="{FF2B5EF4-FFF2-40B4-BE49-F238E27FC236}">
                  <a16:creationId xmlns:a16="http://schemas.microsoft.com/office/drawing/2014/main" id="{E976AF39-8A26-4253-BD29-79B3C45CC7FD}"/>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3819" name="Line 11">
              <a:extLst>
                <a:ext uri="{FF2B5EF4-FFF2-40B4-BE49-F238E27FC236}">
                  <a16:creationId xmlns:a16="http://schemas.microsoft.com/office/drawing/2014/main" id="{EFCB12E5-F986-40C2-A69D-DD9C3D358A99}"/>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3820" name="Line 12">
              <a:extLst>
                <a:ext uri="{FF2B5EF4-FFF2-40B4-BE49-F238E27FC236}">
                  <a16:creationId xmlns:a16="http://schemas.microsoft.com/office/drawing/2014/main" id="{F54C3C6F-8744-44C6-9DB5-65AAC037F6F9}"/>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3821" name="Line 13">
              <a:extLst>
                <a:ext uri="{FF2B5EF4-FFF2-40B4-BE49-F238E27FC236}">
                  <a16:creationId xmlns:a16="http://schemas.microsoft.com/office/drawing/2014/main" id="{FC21C7A0-AD76-49C2-83F9-1F1D10049048}"/>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3822" name="Line 14">
              <a:extLst>
                <a:ext uri="{FF2B5EF4-FFF2-40B4-BE49-F238E27FC236}">
                  <a16:creationId xmlns:a16="http://schemas.microsoft.com/office/drawing/2014/main" id="{F7A19C99-00A0-495E-AC5A-AC9A0AAFDEB4}"/>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3823" name="Line 15">
              <a:extLst>
                <a:ext uri="{FF2B5EF4-FFF2-40B4-BE49-F238E27FC236}">
                  <a16:creationId xmlns:a16="http://schemas.microsoft.com/office/drawing/2014/main" id="{4CD50623-33F7-49E7-8F9E-FD50220F34F5}"/>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3824" name="Line 16">
              <a:extLst>
                <a:ext uri="{FF2B5EF4-FFF2-40B4-BE49-F238E27FC236}">
                  <a16:creationId xmlns:a16="http://schemas.microsoft.com/office/drawing/2014/main" id="{4E5E7799-00A5-4F67-A770-810C87F3E6DC}"/>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3825" name="Oval 17">
              <a:extLst>
                <a:ext uri="{FF2B5EF4-FFF2-40B4-BE49-F238E27FC236}">
                  <a16:creationId xmlns:a16="http://schemas.microsoft.com/office/drawing/2014/main" id="{53E6D779-624A-4916-ADCA-DEEC984BDF28}"/>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08</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3826" name="Oval 18">
              <a:extLst>
                <a:ext uri="{FF2B5EF4-FFF2-40B4-BE49-F238E27FC236}">
                  <a16:creationId xmlns:a16="http://schemas.microsoft.com/office/drawing/2014/main" id="{0F81D0A3-5701-45ED-97A5-3F5966225108}"/>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3827" name="Oval 19">
              <a:extLst>
                <a:ext uri="{FF2B5EF4-FFF2-40B4-BE49-F238E27FC236}">
                  <a16:creationId xmlns:a16="http://schemas.microsoft.com/office/drawing/2014/main" id="{BA4D1F05-E639-4A0B-B273-C5EE0F9284DB}"/>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08</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3828" name="Oval 20">
              <a:extLst>
                <a:ext uri="{FF2B5EF4-FFF2-40B4-BE49-F238E27FC236}">
                  <a16:creationId xmlns:a16="http://schemas.microsoft.com/office/drawing/2014/main" id="{8E21F780-20A3-4A07-AA22-E6295A49DB45}"/>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08</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3829" name="Oval 21">
              <a:extLst>
                <a:ext uri="{FF2B5EF4-FFF2-40B4-BE49-F238E27FC236}">
                  <a16:creationId xmlns:a16="http://schemas.microsoft.com/office/drawing/2014/main" id="{FCC8837A-2681-47EF-8195-395572969C77}"/>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3830" name="Oval 22">
              <a:extLst>
                <a:ext uri="{FF2B5EF4-FFF2-40B4-BE49-F238E27FC236}">
                  <a16:creationId xmlns:a16="http://schemas.microsoft.com/office/drawing/2014/main" id="{CB9BA749-D773-4787-82FD-6A385BCD75E1}"/>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3831" name="Rectangle 23">
              <a:extLst>
                <a:ext uri="{FF2B5EF4-FFF2-40B4-BE49-F238E27FC236}">
                  <a16:creationId xmlns:a16="http://schemas.microsoft.com/office/drawing/2014/main" id="{1929759C-657A-46CC-A89B-A2D30DB7B25E}"/>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3832" name="Rectangle 24">
              <a:extLst>
                <a:ext uri="{FF2B5EF4-FFF2-40B4-BE49-F238E27FC236}">
                  <a16:creationId xmlns:a16="http://schemas.microsoft.com/office/drawing/2014/main" id="{14A28742-7BBE-4BDD-AC38-589E8909D72C}"/>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3833" name="Rectangle 25">
              <a:extLst>
                <a:ext uri="{FF2B5EF4-FFF2-40B4-BE49-F238E27FC236}">
                  <a16:creationId xmlns:a16="http://schemas.microsoft.com/office/drawing/2014/main" id="{98257699-300D-4654-B811-DCC88852896F}"/>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3834" name="Rectangle 26">
              <a:extLst>
                <a:ext uri="{FF2B5EF4-FFF2-40B4-BE49-F238E27FC236}">
                  <a16:creationId xmlns:a16="http://schemas.microsoft.com/office/drawing/2014/main" id="{514074AD-E420-46A9-8A6C-C5C3E0847959}"/>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3835" name="Rectangle 27">
              <a:extLst>
                <a:ext uri="{FF2B5EF4-FFF2-40B4-BE49-F238E27FC236}">
                  <a16:creationId xmlns:a16="http://schemas.microsoft.com/office/drawing/2014/main" id="{09B6225D-608F-4432-91A2-C8C08F2FA2E5}"/>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3836" name="Rectangle 28">
              <a:extLst>
                <a:ext uri="{FF2B5EF4-FFF2-40B4-BE49-F238E27FC236}">
                  <a16:creationId xmlns:a16="http://schemas.microsoft.com/office/drawing/2014/main" id="{88BA9B2A-A1EF-45F5-A9A9-6979B52295EB}"/>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3837" name="Rectangle 29">
              <a:extLst>
                <a:ext uri="{FF2B5EF4-FFF2-40B4-BE49-F238E27FC236}">
                  <a16:creationId xmlns:a16="http://schemas.microsoft.com/office/drawing/2014/main" id="{36B19C7A-5EC4-4D76-8F17-0B4D3847BAA8}"/>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63</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3838" name="Text Box 30">
              <a:extLst>
                <a:ext uri="{FF2B5EF4-FFF2-40B4-BE49-F238E27FC236}">
                  <a16:creationId xmlns:a16="http://schemas.microsoft.com/office/drawing/2014/main" id="{7C610610-846C-40A6-8ADF-D3D106862EC9}"/>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e[1]      e[2]      e[3]       e[4]      e[5]      e[6]</a:t>
              </a:r>
            </a:p>
          </p:txBody>
        </p:sp>
        <p:sp>
          <p:nvSpPr>
            <p:cNvPr id="1143839" name="Text Box 31">
              <a:extLst>
                <a:ext uri="{FF2B5EF4-FFF2-40B4-BE49-F238E27FC236}">
                  <a16:creationId xmlns:a16="http://schemas.microsoft.com/office/drawing/2014/main" id="{D0F8C555-9D3F-4F64-B8DF-3BCD90DC520B}"/>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e[7]</a:t>
              </a:r>
            </a:p>
          </p:txBody>
        </p:sp>
        <p:sp>
          <p:nvSpPr>
            <p:cNvPr id="1143840" name="Text Box 32">
              <a:extLst>
                <a:ext uri="{FF2B5EF4-FFF2-40B4-BE49-F238E27FC236}">
                  <a16:creationId xmlns:a16="http://schemas.microsoft.com/office/drawing/2014/main" id="{D4295A84-D03E-43DE-92E6-EFA3CF83755F}"/>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[1]</a:t>
              </a:r>
            </a:p>
          </p:txBody>
        </p:sp>
        <p:sp>
          <p:nvSpPr>
            <p:cNvPr id="1143841" name="Text Box 33">
              <a:extLst>
                <a:ext uri="{FF2B5EF4-FFF2-40B4-BE49-F238E27FC236}">
                  <a16:creationId xmlns:a16="http://schemas.microsoft.com/office/drawing/2014/main" id="{C886BCF8-559A-44CB-BD81-345E518E8E39}"/>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[2]</a:t>
              </a:r>
            </a:p>
          </p:txBody>
        </p:sp>
        <p:sp>
          <p:nvSpPr>
            <p:cNvPr id="1143842" name="Text Box 34">
              <a:extLst>
                <a:ext uri="{FF2B5EF4-FFF2-40B4-BE49-F238E27FC236}">
                  <a16:creationId xmlns:a16="http://schemas.microsoft.com/office/drawing/2014/main" id="{2CA2C086-BE04-4354-BC60-763758D14BAE}"/>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[3]</a:t>
              </a:r>
            </a:p>
          </p:txBody>
        </p:sp>
        <p:sp>
          <p:nvSpPr>
            <p:cNvPr id="1143843" name="Text Box 35">
              <a:extLst>
                <a:ext uri="{FF2B5EF4-FFF2-40B4-BE49-F238E27FC236}">
                  <a16:creationId xmlns:a16="http://schemas.microsoft.com/office/drawing/2014/main" id="{A0170AD2-0BAD-4D9B-819E-457C64F3E3EE}"/>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[4]</a:t>
              </a:r>
            </a:p>
          </p:txBody>
        </p:sp>
        <p:sp>
          <p:nvSpPr>
            <p:cNvPr id="1143844" name="Text Box 36">
              <a:extLst>
                <a:ext uri="{FF2B5EF4-FFF2-40B4-BE49-F238E27FC236}">
                  <a16:creationId xmlns:a16="http://schemas.microsoft.com/office/drawing/2014/main" id="{1877FA12-B585-4F3B-9C36-83CBB94096CA}"/>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[5]</a:t>
              </a:r>
            </a:p>
          </p:txBody>
        </p:sp>
        <p:sp>
          <p:nvSpPr>
            <p:cNvPr id="1143845" name="Text Box 37">
              <a:extLst>
                <a:ext uri="{FF2B5EF4-FFF2-40B4-BE49-F238E27FC236}">
                  <a16:creationId xmlns:a16="http://schemas.microsoft.com/office/drawing/2014/main" id="{35E67200-0512-4182-B8C3-BF1021CA50F3}"/>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[6]</a:t>
              </a:r>
            </a:p>
          </p:txBody>
        </p:sp>
      </p:grpSp>
      <p:sp>
        <p:nvSpPr>
          <p:cNvPr id="1143846" name="Text Box 38">
            <a:extLst>
              <a:ext uri="{FF2B5EF4-FFF2-40B4-BE49-F238E27FC236}">
                <a16:creationId xmlns:a16="http://schemas.microsoft.com/office/drawing/2014/main" id="{7882FBB7-278B-44DC-94BA-D4692F11EBEC}"/>
              </a:ext>
            </a:extLst>
          </p:cNvPr>
          <p:cNvSpPr txBox="1">
            <a:spLocks noChangeArrowheads="1"/>
          </p:cNvSpPr>
          <p:nvPr/>
        </p:nvSpPr>
        <p:spPr bwMode="auto">
          <a:xfrm>
            <a:off x="838200" y="4914900"/>
            <a:ext cx="759142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000">
                <a:ea typeface="宋体" panose="02010600030101010101" pitchFamily="2" charset="-122"/>
              </a:rPr>
              <a:t> </a:t>
            </a:r>
            <a:r>
              <a:rPr kumimoji="1" lang="zh-CN" altLang="en-US" sz="3200" b="1">
                <a:solidFill>
                  <a:schemeClr val="tx2"/>
                </a:solidFill>
                <a:ea typeface="隶书" panose="02010509060101010101" pitchFamily="49" charset="-122"/>
              </a:rPr>
              <a:t>形成初始胜者树（最小排序码上升到根）</a:t>
            </a:r>
            <a:endParaRPr kumimoji="1" lang="zh-CN" altLang="en-US" sz="3200">
              <a:solidFill>
                <a:schemeClr val="tx2"/>
              </a:solidFill>
              <a:ea typeface="隶书" panose="02010509060101010101" pitchFamily="49" charset="-122"/>
            </a:endParaRPr>
          </a:p>
        </p:txBody>
      </p:sp>
      <p:sp>
        <p:nvSpPr>
          <p:cNvPr id="1143847" name="Text Box 39">
            <a:extLst>
              <a:ext uri="{FF2B5EF4-FFF2-40B4-BE49-F238E27FC236}">
                <a16:creationId xmlns:a16="http://schemas.microsoft.com/office/drawing/2014/main" id="{2EBE1412-9D4D-4C99-8707-949187A1B8A2}"/>
              </a:ext>
            </a:extLst>
          </p:cNvPr>
          <p:cNvSpPr txBox="1">
            <a:spLocks noChangeArrowheads="1"/>
          </p:cNvSpPr>
          <p:nvPr/>
        </p:nvSpPr>
        <p:spPr bwMode="auto">
          <a:xfrm>
            <a:off x="901700" y="5480050"/>
            <a:ext cx="36703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bg2"/>
                </a:solidFill>
                <a:ea typeface="隶书" panose="02010509060101010101" pitchFamily="49" charset="-122"/>
              </a:rPr>
              <a:t>排序码比较次数</a:t>
            </a:r>
            <a:r>
              <a:rPr kumimoji="1" lang="zh-CN" altLang="en-US" sz="3200" b="1">
                <a:solidFill>
                  <a:schemeClr val="bg2"/>
                </a:solidFill>
              </a:rPr>
              <a:t> </a:t>
            </a:r>
            <a:r>
              <a:rPr kumimoji="1" lang="en-US" altLang="zh-CN" sz="3200" b="1">
                <a:solidFill>
                  <a:schemeClr val="bg2"/>
                </a:solidFill>
              </a:rPr>
              <a:t>: 6</a:t>
            </a:r>
            <a:r>
              <a:rPr kumimoji="1" lang="en-US" altLang="zh-CN" sz="2800" b="1">
                <a:solidFill>
                  <a:srgbClr val="008080"/>
                </a:solidFill>
                <a:effectLst>
                  <a:outerShdw blurRad="38100" dist="38100" dir="2700000" algn="tl">
                    <a:srgbClr val="C0C0C0"/>
                  </a:outerShdw>
                </a:effectLst>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143848" name="Text Box 40">
            <a:extLst>
              <a:ext uri="{FF2B5EF4-FFF2-40B4-BE49-F238E27FC236}">
                <a16:creationId xmlns:a16="http://schemas.microsoft.com/office/drawing/2014/main" id="{99BD3BFA-50A7-4F34-AEA2-67FC206B35C0}"/>
              </a:ext>
            </a:extLst>
          </p:cNvPr>
          <p:cNvSpPr txBox="1">
            <a:spLocks noChangeArrowheads="1"/>
          </p:cNvSpPr>
          <p:nvPr/>
        </p:nvSpPr>
        <p:spPr bwMode="auto">
          <a:xfrm>
            <a:off x="3608388" y="800100"/>
            <a:ext cx="23907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Winner</a:t>
            </a:r>
            <a:r>
              <a:rPr kumimoji="1" lang="en-US" altLang="zh-CN" sz="2800" b="1" i="1"/>
              <a:t> </a:t>
            </a:r>
            <a:r>
              <a:rPr kumimoji="1" lang="en-US" altLang="zh-CN" sz="2800" b="1"/>
              <a:t>(</a:t>
            </a:r>
            <a:r>
              <a:rPr kumimoji="1" lang="zh-CN" altLang="zh-CN" sz="2800" b="1"/>
              <a:t>胜者</a:t>
            </a:r>
            <a:r>
              <a:rPr kumimoji="1" lang="en-US" altLang="zh-CN" sz="2800" b="1"/>
              <a:t>)</a:t>
            </a:r>
          </a:p>
        </p:txBody>
      </p:sp>
      <p:sp>
        <p:nvSpPr>
          <p:cNvPr id="1143849" name="Line 41">
            <a:extLst>
              <a:ext uri="{FF2B5EF4-FFF2-40B4-BE49-F238E27FC236}">
                <a16:creationId xmlns:a16="http://schemas.microsoft.com/office/drawing/2014/main" id="{D26F9869-A5E6-4DFE-B135-15CE7061153B}"/>
              </a:ext>
            </a:extLst>
          </p:cNvPr>
          <p:cNvSpPr>
            <a:spLocks noChangeShapeType="1"/>
          </p:cNvSpPr>
          <p:nvPr/>
        </p:nvSpPr>
        <p:spPr bwMode="auto">
          <a:xfrm>
            <a:off x="5219700" y="1663700"/>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43850" name="Text Box 42">
            <a:extLst>
              <a:ext uri="{FF2B5EF4-FFF2-40B4-BE49-F238E27FC236}">
                <a16:creationId xmlns:a16="http://schemas.microsoft.com/office/drawing/2014/main" id="{B04580A0-1EAD-4BA4-B9A3-D84274098F94}"/>
              </a:ext>
            </a:extLst>
          </p:cNvPr>
          <p:cNvSpPr txBox="1">
            <a:spLocks noChangeArrowheads="1"/>
          </p:cNvSpPr>
          <p:nvPr/>
        </p:nvSpPr>
        <p:spPr bwMode="auto">
          <a:xfrm>
            <a:off x="7072313" y="1333500"/>
            <a:ext cx="167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3200" b="1">
                <a:solidFill>
                  <a:schemeClr val="bg2"/>
                </a:solidFill>
              </a:rPr>
              <a:t>e[6] = 08</a:t>
            </a:r>
          </a:p>
        </p:txBody>
      </p:sp>
      <p:sp>
        <p:nvSpPr>
          <p:cNvPr id="1143852" name="Text Box 44">
            <a:extLst>
              <a:ext uri="{FF2B5EF4-FFF2-40B4-BE49-F238E27FC236}">
                <a16:creationId xmlns:a16="http://schemas.microsoft.com/office/drawing/2014/main" id="{522A62C6-2F9A-4C90-A141-EB42A40C76E4}"/>
              </a:ext>
            </a:extLst>
          </p:cNvPr>
          <p:cNvSpPr txBox="1">
            <a:spLocks noChangeArrowheads="1"/>
          </p:cNvSpPr>
          <p:nvPr/>
        </p:nvSpPr>
        <p:spPr bwMode="auto">
          <a:xfrm>
            <a:off x="1276350" y="33924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3853" name="Text Box 45">
            <a:extLst>
              <a:ext uri="{FF2B5EF4-FFF2-40B4-BE49-F238E27FC236}">
                <a16:creationId xmlns:a16="http://schemas.microsoft.com/office/drawing/2014/main" id="{72FEBE8B-1125-486E-9DEC-F1911D58F6FC}"/>
              </a:ext>
            </a:extLst>
          </p:cNvPr>
          <p:cNvSpPr txBox="1">
            <a:spLocks noChangeArrowheads="1"/>
          </p:cNvSpPr>
          <p:nvPr/>
        </p:nvSpPr>
        <p:spPr bwMode="auto">
          <a:xfrm>
            <a:off x="3348038" y="33924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3854" name="Text Box 46">
            <a:extLst>
              <a:ext uri="{FF2B5EF4-FFF2-40B4-BE49-F238E27FC236}">
                <a16:creationId xmlns:a16="http://schemas.microsoft.com/office/drawing/2014/main" id="{1A207746-CB69-4D62-A3DC-ACF006C435D6}"/>
              </a:ext>
            </a:extLst>
          </p:cNvPr>
          <p:cNvSpPr txBox="1">
            <a:spLocks noChangeArrowheads="1"/>
          </p:cNvSpPr>
          <p:nvPr/>
        </p:nvSpPr>
        <p:spPr bwMode="auto">
          <a:xfrm>
            <a:off x="2339975" y="260032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3855" name="Text Box 47">
            <a:extLst>
              <a:ext uri="{FF2B5EF4-FFF2-40B4-BE49-F238E27FC236}">
                <a16:creationId xmlns:a16="http://schemas.microsoft.com/office/drawing/2014/main" id="{76B1306B-5B53-4A30-B0D9-4FE6A2883C15}"/>
              </a:ext>
            </a:extLst>
          </p:cNvPr>
          <p:cNvSpPr txBox="1">
            <a:spLocks noChangeArrowheads="1"/>
          </p:cNvSpPr>
          <p:nvPr/>
        </p:nvSpPr>
        <p:spPr bwMode="auto">
          <a:xfrm>
            <a:off x="5308600" y="33559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3856" name="Text Box 48">
            <a:extLst>
              <a:ext uri="{FF2B5EF4-FFF2-40B4-BE49-F238E27FC236}">
                <a16:creationId xmlns:a16="http://schemas.microsoft.com/office/drawing/2014/main" id="{8FA14E4A-A275-4A0F-9094-0421A367805B}"/>
              </a:ext>
            </a:extLst>
          </p:cNvPr>
          <p:cNvSpPr txBox="1">
            <a:spLocks noChangeArrowheads="1"/>
          </p:cNvSpPr>
          <p:nvPr/>
        </p:nvSpPr>
        <p:spPr bwMode="auto">
          <a:xfrm>
            <a:off x="6443663" y="2563813"/>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3857" name="Text Box 49">
            <a:extLst>
              <a:ext uri="{FF2B5EF4-FFF2-40B4-BE49-F238E27FC236}">
                <a16:creationId xmlns:a16="http://schemas.microsoft.com/office/drawing/2014/main" id="{F8F7120D-B098-493F-A4C8-3BBBA46DCB4A}"/>
              </a:ext>
            </a:extLst>
          </p:cNvPr>
          <p:cNvSpPr txBox="1">
            <a:spLocks noChangeArrowheads="1"/>
          </p:cNvSpPr>
          <p:nvPr/>
        </p:nvSpPr>
        <p:spPr bwMode="auto">
          <a:xfrm>
            <a:off x="4408488" y="190182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0598600F-A3EF-4C5C-B671-99B6BD8232F3}"/>
              </a:ext>
            </a:extLst>
          </p:cNvPr>
          <p:cNvSpPr>
            <a:spLocks noGrp="1"/>
          </p:cNvSpPr>
          <p:nvPr>
            <p:ph type="sldNum" sz="quarter" idx="11"/>
          </p:nvPr>
        </p:nvSpPr>
        <p:spPr/>
        <p:txBody>
          <a:bodyPr/>
          <a:lstStyle/>
          <a:p>
            <a:r>
              <a:rPr lang="en-US" altLang="zh-CN"/>
              <a:t>140-</a:t>
            </a:r>
            <a:fld id="{6587E87F-A208-47F6-AD61-EEE9DF3B0F7A}" type="slidenum">
              <a:rPr lang="en-US" altLang="zh-CN"/>
              <a:pPr/>
              <a:t>87</a:t>
            </a:fld>
            <a:endParaRPr lang="en-US" altLang="zh-CN"/>
          </a:p>
        </p:txBody>
      </p:sp>
      <p:grpSp>
        <p:nvGrpSpPr>
          <p:cNvPr id="1144834" name="Group 2">
            <a:extLst>
              <a:ext uri="{FF2B5EF4-FFF2-40B4-BE49-F238E27FC236}">
                <a16:creationId xmlns:a16="http://schemas.microsoft.com/office/drawing/2014/main" id="{FBD890BB-117B-42F8-A342-51CD1012425A}"/>
              </a:ext>
            </a:extLst>
          </p:cNvPr>
          <p:cNvGrpSpPr>
            <a:grpSpLocks/>
          </p:cNvGrpSpPr>
          <p:nvPr/>
        </p:nvGrpSpPr>
        <p:grpSpPr bwMode="auto">
          <a:xfrm>
            <a:off x="576263" y="1377950"/>
            <a:ext cx="7559675" cy="3517900"/>
            <a:chOff x="363" y="1736"/>
            <a:chExt cx="4762" cy="2216"/>
          </a:xfrm>
        </p:grpSpPr>
        <p:sp>
          <p:nvSpPr>
            <p:cNvPr id="1144835" name="Line 3">
              <a:extLst>
                <a:ext uri="{FF2B5EF4-FFF2-40B4-BE49-F238E27FC236}">
                  <a16:creationId xmlns:a16="http://schemas.microsoft.com/office/drawing/2014/main" id="{A9908057-ED25-4468-ADDC-97FD6FB061A2}"/>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4836" name="Line 4">
              <a:extLst>
                <a:ext uri="{FF2B5EF4-FFF2-40B4-BE49-F238E27FC236}">
                  <a16:creationId xmlns:a16="http://schemas.microsoft.com/office/drawing/2014/main" id="{747D4FED-B56F-4715-89D1-B9A55881D248}"/>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4837" name="Line 5">
              <a:extLst>
                <a:ext uri="{FF2B5EF4-FFF2-40B4-BE49-F238E27FC236}">
                  <a16:creationId xmlns:a16="http://schemas.microsoft.com/office/drawing/2014/main" id="{75D0BE26-65F7-4C5E-AB04-AFEE1A981D76}"/>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4838" name="Line 6">
              <a:extLst>
                <a:ext uri="{FF2B5EF4-FFF2-40B4-BE49-F238E27FC236}">
                  <a16:creationId xmlns:a16="http://schemas.microsoft.com/office/drawing/2014/main" id="{13A15A65-FD34-4426-998F-E1F1CB0A4999}"/>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4839" name="Line 7">
              <a:extLst>
                <a:ext uri="{FF2B5EF4-FFF2-40B4-BE49-F238E27FC236}">
                  <a16:creationId xmlns:a16="http://schemas.microsoft.com/office/drawing/2014/main" id="{BAFBB0A3-35DE-4102-8706-91BC4C5154F3}"/>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4840" name="Line 8">
              <a:extLst>
                <a:ext uri="{FF2B5EF4-FFF2-40B4-BE49-F238E27FC236}">
                  <a16:creationId xmlns:a16="http://schemas.microsoft.com/office/drawing/2014/main" id="{3DC7938A-3D48-4D71-AB54-27DED6DF7354}"/>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4841" name="Line 9">
              <a:extLst>
                <a:ext uri="{FF2B5EF4-FFF2-40B4-BE49-F238E27FC236}">
                  <a16:creationId xmlns:a16="http://schemas.microsoft.com/office/drawing/2014/main" id="{D3A24482-582A-4B1A-98B1-8448AEE85C31}"/>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4842" name="Line 10">
              <a:extLst>
                <a:ext uri="{FF2B5EF4-FFF2-40B4-BE49-F238E27FC236}">
                  <a16:creationId xmlns:a16="http://schemas.microsoft.com/office/drawing/2014/main" id="{86100078-5FC5-45EA-9431-223B11213D3B}"/>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4843" name="Line 11">
              <a:extLst>
                <a:ext uri="{FF2B5EF4-FFF2-40B4-BE49-F238E27FC236}">
                  <a16:creationId xmlns:a16="http://schemas.microsoft.com/office/drawing/2014/main" id="{40764575-0435-4AE8-8DDF-BF9B9358F15A}"/>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4844" name="Line 12">
              <a:extLst>
                <a:ext uri="{FF2B5EF4-FFF2-40B4-BE49-F238E27FC236}">
                  <a16:creationId xmlns:a16="http://schemas.microsoft.com/office/drawing/2014/main" id="{D5D617FB-89DD-47C5-99B9-54ACADFBE2E4}"/>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4845" name="Line 13">
              <a:extLst>
                <a:ext uri="{FF2B5EF4-FFF2-40B4-BE49-F238E27FC236}">
                  <a16:creationId xmlns:a16="http://schemas.microsoft.com/office/drawing/2014/main" id="{C455918D-39B2-4C24-A3EF-E2A774D5B847}"/>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4846" name="Line 14">
              <a:extLst>
                <a:ext uri="{FF2B5EF4-FFF2-40B4-BE49-F238E27FC236}">
                  <a16:creationId xmlns:a16="http://schemas.microsoft.com/office/drawing/2014/main" id="{6C2E8C85-2CD9-42AD-83FA-1CD5DAAE5189}"/>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4847" name="Oval 15">
              <a:extLst>
                <a:ext uri="{FF2B5EF4-FFF2-40B4-BE49-F238E27FC236}">
                  <a16:creationId xmlns:a16="http://schemas.microsoft.com/office/drawing/2014/main" id="{935B7711-E455-4385-9F96-84706428CD1D}"/>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16</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4848" name="Oval 16">
              <a:extLst>
                <a:ext uri="{FF2B5EF4-FFF2-40B4-BE49-F238E27FC236}">
                  <a16:creationId xmlns:a16="http://schemas.microsoft.com/office/drawing/2014/main" id="{378D6FED-204F-422F-BAD9-9DE2B217A53A}"/>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4849" name="Oval 17">
              <a:extLst>
                <a:ext uri="{FF2B5EF4-FFF2-40B4-BE49-F238E27FC236}">
                  <a16:creationId xmlns:a16="http://schemas.microsoft.com/office/drawing/2014/main" id="{2F7C6A6A-29BC-44DD-80E8-EEE5D5698AF1}"/>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16</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4850" name="Oval 18">
              <a:extLst>
                <a:ext uri="{FF2B5EF4-FFF2-40B4-BE49-F238E27FC236}">
                  <a16:creationId xmlns:a16="http://schemas.microsoft.com/office/drawing/2014/main" id="{609212D7-434F-4601-A69F-BBC0A136031C}"/>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16</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4851" name="Oval 19">
              <a:extLst>
                <a:ext uri="{FF2B5EF4-FFF2-40B4-BE49-F238E27FC236}">
                  <a16:creationId xmlns:a16="http://schemas.microsoft.com/office/drawing/2014/main" id="{90EA8FE8-A17C-41F6-8312-227380212045}"/>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4852" name="Oval 20">
              <a:extLst>
                <a:ext uri="{FF2B5EF4-FFF2-40B4-BE49-F238E27FC236}">
                  <a16:creationId xmlns:a16="http://schemas.microsoft.com/office/drawing/2014/main" id="{5A2465E1-7A28-4455-AD0E-7B20FF3D9F58}"/>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4853" name="Rectangle 21">
              <a:extLst>
                <a:ext uri="{FF2B5EF4-FFF2-40B4-BE49-F238E27FC236}">
                  <a16:creationId xmlns:a16="http://schemas.microsoft.com/office/drawing/2014/main" id="{19154490-102E-47E3-9474-63E9BE1086AA}"/>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4854" name="Rectangle 22">
              <a:extLst>
                <a:ext uri="{FF2B5EF4-FFF2-40B4-BE49-F238E27FC236}">
                  <a16:creationId xmlns:a16="http://schemas.microsoft.com/office/drawing/2014/main" id="{472F44AB-7D8B-49D4-A06F-0F0335294380}"/>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4855" name="Rectangle 23">
              <a:extLst>
                <a:ext uri="{FF2B5EF4-FFF2-40B4-BE49-F238E27FC236}">
                  <a16:creationId xmlns:a16="http://schemas.microsoft.com/office/drawing/2014/main" id="{CE1BDDDB-2AA0-4955-98C4-A32966DB0AD6}"/>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4856" name="Rectangle 24">
              <a:extLst>
                <a:ext uri="{FF2B5EF4-FFF2-40B4-BE49-F238E27FC236}">
                  <a16:creationId xmlns:a16="http://schemas.microsoft.com/office/drawing/2014/main" id="{1113C976-334D-49A1-B34E-2910EAC1E31F}"/>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4857" name="Rectangle 25">
              <a:extLst>
                <a:ext uri="{FF2B5EF4-FFF2-40B4-BE49-F238E27FC236}">
                  <a16:creationId xmlns:a16="http://schemas.microsoft.com/office/drawing/2014/main" id="{BC0F9958-2A1F-4791-B35B-010CA9EF0B3C}"/>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4858" name="Rectangle 26">
              <a:extLst>
                <a:ext uri="{FF2B5EF4-FFF2-40B4-BE49-F238E27FC236}">
                  <a16:creationId xmlns:a16="http://schemas.microsoft.com/office/drawing/2014/main" id="{51E498A8-22BA-49C5-9F41-967EE4E0CDBD}"/>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4859" name="Rectangle 27">
              <a:extLst>
                <a:ext uri="{FF2B5EF4-FFF2-40B4-BE49-F238E27FC236}">
                  <a16:creationId xmlns:a16="http://schemas.microsoft.com/office/drawing/2014/main" id="{BDD09603-5E56-4AF9-971A-42E0FBC3D2B0}"/>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63</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4860" name="Text Box 28">
              <a:extLst>
                <a:ext uri="{FF2B5EF4-FFF2-40B4-BE49-F238E27FC236}">
                  <a16:creationId xmlns:a16="http://schemas.microsoft.com/office/drawing/2014/main" id="{C3201656-7012-4820-9277-DDFC0847E5A7}"/>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e[1]      e[2]      e[3]       e[4]      e[5]      e[6]</a:t>
              </a:r>
            </a:p>
          </p:txBody>
        </p:sp>
        <p:sp>
          <p:nvSpPr>
            <p:cNvPr id="1144861" name="Text Box 29">
              <a:extLst>
                <a:ext uri="{FF2B5EF4-FFF2-40B4-BE49-F238E27FC236}">
                  <a16:creationId xmlns:a16="http://schemas.microsoft.com/office/drawing/2014/main" id="{24776B71-6FF5-459D-A11B-F1E02C1D2B18}"/>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e[7]</a:t>
              </a:r>
            </a:p>
          </p:txBody>
        </p:sp>
        <p:sp>
          <p:nvSpPr>
            <p:cNvPr id="1144862" name="Text Box 30">
              <a:extLst>
                <a:ext uri="{FF2B5EF4-FFF2-40B4-BE49-F238E27FC236}">
                  <a16:creationId xmlns:a16="http://schemas.microsoft.com/office/drawing/2014/main" id="{97B35083-9906-4775-84FF-455CAAD3D2F1}"/>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[1]</a:t>
              </a:r>
            </a:p>
          </p:txBody>
        </p:sp>
        <p:sp>
          <p:nvSpPr>
            <p:cNvPr id="1144863" name="Text Box 31">
              <a:extLst>
                <a:ext uri="{FF2B5EF4-FFF2-40B4-BE49-F238E27FC236}">
                  <a16:creationId xmlns:a16="http://schemas.microsoft.com/office/drawing/2014/main" id="{14209CE8-A528-4B21-95E7-EF91939072EC}"/>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[2]</a:t>
              </a:r>
            </a:p>
          </p:txBody>
        </p:sp>
        <p:sp>
          <p:nvSpPr>
            <p:cNvPr id="1144864" name="Text Box 32">
              <a:extLst>
                <a:ext uri="{FF2B5EF4-FFF2-40B4-BE49-F238E27FC236}">
                  <a16:creationId xmlns:a16="http://schemas.microsoft.com/office/drawing/2014/main" id="{ED74B69C-5B61-47FC-A31C-EF5696238CEA}"/>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[3]</a:t>
              </a:r>
            </a:p>
          </p:txBody>
        </p:sp>
        <p:sp>
          <p:nvSpPr>
            <p:cNvPr id="1144865" name="Text Box 33">
              <a:extLst>
                <a:ext uri="{FF2B5EF4-FFF2-40B4-BE49-F238E27FC236}">
                  <a16:creationId xmlns:a16="http://schemas.microsoft.com/office/drawing/2014/main" id="{3426FCF3-E484-4CF4-8E5E-F83A8DCD4DF3}"/>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[4]</a:t>
              </a:r>
            </a:p>
          </p:txBody>
        </p:sp>
        <p:sp>
          <p:nvSpPr>
            <p:cNvPr id="1144866" name="Text Box 34">
              <a:extLst>
                <a:ext uri="{FF2B5EF4-FFF2-40B4-BE49-F238E27FC236}">
                  <a16:creationId xmlns:a16="http://schemas.microsoft.com/office/drawing/2014/main" id="{CAC0205B-C4C0-487C-B186-ABCEC7335F61}"/>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[5]</a:t>
              </a:r>
            </a:p>
          </p:txBody>
        </p:sp>
        <p:sp>
          <p:nvSpPr>
            <p:cNvPr id="1144867" name="Text Box 35">
              <a:extLst>
                <a:ext uri="{FF2B5EF4-FFF2-40B4-BE49-F238E27FC236}">
                  <a16:creationId xmlns:a16="http://schemas.microsoft.com/office/drawing/2014/main" id="{B0B08C17-AF5E-48E3-9D23-920CBB5A41EF}"/>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[6]</a:t>
              </a:r>
            </a:p>
          </p:txBody>
        </p:sp>
      </p:grpSp>
      <p:sp>
        <p:nvSpPr>
          <p:cNvPr id="1144869" name="Text Box 37">
            <a:extLst>
              <a:ext uri="{FF2B5EF4-FFF2-40B4-BE49-F238E27FC236}">
                <a16:creationId xmlns:a16="http://schemas.microsoft.com/office/drawing/2014/main" id="{E9ACB678-78E6-4909-A095-10D12587B2F8}"/>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bg2"/>
                </a:solidFill>
                <a:ea typeface="隶书" panose="02010509060101010101" pitchFamily="49" charset="-122"/>
              </a:rPr>
              <a:t>排序码比较次数</a:t>
            </a:r>
            <a:r>
              <a:rPr kumimoji="1" lang="zh-CN" altLang="en-US" sz="3200" b="1">
                <a:solidFill>
                  <a:schemeClr val="bg2"/>
                </a:solidFill>
              </a:rPr>
              <a:t> </a:t>
            </a:r>
            <a:r>
              <a:rPr kumimoji="1" lang="en-US" altLang="zh-CN" sz="3200" b="1">
                <a:solidFill>
                  <a:schemeClr val="bg2"/>
                </a:solidFill>
              </a:rPr>
              <a:t>: 3</a:t>
            </a:r>
            <a:r>
              <a:rPr kumimoji="1" lang="en-US" altLang="zh-CN" sz="2800" b="1">
                <a:solidFill>
                  <a:srgbClr val="008080"/>
                </a:solidFill>
                <a:effectLst>
                  <a:outerShdw blurRad="38100" dist="38100" dir="2700000" algn="tl">
                    <a:srgbClr val="C0C0C0"/>
                  </a:outerShdw>
                </a:effectLst>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144870" name="Text Box 38">
            <a:extLst>
              <a:ext uri="{FF2B5EF4-FFF2-40B4-BE49-F238E27FC236}">
                <a16:creationId xmlns:a16="http://schemas.microsoft.com/office/drawing/2014/main" id="{4CF75D28-13F4-4385-9607-82A2D4E93D20}"/>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Winner</a:t>
            </a:r>
            <a:r>
              <a:rPr kumimoji="1" lang="en-US" altLang="zh-CN" sz="2800" b="1" i="1"/>
              <a:t> </a:t>
            </a:r>
            <a:r>
              <a:rPr kumimoji="1" lang="en-US" altLang="zh-CN" sz="2800" b="1"/>
              <a:t>(</a:t>
            </a:r>
            <a:r>
              <a:rPr kumimoji="1" lang="zh-CN" altLang="zh-CN" sz="2800" b="1"/>
              <a:t>胜者</a:t>
            </a:r>
            <a:r>
              <a:rPr kumimoji="1" lang="en-US" altLang="zh-CN" sz="2800" b="1"/>
              <a:t>)</a:t>
            </a:r>
          </a:p>
        </p:txBody>
      </p:sp>
      <p:sp>
        <p:nvSpPr>
          <p:cNvPr id="1144871" name="Line 39">
            <a:extLst>
              <a:ext uri="{FF2B5EF4-FFF2-40B4-BE49-F238E27FC236}">
                <a16:creationId xmlns:a16="http://schemas.microsoft.com/office/drawing/2014/main" id="{566E2632-7D10-483C-A79E-2A0A8A7C002B}"/>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44872" name="Text Box 40">
            <a:extLst>
              <a:ext uri="{FF2B5EF4-FFF2-40B4-BE49-F238E27FC236}">
                <a16:creationId xmlns:a16="http://schemas.microsoft.com/office/drawing/2014/main" id="{1D983D96-39A6-4396-8D0F-D3545D01536E}"/>
              </a:ext>
            </a:extLst>
          </p:cNvPr>
          <p:cNvSpPr txBox="1">
            <a:spLocks noChangeArrowheads="1"/>
          </p:cNvSpPr>
          <p:nvPr/>
        </p:nvSpPr>
        <p:spPr bwMode="auto">
          <a:xfrm>
            <a:off x="7070725"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3200" b="1">
                <a:solidFill>
                  <a:schemeClr val="bg2"/>
                </a:solidFill>
              </a:rPr>
              <a:t>e[5] = 16</a:t>
            </a:r>
          </a:p>
        </p:txBody>
      </p:sp>
      <p:sp>
        <p:nvSpPr>
          <p:cNvPr id="1144873" name="Text Box 41">
            <a:extLst>
              <a:ext uri="{FF2B5EF4-FFF2-40B4-BE49-F238E27FC236}">
                <a16:creationId xmlns:a16="http://schemas.microsoft.com/office/drawing/2014/main" id="{0EBA01EC-0AFF-4B9C-947D-F3C17B198EA4}"/>
              </a:ext>
            </a:extLst>
          </p:cNvPr>
          <p:cNvSpPr txBox="1">
            <a:spLocks noChangeArrowheads="1"/>
          </p:cNvSpPr>
          <p:nvPr/>
        </p:nvSpPr>
        <p:spPr bwMode="auto">
          <a:xfrm>
            <a:off x="64436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4876" name="Text Box 44">
            <a:extLst>
              <a:ext uri="{FF2B5EF4-FFF2-40B4-BE49-F238E27FC236}">
                <a16:creationId xmlns:a16="http://schemas.microsoft.com/office/drawing/2014/main" id="{EFD283B3-C574-4EB2-9625-277B08EC090D}"/>
              </a:ext>
            </a:extLst>
          </p:cNvPr>
          <p:cNvSpPr txBox="1">
            <a:spLocks noChangeArrowheads="1"/>
          </p:cNvSpPr>
          <p:nvPr/>
        </p:nvSpPr>
        <p:spPr bwMode="auto">
          <a:xfrm>
            <a:off x="5308600"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4879" name="Text Box 47">
            <a:extLst>
              <a:ext uri="{FF2B5EF4-FFF2-40B4-BE49-F238E27FC236}">
                <a16:creationId xmlns:a16="http://schemas.microsoft.com/office/drawing/2014/main" id="{FB1E3122-80FD-4DA4-8AE0-89E7F6706229}"/>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tx2"/>
                </a:solidFill>
                <a:ea typeface="隶书" panose="02010509060101010101" pitchFamily="49" charset="-122"/>
              </a:rPr>
              <a:t>输出冠军</a:t>
            </a:r>
            <a:r>
              <a:rPr kumimoji="1" lang="en-US" altLang="zh-CN" sz="3200" b="1">
                <a:solidFill>
                  <a:schemeClr val="tx2"/>
                </a:solidFill>
                <a:ea typeface="隶书" panose="02010509060101010101" pitchFamily="49" charset="-122"/>
              </a:rPr>
              <a:t>e[6] = 08 </a:t>
            </a:r>
            <a:r>
              <a:rPr kumimoji="1" lang="zh-CN" altLang="en-US" sz="3200" b="1">
                <a:solidFill>
                  <a:schemeClr val="tx2"/>
                </a:solidFill>
                <a:ea typeface="隶书" panose="02010509060101010101" pitchFamily="49" charset="-122"/>
              </a:rPr>
              <a:t>并调整胜者树后树的状态</a:t>
            </a:r>
          </a:p>
        </p:txBody>
      </p:sp>
      <p:sp>
        <p:nvSpPr>
          <p:cNvPr id="1144881" name="Text Box 49">
            <a:extLst>
              <a:ext uri="{FF2B5EF4-FFF2-40B4-BE49-F238E27FC236}">
                <a16:creationId xmlns:a16="http://schemas.microsoft.com/office/drawing/2014/main" id="{5BBC4818-DA8B-4F1F-9A9A-A7ACD2036F6E}"/>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A4D859D7-7243-45ED-9FA2-B0EDA6A4CBBA}"/>
              </a:ext>
            </a:extLst>
          </p:cNvPr>
          <p:cNvSpPr>
            <a:spLocks noGrp="1"/>
          </p:cNvSpPr>
          <p:nvPr>
            <p:ph type="sldNum" sz="quarter" idx="11"/>
          </p:nvPr>
        </p:nvSpPr>
        <p:spPr/>
        <p:txBody>
          <a:bodyPr/>
          <a:lstStyle/>
          <a:p>
            <a:r>
              <a:rPr lang="en-US" altLang="zh-CN"/>
              <a:t>140-</a:t>
            </a:r>
            <a:fld id="{10AE59EF-6F8F-4CD6-A668-C120CA354ED9}" type="slidenum">
              <a:rPr lang="en-US" altLang="zh-CN"/>
              <a:pPr/>
              <a:t>88</a:t>
            </a:fld>
            <a:endParaRPr lang="en-US" altLang="zh-CN"/>
          </a:p>
        </p:txBody>
      </p:sp>
      <p:grpSp>
        <p:nvGrpSpPr>
          <p:cNvPr id="1145858" name="Group 2">
            <a:extLst>
              <a:ext uri="{FF2B5EF4-FFF2-40B4-BE49-F238E27FC236}">
                <a16:creationId xmlns:a16="http://schemas.microsoft.com/office/drawing/2014/main" id="{AE948593-F6C1-415A-BDC5-3B8AF6A021AD}"/>
              </a:ext>
            </a:extLst>
          </p:cNvPr>
          <p:cNvGrpSpPr>
            <a:grpSpLocks/>
          </p:cNvGrpSpPr>
          <p:nvPr/>
        </p:nvGrpSpPr>
        <p:grpSpPr bwMode="auto">
          <a:xfrm>
            <a:off x="576263" y="1377950"/>
            <a:ext cx="7559675" cy="3517900"/>
            <a:chOff x="363" y="1736"/>
            <a:chExt cx="4762" cy="2216"/>
          </a:xfrm>
        </p:grpSpPr>
        <p:sp>
          <p:nvSpPr>
            <p:cNvPr id="1145859" name="Line 3">
              <a:extLst>
                <a:ext uri="{FF2B5EF4-FFF2-40B4-BE49-F238E27FC236}">
                  <a16:creationId xmlns:a16="http://schemas.microsoft.com/office/drawing/2014/main" id="{35847FCC-3676-46AF-8628-E7CA4F689866}"/>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5860" name="Line 4">
              <a:extLst>
                <a:ext uri="{FF2B5EF4-FFF2-40B4-BE49-F238E27FC236}">
                  <a16:creationId xmlns:a16="http://schemas.microsoft.com/office/drawing/2014/main" id="{807DDBEA-86CC-4772-967D-0D26A65D6E3F}"/>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5861" name="Line 5">
              <a:extLst>
                <a:ext uri="{FF2B5EF4-FFF2-40B4-BE49-F238E27FC236}">
                  <a16:creationId xmlns:a16="http://schemas.microsoft.com/office/drawing/2014/main" id="{85F070D9-D806-4D50-8365-5B62B4351566}"/>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5862" name="Line 6">
              <a:extLst>
                <a:ext uri="{FF2B5EF4-FFF2-40B4-BE49-F238E27FC236}">
                  <a16:creationId xmlns:a16="http://schemas.microsoft.com/office/drawing/2014/main" id="{C9BD74BC-BA0C-4482-B9FA-241A5BDCC6F5}"/>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5863" name="Line 7">
              <a:extLst>
                <a:ext uri="{FF2B5EF4-FFF2-40B4-BE49-F238E27FC236}">
                  <a16:creationId xmlns:a16="http://schemas.microsoft.com/office/drawing/2014/main" id="{E65E5EC6-6B0A-42BD-919C-980EF8C78EEE}"/>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5864" name="Line 8">
              <a:extLst>
                <a:ext uri="{FF2B5EF4-FFF2-40B4-BE49-F238E27FC236}">
                  <a16:creationId xmlns:a16="http://schemas.microsoft.com/office/drawing/2014/main" id="{EEFC6E85-ED81-4539-BAD1-2A6077494E34}"/>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5865" name="Line 9">
              <a:extLst>
                <a:ext uri="{FF2B5EF4-FFF2-40B4-BE49-F238E27FC236}">
                  <a16:creationId xmlns:a16="http://schemas.microsoft.com/office/drawing/2014/main" id="{4F645A9E-D91D-4BA8-BF5B-98B528378050}"/>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5866" name="Line 10">
              <a:extLst>
                <a:ext uri="{FF2B5EF4-FFF2-40B4-BE49-F238E27FC236}">
                  <a16:creationId xmlns:a16="http://schemas.microsoft.com/office/drawing/2014/main" id="{EAF937BF-B665-4B27-A88D-F77FC082D43E}"/>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5867" name="Line 11">
              <a:extLst>
                <a:ext uri="{FF2B5EF4-FFF2-40B4-BE49-F238E27FC236}">
                  <a16:creationId xmlns:a16="http://schemas.microsoft.com/office/drawing/2014/main" id="{280FB112-B89A-4896-AF80-A3F61B586913}"/>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5868" name="Line 12">
              <a:extLst>
                <a:ext uri="{FF2B5EF4-FFF2-40B4-BE49-F238E27FC236}">
                  <a16:creationId xmlns:a16="http://schemas.microsoft.com/office/drawing/2014/main" id="{2DD68C4A-5FC6-493E-800F-98517FE1D3BF}"/>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5869" name="Line 13">
              <a:extLst>
                <a:ext uri="{FF2B5EF4-FFF2-40B4-BE49-F238E27FC236}">
                  <a16:creationId xmlns:a16="http://schemas.microsoft.com/office/drawing/2014/main" id="{84ED076B-4C8E-44A9-ABAD-395B870A0A31}"/>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5870" name="Line 14">
              <a:extLst>
                <a:ext uri="{FF2B5EF4-FFF2-40B4-BE49-F238E27FC236}">
                  <a16:creationId xmlns:a16="http://schemas.microsoft.com/office/drawing/2014/main" id="{58FA46B2-CC2A-41B2-94E7-5A5D28577EB1}"/>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5871" name="Oval 15">
              <a:extLst>
                <a:ext uri="{FF2B5EF4-FFF2-40B4-BE49-F238E27FC236}">
                  <a16:creationId xmlns:a16="http://schemas.microsoft.com/office/drawing/2014/main" id="{DBB67821-F6C2-41D2-9766-9ADF65344C42}"/>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5872" name="Oval 16">
              <a:extLst>
                <a:ext uri="{FF2B5EF4-FFF2-40B4-BE49-F238E27FC236}">
                  <a16:creationId xmlns:a16="http://schemas.microsoft.com/office/drawing/2014/main" id="{BC79198A-CE0B-43C7-8CC8-DEB7A7B1474E}"/>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5873" name="Oval 17">
              <a:extLst>
                <a:ext uri="{FF2B5EF4-FFF2-40B4-BE49-F238E27FC236}">
                  <a16:creationId xmlns:a16="http://schemas.microsoft.com/office/drawing/2014/main" id="{F6D23BEF-41AB-4F46-8245-F19838C4FD6A}"/>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63</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5874" name="Oval 18">
              <a:extLst>
                <a:ext uri="{FF2B5EF4-FFF2-40B4-BE49-F238E27FC236}">
                  <a16:creationId xmlns:a16="http://schemas.microsoft.com/office/drawing/2014/main" id="{876C9B13-7F6E-4852-B921-588A77A65F64}"/>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5875" name="Oval 19">
              <a:extLst>
                <a:ext uri="{FF2B5EF4-FFF2-40B4-BE49-F238E27FC236}">
                  <a16:creationId xmlns:a16="http://schemas.microsoft.com/office/drawing/2014/main" id="{605DE5B8-672D-4886-A5C6-83A82D495B8A}"/>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5876" name="Oval 20">
              <a:extLst>
                <a:ext uri="{FF2B5EF4-FFF2-40B4-BE49-F238E27FC236}">
                  <a16:creationId xmlns:a16="http://schemas.microsoft.com/office/drawing/2014/main" id="{2B86427C-E951-48B8-82FA-7A1AF54A3635}"/>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21</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5877" name="Rectangle 21">
              <a:extLst>
                <a:ext uri="{FF2B5EF4-FFF2-40B4-BE49-F238E27FC236}">
                  <a16:creationId xmlns:a16="http://schemas.microsoft.com/office/drawing/2014/main" id="{68A8AB69-4A4A-4E31-AE84-9E80D513F2CA}"/>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5878" name="Rectangle 22">
              <a:extLst>
                <a:ext uri="{FF2B5EF4-FFF2-40B4-BE49-F238E27FC236}">
                  <a16:creationId xmlns:a16="http://schemas.microsoft.com/office/drawing/2014/main" id="{6908BE15-16EB-43C0-B54D-DC574AAC915E}"/>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5879" name="Rectangle 23">
              <a:extLst>
                <a:ext uri="{FF2B5EF4-FFF2-40B4-BE49-F238E27FC236}">
                  <a16:creationId xmlns:a16="http://schemas.microsoft.com/office/drawing/2014/main" id="{19020069-C8EF-4BCC-871E-A57972476D36}"/>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5880" name="Rectangle 24">
              <a:extLst>
                <a:ext uri="{FF2B5EF4-FFF2-40B4-BE49-F238E27FC236}">
                  <a16:creationId xmlns:a16="http://schemas.microsoft.com/office/drawing/2014/main" id="{89BAB9D7-1345-42F8-A10A-EFFAC69F79B5}"/>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5881" name="Rectangle 25">
              <a:extLst>
                <a:ext uri="{FF2B5EF4-FFF2-40B4-BE49-F238E27FC236}">
                  <a16:creationId xmlns:a16="http://schemas.microsoft.com/office/drawing/2014/main" id="{EAA064A2-BD91-4F83-9A38-8036D0265E70}"/>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5882" name="Rectangle 26">
              <a:extLst>
                <a:ext uri="{FF2B5EF4-FFF2-40B4-BE49-F238E27FC236}">
                  <a16:creationId xmlns:a16="http://schemas.microsoft.com/office/drawing/2014/main" id="{D081E644-E79C-4D9A-926F-E83C6AC50EE7}"/>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5883" name="Rectangle 27">
              <a:extLst>
                <a:ext uri="{FF2B5EF4-FFF2-40B4-BE49-F238E27FC236}">
                  <a16:creationId xmlns:a16="http://schemas.microsoft.com/office/drawing/2014/main" id="{DFF80B41-F6EA-4906-B9F6-DC98FD9B9FA3}"/>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63</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5884" name="Text Box 28">
              <a:extLst>
                <a:ext uri="{FF2B5EF4-FFF2-40B4-BE49-F238E27FC236}">
                  <a16:creationId xmlns:a16="http://schemas.microsoft.com/office/drawing/2014/main" id="{2A34E3DF-F979-418D-951B-4E940D669DC3}"/>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e[1]      e[2]      e[3]       e[4]      e[5]      e[6]</a:t>
              </a:r>
            </a:p>
          </p:txBody>
        </p:sp>
        <p:sp>
          <p:nvSpPr>
            <p:cNvPr id="1145885" name="Text Box 29">
              <a:extLst>
                <a:ext uri="{FF2B5EF4-FFF2-40B4-BE49-F238E27FC236}">
                  <a16:creationId xmlns:a16="http://schemas.microsoft.com/office/drawing/2014/main" id="{3C7656BD-1799-422D-B610-4BBBC4456CE2}"/>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e[7]</a:t>
              </a:r>
            </a:p>
          </p:txBody>
        </p:sp>
        <p:sp>
          <p:nvSpPr>
            <p:cNvPr id="1145886" name="Text Box 30">
              <a:extLst>
                <a:ext uri="{FF2B5EF4-FFF2-40B4-BE49-F238E27FC236}">
                  <a16:creationId xmlns:a16="http://schemas.microsoft.com/office/drawing/2014/main" id="{981BB2ED-D38E-4986-AB50-4227EF705750}"/>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[1]</a:t>
              </a:r>
            </a:p>
          </p:txBody>
        </p:sp>
        <p:sp>
          <p:nvSpPr>
            <p:cNvPr id="1145887" name="Text Box 31">
              <a:extLst>
                <a:ext uri="{FF2B5EF4-FFF2-40B4-BE49-F238E27FC236}">
                  <a16:creationId xmlns:a16="http://schemas.microsoft.com/office/drawing/2014/main" id="{D2C8A6AB-73FC-4791-987B-B83A8B195F07}"/>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[2]</a:t>
              </a:r>
            </a:p>
          </p:txBody>
        </p:sp>
        <p:sp>
          <p:nvSpPr>
            <p:cNvPr id="1145888" name="Text Box 32">
              <a:extLst>
                <a:ext uri="{FF2B5EF4-FFF2-40B4-BE49-F238E27FC236}">
                  <a16:creationId xmlns:a16="http://schemas.microsoft.com/office/drawing/2014/main" id="{CEA8F7A9-4BDD-4849-9567-7D77FAC33BDF}"/>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[3]</a:t>
              </a:r>
            </a:p>
          </p:txBody>
        </p:sp>
        <p:sp>
          <p:nvSpPr>
            <p:cNvPr id="1145889" name="Text Box 33">
              <a:extLst>
                <a:ext uri="{FF2B5EF4-FFF2-40B4-BE49-F238E27FC236}">
                  <a16:creationId xmlns:a16="http://schemas.microsoft.com/office/drawing/2014/main" id="{D1749541-B241-46B4-AD52-36E5BD037C1E}"/>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[4]</a:t>
              </a:r>
            </a:p>
          </p:txBody>
        </p:sp>
        <p:sp>
          <p:nvSpPr>
            <p:cNvPr id="1145890" name="Text Box 34">
              <a:extLst>
                <a:ext uri="{FF2B5EF4-FFF2-40B4-BE49-F238E27FC236}">
                  <a16:creationId xmlns:a16="http://schemas.microsoft.com/office/drawing/2014/main" id="{694DBC20-149C-46C3-A34D-9E8C4BD04BBD}"/>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[5]</a:t>
              </a:r>
            </a:p>
          </p:txBody>
        </p:sp>
        <p:sp>
          <p:nvSpPr>
            <p:cNvPr id="1145891" name="Text Box 35">
              <a:extLst>
                <a:ext uri="{FF2B5EF4-FFF2-40B4-BE49-F238E27FC236}">
                  <a16:creationId xmlns:a16="http://schemas.microsoft.com/office/drawing/2014/main" id="{FCBCA74F-F587-4283-8A2F-062321DA104B}"/>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[6]</a:t>
              </a:r>
            </a:p>
          </p:txBody>
        </p:sp>
      </p:grpSp>
      <p:sp>
        <p:nvSpPr>
          <p:cNvPr id="1145892" name="Text Box 36">
            <a:extLst>
              <a:ext uri="{FF2B5EF4-FFF2-40B4-BE49-F238E27FC236}">
                <a16:creationId xmlns:a16="http://schemas.microsoft.com/office/drawing/2014/main" id="{853296B7-EBA8-4260-B9B4-46C467A143AE}"/>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bg2"/>
                </a:solidFill>
                <a:ea typeface="隶书" panose="02010509060101010101" pitchFamily="49" charset="-122"/>
              </a:rPr>
              <a:t>排序码比较次数</a:t>
            </a:r>
            <a:r>
              <a:rPr kumimoji="1" lang="zh-CN" altLang="en-US" sz="3200" b="1">
                <a:solidFill>
                  <a:schemeClr val="bg2"/>
                </a:solidFill>
              </a:rPr>
              <a:t> </a:t>
            </a:r>
            <a:r>
              <a:rPr kumimoji="1" lang="en-US" altLang="zh-CN" sz="3200" b="1">
                <a:solidFill>
                  <a:schemeClr val="bg2"/>
                </a:solidFill>
              </a:rPr>
              <a:t>: 3</a:t>
            </a:r>
            <a:r>
              <a:rPr kumimoji="1" lang="en-US" altLang="zh-CN" sz="2800" b="1">
                <a:solidFill>
                  <a:srgbClr val="008080"/>
                </a:solidFill>
                <a:effectLst>
                  <a:outerShdw blurRad="38100" dist="38100" dir="2700000" algn="tl">
                    <a:srgbClr val="C0C0C0"/>
                  </a:outerShdw>
                </a:effectLst>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145893" name="Text Box 37">
            <a:extLst>
              <a:ext uri="{FF2B5EF4-FFF2-40B4-BE49-F238E27FC236}">
                <a16:creationId xmlns:a16="http://schemas.microsoft.com/office/drawing/2014/main" id="{E46104FE-F30E-4C7B-B003-44B251BCA377}"/>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Winner</a:t>
            </a:r>
            <a:r>
              <a:rPr kumimoji="1" lang="en-US" altLang="zh-CN" sz="2800" b="1" i="1"/>
              <a:t> </a:t>
            </a:r>
            <a:r>
              <a:rPr kumimoji="1" lang="en-US" altLang="zh-CN" sz="2800" b="1"/>
              <a:t>(</a:t>
            </a:r>
            <a:r>
              <a:rPr kumimoji="1" lang="zh-CN" altLang="zh-CN" sz="2800" b="1"/>
              <a:t>胜者</a:t>
            </a:r>
            <a:r>
              <a:rPr kumimoji="1" lang="en-US" altLang="zh-CN" sz="2800" b="1"/>
              <a:t>)</a:t>
            </a:r>
          </a:p>
        </p:txBody>
      </p:sp>
      <p:sp>
        <p:nvSpPr>
          <p:cNvPr id="1145894" name="Line 38">
            <a:extLst>
              <a:ext uri="{FF2B5EF4-FFF2-40B4-BE49-F238E27FC236}">
                <a16:creationId xmlns:a16="http://schemas.microsoft.com/office/drawing/2014/main" id="{FEFB9EFE-8479-4F84-BA2E-620DE2FF297B}"/>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45895" name="Text Box 39">
            <a:extLst>
              <a:ext uri="{FF2B5EF4-FFF2-40B4-BE49-F238E27FC236}">
                <a16:creationId xmlns:a16="http://schemas.microsoft.com/office/drawing/2014/main" id="{39DC53DE-5C52-44CE-A104-51001D7C82AE}"/>
              </a:ext>
            </a:extLst>
          </p:cNvPr>
          <p:cNvSpPr txBox="1">
            <a:spLocks noChangeArrowheads="1"/>
          </p:cNvSpPr>
          <p:nvPr/>
        </p:nvSpPr>
        <p:spPr bwMode="auto">
          <a:xfrm>
            <a:off x="7070725"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3200" b="1">
                <a:solidFill>
                  <a:schemeClr val="bg2"/>
                </a:solidFill>
              </a:rPr>
              <a:t>e[1] = 21</a:t>
            </a:r>
          </a:p>
        </p:txBody>
      </p:sp>
      <p:sp>
        <p:nvSpPr>
          <p:cNvPr id="1145896" name="Text Box 40">
            <a:extLst>
              <a:ext uri="{FF2B5EF4-FFF2-40B4-BE49-F238E27FC236}">
                <a16:creationId xmlns:a16="http://schemas.microsoft.com/office/drawing/2014/main" id="{438F1F61-63FB-4B23-AEAC-7191F147CCBD}"/>
              </a:ext>
            </a:extLst>
          </p:cNvPr>
          <p:cNvSpPr txBox="1">
            <a:spLocks noChangeArrowheads="1"/>
          </p:cNvSpPr>
          <p:nvPr/>
        </p:nvSpPr>
        <p:spPr bwMode="auto">
          <a:xfrm>
            <a:off x="64436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5897" name="Text Box 41">
            <a:extLst>
              <a:ext uri="{FF2B5EF4-FFF2-40B4-BE49-F238E27FC236}">
                <a16:creationId xmlns:a16="http://schemas.microsoft.com/office/drawing/2014/main" id="{BBA21837-535D-4A80-9A7C-C57E33D0EDE4}"/>
              </a:ext>
            </a:extLst>
          </p:cNvPr>
          <p:cNvSpPr txBox="1">
            <a:spLocks noChangeArrowheads="1"/>
          </p:cNvSpPr>
          <p:nvPr/>
        </p:nvSpPr>
        <p:spPr bwMode="auto">
          <a:xfrm>
            <a:off x="5308600"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5898" name="Text Box 42">
            <a:extLst>
              <a:ext uri="{FF2B5EF4-FFF2-40B4-BE49-F238E27FC236}">
                <a16:creationId xmlns:a16="http://schemas.microsoft.com/office/drawing/2014/main" id="{05AA518B-1595-4B45-B375-D6D456ABB7EB}"/>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tx2"/>
                </a:solidFill>
                <a:ea typeface="隶书" panose="02010509060101010101" pitchFamily="49" charset="-122"/>
              </a:rPr>
              <a:t>输出冠军</a:t>
            </a:r>
            <a:r>
              <a:rPr kumimoji="1" lang="en-US" altLang="zh-CN" sz="3200" b="1">
                <a:solidFill>
                  <a:schemeClr val="tx2"/>
                </a:solidFill>
                <a:ea typeface="隶书" panose="02010509060101010101" pitchFamily="49" charset="-122"/>
              </a:rPr>
              <a:t>e[5] = 16 </a:t>
            </a:r>
            <a:r>
              <a:rPr kumimoji="1" lang="zh-CN" altLang="en-US" sz="3200" b="1">
                <a:solidFill>
                  <a:schemeClr val="tx2"/>
                </a:solidFill>
                <a:ea typeface="隶书" panose="02010509060101010101" pitchFamily="49" charset="-122"/>
              </a:rPr>
              <a:t>并调整胜者树后树的状态</a:t>
            </a:r>
          </a:p>
        </p:txBody>
      </p:sp>
      <p:sp>
        <p:nvSpPr>
          <p:cNvPr id="1145899" name="Text Box 43">
            <a:extLst>
              <a:ext uri="{FF2B5EF4-FFF2-40B4-BE49-F238E27FC236}">
                <a16:creationId xmlns:a16="http://schemas.microsoft.com/office/drawing/2014/main" id="{51E4DC05-C39F-419E-A404-B353466D1DA0}"/>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256CA3FB-7105-4F49-A6B2-02CA100A7C4A}"/>
              </a:ext>
            </a:extLst>
          </p:cNvPr>
          <p:cNvSpPr>
            <a:spLocks noGrp="1"/>
          </p:cNvSpPr>
          <p:nvPr>
            <p:ph type="sldNum" sz="quarter" idx="11"/>
          </p:nvPr>
        </p:nvSpPr>
        <p:spPr/>
        <p:txBody>
          <a:bodyPr/>
          <a:lstStyle/>
          <a:p>
            <a:r>
              <a:rPr lang="en-US" altLang="zh-CN"/>
              <a:t>140-</a:t>
            </a:r>
            <a:fld id="{9992D1EE-0B14-4527-B102-E5A92A902B0B}" type="slidenum">
              <a:rPr lang="en-US" altLang="zh-CN"/>
              <a:pPr/>
              <a:t>89</a:t>
            </a:fld>
            <a:endParaRPr lang="en-US" altLang="zh-CN"/>
          </a:p>
        </p:txBody>
      </p:sp>
      <p:grpSp>
        <p:nvGrpSpPr>
          <p:cNvPr id="1146882" name="Group 2">
            <a:extLst>
              <a:ext uri="{FF2B5EF4-FFF2-40B4-BE49-F238E27FC236}">
                <a16:creationId xmlns:a16="http://schemas.microsoft.com/office/drawing/2014/main" id="{AAC02946-BED2-442E-9C89-2095A02EEFAE}"/>
              </a:ext>
            </a:extLst>
          </p:cNvPr>
          <p:cNvGrpSpPr>
            <a:grpSpLocks/>
          </p:cNvGrpSpPr>
          <p:nvPr/>
        </p:nvGrpSpPr>
        <p:grpSpPr bwMode="auto">
          <a:xfrm>
            <a:off x="576263" y="1377950"/>
            <a:ext cx="7559675" cy="3517900"/>
            <a:chOff x="363" y="1736"/>
            <a:chExt cx="4762" cy="2216"/>
          </a:xfrm>
        </p:grpSpPr>
        <p:sp>
          <p:nvSpPr>
            <p:cNvPr id="1146883" name="Line 3">
              <a:extLst>
                <a:ext uri="{FF2B5EF4-FFF2-40B4-BE49-F238E27FC236}">
                  <a16:creationId xmlns:a16="http://schemas.microsoft.com/office/drawing/2014/main" id="{FA56AA14-DA62-4368-A748-51A65BC54199}"/>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884" name="Line 4">
              <a:extLst>
                <a:ext uri="{FF2B5EF4-FFF2-40B4-BE49-F238E27FC236}">
                  <a16:creationId xmlns:a16="http://schemas.microsoft.com/office/drawing/2014/main" id="{731C6BF2-9993-4920-8B7E-5A23D92B29F5}"/>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885" name="Line 5">
              <a:extLst>
                <a:ext uri="{FF2B5EF4-FFF2-40B4-BE49-F238E27FC236}">
                  <a16:creationId xmlns:a16="http://schemas.microsoft.com/office/drawing/2014/main" id="{1D099882-0F2E-4886-96FC-DE9C266F4FA4}"/>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886" name="Line 6">
              <a:extLst>
                <a:ext uri="{FF2B5EF4-FFF2-40B4-BE49-F238E27FC236}">
                  <a16:creationId xmlns:a16="http://schemas.microsoft.com/office/drawing/2014/main" id="{FA3FA43C-4E02-4D03-96B5-ABEC91F38187}"/>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887" name="Line 7">
              <a:extLst>
                <a:ext uri="{FF2B5EF4-FFF2-40B4-BE49-F238E27FC236}">
                  <a16:creationId xmlns:a16="http://schemas.microsoft.com/office/drawing/2014/main" id="{765B9401-F001-4973-ADBF-6F45561FF321}"/>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888" name="Line 8">
              <a:extLst>
                <a:ext uri="{FF2B5EF4-FFF2-40B4-BE49-F238E27FC236}">
                  <a16:creationId xmlns:a16="http://schemas.microsoft.com/office/drawing/2014/main" id="{0336248D-475B-43CB-8D86-1D35F54C6AD2}"/>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889" name="Line 9">
              <a:extLst>
                <a:ext uri="{FF2B5EF4-FFF2-40B4-BE49-F238E27FC236}">
                  <a16:creationId xmlns:a16="http://schemas.microsoft.com/office/drawing/2014/main" id="{60F38E75-08A9-4B56-A705-80E4F3DAD162}"/>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6890" name="Line 10">
              <a:extLst>
                <a:ext uri="{FF2B5EF4-FFF2-40B4-BE49-F238E27FC236}">
                  <a16:creationId xmlns:a16="http://schemas.microsoft.com/office/drawing/2014/main" id="{E83E0BC8-EB7F-4146-8A3C-B3962E747870}"/>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6891" name="Line 11">
              <a:extLst>
                <a:ext uri="{FF2B5EF4-FFF2-40B4-BE49-F238E27FC236}">
                  <a16:creationId xmlns:a16="http://schemas.microsoft.com/office/drawing/2014/main" id="{7989F572-00E6-4E10-80F5-5D8935364C6C}"/>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892" name="Line 12">
              <a:extLst>
                <a:ext uri="{FF2B5EF4-FFF2-40B4-BE49-F238E27FC236}">
                  <a16:creationId xmlns:a16="http://schemas.microsoft.com/office/drawing/2014/main" id="{D808425D-2848-4B6E-A522-9E1724614AE9}"/>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893" name="Line 13">
              <a:extLst>
                <a:ext uri="{FF2B5EF4-FFF2-40B4-BE49-F238E27FC236}">
                  <a16:creationId xmlns:a16="http://schemas.microsoft.com/office/drawing/2014/main" id="{3B3FD019-C30F-4BC7-B1D8-185BB68CF2C9}"/>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894" name="Line 14">
              <a:extLst>
                <a:ext uri="{FF2B5EF4-FFF2-40B4-BE49-F238E27FC236}">
                  <a16:creationId xmlns:a16="http://schemas.microsoft.com/office/drawing/2014/main" id="{C0BBEAD7-2519-48A3-921D-D88967CCB5C7}"/>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6895" name="Oval 15">
              <a:extLst>
                <a:ext uri="{FF2B5EF4-FFF2-40B4-BE49-F238E27FC236}">
                  <a16:creationId xmlns:a16="http://schemas.microsoft.com/office/drawing/2014/main" id="{84F77B2D-E171-45EC-A89D-135D3ACD25E2}"/>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6896" name="Oval 16">
              <a:extLst>
                <a:ext uri="{FF2B5EF4-FFF2-40B4-BE49-F238E27FC236}">
                  <a16:creationId xmlns:a16="http://schemas.microsoft.com/office/drawing/2014/main" id="{DE7EFC2B-0EBE-47EE-93D6-28A81DEBB913}"/>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6897" name="Oval 17">
              <a:extLst>
                <a:ext uri="{FF2B5EF4-FFF2-40B4-BE49-F238E27FC236}">
                  <a16:creationId xmlns:a16="http://schemas.microsoft.com/office/drawing/2014/main" id="{7B8341F1-7D0D-4F47-A5D2-8C53AFB11F34}"/>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63</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6898" name="Oval 18">
              <a:extLst>
                <a:ext uri="{FF2B5EF4-FFF2-40B4-BE49-F238E27FC236}">
                  <a16:creationId xmlns:a16="http://schemas.microsoft.com/office/drawing/2014/main" id="{AFDAC869-C651-486B-88EC-AC28442BCC40}"/>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6899" name="Oval 19">
              <a:extLst>
                <a:ext uri="{FF2B5EF4-FFF2-40B4-BE49-F238E27FC236}">
                  <a16:creationId xmlns:a16="http://schemas.microsoft.com/office/drawing/2014/main" id="{A6E706BB-52EB-409A-8A7D-6C150A0CB059}"/>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6900" name="Oval 20">
              <a:extLst>
                <a:ext uri="{FF2B5EF4-FFF2-40B4-BE49-F238E27FC236}">
                  <a16:creationId xmlns:a16="http://schemas.microsoft.com/office/drawing/2014/main" id="{589DE5D1-275D-4F08-A258-A743AC957CE2}"/>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6901" name="Rectangle 21">
              <a:extLst>
                <a:ext uri="{FF2B5EF4-FFF2-40B4-BE49-F238E27FC236}">
                  <a16:creationId xmlns:a16="http://schemas.microsoft.com/office/drawing/2014/main" id="{3FC38511-B760-44A2-B8B0-0417244C295F}"/>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6902" name="Rectangle 22">
              <a:extLst>
                <a:ext uri="{FF2B5EF4-FFF2-40B4-BE49-F238E27FC236}">
                  <a16:creationId xmlns:a16="http://schemas.microsoft.com/office/drawing/2014/main" id="{86C042E2-6A1C-4F4F-9E98-8E54B9A4BD23}"/>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6903" name="Rectangle 23">
              <a:extLst>
                <a:ext uri="{FF2B5EF4-FFF2-40B4-BE49-F238E27FC236}">
                  <a16:creationId xmlns:a16="http://schemas.microsoft.com/office/drawing/2014/main" id="{CA3AFE38-454E-4829-BEF7-39BFCA9DA741}"/>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6904" name="Rectangle 24">
              <a:extLst>
                <a:ext uri="{FF2B5EF4-FFF2-40B4-BE49-F238E27FC236}">
                  <a16:creationId xmlns:a16="http://schemas.microsoft.com/office/drawing/2014/main" id="{FA2361A9-D915-44C5-A5B2-E65C6BB1599E}"/>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6905" name="Rectangle 25">
              <a:extLst>
                <a:ext uri="{FF2B5EF4-FFF2-40B4-BE49-F238E27FC236}">
                  <a16:creationId xmlns:a16="http://schemas.microsoft.com/office/drawing/2014/main" id="{8FB00A3A-493E-4D22-8154-21B66CA8DC5C}"/>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6906" name="Rectangle 26">
              <a:extLst>
                <a:ext uri="{FF2B5EF4-FFF2-40B4-BE49-F238E27FC236}">
                  <a16:creationId xmlns:a16="http://schemas.microsoft.com/office/drawing/2014/main" id="{369D77A4-1EB0-4143-B5D8-40E85501C63E}"/>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6907" name="Rectangle 27">
              <a:extLst>
                <a:ext uri="{FF2B5EF4-FFF2-40B4-BE49-F238E27FC236}">
                  <a16:creationId xmlns:a16="http://schemas.microsoft.com/office/drawing/2014/main" id="{CA3B810F-6CD3-4ED0-A921-5B05F82194A2}"/>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63</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6908" name="Text Box 28">
              <a:extLst>
                <a:ext uri="{FF2B5EF4-FFF2-40B4-BE49-F238E27FC236}">
                  <a16:creationId xmlns:a16="http://schemas.microsoft.com/office/drawing/2014/main" id="{B9FEDA7F-337D-45B7-856D-CE652BBBC961}"/>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e[1]      e[2]      e[3]       e[4]      e[5]      e[6]</a:t>
              </a:r>
            </a:p>
          </p:txBody>
        </p:sp>
        <p:sp>
          <p:nvSpPr>
            <p:cNvPr id="1146909" name="Text Box 29">
              <a:extLst>
                <a:ext uri="{FF2B5EF4-FFF2-40B4-BE49-F238E27FC236}">
                  <a16:creationId xmlns:a16="http://schemas.microsoft.com/office/drawing/2014/main" id="{08503C0A-5A7C-412D-95B7-612BBA03A74A}"/>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e[7]</a:t>
              </a:r>
            </a:p>
          </p:txBody>
        </p:sp>
        <p:sp>
          <p:nvSpPr>
            <p:cNvPr id="1146910" name="Text Box 30">
              <a:extLst>
                <a:ext uri="{FF2B5EF4-FFF2-40B4-BE49-F238E27FC236}">
                  <a16:creationId xmlns:a16="http://schemas.microsoft.com/office/drawing/2014/main" id="{58EAC525-9AD9-4F34-A27E-40C0A0BD240E}"/>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[1]</a:t>
              </a:r>
            </a:p>
          </p:txBody>
        </p:sp>
        <p:sp>
          <p:nvSpPr>
            <p:cNvPr id="1146911" name="Text Box 31">
              <a:extLst>
                <a:ext uri="{FF2B5EF4-FFF2-40B4-BE49-F238E27FC236}">
                  <a16:creationId xmlns:a16="http://schemas.microsoft.com/office/drawing/2014/main" id="{CA1AD78C-BAFD-419F-B695-60A53A1B4A32}"/>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[2]</a:t>
              </a:r>
            </a:p>
          </p:txBody>
        </p:sp>
        <p:sp>
          <p:nvSpPr>
            <p:cNvPr id="1146912" name="Text Box 32">
              <a:extLst>
                <a:ext uri="{FF2B5EF4-FFF2-40B4-BE49-F238E27FC236}">
                  <a16:creationId xmlns:a16="http://schemas.microsoft.com/office/drawing/2014/main" id="{EE6DF7F7-B163-45B5-AF78-1316C0767C1B}"/>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[3]</a:t>
              </a:r>
            </a:p>
          </p:txBody>
        </p:sp>
        <p:sp>
          <p:nvSpPr>
            <p:cNvPr id="1146913" name="Text Box 33">
              <a:extLst>
                <a:ext uri="{FF2B5EF4-FFF2-40B4-BE49-F238E27FC236}">
                  <a16:creationId xmlns:a16="http://schemas.microsoft.com/office/drawing/2014/main" id="{E4E80DE9-5089-4BAD-992D-352AC6DD953E}"/>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[4]</a:t>
              </a:r>
            </a:p>
          </p:txBody>
        </p:sp>
        <p:sp>
          <p:nvSpPr>
            <p:cNvPr id="1146914" name="Text Box 34">
              <a:extLst>
                <a:ext uri="{FF2B5EF4-FFF2-40B4-BE49-F238E27FC236}">
                  <a16:creationId xmlns:a16="http://schemas.microsoft.com/office/drawing/2014/main" id="{C1F9C711-4D5F-4BB2-A428-09867C6A7615}"/>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[5]</a:t>
              </a:r>
            </a:p>
          </p:txBody>
        </p:sp>
        <p:sp>
          <p:nvSpPr>
            <p:cNvPr id="1146915" name="Text Box 35">
              <a:extLst>
                <a:ext uri="{FF2B5EF4-FFF2-40B4-BE49-F238E27FC236}">
                  <a16:creationId xmlns:a16="http://schemas.microsoft.com/office/drawing/2014/main" id="{178A1D3C-CC37-4967-8DA9-22759BF1DB38}"/>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[6]</a:t>
              </a:r>
            </a:p>
          </p:txBody>
        </p:sp>
      </p:grpSp>
      <p:sp>
        <p:nvSpPr>
          <p:cNvPr id="1146916" name="Text Box 36">
            <a:extLst>
              <a:ext uri="{FF2B5EF4-FFF2-40B4-BE49-F238E27FC236}">
                <a16:creationId xmlns:a16="http://schemas.microsoft.com/office/drawing/2014/main" id="{0BAFA995-B2E5-440F-A502-21C04499A727}"/>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bg2"/>
                </a:solidFill>
                <a:ea typeface="隶书" panose="02010509060101010101" pitchFamily="49" charset="-122"/>
              </a:rPr>
              <a:t>排序码比较次数</a:t>
            </a:r>
            <a:r>
              <a:rPr kumimoji="1" lang="zh-CN" altLang="en-US" sz="3200" b="1">
                <a:solidFill>
                  <a:schemeClr val="bg2"/>
                </a:solidFill>
              </a:rPr>
              <a:t> </a:t>
            </a:r>
            <a:r>
              <a:rPr kumimoji="1" lang="en-US" altLang="zh-CN" sz="3200" b="1">
                <a:solidFill>
                  <a:schemeClr val="bg2"/>
                </a:solidFill>
              </a:rPr>
              <a:t>: 3</a:t>
            </a:r>
            <a:r>
              <a:rPr kumimoji="1" lang="en-US" altLang="zh-CN" sz="2800" b="1">
                <a:solidFill>
                  <a:srgbClr val="008080"/>
                </a:solidFill>
                <a:effectLst>
                  <a:outerShdw blurRad="38100" dist="38100" dir="2700000" algn="tl">
                    <a:srgbClr val="C0C0C0"/>
                  </a:outerShdw>
                </a:effectLst>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146917" name="Text Box 37">
            <a:extLst>
              <a:ext uri="{FF2B5EF4-FFF2-40B4-BE49-F238E27FC236}">
                <a16:creationId xmlns:a16="http://schemas.microsoft.com/office/drawing/2014/main" id="{21270385-E3E9-45DD-A019-EB9069B30CF1}"/>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Winner</a:t>
            </a:r>
            <a:r>
              <a:rPr kumimoji="1" lang="en-US" altLang="zh-CN" sz="2800" b="1" i="1"/>
              <a:t> </a:t>
            </a:r>
            <a:r>
              <a:rPr kumimoji="1" lang="en-US" altLang="zh-CN" sz="2800" b="1"/>
              <a:t>(</a:t>
            </a:r>
            <a:r>
              <a:rPr kumimoji="1" lang="zh-CN" altLang="zh-CN" sz="2800" b="1"/>
              <a:t>胜者</a:t>
            </a:r>
            <a:r>
              <a:rPr kumimoji="1" lang="en-US" altLang="zh-CN" sz="2800" b="1"/>
              <a:t>)</a:t>
            </a:r>
          </a:p>
        </p:txBody>
      </p:sp>
      <p:sp>
        <p:nvSpPr>
          <p:cNvPr id="1146918" name="Line 38">
            <a:extLst>
              <a:ext uri="{FF2B5EF4-FFF2-40B4-BE49-F238E27FC236}">
                <a16:creationId xmlns:a16="http://schemas.microsoft.com/office/drawing/2014/main" id="{BF6B64F3-C5DD-4A45-94AD-8180D996D093}"/>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46919" name="Text Box 39">
            <a:extLst>
              <a:ext uri="{FF2B5EF4-FFF2-40B4-BE49-F238E27FC236}">
                <a16:creationId xmlns:a16="http://schemas.microsoft.com/office/drawing/2014/main" id="{2B8335A6-D3EA-4F07-B34B-878667B0697A}"/>
              </a:ext>
            </a:extLst>
          </p:cNvPr>
          <p:cNvSpPr txBox="1">
            <a:spLocks noChangeArrowheads="1"/>
          </p:cNvSpPr>
          <p:nvPr/>
        </p:nvSpPr>
        <p:spPr bwMode="auto">
          <a:xfrm>
            <a:off x="7070725"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3200" b="1">
                <a:solidFill>
                  <a:schemeClr val="bg2"/>
                </a:solidFill>
              </a:rPr>
              <a:t>e[2] = 25</a:t>
            </a:r>
          </a:p>
        </p:txBody>
      </p:sp>
      <p:sp>
        <p:nvSpPr>
          <p:cNvPr id="1146920" name="Text Box 40">
            <a:extLst>
              <a:ext uri="{FF2B5EF4-FFF2-40B4-BE49-F238E27FC236}">
                <a16:creationId xmlns:a16="http://schemas.microsoft.com/office/drawing/2014/main" id="{7A02B158-2294-413D-A784-9272752E135C}"/>
              </a:ext>
            </a:extLst>
          </p:cNvPr>
          <p:cNvSpPr txBox="1">
            <a:spLocks noChangeArrowheads="1"/>
          </p:cNvSpPr>
          <p:nvPr/>
        </p:nvSpPr>
        <p:spPr bwMode="auto">
          <a:xfrm>
            <a:off x="23034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6921" name="Text Box 41">
            <a:extLst>
              <a:ext uri="{FF2B5EF4-FFF2-40B4-BE49-F238E27FC236}">
                <a16:creationId xmlns:a16="http://schemas.microsoft.com/office/drawing/2014/main" id="{746AA0A4-8A09-4093-B31C-9712ED8C3652}"/>
              </a:ext>
            </a:extLst>
          </p:cNvPr>
          <p:cNvSpPr txBox="1">
            <a:spLocks noChangeArrowheads="1"/>
          </p:cNvSpPr>
          <p:nvPr/>
        </p:nvSpPr>
        <p:spPr bwMode="auto">
          <a:xfrm>
            <a:off x="1258888"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6922" name="Text Box 42">
            <a:extLst>
              <a:ext uri="{FF2B5EF4-FFF2-40B4-BE49-F238E27FC236}">
                <a16:creationId xmlns:a16="http://schemas.microsoft.com/office/drawing/2014/main" id="{26E773B7-2104-4961-AF15-282C3997F7AD}"/>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tx2"/>
                </a:solidFill>
                <a:ea typeface="隶书" panose="02010509060101010101" pitchFamily="49" charset="-122"/>
              </a:rPr>
              <a:t>输出冠军</a:t>
            </a:r>
            <a:r>
              <a:rPr kumimoji="1" lang="en-US" altLang="zh-CN" sz="3200" b="1">
                <a:solidFill>
                  <a:schemeClr val="tx2"/>
                </a:solidFill>
                <a:ea typeface="隶书" panose="02010509060101010101" pitchFamily="49" charset="-122"/>
              </a:rPr>
              <a:t>e[1] = 21 </a:t>
            </a:r>
            <a:r>
              <a:rPr kumimoji="1" lang="zh-CN" altLang="en-US" sz="3200" b="1">
                <a:solidFill>
                  <a:schemeClr val="tx2"/>
                </a:solidFill>
                <a:ea typeface="隶书" panose="02010509060101010101" pitchFamily="49" charset="-122"/>
              </a:rPr>
              <a:t>并调整胜者树后树的状态</a:t>
            </a:r>
          </a:p>
        </p:txBody>
      </p:sp>
      <p:sp>
        <p:nvSpPr>
          <p:cNvPr id="1146923" name="Text Box 43">
            <a:extLst>
              <a:ext uri="{FF2B5EF4-FFF2-40B4-BE49-F238E27FC236}">
                <a16:creationId xmlns:a16="http://schemas.microsoft.com/office/drawing/2014/main" id="{A5DC5021-582D-47A7-8162-3F3326224A40}"/>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B21577E-5133-49DA-B6A3-C986D1462CFC}"/>
              </a:ext>
            </a:extLst>
          </p:cNvPr>
          <p:cNvSpPr>
            <a:spLocks noGrp="1"/>
          </p:cNvSpPr>
          <p:nvPr>
            <p:ph type="sldNum" sz="quarter" idx="11"/>
          </p:nvPr>
        </p:nvSpPr>
        <p:spPr/>
        <p:txBody>
          <a:bodyPr/>
          <a:lstStyle/>
          <a:p>
            <a:r>
              <a:rPr lang="en-US" altLang="zh-CN"/>
              <a:t>140-</a:t>
            </a:r>
            <a:fld id="{9572FBDC-6CA7-4589-A516-BA5AE37D6688}" type="slidenum">
              <a:rPr lang="en-US" altLang="zh-CN"/>
              <a:pPr/>
              <a:t>9</a:t>
            </a:fld>
            <a:endParaRPr lang="en-US" altLang="zh-CN"/>
          </a:p>
        </p:txBody>
      </p:sp>
      <p:sp>
        <p:nvSpPr>
          <p:cNvPr id="1078274" name="Rectangle 2">
            <a:extLst>
              <a:ext uri="{FF2B5EF4-FFF2-40B4-BE49-F238E27FC236}">
                <a16:creationId xmlns:a16="http://schemas.microsoft.com/office/drawing/2014/main" id="{9D956EE9-3EB0-44BF-84E3-466ADE98219E}"/>
              </a:ext>
            </a:extLst>
          </p:cNvPr>
          <p:cNvSpPr>
            <a:spLocks noGrp="1" noChangeArrowheads="1"/>
          </p:cNvSpPr>
          <p:nvPr>
            <p:ph type="body" idx="1"/>
          </p:nvPr>
        </p:nvSpPr>
        <p:spPr>
          <a:xfrm>
            <a:off x="457200" y="765175"/>
            <a:ext cx="8399463" cy="5724525"/>
          </a:xfrm>
        </p:spPr>
        <p:txBody>
          <a:bodyPr/>
          <a:lstStyle/>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Swap (Element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y</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y</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取第</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个元素</a:t>
            </a:r>
            <a:endParaRPr lang="zh-CN" altLang="en-US"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Vector[i]</a:t>
            </a:r>
            <a:r>
              <a:rPr lang="en-US" altLang="zh-CN" sz="2800" b="1">
                <a:latin typeface="Times New Roman" panose="02020603050405020304" pitchFamily="18" charset="0"/>
                <a:ea typeface="隶书" panose="02010509060101010101" pitchFamily="49" charset="-122"/>
              </a:rPr>
              <a:t>; } 		</a:t>
            </a:r>
            <a:endParaRPr lang="en-US" altLang="zh-CN" sz="280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Partition (</a:t>
            </a: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low</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high)</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快速排序划分</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p:txBody>
      </p:sp>
      <p:sp>
        <p:nvSpPr>
          <p:cNvPr id="1078275" name="AutoShape 3">
            <a:hlinkClick r:id="rId2" action="ppaction://hlinksldjump" highlightClick="1"/>
            <a:extLst>
              <a:ext uri="{FF2B5EF4-FFF2-40B4-BE49-F238E27FC236}">
                <a16:creationId xmlns:a16="http://schemas.microsoft.com/office/drawing/2014/main" id="{D88EE2C6-4ED3-47C4-9BE8-799A362B4A0C}"/>
              </a:ext>
            </a:extLst>
          </p:cNvPr>
          <p:cNvSpPr>
            <a:spLocks noChangeArrowheads="1"/>
          </p:cNvSpPr>
          <p:nvPr/>
        </p:nvSpPr>
        <p:spPr bwMode="auto">
          <a:xfrm>
            <a:off x="8243888" y="6237288"/>
            <a:ext cx="504825" cy="357187"/>
          </a:xfrm>
          <a:prstGeom prst="actionButtonBackPrevious">
            <a:avLst/>
          </a:prstGeom>
          <a:solidFill>
            <a:srgbClr val="C0C0C0"/>
          </a:solidFill>
          <a:ln w="9525">
            <a:solidFill>
              <a:srgbClr val="FFFFFF"/>
            </a:solidFill>
            <a:miter lim="800000"/>
            <a:headEnd/>
            <a:tailEnd/>
          </a:ln>
        </p:spPr>
        <p:txBody>
          <a:bodyPr wrap="none" anchor="ctr"/>
          <a:lstStyle/>
          <a:p>
            <a:endParaRPr lang="en-US"/>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8D56F84C-35AE-4655-9640-FFCF7B2D5069}"/>
              </a:ext>
            </a:extLst>
          </p:cNvPr>
          <p:cNvSpPr>
            <a:spLocks noGrp="1"/>
          </p:cNvSpPr>
          <p:nvPr>
            <p:ph type="sldNum" sz="quarter" idx="11"/>
          </p:nvPr>
        </p:nvSpPr>
        <p:spPr/>
        <p:txBody>
          <a:bodyPr/>
          <a:lstStyle/>
          <a:p>
            <a:r>
              <a:rPr lang="en-US" altLang="zh-CN"/>
              <a:t>140-</a:t>
            </a:r>
            <a:fld id="{FE738F76-6517-45FB-9D25-F045F51387A8}" type="slidenum">
              <a:rPr lang="en-US" altLang="zh-CN"/>
              <a:pPr/>
              <a:t>90</a:t>
            </a:fld>
            <a:endParaRPr lang="en-US" altLang="zh-CN"/>
          </a:p>
        </p:txBody>
      </p:sp>
      <p:grpSp>
        <p:nvGrpSpPr>
          <p:cNvPr id="1147906" name="Group 2">
            <a:extLst>
              <a:ext uri="{FF2B5EF4-FFF2-40B4-BE49-F238E27FC236}">
                <a16:creationId xmlns:a16="http://schemas.microsoft.com/office/drawing/2014/main" id="{E72B2FDD-B4DF-4C60-9489-49917D09268B}"/>
              </a:ext>
            </a:extLst>
          </p:cNvPr>
          <p:cNvGrpSpPr>
            <a:grpSpLocks/>
          </p:cNvGrpSpPr>
          <p:nvPr/>
        </p:nvGrpSpPr>
        <p:grpSpPr bwMode="auto">
          <a:xfrm>
            <a:off x="576263" y="1377950"/>
            <a:ext cx="7559675" cy="3517900"/>
            <a:chOff x="363" y="1736"/>
            <a:chExt cx="4762" cy="2216"/>
          </a:xfrm>
        </p:grpSpPr>
        <p:sp>
          <p:nvSpPr>
            <p:cNvPr id="1147907" name="Line 3">
              <a:extLst>
                <a:ext uri="{FF2B5EF4-FFF2-40B4-BE49-F238E27FC236}">
                  <a16:creationId xmlns:a16="http://schemas.microsoft.com/office/drawing/2014/main" id="{5F93ECB8-15C6-485B-B66D-4E7A60926846}"/>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908" name="Line 4">
              <a:extLst>
                <a:ext uri="{FF2B5EF4-FFF2-40B4-BE49-F238E27FC236}">
                  <a16:creationId xmlns:a16="http://schemas.microsoft.com/office/drawing/2014/main" id="{DAB05635-FD14-4266-B1BA-F26510A09263}"/>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909" name="Line 5">
              <a:extLst>
                <a:ext uri="{FF2B5EF4-FFF2-40B4-BE49-F238E27FC236}">
                  <a16:creationId xmlns:a16="http://schemas.microsoft.com/office/drawing/2014/main" id="{C36758F3-27E7-4B6A-B4CF-3B543D0B6512}"/>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910" name="Line 6">
              <a:extLst>
                <a:ext uri="{FF2B5EF4-FFF2-40B4-BE49-F238E27FC236}">
                  <a16:creationId xmlns:a16="http://schemas.microsoft.com/office/drawing/2014/main" id="{2DC2C200-6DEA-4F5D-BA3A-8C6E9CB868B9}"/>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911" name="Line 7">
              <a:extLst>
                <a:ext uri="{FF2B5EF4-FFF2-40B4-BE49-F238E27FC236}">
                  <a16:creationId xmlns:a16="http://schemas.microsoft.com/office/drawing/2014/main" id="{3E840F3D-5396-4EAD-85F6-31F684D922D7}"/>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912" name="Line 8">
              <a:extLst>
                <a:ext uri="{FF2B5EF4-FFF2-40B4-BE49-F238E27FC236}">
                  <a16:creationId xmlns:a16="http://schemas.microsoft.com/office/drawing/2014/main" id="{0F522A1F-B0DC-43A3-BCCA-3A938A3F6059}"/>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913" name="Line 9">
              <a:extLst>
                <a:ext uri="{FF2B5EF4-FFF2-40B4-BE49-F238E27FC236}">
                  <a16:creationId xmlns:a16="http://schemas.microsoft.com/office/drawing/2014/main" id="{514412B2-CD0A-4EB7-B5B7-9A56077ACDB0}"/>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7914" name="Line 10">
              <a:extLst>
                <a:ext uri="{FF2B5EF4-FFF2-40B4-BE49-F238E27FC236}">
                  <a16:creationId xmlns:a16="http://schemas.microsoft.com/office/drawing/2014/main" id="{C6A95F63-16AD-408F-BD96-7924D44218F1}"/>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7915" name="Line 11">
              <a:extLst>
                <a:ext uri="{FF2B5EF4-FFF2-40B4-BE49-F238E27FC236}">
                  <a16:creationId xmlns:a16="http://schemas.microsoft.com/office/drawing/2014/main" id="{3912DEF8-0C86-44A8-BAFA-8E2AFBA86162}"/>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916" name="Line 12">
              <a:extLst>
                <a:ext uri="{FF2B5EF4-FFF2-40B4-BE49-F238E27FC236}">
                  <a16:creationId xmlns:a16="http://schemas.microsoft.com/office/drawing/2014/main" id="{D243F9CE-3373-4A28-84A7-FA737937A747}"/>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917" name="Line 13">
              <a:extLst>
                <a:ext uri="{FF2B5EF4-FFF2-40B4-BE49-F238E27FC236}">
                  <a16:creationId xmlns:a16="http://schemas.microsoft.com/office/drawing/2014/main" id="{DB2EE6C2-A96B-41BB-80A6-EE0AE0B3E2C9}"/>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918" name="Line 14">
              <a:extLst>
                <a:ext uri="{FF2B5EF4-FFF2-40B4-BE49-F238E27FC236}">
                  <a16:creationId xmlns:a16="http://schemas.microsoft.com/office/drawing/2014/main" id="{09C366B8-9CE2-4AD4-97BE-ACDEA356107B}"/>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7919" name="Oval 15">
              <a:extLst>
                <a:ext uri="{FF2B5EF4-FFF2-40B4-BE49-F238E27FC236}">
                  <a16:creationId xmlns:a16="http://schemas.microsoft.com/office/drawing/2014/main" id="{EDAEE6E5-EEDE-42E9-9882-2B9A860F1279}"/>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7920" name="Oval 16">
              <a:extLst>
                <a:ext uri="{FF2B5EF4-FFF2-40B4-BE49-F238E27FC236}">
                  <a16:creationId xmlns:a16="http://schemas.microsoft.com/office/drawing/2014/main" id="{19E5F8EE-2411-4474-9A9C-E1F58BC63CD7}"/>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7921" name="Oval 17">
              <a:extLst>
                <a:ext uri="{FF2B5EF4-FFF2-40B4-BE49-F238E27FC236}">
                  <a16:creationId xmlns:a16="http://schemas.microsoft.com/office/drawing/2014/main" id="{45DE00B0-75D7-4073-9A25-A39831975057}"/>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63</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7922" name="Oval 18">
              <a:extLst>
                <a:ext uri="{FF2B5EF4-FFF2-40B4-BE49-F238E27FC236}">
                  <a16:creationId xmlns:a16="http://schemas.microsoft.com/office/drawing/2014/main" id="{ABD5E8B0-CB80-437F-AD4A-9E936D91B877}"/>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7923" name="Oval 19">
              <a:extLst>
                <a:ext uri="{FF2B5EF4-FFF2-40B4-BE49-F238E27FC236}">
                  <a16:creationId xmlns:a16="http://schemas.microsoft.com/office/drawing/2014/main" id="{7EEC6BCD-578F-4E3A-A46B-B05F614B57D1}"/>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400" b="1">
                  <a:solidFill>
                    <a:schemeClr val="tx2"/>
                  </a:solidFill>
                </a:rPr>
                <a:t>25*</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7924" name="Oval 20">
              <a:extLst>
                <a:ext uri="{FF2B5EF4-FFF2-40B4-BE49-F238E27FC236}">
                  <a16:creationId xmlns:a16="http://schemas.microsoft.com/office/drawing/2014/main" id="{0CE9C05F-99B5-45AD-8EA4-739D3A9970F3}"/>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7925" name="Rectangle 21">
              <a:extLst>
                <a:ext uri="{FF2B5EF4-FFF2-40B4-BE49-F238E27FC236}">
                  <a16:creationId xmlns:a16="http://schemas.microsoft.com/office/drawing/2014/main" id="{479BA07A-5F79-40EE-A789-C1AFAE74F0D1}"/>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7926" name="Rectangle 22">
              <a:extLst>
                <a:ext uri="{FF2B5EF4-FFF2-40B4-BE49-F238E27FC236}">
                  <a16:creationId xmlns:a16="http://schemas.microsoft.com/office/drawing/2014/main" id="{16AE056B-AC89-42A7-BABF-1EA15332D7C9}"/>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7927" name="Rectangle 23">
              <a:extLst>
                <a:ext uri="{FF2B5EF4-FFF2-40B4-BE49-F238E27FC236}">
                  <a16:creationId xmlns:a16="http://schemas.microsoft.com/office/drawing/2014/main" id="{17717C86-BA91-4613-A3CB-C2B96FC2B15F}"/>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7928" name="Rectangle 24">
              <a:extLst>
                <a:ext uri="{FF2B5EF4-FFF2-40B4-BE49-F238E27FC236}">
                  <a16:creationId xmlns:a16="http://schemas.microsoft.com/office/drawing/2014/main" id="{720304D3-AB59-4EA8-B251-E3F4CF374A1C}"/>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7929" name="Rectangle 25">
              <a:extLst>
                <a:ext uri="{FF2B5EF4-FFF2-40B4-BE49-F238E27FC236}">
                  <a16:creationId xmlns:a16="http://schemas.microsoft.com/office/drawing/2014/main" id="{2A359D89-0286-4518-8A99-8DF954C7D38E}"/>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7930" name="Rectangle 26">
              <a:extLst>
                <a:ext uri="{FF2B5EF4-FFF2-40B4-BE49-F238E27FC236}">
                  <a16:creationId xmlns:a16="http://schemas.microsoft.com/office/drawing/2014/main" id="{1B4F3C1F-BF6F-4F56-ABE9-9D95E6976714}"/>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7931" name="Rectangle 27">
              <a:extLst>
                <a:ext uri="{FF2B5EF4-FFF2-40B4-BE49-F238E27FC236}">
                  <a16:creationId xmlns:a16="http://schemas.microsoft.com/office/drawing/2014/main" id="{B06C4479-0B64-4AAB-8A02-BAA9B8DF84DA}"/>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63</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7932" name="Text Box 28">
              <a:extLst>
                <a:ext uri="{FF2B5EF4-FFF2-40B4-BE49-F238E27FC236}">
                  <a16:creationId xmlns:a16="http://schemas.microsoft.com/office/drawing/2014/main" id="{D52AFBB6-4690-406E-9478-6BDAE20096CB}"/>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e[1]      e[2]      e[3]       e[4]      e[5]      e[6]</a:t>
              </a:r>
            </a:p>
          </p:txBody>
        </p:sp>
        <p:sp>
          <p:nvSpPr>
            <p:cNvPr id="1147933" name="Text Box 29">
              <a:extLst>
                <a:ext uri="{FF2B5EF4-FFF2-40B4-BE49-F238E27FC236}">
                  <a16:creationId xmlns:a16="http://schemas.microsoft.com/office/drawing/2014/main" id="{ED331CE3-2920-43F0-934F-823D40C9CB71}"/>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e[7]</a:t>
              </a:r>
            </a:p>
          </p:txBody>
        </p:sp>
        <p:sp>
          <p:nvSpPr>
            <p:cNvPr id="1147934" name="Text Box 30">
              <a:extLst>
                <a:ext uri="{FF2B5EF4-FFF2-40B4-BE49-F238E27FC236}">
                  <a16:creationId xmlns:a16="http://schemas.microsoft.com/office/drawing/2014/main" id="{AE2D1EEE-6D29-4FA4-AD6A-8F646C20736E}"/>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[1]</a:t>
              </a:r>
            </a:p>
          </p:txBody>
        </p:sp>
        <p:sp>
          <p:nvSpPr>
            <p:cNvPr id="1147935" name="Text Box 31">
              <a:extLst>
                <a:ext uri="{FF2B5EF4-FFF2-40B4-BE49-F238E27FC236}">
                  <a16:creationId xmlns:a16="http://schemas.microsoft.com/office/drawing/2014/main" id="{97B6789F-C136-401F-B184-7C271D270D31}"/>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[2]</a:t>
              </a:r>
            </a:p>
          </p:txBody>
        </p:sp>
        <p:sp>
          <p:nvSpPr>
            <p:cNvPr id="1147936" name="Text Box 32">
              <a:extLst>
                <a:ext uri="{FF2B5EF4-FFF2-40B4-BE49-F238E27FC236}">
                  <a16:creationId xmlns:a16="http://schemas.microsoft.com/office/drawing/2014/main" id="{694E3634-DF58-485B-A6B0-3CC6EDBF914B}"/>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[3]</a:t>
              </a:r>
            </a:p>
          </p:txBody>
        </p:sp>
        <p:sp>
          <p:nvSpPr>
            <p:cNvPr id="1147937" name="Text Box 33">
              <a:extLst>
                <a:ext uri="{FF2B5EF4-FFF2-40B4-BE49-F238E27FC236}">
                  <a16:creationId xmlns:a16="http://schemas.microsoft.com/office/drawing/2014/main" id="{A6BFB25A-60BD-4671-BAC7-09ABECE1D55A}"/>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[4]</a:t>
              </a:r>
            </a:p>
          </p:txBody>
        </p:sp>
        <p:sp>
          <p:nvSpPr>
            <p:cNvPr id="1147938" name="Text Box 34">
              <a:extLst>
                <a:ext uri="{FF2B5EF4-FFF2-40B4-BE49-F238E27FC236}">
                  <a16:creationId xmlns:a16="http://schemas.microsoft.com/office/drawing/2014/main" id="{0524EC33-39A8-4561-A892-1083318059FD}"/>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[5]</a:t>
              </a:r>
            </a:p>
          </p:txBody>
        </p:sp>
        <p:sp>
          <p:nvSpPr>
            <p:cNvPr id="1147939" name="Text Box 35">
              <a:extLst>
                <a:ext uri="{FF2B5EF4-FFF2-40B4-BE49-F238E27FC236}">
                  <a16:creationId xmlns:a16="http://schemas.microsoft.com/office/drawing/2014/main" id="{32EE4BBD-B601-433E-8EB1-844C834CB049}"/>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[6]</a:t>
              </a:r>
            </a:p>
          </p:txBody>
        </p:sp>
      </p:grpSp>
      <p:sp>
        <p:nvSpPr>
          <p:cNvPr id="1147940" name="Text Box 36">
            <a:extLst>
              <a:ext uri="{FF2B5EF4-FFF2-40B4-BE49-F238E27FC236}">
                <a16:creationId xmlns:a16="http://schemas.microsoft.com/office/drawing/2014/main" id="{8A3A1E44-42DC-4CBE-A389-F1168409AEE4}"/>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bg2"/>
                </a:solidFill>
                <a:ea typeface="隶书" panose="02010509060101010101" pitchFamily="49" charset="-122"/>
              </a:rPr>
              <a:t>排序码比较次数</a:t>
            </a:r>
            <a:r>
              <a:rPr kumimoji="1" lang="zh-CN" altLang="en-US" sz="3200" b="1">
                <a:solidFill>
                  <a:schemeClr val="bg2"/>
                </a:solidFill>
              </a:rPr>
              <a:t> </a:t>
            </a:r>
            <a:r>
              <a:rPr kumimoji="1" lang="en-US" altLang="zh-CN" sz="3200" b="1">
                <a:solidFill>
                  <a:schemeClr val="bg2"/>
                </a:solidFill>
              </a:rPr>
              <a:t>: 3</a:t>
            </a:r>
            <a:r>
              <a:rPr kumimoji="1" lang="en-US" altLang="zh-CN" sz="2800" b="1">
                <a:solidFill>
                  <a:srgbClr val="008080"/>
                </a:solidFill>
                <a:effectLst>
                  <a:outerShdw blurRad="38100" dist="38100" dir="2700000" algn="tl">
                    <a:srgbClr val="C0C0C0"/>
                  </a:outerShdw>
                </a:effectLst>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147941" name="Text Box 37">
            <a:extLst>
              <a:ext uri="{FF2B5EF4-FFF2-40B4-BE49-F238E27FC236}">
                <a16:creationId xmlns:a16="http://schemas.microsoft.com/office/drawing/2014/main" id="{F4AA6C87-01A8-44B2-899C-3C530485C5C2}"/>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Winner</a:t>
            </a:r>
            <a:r>
              <a:rPr kumimoji="1" lang="en-US" altLang="zh-CN" sz="2800" b="1" i="1"/>
              <a:t> </a:t>
            </a:r>
            <a:r>
              <a:rPr kumimoji="1" lang="en-US" altLang="zh-CN" sz="2800" b="1"/>
              <a:t>(</a:t>
            </a:r>
            <a:r>
              <a:rPr kumimoji="1" lang="zh-CN" altLang="zh-CN" sz="2800" b="1"/>
              <a:t>胜者</a:t>
            </a:r>
            <a:r>
              <a:rPr kumimoji="1" lang="en-US" altLang="zh-CN" sz="2800" b="1"/>
              <a:t>)</a:t>
            </a:r>
          </a:p>
        </p:txBody>
      </p:sp>
      <p:sp>
        <p:nvSpPr>
          <p:cNvPr id="1147942" name="Line 38">
            <a:extLst>
              <a:ext uri="{FF2B5EF4-FFF2-40B4-BE49-F238E27FC236}">
                <a16:creationId xmlns:a16="http://schemas.microsoft.com/office/drawing/2014/main" id="{E7D9BAA2-827E-4D7D-A27C-EAD76307F64A}"/>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47943" name="Text Box 39">
            <a:extLst>
              <a:ext uri="{FF2B5EF4-FFF2-40B4-BE49-F238E27FC236}">
                <a16:creationId xmlns:a16="http://schemas.microsoft.com/office/drawing/2014/main" id="{5336453F-8D86-4D0E-AE07-BD4F871566DE}"/>
              </a:ext>
            </a:extLst>
          </p:cNvPr>
          <p:cNvSpPr txBox="1">
            <a:spLocks noChangeArrowheads="1"/>
          </p:cNvSpPr>
          <p:nvPr/>
        </p:nvSpPr>
        <p:spPr bwMode="auto">
          <a:xfrm>
            <a:off x="7056438" y="1298575"/>
            <a:ext cx="1882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3200" b="1">
                <a:solidFill>
                  <a:schemeClr val="bg2"/>
                </a:solidFill>
              </a:rPr>
              <a:t>e[4] = 25*</a:t>
            </a:r>
          </a:p>
        </p:txBody>
      </p:sp>
      <p:sp>
        <p:nvSpPr>
          <p:cNvPr id="1147944" name="Text Box 40">
            <a:extLst>
              <a:ext uri="{FF2B5EF4-FFF2-40B4-BE49-F238E27FC236}">
                <a16:creationId xmlns:a16="http://schemas.microsoft.com/office/drawing/2014/main" id="{7CB0514C-5DA4-42F5-9E09-7EB4E6DD00A4}"/>
              </a:ext>
            </a:extLst>
          </p:cNvPr>
          <p:cNvSpPr txBox="1">
            <a:spLocks noChangeArrowheads="1"/>
          </p:cNvSpPr>
          <p:nvPr/>
        </p:nvSpPr>
        <p:spPr bwMode="auto">
          <a:xfrm>
            <a:off x="23034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7945" name="Text Box 41">
            <a:extLst>
              <a:ext uri="{FF2B5EF4-FFF2-40B4-BE49-F238E27FC236}">
                <a16:creationId xmlns:a16="http://schemas.microsoft.com/office/drawing/2014/main" id="{3D9B2F88-F84F-4756-B205-3AF66B86B035}"/>
              </a:ext>
            </a:extLst>
          </p:cNvPr>
          <p:cNvSpPr txBox="1">
            <a:spLocks noChangeArrowheads="1"/>
          </p:cNvSpPr>
          <p:nvPr/>
        </p:nvSpPr>
        <p:spPr bwMode="auto">
          <a:xfrm>
            <a:off x="1258888"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7946" name="Text Box 42">
            <a:extLst>
              <a:ext uri="{FF2B5EF4-FFF2-40B4-BE49-F238E27FC236}">
                <a16:creationId xmlns:a16="http://schemas.microsoft.com/office/drawing/2014/main" id="{61064669-B44D-4453-8211-56E5299C1431}"/>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tx2"/>
                </a:solidFill>
                <a:ea typeface="隶书" panose="02010509060101010101" pitchFamily="49" charset="-122"/>
              </a:rPr>
              <a:t>输出冠军</a:t>
            </a:r>
            <a:r>
              <a:rPr kumimoji="1" lang="en-US" altLang="zh-CN" sz="3200" b="1">
                <a:solidFill>
                  <a:schemeClr val="tx2"/>
                </a:solidFill>
                <a:ea typeface="隶书" panose="02010509060101010101" pitchFamily="49" charset="-122"/>
              </a:rPr>
              <a:t>e[2] = 25 </a:t>
            </a:r>
            <a:r>
              <a:rPr kumimoji="1" lang="zh-CN" altLang="en-US" sz="3200" b="1">
                <a:solidFill>
                  <a:schemeClr val="tx2"/>
                </a:solidFill>
                <a:ea typeface="隶书" panose="02010509060101010101" pitchFamily="49" charset="-122"/>
              </a:rPr>
              <a:t>并调整胜者树后树的状态</a:t>
            </a:r>
          </a:p>
        </p:txBody>
      </p:sp>
      <p:sp>
        <p:nvSpPr>
          <p:cNvPr id="1147947" name="Text Box 43">
            <a:extLst>
              <a:ext uri="{FF2B5EF4-FFF2-40B4-BE49-F238E27FC236}">
                <a16:creationId xmlns:a16="http://schemas.microsoft.com/office/drawing/2014/main" id="{691E998A-A2D5-4C7A-B575-409E9596DA6F}"/>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239229BE-F7A8-43FE-8917-2A30D740F17F}"/>
              </a:ext>
            </a:extLst>
          </p:cNvPr>
          <p:cNvSpPr>
            <a:spLocks noGrp="1"/>
          </p:cNvSpPr>
          <p:nvPr>
            <p:ph type="sldNum" sz="quarter" idx="11"/>
          </p:nvPr>
        </p:nvSpPr>
        <p:spPr/>
        <p:txBody>
          <a:bodyPr/>
          <a:lstStyle/>
          <a:p>
            <a:r>
              <a:rPr lang="en-US" altLang="zh-CN"/>
              <a:t>140-</a:t>
            </a:r>
            <a:fld id="{F8847918-F044-4CA2-965C-55287695C497}" type="slidenum">
              <a:rPr lang="en-US" altLang="zh-CN"/>
              <a:pPr/>
              <a:t>91</a:t>
            </a:fld>
            <a:endParaRPr lang="en-US" altLang="zh-CN"/>
          </a:p>
        </p:txBody>
      </p:sp>
      <p:grpSp>
        <p:nvGrpSpPr>
          <p:cNvPr id="1148930" name="Group 2">
            <a:extLst>
              <a:ext uri="{FF2B5EF4-FFF2-40B4-BE49-F238E27FC236}">
                <a16:creationId xmlns:a16="http://schemas.microsoft.com/office/drawing/2014/main" id="{F8F3D647-B4FC-47D1-A2EC-EA5AFB303460}"/>
              </a:ext>
            </a:extLst>
          </p:cNvPr>
          <p:cNvGrpSpPr>
            <a:grpSpLocks/>
          </p:cNvGrpSpPr>
          <p:nvPr/>
        </p:nvGrpSpPr>
        <p:grpSpPr bwMode="auto">
          <a:xfrm>
            <a:off x="576263" y="1377950"/>
            <a:ext cx="7559675" cy="3517900"/>
            <a:chOff x="363" y="1736"/>
            <a:chExt cx="4762" cy="2216"/>
          </a:xfrm>
        </p:grpSpPr>
        <p:sp>
          <p:nvSpPr>
            <p:cNvPr id="1148931" name="Line 3">
              <a:extLst>
                <a:ext uri="{FF2B5EF4-FFF2-40B4-BE49-F238E27FC236}">
                  <a16:creationId xmlns:a16="http://schemas.microsoft.com/office/drawing/2014/main" id="{6CA70C09-9B65-4495-ACB0-8D171BA37111}"/>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8932" name="Line 4">
              <a:extLst>
                <a:ext uri="{FF2B5EF4-FFF2-40B4-BE49-F238E27FC236}">
                  <a16:creationId xmlns:a16="http://schemas.microsoft.com/office/drawing/2014/main" id="{FFBB193B-9654-4766-A474-7DE0CF1078CC}"/>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8933" name="Line 5">
              <a:extLst>
                <a:ext uri="{FF2B5EF4-FFF2-40B4-BE49-F238E27FC236}">
                  <a16:creationId xmlns:a16="http://schemas.microsoft.com/office/drawing/2014/main" id="{7EDC1FCD-9BE8-444C-9218-4E1D6948153D}"/>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8934" name="Line 6">
              <a:extLst>
                <a:ext uri="{FF2B5EF4-FFF2-40B4-BE49-F238E27FC236}">
                  <a16:creationId xmlns:a16="http://schemas.microsoft.com/office/drawing/2014/main" id="{2126A764-280A-4F73-B398-BF414CB2D43B}"/>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8935" name="Line 7">
              <a:extLst>
                <a:ext uri="{FF2B5EF4-FFF2-40B4-BE49-F238E27FC236}">
                  <a16:creationId xmlns:a16="http://schemas.microsoft.com/office/drawing/2014/main" id="{74938856-6140-47C6-B2EE-E22471E33612}"/>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8936" name="Line 8">
              <a:extLst>
                <a:ext uri="{FF2B5EF4-FFF2-40B4-BE49-F238E27FC236}">
                  <a16:creationId xmlns:a16="http://schemas.microsoft.com/office/drawing/2014/main" id="{ADEDA574-A540-489C-9F98-04A6A968FBC3}"/>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8937" name="Line 9">
              <a:extLst>
                <a:ext uri="{FF2B5EF4-FFF2-40B4-BE49-F238E27FC236}">
                  <a16:creationId xmlns:a16="http://schemas.microsoft.com/office/drawing/2014/main" id="{D3A8BB69-63A0-498B-AC27-54933B50B0A4}"/>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8938" name="Line 10">
              <a:extLst>
                <a:ext uri="{FF2B5EF4-FFF2-40B4-BE49-F238E27FC236}">
                  <a16:creationId xmlns:a16="http://schemas.microsoft.com/office/drawing/2014/main" id="{D28EB71B-B746-4790-B32C-36FAA7629272}"/>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8939" name="Line 11">
              <a:extLst>
                <a:ext uri="{FF2B5EF4-FFF2-40B4-BE49-F238E27FC236}">
                  <a16:creationId xmlns:a16="http://schemas.microsoft.com/office/drawing/2014/main" id="{FF9DFA4E-A09E-42EA-B298-1FB6CDF4B7E2}"/>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8940" name="Line 12">
              <a:extLst>
                <a:ext uri="{FF2B5EF4-FFF2-40B4-BE49-F238E27FC236}">
                  <a16:creationId xmlns:a16="http://schemas.microsoft.com/office/drawing/2014/main" id="{D420D752-114D-4463-9CEA-8D98B792AE67}"/>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8941" name="Line 13">
              <a:extLst>
                <a:ext uri="{FF2B5EF4-FFF2-40B4-BE49-F238E27FC236}">
                  <a16:creationId xmlns:a16="http://schemas.microsoft.com/office/drawing/2014/main" id="{D125376D-F1D9-49CB-AD05-4448096EB173}"/>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8942" name="Line 14">
              <a:extLst>
                <a:ext uri="{FF2B5EF4-FFF2-40B4-BE49-F238E27FC236}">
                  <a16:creationId xmlns:a16="http://schemas.microsoft.com/office/drawing/2014/main" id="{B607F7FB-5564-49D5-8B9E-BD5A87FC6711}"/>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8943" name="Oval 15">
              <a:extLst>
                <a:ext uri="{FF2B5EF4-FFF2-40B4-BE49-F238E27FC236}">
                  <a16:creationId xmlns:a16="http://schemas.microsoft.com/office/drawing/2014/main" id="{FC5E71C2-6542-4598-85F9-8A53EB8C5068}"/>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49</a:t>
              </a:r>
              <a:endParaRPr kumimoji="1" lang="en-US" altLang="zh-CN" sz="28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8944" name="Oval 16">
              <a:extLst>
                <a:ext uri="{FF2B5EF4-FFF2-40B4-BE49-F238E27FC236}">
                  <a16:creationId xmlns:a16="http://schemas.microsoft.com/office/drawing/2014/main" id="{6FED682A-4BAD-4808-B7B9-9DDF35983A0B}"/>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49</a:t>
              </a:r>
              <a:endParaRPr kumimoji="1" lang="en-US" altLang="zh-CN" sz="28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8945" name="Oval 17">
              <a:extLst>
                <a:ext uri="{FF2B5EF4-FFF2-40B4-BE49-F238E27FC236}">
                  <a16:creationId xmlns:a16="http://schemas.microsoft.com/office/drawing/2014/main" id="{18FCB8DA-CCA7-4C0F-843F-1A9BB7F011CC}"/>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63</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8946" name="Oval 18">
              <a:extLst>
                <a:ext uri="{FF2B5EF4-FFF2-40B4-BE49-F238E27FC236}">
                  <a16:creationId xmlns:a16="http://schemas.microsoft.com/office/drawing/2014/main" id="{961B18F3-A545-4614-B72E-D761D2295291}"/>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8947" name="Oval 19">
              <a:extLst>
                <a:ext uri="{FF2B5EF4-FFF2-40B4-BE49-F238E27FC236}">
                  <a16:creationId xmlns:a16="http://schemas.microsoft.com/office/drawing/2014/main" id="{D9CE520B-D991-46D9-85CC-D19EAFCF2E9C}"/>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49</a:t>
              </a:r>
              <a:endParaRPr kumimoji="1" lang="en-US" altLang="zh-CN" sz="28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8948" name="Oval 20">
              <a:extLst>
                <a:ext uri="{FF2B5EF4-FFF2-40B4-BE49-F238E27FC236}">
                  <a16:creationId xmlns:a16="http://schemas.microsoft.com/office/drawing/2014/main" id="{FAE8DBBC-E95B-4307-B954-59E44B11751C}"/>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8949" name="Rectangle 21">
              <a:extLst>
                <a:ext uri="{FF2B5EF4-FFF2-40B4-BE49-F238E27FC236}">
                  <a16:creationId xmlns:a16="http://schemas.microsoft.com/office/drawing/2014/main" id="{E86E7989-E5BC-4842-A029-20671F354D64}"/>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8950" name="Rectangle 22">
              <a:extLst>
                <a:ext uri="{FF2B5EF4-FFF2-40B4-BE49-F238E27FC236}">
                  <a16:creationId xmlns:a16="http://schemas.microsoft.com/office/drawing/2014/main" id="{316B5034-743B-4230-99DF-6CE7B28B2B3A}"/>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8951" name="Rectangle 23">
              <a:extLst>
                <a:ext uri="{FF2B5EF4-FFF2-40B4-BE49-F238E27FC236}">
                  <a16:creationId xmlns:a16="http://schemas.microsoft.com/office/drawing/2014/main" id="{FEA5A337-E63B-4053-8404-AC3FA3776428}"/>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8952" name="Rectangle 24">
              <a:extLst>
                <a:ext uri="{FF2B5EF4-FFF2-40B4-BE49-F238E27FC236}">
                  <a16:creationId xmlns:a16="http://schemas.microsoft.com/office/drawing/2014/main" id="{9865510C-43B0-4143-860D-F056D6C8C598}"/>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8953" name="Rectangle 25">
              <a:extLst>
                <a:ext uri="{FF2B5EF4-FFF2-40B4-BE49-F238E27FC236}">
                  <a16:creationId xmlns:a16="http://schemas.microsoft.com/office/drawing/2014/main" id="{7BD46160-18DE-4CF5-B6D2-131104A38070}"/>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8954" name="Rectangle 26">
              <a:extLst>
                <a:ext uri="{FF2B5EF4-FFF2-40B4-BE49-F238E27FC236}">
                  <a16:creationId xmlns:a16="http://schemas.microsoft.com/office/drawing/2014/main" id="{9A59C601-A6FA-4908-90F1-2B1AF7895B24}"/>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8955" name="Rectangle 27">
              <a:extLst>
                <a:ext uri="{FF2B5EF4-FFF2-40B4-BE49-F238E27FC236}">
                  <a16:creationId xmlns:a16="http://schemas.microsoft.com/office/drawing/2014/main" id="{B0AC6456-26DC-41D6-AE47-6DF24E46BE0C}"/>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63</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8956" name="Text Box 28">
              <a:extLst>
                <a:ext uri="{FF2B5EF4-FFF2-40B4-BE49-F238E27FC236}">
                  <a16:creationId xmlns:a16="http://schemas.microsoft.com/office/drawing/2014/main" id="{FA64FE9F-5BDA-456C-BC64-68A6E0849737}"/>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e[1]      e[2]      e[3]       e[4]      e[5]      e[6]</a:t>
              </a:r>
            </a:p>
          </p:txBody>
        </p:sp>
        <p:sp>
          <p:nvSpPr>
            <p:cNvPr id="1148957" name="Text Box 29">
              <a:extLst>
                <a:ext uri="{FF2B5EF4-FFF2-40B4-BE49-F238E27FC236}">
                  <a16:creationId xmlns:a16="http://schemas.microsoft.com/office/drawing/2014/main" id="{68170EAE-1060-4949-94C6-EC2D6D6016CF}"/>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e[7]</a:t>
              </a:r>
            </a:p>
          </p:txBody>
        </p:sp>
        <p:sp>
          <p:nvSpPr>
            <p:cNvPr id="1148958" name="Text Box 30">
              <a:extLst>
                <a:ext uri="{FF2B5EF4-FFF2-40B4-BE49-F238E27FC236}">
                  <a16:creationId xmlns:a16="http://schemas.microsoft.com/office/drawing/2014/main" id="{CF3E1304-5108-4688-B644-BC0E9C2A3F55}"/>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[1]</a:t>
              </a:r>
            </a:p>
          </p:txBody>
        </p:sp>
        <p:sp>
          <p:nvSpPr>
            <p:cNvPr id="1148959" name="Text Box 31">
              <a:extLst>
                <a:ext uri="{FF2B5EF4-FFF2-40B4-BE49-F238E27FC236}">
                  <a16:creationId xmlns:a16="http://schemas.microsoft.com/office/drawing/2014/main" id="{C95F83D2-A5CB-485F-B2BC-184E9923CDBB}"/>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[2]</a:t>
              </a:r>
            </a:p>
          </p:txBody>
        </p:sp>
        <p:sp>
          <p:nvSpPr>
            <p:cNvPr id="1148960" name="Text Box 32">
              <a:extLst>
                <a:ext uri="{FF2B5EF4-FFF2-40B4-BE49-F238E27FC236}">
                  <a16:creationId xmlns:a16="http://schemas.microsoft.com/office/drawing/2014/main" id="{FE0D4741-8259-4DC3-9C75-4A87A32150A3}"/>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[3]</a:t>
              </a:r>
            </a:p>
          </p:txBody>
        </p:sp>
        <p:sp>
          <p:nvSpPr>
            <p:cNvPr id="1148961" name="Text Box 33">
              <a:extLst>
                <a:ext uri="{FF2B5EF4-FFF2-40B4-BE49-F238E27FC236}">
                  <a16:creationId xmlns:a16="http://schemas.microsoft.com/office/drawing/2014/main" id="{E62423E5-A4E4-489E-B583-B4A74F6380E2}"/>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[4]</a:t>
              </a:r>
            </a:p>
          </p:txBody>
        </p:sp>
        <p:sp>
          <p:nvSpPr>
            <p:cNvPr id="1148962" name="Text Box 34">
              <a:extLst>
                <a:ext uri="{FF2B5EF4-FFF2-40B4-BE49-F238E27FC236}">
                  <a16:creationId xmlns:a16="http://schemas.microsoft.com/office/drawing/2014/main" id="{5FF1743B-9EF4-4D62-8F9A-792A37CC8342}"/>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[5]</a:t>
              </a:r>
            </a:p>
          </p:txBody>
        </p:sp>
        <p:sp>
          <p:nvSpPr>
            <p:cNvPr id="1148963" name="Text Box 35">
              <a:extLst>
                <a:ext uri="{FF2B5EF4-FFF2-40B4-BE49-F238E27FC236}">
                  <a16:creationId xmlns:a16="http://schemas.microsoft.com/office/drawing/2014/main" id="{0ABD1B36-5A85-4585-9CC2-393CA517FCA3}"/>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[6]</a:t>
              </a:r>
            </a:p>
          </p:txBody>
        </p:sp>
      </p:grpSp>
      <p:sp>
        <p:nvSpPr>
          <p:cNvPr id="1148964" name="Text Box 36">
            <a:extLst>
              <a:ext uri="{FF2B5EF4-FFF2-40B4-BE49-F238E27FC236}">
                <a16:creationId xmlns:a16="http://schemas.microsoft.com/office/drawing/2014/main" id="{92123CB6-EE33-4A5C-B8AB-FCE660F664D2}"/>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bg2"/>
                </a:solidFill>
                <a:ea typeface="隶书" panose="02010509060101010101" pitchFamily="49" charset="-122"/>
              </a:rPr>
              <a:t>排序码比较次数</a:t>
            </a:r>
            <a:r>
              <a:rPr kumimoji="1" lang="zh-CN" altLang="en-US" sz="3200" b="1">
                <a:solidFill>
                  <a:schemeClr val="bg2"/>
                </a:solidFill>
              </a:rPr>
              <a:t> </a:t>
            </a:r>
            <a:r>
              <a:rPr kumimoji="1" lang="en-US" altLang="zh-CN" sz="3200" b="1">
                <a:solidFill>
                  <a:schemeClr val="bg2"/>
                </a:solidFill>
              </a:rPr>
              <a:t>: 3</a:t>
            </a:r>
            <a:r>
              <a:rPr kumimoji="1" lang="en-US" altLang="zh-CN" sz="2800" b="1">
                <a:solidFill>
                  <a:srgbClr val="008080"/>
                </a:solidFill>
                <a:effectLst>
                  <a:outerShdw blurRad="38100" dist="38100" dir="2700000" algn="tl">
                    <a:srgbClr val="C0C0C0"/>
                  </a:outerShdw>
                </a:effectLst>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148965" name="Text Box 37">
            <a:extLst>
              <a:ext uri="{FF2B5EF4-FFF2-40B4-BE49-F238E27FC236}">
                <a16:creationId xmlns:a16="http://schemas.microsoft.com/office/drawing/2014/main" id="{0D684953-EECC-4E77-9E94-29267E41BC30}"/>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Winner</a:t>
            </a:r>
            <a:r>
              <a:rPr kumimoji="1" lang="en-US" altLang="zh-CN" sz="2800" b="1" i="1"/>
              <a:t> </a:t>
            </a:r>
            <a:r>
              <a:rPr kumimoji="1" lang="en-US" altLang="zh-CN" sz="2800" b="1"/>
              <a:t>(</a:t>
            </a:r>
            <a:r>
              <a:rPr kumimoji="1" lang="zh-CN" altLang="zh-CN" sz="2800" b="1"/>
              <a:t>胜者</a:t>
            </a:r>
            <a:r>
              <a:rPr kumimoji="1" lang="en-US" altLang="zh-CN" sz="2800" b="1"/>
              <a:t>)</a:t>
            </a:r>
          </a:p>
        </p:txBody>
      </p:sp>
      <p:sp>
        <p:nvSpPr>
          <p:cNvPr id="1148966" name="Line 38">
            <a:extLst>
              <a:ext uri="{FF2B5EF4-FFF2-40B4-BE49-F238E27FC236}">
                <a16:creationId xmlns:a16="http://schemas.microsoft.com/office/drawing/2014/main" id="{8086C52D-B504-46B0-9E59-905590F16084}"/>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48967" name="Text Box 39">
            <a:extLst>
              <a:ext uri="{FF2B5EF4-FFF2-40B4-BE49-F238E27FC236}">
                <a16:creationId xmlns:a16="http://schemas.microsoft.com/office/drawing/2014/main" id="{3B5F5C30-CFC6-4EAF-B4E3-E667C4820E3D}"/>
              </a:ext>
            </a:extLst>
          </p:cNvPr>
          <p:cNvSpPr txBox="1">
            <a:spLocks noChangeArrowheads="1"/>
          </p:cNvSpPr>
          <p:nvPr/>
        </p:nvSpPr>
        <p:spPr bwMode="auto">
          <a:xfrm>
            <a:off x="7158038"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3200" b="1">
                <a:solidFill>
                  <a:schemeClr val="bg2"/>
                </a:solidFill>
              </a:rPr>
              <a:t>e[3] = 49</a:t>
            </a:r>
          </a:p>
        </p:txBody>
      </p:sp>
      <p:sp>
        <p:nvSpPr>
          <p:cNvPr id="1148968" name="Text Box 40">
            <a:extLst>
              <a:ext uri="{FF2B5EF4-FFF2-40B4-BE49-F238E27FC236}">
                <a16:creationId xmlns:a16="http://schemas.microsoft.com/office/drawing/2014/main" id="{5D535B2F-1372-46EF-AD69-49EAA17B2CC8}"/>
              </a:ext>
            </a:extLst>
          </p:cNvPr>
          <p:cNvSpPr txBox="1">
            <a:spLocks noChangeArrowheads="1"/>
          </p:cNvSpPr>
          <p:nvPr/>
        </p:nvSpPr>
        <p:spPr bwMode="auto">
          <a:xfrm>
            <a:off x="23034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8969" name="Text Box 41">
            <a:extLst>
              <a:ext uri="{FF2B5EF4-FFF2-40B4-BE49-F238E27FC236}">
                <a16:creationId xmlns:a16="http://schemas.microsoft.com/office/drawing/2014/main" id="{6AFE38C1-7D05-4FB1-A12B-C000F175FB45}"/>
              </a:ext>
            </a:extLst>
          </p:cNvPr>
          <p:cNvSpPr txBox="1">
            <a:spLocks noChangeArrowheads="1"/>
          </p:cNvSpPr>
          <p:nvPr/>
        </p:nvSpPr>
        <p:spPr bwMode="auto">
          <a:xfrm>
            <a:off x="3327400"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8970" name="Text Box 42">
            <a:extLst>
              <a:ext uri="{FF2B5EF4-FFF2-40B4-BE49-F238E27FC236}">
                <a16:creationId xmlns:a16="http://schemas.microsoft.com/office/drawing/2014/main" id="{DBFC14DE-68D3-4F86-89E0-5E7202FD4010}"/>
              </a:ext>
            </a:extLst>
          </p:cNvPr>
          <p:cNvSpPr txBox="1">
            <a:spLocks noChangeArrowheads="1"/>
          </p:cNvSpPr>
          <p:nvPr/>
        </p:nvSpPr>
        <p:spPr bwMode="auto">
          <a:xfrm>
            <a:off x="576263" y="4902200"/>
            <a:ext cx="81041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tx2"/>
                </a:solidFill>
                <a:ea typeface="隶书" panose="02010509060101010101" pitchFamily="49" charset="-122"/>
              </a:rPr>
              <a:t>输出冠军</a:t>
            </a:r>
            <a:r>
              <a:rPr kumimoji="1" lang="en-US" altLang="zh-CN" sz="3200" b="1">
                <a:solidFill>
                  <a:schemeClr val="tx2"/>
                </a:solidFill>
                <a:ea typeface="隶书" panose="02010509060101010101" pitchFamily="49" charset="-122"/>
              </a:rPr>
              <a:t>e[4] = 25* </a:t>
            </a:r>
            <a:r>
              <a:rPr kumimoji="1" lang="zh-CN" altLang="en-US" sz="3200" b="1">
                <a:solidFill>
                  <a:schemeClr val="tx2"/>
                </a:solidFill>
                <a:ea typeface="隶书" panose="02010509060101010101" pitchFamily="49" charset="-122"/>
              </a:rPr>
              <a:t>并调整胜者树后树的状态</a:t>
            </a:r>
          </a:p>
        </p:txBody>
      </p:sp>
      <p:sp>
        <p:nvSpPr>
          <p:cNvPr id="1148971" name="Text Box 43">
            <a:extLst>
              <a:ext uri="{FF2B5EF4-FFF2-40B4-BE49-F238E27FC236}">
                <a16:creationId xmlns:a16="http://schemas.microsoft.com/office/drawing/2014/main" id="{CD6A6DD8-0C5E-4631-9E20-15C8ED7EC951}"/>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F9084518-931E-491E-AABE-3E594794AF72}"/>
              </a:ext>
            </a:extLst>
          </p:cNvPr>
          <p:cNvSpPr>
            <a:spLocks noGrp="1"/>
          </p:cNvSpPr>
          <p:nvPr>
            <p:ph type="sldNum" sz="quarter" idx="11"/>
          </p:nvPr>
        </p:nvSpPr>
        <p:spPr/>
        <p:txBody>
          <a:bodyPr/>
          <a:lstStyle/>
          <a:p>
            <a:r>
              <a:rPr lang="en-US" altLang="zh-CN"/>
              <a:t>140-</a:t>
            </a:r>
            <a:fld id="{3914518B-751D-4D72-ABE9-D5B3DF645B20}" type="slidenum">
              <a:rPr lang="en-US" altLang="zh-CN"/>
              <a:pPr/>
              <a:t>92</a:t>
            </a:fld>
            <a:endParaRPr lang="en-US" altLang="zh-CN"/>
          </a:p>
        </p:txBody>
      </p:sp>
      <p:grpSp>
        <p:nvGrpSpPr>
          <p:cNvPr id="1149954" name="Group 2">
            <a:extLst>
              <a:ext uri="{FF2B5EF4-FFF2-40B4-BE49-F238E27FC236}">
                <a16:creationId xmlns:a16="http://schemas.microsoft.com/office/drawing/2014/main" id="{9C03E8D8-C11B-44A6-8F3B-539A777B8347}"/>
              </a:ext>
            </a:extLst>
          </p:cNvPr>
          <p:cNvGrpSpPr>
            <a:grpSpLocks/>
          </p:cNvGrpSpPr>
          <p:nvPr/>
        </p:nvGrpSpPr>
        <p:grpSpPr bwMode="auto">
          <a:xfrm>
            <a:off x="576263" y="1377950"/>
            <a:ext cx="7559675" cy="3517900"/>
            <a:chOff x="363" y="1736"/>
            <a:chExt cx="4762" cy="2216"/>
          </a:xfrm>
        </p:grpSpPr>
        <p:sp>
          <p:nvSpPr>
            <p:cNvPr id="1149955" name="Line 3">
              <a:extLst>
                <a:ext uri="{FF2B5EF4-FFF2-40B4-BE49-F238E27FC236}">
                  <a16:creationId xmlns:a16="http://schemas.microsoft.com/office/drawing/2014/main" id="{39909E3F-AFBC-4280-B076-B9EEBEF7E1ED}"/>
                </a:ext>
              </a:extLst>
            </p:cNvPr>
            <p:cNvSpPr>
              <a:spLocks noChangeShapeType="1"/>
            </p:cNvSpPr>
            <p:nvPr/>
          </p:nvSpPr>
          <p:spPr bwMode="auto">
            <a:xfrm>
              <a:off x="3106" y="1978"/>
              <a:ext cx="100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956" name="Line 4">
              <a:extLst>
                <a:ext uri="{FF2B5EF4-FFF2-40B4-BE49-F238E27FC236}">
                  <a16:creationId xmlns:a16="http://schemas.microsoft.com/office/drawing/2014/main" id="{22C42E62-26CF-489A-AA29-F9D2A7F4ECE1}"/>
                </a:ext>
              </a:extLst>
            </p:cNvPr>
            <p:cNvSpPr>
              <a:spLocks noChangeShapeType="1"/>
            </p:cNvSpPr>
            <p:nvPr/>
          </p:nvSpPr>
          <p:spPr bwMode="auto">
            <a:xfrm flipV="1">
              <a:off x="1810" y="1978"/>
              <a:ext cx="10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957" name="Line 5">
              <a:extLst>
                <a:ext uri="{FF2B5EF4-FFF2-40B4-BE49-F238E27FC236}">
                  <a16:creationId xmlns:a16="http://schemas.microsoft.com/office/drawing/2014/main" id="{7150204D-4A4B-49AD-BE8A-6AF2AFF1CD72}"/>
                </a:ext>
              </a:extLst>
            </p:cNvPr>
            <p:cNvSpPr>
              <a:spLocks noChangeShapeType="1"/>
            </p:cNvSpPr>
            <p:nvPr/>
          </p:nvSpPr>
          <p:spPr bwMode="auto">
            <a:xfrm flipH="1">
              <a:off x="363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958" name="Line 6">
              <a:extLst>
                <a:ext uri="{FF2B5EF4-FFF2-40B4-BE49-F238E27FC236}">
                  <a16:creationId xmlns:a16="http://schemas.microsoft.com/office/drawing/2014/main" id="{EE084E96-BAD9-448F-818E-BA760C2E17EF}"/>
                </a:ext>
              </a:extLst>
            </p:cNvPr>
            <p:cNvSpPr>
              <a:spLocks noChangeShapeType="1"/>
            </p:cNvSpPr>
            <p:nvPr/>
          </p:nvSpPr>
          <p:spPr bwMode="auto">
            <a:xfrm>
              <a:off x="1714" y="2410"/>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959" name="Line 7">
              <a:extLst>
                <a:ext uri="{FF2B5EF4-FFF2-40B4-BE49-F238E27FC236}">
                  <a16:creationId xmlns:a16="http://schemas.microsoft.com/office/drawing/2014/main" id="{D7D4D450-A809-42A0-B375-BE909613860C}"/>
                </a:ext>
              </a:extLst>
            </p:cNvPr>
            <p:cNvSpPr>
              <a:spLocks noChangeShapeType="1"/>
            </p:cNvSpPr>
            <p:nvPr/>
          </p:nvSpPr>
          <p:spPr bwMode="auto">
            <a:xfrm>
              <a:off x="4354" y="2410"/>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960" name="Line 8">
              <a:extLst>
                <a:ext uri="{FF2B5EF4-FFF2-40B4-BE49-F238E27FC236}">
                  <a16:creationId xmlns:a16="http://schemas.microsoft.com/office/drawing/2014/main" id="{E43C0A60-D218-4A69-A2E3-232B5242A986}"/>
                </a:ext>
              </a:extLst>
            </p:cNvPr>
            <p:cNvSpPr>
              <a:spLocks noChangeShapeType="1"/>
            </p:cNvSpPr>
            <p:nvPr/>
          </p:nvSpPr>
          <p:spPr bwMode="auto">
            <a:xfrm flipH="1">
              <a:off x="1090" y="2458"/>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961" name="Line 9">
              <a:extLst>
                <a:ext uri="{FF2B5EF4-FFF2-40B4-BE49-F238E27FC236}">
                  <a16:creationId xmlns:a16="http://schemas.microsoft.com/office/drawing/2014/main" id="{54B76BDD-CBFC-4BB9-9D38-8F4C816DE9A9}"/>
                </a:ext>
              </a:extLst>
            </p:cNvPr>
            <p:cNvSpPr>
              <a:spLocks noChangeShapeType="1"/>
            </p:cNvSpPr>
            <p:nvPr/>
          </p:nvSpPr>
          <p:spPr bwMode="auto">
            <a:xfrm flipH="1">
              <a:off x="2002"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9962" name="Line 10">
              <a:extLst>
                <a:ext uri="{FF2B5EF4-FFF2-40B4-BE49-F238E27FC236}">
                  <a16:creationId xmlns:a16="http://schemas.microsoft.com/office/drawing/2014/main" id="{517E079A-488B-4EBD-AB3E-F12A3FC45F84}"/>
                </a:ext>
              </a:extLst>
            </p:cNvPr>
            <p:cNvSpPr>
              <a:spLocks noChangeShapeType="1"/>
            </p:cNvSpPr>
            <p:nvPr/>
          </p:nvSpPr>
          <p:spPr bwMode="auto">
            <a:xfrm flipH="1">
              <a:off x="3250"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9963" name="Line 11">
              <a:extLst>
                <a:ext uri="{FF2B5EF4-FFF2-40B4-BE49-F238E27FC236}">
                  <a16:creationId xmlns:a16="http://schemas.microsoft.com/office/drawing/2014/main" id="{A1650E7F-98E0-4470-88B3-DAEF9EA8C648}"/>
                </a:ext>
              </a:extLst>
            </p:cNvPr>
            <p:cNvSpPr>
              <a:spLocks noChangeShapeType="1"/>
            </p:cNvSpPr>
            <p:nvPr/>
          </p:nvSpPr>
          <p:spPr bwMode="auto">
            <a:xfrm>
              <a:off x="3634"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964" name="Line 12">
              <a:extLst>
                <a:ext uri="{FF2B5EF4-FFF2-40B4-BE49-F238E27FC236}">
                  <a16:creationId xmlns:a16="http://schemas.microsoft.com/office/drawing/2014/main" id="{16AE3F59-B6B5-464E-823B-66109161BA99}"/>
                </a:ext>
              </a:extLst>
            </p:cNvPr>
            <p:cNvSpPr>
              <a:spLocks noChangeShapeType="1"/>
            </p:cNvSpPr>
            <p:nvPr/>
          </p:nvSpPr>
          <p:spPr bwMode="auto">
            <a:xfrm>
              <a:off x="2386"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965" name="Line 13">
              <a:extLst>
                <a:ext uri="{FF2B5EF4-FFF2-40B4-BE49-F238E27FC236}">
                  <a16:creationId xmlns:a16="http://schemas.microsoft.com/office/drawing/2014/main" id="{40BF1705-44F6-4871-BB8F-A2B353F12770}"/>
                </a:ext>
              </a:extLst>
            </p:cNvPr>
            <p:cNvSpPr>
              <a:spLocks noChangeShapeType="1"/>
            </p:cNvSpPr>
            <p:nvPr/>
          </p:nvSpPr>
          <p:spPr bwMode="auto">
            <a:xfrm>
              <a:off x="1090" y="2938"/>
              <a:ext cx="14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966" name="Line 14">
              <a:extLst>
                <a:ext uri="{FF2B5EF4-FFF2-40B4-BE49-F238E27FC236}">
                  <a16:creationId xmlns:a16="http://schemas.microsoft.com/office/drawing/2014/main" id="{868FD111-91C7-432C-8CD9-F77EBF234BAA}"/>
                </a:ext>
              </a:extLst>
            </p:cNvPr>
            <p:cNvSpPr>
              <a:spLocks noChangeShapeType="1"/>
            </p:cNvSpPr>
            <p:nvPr/>
          </p:nvSpPr>
          <p:spPr bwMode="auto">
            <a:xfrm flipH="1">
              <a:off x="706" y="2890"/>
              <a:ext cx="19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149967" name="Oval 15">
              <a:extLst>
                <a:ext uri="{FF2B5EF4-FFF2-40B4-BE49-F238E27FC236}">
                  <a16:creationId xmlns:a16="http://schemas.microsoft.com/office/drawing/2014/main" id="{F90C85BC-E2C6-44EA-B889-67C507559884}"/>
                </a:ext>
              </a:extLst>
            </p:cNvPr>
            <p:cNvSpPr>
              <a:spLocks noChangeArrowheads="1"/>
            </p:cNvSpPr>
            <p:nvPr/>
          </p:nvSpPr>
          <p:spPr bwMode="auto">
            <a:xfrm>
              <a:off x="2770" y="1738"/>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63</a:t>
              </a:r>
              <a:endParaRPr kumimoji="1" lang="en-US" altLang="zh-CN" sz="28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9968" name="Oval 16">
              <a:extLst>
                <a:ext uri="{FF2B5EF4-FFF2-40B4-BE49-F238E27FC236}">
                  <a16:creationId xmlns:a16="http://schemas.microsoft.com/office/drawing/2014/main" id="{F7C701D5-33EE-4ABE-90E3-BC2FDE44EC3F}"/>
                </a:ext>
              </a:extLst>
            </p:cNvPr>
            <p:cNvSpPr>
              <a:spLocks noChangeArrowheads="1"/>
            </p:cNvSpPr>
            <p:nvPr/>
          </p:nvSpPr>
          <p:spPr bwMode="auto">
            <a:xfrm>
              <a:off x="1474"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69" name="Oval 17">
              <a:extLst>
                <a:ext uri="{FF2B5EF4-FFF2-40B4-BE49-F238E27FC236}">
                  <a16:creationId xmlns:a16="http://schemas.microsoft.com/office/drawing/2014/main" id="{3D4F0FEC-A193-488E-9F97-788C262B5686}"/>
                </a:ext>
              </a:extLst>
            </p:cNvPr>
            <p:cNvSpPr>
              <a:spLocks noChangeArrowheads="1"/>
            </p:cNvSpPr>
            <p:nvPr/>
          </p:nvSpPr>
          <p:spPr bwMode="auto">
            <a:xfrm>
              <a:off x="4066" y="217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rPr>
                <a:t>63</a:t>
              </a:r>
              <a:endParaRPr kumimoji="1" lang="en-US" altLang="zh-CN" sz="2400">
                <a:solidFill>
                  <a:srgbClr val="FFFF99"/>
                </a:solidFill>
                <a:effectDag name="">
                  <a:cont type="tree" name="">
                    <a:effect ref="fillLine"/>
                    <a:outerShdw dist="38100" dir="13500000" algn="br">
                      <a:srgbClr val="FEFEBB"/>
                    </a:outerShdw>
                  </a:cont>
                  <a:cont type="tree" name="">
                    <a:effect ref="fillLine"/>
                    <a:outerShdw dist="38100" dir="2700000" algn="tl">
                      <a:srgbClr val="98985B"/>
                    </a:outerShdw>
                  </a:cont>
                  <a:effect ref="fillLine"/>
                </a:effectDag>
                <a:ea typeface="宋体" panose="02010600030101010101" pitchFamily="2" charset="-122"/>
              </a:endParaRPr>
            </a:p>
          </p:txBody>
        </p:sp>
        <p:sp>
          <p:nvSpPr>
            <p:cNvPr id="1149970" name="Oval 18">
              <a:extLst>
                <a:ext uri="{FF2B5EF4-FFF2-40B4-BE49-F238E27FC236}">
                  <a16:creationId xmlns:a16="http://schemas.microsoft.com/office/drawing/2014/main" id="{E83CC6AE-3284-4F7D-9B45-B88D5C14400D}"/>
                </a:ext>
              </a:extLst>
            </p:cNvPr>
            <p:cNvSpPr>
              <a:spLocks noChangeArrowheads="1"/>
            </p:cNvSpPr>
            <p:nvPr/>
          </p:nvSpPr>
          <p:spPr bwMode="auto">
            <a:xfrm>
              <a:off x="3346"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71" name="Oval 19">
              <a:extLst>
                <a:ext uri="{FF2B5EF4-FFF2-40B4-BE49-F238E27FC236}">
                  <a16:creationId xmlns:a16="http://schemas.microsoft.com/office/drawing/2014/main" id="{C1F1C52F-3FBD-4A5D-A0E0-AB564B895979}"/>
                </a:ext>
              </a:extLst>
            </p:cNvPr>
            <p:cNvSpPr>
              <a:spLocks noChangeArrowheads="1"/>
            </p:cNvSpPr>
            <p:nvPr/>
          </p:nvSpPr>
          <p:spPr bwMode="auto">
            <a:xfrm>
              <a:off x="2098"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72" name="Oval 20">
              <a:extLst>
                <a:ext uri="{FF2B5EF4-FFF2-40B4-BE49-F238E27FC236}">
                  <a16:creationId xmlns:a16="http://schemas.microsoft.com/office/drawing/2014/main" id="{20C7DE3A-33DC-413C-8BF4-72720A05A9B4}"/>
                </a:ext>
              </a:extLst>
            </p:cNvPr>
            <p:cNvSpPr>
              <a:spLocks noChangeArrowheads="1"/>
            </p:cNvSpPr>
            <p:nvPr/>
          </p:nvSpPr>
          <p:spPr bwMode="auto">
            <a:xfrm>
              <a:off x="802" y="2650"/>
              <a:ext cx="336" cy="336"/>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73" name="Rectangle 21">
              <a:extLst>
                <a:ext uri="{FF2B5EF4-FFF2-40B4-BE49-F238E27FC236}">
                  <a16:creationId xmlns:a16="http://schemas.microsoft.com/office/drawing/2014/main" id="{E343EBE3-BA9F-40D2-B787-84DD13754B16}"/>
                </a:ext>
              </a:extLst>
            </p:cNvPr>
            <p:cNvSpPr>
              <a:spLocks noChangeArrowheads="1"/>
            </p:cNvSpPr>
            <p:nvPr/>
          </p:nvSpPr>
          <p:spPr bwMode="auto">
            <a:xfrm>
              <a:off x="370"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74" name="Rectangle 22">
              <a:extLst>
                <a:ext uri="{FF2B5EF4-FFF2-40B4-BE49-F238E27FC236}">
                  <a16:creationId xmlns:a16="http://schemas.microsoft.com/office/drawing/2014/main" id="{E1F01E06-8F70-4252-9891-F63B46870F3D}"/>
                </a:ext>
              </a:extLst>
            </p:cNvPr>
            <p:cNvSpPr>
              <a:spLocks noChangeArrowheads="1"/>
            </p:cNvSpPr>
            <p:nvPr/>
          </p:nvSpPr>
          <p:spPr bwMode="auto">
            <a:xfrm>
              <a:off x="104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75" name="Rectangle 23">
              <a:extLst>
                <a:ext uri="{FF2B5EF4-FFF2-40B4-BE49-F238E27FC236}">
                  <a16:creationId xmlns:a16="http://schemas.microsoft.com/office/drawing/2014/main" id="{FE15F750-A91F-49AB-929B-94D3ACAE5008}"/>
                </a:ext>
              </a:extLst>
            </p:cNvPr>
            <p:cNvSpPr>
              <a:spLocks noChangeArrowheads="1"/>
            </p:cNvSpPr>
            <p:nvPr/>
          </p:nvSpPr>
          <p:spPr bwMode="auto">
            <a:xfrm>
              <a:off x="1666"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76" name="Rectangle 24">
              <a:extLst>
                <a:ext uri="{FF2B5EF4-FFF2-40B4-BE49-F238E27FC236}">
                  <a16:creationId xmlns:a16="http://schemas.microsoft.com/office/drawing/2014/main" id="{F1F11D9A-8AA4-43E6-87E6-B8168EA2B8F1}"/>
                </a:ext>
              </a:extLst>
            </p:cNvPr>
            <p:cNvSpPr>
              <a:spLocks noChangeArrowheads="1"/>
            </p:cNvSpPr>
            <p:nvPr/>
          </p:nvSpPr>
          <p:spPr bwMode="auto">
            <a:xfrm>
              <a:off x="2338"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77" name="Rectangle 25">
              <a:extLst>
                <a:ext uri="{FF2B5EF4-FFF2-40B4-BE49-F238E27FC236}">
                  <a16:creationId xmlns:a16="http://schemas.microsoft.com/office/drawing/2014/main" id="{985B8019-7CA4-4CD4-8D51-9008C6E1140A}"/>
                </a:ext>
              </a:extLst>
            </p:cNvPr>
            <p:cNvSpPr>
              <a:spLocks noChangeArrowheads="1"/>
            </p:cNvSpPr>
            <p:nvPr/>
          </p:nvSpPr>
          <p:spPr bwMode="auto">
            <a:xfrm>
              <a:off x="2962"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78" name="Rectangle 26">
              <a:extLst>
                <a:ext uri="{FF2B5EF4-FFF2-40B4-BE49-F238E27FC236}">
                  <a16:creationId xmlns:a16="http://schemas.microsoft.com/office/drawing/2014/main" id="{1210CF39-B3BB-476C-A695-96BA8DC1FF11}"/>
                </a:ext>
              </a:extLst>
            </p:cNvPr>
            <p:cNvSpPr>
              <a:spLocks noChangeArrowheads="1"/>
            </p:cNvSpPr>
            <p:nvPr/>
          </p:nvSpPr>
          <p:spPr bwMode="auto">
            <a:xfrm>
              <a:off x="3634" y="3370"/>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lang="en-US" altLang="zh-CN" sz="3000" b="1">
                  <a:solidFill>
                    <a:schemeClr val="tx2"/>
                  </a:solidFill>
                </a:rPr>
                <a:t>∞</a:t>
              </a:r>
            </a:p>
          </p:txBody>
        </p:sp>
        <p:sp>
          <p:nvSpPr>
            <p:cNvPr id="1149979" name="Rectangle 27">
              <a:extLst>
                <a:ext uri="{FF2B5EF4-FFF2-40B4-BE49-F238E27FC236}">
                  <a16:creationId xmlns:a16="http://schemas.microsoft.com/office/drawing/2014/main" id="{A9C7EF01-A936-4EE1-B8B6-7EA3DBAAD2C2}"/>
                </a:ext>
              </a:extLst>
            </p:cNvPr>
            <p:cNvSpPr>
              <a:spLocks noChangeArrowheads="1"/>
            </p:cNvSpPr>
            <p:nvPr/>
          </p:nvSpPr>
          <p:spPr bwMode="auto">
            <a:xfrm>
              <a:off x="4648" y="2718"/>
              <a:ext cx="432" cy="28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63</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1149980" name="Text Box 28">
              <a:extLst>
                <a:ext uri="{FF2B5EF4-FFF2-40B4-BE49-F238E27FC236}">
                  <a16:creationId xmlns:a16="http://schemas.microsoft.com/office/drawing/2014/main" id="{6CCF1604-EA8E-4324-AD0D-A07410DCC7BE}"/>
                </a:ext>
              </a:extLst>
            </p:cNvPr>
            <p:cNvSpPr txBox="1">
              <a:spLocks noChangeArrowheads="1"/>
            </p:cNvSpPr>
            <p:nvPr/>
          </p:nvSpPr>
          <p:spPr bwMode="auto">
            <a:xfrm>
              <a:off x="363" y="3664"/>
              <a:ext cx="37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e[1]      e[2]      e[3]       e[4]      e[5]      e[6]</a:t>
              </a:r>
            </a:p>
          </p:txBody>
        </p:sp>
        <p:sp>
          <p:nvSpPr>
            <p:cNvPr id="1149981" name="Text Box 29">
              <a:extLst>
                <a:ext uri="{FF2B5EF4-FFF2-40B4-BE49-F238E27FC236}">
                  <a16:creationId xmlns:a16="http://schemas.microsoft.com/office/drawing/2014/main" id="{12575396-C593-4CBC-98C1-278D5B6A9040}"/>
                </a:ext>
              </a:extLst>
            </p:cNvPr>
            <p:cNvSpPr txBox="1">
              <a:spLocks noChangeArrowheads="1"/>
            </p:cNvSpPr>
            <p:nvPr/>
          </p:nvSpPr>
          <p:spPr bwMode="auto">
            <a:xfrm>
              <a:off x="4649" y="300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a:latin typeface="Arial" panose="020B0604020202020204" pitchFamily="34" charset="0"/>
                  <a:ea typeface="宋体" panose="02010600030101010101" pitchFamily="2" charset="-122"/>
                </a:rPr>
                <a:t>e[7]</a:t>
              </a:r>
            </a:p>
          </p:txBody>
        </p:sp>
        <p:sp>
          <p:nvSpPr>
            <p:cNvPr id="1149982" name="Text Box 30">
              <a:extLst>
                <a:ext uri="{FF2B5EF4-FFF2-40B4-BE49-F238E27FC236}">
                  <a16:creationId xmlns:a16="http://schemas.microsoft.com/office/drawing/2014/main" id="{49660AFF-0D5C-4E97-B3E8-9383469BE5AF}"/>
                </a:ext>
              </a:extLst>
            </p:cNvPr>
            <p:cNvSpPr txBox="1">
              <a:spLocks noChangeArrowheads="1"/>
            </p:cNvSpPr>
            <p:nvPr/>
          </p:nvSpPr>
          <p:spPr bwMode="auto">
            <a:xfrm>
              <a:off x="2313" y="1736"/>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[1]</a:t>
              </a:r>
            </a:p>
          </p:txBody>
        </p:sp>
        <p:sp>
          <p:nvSpPr>
            <p:cNvPr id="1149983" name="Text Box 31">
              <a:extLst>
                <a:ext uri="{FF2B5EF4-FFF2-40B4-BE49-F238E27FC236}">
                  <a16:creationId xmlns:a16="http://schemas.microsoft.com/office/drawing/2014/main" id="{E5AFF5E9-C21C-4918-85E3-4359D53CD479}"/>
                </a:ext>
              </a:extLst>
            </p:cNvPr>
            <p:cNvSpPr txBox="1">
              <a:spLocks noChangeArrowheads="1"/>
            </p:cNvSpPr>
            <p:nvPr/>
          </p:nvSpPr>
          <p:spPr bwMode="auto">
            <a:xfrm>
              <a:off x="1043" y="2128"/>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[2]</a:t>
              </a:r>
            </a:p>
          </p:txBody>
        </p:sp>
        <p:sp>
          <p:nvSpPr>
            <p:cNvPr id="1149984" name="Text Box 32">
              <a:extLst>
                <a:ext uri="{FF2B5EF4-FFF2-40B4-BE49-F238E27FC236}">
                  <a16:creationId xmlns:a16="http://schemas.microsoft.com/office/drawing/2014/main" id="{3D2FE38E-DE05-4378-BFDD-855DDD887955}"/>
                </a:ext>
              </a:extLst>
            </p:cNvPr>
            <p:cNvSpPr txBox="1">
              <a:spLocks noChangeArrowheads="1"/>
            </p:cNvSpPr>
            <p:nvPr/>
          </p:nvSpPr>
          <p:spPr bwMode="auto">
            <a:xfrm>
              <a:off x="4400" y="2167"/>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[3]</a:t>
              </a:r>
            </a:p>
          </p:txBody>
        </p:sp>
        <p:sp>
          <p:nvSpPr>
            <p:cNvPr id="1149985" name="Text Box 33">
              <a:extLst>
                <a:ext uri="{FF2B5EF4-FFF2-40B4-BE49-F238E27FC236}">
                  <a16:creationId xmlns:a16="http://schemas.microsoft.com/office/drawing/2014/main" id="{4B467EDF-6313-4FE5-8994-45E025B668CB}"/>
                </a:ext>
              </a:extLst>
            </p:cNvPr>
            <p:cNvSpPr txBox="1">
              <a:spLocks noChangeArrowheads="1"/>
            </p:cNvSpPr>
            <p:nvPr/>
          </p:nvSpPr>
          <p:spPr bwMode="auto">
            <a:xfrm>
              <a:off x="385" y="2604"/>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[4]</a:t>
              </a:r>
            </a:p>
          </p:txBody>
        </p:sp>
        <p:sp>
          <p:nvSpPr>
            <p:cNvPr id="1149986" name="Text Box 34">
              <a:extLst>
                <a:ext uri="{FF2B5EF4-FFF2-40B4-BE49-F238E27FC236}">
                  <a16:creationId xmlns:a16="http://schemas.microsoft.com/office/drawing/2014/main" id="{DB1213E2-20E1-443D-9E19-A5911A0D744A}"/>
                </a:ext>
              </a:extLst>
            </p:cNvPr>
            <p:cNvSpPr txBox="1">
              <a:spLocks noChangeArrowheads="1"/>
            </p:cNvSpPr>
            <p:nvPr/>
          </p:nvSpPr>
          <p:spPr bwMode="auto">
            <a:xfrm>
              <a:off x="2404"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[5]</a:t>
              </a:r>
            </a:p>
          </p:txBody>
        </p:sp>
        <p:sp>
          <p:nvSpPr>
            <p:cNvPr id="1149987" name="Text Box 35">
              <a:extLst>
                <a:ext uri="{FF2B5EF4-FFF2-40B4-BE49-F238E27FC236}">
                  <a16:creationId xmlns:a16="http://schemas.microsoft.com/office/drawing/2014/main" id="{EBE57E03-D337-41AE-A9FC-F76058BE121C}"/>
                </a:ext>
              </a:extLst>
            </p:cNvPr>
            <p:cNvSpPr txBox="1">
              <a:spLocks noChangeArrowheads="1"/>
            </p:cNvSpPr>
            <p:nvPr/>
          </p:nvSpPr>
          <p:spPr bwMode="auto">
            <a:xfrm>
              <a:off x="2925" y="2620"/>
              <a:ext cx="47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2400" b="1">
                  <a:latin typeface="Courier New" panose="02070309020205020404" pitchFamily="49" charset="0"/>
                  <a:ea typeface="宋体" panose="02010600030101010101" pitchFamily="2" charset="-122"/>
                </a:rPr>
                <a:t>t</a:t>
              </a:r>
              <a:r>
                <a:rPr kumimoji="1" lang="en-US" altLang="zh-CN" sz="2400">
                  <a:latin typeface="Arial" panose="020B0604020202020204" pitchFamily="34" charset="0"/>
                  <a:ea typeface="宋体" panose="02010600030101010101" pitchFamily="2" charset="-122"/>
                </a:rPr>
                <a:t>[6]</a:t>
              </a:r>
            </a:p>
          </p:txBody>
        </p:sp>
      </p:grpSp>
      <p:sp>
        <p:nvSpPr>
          <p:cNvPr id="1149988" name="Text Box 36">
            <a:extLst>
              <a:ext uri="{FF2B5EF4-FFF2-40B4-BE49-F238E27FC236}">
                <a16:creationId xmlns:a16="http://schemas.microsoft.com/office/drawing/2014/main" id="{E60B28E4-F37E-42DC-A5B7-4233A9A5E30D}"/>
              </a:ext>
            </a:extLst>
          </p:cNvPr>
          <p:cNvSpPr txBox="1">
            <a:spLocks noChangeArrowheads="1"/>
          </p:cNvSpPr>
          <p:nvPr/>
        </p:nvSpPr>
        <p:spPr bwMode="auto">
          <a:xfrm>
            <a:off x="541338" y="5478463"/>
            <a:ext cx="36703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bg2"/>
                </a:solidFill>
                <a:ea typeface="隶书" panose="02010509060101010101" pitchFamily="49" charset="-122"/>
              </a:rPr>
              <a:t>排序码比较次数</a:t>
            </a:r>
            <a:r>
              <a:rPr kumimoji="1" lang="zh-CN" altLang="en-US" sz="3200" b="1">
                <a:solidFill>
                  <a:schemeClr val="bg2"/>
                </a:solidFill>
              </a:rPr>
              <a:t> </a:t>
            </a:r>
            <a:r>
              <a:rPr kumimoji="1" lang="en-US" altLang="zh-CN" sz="3200" b="1">
                <a:solidFill>
                  <a:schemeClr val="bg2"/>
                </a:solidFill>
              </a:rPr>
              <a:t>: 3</a:t>
            </a:r>
            <a:r>
              <a:rPr kumimoji="1" lang="en-US" altLang="zh-CN" sz="2800" b="1">
                <a:solidFill>
                  <a:srgbClr val="008080"/>
                </a:solidFill>
                <a:effectLst>
                  <a:outerShdw blurRad="38100" dist="38100" dir="2700000" algn="tl">
                    <a:srgbClr val="C0C0C0"/>
                  </a:outerShdw>
                </a:effectLst>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1149989" name="Text Box 37">
            <a:extLst>
              <a:ext uri="{FF2B5EF4-FFF2-40B4-BE49-F238E27FC236}">
                <a16:creationId xmlns:a16="http://schemas.microsoft.com/office/drawing/2014/main" id="{662083D3-C774-4E90-A9FE-0A622DE27130}"/>
              </a:ext>
            </a:extLst>
          </p:cNvPr>
          <p:cNvSpPr txBox="1">
            <a:spLocks noChangeArrowheads="1"/>
          </p:cNvSpPr>
          <p:nvPr/>
        </p:nvSpPr>
        <p:spPr bwMode="auto">
          <a:xfrm>
            <a:off x="3608388" y="728663"/>
            <a:ext cx="2390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Winner</a:t>
            </a:r>
            <a:r>
              <a:rPr kumimoji="1" lang="en-US" altLang="zh-CN" sz="2800" b="1" i="1"/>
              <a:t> </a:t>
            </a:r>
            <a:r>
              <a:rPr kumimoji="1" lang="en-US" altLang="zh-CN" sz="2800" b="1"/>
              <a:t>(</a:t>
            </a:r>
            <a:r>
              <a:rPr kumimoji="1" lang="zh-CN" altLang="zh-CN" sz="2800" b="1"/>
              <a:t>胜者</a:t>
            </a:r>
            <a:r>
              <a:rPr kumimoji="1" lang="en-US" altLang="zh-CN" sz="2800" b="1"/>
              <a:t>)</a:t>
            </a:r>
          </a:p>
        </p:txBody>
      </p:sp>
      <p:sp>
        <p:nvSpPr>
          <p:cNvPr id="1149990" name="Line 38">
            <a:extLst>
              <a:ext uri="{FF2B5EF4-FFF2-40B4-BE49-F238E27FC236}">
                <a16:creationId xmlns:a16="http://schemas.microsoft.com/office/drawing/2014/main" id="{029F2E5F-027F-4D5E-A896-CC14B94D39B1}"/>
              </a:ext>
            </a:extLst>
          </p:cNvPr>
          <p:cNvSpPr>
            <a:spLocks noChangeShapeType="1"/>
          </p:cNvSpPr>
          <p:nvPr/>
        </p:nvSpPr>
        <p:spPr bwMode="auto">
          <a:xfrm>
            <a:off x="5219700" y="1628775"/>
            <a:ext cx="1873250" cy="0"/>
          </a:xfrm>
          <a:prstGeom prst="line">
            <a:avLst/>
          </a:prstGeom>
          <a:noFill/>
          <a:ln w="38100">
            <a:solidFill>
              <a:srgbClr val="3399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1149991" name="Text Box 39">
            <a:extLst>
              <a:ext uri="{FF2B5EF4-FFF2-40B4-BE49-F238E27FC236}">
                <a16:creationId xmlns:a16="http://schemas.microsoft.com/office/drawing/2014/main" id="{9484078E-79DE-44CC-9275-3408B5BE72C8}"/>
              </a:ext>
            </a:extLst>
          </p:cNvPr>
          <p:cNvSpPr txBox="1">
            <a:spLocks noChangeArrowheads="1"/>
          </p:cNvSpPr>
          <p:nvPr/>
        </p:nvSpPr>
        <p:spPr bwMode="auto">
          <a:xfrm>
            <a:off x="7158038" y="1298575"/>
            <a:ext cx="167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3200" b="1">
                <a:solidFill>
                  <a:schemeClr val="bg2"/>
                </a:solidFill>
              </a:rPr>
              <a:t>e[7] = 63</a:t>
            </a:r>
          </a:p>
        </p:txBody>
      </p:sp>
      <p:sp>
        <p:nvSpPr>
          <p:cNvPr id="1149992" name="Text Box 40">
            <a:extLst>
              <a:ext uri="{FF2B5EF4-FFF2-40B4-BE49-F238E27FC236}">
                <a16:creationId xmlns:a16="http://schemas.microsoft.com/office/drawing/2014/main" id="{A590900E-54B2-47CD-8923-BCDE70FA2D0A}"/>
              </a:ext>
            </a:extLst>
          </p:cNvPr>
          <p:cNvSpPr txBox="1">
            <a:spLocks noChangeArrowheads="1"/>
          </p:cNvSpPr>
          <p:nvPr/>
        </p:nvSpPr>
        <p:spPr bwMode="auto">
          <a:xfrm>
            <a:off x="2303463" y="2528888"/>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9993" name="Text Box 41">
            <a:extLst>
              <a:ext uri="{FF2B5EF4-FFF2-40B4-BE49-F238E27FC236}">
                <a16:creationId xmlns:a16="http://schemas.microsoft.com/office/drawing/2014/main" id="{4F05A205-5C06-4C45-9B72-0220282E8056}"/>
              </a:ext>
            </a:extLst>
          </p:cNvPr>
          <p:cNvSpPr txBox="1">
            <a:spLocks noChangeArrowheads="1"/>
          </p:cNvSpPr>
          <p:nvPr/>
        </p:nvSpPr>
        <p:spPr bwMode="auto">
          <a:xfrm>
            <a:off x="3327400" y="3321050"/>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
        <p:nvSpPr>
          <p:cNvPr id="1149994" name="Text Box 42">
            <a:extLst>
              <a:ext uri="{FF2B5EF4-FFF2-40B4-BE49-F238E27FC236}">
                <a16:creationId xmlns:a16="http://schemas.microsoft.com/office/drawing/2014/main" id="{BFC84E27-A25F-4034-8319-E00CBE20DC14}"/>
              </a:ext>
            </a:extLst>
          </p:cNvPr>
          <p:cNvSpPr txBox="1">
            <a:spLocks noChangeArrowheads="1"/>
          </p:cNvSpPr>
          <p:nvPr/>
        </p:nvSpPr>
        <p:spPr bwMode="auto">
          <a:xfrm>
            <a:off x="576263" y="4902200"/>
            <a:ext cx="7900987"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tx2"/>
                </a:solidFill>
                <a:ea typeface="隶书" panose="02010509060101010101" pitchFamily="49" charset="-122"/>
              </a:rPr>
              <a:t>输出冠军</a:t>
            </a:r>
            <a:r>
              <a:rPr kumimoji="1" lang="en-US" altLang="zh-CN" sz="3200" b="1">
                <a:solidFill>
                  <a:schemeClr val="tx2"/>
                </a:solidFill>
                <a:ea typeface="隶书" panose="02010509060101010101" pitchFamily="49" charset="-122"/>
              </a:rPr>
              <a:t>e[3] = 49 </a:t>
            </a:r>
            <a:r>
              <a:rPr kumimoji="1" lang="zh-CN" altLang="en-US" sz="3200" b="1">
                <a:solidFill>
                  <a:schemeClr val="tx2"/>
                </a:solidFill>
                <a:ea typeface="隶书" panose="02010509060101010101" pitchFamily="49" charset="-122"/>
              </a:rPr>
              <a:t>并调整胜者树后树的状态</a:t>
            </a:r>
          </a:p>
        </p:txBody>
      </p:sp>
      <p:sp>
        <p:nvSpPr>
          <p:cNvPr id="1149995" name="Text Box 43">
            <a:extLst>
              <a:ext uri="{FF2B5EF4-FFF2-40B4-BE49-F238E27FC236}">
                <a16:creationId xmlns:a16="http://schemas.microsoft.com/office/drawing/2014/main" id="{EB447BCF-015A-455D-A054-2400B75E9DAA}"/>
              </a:ext>
            </a:extLst>
          </p:cNvPr>
          <p:cNvSpPr txBox="1">
            <a:spLocks noChangeArrowheads="1"/>
          </p:cNvSpPr>
          <p:nvPr/>
        </p:nvSpPr>
        <p:spPr bwMode="auto">
          <a:xfrm>
            <a:off x="4371975" y="1844675"/>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8000"/>
                </a:solidFill>
                <a:ea typeface="隶书" panose="02010509060101010101" pitchFamily="49" charset="-122"/>
              </a:rPr>
              <a:t>VS.</a:t>
            </a:r>
            <a:r>
              <a:rPr kumimoji="1" lang="en-US" altLang="zh-CN" sz="2800">
                <a:solidFill>
                  <a:schemeClr val="accent2"/>
                </a:solidFill>
                <a:ea typeface="隶书" panose="02010509060101010101" pitchFamily="49" charset="-122"/>
              </a:rPr>
              <a:t> </a:t>
            </a:r>
            <a:endParaRPr kumimoji="1" lang="en-US" altLang="zh-CN" sz="2400">
              <a:ea typeface="宋体" panose="02010600030101010101" pitchFamily="2" charset="-122"/>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127EEDA-3B16-4F2F-9D8E-B730D3CB1DE6}"/>
              </a:ext>
            </a:extLst>
          </p:cNvPr>
          <p:cNvSpPr>
            <a:spLocks noGrp="1"/>
          </p:cNvSpPr>
          <p:nvPr>
            <p:ph type="sldNum" sz="quarter" idx="11"/>
          </p:nvPr>
        </p:nvSpPr>
        <p:spPr/>
        <p:txBody>
          <a:bodyPr/>
          <a:lstStyle/>
          <a:p>
            <a:r>
              <a:rPr lang="en-US" altLang="zh-CN"/>
              <a:t>140-</a:t>
            </a:r>
            <a:fld id="{5F03CDBA-D26D-49C0-B1A9-C13FAFA59500}" type="slidenum">
              <a:rPr lang="en-US" altLang="zh-CN"/>
              <a:pPr/>
              <a:t>93</a:t>
            </a:fld>
            <a:endParaRPr lang="en-US" altLang="zh-CN"/>
          </a:p>
        </p:txBody>
      </p:sp>
      <p:sp>
        <p:nvSpPr>
          <p:cNvPr id="960516" name="Rectangle 4">
            <a:extLst>
              <a:ext uri="{FF2B5EF4-FFF2-40B4-BE49-F238E27FC236}">
                <a16:creationId xmlns:a16="http://schemas.microsoft.com/office/drawing/2014/main" id="{5CF0127E-79CE-4693-82F3-45F37F02451F}"/>
              </a:ext>
            </a:extLst>
          </p:cNvPr>
          <p:cNvSpPr>
            <a:spLocks noGrp="1" noChangeArrowheads="1"/>
          </p:cNvSpPr>
          <p:nvPr>
            <p:ph type="body" idx="1"/>
          </p:nvPr>
        </p:nvSpPr>
        <p:spPr>
          <a:xfrm>
            <a:off x="519113" y="800100"/>
            <a:ext cx="8229600" cy="5686425"/>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这种排序方法虽然减少了许多排序时间</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但是使用了较多的附加存储。</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如果有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个元素，必须使用至少 </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楷体_GB2312" panose="02010609030101010101"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个结点来存放胜者树。</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锦标赛排序是一个稳定的排序方法。</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1B267EC3-FA3E-43FB-AE4A-C2763B3CEB5C}"/>
              </a:ext>
            </a:extLst>
          </p:cNvPr>
          <p:cNvSpPr>
            <a:spLocks noGrp="1"/>
          </p:cNvSpPr>
          <p:nvPr>
            <p:ph type="sldNum" sz="quarter" idx="11"/>
          </p:nvPr>
        </p:nvSpPr>
        <p:spPr/>
        <p:txBody>
          <a:bodyPr/>
          <a:lstStyle/>
          <a:p>
            <a:r>
              <a:rPr lang="en-US" altLang="zh-CN"/>
              <a:t>140-</a:t>
            </a:r>
            <a:fld id="{39CF8ADB-1DE5-4539-B8A4-ADCDFE09D1D4}" type="slidenum">
              <a:rPr lang="en-US" altLang="zh-CN"/>
              <a:pPr/>
              <a:t>94</a:t>
            </a:fld>
            <a:endParaRPr lang="en-US" altLang="zh-CN"/>
          </a:p>
        </p:txBody>
      </p:sp>
      <p:sp>
        <p:nvSpPr>
          <p:cNvPr id="961538" name="Rectangle 2">
            <a:extLst>
              <a:ext uri="{FF2B5EF4-FFF2-40B4-BE49-F238E27FC236}">
                <a16:creationId xmlns:a16="http://schemas.microsoft.com/office/drawing/2014/main" id="{AAF2A316-ACC1-4D9A-B653-E9EB48836AC0}"/>
              </a:ext>
            </a:extLst>
          </p:cNvPr>
          <p:cNvSpPr>
            <a:spLocks noChangeArrowheads="1"/>
          </p:cNvSpPr>
          <p:nvPr/>
        </p:nvSpPr>
        <p:spPr bwMode="auto">
          <a:xfrm>
            <a:off x="1219200" y="134938"/>
            <a:ext cx="1841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kumimoji="1" lang="en-US" altLang="en-US" sz="2800" b="1">
              <a:effectLst>
                <a:outerShdw blurRad="38100" dist="38100" dir="2700000" algn="tl">
                  <a:srgbClr val="C0C0C0"/>
                </a:outerShdw>
              </a:effectLst>
              <a:ea typeface="楷体_GB2312" panose="02010609030101010101" pitchFamily="49" charset="-122"/>
            </a:endParaRPr>
          </a:p>
        </p:txBody>
      </p:sp>
      <p:sp>
        <p:nvSpPr>
          <p:cNvPr id="961540" name="Rectangle 4">
            <a:extLst>
              <a:ext uri="{FF2B5EF4-FFF2-40B4-BE49-F238E27FC236}">
                <a16:creationId xmlns:a16="http://schemas.microsoft.com/office/drawing/2014/main" id="{1A470225-9018-402E-9D55-8BFF74BE39CD}"/>
              </a:ext>
            </a:extLst>
          </p:cNvPr>
          <p:cNvSpPr>
            <a:spLocks noGrp="1" noChangeArrowheads="1"/>
          </p:cNvSpPr>
          <p:nvPr>
            <p:ph type="title"/>
          </p:nvPr>
        </p:nvSpPr>
        <p:spPr>
          <a:xfrm>
            <a:off x="2195513" y="441325"/>
            <a:ext cx="4724400" cy="95567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堆排序 </a:t>
            </a:r>
            <a:r>
              <a:rPr lang="en-US" altLang="zh-CN" sz="4000" b="1">
                <a:solidFill>
                  <a:schemeClr val="tx2"/>
                </a:solidFill>
                <a:latin typeface="华文新魏" panose="02010800040101010101" pitchFamily="2" charset="-122"/>
                <a:ea typeface="华文新魏" panose="02010800040101010101" pitchFamily="2" charset="-122"/>
              </a:rPr>
              <a:t>(Heap Sort)</a:t>
            </a:r>
          </a:p>
        </p:txBody>
      </p:sp>
      <p:sp>
        <p:nvSpPr>
          <p:cNvPr id="961541" name="Rectangle 5">
            <a:extLst>
              <a:ext uri="{FF2B5EF4-FFF2-40B4-BE49-F238E27FC236}">
                <a16:creationId xmlns:a16="http://schemas.microsoft.com/office/drawing/2014/main" id="{95E15FD5-6327-4A30-8D9F-97E8883301FF}"/>
              </a:ext>
            </a:extLst>
          </p:cNvPr>
          <p:cNvSpPr>
            <a:spLocks noGrp="1" noChangeArrowheads="1"/>
          </p:cNvSpPr>
          <p:nvPr>
            <p:ph type="body" idx="1"/>
          </p:nvPr>
        </p:nvSpPr>
        <p:spPr>
          <a:xfrm>
            <a:off x="555625" y="1343025"/>
            <a:ext cx="8156575" cy="5146675"/>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利用堆及其运算</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可以很容易地实现选择排序的思路。</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堆排序分为两个步骤</a:t>
            </a:r>
          </a:p>
          <a:p>
            <a:pPr lvl="1">
              <a:lnSpc>
                <a:spcPct val="105000"/>
              </a:lnSpc>
              <a:spcBef>
                <a:spcPct val="10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根据初始输入数据，利用堆的调整算法  </a:t>
            </a:r>
            <a:r>
              <a:rPr lang="en-US" altLang="zh-CN" sz="3000" b="1">
                <a:latin typeface="Times New Roman" panose="02020603050405020304" pitchFamily="18" charset="0"/>
                <a:ea typeface="仿宋_GB2312" pitchFamily="49" charset="-122"/>
              </a:rPr>
              <a:t>siftDown( ) </a:t>
            </a:r>
            <a:r>
              <a:rPr lang="zh-CN" altLang="en-US" sz="3000" b="1">
                <a:latin typeface="Times New Roman" panose="02020603050405020304" pitchFamily="18" charset="0"/>
                <a:ea typeface="仿宋_GB2312" pitchFamily="49" charset="-122"/>
              </a:rPr>
              <a:t>形成初始堆</a:t>
            </a:r>
            <a:r>
              <a:rPr lang="en-US" altLang="zh-CN" sz="3000" b="1">
                <a:latin typeface="Times New Roman" panose="02020603050405020304" pitchFamily="18" charset="0"/>
                <a:ea typeface="仿宋_GB2312" pitchFamily="49" charset="-122"/>
              </a:rPr>
              <a:t>;</a:t>
            </a:r>
          </a:p>
          <a:p>
            <a:pPr lvl="1">
              <a:lnSpc>
                <a:spcPct val="105000"/>
              </a:lnSpc>
              <a:spcBef>
                <a:spcPct val="10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通过一系列的元素交换和重新调整堆进行排序。</a:t>
            </a:r>
          </a:p>
          <a:p>
            <a:pPr>
              <a:lnSpc>
                <a:spcPct val="105000"/>
              </a:lnSpc>
              <a:spcBef>
                <a:spcPct val="10000"/>
              </a:spcBef>
              <a:buClr>
                <a:srgbClr val="800080"/>
              </a:buClr>
              <a:buSzPct val="50000"/>
            </a:pPr>
            <a:r>
              <a:rPr lang="zh-CN" altLang="en-US" sz="3000" b="1">
                <a:ea typeface="仿宋_GB2312" pitchFamily="49" charset="-122"/>
              </a:rPr>
              <a:t>为了实现元素按排序码从小到大排序，要求建立最大堆。</a:t>
            </a:r>
            <a:r>
              <a:rPr lang="zh-CN" altLang="en-US"/>
              <a:t>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2">
            <a:extLst>
              <a:ext uri="{FF2B5EF4-FFF2-40B4-BE49-F238E27FC236}">
                <a16:creationId xmlns:a16="http://schemas.microsoft.com/office/drawing/2014/main" id="{0DB9BF56-E42F-491D-A03C-8DDF11739773}"/>
              </a:ext>
            </a:extLst>
          </p:cNvPr>
          <p:cNvSpPr>
            <a:spLocks noGrp="1"/>
          </p:cNvSpPr>
          <p:nvPr>
            <p:ph type="sldNum" sz="quarter" idx="11"/>
          </p:nvPr>
        </p:nvSpPr>
        <p:spPr/>
        <p:txBody>
          <a:bodyPr/>
          <a:lstStyle/>
          <a:p>
            <a:r>
              <a:rPr lang="en-US" altLang="zh-CN"/>
              <a:t>140-</a:t>
            </a:r>
            <a:fld id="{0539B7D7-CF39-40E1-A990-893A503B6080}" type="slidenum">
              <a:rPr lang="en-US" altLang="zh-CN"/>
              <a:pPr/>
              <a:t>95</a:t>
            </a:fld>
            <a:endParaRPr lang="en-US" altLang="zh-CN"/>
          </a:p>
        </p:txBody>
      </p:sp>
      <p:sp>
        <p:nvSpPr>
          <p:cNvPr id="962570" name="Text Box 10">
            <a:extLst>
              <a:ext uri="{FF2B5EF4-FFF2-40B4-BE49-F238E27FC236}">
                <a16:creationId xmlns:a16="http://schemas.microsoft.com/office/drawing/2014/main" id="{C5BD4068-F195-40ED-9E51-0014AD6B1EA4}"/>
              </a:ext>
            </a:extLst>
          </p:cNvPr>
          <p:cNvSpPr txBox="1">
            <a:spLocks noChangeArrowheads="1"/>
          </p:cNvSpPr>
          <p:nvPr/>
        </p:nvSpPr>
        <p:spPr bwMode="auto">
          <a:xfrm>
            <a:off x="576263" y="673100"/>
            <a:ext cx="384175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600" b="1" u="sng">
                <a:solidFill>
                  <a:schemeClr val="tx2"/>
                </a:solidFill>
                <a:ea typeface="隶书" panose="02010509060101010101" pitchFamily="49" charset="-122"/>
              </a:rPr>
              <a:t>建立初始的最大堆</a:t>
            </a:r>
            <a:endParaRPr kumimoji="1" lang="zh-CN" altLang="en-US" sz="3600">
              <a:solidFill>
                <a:schemeClr val="tx2"/>
              </a:solidFill>
              <a:ea typeface="隶书" panose="02010509060101010101" pitchFamily="49" charset="-122"/>
            </a:endParaRPr>
          </a:p>
        </p:txBody>
      </p:sp>
      <p:sp>
        <p:nvSpPr>
          <p:cNvPr id="962586" name="AutoShape 26">
            <a:extLst>
              <a:ext uri="{FF2B5EF4-FFF2-40B4-BE49-F238E27FC236}">
                <a16:creationId xmlns:a16="http://schemas.microsoft.com/office/drawing/2014/main" id="{4ED76EA2-E890-4643-A66C-928200D5608B}"/>
              </a:ext>
            </a:extLst>
          </p:cNvPr>
          <p:cNvSpPr>
            <a:spLocks noChangeArrowheads="1"/>
          </p:cNvSpPr>
          <p:nvPr/>
        </p:nvSpPr>
        <p:spPr bwMode="auto">
          <a:xfrm>
            <a:off x="3979863" y="282575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62599" name="AutoShape 39">
            <a:extLst>
              <a:ext uri="{FF2B5EF4-FFF2-40B4-BE49-F238E27FC236}">
                <a16:creationId xmlns:a16="http://schemas.microsoft.com/office/drawing/2014/main" id="{9F0D5464-DF8E-4402-B280-04C8B587002C}"/>
              </a:ext>
            </a:extLst>
          </p:cNvPr>
          <p:cNvSpPr>
            <a:spLocks noChangeArrowheads="1"/>
          </p:cNvSpPr>
          <p:nvPr/>
        </p:nvSpPr>
        <p:spPr bwMode="auto">
          <a:xfrm>
            <a:off x="7942263" y="282575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hlink"/>
                </a:solidFill>
                <a:miter lim="800000"/>
                <a:headEnd/>
                <a:tailEnd/>
              </a14:hiddenLine>
            </a:ext>
          </a:extLst>
        </p:spPr>
        <p:txBody>
          <a:bodyPr wrap="none" anchor="ctr"/>
          <a:lstStyle/>
          <a:p>
            <a:endParaRPr lang="en-US"/>
          </a:p>
        </p:txBody>
      </p:sp>
      <p:grpSp>
        <p:nvGrpSpPr>
          <p:cNvPr id="962617" name="Group 57">
            <a:extLst>
              <a:ext uri="{FF2B5EF4-FFF2-40B4-BE49-F238E27FC236}">
                <a16:creationId xmlns:a16="http://schemas.microsoft.com/office/drawing/2014/main" id="{61EAA2BC-E39D-4BB9-95B9-CEC4608EEC4C}"/>
              </a:ext>
            </a:extLst>
          </p:cNvPr>
          <p:cNvGrpSpPr>
            <a:grpSpLocks/>
          </p:cNvGrpSpPr>
          <p:nvPr/>
        </p:nvGrpSpPr>
        <p:grpSpPr bwMode="auto">
          <a:xfrm>
            <a:off x="609600" y="1530350"/>
            <a:ext cx="10299700" cy="4470400"/>
            <a:chOff x="384" y="964"/>
            <a:chExt cx="6488" cy="2816"/>
          </a:xfrm>
        </p:grpSpPr>
        <p:sp>
          <p:nvSpPr>
            <p:cNvPr id="962562" name="Line 2">
              <a:extLst>
                <a:ext uri="{FF2B5EF4-FFF2-40B4-BE49-F238E27FC236}">
                  <a16:creationId xmlns:a16="http://schemas.microsoft.com/office/drawing/2014/main" id="{59F01E7E-8B59-440E-A294-2A2C852CB5E4}"/>
                </a:ext>
              </a:extLst>
            </p:cNvPr>
            <p:cNvSpPr>
              <a:spLocks noChangeShapeType="1"/>
            </p:cNvSpPr>
            <p:nvPr/>
          </p:nvSpPr>
          <p:spPr bwMode="auto">
            <a:xfrm flipH="1">
              <a:off x="4394" y="2020"/>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563" name="Line 3">
              <a:extLst>
                <a:ext uri="{FF2B5EF4-FFF2-40B4-BE49-F238E27FC236}">
                  <a16:creationId xmlns:a16="http://schemas.microsoft.com/office/drawing/2014/main" id="{C186D091-DE6E-473C-B496-EAECE2BA80B6}"/>
                </a:ext>
              </a:extLst>
            </p:cNvPr>
            <p:cNvSpPr>
              <a:spLocks noChangeShapeType="1"/>
            </p:cNvSpPr>
            <p:nvPr/>
          </p:nvSpPr>
          <p:spPr bwMode="auto">
            <a:xfrm>
              <a:off x="4154" y="1444"/>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564" name="Line 4">
              <a:extLst>
                <a:ext uri="{FF2B5EF4-FFF2-40B4-BE49-F238E27FC236}">
                  <a16:creationId xmlns:a16="http://schemas.microsoft.com/office/drawing/2014/main" id="{5FAFB8AB-2D50-4191-AB76-4C8E4A937B7D}"/>
                </a:ext>
              </a:extLst>
            </p:cNvPr>
            <p:cNvSpPr>
              <a:spLocks noChangeShapeType="1"/>
            </p:cNvSpPr>
            <p:nvPr/>
          </p:nvSpPr>
          <p:spPr bwMode="auto">
            <a:xfrm>
              <a:off x="3732" y="2020"/>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565" name="Line 5">
              <a:extLst>
                <a:ext uri="{FF2B5EF4-FFF2-40B4-BE49-F238E27FC236}">
                  <a16:creationId xmlns:a16="http://schemas.microsoft.com/office/drawing/2014/main" id="{0292DC08-D77A-41AE-9C9B-E4C65D45A039}"/>
                </a:ext>
              </a:extLst>
            </p:cNvPr>
            <p:cNvSpPr>
              <a:spLocks noChangeShapeType="1"/>
            </p:cNvSpPr>
            <p:nvPr/>
          </p:nvSpPr>
          <p:spPr bwMode="auto">
            <a:xfrm flipH="1">
              <a:off x="3252" y="1444"/>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566" name="Line 6">
              <a:extLst>
                <a:ext uri="{FF2B5EF4-FFF2-40B4-BE49-F238E27FC236}">
                  <a16:creationId xmlns:a16="http://schemas.microsoft.com/office/drawing/2014/main" id="{97A04391-2B9E-4F33-B8A0-7660882187A4}"/>
                </a:ext>
              </a:extLst>
            </p:cNvPr>
            <p:cNvSpPr>
              <a:spLocks noChangeShapeType="1"/>
            </p:cNvSpPr>
            <p:nvPr/>
          </p:nvSpPr>
          <p:spPr bwMode="auto">
            <a:xfrm flipH="1">
              <a:off x="1824" y="2020"/>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567" name="Line 7">
              <a:extLst>
                <a:ext uri="{FF2B5EF4-FFF2-40B4-BE49-F238E27FC236}">
                  <a16:creationId xmlns:a16="http://schemas.microsoft.com/office/drawing/2014/main" id="{F01B2648-829B-4BCD-8FB3-BB094BC3B33D}"/>
                </a:ext>
              </a:extLst>
            </p:cNvPr>
            <p:cNvSpPr>
              <a:spLocks noChangeShapeType="1"/>
            </p:cNvSpPr>
            <p:nvPr/>
          </p:nvSpPr>
          <p:spPr bwMode="auto">
            <a:xfrm>
              <a:off x="1152" y="2020"/>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568" name="Line 8">
              <a:extLst>
                <a:ext uri="{FF2B5EF4-FFF2-40B4-BE49-F238E27FC236}">
                  <a16:creationId xmlns:a16="http://schemas.microsoft.com/office/drawing/2014/main" id="{91D8F3E0-577F-450A-B0BA-B647A65F5D58}"/>
                </a:ext>
              </a:extLst>
            </p:cNvPr>
            <p:cNvSpPr>
              <a:spLocks noChangeShapeType="1"/>
            </p:cNvSpPr>
            <p:nvPr/>
          </p:nvSpPr>
          <p:spPr bwMode="auto">
            <a:xfrm>
              <a:off x="1680" y="1444"/>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569" name="Line 9">
              <a:extLst>
                <a:ext uri="{FF2B5EF4-FFF2-40B4-BE49-F238E27FC236}">
                  <a16:creationId xmlns:a16="http://schemas.microsoft.com/office/drawing/2014/main" id="{84F4C937-E614-4040-B256-75FE71890F88}"/>
                </a:ext>
              </a:extLst>
            </p:cNvPr>
            <p:cNvSpPr>
              <a:spLocks noChangeShapeType="1"/>
            </p:cNvSpPr>
            <p:nvPr/>
          </p:nvSpPr>
          <p:spPr bwMode="auto">
            <a:xfrm flipH="1">
              <a:off x="672" y="1444"/>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62571" name="Object 11">
              <a:extLst>
                <a:ext uri="{FF2B5EF4-FFF2-40B4-BE49-F238E27FC236}">
                  <a16:creationId xmlns:a16="http://schemas.microsoft.com/office/drawing/2014/main" id="{63024B3B-27E7-4CFB-B1BA-56555691149C}"/>
                </a:ext>
              </a:extLst>
            </p:cNvPr>
            <p:cNvGraphicFramePr>
              <a:graphicFrameLocks noChangeAspect="1"/>
            </p:cNvGraphicFramePr>
            <p:nvPr/>
          </p:nvGraphicFramePr>
          <p:xfrm>
            <a:off x="6351" y="980"/>
            <a:ext cx="521" cy="2800"/>
          </p:xfrm>
          <a:graphic>
            <a:graphicData uri="http://schemas.openxmlformats.org/presentationml/2006/ole">
              <mc:AlternateContent xmlns:mc="http://schemas.openxmlformats.org/markup-compatibility/2006">
                <mc:Choice xmlns:v="urn:schemas-microsoft-com:vml" Requires="v">
                  <p:oleObj spid="_x0000_s962619" name="Document" r:id="rId3" imgW="826920" imgH="4444560" progId="Word.Document.8">
                    <p:embed/>
                  </p:oleObj>
                </mc:Choice>
                <mc:Fallback>
                  <p:oleObj name="Document" r:id="rId3" imgW="826920" imgH="4444560" progId="Word.Document.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 y="980"/>
                          <a:ext cx="521" cy="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572" name="Oval 12">
              <a:extLst>
                <a:ext uri="{FF2B5EF4-FFF2-40B4-BE49-F238E27FC236}">
                  <a16:creationId xmlns:a16="http://schemas.microsoft.com/office/drawing/2014/main" id="{581577AF-CEDE-455E-B3C6-456CA81E2094}"/>
                </a:ext>
              </a:extLst>
            </p:cNvPr>
            <p:cNvSpPr>
              <a:spLocks noChangeArrowheads="1"/>
            </p:cNvSpPr>
            <p:nvPr/>
          </p:nvSpPr>
          <p:spPr bwMode="auto">
            <a:xfrm>
              <a:off x="1392" y="1204"/>
              <a:ext cx="336" cy="336"/>
            </a:xfrm>
            <a:prstGeom prst="ellipse">
              <a:avLst/>
            </a:prstGeom>
            <a:solidFill>
              <a:srgbClr val="CCFF99"/>
            </a:solidFill>
            <a:ln w="19050">
              <a:solidFill>
                <a:schemeClr val="bg2"/>
              </a:solidFill>
              <a:round/>
              <a:headEnd/>
              <a:tailEnd/>
            </a:ln>
          </p:spPr>
          <p:txBody>
            <a:bodyPr wrap="none" anchor="ctr"/>
            <a:lstStyle/>
            <a:p>
              <a:r>
                <a:rPr kumimoji="1" lang="en-US" altLang="zh-CN" sz="2800" b="1">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73" name="Oval 13">
              <a:extLst>
                <a:ext uri="{FF2B5EF4-FFF2-40B4-BE49-F238E27FC236}">
                  <a16:creationId xmlns:a16="http://schemas.microsoft.com/office/drawing/2014/main" id="{740FD98F-8E05-46C3-8F1F-32C11DDC2580}"/>
                </a:ext>
              </a:extLst>
            </p:cNvPr>
            <p:cNvSpPr>
              <a:spLocks noChangeArrowheads="1"/>
            </p:cNvSpPr>
            <p:nvPr/>
          </p:nvSpPr>
          <p:spPr bwMode="auto">
            <a:xfrm>
              <a:off x="912" y="1732"/>
              <a:ext cx="336" cy="336"/>
            </a:xfrm>
            <a:prstGeom prst="ellipse">
              <a:avLst/>
            </a:prstGeom>
            <a:solidFill>
              <a:srgbClr val="CCFF99"/>
            </a:solidFill>
            <a:ln w="19050">
              <a:solidFill>
                <a:schemeClr val="bg2"/>
              </a:solidFill>
              <a:round/>
              <a:headEnd/>
              <a:tailEnd/>
            </a:ln>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74" name="Oval 14">
              <a:extLst>
                <a:ext uri="{FF2B5EF4-FFF2-40B4-BE49-F238E27FC236}">
                  <a16:creationId xmlns:a16="http://schemas.microsoft.com/office/drawing/2014/main" id="{4FFEF003-7AD9-4738-8463-7273B8BF0972}"/>
                </a:ext>
              </a:extLst>
            </p:cNvPr>
            <p:cNvSpPr>
              <a:spLocks noChangeArrowheads="1"/>
            </p:cNvSpPr>
            <p:nvPr/>
          </p:nvSpPr>
          <p:spPr bwMode="auto">
            <a:xfrm>
              <a:off x="432" y="2308"/>
              <a:ext cx="336" cy="336"/>
            </a:xfrm>
            <a:prstGeom prst="ellipse">
              <a:avLst/>
            </a:prstGeom>
            <a:solidFill>
              <a:srgbClr val="CCFF99"/>
            </a:solidFill>
            <a:ln w="19050">
              <a:solidFill>
                <a:schemeClr val="bg2"/>
              </a:solidFill>
              <a:round/>
              <a:headEnd/>
              <a:tailEnd/>
            </a:ln>
          </p:spPr>
          <p:txBody>
            <a:bodyPr wrap="none" anchor="ctr"/>
            <a:lstStyle/>
            <a:p>
              <a:r>
                <a:rPr kumimoji="1" lang="en-US" altLang="zh-CN" sz="24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75" name="Oval 15">
              <a:extLst>
                <a:ext uri="{FF2B5EF4-FFF2-40B4-BE49-F238E27FC236}">
                  <a16:creationId xmlns:a16="http://schemas.microsoft.com/office/drawing/2014/main" id="{BF2C114F-A9C8-4134-BE43-EBB95C2CF95B}"/>
                </a:ext>
              </a:extLst>
            </p:cNvPr>
            <p:cNvSpPr>
              <a:spLocks noChangeArrowheads="1"/>
            </p:cNvSpPr>
            <p:nvPr/>
          </p:nvSpPr>
          <p:spPr bwMode="auto">
            <a:xfrm>
              <a:off x="1872" y="1732"/>
              <a:ext cx="336" cy="336"/>
            </a:xfrm>
            <a:prstGeom prst="ellipse">
              <a:avLst/>
            </a:prstGeom>
            <a:solidFill>
              <a:srgbClr val="CCFF99"/>
            </a:solidFill>
            <a:ln w="19050">
              <a:solidFill>
                <a:schemeClr val="bg2"/>
              </a:solidFill>
              <a:round/>
              <a:headEnd/>
              <a:tailEnd/>
            </a:ln>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76" name="Oval 16">
              <a:extLst>
                <a:ext uri="{FF2B5EF4-FFF2-40B4-BE49-F238E27FC236}">
                  <a16:creationId xmlns:a16="http://schemas.microsoft.com/office/drawing/2014/main" id="{0F110ADF-2F55-411A-B2CF-8BEE3BD6BBDA}"/>
                </a:ext>
              </a:extLst>
            </p:cNvPr>
            <p:cNvSpPr>
              <a:spLocks noChangeArrowheads="1"/>
            </p:cNvSpPr>
            <p:nvPr/>
          </p:nvSpPr>
          <p:spPr bwMode="auto">
            <a:xfrm>
              <a:off x="1104" y="2308"/>
              <a:ext cx="336" cy="336"/>
            </a:xfrm>
            <a:prstGeom prst="ellipse">
              <a:avLst/>
            </a:prstGeom>
            <a:solidFill>
              <a:srgbClr val="CCFF99"/>
            </a:solidFill>
            <a:ln w="19050">
              <a:solidFill>
                <a:schemeClr val="bg2"/>
              </a:solidFill>
              <a:round/>
              <a:headEnd/>
              <a:tailEnd/>
            </a:ln>
          </p:spPr>
          <p:txBody>
            <a:bodyPr wrap="none" anchor="ctr"/>
            <a:lstStyle/>
            <a:p>
              <a:r>
                <a:rPr kumimoji="1" lang="en-US" altLang="zh-CN" sz="2800" b="1">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77" name="Oval 17">
              <a:extLst>
                <a:ext uri="{FF2B5EF4-FFF2-40B4-BE49-F238E27FC236}">
                  <a16:creationId xmlns:a16="http://schemas.microsoft.com/office/drawing/2014/main" id="{46900BE6-9CFC-486A-9CA1-ED6F8BD67CFA}"/>
                </a:ext>
              </a:extLst>
            </p:cNvPr>
            <p:cNvSpPr>
              <a:spLocks noChangeArrowheads="1"/>
            </p:cNvSpPr>
            <p:nvPr/>
          </p:nvSpPr>
          <p:spPr bwMode="auto">
            <a:xfrm>
              <a:off x="1632" y="2308"/>
              <a:ext cx="336" cy="336"/>
            </a:xfrm>
            <a:prstGeom prst="ellipse">
              <a:avLst/>
            </a:prstGeom>
            <a:solidFill>
              <a:srgbClr val="CCFF99"/>
            </a:solidFill>
            <a:ln w="19050">
              <a:solidFill>
                <a:schemeClr val="bg2"/>
              </a:solidFill>
              <a:round/>
              <a:headEnd/>
              <a:tailEnd/>
            </a:ln>
          </p:spPr>
          <p:txBody>
            <a:bodyPr wrap="none" anchor="ctr"/>
            <a:lstStyle/>
            <a:p>
              <a:r>
                <a:rPr kumimoji="1" lang="en-US" altLang="zh-CN" sz="2800" b="1">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78" name="Text Box 18">
              <a:extLst>
                <a:ext uri="{FF2B5EF4-FFF2-40B4-BE49-F238E27FC236}">
                  <a16:creationId xmlns:a16="http://schemas.microsoft.com/office/drawing/2014/main" id="{3C296307-8137-4653-9272-CE59B689960E}"/>
                </a:ext>
              </a:extLst>
            </p:cNvPr>
            <p:cNvSpPr txBox="1">
              <a:spLocks noChangeArrowheads="1"/>
            </p:cNvSpPr>
            <p:nvPr/>
          </p:nvSpPr>
          <p:spPr bwMode="auto">
            <a:xfrm>
              <a:off x="1260" y="973"/>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79" name="Text Box 19">
              <a:extLst>
                <a:ext uri="{FF2B5EF4-FFF2-40B4-BE49-F238E27FC236}">
                  <a16:creationId xmlns:a16="http://schemas.microsoft.com/office/drawing/2014/main" id="{5B4CEA22-E46E-45EC-BE82-B399779BEC70}"/>
                </a:ext>
              </a:extLst>
            </p:cNvPr>
            <p:cNvSpPr txBox="1">
              <a:spLocks noChangeArrowheads="1"/>
            </p:cNvSpPr>
            <p:nvPr/>
          </p:nvSpPr>
          <p:spPr bwMode="auto">
            <a:xfrm>
              <a:off x="828" y="1444"/>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80" name="Text Box 20">
              <a:extLst>
                <a:ext uri="{FF2B5EF4-FFF2-40B4-BE49-F238E27FC236}">
                  <a16:creationId xmlns:a16="http://schemas.microsoft.com/office/drawing/2014/main" id="{6D3924E7-BECE-451C-BD9F-AF2DC0417E13}"/>
                </a:ext>
              </a:extLst>
            </p:cNvPr>
            <p:cNvSpPr txBox="1">
              <a:spLocks noChangeArrowheads="1"/>
            </p:cNvSpPr>
            <p:nvPr/>
          </p:nvSpPr>
          <p:spPr bwMode="auto">
            <a:xfrm>
              <a:off x="2172" y="1540"/>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81" name="Text Box 21">
              <a:extLst>
                <a:ext uri="{FF2B5EF4-FFF2-40B4-BE49-F238E27FC236}">
                  <a16:creationId xmlns:a16="http://schemas.microsoft.com/office/drawing/2014/main" id="{F4E41AD0-F1EF-4AB6-AE63-8F8335AD87A4}"/>
                </a:ext>
              </a:extLst>
            </p:cNvPr>
            <p:cNvSpPr txBox="1">
              <a:spLocks noChangeArrowheads="1"/>
            </p:cNvSpPr>
            <p:nvPr/>
          </p:nvSpPr>
          <p:spPr bwMode="auto">
            <a:xfrm>
              <a:off x="384" y="2029"/>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82" name="Text Box 22">
              <a:extLst>
                <a:ext uri="{FF2B5EF4-FFF2-40B4-BE49-F238E27FC236}">
                  <a16:creationId xmlns:a16="http://schemas.microsoft.com/office/drawing/2014/main" id="{1333EAFD-4B04-404A-B2E9-8D9F029FE6DC}"/>
                </a:ext>
              </a:extLst>
            </p:cNvPr>
            <p:cNvSpPr txBox="1">
              <a:spLocks noChangeArrowheads="1"/>
            </p:cNvSpPr>
            <p:nvPr/>
          </p:nvSpPr>
          <p:spPr bwMode="auto">
            <a:xfrm>
              <a:off x="1248" y="2029"/>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83" name="Text Box 23">
              <a:extLst>
                <a:ext uri="{FF2B5EF4-FFF2-40B4-BE49-F238E27FC236}">
                  <a16:creationId xmlns:a16="http://schemas.microsoft.com/office/drawing/2014/main" id="{BBF90842-B113-4EAC-80D9-261A9587B57D}"/>
                </a:ext>
              </a:extLst>
            </p:cNvPr>
            <p:cNvSpPr txBox="1">
              <a:spLocks noChangeArrowheads="1"/>
            </p:cNvSpPr>
            <p:nvPr/>
          </p:nvSpPr>
          <p:spPr bwMode="auto">
            <a:xfrm>
              <a:off x="1596" y="2029"/>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84" name="Line 24">
              <a:extLst>
                <a:ext uri="{FF2B5EF4-FFF2-40B4-BE49-F238E27FC236}">
                  <a16:creationId xmlns:a16="http://schemas.microsoft.com/office/drawing/2014/main" id="{A7A81A3B-84B7-4EB3-9E94-E1A0B018DF22}"/>
                </a:ext>
              </a:extLst>
            </p:cNvPr>
            <p:cNvSpPr>
              <a:spLocks noChangeShapeType="1"/>
            </p:cNvSpPr>
            <p:nvPr/>
          </p:nvSpPr>
          <p:spPr bwMode="auto">
            <a:xfrm flipH="1">
              <a:off x="2112" y="1492"/>
              <a:ext cx="144" cy="24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62585" name="Text Box 25">
              <a:extLst>
                <a:ext uri="{FF2B5EF4-FFF2-40B4-BE49-F238E27FC236}">
                  <a16:creationId xmlns:a16="http://schemas.microsoft.com/office/drawing/2014/main" id="{ACDB903E-9594-414E-8BC5-47A311B172DC}"/>
                </a:ext>
              </a:extLst>
            </p:cNvPr>
            <p:cNvSpPr txBox="1">
              <a:spLocks noChangeArrowheads="1"/>
            </p:cNvSpPr>
            <p:nvPr/>
          </p:nvSpPr>
          <p:spPr bwMode="auto">
            <a:xfrm>
              <a:off x="2222" y="1183"/>
              <a:ext cx="187"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tx2"/>
                  </a:solidFill>
                  <a:ea typeface="宋体" panose="02010600030101010101" pitchFamily="2" charset="-122"/>
                </a:rPr>
                <a:t>i</a:t>
              </a:r>
              <a:endParaRPr kumimoji="1" lang="en-US" altLang="zh-CN" sz="32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87" name="Oval 27">
              <a:extLst>
                <a:ext uri="{FF2B5EF4-FFF2-40B4-BE49-F238E27FC236}">
                  <a16:creationId xmlns:a16="http://schemas.microsoft.com/office/drawing/2014/main" id="{E24A97A0-D762-4B77-A7F9-7A14A6974CDB}"/>
                </a:ext>
              </a:extLst>
            </p:cNvPr>
            <p:cNvSpPr>
              <a:spLocks noChangeArrowheads="1"/>
            </p:cNvSpPr>
            <p:nvPr/>
          </p:nvSpPr>
          <p:spPr bwMode="auto">
            <a:xfrm>
              <a:off x="3924" y="1204"/>
              <a:ext cx="336" cy="336"/>
            </a:xfrm>
            <a:prstGeom prst="ellipse">
              <a:avLst/>
            </a:prstGeom>
            <a:solidFill>
              <a:srgbClr val="CCFF99"/>
            </a:solidFill>
            <a:ln w="9525">
              <a:solidFill>
                <a:schemeClr val="bg2"/>
              </a:solidFill>
              <a:round/>
              <a:headEnd/>
              <a:tailEnd/>
            </a:ln>
          </p:spPr>
          <p:txBody>
            <a:bodyPr wrap="none" anchor="ctr"/>
            <a:lstStyle/>
            <a:p>
              <a:r>
                <a:rPr kumimoji="1" lang="en-US" altLang="zh-CN" sz="2800" b="1">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88" name="Oval 28">
              <a:extLst>
                <a:ext uri="{FF2B5EF4-FFF2-40B4-BE49-F238E27FC236}">
                  <a16:creationId xmlns:a16="http://schemas.microsoft.com/office/drawing/2014/main" id="{314CD9E8-D655-411E-8861-6A39253544DA}"/>
                </a:ext>
              </a:extLst>
            </p:cNvPr>
            <p:cNvSpPr>
              <a:spLocks noChangeArrowheads="1"/>
            </p:cNvSpPr>
            <p:nvPr/>
          </p:nvSpPr>
          <p:spPr bwMode="auto">
            <a:xfrm>
              <a:off x="3492" y="1732"/>
              <a:ext cx="336" cy="336"/>
            </a:xfrm>
            <a:prstGeom prst="ellipse">
              <a:avLst/>
            </a:prstGeom>
            <a:solidFill>
              <a:srgbClr val="CCFF99"/>
            </a:solidFill>
            <a:ln w="9525">
              <a:solidFill>
                <a:schemeClr val="bg2"/>
              </a:solidFill>
              <a:round/>
              <a:headEnd/>
              <a:tailEnd/>
            </a:ln>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89" name="Oval 29">
              <a:extLst>
                <a:ext uri="{FF2B5EF4-FFF2-40B4-BE49-F238E27FC236}">
                  <a16:creationId xmlns:a16="http://schemas.microsoft.com/office/drawing/2014/main" id="{0D6276FB-3F1B-4CAD-9D4E-33C8C0C67564}"/>
                </a:ext>
              </a:extLst>
            </p:cNvPr>
            <p:cNvSpPr>
              <a:spLocks noChangeArrowheads="1"/>
            </p:cNvSpPr>
            <p:nvPr/>
          </p:nvSpPr>
          <p:spPr bwMode="auto">
            <a:xfrm>
              <a:off x="3012" y="2308"/>
              <a:ext cx="336" cy="336"/>
            </a:xfrm>
            <a:prstGeom prst="ellipse">
              <a:avLst/>
            </a:prstGeom>
            <a:solidFill>
              <a:srgbClr val="CCFF99"/>
            </a:solidFill>
            <a:ln w="9525">
              <a:solidFill>
                <a:schemeClr val="bg2"/>
              </a:solidFill>
              <a:round/>
              <a:headEnd/>
              <a:tailEnd/>
            </a:ln>
          </p:spPr>
          <p:txBody>
            <a:bodyPr wrap="none" anchor="ctr"/>
            <a:lstStyle/>
            <a:p>
              <a:r>
                <a:rPr kumimoji="1" lang="en-US" altLang="zh-CN" sz="24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90" name="Oval 30">
              <a:extLst>
                <a:ext uri="{FF2B5EF4-FFF2-40B4-BE49-F238E27FC236}">
                  <a16:creationId xmlns:a16="http://schemas.microsoft.com/office/drawing/2014/main" id="{B1A43E0D-BBE3-45A3-B910-9AA7294FC014}"/>
                </a:ext>
              </a:extLst>
            </p:cNvPr>
            <p:cNvSpPr>
              <a:spLocks noChangeArrowheads="1"/>
            </p:cNvSpPr>
            <p:nvPr/>
          </p:nvSpPr>
          <p:spPr bwMode="auto">
            <a:xfrm>
              <a:off x="3684" y="2308"/>
              <a:ext cx="336" cy="336"/>
            </a:xfrm>
            <a:prstGeom prst="ellipse">
              <a:avLst/>
            </a:prstGeom>
            <a:solidFill>
              <a:srgbClr val="CCFF99"/>
            </a:solidFill>
            <a:ln w="9525">
              <a:solidFill>
                <a:schemeClr val="bg2"/>
              </a:solidFill>
              <a:round/>
              <a:headEnd/>
              <a:tailEnd/>
            </a:ln>
          </p:spPr>
          <p:txBody>
            <a:bodyPr wrap="none" anchor="ctr"/>
            <a:lstStyle/>
            <a:p>
              <a:r>
                <a:rPr kumimoji="1" lang="en-US" altLang="zh-CN" sz="2800" b="1">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91" name="Oval 31">
              <a:extLst>
                <a:ext uri="{FF2B5EF4-FFF2-40B4-BE49-F238E27FC236}">
                  <a16:creationId xmlns:a16="http://schemas.microsoft.com/office/drawing/2014/main" id="{D7C04EB7-6FA6-48A8-8C67-BDC1F7E36E4C}"/>
                </a:ext>
              </a:extLst>
            </p:cNvPr>
            <p:cNvSpPr>
              <a:spLocks noChangeArrowheads="1"/>
            </p:cNvSpPr>
            <p:nvPr/>
          </p:nvSpPr>
          <p:spPr bwMode="auto">
            <a:xfrm>
              <a:off x="4404" y="1732"/>
              <a:ext cx="336" cy="336"/>
            </a:xfrm>
            <a:prstGeom prst="ellipse">
              <a:avLst/>
            </a:prstGeom>
            <a:solidFill>
              <a:srgbClr val="CCFF99"/>
            </a:solidFill>
            <a:ln w="9525">
              <a:solidFill>
                <a:schemeClr val="bg2"/>
              </a:solidFill>
              <a:round/>
              <a:headEnd/>
              <a:tailEnd/>
            </a:ln>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92" name="Oval 32">
              <a:extLst>
                <a:ext uri="{FF2B5EF4-FFF2-40B4-BE49-F238E27FC236}">
                  <a16:creationId xmlns:a16="http://schemas.microsoft.com/office/drawing/2014/main" id="{8A6777E0-2A21-43BB-B578-F5842FA9AB49}"/>
                </a:ext>
              </a:extLst>
            </p:cNvPr>
            <p:cNvSpPr>
              <a:spLocks noChangeArrowheads="1"/>
            </p:cNvSpPr>
            <p:nvPr/>
          </p:nvSpPr>
          <p:spPr bwMode="auto">
            <a:xfrm>
              <a:off x="4212" y="2308"/>
              <a:ext cx="336" cy="336"/>
            </a:xfrm>
            <a:prstGeom prst="ellipse">
              <a:avLst/>
            </a:prstGeom>
            <a:solidFill>
              <a:srgbClr val="CCFF99"/>
            </a:solidFill>
            <a:ln w="9525">
              <a:solidFill>
                <a:schemeClr val="bg2"/>
              </a:solidFill>
              <a:round/>
              <a:headEnd/>
              <a:tailEnd/>
            </a:ln>
          </p:spPr>
          <p:txBody>
            <a:bodyPr wrap="none" anchor="ctr"/>
            <a:lstStyle/>
            <a:p>
              <a:r>
                <a:rPr kumimoji="1" lang="en-US" altLang="zh-CN" sz="2800" b="1">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2593" name="Text Box 33">
              <a:extLst>
                <a:ext uri="{FF2B5EF4-FFF2-40B4-BE49-F238E27FC236}">
                  <a16:creationId xmlns:a16="http://schemas.microsoft.com/office/drawing/2014/main" id="{374276BB-430B-4031-8FFF-038247072670}"/>
                </a:ext>
              </a:extLst>
            </p:cNvPr>
            <p:cNvSpPr txBox="1">
              <a:spLocks noChangeArrowheads="1"/>
            </p:cNvSpPr>
            <p:nvPr/>
          </p:nvSpPr>
          <p:spPr bwMode="auto">
            <a:xfrm>
              <a:off x="4092" y="964"/>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94" name="Text Box 34">
              <a:extLst>
                <a:ext uri="{FF2B5EF4-FFF2-40B4-BE49-F238E27FC236}">
                  <a16:creationId xmlns:a16="http://schemas.microsoft.com/office/drawing/2014/main" id="{11D28CC2-DFBC-4350-96B2-232915C7944D}"/>
                </a:ext>
              </a:extLst>
            </p:cNvPr>
            <p:cNvSpPr txBox="1">
              <a:spLocks noChangeArrowheads="1"/>
            </p:cNvSpPr>
            <p:nvPr/>
          </p:nvSpPr>
          <p:spPr bwMode="auto">
            <a:xfrm>
              <a:off x="4704" y="158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95" name="Text Box 35">
              <a:extLst>
                <a:ext uri="{FF2B5EF4-FFF2-40B4-BE49-F238E27FC236}">
                  <a16:creationId xmlns:a16="http://schemas.microsoft.com/office/drawing/2014/main" id="{A46B3C0F-152B-4033-8F2A-C35C06102F22}"/>
                </a:ext>
              </a:extLst>
            </p:cNvPr>
            <p:cNvSpPr txBox="1">
              <a:spLocks noChangeArrowheads="1"/>
            </p:cNvSpPr>
            <p:nvPr/>
          </p:nvSpPr>
          <p:spPr bwMode="auto">
            <a:xfrm>
              <a:off x="4128" y="206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96" name="Text Box 36">
              <a:extLst>
                <a:ext uri="{FF2B5EF4-FFF2-40B4-BE49-F238E27FC236}">
                  <a16:creationId xmlns:a16="http://schemas.microsoft.com/office/drawing/2014/main" id="{401DD55E-B5F4-4540-BDBE-BF97379E58CE}"/>
                </a:ext>
              </a:extLst>
            </p:cNvPr>
            <p:cNvSpPr txBox="1">
              <a:spLocks noChangeArrowheads="1"/>
            </p:cNvSpPr>
            <p:nvPr/>
          </p:nvSpPr>
          <p:spPr bwMode="auto">
            <a:xfrm>
              <a:off x="3876" y="206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97" name="Text Box 37">
              <a:extLst>
                <a:ext uri="{FF2B5EF4-FFF2-40B4-BE49-F238E27FC236}">
                  <a16:creationId xmlns:a16="http://schemas.microsoft.com/office/drawing/2014/main" id="{C5350EF6-449F-4642-8765-D16CFA81EDB9}"/>
                </a:ext>
              </a:extLst>
            </p:cNvPr>
            <p:cNvSpPr txBox="1">
              <a:spLocks noChangeArrowheads="1"/>
            </p:cNvSpPr>
            <p:nvPr/>
          </p:nvSpPr>
          <p:spPr bwMode="auto">
            <a:xfrm>
              <a:off x="2928" y="206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598" name="Text Box 38">
              <a:extLst>
                <a:ext uri="{FF2B5EF4-FFF2-40B4-BE49-F238E27FC236}">
                  <a16:creationId xmlns:a16="http://schemas.microsoft.com/office/drawing/2014/main" id="{91FAE11E-9CA2-49E2-8B0E-DE9DB752C5B8}"/>
                </a:ext>
              </a:extLst>
            </p:cNvPr>
            <p:cNvSpPr txBox="1">
              <a:spLocks noChangeArrowheads="1"/>
            </p:cNvSpPr>
            <p:nvPr/>
          </p:nvSpPr>
          <p:spPr bwMode="auto">
            <a:xfrm>
              <a:off x="3338" y="1501"/>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600" name="Text Box 40">
              <a:extLst>
                <a:ext uri="{FF2B5EF4-FFF2-40B4-BE49-F238E27FC236}">
                  <a16:creationId xmlns:a16="http://schemas.microsoft.com/office/drawing/2014/main" id="{1F572EF2-6313-4263-964C-F990E470C7CE}"/>
                </a:ext>
              </a:extLst>
            </p:cNvPr>
            <p:cNvSpPr txBox="1">
              <a:spLocks noChangeArrowheads="1"/>
            </p:cNvSpPr>
            <p:nvPr/>
          </p:nvSpPr>
          <p:spPr bwMode="auto">
            <a:xfrm>
              <a:off x="3487" y="1175"/>
              <a:ext cx="187"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chemeClr val="tx2"/>
                  </a:solidFill>
                  <a:ea typeface="宋体" panose="02010600030101010101" pitchFamily="2" charset="-122"/>
                </a:rPr>
                <a:t>i</a:t>
              </a:r>
              <a:endParaRPr kumimoji="1" lang="en-US" altLang="zh-CN" sz="32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601" name="Line 41">
              <a:extLst>
                <a:ext uri="{FF2B5EF4-FFF2-40B4-BE49-F238E27FC236}">
                  <a16:creationId xmlns:a16="http://schemas.microsoft.com/office/drawing/2014/main" id="{B743893C-2E18-4149-B65D-6C68B51BFFD1}"/>
                </a:ext>
              </a:extLst>
            </p:cNvPr>
            <p:cNvSpPr>
              <a:spLocks noChangeShapeType="1"/>
            </p:cNvSpPr>
            <p:nvPr/>
          </p:nvSpPr>
          <p:spPr bwMode="auto">
            <a:xfrm>
              <a:off x="3578" y="1492"/>
              <a:ext cx="48" cy="24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62602" name="Rectangle 42" descr="羊皮纸">
              <a:extLst>
                <a:ext uri="{FF2B5EF4-FFF2-40B4-BE49-F238E27FC236}">
                  <a16:creationId xmlns:a16="http://schemas.microsoft.com/office/drawing/2014/main" id="{66E4985E-2114-4E61-8524-82E71844EA93}"/>
                </a:ext>
              </a:extLst>
            </p:cNvPr>
            <p:cNvSpPr>
              <a:spLocks noChangeArrowheads="1"/>
            </p:cNvSpPr>
            <p:nvPr/>
          </p:nvSpPr>
          <p:spPr bwMode="auto">
            <a:xfrm>
              <a:off x="433" y="2954"/>
              <a:ext cx="2064" cy="336"/>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21  25  49  25* 16  08</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2603" name="Line 43">
              <a:extLst>
                <a:ext uri="{FF2B5EF4-FFF2-40B4-BE49-F238E27FC236}">
                  <a16:creationId xmlns:a16="http://schemas.microsoft.com/office/drawing/2014/main" id="{B7BBE393-F246-486C-8023-A67B5B2BC6A4}"/>
                </a:ext>
              </a:extLst>
            </p:cNvPr>
            <p:cNvSpPr>
              <a:spLocks noChangeShapeType="1"/>
            </p:cNvSpPr>
            <p:nvPr/>
          </p:nvSpPr>
          <p:spPr bwMode="auto">
            <a:xfrm>
              <a:off x="771"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04" name="Line 44">
              <a:extLst>
                <a:ext uri="{FF2B5EF4-FFF2-40B4-BE49-F238E27FC236}">
                  <a16:creationId xmlns:a16="http://schemas.microsoft.com/office/drawing/2014/main" id="{981FAA6A-35B9-4D1C-A0C1-E79C1B99C89B}"/>
                </a:ext>
              </a:extLst>
            </p:cNvPr>
            <p:cNvSpPr>
              <a:spLocks noChangeShapeType="1"/>
            </p:cNvSpPr>
            <p:nvPr/>
          </p:nvSpPr>
          <p:spPr bwMode="auto">
            <a:xfrm>
              <a:off x="1107"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05" name="Line 45">
              <a:extLst>
                <a:ext uri="{FF2B5EF4-FFF2-40B4-BE49-F238E27FC236}">
                  <a16:creationId xmlns:a16="http://schemas.microsoft.com/office/drawing/2014/main" id="{4C7E87D1-4A94-4CC4-BFB7-FBF17AB3E76B}"/>
                </a:ext>
              </a:extLst>
            </p:cNvPr>
            <p:cNvSpPr>
              <a:spLocks noChangeShapeType="1"/>
            </p:cNvSpPr>
            <p:nvPr/>
          </p:nvSpPr>
          <p:spPr bwMode="auto">
            <a:xfrm>
              <a:off x="1443"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06" name="Line 46">
              <a:extLst>
                <a:ext uri="{FF2B5EF4-FFF2-40B4-BE49-F238E27FC236}">
                  <a16:creationId xmlns:a16="http://schemas.microsoft.com/office/drawing/2014/main" id="{4FB22508-E4A8-427F-BE9A-07AC6766A9CC}"/>
                </a:ext>
              </a:extLst>
            </p:cNvPr>
            <p:cNvSpPr>
              <a:spLocks noChangeShapeType="1"/>
            </p:cNvSpPr>
            <p:nvPr/>
          </p:nvSpPr>
          <p:spPr bwMode="auto">
            <a:xfrm>
              <a:off x="1827"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07" name="Line 47">
              <a:extLst>
                <a:ext uri="{FF2B5EF4-FFF2-40B4-BE49-F238E27FC236}">
                  <a16:creationId xmlns:a16="http://schemas.microsoft.com/office/drawing/2014/main" id="{B8C4C7A3-EE99-4B0C-9854-05EDEC94E5EB}"/>
                </a:ext>
              </a:extLst>
            </p:cNvPr>
            <p:cNvSpPr>
              <a:spLocks noChangeShapeType="1"/>
            </p:cNvSpPr>
            <p:nvPr/>
          </p:nvSpPr>
          <p:spPr bwMode="auto">
            <a:xfrm>
              <a:off x="2163"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08" name="Text Box 48">
              <a:extLst>
                <a:ext uri="{FF2B5EF4-FFF2-40B4-BE49-F238E27FC236}">
                  <a16:creationId xmlns:a16="http://schemas.microsoft.com/office/drawing/2014/main" id="{793269C3-C2F6-4673-8C23-A4CD1DBF8E2E}"/>
                </a:ext>
              </a:extLst>
            </p:cNvPr>
            <p:cNvSpPr txBox="1">
              <a:spLocks noChangeArrowheads="1"/>
            </p:cNvSpPr>
            <p:nvPr/>
          </p:nvSpPr>
          <p:spPr bwMode="auto">
            <a:xfrm>
              <a:off x="607" y="3386"/>
              <a:ext cx="169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ffectLst>
                    <a:outerShdw blurRad="38100" dist="38100" dir="2700000" algn="tl">
                      <a:srgbClr val="C0C0C0"/>
                    </a:outerShdw>
                  </a:effectLst>
                </a:rPr>
                <a:t>初始排序码集合</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2609" name="Rectangle 49" descr="羊皮纸">
              <a:extLst>
                <a:ext uri="{FF2B5EF4-FFF2-40B4-BE49-F238E27FC236}">
                  <a16:creationId xmlns:a16="http://schemas.microsoft.com/office/drawing/2014/main" id="{6F98F52A-C79A-4072-9EAE-CA505D42FA91}"/>
                </a:ext>
              </a:extLst>
            </p:cNvPr>
            <p:cNvSpPr>
              <a:spLocks noChangeArrowheads="1"/>
            </p:cNvSpPr>
            <p:nvPr/>
          </p:nvSpPr>
          <p:spPr bwMode="auto">
            <a:xfrm>
              <a:off x="2965" y="2954"/>
              <a:ext cx="2064" cy="336"/>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21  25  49  25* 16  08</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2610" name="Line 50">
              <a:extLst>
                <a:ext uri="{FF2B5EF4-FFF2-40B4-BE49-F238E27FC236}">
                  <a16:creationId xmlns:a16="http://schemas.microsoft.com/office/drawing/2014/main" id="{D89533E1-2C5A-465D-8204-0B4C4A8A38E6}"/>
                </a:ext>
              </a:extLst>
            </p:cNvPr>
            <p:cNvSpPr>
              <a:spLocks noChangeShapeType="1"/>
            </p:cNvSpPr>
            <p:nvPr/>
          </p:nvSpPr>
          <p:spPr bwMode="auto">
            <a:xfrm>
              <a:off x="3302"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11" name="Line 51">
              <a:extLst>
                <a:ext uri="{FF2B5EF4-FFF2-40B4-BE49-F238E27FC236}">
                  <a16:creationId xmlns:a16="http://schemas.microsoft.com/office/drawing/2014/main" id="{FCDEC4F5-A5DF-417B-932E-F04FDB1A7319}"/>
                </a:ext>
              </a:extLst>
            </p:cNvPr>
            <p:cNvSpPr>
              <a:spLocks noChangeShapeType="1"/>
            </p:cNvSpPr>
            <p:nvPr/>
          </p:nvSpPr>
          <p:spPr bwMode="auto">
            <a:xfrm>
              <a:off x="3638"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12" name="Line 52">
              <a:extLst>
                <a:ext uri="{FF2B5EF4-FFF2-40B4-BE49-F238E27FC236}">
                  <a16:creationId xmlns:a16="http://schemas.microsoft.com/office/drawing/2014/main" id="{3080FAC8-FCB0-48E8-982A-D0947AA58885}"/>
                </a:ext>
              </a:extLst>
            </p:cNvPr>
            <p:cNvSpPr>
              <a:spLocks noChangeShapeType="1"/>
            </p:cNvSpPr>
            <p:nvPr/>
          </p:nvSpPr>
          <p:spPr bwMode="auto">
            <a:xfrm>
              <a:off x="3974"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13" name="Line 53">
              <a:extLst>
                <a:ext uri="{FF2B5EF4-FFF2-40B4-BE49-F238E27FC236}">
                  <a16:creationId xmlns:a16="http://schemas.microsoft.com/office/drawing/2014/main" id="{42FFBB44-4088-44A8-BA05-F64EAB5918E2}"/>
                </a:ext>
              </a:extLst>
            </p:cNvPr>
            <p:cNvSpPr>
              <a:spLocks noChangeShapeType="1"/>
            </p:cNvSpPr>
            <p:nvPr/>
          </p:nvSpPr>
          <p:spPr bwMode="auto">
            <a:xfrm>
              <a:off x="4358"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14" name="Line 54">
              <a:extLst>
                <a:ext uri="{FF2B5EF4-FFF2-40B4-BE49-F238E27FC236}">
                  <a16:creationId xmlns:a16="http://schemas.microsoft.com/office/drawing/2014/main" id="{0B4B1391-6BEC-44BA-A34B-EB9DA809665B}"/>
                </a:ext>
              </a:extLst>
            </p:cNvPr>
            <p:cNvSpPr>
              <a:spLocks noChangeShapeType="1"/>
            </p:cNvSpPr>
            <p:nvPr/>
          </p:nvSpPr>
          <p:spPr bwMode="auto">
            <a:xfrm>
              <a:off x="4694" y="295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15" name="Text Box 55">
              <a:extLst>
                <a:ext uri="{FF2B5EF4-FFF2-40B4-BE49-F238E27FC236}">
                  <a16:creationId xmlns:a16="http://schemas.microsoft.com/office/drawing/2014/main" id="{D8904EE2-CBCD-4541-B1D2-D16E815D8170}"/>
                </a:ext>
              </a:extLst>
            </p:cNvPr>
            <p:cNvSpPr txBox="1">
              <a:spLocks noChangeArrowheads="1"/>
            </p:cNvSpPr>
            <p:nvPr/>
          </p:nvSpPr>
          <p:spPr bwMode="auto">
            <a:xfrm>
              <a:off x="3099" y="3395"/>
              <a:ext cx="19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rPr>
                <a:t>i</a:t>
              </a:r>
              <a:r>
                <a:rPr kumimoji="1" lang="en-US" altLang="zh-CN" sz="2800" b="1">
                  <a:effectLst>
                    <a:outerShdw blurRad="38100" dist="38100" dir="2700000" algn="tl">
                      <a:srgbClr val="C0C0C0"/>
                    </a:outerShdw>
                  </a:effectLst>
                </a:rPr>
                <a:t> = 2 </a:t>
              </a:r>
              <a:r>
                <a:rPr kumimoji="1" lang="zh-CN" altLang="en-US" sz="2800" b="1">
                  <a:effectLst>
                    <a:outerShdw blurRad="38100" dist="38100" dir="2700000" algn="tl">
                      <a:srgbClr val="C0C0C0"/>
                    </a:outerShdw>
                  </a:effectLst>
                </a:rPr>
                <a:t>时的局部调整</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2">
            <a:extLst>
              <a:ext uri="{FF2B5EF4-FFF2-40B4-BE49-F238E27FC236}">
                <a16:creationId xmlns:a16="http://schemas.microsoft.com/office/drawing/2014/main" id="{8B5849B3-0103-4C7F-B427-8436EBD5B13F}"/>
              </a:ext>
            </a:extLst>
          </p:cNvPr>
          <p:cNvSpPr>
            <a:spLocks noGrp="1"/>
          </p:cNvSpPr>
          <p:nvPr>
            <p:ph type="sldNum" sz="quarter" idx="11"/>
          </p:nvPr>
        </p:nvSpPr>
        <p:spPr/>
        <p:txBody>
          <a:bodyPr/>
          <a:lstStyle/>
          <a:p>
            <a:r>
              <a:rPr lang="en-US" altLang="zh-CN"/>
              <a:t>140-</a:t>
            </a:r>
            <a:fld id="{3DA9E7FE-5D38-4A17-8676-4792D37F6633}" type="slidenum">
              <a:rPr lang="en-US" altLang="zh-CN"/>
              <a:pPr/>
              <a:t>96</a:t>
            </a:fld>
            <a:endParaRPr lang="en-US" altLang="zh-CN"/>
          </a:p>
        </p:txBody>
      </p:sp>
      <p:sp>
        <p:nvSpPr>
          <p:cNvPr id="963586" name="Line 2">
            <a:extLst>
              <a:ext uri="{FF2B5EF4-FFF2-40B4-BE49-F238E27FC236}">
                <a16:creationId xmlns:a16="http://schemas.microsoft.com/office/drawing/2014/main" id="{33521899-718F-4368-80FA-BB4469D1CDD0}"/>
              </a:ext>
            </a:extLst>
          </p:cNvPr>
          <p:cNvSpPr>
            <a:spLocks noChangeShapeType="1"/>
          </p:cNvSpPr>
          <p:nvPr/>
        </p:nvSpPr>
        <p:spPr bwMode="auto">
          <a:xfrm flipH="1">
            <a:off x="73914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587" name="Line 3">
            <a:extLst>
              <a:ext uri="{FF2B5EF4-FFF2-40B4-BE49-F238E27FC236}">
                <a16:creationId xmlns:a16="http://schemas.microsoft.com/office/drawing/2014/main" id="{20ADFF35-6386-48D9-B46F-5FF93C40F5A3}"/>
              </a:ext>
            </a:extLst>
          </p:cNvPr>
          <p:cNvSpPr>
            <a:spLocks noChangeShapeType="1"/>
          </p:cNvSpPr>
          <p:nvPr/>
        </p:nvSpPr>
        <p:spPr bwMode="auto">
          <a:xfrm>
            <a:off x="70104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588" name="Line 4">
            <a:extLst>
              <a:ext uri="{FF2B5EF4-FFF2-40B4-BE49-F238E27FC236}">
                <a16:creationId xmlns:a16="http://schemas.microsoft.com/office/drawing/2014/main" id="{2EC5C9F4-7418-4FCB-9FE6-5DC633A3765C}"/>
              </a:ext>
            </a:extLst>
          </p:cNvPr>
          <p:cNvSpPr>
            <a:spLocks noChangeShapeType="1"/>
          </p:cNvSpPr>
          <p:nvPr/>
        </p:nvSpPr>
        <p:spPr bwMode="auto">
          <a:xfrm>
            <a:off x="63246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589" name="Line 5">
            <a:extLst>
              <a:ext uri="{FF2B5EF4-FFF2-40B4-BE49-F238E27FC236}">
                <a16:creationId xmlns:a16="http://schemas.microsoft.com/office/drawing/2014/main" id="{074CDEC5-08DB-4DB3-A6FB-01AB15CD260E}"/>
              </a:ext>
            </a:extLst>
          </p:cNvPr>
          <p:cNvSpPr>
            <a:spLocks noChangeShapeType="1"/>
          </p:cNvSpPr>
          <p:nvPr/>
        </p:nvSpPr>
        <p:spPr bwMode="auto">
          <a:xfrm flipH="1">
            <a:off x="55626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590" name="Line 6">
            <a:extLst>
              <a:ext uri="{FF2B5EF4-FFF2-40B4-BE49-F238E27FC236}">
                <a16:creationId xmlns:a16="http://schemas.microsoft.com/office/drawing/2014/main" id="{E4FA3816-BEED-477E-AEBA-46975E48C8A8}"/>
              </a:ext>
            </a:extLst>
          </p:cNvPr>
          <p:cNvSpPr>
            <a:spLocks noChangeShapeType="1"/>
          </p:cNvSpPr>
          <p:nvPr/>
        </p:nvSpPr>
        <p:spPr bwMode="auto">
          <a:xfrm flipH="1">
            <a:off x="3352800" y="2743200"/>
            <a:ext cx="228600" cy="5334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591" name="Line 7">
            <a:extLst>
              <a:ext uri="{FF2B5EF4-FFF2-40B4-BE49-F238E27FC236}">
                <a16:creationId xmlns:a16="http://schemas.microsoft.com/office/drawing/2014/main" id="{36FB46A0-618C-456E-9D9D-AD38D575BD6B}"/>
              </a:ext>
            </a:extLst>
          </p:cNvPr>
          <p:cNvSpPr>
            <a:spLocks noChangeShapeType="1"/>
          </p:cNvSpPr>
          <p:nvPr/>
        </p:nvSpPr>
        <p:spPr bwMode="auto">
          <a:xfrm>
            <a:off x="2286000" y="2743200"/>
            <a:ext cx="1524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592" name="Line 8">
            <a:extLst>
              <a:ext uri="{FF2B5EF4-FFF2-40B4-BE49-F238E27FC236}">
                <a16:creationId xmlns:a16="http://schemas.microsoft.com/office/drawing/2014/main" id="{81E7DE78-816C-42D6-BBA8-C488B896A810}"/>
              </a:ext>
            </a:extLst>
          </p:cNvPr>
          <p:cNvSpPr>
            <a:spLocks noChangeShapeType="1"/>
          </p:cNvSpPr>
          <p:nvPr/>
        </p:nvSpPr>
        <p:spPr bwMode="auto">
          <a:xfrm>
            <a:off x="3124200" y="1828800"/>
            <a:ext cx="609600" cy="762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593" name="Line 9">
            <a:extLst>
              <a:ext uri="{FF2B5EF4-FFF2-40B4-BE49-F238E27FC236}">
                <a16:creationId xmlns:a16="http://schemas.microsoft.com/office/drawing/2014/main" id="{F1079C91-D5C7-495F-9B2C-47F3BED14DE8}"/>
              </a:ext>
            </a:extLst>
          </p:cNvPr>
          <p:cNvSpPr>
            <a:spLocks noChangeShapeType="1"/>
          </p:cNvSpPr>
          <p:nvPr/>
        </p:nvSpPr>
        <p:spPr bwMode="auto">
          <a:xfrm flipH="1">
            <a:off x="1524000" y="1828800"/>
            <a:ext cx="1219200" cy="15240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63594" name="Object 10">
            <a:extLst>
              <a:ext uri="{FF2B5EF4-FFF2-40B4-BE49-F238E27FC236}">
                <a16:creationId xmlns:a16="http://schemas.microsoft.com/office/drawing/2014/main" id="{2EA09A4C-7420-4DB5-AA2F-879B413F9376}"/>
              </a:ext>
            </a:extLst>
          </p:cNvPr>
          <p:cNvGraphicFramePr>
            <a:graphicFrameLocks noChangeAspect="1"/>
          </p:cNvGraphicFramePr>
          <p:nvPr/>
        </p:nvGraphicFramePr>
        <p:xfrm>
          <a:off x="10082213" y="1092200"/>
          <a:ext cx="827087" cy="4445000"/>
        </p:xfrm>
        <a:graphic>
          <a:graphicData uri="http://schemas.openxmlformats.org/presentationml/2006/ole">
            <mc:AlternateContent xmlns:mc="http://schemas.openxmlformats.org/markup-compatibility/2006">
              <mc:Choice xmlns:v="urn:schemas-microsoft-com:vml" Requires="v">
                <p:oleObj spid="_x0000_s963641" name="Document" r:id="rId3" imgW="826920" imgH="4444560" progId="Word.Document.8">
                  <p:embed/>
                </p:oleObj>
              </mc:Choice>
              <mc:Fallback>
                <p:oleObj name="Document" r:id="rId3" imgW="826920" imgH="4444560"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3" y="1092200"/>
                        <a:ext cx="827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3595" name="Oval 11">
            <a:extLst>
              <a:ext uri="{FF2B5EF4-FFF2-40B4-BE49-F238E27FC236}">
                <a16:creationId xmlns:a16="http://schemas.microsoft.com/office/drawing/2014/main" id="{D8507C8F-6089-43C4-A89B-E221DB5E8FD9}"/>
              </a:ext>
            </a:extLst>
          </p:cNvPr>
          <p:cNvSpPr>
            <a:spLocks noChangeArrowheads="1"/>
          </p:cNvSpPr>
          <p:nvPr/>
        </p:nvSpPr>
        <p:spPr bwMode="auto">
          <a:xfrm>
            <a:off x="2667000" y="14478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596" name="Oval 12">
            <a:extLst>
              <a:ext uri="{FF2B5EF4-FFF2-40B4-BE49-F238E27FC236}">
                <a16:creationId xmlns:a16="http://schemas.microsoft.com/office/drawing/2014/main" id="{068659DB-1D50-467D-9378-3F8CABACE975}"/>
              </a:ext>
            </a:extLst>
          </p:cNvPr>
          <p:cNvSpPr>
            <a:spLocks noChangeArrowheads="1"/>
          </p:cNvSpPr>
          <p:nvPr/>
        </p:nvSpPr>
        <p:spPr bwMode="auto">
          <a:xfrm>
            <a:off x="19050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597" name="Oval 13">
            <a:extLst>
              <a:ext uri="{FF2B5EF4-FFF2-40B4-BE49-F238E27FC236}">
                <a16:creationId xmlns:a16="http://schemas.microsoft.com/office/drawing/2014/main" id="{E3D124BF-5A13-460C-8B61-D671B67BEDE5}"/>
              </a:ext>
            </a:extLst>
          </p:cNvPr>
          <p:cNvSpPr>
            <a:spLocks noChangeArrowheads="1"/>
          </p:cNvSpPr>
          <p:nvPr/>
        </p:nvSpPr>
        <p:spPr bwMode="auto">
          <a:xfrm>
            <a:off x="11430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4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598" name="Oval 14">
            <a:extLst>
              <a:ext uri="{FF2B5EF4-FFF2-40B4-BE49-F238E27FC236}">
                <a16:creationId xmlns:a16="http://schemas.microsoft.com/office/drawing/2014/main" id="{3E5A20BC-7D8C-4FC1-B7DE-B892B615114A}"/>
              </a:ext>
            </a:extLst>
          </p:cNvPr>
          <p:cNvSpPr>
            <a:spLocks noChangeArrowheads="1"/>
          </p:cNvSpPr>
          <p:nvPr/>
        </p:nvSpPr>
        <p:spPr bwMode="auto">
          <a:xfrm>
            <a:off x="34290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599" name="Oval 15">
            <a:extLst>
              <a:ext uri="{FF2B5EF4-FFF2-40B4-BE49-F238E27FC236}">
                <a16:creationId xmlns:a16="http://schemas.microsoft.com/office/drawing/2014/main" id="{7C70E0DE-D17F-4E47-B56E-723AE329254C}"/>
              </a:ext>
            </a:extLst>
          </p:cNvPr>
          <p:cNvSpPr>
            <a:spLocks noChangeArrowheads="1"/>
          </p:cNvSpPr>
          <p:nvPr/>
        </p:nvSpPr>
        <p:spPr bwMode="auto">
          <a:xfrm>
            <a:off x="22098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600" name="Oval 16">
            <a:extLst>
              <a:ext uri="{FF2B5EF4-FFF2-40B4-BE49-F238E27FC236}">
                <a16:creationId xmlns:a16="http://schemas.microsoft.com/office/drawing/2014/main" id="{EFE13BAF-476A-4B97-AE36-CA2A9B56BCD8}"/>
              </a:ext>
            </a:extLst>
          </p:cNvPr>
          <p:cNvSpPr>
            <a:spLocks noChangeArrowheads="1"/>
          </p:cNvSpPr>
          <p:nvPr/>
        </p:nvSpPr>
        <p:spPr bwMode="auto">
          <a:xfrm>
            <a:off x="30480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601" name="Text Box 17">
            <a:extLst>
              <a:ext uri="{FF2B5EF4-FFF2-40B4-BE49-F238E27FC236}">
                <a16:creationId xmlns:a16="http://schemas.microsoft.com/office/drawing/2014/main" id="{9AA06A61-83C8-4C93-84A7-D10B5AE8A153}"/>
              </a:ext>
            </a:extLst>
          </p:cNvPr>
          <p:cNvSpPr txBox="1">
            <a:spLocks noChangeArrowheads="1"/>
          </p:cNvSpPr>
          <p:nvPr/>
        </p:nvSpPr>
        <p:spPr bwMode="auto">
          <a:xfrm>
            <a:off x="24574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02" name="Text Box 18">
            <a:extLst>
              <a:ext uri="{FF2B5EF4-FFF2-40B4-BE49-F238E27FC236}">
                <a16:creationId xmlns:a16="http://schemas.microsoft.com/office/drawing/2014/main" id="{07E633D0-6459-4186-B041-3A8811BA2BD2}"/>
              </a:ext>
            </a:extLst>
          </p:cNvPr>
          <p:cNvSpPr txBox="1">
            <a:spLocks noChangeArrowheads="1"/>
          </p:cNvSpPr>
          <p:nvPr/>
        </p:nvSpPr>
        <p:spPr bwMode="auto">
          <a:xfrm>
            <a:off x="17716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03" name="Text Box 19">
            <a:extLst>
              <a:ext uri="{FF2B5EF4-FFF2-40B4-BE49-F238E27FC236}">
                <a16:creationId xmlns:a16="http://schemas.microsoft.com/office/drawing/2014/main" id="{6646598C-24AA-4CFE-8DF2-B7914BD8006C}"/>
              </a:ext>
            </a:extLst>
          </p:cNvPr>
          <p:cNvSpPr txBox="1">
            <a:spLocks noChangeArrowheads="1"/>
          </p:cNvSpPr>
          <p:nvPr/>
        </p:nvSpPr>
        <p:spPr bwMode="auto">
          <a:xfrm>
            <a:off x="39052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04" name="Text Box 20">
            <a:extLst>
              <a:ext uri="{FF2B5EF4-FFF2-40B4-BE49-F238E27FC236}">
                <a16:creationId xmlns:a16="http://schemas.microsoft.com/office/drawing/2014/main" id="{B336D93D-902D-4C03-AC12-0D0CAEAE8D8B}"/>
              </a:ext>
            </a:extLst>
          </p:cNvPr>
          <p:cNvSpPr txBox="1">
            <a:spLocks noChangeArrowheads="1"/>
          </p:cNvSpPr>
          <p:nvPr/>
        </p:nvSpPr>
        <p:spPr bwMode="auto">
          <a:xfrm>
            <a:off x="10668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05" name="Text Box 21">
            <a:extLst>
              <a:ext uri="{FF2B5EF4-FFF2-40B4-BE49-F238E27FC236}">
                <a16:creationId xmlns:a16="http://schemas.microsoft.com/office/drawing/2014/main" id="{E56BA5A7-45B6-464C-A4AE-14154D4A8FEA}"/>
              </a:ext>
            </a:extLst>
          </p:cNvPr>
          <p:cNvSpPr txBox="1">
            <a:spLocks noChangeArrowheads="1"/>
          </p:cNvSpPr>
          <p:nvPr/>
        </p:nvSpPr>
        <p:spPr bwMode="auto">
          <a:xfrm>
            <a:off x="24384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06" name="Text Box 22">
            <a:extLst>
              <a:ext uri="{FF2B5EF4-FFF2-40B4-BE49-F238E27FC236}">
                <a16:creationId xmlns:a16="http://schemas.microsoft.com/office/drawing/2014/main" id="{B8098E42-5548-4448-9053-509433C252EF}"/>
              </a:ext>
            </a:extLst>
          </p:cNvPr>
          <p:cNvSpPr txBox="1">
            <a:spLocks noChangeArrowheads="1"/>
          </p:cNvSpPr>
          <p:nvPr/>
        </p:nvSpPr>
        <p:spPr bwMode="auto">
          <a:xfrm>
            <a:off x="29908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07" name="Line 23">
            <a:extLst>
              <a:ext uri="{FF2B5EF4-FFF2-40B4-BE49-F238E27FC236}">
                <a16:creationId xmlns:a16="http://schemas.microsoft.com/office/drawing/2014/main" id="{5215C643-A9CB-4A04-8324-775EACB3CD04}"/>
              </a:ext>
            </a:extLst>
          </p:cNvPr>
          <p:cNvSpPr>
            <a:spLocks noChangeShapeType="1"/>
          </p:cNvSpPr>
          <p:nvPr/>
        </p:nvSpPr>
        <p:spPr bwMode="auto">
          <a:xfrm flipH="1">
            <a:off x="3048000" y="1066800"/>
            <a:ext cx="22860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3608" name="Text Box 24">
            <a:extLst>
              <a:ext uri="{FF2B5EF4-FFF2-40B4-BE49-F238E27FC236}">
                <a16:creationId xmlns:a16="http://schemas.microsoft.com/office/drawing/2014/main" id="{985C51A3-C9D2-424A-B5BD-3FB94F2CF74D}"/>
              </a:ext>
            </a:extLst>
          </p:cNvPr>
          <p:cNvSpPr txBox="1">
            <a:spLocks noChangeArrowheads="1"/>
          </p:cNvSpPr>
          <p:nvPr/>
        </p:nvSpPr>
        <p:spPr bwMode="auto">
          <a:xfrm>
            <a:off x="3200400" y="563563"/>
            <a:ext cx="2968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200" b="1" i="1">
                <a:solidFill>
                  <a:srgbClr val="FF3300"/>
                </a:solidFill>
                <a:effectLst>
                  <a:outerShdw blurRad="38100" dist="38100" dir="2700000" algn="tl">
                    <a:srgbClr val="C0C0C0"/>
                  </a:outerShdw>
                </a:effectLst>
                <a:ea typeface="宋体" panose="02010600030101010101" pitchFamily="2" charset="-122"/>
              </a:rPr>
              <a:t>i</a:t>
            </a:r>
            <a:endParaRPr kumimoji="1" lang="en-US" altLang="zh-CN" sz="32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09" name="AutoShape 25">
            <a:extLst>
              <a:ext uri="{FF2B5EF4-FFF2-40B4-BE49-F238E27FC236}">
                <a16:creationId xmlns:a16="http://schemas.microsoft.com/office/drawing/2014/main" id="{E8BD8EBF-6FE0-46A5-B7BD-8B168E1403BD}"/>
              </a:ext>
            </a:extLst>
          </p:cNvPr>
          <p:cNvSpPr>
            <a:spLocks noChangeArrowheads="1"/>
          </p:cNvSpPr>
          <p:nvPr/>
        </p:nvSpPr>
        <p:spPr bwMode="auto">
          <a:xfrm>
            <a:off x="426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63610" name="Oval 26">
            <a:extLst>
              <a:ext uri="{FF2B5EF4-FFF2-40B4-BE49-F238E27FC236}">
                <a16:creationId xmlns:a16="http://schemas.microsoft.com/office/drawing/2014/main" id="{0E828F3E-94AE-4BDF-8A22-AA6132E3AB0C}"/>
              </a:ext>
            </a:extLst>
          </p:cNvPr>
          <p:cNvSpPr>
            <a:spLocks noChangeArrowheads="1"/>
          </p:cNvSpPr>
          <p:nvPr/>
        </p:nvSpPr>
        <p:spPr bwMode="auto">
          <a:xfrm>
            <a:off x="6629400" y="14478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49</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611" name="Oval 27">
            <a:extLst>
              <a:ext uri="{FF2B5EF4-FFF2-40B4-BE49-F238E27FC236}">
                <a16:creationId xmlns:a16="http://schemas.microsoft.com/office/drawing/2014/main" id="{BF74CAE3-1C05-413E-96EF-49CAA5D7B5E0}"/>
              </a:ext>
            </a:extLst>
          </p:cNvPr>
          <p:cNvSpPr>
            <a:spLocks noChangeArrowheads="1"/>
          </p:cNvSpPr>
          <p:nvPr/>
        </p:nvSpPr>
        <p:spPr bwMode="auto">
          <a:xfrm>
            <a:off x="59436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612" name="Oval 28">
            <a:extLst>
              <a:ext uri="{FF2B5EF4-FFF2-40B4-BE49-F238E27FC236}">
                <a16:creationId xmlns:a16="http://schemas.microsoft.com/office/drawing/2014/main" id="{5EE3C643-F87F-478F-83FD-BD0DA1622266}"/>
              </a:ext>
            </a:extLst>
          </p:cNvPr>
          <p:cNvSpPr>
            <a:spLocks noChangeArrowheads="1"/>
          </p:cNvSpPr>
          <p:nvPr/>
        </p:nvSpPr>
        <p:spPr bwMode="auto">
          <a:xfrm>
            <a:off x="51816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400" b="1">
                <a:ea typeface="宋体" panose="02010600030101010101" pitchFamily="2" charset="-122"/>
              </a:rPr>
              <a:t>25*</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613" name="Oval 29">
            <a:extLst>
              <a:ext uri="{FF2B5EF4-FFF2-40B4-BE49-F238E27FC236}">
                <a16:creationId xmlns:a16="http://schemas.microsoft.com/office/drawing/2014/main" id="{56100E64-7EFB-48D2-9CB0-9FC395C48118}"/>
              </a:ext>
            </a:extLst>
          </p:cNvPr>
          <p:cNvSpPr>
            <a:spLocks noChangeArrowheads="1"/>
          </p:cNvSpPr>
          <p:nvPr/>
        </p:nvSpPr>
        <p:spPr bwMode="auto">
          <a:xfrm>
            <a:off x="62484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16</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614" name="Oval 30">
            <a:extLst>
              <a:ext uri="{FF2B5EF4-FFF2-40B4-BE49-F238E27FC236}">
                <a16:creationId xmlns:a16="http://schemas.microsoft.com/office/drawing/2014/main" id="{4C034EB8-30B0-43EA-BE30-C937CAF04B7E}"/>
              </a:ext>
            </a:extLst>
          </p:cNvPr>
          <p:cNvSpPr>
            <a:spLocks noChangeArrowheads="1"/>
          </p:cNvSpPr>
          <p:nvPr/>
        </p:nvSpPr>
        <p:spPr bwMode="auto">
          <a:xfrm>
            <a:off x="73914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21</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615" name="Oval 31">
            <a:extLst>
              <a:ext uri="{FF2B5EF4-FFF2-40B4-BE49-F238E27FC236}">
                <a16:creationId xmlns:a16="http://schemas.microsoft.com/office/drawing/2014/main" id="{0B643737-35E2-455C-8F63-4252830ADBF2}"/>
              </a:ext>
            </a:extLst>
          </p:cNvPr>
          <p:cNvSpPr>
            <a:spLocks noChangeArrowheads="1"/>
          </p:cNvSpPr>
          <p:nvPr/>
        </p:nvSpPr>
        <p:spPr bwMode="auto">
          <a:xfrm>
            <a:off x="70866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ea typeface="宋体" panose="02010600030101010101" pitchFamily="2" charset="-122"/>
              </a:rPr>
              <a:t>08</a:t>
            </a:r>
            <a:endParaRPr kumimoji="1" lang="en-US" altLang="zh-CN" sz="2400">
              <a:solidFill>
                <a:srgbClr val="CCFF99"/>
              </a:solidFill>
              <a:effectDag name="">
                <a:cont type="tree" name="">
                  <a:effect ref="fillLine"/>
                  <a:outerShdw dist="38100" dir="13500000" algn="br">
                    <a:srgbClr val="DDFEBB"/>
                  </a:outerShdw>
                </a:cont>
                <a:cont type="tree" name="">
                  <a:effect ref="fillLine"/>
                  <a:outerShdw dist="38100" dir="2700000" algn="tl">
                    <a:srgbClr val="7A985B"/>
                  </a:outerShdw>
                </a:cont>
                <a:effect ref="fillLine"/>
              </a:effectDag>
              <a:ea typeface="宋体" panose="02010600030101010101" pitchFamily="2" charset="-122"/>
            </a:endParaRPr>
          </a:p>
        </p:txBody>
      </p:sp>
      <p:sp>
        <p:nvSpPr>
          <p:cNvPr id="963616" name="Text Box 32">
            <a:extLst>
              <a:ext uri="{FF2B5EF4-FFF2-40B4-BE49-F238E27FC236}">
                <a16:creationId xmlns:a16="http://schemas.microsoft.com/office/drawing/2014/main" id="{DCDFDC94-22AE-4D14-9D86-BA266C975677}"/>
              </a:ext>
            </a:extLst>
          </p:cNvPr>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17" name="Text Box 33">
            <a:extLst>
              <a:ext uri="{FF2B5EF4-FFF2-40B4-BE49-F238E27FC236}">
                <a16:creationId xmlns:a16="http://schemas.microsoft.com/office/drawing/2014/main" id="{B7976FCC-C36C-47D5-A801-FD354858F0BD}"/>
              </a:ext>
            </a:extLst>
          </p:cNvPr>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18" name="Text Box 34">
            <a:extLst>
              <a:ext uri="{FF2B5EF4-FFF2-40B4-BE49-F238E27FC236}">
                <a16:creationId xmlns:a16="http://schemas.microsoft.com/office/drawing/2014/main" id="{EA049666-637C-4FF3-B3F4-39F8E99B3CF4}"/>
              </a:ext>
            </a:extLst>
          </p:cNvPr>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19" name="Text Box 35">
            <a:extLst>
              <a:ext uri="{FF2B5EF4-FFF2-40B4-BE49-F238E27FC236}">
                <a16:creationId xmlns:a16="http://schemas.microsoft.com/office/drawing/2014/main" id="{C90E507B-852A-4EDA-8D52-A3A5F3E68189}"/>
              </a:ext>
            </a:extLst>
          </p:cNvPr>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20" name="Text Box 36">
            <a:extLst>
              <a:ext uri="{FF2B5EF4-FFF2-40B4-BE49-F238E27FC236}">
                <a16:creationId xmlns:a16="http://schemas.microsoft.com/office/drawing/2014/main" id="{C01B7512-7BDE-4658-A9B6-E9011588CAC6}"/>
              </a:ext>
            </a:extLst>
          </p:cNvPr>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21" name="Text Box 37">
            <a:extLst>
              <a:ext uri="{FF2B5EF4-FFF2-40B4-BE49-F238E27FC236}">
                <a16:creationId xmlns:a16="http://schemas.microsoft.com/office/drawing/2014/main" id="{6D84C90A-DD87-4107-97E8-761F902AC1CF}"/>
              </a:ext>
            </a:extLst>
          </p:cNvPr>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22" name="Rectangle 38" descr="羊皮纸">
            <a:extLst>
              <a:ext uri="{FF2B5EF4-FFF2-40B4-BE49-F238E27FC236}">
                <a16:creationId xmlns:a16="http://schemas.microsoft.com/office/drawing/2014/main" id="{C4804E68-DA2F-45A6-8852-1D1E4BDCA56E}"/>
              </a:ext>
            </a:extLst>
          </p:cNvPr>
          <p:cNvSpPr>
            <a:spLocks noChangeArrowheads="1"/>
          </p:cNvSpPr>
          <p:nvPr/>
        </p:nvSpPr>
        <p:spPr bwMode="auto">
          <a:xfrm>
            <a:off x="9906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21  25  49  25* 16  08</a:t>
            </a:r>
            <a:endParaRPr kumimoji="1" lang="en-US" altLang="zh-CN" sz="2400" b="1">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3623" name="Line 39">
            <a:extLst>
              <a:ext uri="{FF2B5EF4-FFF2-40B4-BE49-F238E27FC236}">
                <a16:creationId xmlns:a16="http://schemas.microsoft.com/office/drawing/2014/main" id="{38C06129-AC41-4C4D-ACBB-9A6F774F35A5}"/>
              </a:ext>
            </a:extLst>
          </p:cNvPr>
          <p:cNvSpPr>
            <a:spLocks noChangeShapeType="1"/>
          </p:cNvSpPr>
          <p:nvPr/>
        </p:nvSpPr>
        <p:spPr bwMode="auto">
          <a:xfrm>
            <a:off x="15652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24" name="Line 40">
            <a:extLst>
              <a:ext uri="{FF2B5EF4-FFF2-40B4-BE49-F238E27FC236}">
                <a16:creationId xmlns:a16="http://schemas.microsoft.com/office/drawing/2014/main" id="{22EC2D13-59C6-4B30-B3CA-085CF23FB758}"/>
              </a:ext>
            </a:extLst>
          </p:cNvPr>
          <p:cNvSpPr>
            <a:spLocks noChangeShapeType="1"/>
          </p:cNvSpPr>
          <p:nvPr/>
        </p:nvSpPr>
        <p:spPr bwMode="auto">
          <a:xfrm>
            <a:off x="20986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25" name="Line 41">
            <a:extLst>
              <a:ext uri="{FF2B5EF4-FFF2-40B4-BE49-F238E27FC236}">
                <a16:creationId xmlns:a16="http://schemas.microsoft.com/office/drawing/2014/main" id="{D85FC35C-F56E-4CB1-A29F-945F4078AE82}"/>
              </a:ext>
            </a:extLst>
          </p:cNvPr>
          <p:cNvSpPr>
            <a:spLocks noChangeShapeType="1"/>
          </p:cNvSpPr>
          <p:nvPr/>
        </p:nvSpPr>
        <p:spPr bwMode="auto">
          <a:xfrm>
            <a:off x="26320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26" name="Line 42">
            <a:extLst>
              <a:ext uri="{FF2B5EF4-FFF2-40B4-BE49-F238E27FC236}">
                <a16:creationId xmlns:a16="http://schemas.microsoft.com/office/drawing/2014/main" id="{E9944AF4-0210-415B-A7E6-C74055BF9445}"/>
              </a:ext>
            </a:extLst>
          </p:cNvPr>
          <p:cNvSpPr>
            <a:spLocks noChangeShapeType="1"/>
          </p:cNvSpPr>
          <p:nvPr/>
        </p:nvSpPr>
        <p:spPr bwMode="auto">
          <a:xfrm>
            <a:off x="32416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27" name="Line 43">
            <a:extLst>
              <a:ext uri="{FF2B5EF4-FFF2-40B4-BE49-F238E27FC236}">
                <a16:creationId xmlns:a16="http://schemas.microsoft.com/office/drawing/2014/main" id="{71F42D78-1404-4D63-816A-3F4FC94A35B6}"/>
              </a:ext>
            </a:extLst>
          </p:cNvPr>
          <p:cNvSpPr>
            <a:spLocks noChangeShapeType="1"/>
          </p:cNvSpPr>
          <p:nvPr/>
        </p:nvSpPr>
        <p:spPr bwMode="auto">
          <a:xfrm>
            <a:off x="3775075"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28" name="Rectangle 44" descr="羊皮纸">
            <a:extLst>
              <a:ext uri="{FF2B5EF4-FFF2-40B4-BE49-F238E27FC236}">
                <a16:creationId xmlns:a16="http://schemas.microsoft.com/office/drawing/2014/main" id="{5CEE0282-D512-4CE4-A731-5E37CF7C8D2D}"/>
              </a:ext>
            </a:extLst>
          </p:cNvPr>
          <p:cNvSpPr>
            <a:spLocks noChangeArrowheads="1"/>
          </p:cNvSpPr>
          <p:nvPr/>
        </p:nvSpPr>
        <p:spPr bwMode="auto">
          <a:xfrm>
            <a:off x="5105400" y="4343400"/>
            <a:ext cx="3276600" cy="533400"/>
          </a:xfrm>
          <a:prstGeom prst="rect">
            <a:avLst/>
          </a:prstGeom>
          <a:blipFill dpi="0" rotWithShape="0">
            <a:blip r:embed="rId5"/>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49  25  21  25* 16  08</a:t>
            </a:r>
            <a:endParaRPr kumimoji="1" lang="en-US" altLang="zh-CN" sz="2400" b="1">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963629" name="Line 45">
            <a:extLst>
              <a:ext uri="{FF2B5EF4-FFF2-40B4-BE49-F238E27FC236}">
                <a16:creationId xmlns:a16="http://schemas.microsoft.com/office/drawing/2014/main" id="{A95F140B-AF17-482B-BC3C-713B18DAC5B1}"/>
              </a:ext>
            </a:extLst>
          </p:cNvPr>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30" name="Line 46">
            <a:extLst>
              <a:ext uri="{FF2B5EF4-FFF2-40B4-BE49-F238E27FC236}">
                <a16:creationId xmlns:a16="http://schemas.microsoft.com/office/drawing/2014/main" id="{CF88CE3F-91E4-4FE8-AE93-DDF061A7688A}"/>
              </a:ext>
            </a:extLst>
          </p:cNvPr>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31" name="Line 47">
            <a:extLst>
              <a:ext uri="{FF2B5EF4-FFF2-40B4-BE49-F238E27FC236}">
                <a16:creationId xmlns:a16="http://schemas.microsoft.com/office/drawing/2014/main" id="{FE371A3F-21AF-4E04-9732-08087721690A}"/>
              </a:ext>
            </a:extLst>
          </p:cNvPr>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32" name="Line 48">
            <a:extLst>
              <a:ext uri="{FF2B5EF4-FFF2-40B4-BE49-F238E27FC236}">
                <a16:creationId xmlns:a16="http://schemas.microsoft.com/office/drawing/2014/main" id="{B7E7EF11-6E12-4E0A-9F8F-32398DBBA8AE}"/>
              </a:ext>
            </a:extLst>
          </p:cNvPr>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33" name="Line 49">
            <a:extLst>
              <a:ext uri="{FF2B5EF4-FFF2-40B4-BE49-F238E27FC236}">
                <a16:creationId xmlns:a16="http://schemas.microsoft.com/office/drawing/2014/main" id="{BD4C80E3-0800-40C5-BD4D-68EE0AF086FF}"/>
              </a:ext>
            </a:extLst>
          </p:cNvPr>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3634" name="Text Box 50">
            <a:extLst>
              <a:ext uri="{FF2B5EF4-FFF2-40B4-BE49-F238E27FC236}">
                <a16:creationId xmlns:a16="http://schemas.microsoft.com/office/drawing/2014/main" id="{71C9684B-21B4-432B-ABC6-8B29E49D875D}"/>
              </a:ext>
            </a:extLst>
          </p:cNvPr>
          <p:cNvSpPr txBox="1">
            <a:spLocks noChangeArrowheads="1"/>
          </p:cNvSpPr>
          <p:nvPr/>
        </p:nvSpPr>
        <p:spPr bwMode="auto">
          <a:xfrm>
            <a:off x="5257800" y="5043488"/>
            <a:ext cx="3073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rPr>
              <a:t>i</a:t>
            </a:r>
            <a:r>
              <a:rPr kumimoji="1" lang="en-US" altLang="zh-CN" sz="2800" b="1">
                <a:effectLst>
                  <a:outerShdw blurRad="38100" dist="38100" dir="2700000" algn="tl">
                    <a:srgbClr val="C0C0C0"/>
                  </a:outerShdw>
                </a:effectLst>
              </a:rPr>
              <a:t> = 0 </a:t>
            </a:r>
            <a:r>
              <a:rPr kumimoji="1" lang="zh-CN" altLang="en-US" sz="2800" b="1">
                <a:effectLst>
                  <a:outerShdw blurRad="38100" dist="38100" dir="2700000" algn="tl">
                    <a:srgbClr val="C0C0C0"/>
                  </a:outerShdw>
                </a:effectLst>
              </a:rPr>
              <a:t>时的局部调整</a:t>
            </a:r>
          </a:p>
          <a:p>
            <a:pPr algn="l"/>
            <a:r>
              <a:rPr kumimoji="1" lang="zh-CN" altLang="en-US" sz="2800" b="1">
                <a:effectLst>
                  <a:outerShdw blurRad="38100" dist="38100" dir="2700000" algn="tl">
                    <a:srgbClr val="C0C0C0"/>
                  </a:outerShdw>
                </a:effectLst>
              </a:rPr>
              <a:t>形成最大堆</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35" name="AutoShape 51">
            <a:extLst>
              <a:ext uri="{FF2B5EF4-FFF2-40B4-BE49-F238E27FC236}">
                <a16:creationId xmlns:a16="http://schemas.microsoft.com/office/drawing/2014/main" id="{D625A557-4963-4117-A63E-A0621F384658}"/>
              </a:ext>
            </a:extLst>
          </p:cNvPr>
          <p:cNvSpPr>
            <a:spLocks noChangeArrowheads="1"/>
          </p:cNvSpPr>
          <p:nvPr/>
        </p:nvSpPr>
        <p:spPr bwMode="auto">
          <a:xfrm>
            <a:off x="457200" y="2362200"/>
            <a:ext cx="914400" cy="457200"/>
          </a:xfrm>
          <a:prstGeom prst="rightArrow">
            <a:avLst>
              <a:gd name="adj1" fmla="val 50000"/>
              <a:gd name="adj2" fmla="val 50000"/>
            </a:avLst>
          </a:prstGeom>
          <a:gradFill rotWithShape="0">
            <a:gsLst>
              <a:gs pos="0">
                <a:schemeClr val="bg1"/>
              </a:gs>
              <a:gs pos="100000">
                <a:schemeClr val="bg1">
                  <a:gamma/>
                  <a:shade val="46275"/>
                  <a:invGamma/>
                </a:schemeClr>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963636" name="Text Box 52">
            <a:extLst>
              <a:ext uri="{FF2B5EF4-FFF2-40B4-BE49-F238E27FC236}">
                <a16:creationId xmlns:a16="http://schemas.microsoft.com/office/drawing/2014/main" id="{7E5DFAC5-5678-464E-9DD7-C34AA9428E5D}"/>
              </a:ext>
            </a:extLst>
          </p:cNvPr>
          <p:cNvSpPr txBox="1">
            <a:spLocks noChangeArrowheads="1"/>
          </p:cNvSpPr>
          <p:nvPr/>
        </p:nvSpPr>
        <p:spPr bwMode="auto">
          <a:xfrm>
            <a:off x="1184275" y="5029200"/>
            <a:ext cx="3073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rPr>
              <a:t>i</a:t>
            </a:r>
            <a:r>
              <a:rPr kumimoji="1" lang="en-US" altLang="zh-CN" sz="2800" b="1">
                <a:effectLst>
                  <a:outerShdw blurRad="38100" dist="38100" dir="2700000" algn="tl">
                    <a:srgbClr val="C0C0C0"/>
                  </a:outerShdw>
                </a:effectLst>
              </a:rPr>
              <a:t> = 1 </a:t>
            </a:r>
            <a:r>
              <a:rPr kumimoji="1" lang="zh-CN" altLang="en-US" sz="2800" b="1">
                <a:effectLst>
                  <a:outerShdw blurRad="38100" dist="38100" dir="2700000" algn="tl">
                    <a:srgbClr val="C0C0C0"/>
                  </a:outerShdw>
                </a:effectLst>
              </a:rPr>
              <a:t>时的局部调整</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963637" name="Line 53">
            <a:extLst>
              <a:ext uri="{FF2B5EF4-FFF2-40B4-BE49-F238E27FC236}">
                <a16:creationId xmlns:a16="http://schemas.microsoft.com/office/drawing/2014/main" id="{F4E2E391-DE41-4FA9-B7EE-34B77FD99176}"/>
              </a:ext>
            </a:extLst>
          </p:cNvPr>
          <p:cNvSpPr>
            <a:spLocks noChangeShapeType="1"/>
          </p:cNvSpPr>
          <p:nvPr/>
        </p:nvSpPr>
        <p:spPr bwMode="auto">
          <a:xfrm flipH="1" flipV="1">
            <a:off x="7239000" y="1828800"/>
            <a:ext cx="3048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963638" name="Line 54">
            <a:extLst>
              <a:ext uri="{FF2B5EF4-FFF2-40B4-BE49-F238E27FC236}">
                <a16:creationId xmlns:a16="http://schemas.microsoft.com/office/drawing/2014/main" id="{355AF4DB-D2BC-4F0D-81E4-AA48ECA1E95C}"/>
              </a:ext>
            </a:extLst>
          </p:cNvPr>
          <p:cNvSpPr>
            <a:spLocks noChangeShapeType="1"/>
          </p:cNvSpPr>
          <p:nvPr/>
        </p:nvSpPr>
        <p:spPr bwMode="auto">
          <a:xfrm>
            <a:off x="7315200" y="1752600"/>
            <a:ext cx="381000" cy="4572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229962F-ED10-4B93-9D35-B69BEBBC1A9E}"/>
              </a:ext>
            </a:extLst>
          </p:cNvPr>
          <p:cNvSpPr>
            <a:spLocks noGrp="1"/>
          </p:cNvSpPr>
          <p:nvPr>
            <p:ph type="sldNum" sz="quarter" idx="11"/>
          </p:nvPr>
        </p:nvSpPr>
        <p:spPr/>
        <p:txBody>
          <a:bodyPr/>
          <a:lstStyle/>
          <a:p>
            <a:r>
              <a:rPr lang="en-US" altLang="zh-CN"/>
              <a:t>140-</a:t>
            </a:r>
            <a:fld id="{A23B46A3-DC7D-4D67-AA20-37DF6014694A}" type="slidenum">
              <a:rPr lang="en-US" altLang="zh-CN"/>
              <a:pPr/>
              <a:t>97</a:t>
            </a:fld>
            <a:endParaRPr lang="en-US" altLang="zh-CN"/>
          </a:p>
        </p:txBody>
      </p:sp>
      <p:sp>
        <p:nvSpPr>
          <p:cNvPr id="964610" name="Rectangle 2">
            <a:extLst>
              <a:ext uri="{FF2B5EF4-FFF2-40B4-BE49-F238E27FC236}">
                <a16:creationId xmlns:a16="http://schemas.microsoft.com/office/drawing/2014/main" id="{3FA57B03-4228-478E-AE37-29F60CEF6FEF}"/>
              </a:ext>
            </a:extLst>
          </p:cNvPr>
          <p:cNvSpPr>
            <a:spLocks noGrp="1" noChangeArrowheads="1"/>
          </p:cNvSpPr>
          <p:nvPr>
            <p:ph type="title"/>
          </p:nvPr>
        </p:nvSpPr>
        <p:spPr>
          <a:xfrm>
            <a:off x="719138" y="441325"/>
            <a:ext cx="7146925" cy="863600"/>
          </a:xfrm>
        </p:spPr>
        <p:txBody>
          <a:bodyPr/>
          <a:lstStyle/>
          <a:p>
            <a:pPr algn="ctr"/>
            <a:r>
              <a:rPr lang="zh-CN" altLang="en-US" sz="4000" b="1">
                <a:solidFill>
                  <a:schemeClr val="tx2"/>
                </a:solidFill>
                <a:ea typeface="华文新魏" panose="02010800040101010101" pitchFamily="2" charset="-122"/>
              </a:rPr>
              <a:t>最大堆的向下调整算法</a:t>
            </a:r>
            <a:endParaRPr lang="zh-CN" altLang="en-US" sz="4000">
              <a:solidFill>
                <a:schemeClr val="tx2"/>
              </a:solidFill>
              <a:ea typeface="华文新魏" panose="02010800040101010101" pitchFamily="2" charset="-122"/>
            </a:endParaRPr>
          </a:p>
        </p:txBody>
      </p:sp>
      <p:sp>
        <p:nvSpPr>
          <p:cNvPr id="964612" name="Rectangle 4">
            <a:extLst>
              <a:ext uri="{FF2B5EF4-FFF2-40B4-BE49-F238E27FC236}">
                <a16:creationId xmlns:a16="http://schemas.microsoft.com/office/drawing/2014/main" id="{8D562D76-5553-4F11-86F8-41F55C7E4841}"/>
              </a:ext>
            </a:extLst>
          </p:cNvPr>
          <p:cNvSpPr>
            <a:spLocks noGrp="1" noChangeArrowheads="1"/>
          </p:cNvSpPr>
          <p:nvPr>
            <p:ph type="body" idx="1"/>
          </p:nvPr>
        </p:nvSpPr>
        <p:spPr>
          <a:xfrm>
            <a:off x="457200" y="1304925"/>
            <a:ext cx="8399463" cy="51847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siftDown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a:t>
            </a:r>
            <a:r>
              <a:rPr lang="en-US" altLang="zh-CN" sz="16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start</a:t>
            </a:r>
            <a:r>
              <a:rPr lang="en-US" altLang="zh-CN" sz="2800" b="1">
                <a:latin typeface="Times New Roman" panose="02020603050405020304" pitchFamily="18" charset="0"/>
                <a:ea typeface="隶书" panose="02010509060101010101" pitchFamily="49" charset="-122"/>
              </a:rPr>
              <a:t>, const int </a:t>
            </a:r>
            <a:r>
              <a:rPr lang="en-US" altLang="zh-CN" sz="2800">
                <a:latin typeface="Times New Roman" panose="02020603050405020304" pitchFamily="18" charset="0"/>
                <a:ea typeface="隶书" panose="02010509060101010101" pitchFamily="49" charset="-122"/>
              </a:rPr>
              <a:t>m)</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从结点</a:t>
            </a:r>
            <a:r>
              <a:rPr lang="en-US" altLang="zh-CN" sz="2800" b="1">
                <a:solidFill>
                  <a:schemeClr val="tx2"/>
                </a:solidFill>
                <a:latin typeface="Times New Roman" panose="02020603050405020304" pitchFamily="18" charset="0"/>
                <a:ea typeface="隶书" panose="02010509060101010101" pitchFamily="49" charset="-122"/>
              </a:rPr>
              <a:t>start</a:t>
            </a:r>
            <a:r>
              <a:rPr lang="zh-CN" altLang="en-US" sz="2800">
                <a:solidFill>
                  <a:schemeClr val="tx2"/>
                </a:solidFill>
                <a:latin typeface="Times New Roman" panose="02020603050405020304" pitchFamily="18" charset="0"/>
                <a:ea typeface="隶书" panose="02010509060101010101" pitchFamily="49" charset="-122"/>
              </a:rPr>
              <a:t>开始到</a:t>
            </a:r>
            <a:r>
              <a:rPr lang="en-US" altLang="zh-CN" sz="2800" b="1">
                <a:solidFill>
                  <a:schemeClr val="tx2"/>
                </a:solidFill>
                <a:latin typeface="Times New Roman" panose="02020603050405020304" pitchFamily="18" charset="0"/>
                <a:ea typeface="隶书" panose="02010509060101010101" pitchFamily="49" charset="-122"/>
              </a:rPr>
              <a:t>m</a:t>
            </a:r>
            <a:r>
              <a:rPr lang="zh-CN" altLang="en-US" sz="2800">
                <a:solidFill>
                  <a:schemeClr val="tx2"/>
                </a:solidFill>
                <a:latin typeface="Times New Roman" panose="02020603050405020304" pitchFamily="18" charset="0"/>
                <a:ea typeface="隶书" panose="02010509060101010101" pitchFamily="49" charset="-122"/>
              </a:rPr>
              <a:t>自上向下比较</a:t>
            </a:r>
            <a:r>
              <a:rPr lang="en-US" altLang="zh-CN" sz="2800" b="1">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如果子女的值大于双亲的值</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则相互交换</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将一</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个集合局部调整为最大堆。</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start</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2*i+1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//j</a:t>
            </a:r>
            <a:r>
              <a:rPr lang="zh-CN" altLang="en-US" sz="2800">
                <a:solidFill>
                  <a:schemeClr val="tx2"/>
                </a:solidFill>
                <a:latin typeface="Times New Roman" panose="02020603050405020304" pitchFamily="18" charset="0"/>
                <a:ea typeface="隶书" panose="02010509060101010101" pitchFamily="49" charset="-122"/>
              </a:rPr>
              <a:t>是</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的左子女</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暂存子树根结点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逐层比较</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L[j+1]) 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让</a:t>
            </a:r>
            <a:r>
              <a:rPr lang="en-US" altLang="zh-CN" sz="2800" b="1">
                <a:solidFill>
                  <a:schemeClr val="tx2"/>
                </a:solidFill>
                <a:latin typeface="Times New Roman" panose="02020603050405020304" pitchFamily="18" charset="0"/>
                <a:ea typeface="隶书" panose="02010509060101010101" pitchFamily="49" charset="-122"/>
              </a:rPr>
              <a:t>j</a:t>
            </a:r>
            <a:r>
              <a:rPr lang="zh-CN" altLang="en-US" sz="2800">
                <a:solidFill>
                  <a:schemeClr val="tx2"/>
                </a:solidFill>
                <a:latin typeface="Times New Roman" panose="02020603050405020304" pitchFamily="18" charset="0"/>
                <a:ea typeface="隶书" panose="02010509060101010101" pitchFamily="49" charset="-122"/>
              </a:rPr>
              <a:t>指向两子女中的大者</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 break;	 </a:t>
            </a:r>
            <a:r>
              <a:rPr lang="en-US" altLang="zh-CN" sz="2800" b="1">
                <a:solidFill>
                  <a:schemeClr val="tx2"/>
                </a:solidFill>
                <a:latin typeface="Times New Roman" panose="02020603050405020304" pitchFamily="18" charset="0"/>
                <a:ea typeface="隶书" panose="02010509060101010101" pitchFamily="49" charset="-122"/>
              </a:rPr>
              <a:t>//temp</a:t>
            </a:r>
            <a:r>
              <a:rPr lang="zh-CN" altLang="en-US" sz="2800">
                <a:solidFill>
                  <a:schemeClr val="tx2"/>
                </a:solidFill>
                <a:latin typeface="Times New Roman" panose="02020603050405020304" pitchFamily="18" charset="0"/>
                <a:ea typeface="隶书" panose="02010509060101010101" pitchFamily="49" charset="-122"/>
              </a:rPr>
              <a:t>排序码大不调整</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BCE0C4D-EA31-4722-B35D-57D492200451}"/>
              </a:ext>
            </a:extLst>
          </p:cNvPr>
          <p:cNvSpPr>
            <a:spLocks noGrp="1"/>
          </p:cNvSpPr>
          <p:nvPr>
            <p:ph type="sldNum" sz="quarter" idx="11"/>
          </p:nvPr>
        </p:nvSpPr>
        <p:spPr/>
        <p:txBody>
          <a:bodyPr/>
          <a:lstStyle/>
          <a:p>
            <a:r>
              <a:rPr lang="en-US" altLang="zh-CN"/>
              <a:t>140-</a:t>
            </a:r>
            <a:fld id="{2F3C0BCB-8670-4F9B-BDB2-5A9074A6F299}" type="slidenum">
              <a:rPr lang="en-US" altLang="zh-CN"/>
              <a:pPr/>
              <a:t>98</a:t>
            </a:fld>
            <a:endParaRPr lang="en-US" altLang="zh-CN"/>
          </a:p>
        </p:txBody>
      </p:sp>
      <p:sp>
        <p:nvSpPr>
          <p:cNvPr id="1110019" name="Rectangle 3">
            <a:extLst>
              <a:ext uri="{FF2B5EF4-FFF2-40B4-BE49-F238E27FC236}">
                <a16:creationId xmlns:a16="http://schemas.microsoft.com/office/drawing/2014/main" id="{A2B19AD9-1052-40EF-A1A1-DD69B0B7CB4C}"/>
              </a:ext>
            </a:extLst>
          </p:cNvPr>
          <p:cNvSpPr>
            <a:spLocks noGrp="1" noChangeArrowheads="1"/>
          </p:cNvSpPr>
          <p:nvPr>
            <p:ph type="body" idx="1"/>
          </p:nvPr>
        </p:nvSpPr>
        <p:spPr>
          <a:xfrm>
            <a:off x="457200" y="728663"/>
            <a:ext cx="8399463" cy="576103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否则子女中的大者上移</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L[j]</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2*j+1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下降到子女位置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//temp</a:t>
            </a:r>
            <a:r>
              <a:rPr lang="zh-CN" altLang="en-US" sz="2800">
                <a:solidFill>
                  <a:schemeClr val="tx2"/>
                </a:solidFill>
                <a:latin typeface="Times New Roman" panose="02020603050405020304" pitchFamily="18" charset="0"/>
                <a:ea typeface="隶书" panose="02010509060101010101" pitchFamily="49" charset="-122"/>
              </a:rPr>
              <a:t>放到合适位置</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15000"/>
              </a:spcBef>
              <a:buFont typeface="Wingdings" panose="05000000000000000000" pitchFamily="2" charset="2"/>
              <a:buNone/>
            </a:pPr>
            <a:endParaRPr lang="en-US" altLang="zh-CN" sz="3000" b="1">
              <a:latin typeface="Times New Roman" panose="02020603050405020304" pitchFamily="18" charset="0"/>
              <a:ea typeface="隶书" panose="02010509060101010101" pitchFamily="49" charset="-122"/>
            </a:endParaRPr>
          </a:p>
          <a:p>
            <a:pPr>
              <a:lnSpc>
                <a:spcPct val="105000"/>
              </a:lnSpc>
              <a:spcBef>
                <a:spcPct val="15000"/>
              </a:spcBef>
              <a:buFont typeface="Wingdings" panose="05000000000000000000" pitchFamily="2" charset="2"/>
              <a:buNone/>
            </a:pPr>
            <a:endParaRPr lang="en-US" altLang="zh-CN" sz="3000" b="1">
              <a:latin typeface="Times New Roman" panose="02020603050405020304" pitchFamily="18" charset="0"/>
              <a:ea typeface="隶书" panose="02010509060101010101" pitchFamily="49" charset="-122"/>
            </a:endParaRP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最大堆堆顶</a:t>
            </a:r>
            <a:r>
              <a:rPr lang="en-US" altLang="zh-CN" sz="3000" b="1">
                <a:latin typeface="Times New Roman" panose="02020603050405020304" pitchFamily="18" charset="0"/>
                <a:ea typeface="仿宋_GB2312" pitchFamily="49" charset="-122"/>
              </a:rPr>
              <a:t>L.Vector[0]</a:t>
            </a:r>
            <a:r>
              <a:rPr lang="zh-CN" altLang="en-US" sz="3000" b="1">
                <a:latin typeface="Times New Roman" panose="02020603050405020304" pitchFamily="18" charset="0"/>
                <a:ea typeface="仿宋_GB2312" pitchFamily="49" charset="-122"/>
              </a:rPr>
              <a:t>具有最大的排序码，将</a:t>
            </a:r>
            <a:r>
              <a:rPr lang="en-US" altLang="zh-CN" sz="3000" b="1">
                <a:latin typeface="Times New Roman" panose="02020603050405020304" pitchFamily="18" charset="0"/>
                <a:ea typeface="仿宋_GB2312" pitchFamily="49" charset="-122"/>
              </a:rPr>
              <a:t>L.Vector[0]</a:t>
            </a:r>
            <a:r>
              <a:rPr lang="zh-CN" altLang="en-US" sz="3000" b="1">
                <a:latin typeface="Times New Roman" panose="02020603050405020304" pitchFamily="18" charset="0"/>
                <a:ea typeface="仿宋_GB2312" pitchFamily="49" charset="-122"/>
              </a:rPr>
              <a:t>与</a:t>
            </a:r>
            <a:r>
              <a:rPr lang="en-US" altLang="zh-CN" sz="3000" b="1">
                <a:latin typeface="Times New Roman" panose="02020603050405020304" pitchFamily="18" charset="0"/>
                <a:ea typeface="仿宋_GB2312" pitchFamily="49" charset="-122"/>
              </a:rPr>
              <a:t>L.Vector[</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对调</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把具有最大</a:t>
            </a:r>
            <a:endParaRPr lang="zh-CN" altLang="en-US" sz="3000" b="1">
              <a:latin typeface="Times New Roman" panose="02020603050405020304" pitchFamily="18" charset="0"/>
              <a:ea typeface="隶书" panose="02010509060101010101" pitchFamily="49" charset="-122"/>
            </a:endParaRPr>
          </a:p>
        </p:txBody>
      </p:sp>
      <p:sp>
        <p:nvSpPr>
          <p:cNvPr id="1110021" name="Rectangle 5">
            <a:extLst>
              <a:ext uri="{FF2B5EF4-FFF2-40B4-BE49-F238E27FC236}">
                <a16:creationId xmlns:a16="http://schemas.microsoft.com/office/drawing/2014/main" id="{8A90DBF6-E00E-4CFF-8C39-0FB92D1DE3B9}"/>
              </a:ext>
            </a:extLst>
          </p:cNvPr>
          <p:cNvSpPr>
            <a:spLocks noGrp="1" noChangeArrowheads="1"/>
          </p:cNvSpPr>
          <p:nvPr>
            <p:ph type="title"/>
          </p:nvPr>
        </p:nvSpPr>
        <p:spPr>
          <a:xfrm>
            <a:off x="457200" y="3929063"/>
            <a:ext cx="8229600" cy="1155700"/>
          </a:xfrm>
        </p:spPr>
        <p:txBody>
          <a:bodyPr/>
          <a:lstStyle/>
          <a:p>
            <a:pPr algn="ctr"/>
            <a:r>
              <a:rPr lang="zh-CN" altLang="en-US" sz="4000" b="1">
                <a:solidFill>
                  <a:schemeClr val="tx2"/>
                </a:solidFill>
                <a:ea typeface="华文新魏" panose="02010800040101010101" pitchFamily="2" charset="-122"/>
              </a:rPr>
              <a:t>基于初始堆进行堆排序</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4EF63CA-DBC3-417A-ABF7-962342D5952D}"/>
              </a:ext>
            </a:extLst>
          </p:cNvPr>
          <p:cNvSpPr>
            <a:spLocks noGrp="1"/>
          </p:cNvSpPr>
          <p:nvPr>
            <p:ph type="sldNum" sz="quarter" idx="11"/>
          </p:nvPr>
        </p:nvSpPr>
        <p:spPr/>
        <p:txBody>
          <a:bodyPr/>
          <a:lstStyle/>
          <a:p>
            <a:r>
              <a:rPr lang="en-US" altLang="zh-CN"/>
              <a:t>140-</a:t>
            </a:r>
            <a:fld id="{66679F88-819F-449B-997F-D1E67BAEED00}" type="slidenum">
              <a:rPr lang="en-US" altLang="zh-CN"/>
              <a:pPr/>
              <a:t>99</a:t>
            </a:fld>
            <a:endParaRPr lang="en-US" altLang="zh-CN"/>
          </a:p>
        </p:txBody>
      </p:sp>
      <p:sp>
        <p:nvSpPr>
          <p:cNvPr id="966659" name="Rectangle 3">
            <a:extLst>
              <a:ext uri="{FF2B5EF4-FFF2-40B4-BE49-F238E27FC236}">
                <a16:creationId xmlns:a16="http://schemas.microsoft.com/office/drawing/2014/main" id="{EC169DD6-FB7C-4199-8F19-95852D9EC9E4}"/>
              </a:ext>
            </a:extLst>
          </p:cNvPr>
          <p:cNvSpPr>
            <a:spLocks noGrp="1" noChangeArrowheads="1"/>
          </p:cNvSpPr>
          <p:nvPr>
            <p:ph type="body" idx="1"/>
          </p:nvPr>
        </p:nvSpPr>
        <p:spPr>
          <a:xfrm>
            <a:off x="381000" y="800100"/>
            <a:ext cx="8458200" cy="5638800"/>
          </a:xfrm>
        </p:spPr>
        <p:txBody>
          <a:bodyPr/>
          <a:lstStyle/>
          <a:p>
            <a:pPr>
              <a:lnSpc>
                <a:spcPct val="110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排序码的元素交换到最后，再对前面的</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个元素</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使用堆的调整算法</a:t>
            </a:r>
            <a:r>
              <a:rPr lang="en-US" altLang="zh-CN" sz="3000" b="1">
                <a:solidFill>
                  <a:schemeClr val="tx2"/>
                </a:solidFill>
                <a:latin typeface="Times New Roman" panose="02020603050405020304" pitchFamily="18" charset="0"/>
                <a:ea typeface="仿宋_GB2312" pitchFamily="49" charset="-122"/>
              </a:rPr>
              <a:t>siftDown(L, 0,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，重新建立最大堆，具有次最大排序码的元素又上浮到</a:t>
            </a:r>
            <a:r>
              <a:rPr lang="en-US" altLang="zh-CN" sz="3000" b="1">
                <a:latin typeface="Times New Roman" panose="02020603050405020304" pitchFamily="18" charset="0"/>
                <a:ea typeface="仿宋_GB2312" pitchFamily="49" charset="-122"/>
              </a:rPr>
              <a:t>L.Vector[0]</a:t>
            </a:r>
            <a:r>
              <a:rPr lang="zh-CN" altLang="en-US" sz="3000" b="1">
                <a:latin typeface="Times New Roman" panose="02020603050405020304" pitchFamily="18" charset="0"/>
                <a:ea typeface="仿宋_GB2312" pitchFamily="49" charset="-122"/>
              </a:rPr>
              <a:t>位置。</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再对调</a:t>
            </a:r>
            <a:r>
              <a:rPr lang="en-US" altLang="zh-CN" sz="3000" b="1">
                <a:latin typeface="Times New Roman" panose="02020603050405020304" pitchFamily="18" charset="0"/>
                <a:ea typeface="仿宋_GB2312" pitchFamily="49" charset="-122"/>
              </a:rPr>
              <a:t>L.Vector[0]</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L.Vector[</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，再调用</a:t>
            </a:r>
            <a:r>
              <a:rPr lang="en-US" altLang="zh-CN" sz="3000" b="1">
                <a:solidFill>
                  <a:schemeClr val="tx2"/>
                </a:solidFill>
                <a:latin typeface="Times New Roman" panose="02020603050405020304" pitchFamily="18" charset="0"/>
                <a:ea typeface="仿宋_GB2312" pitchFamily="49" charset="-122"/>
              </a:rPr>
              <a:t>siftDown(L, 0,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-3)</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对前面的</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个元素重新调整，</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如此反复执行，最后得到全部排序好的元素序列。这个算法即堆排序算法，其细节在下面的程序中给出。</a:t>
            </a:r>
          </a:p>
        </p:txBody>
      </p:sp>
    </p:spTree>
  </p:cSld>
  <p:clrMapOvr>
    <a:masterClrMapping/>
  </p:clrMapOvr>
  <p:transition spd="med"/>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4787</TotalTime>
  <Words>9751</Words>
  <Application>Microsoft Office PowerPoint</Application>
  <PresentationFormat>全屏显示(4:3)</PresentationFormat>
  <Paragraphs>2012</Paragraphs>
  <Slides>139</Slides>
  <Notes>0</Notes>
  <HiddenSlides>0</HiddenSlides>
  <MMClips>1</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139</vt:i4>
      </vt:variant>
    </vt:vector>
  </HeadingPairs>
  <TitlesOfParts>
    <vt:vector size="158" baseType="lpstr">
      <vt:lpstr>Arial</vt:lpstr>
      <vt:lpstr>宋体</vt:lpstr>
      <vt:lpstr>Times New Roman</vt:lpstr>
      <vt:lpstr>Wingdings</vt:lpstr>
      <vt:lpstr>华文新魏</vt:lpstr>
      <vt:lpstr>Arial Black</vt:lpstr>
      <vt:lpstr>华文彩云</vt:lpstr>
      <vt:lpstr>华文行楷</vt:lpstr>
      <vt:lpstr>仿宋_GB2312</vt:lpstr>
      <vt:lpstr>隶书</vt:lpstr>
      <vt:lpstr>Symbol</vt:lpstr>
      <vt:lpstr>Courier New</vt:lpstr>
      <vt:lpstr>黑体</vt:lpstr>
      <vt:lpstr>Arial Narrow</vt:lpstr>
      <vt:lpstr>楷体_GB2312</vt:lpstr>
      <vt:lpstr>Pixel</vt:lpstr>
      <vt:lpstr>Microsoft Equation 3.0</vt:lpstr>
      <vt:lpstr>Microsoft 公式 3.0</vt:lpstr>
      <vt:lpstr>Microsoft Word 97 - 2003 文档</vt:lpstr>
      <vt:lpstr>第九章  排序</vt:lpstr>
      <vt:lpstr>第九章  排序</vt:lpstr>
      <vt:lpstr>概述</vt:lpstr>
      <vt:lpstr>PowerPoint 演示文稿</vt:lpstr>
      <vt:lpstr>PowerPoint 演示文稿</vt:lpstr>
      <vt:lpstr>待排序数据表的类定义</vt:lpstr>
      <vt:lpstr>PowerPoint 演示文稿</vt:lpstr>
      <vt:lpstr>PowerPoint 演示文稿</vt:lpstr>
      <vt:lpstr>PowerPoint 演示文稿</vt:lpstr>
      <vt:lpstr>插入排序 (Insert Sorting)</vt:lpstr>
      <vt:lpstr>PowerPoint 演示文稿</vt:lpstr>
      <vt:lpstr>PowerPoint 演示文稿</vt:lpstr>
      <vt:lpstr>PowerPoint 演示文稿</vt:lpstr>
      <vt:lpstr>PowerPoint 演示文稿</vt:lpstr>
      <vt:lpstr>直接插入排序的算法</vt:lpstr>
      <vt:lpstr>PowerPoint 演示文稿</vt:lpstr>
      <vt:lpstr>PowerPoint 演示文稿</vt:lpstr>
      <vt:lpstr>折半插入排序 (Binary Insertsort)</vt:lpstr>
      <vt:lpstr>PowerPoint 演示文稿</vt:lpstr>
      <vt:lpstr>PowerPoint 演示文稿</vt:lpstr>
      <vt:lpstr>PowerPoint 演示文稿</vt:lpstr>
      <vt:lpstr>PowerPoint 演示文稿</vt:lpstr>
      <vt:lpstr>链表插入排序</vt:lpstr>
      <vt:lpstr>PowerPoint 演示文稿</vt:lpstr>
      <vt:lpstr>PowerPoint 演示文稿</vt:lpstr>
      <vt:lpstr>用于链表排序的静态链表的类定义</vt:lpstr>
      <vt:lpstr>PowerPoint 演示文稿</vt:lpstr>
      <vt:lpstr>链表插入排序的算法</vt:lpstr>
      <vt:lpstr>PowerPoint 演示文稿</vt:lpstr>
      <vt:lpstr>PowerPoint 演示文稿</vt:lpstr>
      <vt:lpstr>希尔排序 (Shell Sort)</vt:lpstr>
      <vt:lpstr>PowerPoint 演示文稿</vt:lpstr>
      <vt:lpstr>PowerPoint 演示文稿</vt:lpstr>
      <vt:lpstr>PowerPoint 演示文稿</vt:lpstr>
      <vt:lpstr>希尔排序的算法</vt:lpstr>
      <vt:lpstr>PowerPoint 演示文稿</vt:lpstr>
      <vt:lpstr>PowerPoint 演示文稿</vt:lpstr>
      <vt:lpstr>PowerPoint 演示文稿</vt:lpstr>
      <vt:lpstr>交换排序 ( Exchange Sort )</vt:lpstr>
      <vt:lpstr>PowerPoint 演示文稿</vt:lpstr>
      <vt:lpstr>起泡排序的算法</vt:lpstr>
      <vt:lpstr>PowerPoint 演示文稿</vt:lpstr>
      <vt:lpstr>PowerPoint 演示文稿</vt:lpstr>
      <vt:lpstr>快速排序 (Quick Sort)</vt:lpstr>
      <vt:lpstr>PowerPoint 演示文稿</vt:lpstr>
      <vt:lpstr>PowerPoint 演示文稿</vt:lpstr>
      <vt:lpstr>PowerPoint 演示文稿</vt:lpstr>
      <vt:lpstr>PowerPoint 演示文稿</vt:lpstr>
      <vt:lpstr>快速排序的算法</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选择排序</vt:lpstr>
      <vt:lpstr>直接选择排序 (Select Sort)</vt:lpstr>
      <vt:lpstr>PowerPoint 演示文稿</vt:lpstr>
      <vt:lpstr>PowerPoint 演示文稿</vt:lpstr>
      <vt:lpstr>直接选择排序的算法</vt:lpstr>
      <vt:lpstr>PowerPoint 演示文稿</vt:lpstr>
      <vt:lpstr>PowerPoint 演示文稿</vt:lpstr>
      <vt:lpstr>PowerPoint 演示文稿</vt:lpstr>
      <vt:lpstr>链表直接选择排序</vt:lpstr>
      <vt:lpstr>链表直接选择排序的算法</vt:lpstr>
      <vt:lpstr>PowerPoint 演示文稿</vt:lpstr>
      <vt:lpstr>锦标赛排序 (Tournament Tree Sort)</vt:lpstr>
      <vt:lpstr>PowerPoint 演示文稿</vt:lpstr>
      <vt:lpstr>PowerPoint 演示文稿</vt:lpstr>
      <vt:lpstr>PowerPoint 演示文稿</vt:lpstr>
      <vt:lpstr>PowerPoint 演示文稿</vt:lpstr>
      <vt:lpstr>胜者树的类定义 </vt:lpstr>
      <vt:lpstr>PowerPoint 演示文稿</vt:lpstr>
      <vt:lpstr>初始化胜者树的算法</vt:lpstr>
      <vt:lpstr>PowerPoint 演示文稿</vt:lpstr>
      <vt:lpstr>PowerPoint 演示文稿</vt:lpstr>
      <vt:lpstr>PowerPoint 演示文稿</vt:lpstr>
      <vt:lpstr>重新比赛,重构胜者树的算法</vt:lpstr>
      <vt:lpstr>PowerPoint 演示文稿</vt:lpstr>
      <vt:lpstr>锦标赛排序的算法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堆排序 (Heap Sort)</vt:lpstr>
      <vt:lpstr>PowerPoint 演示文稿</vt:lpstr>
      <vt:lpstr>PowerPoint 演示文稿</vt:lpstr>
      <vt:lpstr>最大堆的向下调整算法</vt:lpstr>
      <vt:lpstr>基于初始堆进行堆排序</vt:lpstr>
      <vt:lpstr>PowerPoint 演示文稿</vt:lpstr>
      <vt:lpstr>PowerPoint 演示文稿</vt:lpstr>
      <vt:lpstr>PowerPoint 演示文稿</vt:lpstr>
      <vt:lpstr>PowerPoint 演示文稿</vt:lpstr>
      <vt:lpstr>PowerPoint 演示文稿</vt:lpstr>
      <vt:lpstr>PowerPoint 演示文稿</vt:lpstr>
      <vt:lpstr>堆排序的算法</vt:lpstr>
      <vt:lpstr>PowerPoint 演示文稿</vt:lpstr>
      <vt:lpstr>PowerPoint 演示文稿</vt:lpstr>
      <vt:lpstr>归并排序 (Merge Sort)</vt:lpstr>
      <vt:lpstr>PowerPoint 演示文稿</vt:lpstr>
      <vt:lpstr>迭代的归并排序算法</vt:lpstr>
      <vt:lpstr>PowerPoint 演示文稿</vt:lpstr>
      <vt:lpstr>两路归并算法</vt:lpstr>
      <vt:lpstr>PowerPoint 演示文稿</vt:lpstr>
      <vt:lpstr>一趟归并排序的算法</vt:lpstr>
      <vt:lpstr>PowerPoint 演示文稿</vt:lpstr>
      <vt:lpstr>(两路)归并排序的主算法</vt:lpstr>
      <vt:lpstr>PowerPoint 演示文稿</vt:lpstr>
      <vt:lpstr>递归的链表归并排序</vt:lpstr>
      <vt:lpstr>PowerPoint 演示文稿</vt:lpstr>
      <vt:lpstr>静态链表的两路归并算法</vt:lpstr>
      <vt:lpstr>递归的归并排序算法</vt:lpstr>
      <vt:lpstr>PowerPoint 演示文稿</vt:lpstr>
      <vt:lpstr>基数排序 (Radix Sort)</vt:lpstr>
      <vt:lpstr>PowerPoint 演示文稿</vt:lpstr>
      <vt:lpstr>PowerPoint 演示文稿</vt:lpstr>
      <vt:lpstr>PowerPoint 演示文稿</vt:lpstr>
      <vt:lpstr>PowerPoint 演示文稿</vt:lpstr>
      <vt:lpstr>PowerPoint 演示文稿</vt:lpstr>
      <vt:lpstr>链式基数排序</vt:lpstr>
      <vt:lpstr>PowerPoint 演示文稿</vt:lpstr>
      <vt:lpstr>PowerPoint 演示文稿</vt:lpstr>
      <vt:lpstr>PowerPoint 演示文稿</vt:lpstr>
      <vt:lpstr>PowerPoint 演示文稿</vt:lpstr>
      <vt:lpstr>PowerPoint 演示文稿</vt:lpstr>
      <vt:lpstr>链表基数排序</vt:lpstr>
      <vt:lpstr>PowerPoint 演示文稿</vt:lpstr>
      <vt:lpstr>PowerPoint 演示文稿</vt:lpstr>
      <vt:lpstr>PowerPoint 演示文稿</vt:lpstr>
      <vt:lpstr>各种排序方法的比较</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60</cp:revision>
  <dcterms:created xsi:type="dcterms:W3CDTF">2006-02-16T14:22:17Z</dcterms:created>
  <dcterms:modified xsi:type="dcterms:W3CDTF">2019-09-17T17:52:43Z</dcterms:modified>
</cp:coreProperties>
</file>