
<file path=[Content_Types].xml><?xml version="1.0" encoding="utf-8"?>
<Types xmlns="http://schemas.openxmlformats.org/package/2006/content-types">
  <Default Extension="bin" ContentType="application/vnd.openxmlformats-officedocument.oleObject"/>
  <Default Extension="doc" ContentType="application/msword"/>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34"/>
  </p:notesMasterIdLst>
  <p:sldIdLst>
    <p:sldId id="256" r:id="rId2"/>
    <p:sldId id="259" r:id="rId3"/>
    <p:sldId id="422" r:id="rId4"/>
    <p:sldId id="524" r:id="rId5"/>
    <p:sldId id="525" r:id="rId6"/>
    <p:sldId id="526" r:id="rId7"/>
    <p:sldId id="527" r:id="rId8"/>
    <p:sldId id="528" r:id="rId9"/>
    <p:sldId id="529" r:id="rId10"/>
    <p:sldId id="530" r:id="rId11"/>
    <p:sldId id="532" r:id="rId12"/>
    <p:sldId id="531" r:id="rId13"/>
    <p:sldId id="533" r:id="rId14"/>
    <p:sldId id="534" r:id="rId15"/>
    <p:sldId id="535" r:id="rId16"/>
    <p:sldId id="537" r:id="rId17"/>
    <p:sldId id="538" r:id="rId18"/>
    <p:sldId id="536" r:id="rId19"/>
    <p:sldId id="539" r:id="rId20"/>
    <p:sldId id="540" r:id="rId21"/>
    <p:sldId id="541" r:id="rId22"/>
    <p:sldId id="490" r:id="rId23"/>
    <p:sldId id="491" r:id="rId24"/>
    <p:sldId id="492" r:id="rId25"/>
    <p:sldId id="493" r:id="rId26"/>
    <p:sldId id="494" r:id="rId27"/>
    <p:sldId id="495" r:id="rId28"/>
    <p:sldId id="542" r:id="rId29"/>
    <p:sldId id="543" r:id="rId30"/>
    <p:sldId id="544" r:id="rId31"/>
    <p:sldId id="545" r:id="rId32"/>
    <p:sldId id="546" r:id="rId33"/>
    <p:sldId id="547" r:id="rId34"/>
    <p:sldId id="497" r:id="rId35"/>
    <p:sldId id="498" r:id="rId36"/>
    <p:sldId id="502" r:id="rId37"/>
    <p:sldId id="505" r:id="rId38"/>
    <p:sldId id="549" r:id="rId39"/>
    <p:sldId id="507" r:id="rId40"/>
    <p:sldId id="508" r:id="rId41"/>
    <p:sldId id="269" r:id="rId42"/>
    <p:sldId id="270" r:id="rId43"/>
    <p:sldId id="271" r:id="rId44"/>
    <p:sldId id="272" r:id="rId45"/>
    <p:sldId id="273" r:id="rId46"/>
    <p:sldId id="274" r:id="rId47"/>
    <p:sldId id="275" r:id="rId48"/>
    <p:sldId id="276" r:id="rId49"/>
    <p:sldId id="277" r:id="rId50"/>
    <p:sldId id="423"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552" r:id="rId69"/>
    <p:sldId id="442"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 id="456" r:id="rId83"/>
    <p:sldId id="457" r:id="rId84"/>
    <p:sldId id="458" r:id="rId85"/>
    <p:sldId id="459" r:id="rId86"/>
    <p:sldId id="460" r:id="rId87"/>
    <p:sldId id="461" r:id="rId88"/>
    <p:sldId id="462" r:id="rId89"/>
    <p:sldId id="463" r:id="rId90"/>
    <p:sldId id="464" r:id="rId91"/>
    <p:sldId id="465" r:id="rId92"/>
    <p:sldId id="466" r:id="rId93"/>
    <p:sldId id="467" r:id="rId94"/>
    <p:sldId id="468" r:id="rId95"/>
    <p:sldId id="469" r:id="rId96"/>
    <p:sldId id="470" r:id="rId97"/>
    <p:sldId id="471" r:id="rId98"/>
    <p:sldId id="472" r:id="rId99"/>
    <p:sldId id="473" r:id="rId100"/>
    <p:sldId id="474" r:id="rId101"/>
    <p:sldId id="475" r:id="rId102"/>
    <p:sldId id="476" r:id="rId103"/>
    <p:sldId id="477" r:id="rId104"/>
    <p:sldId id="478" r:id="rId105"/>
    <p:sldId id="479" r:id="rId106"/>
    <p:sldId id="480" r:id="rId107"/>
    <p:sldId id="481" r:id="rId108"/>
    <p:sldId id="482" r:id="rId109"/>
    <p:sldId id="483" r:id="rId110"/>
    <p:sldId id="484" r:id="rId111"/>
    <p:sldId id="485" r:id="rId112"/>
    <p:sldId id="486" r:id="rId113"/>
    <p:sldId id="487" r:id="rId114"/>
    <p:sldId id="488" r:id="rId115"/>
    <p:sldId id="278" r:id="rId116"/>
    <p:sldId id="279" r:id="rId117"/>
    <p:sldId id="280" r:id="rId118"/>
    <p:sldId id="281" r:id="rId119"/>
    <p:sldId id="499" r:id="rId120"/>
    <p:sldId id="550" r:id="rId121"/>
    <p:sldId id="551" r:id="rId122"/>
    <p:sldId id="553" r:id="rId123"/>
    <p:sldId id="282" r:id="rId124"/>
    <p:sldId id="283" r:id="rId125"/>
    <p:sldId id="554" r:id="rId126"/>
    <p:sldId id="555" r:id="rId127"/>
    <p:sldId id="556" r:id="rId128"/>
    <p:sldId id="557" r:id="rId129"/>
    <p:sldId id="287" r:id="rId130"/>
    <p:sldId id="558" r:id="rId131"/>
    <p:sldId id="288" r:id="rId132"/>
    <p:sldId id="289" r:id="rId133"/>
    <p:sldId id="559" r:id="rId134"/>
    <p:sldId id="290" r:id="rId135"/>
    <p:sldId id="560" r:id="rId136"/>
    <p:sldId id="292" r:id="rId137"/>
    <p:sldId id="293" r:id="rId138"/>
    <p:sldId id="294" r:id="rId139"/>
    <p:sldId id="295" r:id="rId140"/>
    <p:sldId id="296" r:id="rId141"/>
    <p:sldId id="297" r:id="rId142"/>
    <p:sldId id="298" r:id="rId143"/>
    <p:sldId id="299" r:id="rId144"/>
    <p:sldId id="300" r:id="rId145"/>
    <p:sldId id="301" r:id="rId146"/>
    <p:sldId id="302" r:id="rId147"/>
    <p:sldId id="303" r:id="rId148"/>
    <p:sldId id="561" r:id="rId149"/>
    <p:sldId id="304" r:id="rId150"/>
    <p:sldId id="305" r:id="rId151"/>
    <p:sldId id="306" r:id="rId152"/>
    <p:sldId id="562" r:id="rId153"/>
    <p:sldId id="307" r:id="rId154"/>
    <p:sldId id="309" r:id="rId155"/>
    <p:sldId id="310" r:id="rId156"/>
    <p:sldId id="311" r:id="rId157"/>
    <p:sldId id="312" r:id="rId158"/>
    <p:sldId id="313" r:id="rId159"/>
    <p:sldId id="314" r:id="rId160"/>
    <p:sldId id="315" r:id="rId161"/>
    <p:sldId id="317" r:id="rId162"/>
    <p:sldId id="318" r:id="rId163"/>
    <p:sldId id="319" r:id="rId164"/>
    <p:sldId id="320" r:id="rId165"/>
    <p:sldId id="563" r:id="rId166"/>
    <p:sldId id="321" r:id="rId167"/>
    <p:sldId id="322" r:id="rId168"/>
    <p:sldId id="324" r:id="rId169"/>
    <p:sldId id="325" r:id="rId170"/>
    <p:sldId id="565" r:id="rId171"/>
    <p:sldId id="566" r:id="rId172"/>
    <p:sldId id="567" r:id="rId173"/>
    <p:sldId id="568" r:id="rId174"/>
    <p:sldId id="569" r:id="rId175"/>
    <p:sldId id="570" r:id="rId176"/>
    <p:sldId id="571" r:id="rId177"/>
    <p:sldId id="572" r:id="rId178"/>
    <p:sldId id="574" r:id="rId179"/>
    <p:sldId id="573" r:id="rId180"/>
    <p:sldId id="575" r:id="rId181"/>
    <p:sldId id="564" r:id="rId182"/>
    <p:sldId id="513" r:id="rId183"/>
    <p:sldId id="514" r:id="rId184"/>
    <p:sldId id="515" r:id="rId185"/>
    <p:sldId id="516" r:id="rId186"/>
    <p:sldId id="517" r:id="rId187"/>
    <p:sldId id="518" r:id="rId188"/>
    <p:sldId id="520" r:id="rId189"/>
    <p:sldId id="522" r:id="rId190"/>
    <p:sldId id="521" r:id="rId191"/>
    <p:sldId id="336" r:id="rId192"/>
    <p:sldId id="337" r:id="rId193"/>
    <p:sldId id="338" r:id="rId194"/>
    <p:sldId id="576" r:id="rId195"/>
    <p:sldId id="577" r:id="rId196"/>
    <p:sldId id="578" r:id="rId197"/>
    <p:sldId id="579" r:id="rId198"/>
    <p:sldId id="580" r:id="rId199"/>
    <p:sldId id="582" r:id="rId200"/>
    <p:sldId id="400" r:id="rId201"/>
    <p:sldId id="401" r:id="rId202"/>
    <p:sldId id="402" r:id="rId203"/>
    <p:sldId id="403" r:id="rId204"/>
    <p:sldId id="404" r:id="rId205"/>
    <p:sldId id="405" r:id="rId206"/>
    <p:sldId id="406" r:id="rId207"/>
    <p:sldId id="407" r:id="rId208"/>
    <p:sldId id="408" r:id="rId209"/>
    <p:sldId id="409" r:id="rId210"/>
    <p:sldId id="410" r:id="rId211"/>
    <p:sldId id="411" r:id="rId212"/>
    <p:sldId id="412" r:id="rId213"/>
    <p:sldId id="413" r:id="rId214"/>
    <p:sldId id="414" r:id="rId215"/>
    <p:sldId id="415" r:id="rId216"/>
    <p:sldId id="416" r:id="rId217"/>
    <p:sldId id="417" r:id="rId218"/>
    <p:sldId id="418" r:id="rId219"/>
    <p:sldId id="419" r:id="rId220"/>
    <p:sldId id="420" r:id="rId221"/>
    <p:sldId id="421" r:id="rId222"/>
    <p:sldId id="583" r:id="rId223"/>
    <p:sldId id="584" r:id="rId224"/>
    <p:sldId id="585" r:id="rId225"/>
    <p:sldId id="586" r:id="rId226"/>
    <p:sldId id="587" r:id="rId227"/>
    <p:sldId id="588" r:id="rId228"/>
    <p:sldId id="589" r:id="rId229"/>
    <p:sldId id="590" r:id="rId230"/>
    <p:sldId id="591" r:id="rId231"/>
    <p:sldId id="592" r:id="rId232"/>
    <p:sldId id="593" r:id="rId233"/>
  </p:sldIdLst>
  <p:sldSz cx="9144000" cy="6858000" type="screen4x3"/>
  <p:notesSz cx="6858000" cy="9144000"/>
  <p:defaultTextStyle>
    <a:defPPr>
      <a:defRPr lang="zh-CN"/>
    </a:defPPr>
    <a:lvl1pPr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1pPr>
    <a:lvl2pPr marL="4572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2pPr>
    <a:lvl3pPr marL="9144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3pPr>
    <a:lvl4pPr marL="13716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4pPr>
    <a:lvl5pPr marL="1828800" algn="ctr" rtl="0" fontAlgn="base">
      <a:spcBef>
        <a:spcPct val="0"/>
      </a:spcBef>
      <a:spcAft>
        <a:spcPct val="0"/>
      </a:spcAft>
      <a:defRPr sz="40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anose="02020603050405020304" pitchFamily="18"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FF99"/>
    <a:srgbClr val="FFFF66"/>
    <a:srgbClr val="800080"/>
    <a:srgbClr val="CC0000"/>
    <a:srgbClr val="FF7C80"/>
    <a:srgbClr val="0080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352"/>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38309038-DE5F-4DC4-BF8B-DE6E8AB7207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ea typeface="宋体" panose="02010600030101010101" pitchFamily="2" charset="-122"/>
              </a:defRPr>
            </a:lvl1pPr>
          </a:lstStyle>
          <a:p>
            <a:endParaRPr lang="en-US" altLang="zh-CN"/>
          </a:p>
        </p:txBody>
      </p:sp>
      <p:sp>
        <p:nvSpPr>
          <p:cNvPr id="488451" name="Rectangle 3">
            <a:extLst>
              <a:ext uri="{FF2B5EF4-FFF2-40B4-BE49-F238E27FC236}">
                <a16:creationId xmlns:a16="http://schemas.microsoft.com/office/drawing/2014/main" id="{81C4CA71-1852-42B6-BCED-57E0F18E296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endParaRPr lang="en-US" altLang="zh-CN"/>
          </a:p>
        </p:txBody>
      </p:sp>
      <p:sp>
        <p:nvSpPr>
          <p:cNvPr id="488452" name="Rectangle 4">
            <a:extLst>
              <a:ext uri="{FF2B5EF4-FFF2-40B4-BE49-F238E27FC236}">
                <a16:creationId xmlns:a16="http://schemas.microsoft.com/office/drawing/2014/main" id="{45E42379-0339-4A7B-8B34-2E795CF6BCD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8453" name="Rectangle 5">
            <a:extLst>
              <a:ext uri="{FF2B5EF4-FFF2-40B4-BE49-F238E27FC236}">
                <a16:creationId xmlns:a16="http://schemas.microsoft.com/office/drawing/2014/main" id="{5748DCF8-097E-4D45-83D9-BA04772BA12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88454" name="Rectangle 6">
            <a:extLst>
              <a:ext uri="{FF2B5EF4-FFF2-40B4-BE49-F238E27FC236}">
                <a16:creationId xmlns:a16="http://schemas.microsoft.com/office/drawing/2014/main" id="{EDDD8280-0C38-45B6-9F49-C48BBB9019B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ea typeface="宋体" panose="02010600030101010101" pitchFamily="2" charset="-122"/>
              </a:defRPr>
            </a:lvl1pPr>
          </a:lstStyle>
          <a:p>
            <a:endParaRPr lang="en-US" altLang="zh-CN"/>
          </a:p>
        </p:txBody>
      </p:sp>
      <p:sp>
        <p:nvSpPr>
          <p:cNvPr id="488455" name="Rectangle 7">
            <a:extLst>
              <a:ext uri="{FF2B5EF4-FFF2-40B4-BE49-F238E27FC236}">
                <a16:creationId xmlns:a16="http://schemas.microsoft.com/office/drawing/2014/main" id="{9A69E1C6-8105-45E1-8E3D-C107B108FC3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9E0EB520-F1C6-482E-AF2D-DF97EF69321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68D1DD1B-A5AE-4CA4-B9A1-28E1B3D70CE2}"/>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B5A06A14-1198-437D-B9EF-686FED0150B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ea typeface="宋体" panose="02010600030101010101" pitchFamily="2" charset="-122"/>
              </a:endParaRPr>
            </a:p>
          </p:txBody>
        </p:sp>
        <p:sp>
          <p:nvSpPr>
            <p:cNvPr id="29700" name="Rectangle 4">
              <a:extLst>
                <a:ext uri="{FF2B5EF4-FFF2-40B4-BE49-F238E27FC236}">
                  <a16:creationId xmlns:a16="http://schemas.microsoft.com/office/drawing/2014/main" id="{3351FE4D-3BB2-4149-977C-724F28CA0D39}"/>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grpSp>
          <p:nvGrpSpPr>
            <p:cNvPr id="29701" name="Group 5">
              <a:extLst>
                <a:ext uri="{FF2B5EF4-FFF2-40B4-BE49-F238E27FC236}">
                  <a16:creationId xmlns:a16="http://schemas.microsoft.com/office/drawing/2014/main" id="{EA887B25-824F-4E0D-8FC5-B0B4DB97CE95}"/>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6316033A-24BB-4919-80BD-5E875539B260}"/>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3" name="Rectangle 7">
                <a:extLst>
                  <a:ext uri="{FF2B5EF4-FFF2-40B4-BE49-F238E27FC236}">
                    <a16:creationId xmlns:a16="http://schemas.microsoft.com/office/drawing/2014/main" id="{1E4A94CB-FA47-4898-A5BC-6D0A1E9BDED9}"/>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4" name="Rectangle 8">
                <a:extLst>
                  <a:ext uri="{FF2B5EF4-FFF2-40B4-BE49-F238E27FC236}">
                    <a16:creationId xmlns:a16="http://schemas.microsoft.com/office/drawing/2014/main" id="{94729EA2-2AAA-4ACD-A1A8-6E8B7298B31C}"/>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5" name="Rectangle 9">
                <a:extLst>
                  <a:ext uri="{FF2B5EF4-FFF2-40B4-BE49-F238E27FC236}">
                    <a16:creationId xmlns:a16="http://schemas.microsoft.com/office/drawing/2014/main" id="{3AB01106-F933-4AE2-9F8C-FB69A60B5791}"/>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6" name="Rectangle 10">
                <a:extLst>
                  <a:ext uri="{FF2B5EF4-FFF2-40B4-BE49-F238E27FC236}">
                    <a16:creationId xmlns:a16="http://schemas.microsoft.com/office/drawing/2014/main" id="{C907C0EA-2B36-4229-B837-96842ED529BC}"/>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7" name="Rectangle 11">
                <a:extLst>
                  <a:ext uri="{FF2B5EF4-FFF2-40B4-BE49-F238E27FC236}">
                    <a16:creationId xmlns:a16="http://schemas.microsoft.com/office/drawing/2014/main" id="{41BF250F-F797-44A5-BE12-AD01890EC660}"/>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8" name="Rectangle 12">
                <a:extLst>
                  <a:ext uri="{FF2B5EF4-FFF2-40B4-BE49-F238E27FC236}">
                    <a16:creationId xmlns:a16="http://schemas.microsoft.com/office/drawing/2014/main" id="{F5617A37-4FE4-4B83-AA02-656E65E46A96}"/>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09" name="Rectangle 13">
                <a:extLst>
                  <a:ext uri="{FF2B5EF4-FFF2-40B4-BE49-F238E27FC236}">
                    <a16:creationId xmlns:a16="http://schemas.microsoft.com/office/drawing/2014/main" id="{D723BAFC-EA2F-464A-A98F-90566ECF498D}"/>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10" name="Rectangle 14">
                <a:extLst>
                  <a:ext uri="{FF2B5EF4-FFF2-40B4-BE49-F238E27FC236}">
                    <a16:creationId xmlns:a16="http://schemas.microsoft.com/office/drawing/2014/main" id="{79C2CB01-8F58-4FF7-8B74-CFD797E43768}"/>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9711" name="Rectangle 15">
                <a:extLst>
                  <a:ext uri="{FF2B5EF4-FFF2-40B4-BE49-F238E27FC236}">
                    <a16:creationId xmlns:a16="http://schemas.microsoft.com/office/drawing/2014/main" id="{845C7505-FA0C-4ABA-B792-EE6018A8F78D}"/>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grpSp>
      </p:grpSp>
      <p:sp>
        <p:nvSpPr>
          <p:cNvPr id="29712" name="Rectangle 16">
            <a:extLst>
              <a:ext uri="{FF2B5EF4-FFF2-40B4-BE49-F238E27FC236}">
                <a16:creationId xmlns:a16="http://schemas.microsoft.com/office/drawing/2014/main" id="{21E6780C-8368-4E86-ABF8-B69C803B6A94}"/>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3BD42C2A-A0EE-4C25-A4D8-D43DDF530778}"/>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011C22D9-562B-4AFE-A3EA-8CED08C36016}"/>
              </a:ext>
            </a:extLst>
          </p:cNvPr>
          <p:cNvSpPr>
            <a:spLocks noGrp="1" noChangeArrowheads="1"/>
          </p:cNvSpPr>
          <p:nvPr>
            <p:ph type="sldNum" sz="quarter" idx="4"/>
          </p:nvPr>
        </p:nvSpPr>
        <p:spPr/>
        <p:txBody>
          <a:bodyPr/>
          <a:lstStyle>
            <a:lvl1pPr>
              <a:defRPr sz="1200" b="0">
                <a:latin typeface="Arial Black" panose="020B0A04020102020204" pitchFamily="34" charset="0"/>
                <a:ea typeface="+mn-ea"/>
              </a:defRPr>
            </a:lvl1pPr>
          </a:lstStyle>
          <a:p>
            <a:fld id="{88B48111-21B6-4FF6-8FB9-D5CD24FE0D77}" type="slidenum">
              <a:rPr lang="en-US" altLang="zh-CN"/>
              <a:pPr/>
              <a:t>‹#›</a:t>
            </a:fld>
            <a:endParaRPr lang="en-US" altLang="zh-CN"/>
          </a:p>
        </p:txBody>
      </p:sp>
      <p:sp>
        <p:nvSpPr>
          <p:cNvPr id="29715" name="Rectangle 19">
            <a:extLst>
              <a:ext uri="{FF2B5EF4-FFF2-40B4-BE49-F238E27FC236}">
                <a16:creationId xmlns:a16="http://schemas.microsoft.com/office/drawing/2014/main" id="{E8CD6048-BD76-4740-8AC6-CFB0CE2B4E36}"/>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48C42FCD-07E5-4F1C-9899-715E45006A93}"/>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B085-9329-460E-BF2F-A77749230A28}"/>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901FDA01-B96A-4CFF-9E65-4466BC6B7C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9388D222-0A39-4744-9A18-AA5FBE72A765}"/>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53D526C-A79D-4911-8F71-1EFBC8409B28}"/>
              </a:ext>
            </a:extLst>
          </p:cNvPr>
          <p:cNvSpPr>
            <a:spLocks noGrp="1"/>
          </p:cNvSpPr>
          <p:nvPr>
            <p:ph type="sldNum" sz="quarter" idx="11"/>
          </p:nvPr>
        </p:nvSpPr>
        <p:spPr/>
        <p:txBody>
          <a:bodyPr/>
          <a:lstStyle>
            <a:lvl1pPr>
              <a:defRPr/>
            </a:lvl1pPr>
          </a:lstStyle>
          <a:p>
            <a:fld id="{D6A09613-D19E-4EF6-AECC-0E91E02217BF}" type="slidenum">
              <a:rPr lang="en-US" altLang="zh-CN"/>
              <a:pPr/>
              <a:t>‹#›</a:t>
            </a:fld>
            <a:endParaRPr lang="en-US" altLang="zh-CN"/>
          </a:p>
        </p:txBody>
      </p:sp>
      <p:sp>
        <p:nvSpPr>
          <p:cNvPr id="6" name="日期占位符 5">
            <a:extLst>
              <a:ext uri="{FF2B5EF4-FFF2-40B4-BE49-F238E27FC236}">
                <a16:creationId xmlns:a16="http://schemas.microsoft.com/office/drawing/2014/main" id="{F82362A8-19B7-4F0E-A466-001A5C60FEE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216744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ED1550-BD9B-4F39-AE89-A40FE23F995C}"/>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8AB78B0-1BFF-4106-9547-2718EA0E530C}"/>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371C562E-9326-4C28-8192-46FA243DB09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37EB7D1-C88F-4C1C-A1E0-FE3E86CCFD19}"/>
              </a:ext>
            </a:extLst>
          </p:cNvPr>
          <p:cNvSpPr>
            <a:spLocks noGrp="1"/>
          </p:cNvSpPr>
          <p:nvPr>
            <p:ph type="sldNum" sz="quarter" idx="11"/>
          </p:nvPr>
        </p:nvSpPr>
        <p:spPr/>
        <p:txBody>
          <a:bodyPr/>
          <a:lstStyle>
            <a:lvl1pPr>
              <a:defRPr/>
            </a:lvl1pPr>
          </a:lstStyle>
          <a:p>
            <a:fld id="{862D3A91-7B5E-46E5-8457-46E647DC665A}" type="slidenum">
              <a:rPr lang="en-US" altLang="zh-CN"/>
              <a:pPr/>
              <a:t>‹#›</a:t>
            </a:fld>
            <a:endParaRPr lang="en-US" altLang="zh-CN"/>
          </a:p>
        </p:txBody>
      </p:sp>
      <p:sp>
        <p:nvSpPr>
          <p:cNvPr id="6" name="日期占位符 5">
            <a:extLst>
              <a:ext uri="{FF2B5EF4-FFF2-40B4-BE49-F238E27FC236}">
                <a16:creationId xmlns:a16="http://schemas.microsoft.com/office/drawing/2014/main" id="{3D286DAD-434F-43E9-9B58-A5F255154BE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5388735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0C3FD2-2DAC-48D1-94C6-D257A39DC629}"/>
              </a:ext>
            </a:extLst>
          </p:cNvPr>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页脚占位符 2">
            <a:extLst>
              <a:ext uri="{FF2B5EF4-FFF2-40B4-BE49-F238E27FC236}">
                <a16:creationId xmlns:a16="http://schemas.microsoft.com/office/drawing/2014/main" id="{6FB1C7C1-C3BD-4EC2-9B21-0A5645BCBDB5}"/>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110B3A5-C1DF-45E9-944E-EB22614FC8D6}"/>
              </a:ext>
            </a:extLst>
          </p:cNvPr>
          <p:cNvSpPr>
            <a:spLocks noGrp="1"/>
          </p:cNvSpPr>
          <p:nvPr>
            <p:ph type="sldNum" sz="quarter" idx="11"/>
          </p:nvPr>
        </p:nvSpPr>
        <p:spPr>
          <a:xfrm>
            <a:off x="6553200" y="6248400"/>
            <a:ext cx="2133600" cy="457200"/>
          </a:xfrm>
        </p:spPr>
        <p:txBody>
          <a:bodyPr/>
          <a:lstStyle>
            <a:lvl1pPr>
              <a:defRPr/>
            </a:lvl1pPr>
          </a:lstStyle>
          <a:p>
            <a:fld id="{1DAEA58D-9E6C-4561-B983-689FCFE0B7BE}" type="slidenum">
              <a:rPr lang="en-US" altLang="zh-CN"/>
              <a:pPr/>
              <a:t>‹#›</a:t>
            </a:fld>
            <a:endParaRPr lang="en-US" altLang="zh-CN"/>
          </a:p>
        </p:txBody>
      </p:sp>
      <p:sp>
        <p:nvSpPr>
          <p:cNvPr id="5" name="日期占位符 4">
            <a:extLst>
              <a:ext uri="{FF2B5EF4-FFF2-40B4-BE49-F238E27FC236}">
                <a16:creationId xmlns:a16="http://schemas.microsoft.com/office/drawing/2014/main" id="{6FE04AC5-56B4-41A6-B697-232C9410B4A8}"/>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1995723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428AA-4367-4CE2-94D7-E44540A8F699}"/>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173A337-19A6-4C72-84A0-8C0D0DCBADBC}"/>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0ED778D-7899-4355-866E-8CC0675E49E4}"/>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D5B61B29-EA7D-480B-9BE6-64D6961C0439}"/>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6F2AD17-9B1C-4CD4-912C-B88D1445817B}"/>
              </a:ext>
            </a:extLst>
          </p:cNvPr>
          <p:cNvSpPr>
            <a:spLocks noGrp="1"/>
          </p:cNvSpPr>
          <p:nvPr>
            <p:ph type="sldNum" sz="quarter" idx="11"/>
          </p:nvPr>
        </p:nvSpPr>
        <p:spPr>
          <a:xfrm>
            <a:off x="6553200" y="6248400"/>
            <a:ext cx="2133600" cy="457200"/>
          </a:xfrm>
        </p:spPr>
        <p:txBody>
          <a:bodyPr/>
          <a:lstStyle>
            <a:lvl1pPr>
              <a:defRPr/>
            </a:lvl1pPr>
          </a:lstStyle>
          <a:p>
            <a:fld id="{016C739B-A29E-4D8F-B416-6B5C28F61198}" type="slidenum">
              <a:rPr lang="en-US" altLang="zh-CN"/>
              <a:pPr/>
              <a:t>‹#›</a:t>
            </a:fld>
            <a:endParaRPr lang="en-US" altLang="zh-CN"/>
          </a:p>
        </p:txBody>
      </p:sp>
      <p:sp>
        <p:nvSpPr>
          <p:cNvPr id="7" name="日期占位符 6">
            <a:extLst>
              <a:ext uri="{FF2B5EF4-FFF2-40B4-BE49-F238E27FC236}">
                <a16:creationId xmlns:a16="http://schemas.microsoft.com/office/drawing/2014/main" id="{766797EB-1ECA-4223-9DF2-D86999ACC5B5}"/>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71994671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8DE63-0A15-47D7-A822-3C32D64602E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7F8C3B1-19ED-4547-BB87-91E34DE1EF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8510CE14-8D3E-47F6-8A2A-7042D393FF1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2508AFD-D120-42AA-B2E2-24BEF1C6C55E}"/>
              </a:ext>
            </a:extLst>
          </p:cNvPr>
          <p:cNvSpPr>
            <a:spLocks noGrp="1"/>
          </p:cNvSpPr>
          <p:nvPr>
            <p:ph type="sldNum" sz="quarter" idx="11"/>
          </p:nvPr>
        </p:nvSpPr>
        <p:spPr/>
        <p:txBody>
          <a:bodyPr/>
          <a:lstStyle>
            <a:lvl1pPr>
              <a:defRPr/>
            </a:lvl1pPr>
          </a:lstStyle>
          <a:p>
            <a:fld id="{8BAF9E1B-2BC6-4027-B8A7-E4680C6E57E6}" type="slidenum">
              <a:rPr lang="en-US" altLang="zh-CN"/>
              <a:pPr/>
              <a:t>‹#›</a:t>
            </a:fld>
            <a:endParaRPr lang="en-US" altLang="zh-CN"/>
          </a:p>
        </p:txBody>
      </p:sp>
      <p:sp>
        <p:nvSpPr>
          <p:cNvPr id="6" name="日期占位符 5">
            <a:extLst>
              <a:ext uri="{FF2B5EF4-FFF2-40B4-BE49-F238E27FC236}">
                <a16:creationId xmlns:a16="http://schemas.microsoft.com/office/drawing/2014/main" id="{BAB40A05-CD21-4889-B897-7504BCA0ACBC}"/>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3651593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858CB-6CDA-454A-8A8F-615603BE4581}"/>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787D566-E713-4C8B-A063-4F9B49888DB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8FB33EF5-85FC-429B-A159-B09AC42B50AA}"/>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C8ACD37-8814-48ED-B351-941AFD3F81F3}"/>
              </a:ext>
            </a:extLst>
          </p:cNvPr>
          <p:cNvSpPr>
            <a:spLocks noGrp="1"/>
          </p:cNvSpPr>
          <p:nvPr>
            <p:ph type="sldNum" sz="quarter" idx="11"/>
          </p:nvPr>
        </p:nvSpPr>
        <p:spPr/>
        <p:txBody>
          <a:bodyPr/>
          <a:lstStyle>
            <a:lvl1pPr>
              <a:defRPr/>
            </a:lvl1pPr>
          </a:lstStyle>
          <a:p>
            <a:fld id="{9C42A8BF-A4C6-472A-B0EE-2AE9A3943DC4}" type="slidenum">
              <a:rPr lang="en-US" altLang="zh-CN"/>
              <a:pPr/>
              <a:t>‹#›</a:t>
            </a:fld>
            <a:endParaRPr lang="en-US" altLang="zh-CN"/>
          </a:p>
        </p:txBody>
      </p:sp>
      <p:sp>
        <p:nvSpPr>
          <p:cNvPr id="6" name="日期占位符 5">
            <a:extLst>
              <a:ext uri="{FF2B5EF4-FFF2-40B4-BE49-F238E27FC236}">
                <a16:creationId xmlns:a16="http://schemas.microsoft.com/office/drawing/2014/main" id="{FE30E437-BEB3-4107-A310-C2A373B32CF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9168873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6C5D-2A25-4B2E-B4CE-5FAA8F3A553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8716160-8C1E-492D-A911-C2E405880586}"/>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D2CC7C9-EC4B-4F15-879C-A180E35DC185}"/>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B1C7E4CE-C49A-4EE0-9B3E-67502C3B16AA}"/>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BBB7C58-48B4-4464-8529-65443246D924}"/>
              </a:ext>
            </a:extLst>
          </p:cNvPr>
          <p:cNvSpPr>
            <a:spLocks noGrp="1"/>
          </p:cNvSpPr>
          <p:nvPr>
            <p:ph type="sldNum" sz="quarter" idx="11"/>
          </p:nvPr>
        </p:nvSpPr>
        <p:spPr/>
        <p:txBody>
          <a:bodyPr/>
          <a:lstStyle>
            <a:lvl1pPr>
              <a:defRPr/>
            </a:lvl1pPr>
          </a:lstStyle>
          <a:p>
            <a:fld id="{DEC3E4DD-8B55-493B-A10C-3D6F9D5649F3}" type="slidenum">
              <a:rPr lang="en-US" altLang="zh-CN"/>
              <a:pPr/>
              <a:t>‹#›</a:t>
            </a:fld>
            <a:endParaRPr lang="en-US" altLang="zh-CN"/>
          </a:p>
        </p:txBody>
      </p:sp>
      <p:sp>
        <p:nvSpPr>
          <p:cNvPr id="7" name="日期占位符 6">
            <a:extLst>
              <a:ext uri="{FF2B5EF4-FFF2-40B4-BE49-F238E27FC236}">
                <a16:creationId xmlns:a16="http://schemas.microsoft.com/office/drawing/2014/main" id="{4E0B87DA-ACB6-46A9-B1B8-35C1A819F3A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27407417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67EE-5F3A-4373-87B8-BECB69967557}"/>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BE715C3-03A7-4C67-9EB7-72407FDF22A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0E4C4FA-8CF3-4D8D-B317-7B4CC3561A26}"/>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79391ACF-4A67-487C-A5BB-D15FF720A49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B61916-C622-4F21-A85F-2D894D5F4B8E}"/>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06E95FFE-2C71-43DB-A212-C50C1B7B6722}"/>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44B60ECE-B96D-432C-9EB5-E9538C969410}"/>
              </a:ext>
            </a:extLst>
          </p:cNvPr>
          <p:cNvSpPr>
            <a:spLocks noGrp="1"/>
          </p:cNvSpPr>
          <p:nvPr>
            <p:ph type="sldNum" sz="quarter" idx="11"/>
          </p:nvPr>
        </p:nvSpPr>
        <p:spPr/>
        <p:txBody>
          <a:bodyPr/>
          <a:lstStyle>
            <a:lvl1pPr>
              <a:defRPr/>
            </a:lvl1pPr>
          </a:lstStyle>
          <a:p>
            <a:fld id="{BCE38F0A-2A74-43E5-B819-12C5C6AC29F5}" type="slidenum">
              <a:rPr lang="en-US" altLang="zh-CN"/>
              <a:pPr/>
              <a:t>‹#›</a:t>
            </a:fld>
            <a:endParaRPr lang="en-US" altLang="zh-CN"/>
          </a:p>
        </p:txBody>
      </p:sp>
      <p:sp>
        <p:nvSpPr>
          <p:cNvPr id="9" name="日期占位符 8">
            <a:extLst>
              <a:ext uri="{FF2B5EF4-FFF2-40B4-BE49-F238E27FC236}">
                <a16:creationId xmlns:a16="http://schemas.microsoft.com/office/drawing/2014/main" id="{757B752E-5221-411B-8635-04693DEC807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60670733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7E8B4-A2B4-4748-9D44-66FD25981846}"/>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EF2CBFD3-839A-44E0-A41C-0C54EF04E2F3}"/>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04F6B0C-0B73-47C9-9491-2A879117D0CF}"/>
              </a:ext>
            </a:extLst>
          </p:cNvPr>
          <p:cNvSpPr>
            <a:spLocks noGrp="1"/>
          </p:cNvSpPr>
          <p:nvPr>
            <p:ph type="sldNum" sz="quarter" idx="11"/>
          </p:nvPr>
        </p:nvSpPr>
        <p:spPr/>
        <p:txBody>
          <a:bodyPr/>
          <a:lstStyle>
            <a:lvl1pPr>
              <a:defRPr/>
            </a:lvl1pPr>
          </a:lstStyle>
          <a:p>
            <a:fld id="{AB27E355-4060-44E7-96A5-FF882D655A8A}" type="slidenum">
              <a:rPr lang="en-US" altLang="zh-CN"/>
              <a:pPr/>
              <a:t>‹#›</a:t>
            </a:fld>
            <a:endParaRPr lang="en-US" altLang="zh-CN"/>
          </a:p>
        </p:txBody>
      </p:sp>
      <p:sp>
        <p:nvSpPr>
          <p:cNvPr id="5" name="日期占位符 4">
            <a:extLst>
              <a:ext uri="{FF2B5EF4-FFF2-40B4-BE49-F238E27FC236}">
                <a16:creationId xmlns:a16="http://schemas.microsoft.com/office/drawing/2014/main" id="{D372DBB2-D65F-4B0D-ADCC-6509878ECA1D}"/>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51399300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6F3C1D7-5765-4812-89CA-575E93442466}"/>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EE35748C-7DAC-4553-9D48-8F1EC3674182}"/>
              </a:ext>
            </a:extLst>
          </p:cNvPr>
          <p:cNvSpPr>
            <a:spLocks noGrp="1"/>
          </p:cNvSpPr>
          <p:nvPr>
            <p:ph type="sldNum" sz="quarter" idx="11"/>
          </p:nvPr>
        </p:nvSpPr>
        <p:spPr/>
        <p:txBody>
          <a:bodyPr/>
          <a:lstStyle>
            <a:lvl1pPr>
              <a:defRPr/>
            </a:lvl1pPr>
          </a:lstStyle>
          <a:p>
            <a:fld id="{5426715C-EB79-47EF-A6A6-6AC2D8BA8C4B}" type="slidenum">
              <a:rPr lang="en-US" altLang="zh-CN"/>
              <a:pPr/>
              <a:t>‹#›</a:t>
            </a:fld>
            <a:endParaRPr lang="en-US" altLang="zh-CN"/>
          </a:p>
        </p:txBody>
      </p:sp>
      <p:sp>
        <p:nvSpPr>
          <p:cNvPr id="4" name="日期占位符 3">
            <a:extLst>
              <a:ext uri="{FF2B5EF4-FFF2-40B4-BE49-F238E27FC236}">
                <a16:creationId xmlns:a16="http://schemas.microsoft.com/office/drawing/2014/main" id="{3BB913BF-BA19-437B-9A69-639F5F5E377C}"/>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715683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1584F-4C60-47B8-83F0-54DC3041AA4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F87FBD8-E92D-4774-B9FF-47EA2BC3EC8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1331BBEB-7271-42AB-A94F-EAB265DAD60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3C0082E7-55A4-46C4-9149-5F01C2D3E404}"/>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C3E7BE1-1441-462F-A149-B786E7504F7B}"/>
              </a:ext>
            </a:extLst>
          </p:cNvPr>
          <p:cNvSpPr>
            <a:spLocks noGrp="1"/>
          </p:cNvSpPr>
          <p:nvPr>
            <p:ph type="sldNum" sz="quarter" idx="11"/>
          </p:nvPr>
        </p:nvSpPr>
        <p:spPr/>
        <p:txBody>
          <a:bodyPr/>
          <a:lstStyle>
            <a:lvl1pPr>
              <a:defRPr/>
            </a:lvl1pPr>
          </a:lstStyle>
          <a:p>
            <a:fld id="{D2C3A34A-39B5-44E6-84A8-BF586F2655FE}" type="slidenum">
              <a:rPr lang="en-US" altLang="zh-CN"/>
              <a:pPr/>
              <a:t>‹#›</a:t>
            </a:fld>
            <a:endParaRPr lang="en-US" altLang="zh-CN"/>
          </a:p>
        </p:txBody>
      </p:sp>
      <p:sp>
        <p:nvSpPr>
          <p:cNvPr id="7" name="日期占位符 6">
            <a:extLst>
              <a:ext uri="{FF2B5EF4-FFF2-40B4-BE49-F238E27FC236}">
                <a16:creationId xmlns:a16="http://schemas.microsoft.com/office/drawing/2014/main" id="{5EF42FED-C3BA-49E5-8887-F5546ADDA18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74289248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7BB02-B7AA-4480-AA0A-566D93A3CFD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16CEDF0C-857F-474E-919F-7218FE0D4FB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21348C71-09C8-46DA-829B-99ECBC14576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903E5102-F849-49FE-8D25-1C16FDF86EAB}"/>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C284E71-C3A7-4151-B8A0-762533DF7CAF}"/>
              </a:ext>
            </a:extLst>
          </p:cNvPr>
          <p:cNvSpPr>
            <a:spLocks noGrp="1"/>
          </p:cNvSpPr>
          <p:nvPr>
            <p:ph type="sldNum" sz="quarter" idx="11"/>
          </p:nvPr>
        </p:nvSpPr>
        <p:spPr/>
        <p:txBody>
          <a:bodyPr/>
          <a:lstStyle>
            <a:lvl1pPr>
              <a:defRPr/>
            </a:lvl1pPr>
          </a:lstStyle>
          <a:p>
            <a:fld id="{E1771F53-DB70-470A-A779-AF1B2244BFF5}" type="slidenum">
              <a:rPr lang="en-US" altLang="zh-CN"/>
              <a:pPr/>
              <a:t>‹#›</a:t>
            </a:fld>
            <a:endParaRPr lang="en-US" altLang="zh-CN"/>
          </a:p>
        </p:txBody>
      </p:sp>
      <p:sp>
        <p:nvSpPr>
          <p:cNvPr id="7" name="日期占位符 6">
            <a:extLst>
              <a:ext uri="{FF2B5EF4-FFF2-40B4-BE49-F238E27FC236}">
                <a16:creationId xmlns:a16="http://schemas.microsoft.com/office/drawing/2014/main" id="{367C1E8E-8ED7-4415-9CD0-7DDBD017ECA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91111643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8A1B87B-C25C-453C-8B9B-37BDA1518FE8}"/>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n-lt"/>
                <a:ea typeface="+mn-ea"/>
              </a:defRPr>
            </a:lvl1pPr>
          </a:lstStyle>
          <a:p>
            <a:endParaRPr lang="en-US" altLang="zh-CN"/>
          </a:p>
        </p:txBody>
      </p:sp>
      <p:sp>
        <p:nvSpPr>
          <p:cNvPr id="28675" name="Rectangle 3">
            <a:extLst>
              <a:ext uri="{FF2B5EF4-FFF2-40B4-BE49-F238E27FC236}">
                <a16:creationId xmlns:a16="http://schemas.microsoft.com/office/drawing/2014/main" id="{AA49CA58-616E-46E7-B794-91BB4C0C31BB}"/>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800" b="1">
                <a:latin typeface="华文新魏" panose="02010800040101010101" pitchFamily="2" charset="-122"/>
                <a:ea typeface="华文新魏" panose="02010800040101010101" pitchFamily="2" charset="-122"/>
              </a:defRPr>
            </a:lvl1pPr>
          </a:lstStyle>
          <a:p>
            <a:fld id="{04D5BC59-664E-4FB9-9E6F-4AF84704636A}" type="slidenum">
              <a:rPr lang="en-US" altLang="zh-CN"/>
              <a:pPr/>
              <a:t>‹#›</a:t>
            </a:fld>
            <a:endParaRPr lang="en-US" altLang="zh-CN"/>
          </a:p>
        </p:txBody>
      </p:sp>
      <p:grpSp>
        <p:nvGrpSpPr>
          <p:cNvPr id="28676" name="Group 4">
            <a:extLst>
              <a:ext uri="{FF2B5EF4-FFF2-40B4-BE49-F238E27FC236}">
                <a16:creationId xmlns:a16="http://schemas.microsoft.com/office/drawing/2014/main" id="{1DFEA394-D69A-4E69-80EE-7A9938FFF597}"/>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A668E3B1-CB86-4D30-9EFE-293AF768C48B}"/>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ea typeface="宋体" panose="02010600030101010101" pitchFamily="2" charset="-122"/>
              </a:endParaRPr>
            </a:p>
          </p:txBody>
        </p:sp>
        <p:sp>
          <p:nvSpPr>
            <p:cNvPr id="28678" name="Rectangle 6">
              <a:extLst>
                <a:ext uri="{FF2B5EF4-FFF2-40B4-BE49-F238E27FC236}">
                  <a16:creationId xmlns:a16="http://schemas.microsoft.com/office/drawing/2014/main" id="{54C72C89-B317-4970-A5C8-518F39D3C36D}"/>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8679" name="Rectangle 7">
              <a:extLst>
                <a:ext uri="{FF2B5EF4-FFF2-40B4-BE49-F238E27FC236}">
                  <a16:creationId xmlns:a16="http://schemas.microsoft.com/office/drawing/2014/main" id="{A55A4946-3076-4096-A9BE-8959CE22E437}"/>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0" name="Rectangle 8">
              <a:extLst>
                <a:ext uri="{FF2B5EF4-FFF2-40B4-BE49-F238E27FC236}">
                  <a16:creationId xmlns:a16="http://schemas.microsoft.com/office/drawing/2014/main" id="{9C4898BA-F33F-4FF1-BF10-21DEC8B8D6A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1" name="Rectangle 9">
              <a:extLst>
                <a:ext uri="{FF2B5EF4-FFF2-40B4-BE49-F238E27FC236}">
                  <a16:creationId xmlns:a16="http://schemas.microsoft.com/office/drawing/2014/main" id="{951B9D18-0D9C-44E0-A72F-9EF275348FB4}"/>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sp>
          <p:nvSpPr>
            <p:cNvPr id="28682" name="Rectangle 10">
              <a:extLst>
                <a:ext uri="{FF2B5EF4-FFF2-40B4-BE49-F238E27FC236}">
                  <a16:creationId xmlns:a16="http://schemas.microsoft.com/office/drawing/2014/main" id="{BE48B861-EB58-47B0-8E5B-26886BCEEACA}"/>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hlink"/>
                </a:solidFill>
                <a:latin typeface="Arial" panose="020B0604020202020204" pitchFamily="34" charset="0"/>
                <a:ea typeface="宋体" panose="02010600030101010101" pitchFamily="2" charset="-122"/>
              </a:endParaRPr>
            </a:p>
          </p:txBody>
        </p:sp>
        <p:sp>
          <p:nvSpPr>
            <p:cNvPr id="28683" name="Rectangle 11">
              <a:extLst>
                <a:ext uri="{FF2B5EF4-FFF2-40B4-BE49-F238E27FC236}">
                  <a16:creationId xmlns:a16="http://schemas.microsoft.com/office/drawing/2014/main" id="{3CFA60A1-A644-4017-A8CD-C8338AADE994}"/>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ea typeface="宋体" panose="02010600030101010101" pitchFamily="2" charset="-122"/>
              </a:endParaRPr>
            </a:p>
          </p:txBody>
        </p:sp>
        <p:sp>
          <p:nvSpPr>
            <p:cNvPr id="28684" name="Rectangle 12">
              <a:extLst>
                <a:ext uri="{FF2B5EF4-FFF2-40B4-BE49-F238E27FC236}">
                  <a16:creationId xmlns:a16="http://schemas.microsoft.com/office/drawing/2014/main" id="{F034FBB7-5D6B-4BC8-99D9-D6940A7C3F1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sp>
          <p:nvSpPr>
            <p:cNvPr id="28685" name="Rectangle 13">
              <a:extLst>
                <a:ext uri="{FF2B5EF4-FFF2-40B4-BE49-F238E27FC236}">
                  <a16:creationId xmlns:a16="http://schemas.microsoft.com/office/drawing/2014/main" id="{57E3A3F0-F0EC-4033-BA82-7425AF0FF59C}"/>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1800">
                <a:solidFill>
                  <a:schemeClr val="accent2"/>
                </a:solidFill>
                <a:latin typeface="Arial" panose="020B0604020202020204" pitchFamily="34" charset="0"/>
                <a:ea typeface="宋体" panose="02010600030101010101" pitchFamily="2" charset="-122"/>
              </a:endParaRPr>
            </a:p>
          </p:txBody>
        </p:sp>
      </p:grpSp>
      <p:sp>
        <p:nvSpPr>
          <p:cNvPr id="28686" name="Rectangle 14">
            <a:extLst>
              <a:ext uri="{FF2B5EF4-FFF2-40B4-BE49-F238E27FC236}">
                <a16:creationId xmlns:a16="http://schemas.microsoft.com/office/drawing/2014/main" id="{037D5DA6-BF18-4C61-8CA7-E28214E02294}"/>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D883F121-0833-455F-8934-2491C4FB4F77}"/>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F0B38A4C-38EE-4902-8A25-B7DA065809F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mn-lt"/>
                <a:ea typeface="+mn-ea"/>
              </a:defRPr>
            </a:lvl1pPr>
          </a:lstStyle>
          <a:p>
            <a:endParaRPr lang="en-US" altLang="zh-CN"/>
          </a:p>
        </p:txBody>
      </p:sp>
      <p:sp>
        <p:nvSpPr>
          <p:cNvPr id="28689" name="Line 17">
            <a:extLst>
              <a:ext uri="{FF2B5EF4-FFF2-40B4-BE49-F238E27FC236}">
                <a16:creationId xmlns:a16="http://schemas.microsoft.com/office/drawing/2014/main" id="{63D37132-FBAA-44FE-839C-662DFD18D1BC}"/>
              </a:ext>
            </a:extLst>
          </p:cNvPr>
          <p:cNvSpPr>
            <a:spLocks noChangeShapeType="1"/>
          </p:cNvSpPr>
          <p:nvPr/>
        </p:nvSpPr>
        <p:spPr bwMode="auto">
          <a:xfrm>
            <a:off x="0" y="6524625"/>
            <a:ext cx="8027988"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ransition spd="med"/>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21.xml"/><Relationship Id="rId7" Type="http://schemas.openxmlformats.org/officeDocument/2006/relationships/slide" Target="slide22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00.xml"/><Relationship Id="rId5" Type="http://schemas.openxmlformats.org/officeDocument/2006/relationships/slide" Target="slide115.xml"/><Relationship Id="rId4" Type="http://schemas.openxmlformats.org/officeDocument/2006/relationships/slide" Target="slide50.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wmf"/><Relationship Id="rId9" Type="http://schemas.openxmlformats.org/officeDocument/2006/relationships/slide" Target="slide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3.wmf"/></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a:extLst>
              <a:ext uri="{FF2B5EF4-FFF2-40B4-BE49-F238E27FC236}">
                <a16:creationId xmlns:a16="http://schemas.microsoft.com/office/drawing/2014/main" id="{BC330FC7-DC39-48F7-B24F-608EBF9DD4D8}"/>
              </a:ext>
            </a:extLst>
          </p:cNvPr>
          <p:cNvSpPr>
            <a:spLocks noGrp="1" noChangeArrowheads="1"/>
          </p:cNvSpPr>
          <p:nvPr>
            <p:ph type="sldNum" sz="quarter" idx="4"/>
          </p:nvPr>
        </p:nvSpPr>
        <p:spPr/>
        <p:txBody>
          <a:bodyPr/>
          <a:lstStyle/>
          <a:p>
            <a:fld id="{0F1C908C-8219-491F-AB17-771F4A03EB84}" type="slidenum">
              <a:rPr lang="en-US" altLang="zh-CN"/>
              <a:pPr/>
              <a:t>1</a:t>
            </a:fld>
            <a:endParaRPr lang="en-US" altLang="zh-CN"/>
          </a:p>
        </p:txBody>
      </p:sp>
      <p:sp>
        <p:nvSpPr>
          <p:cNvPr id="2050" name="Rectangle 2">
            <a:extLst>
              <a:ext uri="{FF2B5EF4-FFF2-40B4-BE49-F238E27FC236}">
                <a16:creationId xmlns:a16="http://schemas.microsoft.com/office/drawing/2014/main" id="{88AF7246-0235-4734-AB0E-ABB1D8CEC550}"/>
              </a:ext>
            </a:extLst>
          </p:cNvPr>
          <p:cNvSpPr>
            <a:spLocks noGrp="1" noChangeArrowheads="1"/>
          </p:cNvSpPr>
          <p:nvPr>
            <p:ph type="ctrTitle"/>
          </p:nvPr>
        </p:nvSpPr>
        <p:spPr/>
        <p:txBody>
          <a:bodyPr/>
          <a:lstStyle/>
          <a:p>
            <a:pPr algn="ctr"/>
            <a:r>
              <a:rPr lang="zh-CN" altLang="en-US" sz="6000">
                <a:latin typeface="华文彩云" panose="02010800040101010101" pitchFamily="2" charset="-122"/>
                <a:ea typeface="华文彩云" panose="02010800040101010101" pitchFamily="2" charset="-122"/>
              </a:rPr>
              <a:t>第十章  文件、外部排序与搜索</a:t>
            </a:r>
          </a:p>
        </p:txBody>
      </p:sp>
      <p:sp>
        <p:nvSpPr>
          <p:cNvPr id="2051" name="Rectangle 3">
            <a:extLst>
              <a:ext uri="{FF2B5EF4-FFF2-40B4-BE49-F238E27FC236}">
                <a16:creationId xmlns:a16="http://schemas.microsoft.com/office/drawing/2014/main" id="{66E50EBF-69F6-4DFD-B97A-4F7E0297466A}"/>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清华大学计算机系</a:t>
            </a:r>
          </a:p>
        </p:txBody>
      </p:sp>
      <p:sp>
        <p:nvSpPr>
          <p:cNvPr id="2052" name="Text Box 4">
            <a:extLst>
              <a:ext uri="{FF2B5EF4-FFF2-40B4-BE49-F238E27FC236}">
                <a16:creationId xmlns:a16="http://schemas.microsoft.com/office/drawing/2014/main" id="{5A6F6466-2783-4D65-978F-91D1D19BA823}"/>
              </a:ext>
            </a:extLst>
          </p:cNvPr>
          <p:cNvSpPr txBox="1">
            <a:spLocks noChangeArrowheads="1"/>
          </p:cNvSpPr>
          <p:nvPr/>
        </p:nvSpPr>
        <p:spPr bwMode="auto">
          <a:xfrm>
            <a:off x="6551613" y="4652963"/>
            <a:ext cx="170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8000"/>
                </a:solidFill>
                <a:latin typeface="华文行楷" panose="02010800040101010101" pitchFamily="2" charset="-122"/>
                <a:ea typeface="华文行楷" panose="02010800040101010101" pitchFamily="2" charset="-122"/>
              </a:rPr>
              <a:t>殷人昆</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9FAC08B-C24B-4676-868E-940D5EF378E8}"/>
              </a:ext>
            </a:extLst>
          </p:cNvPr>
          <p:cNvSpPr>
            <a:spLocks noGrp="1"/>
          </p:cNvSpPr>
          <p:nvPr>
            <p:ph type="sldNum" sz="quarter" idx="11"/>
          </p:nvPr>
        </p:nvSpPr>
        <p:spPr/>
        <p:txBody>
          <a:bodyPr/>
          <a:lstStyle/>
          <a:p>
            <a:fld id="{30F038B2-0440-4CA5-80A4-679CCCD2CAF9}" type="slidenum">
              <a:rPr lang="en-US" altLang="zh-CN"/>
              <a:pPr/>
              <a:t>10</a:t>
            </a:fld>
            <a:endParaRPr lang="en-US" altLang="zh-CN"/>
          </a:p>
        </p:txBody>
      </p:sp>
      <p:sp>
        <p:nvSpPr>
          <p:cNvPr id="793602" name="Rectangle 2">
            <a:extLst>
              <a:ext uri="{FF2B5EF4-FFF2-40B4-BE49-F238E27FC236}">
                <a16:creationId xmlns:a16="http://schemas.microsoft.com/office/drawing/2014/main" id="{58CF2DEA-659D-4D46-988E-ECB8849D605F}"/>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磁盘（</a:t>
            </a:r>
            <a:r>
              <a:rPr lang="en-US" altLang="zh-CN" sz="4000" b="1">
                <a:solidFill>
                  <a:schemeClr val="tx2"/>
                </a:solidFill>
                <a:latin typeface="华文新魏" panose="02010800040101010101" pitchFamily="2" charset="-122"/>
                <a:ea typeface="华文新魏" panose="02010800040101010101" pitchFamily="2" charset="-122"/>
              </a:rPr>
              <a:t>disc</a:t>
            </a:r>
            <a:r>
              <a:rPr lang="zh-CN" altLang="en-US" sz="4000" b="1">
                <a:solidFill>
                  <a:schemeClr val="tx2"/>
                </a:solidFill>
                <a:latin typeface="华文新魏" panose="02010800040101010101" pitchFamily="2" charset="-122"/>
                <a:ea typeface="华文新魏" panose="02010800040101010101" pitchFamily="2" charset="-122"/>
              </a:rPr>
              <a:t>）</a:t>
            </a:r>
          </a:p>
        </p:txBody>
      </p:sp>
      <p:sp>
        <p:nvSpPr>
          <p:cNvPr id="793603" name="Rectangle 3">
            <a:extLst>
              <a:ext uri="{FF2B5EF4-FFF2-40B4-BE49-F238E27FC236}">
                <a16:creationId xmlns:a16="http://schemas.microsoft.com/office/drawing/2014/main" id="{7B031486-C984-4E45-9CDC-59A48C8567E4}"/>
              </a:ext>
            </a:extLst>
          </p:cNvPr>
          <p:cNvSpPr>
            <a:spLocks noGrp="1" noChangeArrowheads="1"/>
          </p:cNvSpPr>
          <p:nvPr>
            <p:ph type="body" idx="1"/>
          </p:nvPr>
        </p:nvSpPr>
        <p:spPr>
          <a:xfrm>
            <a:off x="457200" y="1304925"/>
            <a:ext cx="8229600" cy="500380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磁盘存储器通常称为</a:t>
            </a:r>
            <a:r>
              <a:rPr lang="zh-CN" altLang="en-US" sz="3000" b="1">
                <a:solidFill>
                  <a:schemeClr val="tx2"/>
                </a:solidFill>
                <a:latin typeface="Times New Roman" panose="02020603050405020304" pitchFamily="18" charset="0"/>
                <a:ea typeface="仿宋_GB2312" pitchFamily="49" charset="-122"/>
              </a:rPr>
              <a:t>直接存取设备</a:t>
            </a:r>
            <a:r>
              <a:rPr lang="zh-CN" altLang="en-US" sz="3000" b="1">
                <a:latin typeface="Times New Roman" panose="02020603050405020304" pitchFamily="18" charset="0"/>
                <a:ea typeface="仿宋_GB2312" pitchFamily="49" charset="-122"/>
              </a:rPr>
              <a:t>，或</a:t>
            </a:r>
            <a:r>
              <a:rPr lang="zh-CN" altLang="en-US" sz="3000" b="1">
                <a:solidFill>
                  <a:schemeClr val="tx2"/>
                </a:solidFill>
                <a:latin typeface="Times New Roman" panose="02020603050405020304" pitchFamily="18" charset="0"/>
                <a:ea typeface="仿宋_GB2312" pitchFamily="49" charset="-122"/>
              </a:rPr>
              <a:t>随机存取设备</a:t>
            </a:r>
            <a:r>
              <a:rPr lang="zh-CN" altLang="en-US" sz="3000" b="1">
                <a:latin typeface="Times New Roman" panose="02020603050405020304" pitchFamily="18" charset="0"/>
                <a:ea typeface="仿宋_GB2312" pitchFamily="49" charset="-122"/>
              </a:rPr>
              <a:t>，它访问外存上文件的任一记录的时间几乎相同。</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磁盘存储器可以</a:t>
            </a:r>
            <a:r>
              <a:rPr lang="zh-CN" altLang="en-US" sz="3000" b="1">
                <a:solidFill>
                  <a:schemeClr val="tx2"/>
                </a:solidFill>
                <a:latin typeface="Times New Roman" panose="02020603050405020304" pitchFamily="18" charset="0"/>
                <a:ea typeface="仿宋_GB2312" pitchFamily="49" charset="-122"/>
              </a:rPr>
              <a:t>顺序存取</a:t>
            </a:r>
            <a:r>
              <a:rPr lang="zh-CN" altLang="en-US" sz="3000" b="1">
                <a:latin typeface="Times New Roman" panose="02020603050405020304" pitchFamily="18" charset="0"/>
                <a:ea typeface="仿宋_GB2312" pitchFamily="49" charset="-122"/>
              </a:rPr>
              <a:t>，也可以</a:t>
            </a:r>
            <a:r>
              <a:rPr lang="zh-CN" altLang="en-US" sz="3000" b="1">
                <a:solidFill>
                  <a:schemeClr val="tx2"/>
                </a:solidFill>
                <a:latin typeface="Times New Roman" panose="02020603050405020304" pitchFamily="18" charset="0"/>
                <a:ea typeface="仿宋_GB2312" pitchFamily="49" charset="-122"/>
              </a:rPr>
              <a:t>随机存取</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目前使用较多的是活动臂硬盘组：若干盘片构成磁盘组，它们安装在主轴上，在驱动装置的控制下高速旋转。除了最上面一个盘片和最下面一个盘片的外侧盘面不用以外，其他每个盘片上下两面都可存放数据。将这些可存放数据的盘面称为记录盘面。</a:t>
            </a:r>
            <a:r>
              <a:rPr lang="zh-CN" altLang="en-US" sz="3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A803AAB-2782-4235-9CC6-B33F3486388C}"/>
              </a:ext>
            </a:extLst>
          </p:cNvPr>
          <p:cNvSpPr>
            <a:spLocks noGrp="1"/>
          </p:cNvSpPr>
          <p:nvPr>
            <p:ph type="sldNum" sz="quarter" idx="11"/>
          </p:nvPr>
        </p:nvSpPr>
        <p:spPr/>
        <p:txBody>
          <a:bodyPr/>
          <a:lstStyle/>
          <a:p>
            <a:fld id="{D17D6D14-AFB1-4B22-885C-14062B6D9E5F}" type="slidenum">
              <a:rPr lang="en-US" altLang="zh-CN"/>
              <a:pPr/>
              <a:t>100</a:t>
            </a:fld>
            <a:endParaRPr lang="en-US" altLang="zh-CN"/>
          </a:p>
        </p:txBody>
      </p:sp>
      <p:sp>
        <p:nvSpPr>
          <p:cNvPr id="736258" name="Rectangle 2">
            <a:extLst>
              <a:ext uri="{FF2B5EF4-FFF2-40B4-BE49-F238E27FC236}">
                <a16:creationId xmlns:a16="http://schemas.microsoft.com/office/drawing/2014/main" id="{57D01C5E-444F-43F4-B5D5-3516DD15D576}"/>
              </a:ext>
            </a:extLst>
          </p:cNvPr>
          <p:cNvSpPr>
            <a:spLocks noGrp="1" noChangeArrowheads="1"/>
          </p:cNvSpPr>
          <p:nvPr>
            <p:ph type="body" idx="1"/>
          </p:nvPr>
        </p:nvSpPr>
        <p:spPr>
          <a:xfrm>
            <a:off x="395288" y="769938"/>
            <a:ext cx="8458200" cy="5791200"/>
          </a:xfrm>
        </p:spPr>
        <p:txBody>
          <a:bodyPr/>
          <a:lstStyle/>
          <a:p>
            <a:pPr marL="609600" indent="-609600">
              <a:buSzPct val="115000"/>
              <a:buFont typeface="Monotype Sorts" pitchFamily="2" charset="2"/>
              <a:buNone/>
            </a:pPr>
            <a:r>
              <a:rPr lang="en-US" altLang="zh-CN" sz="29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如果一个输入缓冲区变空，则 </a:t>
            </a:r>
            <a:r>
              <a:rPr lang="en-US" altLang="zh-CN" sz="2900" b="1">
                <a:effectLst>
                  <a:outerShdw blurRad="38100" dist="38100" dir="2700000" algn="tl">
                    <a:srgbClr val="C0C0C0"/>
                  </a:outerShdw>
                </a:effectLst>
                <a:latin typeface="Times New Roman" panose="02020603050405020304" pitchFamily="18" charset="0"/>
                <a:ea typeface="仿宋_GB2312" pitchFamily="49" charset="-122"/>
              </a:rPr>
              <a:t>kwaymerge</a:t>
            </a:r>
            <a:r>
              <a:rPr lang="en-US" altLang="zh-CN" sz="2900" b="1" i="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进入该输入缓冲区队列中的下一个缓冲区，同时将变空的位于队头的缓冲区从队列中退出，加入到空闲缓冲区栈中。</a:t>
            </a:r>
          </a:p>
          <a:p>
            <a:pPr marL="609600" indent="-609600">
              <a:buSzPct val="115000"/>
              <a:buFont typeface="Monotype Sorts" pitchFamily="2" charset="2"/>
              <a:buNone/>
            </a:pP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	但如果在输出缓冲区变满或关键码为 </a:t>
            </a:r>
            <a:r>
              <a:rPr lang="zh-CN" altLang="en-US" sz="2900" b="1">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a:t>
            </a: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 的记录被归并到输出缓冲区</a:t>
            </a:r>
            <a:r>
              <a:rPr lang="en-US" altLang="zh-CN" sz="2900" b="1" i="1">
                <a:effectLst>
                  <a:outerShdw blurRad="38100" dist="38100" dir="2700000" algn="tl">
                    <a:srgbClr val="C0C0C0"/>
                  </a:outerShdw>
                </a:effectLst>
                <a:latin typeface="Times New Roman" panose="02020603050405020304" pitchFamily="18" charset="0"/>
                <a:ea typeface="仿宋_GB2312" pitchFamily="49" charset="-122"/>
              </a:rPr>
              <a:t>OB</a:t>
            </a: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的同时一个输入缓冲区变空，则 </a:t>
            </a:r>
            <a:r>
              <a:rPr lang="en-US" altLang="zh-CN" sz="2900" b="1">
                <a:effectLst>
                  <a:outerShdw blurRad="38100" dist="38100" dir="2700000" algn="tl">
                    <a:srgbClr val="C0C0C0"/>
                  </a:outerShdw>
                </a:effectLst>
                <a:latin typeface="Times New Roman" panose="02020603050405020304" pitchFamily="18" charset="0"/>
                <a:ea typeface="仿宋_GB2312" pitchFamily="49" charset="-122"/>
              </a:rPr>
              <a:t>kwaymerge </a:t>
            </a: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不进到该输入缓冲区队列中的下一个缓冲区，变空的缓冲区也不从队列中退出，归并暂停。</a:t>
            </a:r>
          </a:p>
          <a:p>
            <a:pPr marL="609600" indent="-609600">
              <a:buClr>
                <a:schemeClr val="tx2"/>
              </a:buClr>
              <a:buSzPct val="115000"/>
              <a:buFont typeface="Wingdings" panose="05000000000000000000" pitchFamily="2" charset="2"/>
              <a:buChar char=""/>
            </a:pP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一直等着，直到磁盘输入或磁盘输出完成为止，继续归并。</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11FD021-A128-4508-BD94-0863C951586D}"/>
              </a:ext>
            </a:extLst>
          </p:cNvPr>
          <p:cNvSpPr>
            <a:spLocks noGrp="1"/>
          </p:cNvSpPr>
          <p:nvPr>
            <p:ph type="sldNum" sz="quarter" idx="11"/>
          </p:nvPr>
        </p:nvSpPr>
        <p:spPr/>
        <p:txBody>
          <a:bodyPr/>
          <a:lstStyle/>
          <a:p>
            <a:fld id="{E1B26AC1-FE11-424A-8361-51D217388800}" type="slidenum">
              <a:rPr lang="en-US" altLang="zh-CN"/>
              <a:pPr/>
              <a:t>101</a:t>
            </a:fld>
            <a:endParaRPr lang="en-US" altLang="zh-CN"/>
          </a:p>
        </p:txBody>
      </p:sp>
      <p:sp>
        <p:nvSpPr>
          <p:cNvPr id="737282" name="Rectangle 2">
            <a:extLst>
              <a:ext uri="{FF2B5EF4-FFF2-40B4-BE49-F238E27FC236}">
                <a16:creationId xmlns:a16="http://schemas.microsoft.com/office/drawing/2014/main" id="{96A0629F-34EE-4F10-AC4E-81FA1E133A56}"/>
              </a:ext>
            </a:extLst>
          </p:cNvPr>
          <p:cNvSpPr>
            <a:spLocks noGrp="1" noChangeArrowheads="1"/>
          </p:cNvSpPr>
          <p:nvPr>
            <p:ph type="body" idx="1"/>
          </p:nvPr>
        </p:nvSpPr>
        <p:spPr>
          <a:xfrm>
            <a:off x="304800" y="620713"/>
            <a:ext cx="8335963" cy="5761037"/>
          </a:xfrm>
        </p:spPr>
        <p:txBody>
          <a:bodyPr/>
          <a:lstStyle/>
          <a:p>
            <a:pPr marL="609600" indent="-609600">
              <a:spcBef>
                <a:spcPct val="15000"/>
              </a:spcBef>
              <a:buClr>
                <a:schemeClr val="tx2"/>
              </a:buClr>
              <a:buSzPct val="115000"/>
              <a:buFont typeface="Wingdings" panose="05000000000000000000" pitchFamily="2" charset="2"/>
              <a:buChar char=""/>
            </a:pPr>
            <a:r>
              <a:rPr lang="zh-CN" altLang="en-US" sz="2900" b="1">
                <a:latin typeface="Times New Roman" panose="02020603050405020304" pitchFamily="18" charset="0"/>
                <a:ea typeface="仿宋_GB2312" pitchFamily="49" charset="-122"/>
              </a:rPr>
              <a:t>如果一个输入缓冲区读入完成，将它链入适当归并段的缓冲区队列中。然后确定满足</a:t>
            </a:r>
            <a:r>
              <a:rPr lang="en-US" altLang="zh-CN" sz="2900" b="1">
                <a:solidFill>
                  <a:schemeClr val="tx2"/>
                </a:solidFill>
                <a:latin typeface="Times New Roman" panose="02020603050405020304" pitchFamily="18" charset="0"/>
                <a:ea typeface="仿宋_GB2312" pitchFamily="49" charset="-122"/>
              </a:rPr>
              <a:t>LastKey [NextRun]</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的最小的 </a:t>
            </a:r>
            <a:r>
              <a:rPr lang="en-US" altLang="zh-CN" sz="2900" b="1">
                <a:solidFill>
                  <a:schemeClr val="tx2"/>
                </a:solidFill>
                <a:latin typeface="Times New Roman" panose="02020603050405020304" pitchFamily="18" charset="0"/>
                <a:ea typeface="仿宋_GB2312" pitchFamily="49" charset="-122"/>
              </a:rPr>
              <a:t>NextRun</a:t>
            </a:r>
            <a:r>
              <a:rPr lang="zh-CN" altLang="en-US" sz="2900" b="1">
                <a:latin typeface="Times New Roman" panose="02020603050405020304" pitchFamily="18" charset="0"/>
                <a:ea typeface="仿宋_GB2312" pitchFamily="49" charset="-122"/>
              </a:rPr>
              <a:t>，确定下一步将读入哪一个归并段的记录。</a:t>
            </a:r>
          </a:p>
          <a:p>
            <a:pPr marL="609600" indent="-609600">
              <a:spcBef>
                <a:spcPct val="15000"/>
              </a:spcBef>
              <a:buClr>
                <a:schemeClr val="tx2"/>
              </a:buClr>
              <a:buSzPct val="115000"/>
              <a:buFont typeface="Wingdings" panose="05000000000000000000" pitchFamily="2" charset="2"/>
              <a:buChar char=""/>
            </a:pPr>
            <a:r>
              <a:rPr lang="zh-CN" altLang="en-US" sz="2900" b="1">
                <a:latin typeface="Times New Roman" panose="02020603050405020304" pitchFamily="18" charset="0"/>
                <a:ea typeface="仿宋_GB2312" pitchFamily="49" charset="-122"/>
              </a:rPr>
              <a:t>如果 </a:t>
            </a:r>
            <a:r>
              <a:rPr lang="en-US" altLang="zh-CN" sz="2900" b="1">
                <a:solidFill>
                  <a:schemeClr val="tx2"/>
                </a:solidFill>
                <a:latin typeface="Times New Roman" panose="02020603050405020304" pitchFamily="18" charset="0"/>
                <a:ea typeface="仿宋_GB2312" pitchFamily="49" charset="-122"/>
              </a:rPr>
              <a:t>LastKey[NextRun]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，则从空闲缓冲区栈中取一个空闲缓冲区，从段号为 </a:t>
            </a:r>
            <a:r>
              <a:rPr lang="en-US" altLang="zh-CN" sz="2900" b="1">
                <a:solidFill>
                  <a:schemeClr val="tx2"/>
                </a:solidFill>
                <a:latin typeface="Times New Roman" panose="02020603050405020304" pitchFamily="18" charset="0"/>
                <a:ea typeface="仿宋_GB2312" pitchFamily="49" charset="-122"/>
              </a:rPr>
              <a:t>NextRun</a:t>
            </a:r>
            <a:r>
              <a:rPr lang="en-US" altLang="zh-CN" sz="2900" b="1" i="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的归并段中读入下一块，存入这个空闲缓冲区。</a:t>
            </a:r>
          </a:p>
          <a:p>
            <a:pPr marL="609600" indent="-609600">
              <a:spcBef>
                <a:spcPct val="15000"/>
              </a:spcBef>
              <a:buClr>
                <a:schemeClr val="tx2"/>
              </a:buClr>
              <a:buSzPct val="115000"/>
              <a:buFont typeface="Wingdings" panose="05000000000000000000" pitchFamily="2" charset="2"/>
              <a:buChar char=""/>
            </a:pPr>
            <a:r>
              <a:rPr lang="zh-CN" altLang="en-US" sz="2900" b="1">
                <a:latin typeface="Times New Roman" panose="02020603050405020304" pitchFamily="18" charset="0"/>
                <a:ea typeface="仿宋_GB2312" pitchFamily="49" charset="-122"/>
              </a:rPr>
              <a:t>开始写出输出缓冲区</a:t>
            </a:r>
            <a:r>
              <a:rPr lang="en-US" altLang="zh-CN" sz="2900" b="1" i="1">
                <a:latin typeface="Times New Roman" panose="02020603050405020304" pitchFamily="18" charset="0"/>
                <a:ea typeface="仿宋_GB2312" pitchFamily="49" charset="-122"/>
              </a:rPr>
              <a:t>OB</a:t>
            </a:r>
            <a:r>
              <a:rPr lang="zh-CN" altLang="en-US" sz="2900" b="1">
                <a:latin typeface="Times New Roman" panose="02020603050405020304" pitchFamily="18" charset="0"/>
                <a:ea typeface="仿宋_GB2312" pitchFamily="49" charset="-122"/>
              </a:rPr>
              <a:t>的记录，再将输出缓冲区定位于</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号输出缓冲区。</a:t>
            </a:r>
          </a:p>
          <a:p>
            <a:pPr marL="609600" indent="-609600">
              <a:spcBef>
                <a:spcPct val="15000"/>
              </a:spcBef>
              <a:buClr>
                <a:schemeClr val="tx2"/>
              </a:buClr>
              <a:buSzPct val="115000"/>
              <a:buFont typeface="Wingdings" panose="05000000000000000000" pitchFamily="2" charset="2"/>
              <a:buChar char=""/>
            </a:pPr>
            <a:r>
              <a:rPr lang="zh-CN" altLang="en-US" sz="2900" b="1">
                <a:latin typeface="Times New Roman" panose="02020603050405020304" pitchFamily="18" charset="0"/>
                <a:ea typeface="仿宋_GB2312" pitchFamily="49" charset="-122"/>
              </a:rPr>
              <a:t>如果关键码为 </a:t>
            </a:r>
            <a:r>
              <a:rPr lang="zh-CN" altLang="en-US" sz="2900" b="1">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 的记录尚未被归并到输出缓冲区</a:t>
            </a:r>
            <a:r>
              <a:rPr lang="en-US" altLang="zh-CN" sz="2900" b="1" i="1">
                <a:latin typeface="Times New Roman" panose="02020603050405020304" pitchFamily="18" charset="0"/>
                <a:ea typeface="仿宋_GB2312" pitchFamily="49" charset="-122"/>
              </a:rPr>
              <a:t>OB</a:t>
            </a:r>
            <a:r>
              <a:rPr lang="zh-CN" altLang="en-US" sz="2900" b="1">
                <a:latin typeface="Times New Roman" panose="02020603050405020304" pitchFamily="18" charset="0"/>
                <a:ea typeface="仿宋_GB2312" pitchFamily="49" charset="-122"/>
              </a:rPr>
              <a:t>中，转到</a:t>
            </a:r>
            <a:r>
              <a:rPr lang="zh-CN" altLang="en-US" sz="2900" b="1">
                <a:solidFill>
                  <a:schemeClr val="tx2"/>
                </a:solidFill>
                <a:latin typeface="Times New Roman" panose="02020603050405020304" pitchFamily="18" charset="0"/>
                <a:ea typeface="仿宋_GB2312" pitchFamily="49" charset="-122"/>
                <a:sym typeface="Wingdings" panose="05000000000000000000" pitchFamily="2" charset="2"/>
              </a:rPr>
              <a:t></a:t>
            </a:r>
            <a:r>
              <a:rPr lang="zh-CN" altLang="en-US" sz="2900" b="1">
                <a:latin typeface="Times New Roman" panose="02020603050405020304" pitchFamily="18" charset="0"/>
                <a:ea typeface="仿宋_GB2312" pitchFamily="49" charset="-122"/>
              </a:rPr>
              <a:t>继续操作；否则，一直等待，直到写出完成，然后算法结束。</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AAD42510-D8CD-41AF-98A4-AF6BE7DE5B54}"/>
              </a:ext>
            </a:extLst>
          </p:cNvPr>
          <p:cNvSpPr>
            <a:spLocks noGrp="1"/>
          </p:cNvSpPr>
          <p:nvPr>
            <p:ph type="sldNum" sz="quarter" idx="11"/>
          </p:nvPr>
        </p:nvSpPr>
        <p:spPr/>
        <p:txBody>
          <a:bodyPr/>
          <a:lstStyle/>
          <a:p>
            <a:fld id="{CF533A3F-8C11-43A7-B610-66230E0E05C3}" type="slidenum">
              <a:rPr lang="en-US" altLang="zh-CN"/>
              <a:pPr/>
              <a:t>102</a:t>
            </a:fld>
            <a:endParaRPr lang="en-US" altLang="zh-CN"/>
          </a:p>
        </p:txBody>
      </p:sp>
      <p:sp>
        <p:nvSpPr>
          <p:cNvPr id="738306" name="Rectangle 2">
            <a:extLst>
              <a:ext uri="{FF2B5EF4-FFF2-40B4-BE49-F238E27FC236}">
                <a16:creationId xmlns:a16="http://schemas.microsoft.com/office/drawing/2014/main" id="{28FB07F1-7A78-44AF-93FB-05980E09DFC0}"/>
              </a:ext>
            </a:extLst>
          </p:cNvPr>
          <p:cNvSpPr>
            <a:spLocks noGrp="1" noChangeArrowheads="1"/>
          </p:cNvSpPr>
          <p:nvPr>
            <p:ph type="body" idx="1"/>
          </p:nvPr>
        </p:nvSpPr>
        <p:spPr>
          <a:xfrm>
            <a:off x="431800" y="682625"/>
            <a:ext cx="8353425" cy="4294188"/>
          </a:xfrm>
        </p:spPr>
        <p:txBody>
          <a:bodyPr/>
          <a:lstStyle/>
          <a:p>
            <a:pPr>
              <a:lnSpc>
                <a:spcPct val="105000"/>
              </a:lnSpc>
              <a:spcBef>
                <a:spcPct val="0"/>
              </a:spcBef>
              <a:buClr>
                <a:srgbClr val="800080"/>
              </a:buClr>
              <a:buSzPct val="50000"/>
            </a:pPr>
            <a:r>
              <a:rPr lang="zh-CN" altLang="en-US" sz="2900" b="1">
                <a:latin typeface="Times New Roman" panose="02020603050405020304" pitchFamily="18" charset="0"/>
                <a:ea typeface="仿宋_GB2312" pitchFamily="49" charset="-122"/>
              </a:rPr>
              <a:t>示例：假设对如下三个归并段进行 </a:t>
            </a:r>
            <a:r>
              <a:rPr lang="en-US" altLang="zh-CN" sz="2900" b="1">
                <a:latin typeface="Times New Roman" panose="02020603050405020304" pitchFamily="18" charset="0"/>
                <a:ea typeface="仿宋_GB2312" pitchFamily="49" charset="-122"/>
              </a:rPr>
              <a:t>3 </a:t>
            </a:r>
            <a:r>
              <a:rPr lang="zh-CN" altLang="en-US" sz="2900" b="1">
                <a:latin typeface="Times New Roman" panose="02020603050405020304" pitchFamily="18" charset="0"/>
                <a:ea typeface="仿宋_GB2312" pitchFamily="49" charset="-122"/>
              </a:rPr>
              <a:t>路归并。每个归并段由</a:t>
            </a:r>
            <a:r>
              <a:rPr lang="en-US" altLang="zh-CN" sz="2900" b="1">
                <a:latin typeface="Times New Roman" panose="02020603050405020304" pitchFamily="18" charset="0"/>
                <a:ea typeface="仿宋_GB2312" pitchFamily="49" charset="-122"/>
              </a:rPr>
              <a:t>3</a:t>
            </a:r>
            <a:r>
              <a:rPr lang="zh-CN" altLang="en-US" sz="2900" b="1">
                <a:latin typeface="Times New Roman" panose="02020603050405020304" pitchFamily="18" charset="0"/>
                <a:ea typeface="仿宋_GB2312" pitchFamily="49" charset="-122"/>
              </a:rPr>
              <a:t>块组成</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每块有</a:t>
            </a:r>
            <a:r>
              <a:rPr lang="en-US" altLang="zh-CN" sz="2900" b="1">
                <a:latin typeface="Times New Roman" panose="02020603050405020304" pitchFamily="18" charset="0"/>
                <a:ea typeface="仿宋_GB2312" pitchFamily="49" charset="-122"/>
              </a:rPr>
              <a:t>2</a:t>
            </a:r>
            <a:r>
              <a:rPr lang="zh-CN" altLang="en-US" sz="2900" b="1">
                <a:latin typeface="Times New Roman" panose="02020603050405020304" pitchFamily="18" charset="0"/>
                <a:ea typeface="仿宋_GB2312" pitchFamily="49" charset="-122"/>
              </a:rPr>
              <a:t>个记录。各归并段最后一个记录关键码为∞。</a:t>
            </a:r>
          </a:p>
          <a:p>
            <a:pPr lvl="1">
              <a:lnSpc>
                <a:spcPct val="105000"/>
              </a:lnSpc>
              <a:spcBef>
                <a:spcPct val="0"/>
              </a:spcBef>
              <a:buClr>
                <a:srgbClr val="800080"/>
              </a:buClr>
              <a:buSzPct val="50000"/>
              <a:buFont typeface="Wingdings" panose="05000000000000000000" pitchFamily="2" charset="2"/>
              <a:buNone/>
            </a:pPr>
            <a:r>
              <a:rPr lang="zh-CN" altLang="en-US"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归并段</a:t>
            </a:r>
            <a:r>
              <a:rPr lang="en-US" altLang="zh-CN" sz="2900" b="1">
                <a:solidFill>
                  <a:schemeClr val="tx2"/>
                </a:solidFill>
                <a:latin typeface="Times New Roman" panose="02020603050405020304" pitchFamily="18" charset="0"/>
                <a:ea typeface="仿宋_GB2312" pitchFamily="49" charset="-122"/>
              </a:rPr>
              <a:t>1  { 20, 25 } { 26, 28 } { 36, ∞} </a:t>
            </a:r>
          </a:p>
          <a:p>
            <a:pPr lvl="1">
              <a:lnSpc>
                <a:spcPct val="105000"/>
              </a:lnSpc>
              <a:spcBef>
                <a:spcPct val="0"/>
              </a:spcBef>
              <a:buClr>
                <a:srgbClr val="800080"/>
              </a:buClr>
              <a:buSzPct val="50000"/>
              <a:buFont typeface="Wingdings" panose="05000000000000000000" pitchFamily="2" charset="2"/>
              <a:buNone/>
            </a:pPr>
            <a:r>
              <a:rPr lang="en-US" altLang="zh-CN" sz="2900" b="1">
                <a:solidFill>
                  <a:schemeClr val="tx2"/>
                </a:solidFill>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归并段</a:t>
            </a:r>
            <a:r>
              <a:rPr lang="en-US" altLang="zh-CN" sz="2900" b="1">
                <a:solidFill>
                  <a:schemeClr val="tx2"/>
                </a:solidFill>
                <a:latin typeface="Times New Roman" panose="02020603050405020304" pitchFamily="18" charset="0"/>
                <a:ea typeface="仿宋_GB2312" pitchFamily="49" charset="-122"/>
              </a:rPr>
              <a:t>2  { 23, 29 } { 34, 38 } { 70, ∞}</a:t>
            </a:r>
          </a:p>
          <a:p>
            <a:pPr lvl="1">
              <a:lnSpc>
                <a:spcPct val="105000"/>
              </a:lnSpc>
              <a:spcBef>
                <a:spcPct val="0"/>
              </a:spcBef>
              <a:buClr>
                <a:srgbClr val="800080"/>
              </a:buClr>
              <a:buSzPct val="50000"/>
              <a:buFont typeface="Wingdings" panose="05000000000000000000" pitchFamily="2" charset="2"/>
              <a:buNone/>
            </a:pPr>
            <a:r>
              <a:rPr lang="en-US" altLang="zh-CN" sz="2900" b="1">
                <a:solidFill>
                  <a:schemeClr val="tx2"/>
                </a:solidFill>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归并段</a:t>
            </a:r>
            <a:r>
              <a:rPr lang="en-US" altLang="zh-CN" sz="2900" b="1">
                <a:solidFill>
                  <a:schemeClr val="tx2"/>
                </a:solidFill>
                <a:latin typeface="Times New Roman" panose="02020603050405020304" pitchFamily="18" charset="0"/>
                <a:ea typeface="仿宋_GB2312" pitchFamily="49" charset="-122"/>
              </a:rPr>
              <a:t>3  { 24, 28 } { 31, 34 } { 50, ∞}</a:t>
            </a:r>
          </a:p>
          <a:p>
            <a:pPr>
              <a:lnSpc>
                <a:spcPct val="105000"/>
              </a:lnSpc>
              <a:spcBef>
                <a:spcPct val="0"/>
              </a:spcBef>
              <a:buClr>
                <a:srgbClr val="800080"/>
              </a:buClr>
              <a:buSzPct val="50000"/>
            </a:pPr>
            <a:r>
              <a:rPr lang="zh-CN" altLang="en-US" sz="2900" b="1">
                <a:latin typeface="Times New Roman" panose="02020603050405020304" pitchFamily="18" charset="0"/>
                <a:ea typeface="仿宋_GB2312" pitchFamily="49" charset="-122"/>
              </a:rPr>
              <a:t>设立</a:t>
            </a:r>
            <a:r>
              <a:rPr lang="en-US" altLang="zh-CN" sz="2900" b="1">
                <a:latin typeface="Times New Roman" panose="02020603050405020304" pitchFamily="18" charset="0"/>
                <a:ea typeface="仿宋_GB2312" pitchFamily="49" charset="-122"/>
              </a:rPr>
              <a:t>6</a:t>
            </a:r>
            <a:r>
              <a:rPr lang="zh-CN" altLang="en-US" sz="2900" b="1">
                <a:latin typeface="Times New Roman" panose="02020603050405020304" pitchFamily="18" charset="0"/>
                <a:ea typeface="仿宋_GB2312" pitchFamily="49" charset="-122"/>
              </a:rPr>
              <a:t>个输入缓冲区，</a:t>
            </a:r>
            <a:r>
              <a:rPr lang="en-US" altLang="zh-CN" sz="2900" b="1">
                <a:latin typeface="Times New Roman" panose="02020603050405020304" pitchFamily="18" charset="0"/>
                <a:ea typeface="仿宋_GB2312" pitchFamily="49" charset="-122"/>
              </a:rPr>
              <a:t>2</a:t>
            </a:r>
            <a:r>
              <a:rPr lang="zh-CN" altLang="en-US" sz="2900" b="1">
                <a:latin typeface="Times New Roman" panose="02020603050405020304" pitchFamily="18" charset="0"/>
                <a:ea typeface="仿宋_GB2312" pitchFamily="49" charset="-122"/>
              </a:rPr>
              <a:t>个输出缓冲区。利用动态缓冲算法，各归并段输入缓冲区队列及输出缓冲区状态的变化如图所示。</a:t>
            </a:r>
          </a:p>
        </p:txBody>
      </p:sp>
      <p:sp>
        <p:nvSpPr>
          <p:cNvPr id="738307" name="Rectangle 3">
            <a:extLst>
              <a:ext uri="{FF2B5EF4-FFF2-40B4-BE49-F238E27FC236}">
                <a16:creationId xmlns:a16="http://schemas.microsoft.com/office/drawing/2014/main" id="{BF904567-1B9E-48DB-B198-BE8129F5F0F3}"/>
              </a:ext>
            </a:extLst>
          </p:cNvPr>
          <p:cNvSpPr>
            <a:spLocks noChangeArrowheads="1"/>
          </p:cNvSpPr>
          <p:nvPr/>
        </p:nvSpPr>
        <p:spPr bwMode="auto">
          <a:xfrm>
            <a:off x="228600" y="5724525"/>
            <a:ext cx="914400" cy="5334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t>20 25</a:t>
            </a:r>
          </a:p>
        </p:txBody>
      </p:sp>
      <p:sp>
        <p:nvSpPr>
          <p:cNvPr id="738308" name="Rectangle 4">
            <a:extLst>
              <a:ext uri="{FF2B5EF4-FFF2-40B4-BE49-F238E27FC236}">
                <a16:creationId xmlns:a16="http://schemas.microsoft.com/office/drawing/2014/main" id="{E406065D-E8E3-404C-B407-21589058C7C6}"/>
              </a:ext>
            </a:extLst>
          </p:cNvPr>
          <p:cNvSpPr>
            <a:spLocks noChangeArrowheads="1"/>
          </p:cNvSpPr>
          <p:nvPr/>
        </p:nvSpPr>
        <p:spPr bwMode="auto">
          <a:xfrm>
            <a:off x="1447800" y="5724525"/>
            <a:ext cx="914400" cy="5334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26 28</a:t>
            </a:r>
          </a:p>
        </p:txBody>
      </p:sp>
      <p:sp>
        <p:nvSpPr>
          <p:cNvPr id="738309" name="Rectangle 5">
            <a:extLst>
              <a:ext uri="{FF2B5EF4-FFF2-40B4-BE49-F238E27FC236}">
                <a16:creationId xmlns:a16="http://schemas.microsoft.com/office/drawing/2014/main" id="{C9514752-54C8-416C-BA2A-52FFEC81290B}"/>
              </a:ext>
            </a:extLst>
          </p:cNvPr>
          <p:cNvSpPr>
            <a:spLocks noChangeArrowheads="1"/>
          </p:cNvSpPr>
          <p:nvPr/>
        </p:nvSpPr>
        <p:spPr bwMode="auto">
          <a:xfrm>
            <a:off x="2667000" y="5724525"/>
            <a:ext cx="914400" cy="533400"/>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23 29</a:t>
            </a:r>
          </a:p>
        </p:txBody>
      </p:sp>
      <p:sp>
        <p:nvSpPr>
          <p:cNvPr id="738310" name="Rectangle 6">
            <a:extLst>
              <a:ext uri="{FF2B5EF4-FFF2-40B4-BE49-F238E27FC236}">
                <a16:creationId xmlns:a16="http://schemas.microsoft.com/office/drawing/2014/main" id="{4DFB1B1B-80D1-4AC2-820E-68E290F60825}"/>
              </a:ext>
            </a:extLst>
          </p:cNvPr>
          <p:cNvSpPr>
            <a:spLocks noChangeArrowheads="1"/>
          </p:cNvSpPr>
          <p:nvPr/>
        </p:nvSpPr>
        <p:spPr bwMode="auto">
          <a:xfrm>
            <a:off x="3886200" y="5724525"/>
            <a:ext cx="990600" cy="5334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24 28</a:t>
            </a:r>
          </a:p>
        </p:txBody>
      </p:sp>
      <p:sp>
        <p:nvSpPr>
          <p:cNvPr id="738311" name="Rectangle 7">
            <a:extLst>
              <a:ext uri="{FF2B5EF4-FFF2-40B4-BE49-F238E27FC236}">
                <a16:creationId xmlns:a16="http://schemas.microsoft.com/office/drawing/2014/main" id="{6E101E98-6520-499B-8B8C-70E83A9944DB}"/>
              </a:ext>
            </a:extLst>
          </p:cNvPr>
          <p:cNvSpPr>
            <a:spLocks noChangeArrowheads="1"/>
          </p:cNvSpPr>
          <p:nvPr/>
        </p:nvSpPr>
        <p:spPr bwMode="auto">
          <a:xfrm>
            <a:off x="7772400" y="5724525"/>
            <a:ext cx="990600" cy="533400"/>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endParaRPr lang="en-US"/>
          </a:p>
        </p:txBody>
      </p:sp>
      <p:sp>
        <p:nvSpPr>
          <p:cNvPr id="738312" name="Text Box 8">
            <a:extLst>
              <a:ext uri="{FF2B5EF4-FFF2-40B4-BE49-F238E27FC236}">
                <a16:creationId xmlns:a16="http://schemas.microsoft.com/office/drawing/2014/main" id="{A02DC836-3437-4DC8-8888-C34E5F8DBDE3}"/>
              </a:ext>
            </a:extLst>
          </p:cNvPr>
          <p:cNvSpPr txBox="1">
            <a:spLocks noChangeArrowheads="1"/>
          </p:cNvSpPr>
          <p:nvPr/>
        </p:nvSpPr>
        <p:spPr bwMode="auto">
          <a:xfrm>
            <a:off x="152400" y="4976813"/>
            <a:ext cx="88344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1</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2</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3</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输出</a:t>
            </a:r>
            <a:r>
              <a:rPr kumimoji="1" lang="en-US" altLang="zh-CN" sz="2800" b="1" u="sng">
                <a:solidFill>
                  <a:schemeClr val="tx2"/>
                </a:solidFill>
                <a:ea typeface="隶书" panose="02010509060101010101" pitchFamily="49" charset="-122"/>
              </a:rPr>
              <a:t>0/1</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8313" name="AutoShape 9">
            <a:extLst>
              <a:ext uri="{FF2B5EF4-FFF2-40B4-BE49-F238E27FC236}">
                <a16:creationId xmlns:a16="http://schemas.microsoft.com/office/drawing/2014/main" id="{A2F5F8E2-EA86-43C2-9B1B-FF1923AE6D3B}"/>
              </a:ext>
            </a:extLst>
          </p:cNvPr>
          <p:cNvSpPr>
            <a:spLocks noChangeArrowheads="1"/>
          </p:cNvSpPr>
          <p:nvPr/>
        </p:nvSpPr>
        <p:spPr bwMode="auto">
          <a:xfrm>
            <a:off x="1219200" y="5876925"/>
            <a:ext cx="228600" cy="152400"/>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a:effectLst>
            <a:outerShdw dist="35921" dir="2700000" algn="ctr" rotWithShape="0">
              <a:srgbClr val="808080"/>
            </a:outerShdw>
          </a:effectLst>
        </p:spPr>
        <p:txBody>
          <a:bodyPr wrap="none" anchor="ctr"/>
          <a:lstStyle/>
          <a:p>
            <a:endParaRPr lang="en-US"/>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91292D4F-1E03-45F8-BC8E-6B2B72F8C925}"/>
              </a:ext>
            </a:extLst>
          </p:cNvPr>
          <p:cNvSpPr>
            <a:spLocks noGrp="1"/>
          </p:cNvSpPr>
          <p:nvPr>
            <p:ph type="sldNum" sz="quarter" idx="11"/>
          </p:nvPr>
        </p:nvSpPr>
        <p:spPr/>
        <p:txBody>
          <a:bodyPr/>
          <a:lstStyle/>
          <a:p>
            <a:fld id="{F7C0BD91-2508-4E68-BF45-B63B8575DCB1}" type="slidenum">
              <a:rPr lang="en-US" altLang="zh-CN"/>
              <a:pPr/>
              <a:t>103</a:t>
            </a:fld>
            <a:endParaRPr lang="en-US" altLang="zh-CN"/>
          </a:p>
        </p:txBody>
      </p:sp>
      <p:grpSp>
        <p:nvGrpSpPr>
          <p:cNvPr id="739372" name="Group 44">
            <a:extLst>
              <a:ext uri="{FF2B5EF4-FFF2-40B4-BE49-F238E27FC236}">
                <a16:creationId xmlns:a16="http://schemas.microsoft.com/office/drawing/2014/main" id="{372E05DA-CC5A-4B47-9528-420BB18F6563}"/>
              </a:ext>
            </a:extLst>
          </p:cNvPr>
          <p:cNvGrpSpPr>
            <a:grpSpLocks/>
          </p:cNvGrpSpPr>
          <p:nvPr/>
        </p:nvGrpSpPr>
        <p:grpSpPr bwMode="auto">
          <a:xfrm>
            <a:off x="152400" y="492125"/>
            <a:ext cx="8647113" cy="1281113"/>
            <a:chOff x="96" y="153"/>
            <a:chExt cx="5447" cy="807"/>
          </a:xfrm>
        </p:grpSpPr>
        <p:sp>
          <p:nvSpPr>
            <p:cNvPr id="739330" name="Rectangle 2">
              <a:extLst>
                <a:ext uri="{FF2B5EF4-FFF2-40B4-BE49-F238E27FC236}">
                  <a16:creationId xmlns:a16="http://schemas.microsoft.com/office/drawing/2014/main" id="{1556FCD8-5FF6-4B2E-BFD5-427408B55693}"/>
                </a:ext>
              </a:extLst>
            </p:cNvPr>
            <p:cNvSpPr>
              <a:spLocks noChangeArrowheads="1"/>
            </p:cNvSpPr>
            <p:nvPr/>
          </p:nvSpPr>
          <p:spPr bwMode="auto">
            <a:xfrm>
              <a:off x="192" y="624"/>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t>25</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31" name="Rectangle 3">
              <a:extLst>
                <a:ext uri="{FF2B5EF4-FFF2-40B4-BE49-F238E27FC236}">
                  <a16:creationId xmlns:a16="http://schemas.microsoft.com/office/drawing/2014/main" id="{49836158-6E22-4EC1-B6A6-B48920F25E33}"/>
                </a:ext>
              </a:extLst>
            </p:cNvPr>
            <p:cNvSpPr>
              <a:spLocks noChangeArrowheads="1"/>
            </p:cNvSpPr>
            <p:nvPr/>
          </p:nvSpPr>
          <p:spPr bwMode="auto">
            <a:xfrm>
              <a:off x="960" y="624"/>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26 28</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32" name="Rectangle 4">
              <a:extLst>
                <a:ext uri="{FF2B5EF4-FFF2-40B4-BE49-F238E27FC236}">
                  <a16:creationId xmlns:a16="http://schemas.microsoft.com/office/drawing/2014/main" id="{04B1165D-7F01-4D84-9405-12D028DAEE08}"/>
                </a:ext>
              </a:extLst>
            </p:cNvPr>
            <p:cNvSpPr>
              <a:spLocks noChangeArrowheads="1"/>
            </p:cNvSpPr>
            <p:nvPr/>
          </p:nvSpPr>
          <p:spPr bwMode="auto">
            <a:xfrm>
              <a:off x="2496" y="624"/>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 29</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39333" name="Rectangle 5">
              <a:extLst>
                <a:ext uri="{FF2B5EF4-FFF2-40B4-BE49-F238E27FC236}">
                  <a16:creationId xmlns:a16="http://schemas.microsoft.com/office/drawing/2014/main" id="{3B6CA37A-5D5D-4B19-8839-F6545662980F}"/>
                </a:ext>
              </a:extLst>
            </p:cNvPr>
            <p:cNvSpPr>
              <a:spLocks noChangeArrowheads="1"/>
            </p:cNvSpPr>
            <p:nvPr/>
          </p:nvSpPr>
          <p:spPr bwMode="auto">
            <a:xfrm>
              <a:off x="3264" y="624"/>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24 28</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9334" name="Rectangle 6">
              <a:extLst>
                <a:ext uri="{FF2B5EF4-FFF2-40B4-BE49-F238E27FC236}">
                  <a16:creationId xmlns:a16="http://schemas.microsoft.com/office/drawing/2014/main" id="{FE796389-CB60-4D79-A492-27DFCA471016}"/>
                </a:ext>
              </a:extLst>
            </p:cNvPr>
            <p:cNvSpPr>
              <a:spLocks noChangeArrowheads="1"/>
            </p:cNvSpPr>
            <p:nvPr/>
          </p:nvSpPr>
          <p:spPr bwMode="auto">
            <a:xfrm>
              <a:off x="1728" y="624"/>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36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35" name="Rectangle 7">
              <a:extLst>
                <a:ext uri="{FF2B5EF4-FFF2-40B4-BE49-F238E27FC236}">
                  <a16:creationId xmlns:a16="http://schemas.microsoft.com/office/drawing/2014/main" id="{938F3306-FCA2-466F-A28D-09262F0AF98C}"/>
                </a:ext>
              </a:extLst>
            </p:cNvPr>
            <p:cNvSpPr>
              <a:spLocks noChangeArrowheads="1"/>
            </p:cNvSpPr>
            <p:nvPr/>
          </p:nvSpPr>
          <p:spPr bwMode="auto">
            <a:xfrm>
              <a:off x="4896" y="624"/>
              <a:ext cx="624"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20 23</a:t>
              </a:r>
              <a:endParaRPr kumimoji="1" lang="en-US" altLang="zh-CN" sz="2400">
                <a:ea typeface="宋体" panose="02010600030101010101" pitchFamily="2" charset="-122"/>
              </a:endParaRPr>
            </a:p>
          </p:txBody>
        </p:sp>
        <p:sp>
          <p:nvSpPr>
            <p:cNvPr id="739336" name="Text Box 8">
              <a:extLst>
                <a:ext uri="{FF2B5EF4-FFF2-40B4-BE49-F238E27FC236}">
                  <a16:creationId xmlns:a16="http://schemas.microsoft.com/office/drawing/2014/main" id="{FCB07456-2571-4B36-A415-0B1FD28CEE5A}"/>
                </a:ext>
              </a:extLst>
            </p:cNvPr>
            <p:cNvSpPr txBox="1">
              <a:spLocks noChangeArrowheads="1"/>
            </p:cNvSpPr>
            <p:nvPr/>
          </p:nvSpPr>
          <p:spPr bwMode="auto">
            <a:xfrm>
              <a:off x="96" y="153"/>
              <a:ext cx="54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1</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2</a:t>
              </a:r>
              <a:r>
                <a:rPr kumimoji="1" lang="en-US" altLang="zh-CN" sz="2800">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3</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输出</a:t>
              </a:r>
              <a:r>
                <a:rPr kumimoji="1" lang="en-US" altLang="zh-CN" sz="2800" b="1" u="sng">
                  <a:solidFill>
                    <a:schemeClr val="tx2"/>
                  </a:solidFill>
                  <a:ea typeface="隶书" panose="02010509060101010101" pitchFamily="49" charset="-122"/>
                </a:rPr>
                <a:t>0</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9337" name="AutoShape 9">
              <a:extLst>
                <a:ext uri="{FF2B5EF4-FFF2-40B4-BE49-F238E27FC236}">
                  <a16:creationId xmlns:a16="http://schemas.microsoft.com/office/drawing/2014/main" id="{8E2B9171-6F29-47FB-8280-54BE346057B1}"/>
                </a:ext>
              </a:extLst>
            </p:cNvPr>
            <p:cNvSpPr>
              <a:spLocks noChangeArrowheads="1"/>
            </p:cNvSpPr>
            <p:nvPr/>
          </p:nvSpPr>
          <p:spPr bwMode="auto">
            <a:xfrm>
              <a:off x="816" y="720"/>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38" name="AutoShape 10">
              <a:extLst>
                <a:ext uri="{FF2B5EF4-FFF2-40B4-BE49-F238E27FC236}">
                  <a16:creationId xmlns:a16="http://schemas.microsoft.com/office/drawing/2014/main" id="{B8E1C8EA-A8BF-4397-9D67-5BDB7F50483C}"/>
                </a:ext>
              </a:extLst>
            </p:cNvPr>
            <p:cNvSpPr>
              <a:spLocks noChangeArrowheads="1"/>
            </p:cNvSpPr>
            <p:nvPr/>
          </p:nvSpPr>
          <p:spPr bwMode="auto">
            <a:xfrm>
              <a:off x="1584" y="720"/>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grpSp>
      <p:grpSp>
        <p:nvGrpSpPr>
          <p:cNvPr id="739373" name="Group 45">
            <a:extLst>
              <a:ext uri="{FF2B5EF4-FFF2-40B4-BE49-F238E27FC236}">
                <a16:creationId xmlns:a16="http://schemas.microsoft.com/office/drawing/2014/main" id="{1F50E441-02C4-4065-BBDA-9F09D6C20E60}"/>
              </a:ext>
            </a:extLst>
          </p:cNvPr>
          <p:cNvGrpSpPr>
            <a:grpSpLocks/>
          </p:cNvGrpSpPr>
          <p:nvPr/>
        </p:nvGrpSpPr>
        <p:grpSpPr bwMode="auto">
          <a:xfrm>
            <a:off x="152400" y="1931988"/>
            <a:ext cx="8647113" cy="1281112"/>
            <a:chOff x="96" y="1161"/>
            <a:chExt cx="5447" cy="807"/>
          </a:xfrm>
        </p:grpSpPr>
        <p:sp>
          <p:nvSpPr>
            <p:cNvPr id="739339" name="Text Box 11">
              <a:extLst>
                <a:ext uri="{FF2B5EF4-FFF2-40B4-BE49-F238E27FC236}">
                  <a16:creationId xmlns:a16="http://schemas.microsoft.com/office/drawing/2014/main" id="{B1E3B20F-93F1-4466-A9AD-2E9D37558031}"/>
                </a:ext>
              </a:extLst>
            </p:cNvPr>
            <p:cNvSpPr txBox="1">
              <a:spLocks noChangeArrowheads="1"/>
            </p:cNvSpPr>
            <p:nvPr/>
          </p:nvSpPr>
          <p:spPr bwMode="auto">
            <a:xfrm>
              <a:off x="96" y="1161"/>
              <a:ext cx="54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1</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2</a:t>
              </a:r>
              <a:r>
                <a:rPr kumimoji="1" lang="en-US" altLang="zh-CN" sz="2800">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3</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输出</a:t>
              </a:r>
              <a:r>
                <a:rPr kumimoji="1" lang="en-US" altLang="zh-CN" sz="2800" b="1" u="sng">
                  <a:solidFill>
                    <a:schemeClr val="tx2"/>
                  </a:solidFill>
                  <a:ea typeface="隶书" panose="02010509060101010101" pitchFamily="49" charset="-122"/>
                </a:rPr>
                <a:t>1</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9340" name="Rectangle 12">
              <a:extLst>
                <a:ext uri="{FF2B5EF4-FFF2-40B4-BE49-F238E27FC236}">
                  <a16:creationId xmlns:a16="http://schemas.microsoft.com/office/drawing/2014/main" id="{AE8B2311-F6C9-49F3-B4D2-DE94351870D0}"/>
                </a:ext>
              </a:extLst>
            </p:cNvPr>
            <p:cNvSpPr>
              <a:spLocks noChangeArrowheads="1"/>
            </p:cNvSpPr>
            <p:nvPr/>
          </p:nvSpPr>
          <p:spPr bwMode="auto">
            <a:xfrm>
              <a:off x="192" y="1632"/>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endParaRPr kumimoji="1" lang="en-US" altLang="en-US"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41" name="AutoShape 13">
              <a:extLst>
                <a:ext uri="{FF2B5EF4-FFF2-40B4-BE49-F238E27FC236}">
                  <a16:creationId xmlns:a16="http://schemas.microsoft.com/office/drawing/2014/main" id="{E0EB8722-2855-497F-9697-91B10CBE5BC9}"/>
                </a:ext>
              </a:extLst>
            </p:cNvPr>
            <p:cNvSpPr>
              <a:spLocks noChangeArrowheads="1"/>
            </p:cNvSpPr>
            <p:nvPr/>
          </p:nvSpPr>
          <p:spPr bwMode="auto">
            <a:xfrm>
              <a:off x="816" y="1728"/>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42" name="Rectangle 14">
              <a:extLst>
                <a:ext uri="{FF2B5EF4-FFF2-40B4-BE49-F238E27FC236}">
                  <a16:creationId xmlns:a16="http://schemas.microsoft.com/office/drawing/2014/main" id="{AB992598-CADF-4019-BCDB-DE67379E7042}"/>
                </a:ext>
              </a:extLst>
            </p:cNvPr>
            <p:cNvSpPr>
              <a:spLocks noChangeArrowheads="1"/>
            </p:cNvSpPr>
            <p:nvPr/>
          </p:nvSpPr>
          <p:spPr bwMode="auto">
            <a:xfrm>
              <a:off x="960" y="1632"/>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26 28</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43" name="AutoShape 15">
              <a:extLst>
                <a:ext uri="{FF2B5EF4-FFF2-40B4-BE49-F238E27FC236}">
                  <a16:creationId xmlns:a16="http://schemas.microsoft.com/office/drawing/2014/main" id="{D82FF861-6B1B-4B6C-9AD0-F0B724226CED}"/>
                </a:ext>
              </a:extLst>
            </p:cNvPr>
            <p:cNvSpPr>
              <a:spLocks noChangeArrowheads="1"/>
            </p:cNvSpPr>
            <p:nvPr/>
          </p:nvSpPr>
          <p:spPr bwMode="auto">
            <a:xfrm>
              <a:off x="1584" y="1728"/>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44" name="Rectangle 16">
              <a:extLst>
                <a:ext uri="{FF2B5EF4-FFF2-40B4-BE49-F238E27FC236}">
                  <a16:creationId xmlns:a16="http://schemas.microsoft.com/office/drawing/2014/main" id="{68890C04-9ED3-4C8A-85F2-8B73B089172A}"/>
                </a:ext>
              </a:extLst>
            </p:cNvPr>
            <p:cNvSpPr>
              <a:spLocks noChangeArrowheads="1"/>
            </p:cNvSpPr>
            <p:nvPr/>
          </p:nvSpPr>
          <p:spPr bwMode="auto">
            <a:xfrm>
              <a:off x="1728" y="1632"/>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36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45" name="Rectangle 17">
              <a:extLst>
                <a:ext uri="{FF2B5EF4-FFF2-40B4-BE49-F238E27FC236}">
                  <a16:creationId xmlns:a16="http://schemas.microsoft.com/office/drawing/2014/main" id="{A8C8E9D9-35F1-4130-A7DE-97422CE848B0}"/>
                </a:ext>
              </a:extLst>
            </p:cNvPr>
            <p:cNvSpPr>
              <a:spLocks noChangeArrowheads="1"/>
            </p:cNvSpPr>
            <p:nvPr/>
          </p:nvSpPr>
          <p:spPr bwMode="auto">
            <a:xfrm>
              <a:off x="2496" y="1632"/>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 29</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39346" name="Rectangle 18">
              <a:extLst>
                <a:ext uri="{FF2B5EF4-FFF2-40B4-BE49-F238E27FC236}">
                  <a16:creationId xmlns:a16="http://schemas.microsoft.com/office/drawing/2014/main" id="{76E5518A-619C-40EB-9D0E-A96B5D47BD81}"/>
                </a:ext>
              </a:extLst>
            </p:cNvPr>
            <p:cNvSpPr>
              <a:spLocks noChangeArrowheads="1"/>
            </p:cNvSpPr>
            <p:nvPr/>
          </p:nvSpPr>
          <p:spPr bwMode="auto">
            <a:xfrm>
              <a:off x="3264" y="1632"/>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28</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9347" name="AutoShape 19">
              <a:extLst>
                <a:ext uri="{FF2B5EF4-FFF2-40B4-BE49-F238E27FC236}">
                  <a16:creationId xmlns:a16="http://schemas.microsoft.com/office/drawing/2014/main" id="{A6512BAB-6956-4F6E-A53C-4D4627067F74}"/>
                </a:ext>
              </a:extLst>
            </p:cNvPr>
            <p:cNvSpPr>
              <a:spLocks noChangeArrowheads="1"/>
            </p:cNvSpPr>
            <p:nvPr/>
          </p:nvSpPr>
          <p:spPr bwMode="auto">
            <a:xfrm>
              <a:off x="3936" y="1728"/>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48" name="Rectangle 20">
              <a:extLst>
                <a:ext uri="{FF2B5EF4-FFF2-40B4-BE49-F238E27FC236}">
                  <a16:creationId xmlns:a16="http://schemas.microsoft.com/office/drawing/2014/main" id="{81C393C6-F1D0-4D77-83B3-FC0538CFA674}"/>
                </a:ext>
              </a:extLst>
            </p:cNvPr>
            <p:cNvSpPr>
              <a:spLocks noChangeArrowheads="1"/>
            </p:cNvSpPr>
            <p:nvPr/>
          </p:nvSpPr>
          <p:spPr bwMode="auto">
            <a:xfrm>
              <a:off x="4080" y="1632"/>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31 43</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9349" name="Rectangle 21">
              <a:extLst>
                <a:ext uri="{FF2B5EF4-FFF2-40B4-BE49-F238E27FC236}">
                  <a16:creationId xmlns:a16="http://schemas.microsoft.com/office/drawing/2014/main" id="{9F2F74AA-EF45-4142-81C3-00AC47999925}"/>
                </a:ext>
              </a:extLst>
            </p:cNvPr>
            <p:cNvSpPr>
              <a:spLocks noChangeArrowheads="1"/>
            </p:cNvSpPr>
            <p:nvPr/>
          </p:nvSpPr>
          <p:spPr bwMode="auto">
            <a:xfrm>
              <a:off x="4896" y="1632"/>
              <a:ext cx="624"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24 25</a:t>
              </a:r>
              <a:endParaRPr kumimoji="1" lang="en-US" altLang="zh-CN" sz="2400">
                <a:ea typeface="宋体" panose="02010600030101010101" pitchFamily="2" charset="-122"/>
              </a:endParaRPr>
            </a:p>
          </p:txBody>
        </p:sp>
      </p:grpSp>
      <p:grpSp>
        <p:nvGrpSpPr>
          <p:cNvPr id="739374" name="Group 46">
            <a:extLst>
              <a:ext uri="{FF2B5EF4-FFF2-40B4-BE49-F238E27FC236}">
                <a16:creationId xmlns:a16="http://schemas.microsoft.com/office/drawing/2014/main" id="{0892F666-23C0-434F-A0F1-8B3A387E8FDD}"/>
              </a:ext>
            </a:extLst>
          </p:cNvPr>
          <p:cNvGrpSpPr>
            <a:grpSpLocks/>
          </p:cNvGrpSpPr>
          <p:nvPr/>
        </p:nvGrpSpPr>
        <p:grpSpPr bwMode="auto">
          <a:xfrm>
            <a:off x="152400" y="3392488"/>
            <a:ext cx="8647113" cy="1281112"/>
            <a:chOff x="96" y="2169"/>
            <a:chExt cx="5447" cy="807"/>
          </a:xfrm>
        </p:grpSpPr>
        <p:sp>
          <p:nvSpPr>
            <p:cNvPr id="739350" name="Text Box 22">
              <a:extLst>
                <a:ext uri="{FF2B5EF4-FFF2-40B4-BE49-F238E27FC236}">
                  <a16:creationId xmlns:a16="http://schemas.microsoft.com/office/drawing/2014/main" id="{83CC865A-6EAE-4E6D-B84D-1364AFAA6223}"/>
                </a:ext>
              </a:extLst>
            </p:cNvPr>
            <p:cNvSpPr txBox="1">
              <a:spLocks noChangeArrowheads="1"/>
            </p:cNvSpPr>
            <p:nvPr/>
          </p:nvSpPr>
          <p:spPr bwMode="auto">
            <a:xfrm>
              <a:off x="96" y="2169"/>
              <a:ext cx="54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1</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2</a:t>
              </a:r>
              <a:r>
                <a:rPr kumimoji="1" lang="en-US" altLang="zh-CN" sz="2800">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3</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输出</a:t>
              </a:r>
              <a:r>
                <a:rPr kumimoji="1" lang="en-US" altLang="zh-CN" sz="2800" b="1" u="sng">
                  <a:solidFill>
                    <a:schemeClr val="tx2"/>
                  </a:solidFill>
                  <a:ea typeface="隶书" panose="02010509060101010101" pitchFamily="49" charset="-122"/>
                </a:rPr>
                <a:t>0</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9351" name="Rectangle 23">
              <a:extLst>
                <a:ext uri="{FF2B5EF4-FFF2-40B4-BE49-F238E27FC236}">
                  <a16:creationId xmlns:a16="http://schemas.microsoft.com/office/drawing/2014/main" id="{AC924520-7E4B-42B8-9E52-C7FB836F88AA}"/>
                </a:ext>
              </a:extLst>
            </p:cNvPr>
            <p:cNvSpPr>
              <a:spLocks noChangeArrowheads="1"/>
            </p:cNvSpPr>
            <p:nvPr/>
          </p:nvSpPr>
          <p:spPr bwMode="auto">
            <a:xfrm>
              <a:off x="192" y="2640"/>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endParaRPr kumimoji="1" lang="en-US" altLang="en-US"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52" name="AutoShape 24">
              <a:extLst>
                <a:ext uri="{FF2B5EF4-FFF2-40B4-BE49-F238E27FC236}">
                  <a16:creationId xmlns:a16="http://schemas.microsoft.com/office/drawing/2014/main" id="{06537966-B069-4391-B65A-230EBB44E738}"/>
                </a:ext>
              </a:extLst>
            </p:cNvPr>
            <p:cNvSpPr>
              <a:spLocks noChangeArrowheads="1"/>
            </p:cNvSpPr>
            <p:nvPr/>
          </p:nvSpPr>
          <p:spPr bwMode="auto">
            <a:xfrm>
              <a:off x="816" y="2736"/>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53" name="Rectangle 25">
              <a:extLst>
                <a:ext uri="{FF2B5EF4-FFF2-40B4-BE49-F238E27FC236}">
                  <a16:creationId xmlns:a16="http://schemas.microsoft.com/office/drawing/2014/main" id="{8F917F69-B03C-4BC5-9391-EC5F3BCB813C}"/>
                </a:ext>
              </a:extLst>
            </p:cNvPr>
            <p:cNvSpPr>
              <a:spLocks noChangeArrowheads="1"/>
            </p:cNvSpPr>
            <p:nvPr/>
          </p:nvSpPr>
          <p:spPr bwMode="auto">
            <a:xfrm>
              <a:off x="960" y="2640"/>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36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54" name="Rectangle 26">
              <a:extLst>
                <a:ext uri="{FF2B5EF4-FFF2-40B4-BE49-F238E27FC236}">
                  <a16:creationId xmlns:a16="http://schemas.microsoft.com/office/drawing/2014/main" id="{B6542541-8867-4A44-9C63-D8403C2860C8}"/>
                </a:ext>
              </a:extLst>
            </p:cNvPr>
            <p:cNvSpPr>
              <a:spLocks noChangeArrowheads="1"/>
            </p:cNvSpPr>
            <p:nvPr/>
          </p:nvSpPr>
          <p:spPr bwMode="auto">
            <a:xfrm>
              <a:off x="1728" y="2640"/>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 29</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39355" name="AutoShape 27">
              <a:extLst>
                <a:ext uri="{FF2B5EF4-FFF2-40B4-BE49-F238E27FC236}">
                  <a16:creationId xmlns:a16="http://schemas.microsoft.com/office/drawing/2014/main" id="{22FF6E0A-0C0D-473B-9D46-7CF37AD2448A}"/>
                </a:ext>
              </a:extLst>
            </p:cNvPr>
            <p:cNvSpPr>
              <a:spLocks noChangeArrowheads="1"/>
            </p:cNvSpPr>
            <p:nvPr/>
          </p:nvSpPr>
          <p:spPr bwMode="auto">
            <a:xfrm>
              <a:off x="2352" y="2736"/>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56" name="Rectangle 28">
              <a:extLst>
                <a:ext uri="{FF2B5EF4-FFF2-40B4-BE49-F238E27FC236}">
                  <a16:creationId xmlns:a16="http://schemas.microsoft.com/office/drawing/2014/main" id="{6F399739-A489-4DBA-9756-D54D7FC70C6F}"/>
                </a:ext>
              </a:extLst>
            </p:cNvPr>
            <p:cNvSpPr>
              <a:spLocks noChangeArrowheads="1"/>
            </p:cNvSpPr>
            <p:nvPr/>
          </p:nvSpPr>
          <p:spPr bwMode="auto">
            <a:xfrm>
              <a:off x="2496" y="2640"/>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34 38</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39357" name="Rectangle 29">
              <a:extLst>
                <a:ext uri="{FF2B5EF4-FFF2-40B4-BE49-F238E27FC236}">
                  <a16:creationId xmlns:a16="http://schemas.microsoft.com/office/drawing/2014/main" id="{D37DE0F8-046C-4613-A17D-27D81A1510A7}"/>
                </a:ext>
              </a:extLst>
            </p:cNvPr>
            <p:cNvSpPr>
              <a:spLocks noChangeArrowheads="1"/>
            </p:cNvSpPr>
            <p:nvPr/>
          </p:nvSpPr>
          <p:spPr bwMode="auto">
            <a:xfrm>
              <a:off x="3264" y="2640"/>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28</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9358" name="AutoShape 30">
              <a:extLst>
                <a:ext uri="{FF2B5EF4-FFF2-40B4-BE49-F238E27FC236}">
                  <a16:creationId xmlns:a16="http://schemas.microsoft.com/office/drawing/2014/main" id="{3D43FE02-7D97-4622-9A76-92545B9A77E7}"/>
                </a:ext>
              </a:extLst>
            </p:cNvPr>
            <p:cNvSpPr>
              <a:spLocks noChangeArrowheads="1"/>
            </p:cNvSpPr>
            <p:nvPr/>
          </p:nvSpPr>
          <p:spPr bwMode="auto">
            <a:xfrm>
              <a:off x="3936" y="2736"/>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59" name="Rectangle 31">
              <a:extLst>
                <a:ext uri="{FF2B5EF4-FFF2-40B4-BE49-F238E27FC236}">
                  <a16:creationId xmlns:a16="http://schemas.microsoft.com/office/drawing/2014/main" id="{D69A6C99-1B2D-4A8F-938C-F25CB08E21B6}"/>
                </a:ext>
              </a:extLst>
            </p:cNvPr>
            <p:cNvSpPr>
              <a:spLocks noChangeArrowheads="1"/>
            </p:cNvSpPr>
            <p:nvPr/>
          </p:nvSpPr>
          <p:spPr bwMode="auto">
            <a:xfrm>
              <a:off x="4080" y="2640"/>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31 43</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9360" name="Rectangle 32">
              <a:extLst>
                <a:ext uri="{FF2B5EF4-FFF2-40B4-BE49-F238E27FC236}">
                  <a16:creationId xmlns:a16="http://schemas.microsoft.com/office/drawing/2014/main" id="{837BAF8C-3687-4985-9CE2-21E7992252FC}"/>
                </a:ext>
              </a:extLst>
            </p:cNvPr>
            <p:cNvSpPr>
              <a:spLocks noChangeArrowheads="1"/>
            </p:cNvSpPr>
            <p:nvPr/>
          </p:nvSpPr>
          <p:spPr bwMode="auto">
            <a:xfrm>
              <a:off x="4896" y="2640"/>
              <a:ext cx="624"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26 28</a:t>
              </a:r>
              <a:endParaRPr kumimoji="1" lang="en-US" altLang="zh-CN" sz="2400">
                <a:ea typeface="宋体" panose="02010600030101010101" pitchFamily="2" charset="-122"/>
              </a:endParaRPr>
            </a:p>
          </p:txBody>
        </p:sp>
      </p:grpSp>
      <p:grpSp>
        <p:nvGrpSpPr>
          <p:cNvPr id="739375" name="Group 47">
            <a:extLst>
              <a:ext uri="{FF2B5EF4-FFF2-40B4-BE49-F238E27FC236}">
                <a16:creationId xmlns:a16="http://schemas.microsoft.com/office/drawing/2014/main" id="{D0D1246E-D1E6-4D02-89F0-0BDA9BDF1D5E}"/>
              </a:ext>
            </a:extLst>
          </p:cNvPr>
          <p:cNvGrpSpPr>
            <a:grpSpLocks/>
          </p:cNvGrpSpPr>
          <p:nvPr/>
        </p:nvGrpSpPr>
        <p:grpSpPr bwMode="auto">
          <a:xfrm>
            <a:off x="152400" y="4848225"/>
            <a:ext cx="8647113" cy="1281113"/>
            <a:chOff x="96" y="3177"/>
            <a:chExt cx="5447" cy="807"/>
          </a:xfrm>
        </p:grpSpPr>
        <p:sp>
          <p:nvSpPr>
            <p:cNvPr id="739361" name="Text Box 33">
              <a:extLst>
                <a:ext uri="{FF2B5EF4-FFF2-40B4-BE49-F238E27FC236}">
                  <a16:creationId xmlns:a16="http://schemas.microsoft.com/office/drawing/2014/main" id="{E88719EC-E197-4875-90F4-A27E7F65C3B4}"/>
                </a:ext>
              </a:extLst>
            </p:cNvPr>
            <p:cNvSpPr txBox="1">
              <a:spLocks noChangeArrowheads="1"/>
            </p:cNvSpPr>
            <p:nvPr/>
          </p:nvSpPr>
          <p:spPr bwMode="auto">
            <a:xfrm>
              <a:off x="96" y="3177"/>
              <a:ext cx="54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1</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2</a:t>
              </a:r>
              <a:r>
                <a:rPr kumimoji="1" lang="en-US" altLang="zh-CN" sz="2800">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3</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输出</a:t>
              </a:r>
              <a:r>
                <a:rPr kumimoji="1" lang="en-US" altLang="zh-CN" sz="2800" b="1" u="sng">
                  <a:solidFill>
                    <a:schemeClr val="tx2"/>
                  </a:solidFill>
                  <a:ea typeface="隶书" panose="02010509060101010101" pitchFamily="49" charset="-122"/>
                </a:rPr>
                <a:t>1</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9362" name="Rectangle 34">
              <a:extLst>
                <a:ext uri="{FF2B5EF4-FFF2-40B4-BE49-F238E27FC236}">
                  <a16:creationId xmlns:a16="http://schemas.microsoft.com/office/drawing/2014/main" id="{EAD3ADFD-1F09-4B80-994E-9C2DBC25FE33}"/>
                </a:ext>
              </a:extLst>
            </p:cNvPr>
            <p:cNvSpPr>
              <a:spLocks noChangeArrowheads="1"/>
            </p:cNvSpPr>
            <p:nvPr/>
          </p:nvSpPr>
          <p:spPr bwMode="auto">
            <a:xfrm>
              <a:off x="192" y="3648"/>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36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39363" name="Rectangle 35">
              <a:extLst>
                <a:ext uri="{FF2B5EF4-FFF2-40B4-BE49-F238E27FC236}">
                  <a16:creationId xmlns:a16="http://schemas.microsoft.com/office/drawing/2014/main" id="{E32CA0FE-46A5-4A4D-B829-EBA02C6528B1}"/>
                </a:ext>
              </a:extLst>
            </p:cNvPr>
            <p:cNvSpPr>
              <a:spLocks noChangeArrowheads="1"/>
            </p:cNvSpPr>
            <p:nvPr/>
          </p:nvSpPr>
          <p:spPr bwMode="auto">
            <a:xfrm>
              <a:off x="960" y="3648"/>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ffectLst>
                    <a:outerShdw blurRad="38100" dist="38100" dir="2700000" algn="tl">
                      <a:srgbClr val="000000"/>
                    </a:outerShdw>
                  </a:effectLst>
                  <a:ea typeface="宋体" panose="02010600030101010101" pitchFamily="2" charset="-122"/>
                </a:rPr>
                <a:t> </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39364" name="AutoShape 36">
              <a:extLst>
                <a:ext uri="{FF2B5EF4-FFF2-40B4-BE49-F238E27FC236}">
                  <a16:creationId xmlns:a16="http://schemas.microsoft.com/office/drawing/2014/main" id="{AD1FDF8D-9D37-416C-A2E0-679671945AA0}"/>
                </a:ext>
              </a:extLst>
            </p:cNvPr>
            <p:cNvSpPr>
              <a:spLocks noChangeArrowheads="1"/>
            </p:cNvSpPr>
            <p:nvPr/>
          </p:nvSpPr>
          <p:spPr bwMode="auto">
            <a:xfrm>
              <a:off x="1584" y="3744"/>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65" name="Rectangle 37">
              <a:extLst>
                <a:ext uri="{FF2B5EF4-FFF2-40B4-BE49-F238E27FC236}">
                  <a16:creationId xmlns:a16="http://schemas.microsoft.com/office/drawing/2014/main" id="{06EEEA98-D89C-4D85-8BDF-C63DD241FCDA}"/>
                </a:ext>
              </a:extLst>
            </p:cNvPr>
            <p:cNvSpPr>
              <a:spLocks noChangeArrowheads="1"/>
            </p:cNvSpPr>
            <p:nvPr/>
          </p:nvSpPr>
          <p:spPr bwMode="auto">
            <a:xfrm>
              <a:off x="1728" y="3648"/>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34 38</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39366" name="AutoShape 38">
              <a:extLst>
                <a:ext uri="{FF2B5EF4-FFF2-40B4-BE49-F238E27FC236}">
                  <a16:creationId xmlns:a16="http://schemas.microsoft.com/office/drawing/2014/main" id="{17983171-3971-42F0-BE54-0186D16030D7}"/>
                </a:ext>
              </a:extLst>
            </p:cNvPr>
            <p:cNvSpPr>
              <a:spLocks noChangeArrowheads="1"/>
            </p:cNvSpPr>
            <p:nvPr/>
          </p:nvSpPr>
          <p:spPr bwMode="auto">
            <a:xfrm>
              <a:off x="2352" y="3744"/>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67" name="Rectangle 39">
              <a:extLst>
                <a:ext uri="{FF2B5EF4-FFF2-40B4-BE49-F238E27FC236}">
                  <a16:creationId xmlns:a16="http://schemas.microsoft.com/office/drawing/2014/main" id="{A1EDA763-0019-455D-85E6-EC4D11037E4B}"/>
                </a:ext>
              </a:extLst>
            </p:cNvPr>
            <p:cNvSpPr>
              <a:spLocks noChangeArrowheads="1"/>
            </p:cNvSpPr>
            <p:nvPr/>
          </p:nvSpPr>
          <p:spPr bwMode="auto">
            <a:xfrm>
              <a:off x="2496" y="3648"/>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70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39368" name="Rectangle 40">
              <a:extLst>
                <a:ext uri="{FF2B5EF4-FFF2-40B4-BE49-F238E27FC236}">
                  <a16:creationId xmlns:a16="http://schemas.microsoft.com/office/drawing/2014/main" id="{563F5B94-744C-42A1-BDCB-0979AA0E2F48}"/>
                </a:ext>
              </a:extLst>
            </p:cNvPr>
            <p:cNvSpPr>
              <a:spLocks noChangeArrowheads="1"/>
            </p:cNvSpPr>
            <p:nvPr/>
          </p:nvSpPr>
          <p:spPr bwMode="auto">
            <a:xfrm>
              <a:off x="3264" y="3648"/>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endParaRPr kumimoji="1" lang="en-US" altLang="en-US"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9369" name="AutoShape 41">
              <a:extLst>
                <a:ext uri="{FF2B5EF4-FFF2-40B4-BE49-F238E27FC236}">
                  <a16:creationId xmlns:a16="http://schemas.microsoft.com/office/drawing/2014/main" id="{F32C2DBF-4E8F-48D4-919F-1F115DE66ED0}"/>
                </a:ext>
              </a:extLst>
            </p:cNvPr>
            <p:cNvSpPr>
              <a:spLocks noChangeArrowheads="1"/>
            </p:cNvSpPr>
            <p:nvPr/>
          </p:nvSpPr>
          <p:spPr bwMode="auto">
            <a:xfrm>
              <a:off x="3936" y="3744"/>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39370" name="Rectangle 42">
              <a:extLst>
                <a:ext uri="{FF2B5EF4-FFF2-40B4-BE49-F238E27FC236}">
                  <a16:creationId xmlns:a16="http://schemas.microsoft.com/office/drawing/2014/main" id="{59D67A8C-8B1F-4D65-B0A0-5E27AD21EDF6}"/>
                </a:ext>
              </a:extLst>
            </p:cNvPr>
            <p:cNvSpPr>
              <a:spLocks noChangeArrowheads="1"/>
            </p:cNvSpPr>
            <p:nvPr/>
          </p:nvSpPr>
          <p:spPr bwMode="auto">
            <a:xfrm>
              <a:off x="4080" y="3648"/>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31 43</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9371" name="Rectangle 43">
              <a:extLst>
                <a:ext uri="{FF2B5EF4-FFF2-40B4-BE49-F238E27FC236}">
                  <a16:creationId xmlns:a16="http://schemas.microsoft.com/office/drawing/2014/main" id="{57D0ED78-6C65-4A03-92CB-C419FEB3B6A9}"/>
                </a:ext>
              </a:extLst>
            </p:cNvPr>
            <p:cNvSpPr>
              <a:spLocks noChangeArrowheads="1"/>
            </p:cNvSpPr>
            <p:nvPr/>
          </p:nvSpPr>
          <p:spPr bwMode="auto">
            <a:xfrm>
              <a:off x="4896" y="3648"/>
              <a:ext cx="624"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28 29</a:t>
              </a:r>
              <a:endParaRPr kumimoji="1" lang="en-US" altLang="zh-CN" sz="2400">
                <a:ea typeface="宋体" panose="02010600030101010101" pitchFamily="2" charset="-122"/>
              </a:endParaRPr>
            </a:p>
          </p:txBody>
        </p:sp>
      </p:gr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a:extLst>
              <a:ext uri="{FF2B5EF4-FFF2-40B4-BE49-F238E27FC236}">
                <a16:creationId xmlns:a16="http://schemas.microsoft.com/office/drawing/2014/main" id="{164D7EDD-16A6-4492-B10E-806863F0F022}"/>
              </a:ext>
            </a:extLst>
          </p:cNvPr>
          <p:cNvSpPr>
            <a:spLocks noGrp="1"/>
          </p:cNvSpPr>
          <p:nvPr>
            <p:ph type="sldNum" sz="quarter" idx="11"/>
          </p:nvPr>
        </p:nvSpPr>
        <p:spPr/>
        <p:txBody>
          <a:bodyPr/>
          <a:lstStyle/>
          <a:p>
            <a:fld id="{A03FA822-7BFD-429C-8A03-D7E7F922285F}" type="slidenum">
              <a:rPr lang="en-US" altLang="zh-CN"/>
              <a:pPr/>
              <a:t>104</a:t>
            </a:fld>
            <a:endParaRPr lang="en-US" altLang="zh-CN"/>
          </a:p>
        </p:txBody>
      </p:sp>
      <p:grpSp>
        <p:nvGrpSpPr>
          <p:cNvPr id="740384" name="Group 32">
            <a:extLst>
              <a:ext uri="{FF2B5EF4-FFF2-40B4-BE49-F238E27FC236}">
                <a16:creationId xmlns:a16="http://schemas.microsoft.com/office/drawing/2014/main" id="{5102C1C8-A8C4-470E-A428-FF84C0F47311}"/>
              </a:ext>
            </a:extLst>
          </p:cNvPr>
          <p:cNvGrpSpPr>
            <a:grpSpLocks/>
          </p:cNvGrpSpPr>
          <p:nvPr/>
        </p:nvGrpSpPr>
        <p:grpSpPr bwMode="auto">
          <a:xfrm>
            <a:off x="152400" y="492125"/>
            <a:ext cx="8647113" cy="1281113"/>
            <a:chOff x="96" y="153"/>
            <a:chExt cx="5447" cy="807"/>
          </a:xfrm>
        </p:grpSpPr>
        <p:sp>
          <p:nvSpPr>
            <p:cNvPr id="740354" name="Rectangle 2">
              <a:extLst>
                <a:ext uri="{FF2B5EF4-FFF2-40B4-BE49-F238E27FC236}">
                  <a16:creationId xmlns:a16="http://schemas.microsoft.com/office/drawing/2014/main" id="{14890674-89E2-4A51-A299-55F4FF53B964}"/>
                </a:ext>
              </a:extLst>
            </p:cNvPr>
            <p:cNvSpPr>
              <a:spLocks noChangeArrowheads="1"/>
            </p:cNvSpPr>
            <p:nvPr/>
          </p:nvSpPr>
          <p:spPr bwMode="auto">
            <a:xfrm>
              <a:off x="3312" y="624"/>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50 </a:t>
              </a:r>
              <a:r>
                <a:rPr kumimoji="1" lang="en-US" altLang="zh-CN" sz="2800" b="1">
                  <a:ea typeface="宋体" panose="02010600030101010101" pitchFamily="2" charset="-122"/>
                  <a:sym typeface="Symbol" panose="05050102010706020507" pitchFamily="18" charset="2"/>
                </a:rPr>
                <a:t></a:t>
              </a:r>
            </a:p>
          </p:txBody>
        </p:sp>
        <p:sp>
          <p:nvSpPr>
            <p:cNvPr id="740355" name="Rectangle 3">
              <a:extLst>
                <a:ext uri="{FF2B5EF4-FFF2-40B4-BE49-F238E27FC236}">
                  <a16:creationId xmlns:a16="http://schemas.microsoft.com/office/drawing/2014/main" id="{D4F72DF5-AAB7-4A80-B651-73F164B8B775}"/>
                </a:ext>
              </a:extLst>
            </p:cNvPr>
            <p:cNvSpPr>
              <a:spLocks noChangeArrowheads="1"/>
            </p:cNvSpPr>
            <p:nvPr/>
          </p:nvSpPr>
          <p:spPr bwMode="auto">
            <a:xfrm>
              <a:off x="192" y="624"/>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36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40356" name="Rectangle 4">
              <a:extLst>
                <a:ext uri="{FF2B5EF4-FFF2-40B4-BE49-F238E27FC236}">
                  <a16:creationId xmlns:a16="http://schemas.microsoft.com/office/drawing/2014/main" id="{A57FFD2D-F3CB-407C-93B7-20D03414BEAE}"/>
                </a:ext>
              </a:extLst>
            </p:cNvPr>
            <p:cNvSpPr>
              <a:spLocks noChangeArrowheads="1"/>
            </p:cNvSpPr>
            <p:nvPr/>
          </p:nvSpPr>
          <p:spPr bwMode="auto">
            <a:xfrm>
              <a:off x="4896" y="624"/>
              <a:ext cx="624"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31 34</a:t>
              </a:r>
              <a:endParaRPr kumimoji="1" lang="en-US" altLang="zh-CN" sz="2400">
                <a:ea typeface="宋体" panose="02010600030101010101" pitchFamily="2" charset="-122"/>
              </a:endParaRPr>
            </a:p>
          </p:txBody>
        </p:sp>
        <p:sp>
          <p:nvSpPr>
            <p:cNvPr id="740357" name="Text Box 5">
              <a:extLst>
                <a:ext uri="{FF2B5EF4-FFF2-40B4-BE49-F238E27FC236}">
                  <a16:creationId xmlns:a16="http://schemas.microsoft.com/office/drawing/2014/main" id="{4CB01437-D747-43E6-BB54-C6818DD2F0E3}"/>
                </a:ext>
              </a:extLst>
            </p:cNvPr>
            <p:cNvSpPr txBox="1">
              <a:spLocks noChangeArrowheads="1"/>
            </p:cNvSpPr>
            <p:nvPr/>
          </p:nvSpPr>
          <p:spPr bwMode="auto">
            <a:xfrm>
              <a:off x="96" y="153"/>
              <a:ext cx="54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1</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2</a:t>
              </a:r>
              <a:r>
                <a:rPr kumimoji="1" lang="en-US" altLang="zh-CN" sz="2800">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3</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输出</a:t>
              </a:r>
              <a:r>
                <a:rPr kumimoji="1" lang="en-US" altLang="zh-CN" sz="2800" b="1" u="sng">
                  <a:solidFill>
                    <a:schemeClr val="tx2"/>
                  </a:solidFill>
                  <a:ea typeface="隶书" panose="02010509060101010101" pitchFamily="49" charset="-122"/>
                </a:rPr>
                <a:t>0</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40367" name="Rectangle 15">
              <a:extLst>
                <a:ext uri="{FF2B5EF4-FFF2-40B4-BE49-F238E27FC236}">
                  <a16:creationId xmlns:a16="http://schemas.microsoft.com/office/drawing/2014/main" id="{1AE8C8A7-AE38-4CE2-AE88-2A840CBCC520}"/>
                </a:ext>
              </a:extLst>
            </p:cNvPr>
            <p:cNvSpPr>
              <a:spLocks noChangeArrowheads="1"/>
            </p:cNvSpPr>
            <p:nvPr/>
          </p:nvSpPr>
          <p:spPr bwMode="auto">
            <a:xfrm>
              <a:off x="960" y="624"/>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38</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40368" name="Rectangle 16">
              <a:extLst>
                <a:ext uri="{FF2B5EF4-FFF2-40B4-BE49-F238E27FC236}">
                  <a16:creationId xmlns:a16="http://schemas.microsoft.com/office/drawing/2014/main" id="{0F41B2EE-0DCF-4F6C-A977-AD3212129218}"/>
                </a:ext>
              </a:extLst>
            </p:cNvPr>
            <p:cNvSpPr>
              <a:spLocks noChangeArrowheads="1"/>
            </p:cNvSpPr>
            <p:nvPr/>
          </p:nvSpPr>
          <p:spPr bwMode="auto">
            <a:xfrm>
              <a:off x="1728" y="624"/>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70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40369" name="Rectangle 17">
              <a:extLst>
                <a:ext uri="{FF2B5EF4-FFF2-40B4-BE49-F238E27FC236}">
                  <a16:creationId xmlns:a16="http://schemas.microsoft.com/office/drawing/2014/main" id="{2F8B5858-0082-4784-8446-738549F774F1}"/>
                </a:ext>
              </a:extLst>
            </p:cNvPr>
            <p:cNvSpPr>
              <a:spLocks noChangeArrowheads="1"/>
            </p:cNvSpPr>
            <p:nvPr/>
          </p:nvSpPr>
          <p:spPr bwMode="auto">
            <a:xfrm>
              <a:off x="2496" y="624"/>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43</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40371" name="AutoShape 19">
              <a:extLst>
                <a:ext uri="{FF2B5EF4-FFF2-40B4-BE49-F238E27FC236}">
                  <a16:creationId xmlns:a16="http://schemas.microsoft.com/office/drawing/2014/main" id="{A8598AF2-A612-402E-A2A3-69612A4A9657}"/>
                </a:ext>
              </a:extLst>
            </p:cNvPr>
            <p:cNvSpPr>
              <a:spLocks noChangeArrowheads="1"/>
            </p:cNvSpPr>
            <p:nvPr/>
          </p:nvSpPr>
          <p:spPr bwMode="auto">
            <a:xfrm>
              <a:off x="1584" y="720"/>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40372" name="AutoShape 20">
              <a:extLst>
                <a:ext uri="{FF2B5EF4-FFF2-40B4-BE49-F238E27FC236}">
                  <a16:creationId xmlns:a16="http://schemas.microsoft.com/office/drawing/2014/main" id="{43809BE8-3865-4054-AF8B-D88BD6FBFF94}"/>
                </a:ext>
              </a:extLst>
            </p:cNvPr>
            <p:cNvSpPr>
              <a:spLocks noChangeArrowheads="1"/>
            </p:cNvSpPr>
            <p:nvPr/>
          </p:nvSpPr>
          <p:spPr bwMode="auto">
            <a:xfrm>
              <a:off x="3168" y="720"/>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grpSp>
      <p:grpSp>
        <p:nvGrpSpPr>
          <p:cNvPr id="740385" name="Group 33">
            <a:extLst>
              <a:ext uri="{FF2B5EF4-FFF2-40B4-BE49-F238E27FC236}">
                <a16:creationId xmlns:a16="http://schemas.microsoft.com/office/drawing/2014/main" id="{51AB3DFE-EB2F-4A12-BDE6-EF055498B8ED}"/>
              </a:ext>
            </a:extLst>
          </p:cNvPr>
          <p:cNvGrpSpPr>
            <a:grpSpLocks/>
          </p:cNvGrpSpPr>
          <p:nvPr/>
        </p:nvGrpSpPr>
        <p:grpSpPr bwMode="auto">
          <a:xfrm>
            <a:off x="152400" y="1968500"/>
            <a:ext cx="8647113" cy="1281113"/>
            <a:chOff x="96" y="1161"/>
            <a:chExt cx="5447" cy="807"/>
          </a:xfrm>
        </p:grpSpPr>
        <p:sp>
          <p:nvSpPr>
            <p:cNvPr id="740358" name="Text Box 6">
              <a:extLst>
                <a:ext uri="{FF2B5EF4-FFF2-40B4-BE49-F238E27FC236}">
                  <a16:creationId xmlns:a16="http://schemas.microsoft.com/office/drawing/2014/main" id="{4F5ED0E2-A027-42E9-B86A-4D01E7696E95}"/>
                </a:ext>
              </a:extLst>
            </p:cNvPr>
            <p:cNvSpPr txBox="1">
              <a:spLocks noChangeArrowheads="1"/>
            </p:cNvSpPr>
            <p:nvPr/>
          </p:nvSpPr>
          <p:spPr bwMode="auto">
            <a:xfrm>
              <a:off x="96" y="1161"/>
              <a:ext cx="54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1</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2</a:t>
              </a:r>
              <a:r>
                <a:rPr kumimoji="1" lang="en-US" altLang="zh-CN" sz="2800">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3</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输出</a:t>
              </a:r>
              <a:r>
                <a:rPr kumimoji="1" lang="en-US" altLang="zh-CN" sz="2800" b="1" u="sng">
                  <a:solidFill>
                    <a:schemeClr val="tx2"/>
                  </a:solidFill>
                  <a:ea typeface="隶书" panose="02010509060101010101" pitchFamily="49" charset="-122"/>
                </a:rPr>
                <a:t>1</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40359" name="Rectangle 7">
              <a:extLst>
                <a:ext uri="{FF2B5EF4-FFF2-40B4-BE49-F238E27FC236}">
                  <a16:creationId xmlns:a16="http://schemas.microsoft.com/office/drawing/2014/main" id="{C81C4AF7-F321-41D3-9FD0-6B9A985986CE}"/>
                </a:ext>
              </a:extLst>
            </p:cNvPr>
            <p:cNvSpPr>
              <a:spLocks noChangeArrowheads="1"/>
            </p:cNvSpPr>
            <p:nvPr/>
          </p:nvSpPr>
          <p:spPr bwMode="auto">
            <a:xfrm>
              <a:off x="192" y="1632"/>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sym typeface="Symbol" panose="05050102010706020507" pitchFamily="18" charset="2"/>
                </a:rPr>
                <a:t></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40360" name="Rectangle 8">
              <a:extLst>
                <a:ext uri="{FF2B5EF4-FFF2-40B4-BE49-F238E27FC236}">
                  <a16:creationId xmlns:a16="http://schemas.microsoft.com/office/drawing/2014/main" id="{42854B8F-F43A-4C25-B265-750B5B056BBE}"/>
                </a:ext>
              </a:extLst>
            </p:cNvPr>
            <p:cNvSpPr>
              <a:spLocks noChangeArrowheads="1"/>
            </p:cNvSpPr>
            <p:nvPr/>
          </p:nvSpPr>
          <p:spPr bwMode="auto">
            <a:xfrm>
              <a:off x="4896" y="1632"/>
              <a:ext cx="624"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36 38</a:t>
              </a:r>
              <a:endParaRPr kumimoji="1" lang="en-US" altLang="zh-CN" sz="2400">
                <a:ea typeface="宋体" panose="02010600030101010101" pitchFamily="2" charset="-122"/>
              </a:endParaRPr>
            </a:p>
          </p:txBody>
        </p:sp>
        <p:sp>
          <p:nvSpPr>
            <p:cNvPr id="740373" name="Rectangle 21">
              <a:extLst>
                <a:ext uri="{FF2B5EF4-FFF2-40B4-BE49-F238E27FC236}">
                  <a16:creationId xmlns:a16="http://schemas.microsoft.com/office/drawing/2014/main" id="{90681153-81C4-4212-A196-737455CE0782}"/>
                </a:ext>
              </a:extLst>
            </p:cNvPr>
            <p:cNvSpPr>
              <a:spLocks noChangeArrowheads="1"/>
            </p:cNvSpPr>
            <p:nvPr/>
          </p:nvSpPr>
          <p:spPr bwMode="auto">
            <a:xfrm>
              <a:off x="960" y="1632"/>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endParaRPr kumimoji="1" lang="en-US" altLang="en-US"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40374" name="AutoShape 22">
              <a:extLst>
                <a:ext uri="{FF2B5EF4-FFF2-40B4-BE49-F238E27FC236}">
                  <a16:creationId xmlns:a16="http://schemas.microsoft.com/office/drawing/2014/main" id="{20E21D34-3482-4FFA-97D9-82D1EF2259DD}"/>
                </a:ext>
              </a:extLst>
            </p:cNvPr>
            <p:cNvSpPr>
              <a:spLocks noChangeArrowheads="1"/>
            </p:cNvSpPr>
            <p:nvPr/>
          </p:nvSpPr>
          <p:spPr bwMode="auto">
            <a:xfrm>
              <a:off x="1584" y="1728"/>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40375" name="Rectangle 23">
              <a:extLst>
                <a:ext uri="{FF2B5EF4-FFF2-40B4-BE49-F238E27FC236}">
                  <a16:creationId xmlns:a16="http://schemas.microsoft.com/office/drawing/2014/main" id="{DF1D8B66-BB50-476C-A9CC-42689513E3D9}"/>
                </a:ext>
              </a:extLst>
            </p:cNvPr>
            <p:cNvSpPr>
              <a:spLocks noChangeArrowheads="1"/>
            </p:cNvSpPr>
            <p:nvPr/>
          </p:nvSpPr>
          <p:spPr bwMode="auto">
            <a:xfrm>
              <a:off x="1728" y="1632"/>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70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40376" name="Rectangle 24">
              <a:extLst>
                <a:ext uri="{FF2B5EF4-FFF2-40B4-BE49-F238E27FC236}">
                  <a16:creationId xmlns:a16="http://schemas.microsoft.com/office/drawing/2014/main" id="{9842892C-3B6A-482E-A36A-85CCFD9B2A00}"/>
                </a:ext>
              </a:extLst>
            </p:cNvPr>
            <p:cNvSpPr>
              <a:spLocks noChangeArrowheads="1"/>
            </p:cNvSpPr>
            <p:nvPr/>
          </p:nvSpPr>
          <p:spPr bwMode="auto">
            <a:xfrm>
              <a:off x="2496" y="1632"/>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43</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40377" name="AutoShape 25">
              <a:extLst>
                <a:ext uri="{FF2B5EF4-FFF2-40B4-BE49-F238E27FC236}">
                  <a16:creationId xmlns:a16="http://schemas.microsoft.com/office/drawing/2014/main" id="{3CEE0902-606A-4123-AEA7-D16B300F020C}"/>
                </a:ext>
              </a:extLst>
            </p:cNvPr>
            <p:cNvSpPr>
              <a:spLocks noChangeArrowheads="1"/>
            </p:cNvSpPr>
            <p:nvPr/>
          </p:nvSpPr>
          <p:spPr bwMode="auto">
            <a:xfrm>
              <a:off x="3168" y="1728"/>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40378" name="Rectangle 26">
              <a:extLst>
                <a:ext uri="{FF2B5EF4-FFF2-40B4-BE49-F238E27FC236}">
                  <a16:creationId xmlns:a16="http://schemas.microsoft.com/office/drawing/2014/main" id="{AFF81907-A760-4485-8AB2-5CED99F045AC}"/>
                </a:ext>
              </a:extLst>
            </p:cNvPr>
            <p:cNvSpPr>
              <a:spLocks noChangeArrowheads="1"/>
            </p:cNvSpPr>
            <p:nvPr/>
          </p:nvSpPr>
          <p:spPr bwMode="auto">
            <a:xfrm>
              <a:off x="3312" y="1632"/>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50 </a:t>
              </a:r>
              <a:r>
                <a:rPr kumimoji="1" lang="en-US" altLang="zh-CN" sz="2800" b="1">
                  <a:ea typeface="宋体" panose="02010600030101010101" pitchFamily="2" charset="-122"/>
                  <a:sym typeface="Symbol" panose="05050102010706020507" pitchFamily="18" charset="2"/>
                </a:rPr>
                <a:t></a:t>
              </a:r>
            </a:p>
          </p:txBody>
        </p:sp>
      </p:grpSp>
      <p:grpSp>
        <p:nvGrpSpPr>
          <p:cNvPr id="740386" name="Group 34">
            <a:extLst>
              <a:ext uri="{FF2B5EF4-FFF2-40B4-BE49-F238E27FC236}">
                <a16:creationId xmlns:a16="http://schemas.microsoft.com/office/drawing/2014/main" id="{308551D0-B8E5-4601-93AF-71D1B12E7BDF}"/>
              </a:ext>
            </a:extLst>
          </p:cNvPr>
          <p:cNvGrpSpPr>
            <a:grpSpLocks/>
          </p:cNvGrpSpPr>
          <p:nvPr/>
        </p:nvGrpSpPr>
        <p:grpSpPr bwMode="auto">
          <a:xfrm>
            <a:off x="152400" y="3465513"/>
            <a:ext cx="8647113" cy="1281112"/>
            <a:chOff x="96" y="2169"/>
            <a:chExt cx="5447" cy="807"/>
          </a:xfrm>
        </p:grpSpPr>
        <p:sp>
          <p:nvSpPr>
            <p:cNvPr id="740361" name="Text Box 9">
              <a:extLst>
                <a:ext uri="{FF2B5EF4-FFF2-40B4-BE49-F238E27FC236}">
                  <a16:creationId xmlns:a16="http://schemas.microsoft.com/office/drawing/2014/main" id="{8280E99A-6CE9-4C1D-9932-EA199E4BCC49}"/>
                </a:ext>
              </a:extLst>
            </p:cNvPr>
            <p:cNvSpPr txBox="1">
              <a:spLocks noChangeArrowheads="1"/>
            </p:cNvSpPr>
            <p:nvPr/>
          </p:nvSpPr>
          <p:spPr bwMode="auto">
            <a:xfrm>
              <a:off x="96" y="2169"/>
              <a:ext cx="54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1</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2</a:t>
              </a:r>
              <a:r>
                <a:rPr kumimoji="1" lang="en-US" altLang="zh-CN" sz="2800">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归并段</a:t>
              </a:r>
              <a:r>
                <a:rPr kumimoji="1" lang="en-US" altLang="zh-CN" sz="2800" b="1" u="sng">
                  <a:solidFill>
                    <a:schemeClr val="tx2"/>
                  </a:solidFill>
                  <a:ea typeface="隶书" panose="02010509060101010101" pitchFamily="49" charset="-122"/>
                </a:rPr>
                <a:t>3</a:t>
              </a:r>
              <a:r>
                <a:rPr kumimoji="1" lang="en-US" altLang="zh-CN" sz="2800" b="1">
                  <a:solidFill>
                    <a:schemeClr val="tx2"/>
                  </a:solidFill>
                  <a:ea typeface="隶书" panose="02010509060101010101" pitchFamily="49" charset="-122"/>
                </a:rPr>
                <a:t>                                         </a:t>
              </a:r>
              <a:r>
                <a:rPr kumimoji="1" lang="zh-CN" altLang="en-US" sz="2800" b="1" u="sng">
                  <a:solidFill>
                    <a:schemeClr val="tx2"/>
                  </a:solidFill>
                  <a:ea typeface="隶书" panose="02010509060101010101" pitchFamily="49" charset="-122"/>
                </a:rPr>
                <a:t>输出</a:t>
              </a:r>
              <a:r>
                <a:rPr kumimoji="1" lang="en-US" altLang="zh-CN" sz="2800" b="1" u="sng">
                  <a:solidFill>
                    <a:schemeClr val="tx2"/>
                  </a:solidFill>
                  <a:ea typeface="隶书" panose="02010509060101010101" pitchFamily="49" charset="-122"/>
                </a:rPr>
                <a:t>0</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40362" name="Rectangle 10">
              <a:extLst>
                <a:ext uri="{FF2B5EF4-FFF2-40B4-BE49-F238E27FC236}">
                  <a16:creationId xmlns:a16="http://schemas.microsoft.com/office/drawing/2014/main" id="{11A04F2F-6384-4200-8A1D-326A3AE04A26}"/>
                </a:ext>
              </a:extLst>
            </p:cNvPr>
            <p:cNvSpPr>
              <a:spLocks noChangeArrowheads="1"/>
            </p:cNvSpPr>
            <p:nvPr/>
          </p:nvSpPr>
          <p:spPr bwMode="auto">
            <a:xfrm>
              <a:off x="192" y="2640"/>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sym typeface="Symbol" panose="05050102010706020507" pitchFamily="18" charset="2"/>
                </a:rPr>
                <a:t></a:t>
              </a:r>
              <a:endParaRPr kumimoji="1" lang="en-US" altLang="zh-CN"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40363" name="Rectangle 11">
              <a:extLst>
                <a:ext uri="{FF2B5EF4-FFF2-40B4-BE49-F238E27FC236}">
                  <a16:creationId xmlns:a16="http://schemas.microsoft.com/office/drawing/2014/main" id="{086C2147-AC0C-4095-B113-EB0C14DB2F46}"/>
                </a:ext>
              </a:extLst>
            </p:cNvPr>
            <p:cNvSpPr>
              <a:spLocks noChangeArrowheads="1"/>
            </p:cNvSpPr>
            <p:nvPr/>
          </p:nvSpPr>
          <p:spPr bwMode="auto">
            <a:xfrm>
              <a:off x="4896" y="2640"/>
              <a:ext cx="624"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43 50</a:t>
              </a:r>
              <a:endParaRPr kumimoji="1" lang="en-US" altLang="zh-CN" sz="2400">
                <a:ea typeface="宋体" panose="02010600030101010101" pitchFamily="2" charset="-122"/>
              </a:endParaRPr>
            </a:p>
          </p:txBody>
        </p:sp>
        <p:sp>
          <p:nvSpPr>
            <p:cNvPr id="740379" name="Rectangle 27">
              <a:extLst>
                <a:ext uri="{FF2B5EF4-FFF2-40B4-BE49-F238E27FC236}">
                  <a16:creationId xmlns:a16="http://schemas.microsoft.com/office/drawing/2014/main" id="{653BD072-8678-4018-9AA5-72A7A26EC757}"/>
                </a:ext>
              </a:extLst>
            </p:cNvPr>
            <p:cNvSpPr>
              <a:spLocks noChangeArrowheads="1"/>
            </p:cNvSpPr>
            <p:nvPr/>
          </p:nvSpPr>
          <p:spPr bwMode="auto">
            <a:xfrm>
              <a:off x="960" y="2640"/>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70 </a:t>
              </a:r>
              <a:r>
                <a:rPr kumimoji="1" lang="en-US" altLang="zh-CN" sz="2800" b="1">
                  <a:ea typeface="宋体" panose="02010600030101010101" pitchFamily="2" charset="-122"/>
                  <a:sym typeface="Symbol" panose="05050102010706020507" pitchFamily="18" charset="2"/>
                </a:rPr>
                <a:t></a:t>
              </a:r>
              <a:endParaRPr kumimoji="1" lang="en-US" altLang="zh-CN" sz="2400">
                <a:solidFill>
                  <a:srgbClr val="FFCC66"/>
                </a:solidFill>
                <a:effectDag name="">
                  <a:cont type="tree" name="">
                    <a:effect ref="fillLine"/>
                    <a:outerShdw dist="38100" dir="13500000" algn="br">
                      <a:srgbClr val="FEDC98"/>
                    </a:outerShdw>
                  </a:cont>
                  <a:cont type="tree" name="">
                    <a:effect ref="fillLine"/>
                    <a:outerShdw dist="38100" dir="2700000" algn="tl">
                      <a:srgbClr val="987A3D"/>
                    </a:outerShdw>
                  </a:cont>
                  <a:effect ref="fillLine"/>
                </a:effectDag>
                <a:ea typeface="宋体" panose="02010600030101010101" pitchFamily="2" charset="-122"/>
              </a:endParaRPr>
            </a:p>
          </p:txBody>
        </p:sp>
        <p:sp>
          <p:nvSpPr>
            <p:cNvPr id="740380" name="Rectangle 28">
              <a:extLst>
                <a:ext uri="{FF2B5EF4-FFF2-40B4-BE49-F238E27FC236}">
                  <a16:creationId xmlns:a16="http://schemas.microsoft.com/office/drawing/2014/main" id="{0428EA69-3D04-4B58-B17D-4419ADAC8815}"/>
                </a:ext>
              </a:extLst>
            </p:cNvPr>
            <p:cNvSpPr>
              <a:spLocks noChangeArrowheads="1"/>
            </p:cNvSpPr>
            <p:nvPr/>
          </p:nvSpPr>
          <p:spPr bwMode="auto">
            <a:xfrm>
              <a:off x="1728" y="2640"/>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endParaRPr kumimoji="1" lang="en-US" altLang="en-US"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40381" name="AutoShape 29">
              <a:extLst>
                <a:ext uri="{FF2B5EF4-FFF2-40B4-BE49-F238E27FC236}">
                  <a16:creationId xmlns:a16="http://schemas.microsoft.com/office/drawing/2014/main" id="{24D3CB97-1381-4914-85B0-2719D23E5E8D}"/>
                </a:ext>
              </a:extLst>
            </p:cNvPr>
            <p:cNvSpPr>
              <a:spLocks noChangeArrowheads="1"/>
            </p:cNvSpPr>
            <p:nvPr/>
          </p:nvSpPr>
          <p:spPr bwMode="auto">
            <a:xfrm>
              <a:off x="2400" y="2736"/>
              <a:ext cx="144" cy="96"/>
            </a:xfrm>
            <a:prstGeom prst="rightArrow">
              <a:avLst>
                <a:gd name="adj1" fmla="val 50000"/>
                <a:gd name="adj2" fmla="val 37500"/>
              </a:avLst>
            </a:prstGeom>
            <a:gradFill rotWithShape="0">
              <a:gsLst>
                <a:gs pos="0">
                  <a:schemeClr val="tx2"/>
                </a:gs>
                <a:gs pos="100000">
                  <a:schemeClr val="tx2">
                    <a:gamma/>
                    <a:shade val="46275"/>
                    <a:invGamma/>
                  </a:schemeClr>
                </a:gs>
              </a:gsLst>
              <a:lin ang="5400000" scaled="1"/>
            </a:gradFill>
            <a:ln w="9525">
              <a:solidFill>
                <a:srgbClr val="FFCC66"/>
              </a:solidFill>
              <a:miter lim="800000"/>
              <a:headEnd/>
              <a:tailEnd/>
            </a:ln>
          </p:spPr>
          <p:txBody>
            <a:bodyPr wrap="none" anchor="ctr"/>
            <a:lstStyle/>
            <a:p>
              <a:endParaRPr lang="en-US"/>
            </a:p>
          </p:txBody>
        </p:sp>
        <p:sp>
          <p:nvSpPr>
            <p:cNvPr id="740382" name="Rectangle 30">
              <a:extLst>
                <a:ext uri="{FF2B5EF4-FFF2-40B4-BE49-F238E27FC236}">
                  <a16:creationId xmlns:a16="http://schemas.microsoft.com/office/drawing/2014/main" id="{4306D933-3A05-4775-A319-DE191858C0E4}"/>
                </a:ext>
              </a:extLst>
            </p:cNvPr>
            <p:cNvSpPr>
              <a:spLocks noChangeArrowheads="1"/>
            </p:cNvSpPr>
            <p:nvPr/>
          </p:nvSpPr>
          <p:spPr bwMode="auto">
            <a:xfrm>
              <a:off x="2544" y="2640"/>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sym typeface="Symbol" panose="05050102010706020507" pitchFamily="18" charset="2"/>
                </a:rPr>
                <a:t></a:t>
              </a:r>
            </a:p>
          </p:txBody>
        </p:sp>
      </p:grpSp>
      <p:grpSp>
        <p:nvGrpSpPr>
          <p:cNvPr id="740387" name="Group 35">
            <a:extLst>
              <a:ext uri="{FF2B5EF4-FFF2-40B4-BE49-F238E27FC236}">
                <a16:creationId xmlns:a16="http://schemas.microsoft.com/office/drawing/2014/main" id="{AB04D90D-0A00-4983-A731-D3309154F111}"/>
              </a:ext>
            </a:extLst>
          </p:cNvPr>
          <p:cNvGrpSpPr>
            <a:grpSpLocks/>
          </p:cNvGrpSpPr>
          <p:nvPr/>
        </p:nvGrpSpPr>
        <p:grpSpPr bwMode="auto">
          <a:xfrm>
            <a:off x="152400" y="4992688"/>
            <a:ext cx="8647113" cy="1281112"/>
            <a:chOff x="96" y="3177"/>
            <a:chExt cx="5447" cy="807"/>
          </a:xfrm>
        </p:grpSpPr>
        <p:sp>
          <p:nvSpPr>
            <p:cNvPr id="740364" name="Text Box 12">
              <a:extLst>
                <a:ext uri="{FF2B5EF4-FFF2-40B4-BE49-F238E27FC236}">
                  <a16:creationId xmlns:a16="http://schemas.microsoft.com/office/drawing/2014/main" id="{A63C4BB2-D16B-4F41-9143-9E7871E47A06}"/>
                </a:ext>
              </a:extLst>
            </p:cNvPr>
            <p:cNvSpPr txBox="1">
              <a:spLocks noChangeArrowheads="1"/>
            </p:cNvSpPr>
            <p:nvPr/>
          </p:nvSpPr>
          <p:spPr bwMode="auto">
            <a:xfrm>
              <a:off x="96" y="3177"/>
              <a:ext cx="544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u="sng">
                  <a:solidFill>
                    <a:schemeClr val="tx2"/>
                  </a:solidFill>
                  <a:effectLst>
                    <a:outerShdw blurRad="38100" dist="38100" dir="2700000" algn="tl">
                      <a:srgbClr val="C0C0C0"/>
                    </a:outerShdw>
                  </a:effectLst>
                  <a:ea typeface="隶书" panose="02010509060101010101" pitchFamily="49" charset="-122"/>
                </a:rPr>
                <a:t>归并段</a:t>
              </a:r>
              <a:r>
                <a:rPr kumimoji="1" lang="en-US" altLang="zh-CN" sz="2800" b="1" u="sng">
                  <a:solidFill>
                    <a:schemeClr val="tx2"/>
                  </a:solidFill>
                  <a:effectLst>
                    <a:outerShdw blurRad="38100" dist="38100" dir="2700000" algn="tl">
                      <a:srgbClr val="C0C0C0"/>
                    </a:outerShdw>
                  </a:effectLst>
                  <a:ea typeface="隶书" panose="02010509060101010101" pitchFamily="49" charset="-122"/>
                </a:rPr>
                <a:t>1</a:t>
              </a:r>
              <a:r>
                <a:rPr kumimoji="1" lang="en-US" altLang="zh-CN" sz="2800" b="1">
                  <a:solidFill>
                    <a:schemeClr val="tx2"/>
                  </a:solidFill>
                  <a:effectLst>
                    <a:outerShdw blurRad="38100" dist="38100" dir="2700000" algn="tl">
                      <a:srgbClr val="C0C0C0"/>
                    </a:outerShdw>
                  </a:effectLst>
                  <a:ea typeface="隶书" panose="02010509060101010101" pitchFamily="49" charset="-122"/>
                </a:rPr>
                <a:t> </a:t>
              </a:r>
              <a:r>
                <a:rPr kumimoji="1" lang="zh-CN" altLang="en-US" sz="2800" b="1" u="sng">
                  <a:solidFill>
                    <a:schemeClr val="tx2"/>
                  </a:solidFill>
                  <a:effectLst>
                    <a:outerShdw blurRad="38100" dist="38100" dir="2700000" algn="tl">
                      <a:srgbClr val="C0C0C0"/>
                    </a:outerShdw>
                  </a:effectLst>
                  <a:ea typeface="隶书" panose="02010509060101010101" pitchFamily="49" charset="-122"/>
                </a:rPr>
                <a:t>归并段</a:t>
              </a:r>
              <a:r>
                <a:rPr kumimoji="1" lang="en-US" altLang="zh-CN" sz="2800" b="1" u="sng">
                  <a:solidFill>
                    <a:schemeClr val="tx2"/>
                  </a:solidFill>
                  <a:effectLst>
                    <a:outerShdw blurRad="38100" dist="38100" dir="2700000" algn="tl">
                      <a:srgbClr val="C0C0C0"/>
                    </a:outerShdw>
                  </a:effectLst>
                  <a:ea typeface="隶书" panose="02010509060101010101" pitchFamily="49" charset="-122"/>
                </a:rPr>
                <a:t>2</a:t>
              </a:r>
              <a:r>
                <a:rPr kumimoji="1" lang="en-US" altLang="zh-CN" sz="2800">
                  <a:solidFill>
                    <a:schemeClr val="tx2"/>
                  </a:solidFill>
                  <a:effectLst>
                    <a:outerShdw blurRad="38100" dist="38100" dir="2700000" algn="tl">
                      <a:srgbClr val="C0C0C0"/>
                    </a:outerShdw>
                  </a:effectLst>
                  <a:ea typeface="隶书" panose="02010509060101010101" pitchFamily="49" charset="-122"/>
                </a:rPr>
                <a:t> </a:t>
              </a:r>
              <a:r>
                <a:rPr kumimoji="1" lang="zh-CN" altLang="en-US" sz="2800" b="1" u="sng">
                  <a:solidFill>
                    <a:schemeClr val="tx2"/>
                  </a:solidFill>
                  <a:effectLst>
                    <a:outerShdw blurRad="38100" dist="38100" dir="2700000" algn="tl">
                      <a:srgbClr val="C0C0C0"/>
                    </a:outerShdw>
                  </a:effectLst>
                  <a:ea typeface="隶书" panose="02010509060101010101" pitchFamily="49" charset="-122"/>
                </a:rPr>
                <a:t>归并段</a:t>
              </a:r>
              <a:r>
                <a:rPr kumimoji="1" lang="en-US" altLang="zh-CN" sz="2800" b="1" u="sng">
                  <a:solidFill>
                    <a:schemeClr val="tx2"/>
                  </a:solidFill>
                  <a:effectLst>
                    <a:outerShdw blurRad="38100" dist="38100" dir="2700000" algn="tl">
                      <a:srgbClr val="C0C0C0"/>
                    </a:outerShdw>
                  </a:effectLst>
                  <a:ea typeface="隶书" panose="02010509060101010101" pitchFamily="49" charset="-122"/>
                </a:rPr>
                <a:t>3</a:t>
              </a:r>
              <a:r>
                <a:rPr kumimoji="1" lang="en-US" altLang="zh-CN" sz="2800" b="1">
                  <a:solidFill>
                    <a:schemeClr val="tx2"/>
                  </a:solidFill>
                  <a:effectLst>
                    <a:outerShdw blurRad="38100" dist="38100" dir="2700000" algn="tl">
                      <a:srgbClr val="C0C0C0"/>
                    </a:outerShdw>
                  </a:effectLst>
                  <a:ea typeface="隶书" panose="02010509060101010101" pitchFamily="49" charset="-122"/>
                </a:rPr>
                <a:t>                                         </a:t>
              </a:r>
              <a:r>
                <a:rPr kumimoji="1" lang="zh-CN" altLang="en-US" sz="2800" b="1" u="sng">
                  <a:solidFill>
                    <a:schemeClr val="tx2"/>
                  </a:solidFill>
                  <a:effectLst>
                    <a:outerShdw blurRad="38100" dist="38100" dir="2700000" algn="tl">
                      <a:srgbClr val="C0C0C0"/>
                    </a:outerShdw>
                  </a:effectLst>
                  <a:ea typeface="隶书" panose="02010509060101010101" pitchFamily="49" charset="-122"/>
                </a:rPr>
                <a:t>输出</a:t>
              </a:r>
              <a:r>
                <a:rPr kumimoji="1" lang="en-US" altLang="zh-CN" sz="2800" b="1" u="sng">
                  <a:solidFill>
                    <a:schemeClr val="tx2"/>
                  </a:solidFill>
                  <a:effectLst>
                    <a:outerShdw blurRad="38100" dist="38100" dir="2700000" algn="tl">
                      <a:srgbClr val="C0C0C0"/>
                    </a:outerShdw>
                  </a:effectLst>
                  <a:ea typeface="隶书" panose="02010509060101010101" pitchFamily="49" charset="-122"/>
                </a:rPr>
                <a:t>1</a:t>
              </a:r>
              <a:endParaRPr kumimoji="1" lang="en-US" altLang="zh-CN" sz="2400" u="sng">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40365" name="Rectangle 13">
              <a:extLst>
                <a:ext uri="{FF2B5EF4-FFF2-40B4-BE49-F238E27FC236}">
                  <a16:creationId xmlns:a16="http://schemas.microsoft.com/office/drawing/2014/main" id="{442BADD3-C51E-4906-82D8-4252BB00393C}"/>
                </a:ext>
              </a:extLst>
            </p:cNvPr>
            <p:cNvSpPr>
              <a:spLocks noChangeArrowheads="1"/>
            </p:cNvSpPr>
            <p:nvPr/>
          </p:nvSpPr>
          <p:spPr bwMode="auto">
            <a:xfrm>
              <a:off x="192" y="3648"/>
              <a:ext cx="576" cy="336"/>
            </a:xfrm>
            <a:prstGeom prst="rect">
              <a:avLst/>
            </a:prstGeom>
            <a:gradFill rotWithShape="0">
              <a:gsLst>
                <a:gs pos="0">
                  <a:srgbClr val="66FF66">
                    <a:gamma/>
                    <a:shade val="46275"/>
                    <a:invGamma/>
                  </a:srgbClr>
                </a:gs>
                <a:gs pos="50000">
                  <a:srgbClr val="66FF66"/>
                </a:gs>
                <a:gs pos="100000">
                  <a:srgbClr val="66FF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endParaRPr kumimoji="1" lang="en-US" altLang="en-US" sz="2400">
                <a:solidFill>
                  <a:srgbClr val="66FF66"/>
                </a:solidFill>
                <a:effectDag name="">
                  <a:cont type="tree" name="">
                    <a:effect ref="fillLine"/>
                    <a:outerShdw dist="38100" dir="13500000" algn="br">
                      <a:srgbClr val="99FE98"/>
                    </a:outerShdw>
                  </a:cont>
                  <a:cont type="tree" name="">
                    <a:effect ref="fillLine"/>
                    <a:outerShdw dist="38100" dir="2700000" algn="tl">
                      <a:srgbClr val="3D983D"/>
                    </a:outerShdw>
                  </a:cont>
                  <a:effect ref="fillLine"/>
                </a:effectDag>
                <a:ea typeface="宋体" panose="02010600030101010101" pitchFamily="2" charset="-122"/>
              </a:endParaRPr>
            </a:p>
          </p:txBody>
        </p:sp>
        <p:sp>
          <p:nvSpPr>
            <p:cNvPr id="740366" name="Rectangle 14">
              <a:extLst>
                <a:ext uri="{FF2B5EF4-FFF2-40B4-BE49-F238E27FC236}">
                  <a16:creationId xmlns:a16="http://schemas.microsoft.com/office/drawing/2014/main" id="{A51EE57D-39CF-4BB2-A7F9-567839C0E2E7}"/>
                </a:ext>
              </a:extLst>
            </p:cNvPr>
            <p:cNvSpPr>
              <a:spLocks noChangeArrowheads="1"/>
            </p:cNvSpPr>
            <p:nvPr/>
          </p:nvSpPr>
          <p:spPr bwMode="auto">
            <a:xfrm>
              <a:off x="1008" y="3648"/>
              <a:ext cx="576" cy="336"/>
            </a:xfrm>
            <a:prstGeom prst="rect">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rPr>
                <a:t> </a:t>
              </a:r>
              <a:r>
                <a:rPr kumimoji="1" lang="en-US" altLang="zh-CN" sz="2800" b="1">
                  <a:ea typeface="宋体" panose="02010600030101010101" pitchFamily="2" charset="-122"/>
                  <a:sym typeface="Symbol" panose="05050102010706020507" pitchFamily="18" charset="2"/>
                </a:rPr>
                <a:t></a:t>
              </a:r>
            </a:p>
          </p:txBody>
        </p:sp>
        <p:sp>
          <p:nvSpPr>
            <p:cNvPr id="740370" name="Rectangle 18">
              <a:extLst>
                <a:ext uri="{FF2B5EF4-FFF2-40B4-BE49-F238E27FC236}">
                  <a16:creationId xmlns:a16="http://schemas.microsoft.com/office/drawing/2014/main" id="{4CED6C19-E6AF-4A58-92CE-A23EEB4C88FD}"/>
                </a:ext>
              </a:extLst>
            </p:cNvPr>
            <p:cNvSpPr>
              <a:spLocks noChangeArrowheads="1"/>
            </p:cNvSpPr>
            <p:nvPr/>
          </p:nvSpPr>
          <p:spPr bwMode="auto">
            <a:xfrm>
              <a:off x="4896" y="3648"/>
              <a:ext cx="624" cy="336"/>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r>
                <a:rPr kumimoji="1" lang="en-US" altLang="zh-CN" sz="2800" b="1">
                  <a:ea typeface="宋体" panose="02010600030101010101" pitchFamily="2" charset="-122"/>
                </a:rPr>
                <a:t>70 </a:t>
              </a:r>
              <a:r>
                <a:rPr kumimoji="1" lang="en-US" altLang="zh-CN" sz="2800" b="1">
                  <a:ea typeface="宋体" panose="02010600030101010101" pitchFamily="2" charset="-122"/>
                  <a:sym typeface="Symbol" panose="05050102010706020507" pitchFamily="18" charset="2"/>
                </a:rPr>
                <a:t></a:t>
              </a:r>
            </a:p>
          </p:txBody>
        </p:sp>
        <p:sp>
          <p:nvSpPr>
            <p:cNvPr id="740383" name="Rectangle 31">
              <a:extLst>
                <a:ext uri="{FF2B5EF4-FFF2-40B4-BE49-F238E27FC236}">
                  <a16:creationId xmlns:a16="http://schemas.microsoft.com/office/drawing/2014/main" id="{2F3936A3-5590-45A1-AD25-B00FECAAAB62}"/>
                </a:ext>
              </a:extLst>
            </p:cNvPr>
            <p:cNvSpPr>
              <a:spLocks noChangeArrowheads="1"/>
            </p:cNvSpPr>
            <p:nvPr/>
          </p:nvSpPr>
          <p:spPr bwMode="auto">
            <a:xfrm>
              <a:off x="1824" y="3648"/>
              <a:ext cx="624" cy="336"/>
            </a:xfrm>
            <a:prstGeom prst="rect">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pPr algn="r"/>
              <a:r>
                <a:rPr kumimoji="1" lang="en-US" altLang="zh-CN" sz="2800" b="1">
                  <a:ea typeface="宋体" panose="02010600030101010101" pitchFamily="2" charset="-122"/>
                  <a:sym typeface="Symbol" panose="05050102010706020507" pitchFamily="18" charset="2"/>
                </a:rPr>
                <a:t></a:t>
              </a:r>
            </a:p>
          </p:txBody>
        </p:sp>
      </p:gr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1511D54-D1E7-4ED9-BE49-F9A2E9EA1A19}"/>
              </a:ext>
            </a:extLst>
          </p:cNvPr>
          <p:cNvSpPr>
            <a:spLocks noGrp="1"/>
          </p:cNvSpPr>
          <p:nvPr>
            <p:ph type="sldNum" sz="quarter" idx="11"/>
          </p:nvPr>
        </p:nvSpPr>
        <p:spPr/>
        <p:txBody>
          <a:bodyPr/>
          <a:lstStyle/>
          <a:p>
            <a:fld id="{B3999143-D72B-432D-9213-37ECA0450C2F}" type="slidenum">
              <a:rPr lang="en-US" altLang="zh-CN"/>
              <a:pPr/>
              <a:t>105</a:t>
            </a:fld>
            <a:endParaRPr lang="en-US" altLang="zh-CN"/>
          </a:p>
        </p:txBody>
      </p:sp>
      <p:sp>
        <p:nvSpPr>
          <p:cNvPr id="741378" name="Rectangle 2">
            <a:extLst>
              <a:ext uri="{FF2B5EF4-FFF2-40B4-BE49-F238E27FC236}">
                <a16:creationId xmlns:a16="http://schemas.microsoft.com/office/drawing/2014/main" id="{14739660-349A-4544-BDCC-E7BDA7D359CA}"/>
              </a:ext>
            </a:extLst>
          </p:cNvPr>
          <p:cNvSpPr>
            <a:spLocks noGrp="1" noChangeArrowheads="1"/>
          </p:cNvSpPr>
          <p:nvPr>
            <p:ph type="body" idx="1"/>
          </p:nvPr>
        </p:nvSpPr>
        <p:spPr>
          <a:xfrm>
            <a:off x="444500" y="700088"/>
            <a:ext cx="8231188" cy="6400800"/>
          </a:xfrm>
        </p:spPr>
        <p:txBody>
          <a:bodyPr/>
          <a:lstStyle/>
          <a:p>
            <a:pPr>
              <a:spcBef>
                <a:spcPct val="0"/>
              </a:spcBef>
              <a:buClr>
                <a:srgbClr val="800080"/>
              </a:buClr>
              <a:buSzPct val="50000"/>
            </a:pPr>
            <a:r>
              <a:rPr lang="zh-CN" altLang="en-US" sz="2900" b="1">
                <a:latin typeface="Times New Roman" panose="02020603050405020304" pitchFamily="18" charset="0"/>
                <a:ea typeface="仿宋_GB2312" pitchFamily="49" charset="-122"/>
              </a:rPr>
              <a:t>对于较大的</a:t>
            </a:r>
            <a:r>
              <a:rPr lang="en-US" altLang="zh-CN" sz="2900" b="1" i="1">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为确定哪一个归并段的输入缓冲区最先变空，可对 </a:t>
            </a:r>
            <a:r>
              <a:rPr lang="en-US" altLang="zh-CN" sz="2900" b="1" i="1">
                <a:solidFill>
                  <a:schemeClr val="tx2"/>
                </a:solidFill>
                <a:latin typeface="Times New Roman" panose="02020603050405020304" pitchFamily="18" charset="0"/>
                <a:ea typeface="仿宋_GB2312" pitchFamily="49" charset="-122"/>
              </a:rPr>
              <a:t>LastKey</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i</a:t>
            </a:r>
            <a:r>
              <a:rPr lang="en-US" altLang="zh-CN" sz="2900" b="1">
                <a:solidFill>
                  <a:schemeClr val="tx2"/>
                </a:solidFill>
                <a:latin typeface="Times New Roman" panose="02020603050405020304" pitchFamily="18" charset="0"/>
                <a:ea typeface="仿宋_GB2312" pitchFamily="49" charset="-122"/>
              </a:rPr>
              <a:t>]</a:t>
            </a:r>
            <a:r>
              <a:rPr lang="en-US" altLang="zh-CN" sz="2900" b="1">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0</a:t>
            </a:r>
            <a:r>
              <a:rPr lang="en-US" altLang="zh-CN" sz="2900" b="1">
                <a:solidFill>
                  <a:schemeClr val="tx2"/>
                </a:solidFill>
                <a:latin typeface="Times New Roman" panose="02020603050405020304" pitchFamily="18" charset="0"/>
                <a:ea typeface="仿宋_GB2312" pitchFamily="49" charset="-122"/>
                <a:cs typeface="Times New Roman" panose="02020603050405020304" pitchFamily="18" charset="0"/>
              </a:rPr>
              <a:t>≤</a:t>
            </a:r>
            <a:r>
              <a:rPr lang="en-US" altLang="zh-CN" sz="2900" b="1" i="1">
                <a:solidFill>
                  <a:schemeClr val="tx2"/>
                </a:solidFill>
                <a:latin typeface="Times New Roman" panose="02020603050405020304" pitchFamily="18" charset="0"/>
                <a:ea typeface="仿宋_GB2312" pitchFamily="49" charset="-122"/>
              </a:rPr>
              <a:t>i</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k</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，建立一棵败者树。通过 </a:t>
            </a:r>
            <a:r>
              <a:rPr lang="en-US" altLang="zh-CN" sz="2900" b="1">
                <a:solidFill>
                  <a:schemeClr val="tx2"/>
                </a:solidFill>
                <a:latin typeface="Times New Roman" panose="02020603050405020304" pitchFamily="18" charset="0"/>
                <a:ea typeface="仿宋_GB2312" pitchFamily="49" charset="-122"/>
              </a:rPr>
              <a:t>log</a:t>
            </a:r>
            <a:r>
              <a:rPr lang="en-US" altLang="zh-CN" sz="2900" b="1" baseline="-25000">
                <a:solidFill>
                  <a:schemeClr val="tx2"/>
                </a:solidFill>
                <a:latin typeface="Times New Roman" panose="02020603050405020304" pitchFamily="18" charset="0"/>
                <a:ea typeface="仿宋_GB2312" pitchFamily="49" charset="-122"/>
              </a:rPr>
              <a:t>2</a:t>
            </a:r>
            <a:r>
              <a:rPr lang="en-US" altLang="zh-CN" sz="2900" b="1" i="1">
                <a:solidFill>
                  <a:schemeClr val="tx2"/>
                </a:solidFill>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次比较就可确定哪一 个归并段的缓冲区队列最先变空。</a:t>
            </a:r>
          </a:p>
          <a:p>
            <a:pPr>
              <a:spcBef>
                <a:spcPct val="0"/>
              </a:spcBef>
              <a:buClr>
                <a:srgbClr val="800080"/>
              </a:buClr>
              <a:buSzPct val="50000"/>
            </a:pPr>
            <a:r>
              <a:rPr lang="zh-CN" altLang="en-US" sz="2900" b="1">
                <a:latin typeface="Times New Roman" panose="02020603050405020304" pitchFamily="18" charset="0"/>
                <a:ea typeface="仿宋_GB2312" pitchFamily="49" charset="-122"/>
              </a:rPr>
              <a:t>对于较大的</a:t>
            </a:r>
            <a:r>
              <a:rPr lang="en-US" altLang="zh-CN" sz="2900" b="1" i="1">
                <a:latin typeface="Times New Roman" panose="02020603050405020304" pitchFamily="18" charset="0"/>
                <a:ea typeface="仿宋_GB2312" pitchFamily="49" charset="-122"/>
              </a:rPr>
              <a:t>k</a:t>
            </a:r>
            <a:r>
              <a:rPr lang="zh-CN" altLang="en-US" sz="2900" b="1">
                <a:latin typeface="Times New Roman" panose="02020603050405020304" pitchFamily="18" charset="0"/>
                <a:ea typeface="仿宋_GB2312" pitchFamily="49" charset="-122"/>
              </a:rPr>
              <a:t>，函数</a:t>
            </a:r>
            <a:r>
              <a:rPr lang="zh-CN" altLang="en-US"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kwaymerge</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使用了败者树进行归并。</a:t>
            </a:r>
          </a:p>
          <a:p>
            <a:pPr>
              <a:spcBef>
                <a:spcPct val="0"/>
              </a:spcBef>
              <a:buClr>
                <a:srgbClr val="800080"/>
              </a:buClr>
              <a:buSzPct val="50000"/>
            </a:pPr>
            <a:r>
              <a:rPr lang="zh-CN" altLang="en-US" sz="2900" b="1">
                <a:latin typeface="Times New Roman" panose="02020603050405020304" pitchFamily="18" charset="0"/>
                <a:ea typeface="仿宋_GB2312" pitchFamily="49" charset="-122"/>
              </a:rPr>
              <a:t>除最初的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个输入页块的读入和最后一个输出页块的写出外，其它所有输入，输出和内部归并都是并行执行的。此外，也有可能在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个归并段归并完后，需要立即开始对另外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个归并段执行归并。所以在对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个归并段进行归并的最后阶段，就开始下一批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个归并段的输入</a:t>
            </a:r>
            <a:r>
              <a:rPr lang="zh-CN" altLang="en-US" b="1">
                <a:ea typeface="仿宋_GB2312" pitchFamily="49" charset="-122"/>
              </a:rPr>
              <a: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6788369-D3C9-460E-B7AC-9BC1D53EA592}"/>
              </a:ext>
            </a:extLst>
          </p:cNvPr>
          <p:cNvSpPr>
            <a:spLocks noGrp="1"/>
          </p:cNvSpPr>
          <p:nvPr>
            <p:ph type="sldNum" sz="quarter" idx="11"/>
          </p:nvPr>
        </p:nvSpPr>
        <p:spPr/>
        <p:txBody>
          <a:bodyPr/>
          <a:lstStyle/>
          <a:p>
            <a:fld id="{D322FC57-D435-4FDD-AEB8-D5548ABA6FE8}" type="slidenum">
              <a:rPr lang="en-US" altLang="zh-CN"/>
              <a:pPr/>
              <a:t>106</a:t>
            </a:fld>
            <a:endParaRPr lang="en-US" altLang="zh-CN"/>
          </a:p>
        </p:txBody>
      </p:sp>
      <p:sp>
        <p:nvSpPr>
          <p:cNvPr id="742402" name="Rectangle 2">
            <a:extLst>
              <a:ext uri="{FF2B5EF4-FFF2-40B4-BE49-F238E27FC236}">
                <a16:creationId xmlns:a16="http://schemas.microsoft.com/office/drawing/2014/main" id="{9533CF87-BAD6-4D03-9044-497F30E7216A}"/>
              </a:ext>
            </a:extLst>
          </p:cNvPr>
          <p:cNvSpPr>
            <a:spLocks noGrp="1" noChangeArrowheads="1"/>
          </p:cNvSpPr>
          <p:nvPr>
            <p:ph type="title"/>
          </p:nvPr>
        </p:nvSpPr>
        <p:spPr>
          <a:xfrm>
            <a:off x="2540000" y="441325"/>
            <a:ext cx="3868738" cy="971550"/>
          </a:xfrm>
        </p:spPr>
        <p:txBody>
          <a:bodyPr/>
          <a:lstStyle/>
          <a:p>
            <a:pPr algn="ctr"/>
            <a:r>
              <a:rPr lang="zh-CN" altLang="en-US" sz="4000" b="1">
                <a:solidFill>
                  <a:schemeClr val="tx2"/>
                </a:solidFill>
                <a:ea typeface="华文新魏" panose="02010800040101010101" pitchFamily="2" charset="-122"/>
              </a:rPr>
              <a:t>最佳归并树</a:t>
            </a:r>
            <a:endParaRPr lang="zh-CN" altLang="en-US" sz="4000">
              <a:solidFill>
                <a:schemeClr val="tx2"/>
              </a:solidFill>
              <a:ea typeface="华文新魏" panose="02010800040101010101" pitchFamily="2" charset="-122"/>
            </a:endParaRPr>
          </a:p>
        </p:txBody>
      </p:sp>
      <p:sp>
        <p:nvSpPr>
          <p:cNvPr id="742403" name="Rectangle 3">
            <a:extLst>
              <a:ext uri="{FF2B5EF4-FFF2-40B4-BE49-F238E27FC236}">
                <a16:creationId xmlns:a16="http://schemas.microsoft.com/office/drawing/2014/main" id="{7E905DDD-CBE0-410A-88C4-00C7894B8AAF}"/>
              </a:ext>
            </a:extLst>
          </p:cNvPr>
          <p:cNvSpPr>
            <a:spLocks noGrp="1" noChangeArrowheads="1"/>
          </p:cNvSpPr>
          <p:nvPr>
            <p:ph type="body" idx="1"/>
          </p:nvPr>
        </p:nvSpPr>
        <p:spPr>
          <a:xfrm>
            <a:off x="501650" y="1371600"/>
            <a:ext cx="8247063" cy="5334000"/>
          </a:xfrm>
        </p:spPr>
        <p:txBody>
          <a:bodyPr/>
          <a:lstStyle/>
          <a:p>
            <a:pPr>
              <a:lnSpc>
                <a:spcPct val="110000"/>
              </a:lnSpc>
              <a:buClr>
                <a:srgbClr val="800080"/>
              </a:buClr>
              <a:buSzPct val="50000"/>
            </a:pPr>
            <a:r>
              <a:rPr lang="zh-CN" altLang="en-US" sz="2900" b="1">
                <a:latin typeface="Times New Roman" panose="02020603050405020304" pitchFamily="18" charset="0"/>
                <a:ea typeface="仿宋_GB2312" pitchFamily="49" charset="-122"/>
              </a:rPr>
              <a:t>归并树是描述归并过程的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叉树。因为每一次做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路归并都需要有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个归并段参加</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因此</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归并树是只有度为</a:t>
            </a:r>
            <a:r>
              <a:rPr lang="en-US" altLang="zh-CN" sz="2900" b="1">
                <a:latin typeface="Times New Roman" panose="02020603050405020304" pitchFamily="18" charset="0"/>
                <a:ea typeface="仿宋_GB2312" pitchFamily="49" charset="-122"/>
              </a:rPr>
              <a:t>0</a:t>
            </a:r>
            <a:r>
              <a:rPr lang="zh-CN" altLang="en-US" sz="2900" b="1">
                <a:latin typeface="Times New Roman" panose="02020603050405020304" pitchFamily="18" charset="0"/>
                <a:ea typeface="仿宋_GB2312" pitchFamily="49" charset="-122"/>
              </a:rPr>
              <a:t>和度为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的结点的正则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叉树。</a:t>
            </a:r>
          </a:p>
          <a:p>
            <a:pPr>
              <a:lnSpc>
                <a:spcPct val="110000"/>
              </a:lnSpc>
              <a:buClr>
                <a:srgbClr val="800080"/>
              </a:buClr>
              <a:buSzPct val="50000"/>
            </a:pPr>
            <a:r>
              <a:rPr lang="zh-CN" altLang="en-US" sz="2900" b="1">
                <a:latin typeface="Times New Roman" panose="02020603050405020304" pitchFamily="18" charset="0"/>
                <a:ea typeface="仿宋_GB2312" pitchFamily="49" charset="-122"/>
              </a:rPr>
              <a:t>示例</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设有</a:t>
            </a:r>
            <a:r>
              <a:rPr lang="en-US" altLang="zh-CN" sz="2900" b="1">
                <a:latin typeface="Times New Roman" panose="02020603050405020304" pitchFamily="18" charset="0"/>
                <a:ea typeface="仿宋_GB2312" pitchFamily="49" charset="-122"/>
              </a:rPr>
              <a:t>13</a:t>
            </a:r>
            <a:r>
              <a:rPr lang="zh-CN" altLang="en-US" sz="2900" b="1">
                <a:latin typeface="Times New Roman" panose="02020603050405020304" pitchFamily="18" charset="0"/>
                <a:ea typeface="仿宋_GB2312" pitchFamily="49" charset="-122"/>
              </a:rPr>
              <a:t>个长度不等的初始归并段</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其长度</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记录个数</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分别为</a:t>
            </a:r>
          </a:p>
          <a:p>
            <a:pPr>
              <a:lnSpc>
                <a:spcPct val="110000"/>
              </a:lnSpc>
              <a:buClr>
                <a:srgbClr val="800080"/>
              </a:buClr>
              <a:buSzPct val="50000"/>
              <a:buFont typeface="Wingdings" panose="05000000000000000000" pitchFamily="2" charset="2"/>
              <a:buNone/>
            </a:pPr>
            <a:r>
              <a:rPr lang="zh-CN" altLang="en-US" sz="2900" b="1">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0,  0,  1,  3,  5,  7,  9,  13,  16,  20,  24,  30,  38</a:t>
            </a:r>
          </a:p>
          <a:p>
            <a:pPr>
              <a:lnSpc>
                <a:spcPct val="110000"/>
              </a:lnSpc>
              <a:buClr>
                <a:srgbClr val="800080"/>
              </a:buClr>
              <a:buSzPct val="50000"/>
            </a:pPr>
            <a:r>
              <a:rPr lang="zh-CN" altLang="en-US" sz="2900" b="1">
                <a:latin typeface="Times New Roman" panose="02020603050405020304" pitchFamily="18" charset="0"/>
                <a:ea typeface="仿宋_GB2312" pitchFamily="49" charset="-122"/>
              </a:rPr>
              <a:t>其中长度为 </a:t>
            </a:r>
            <a:r>
              <a:rPr lang="en-US" altLang="zh-CN" sz="2900" b="1">
                <a:latin typeface="Times New Roman" panose="02020603050405020304" pitchFamily="18" charset="0"/>
                <a:ea typeface="仿宋_GB2312" pitchFamily="49" charset="-122"/>
              </a:rPr>
              <a:t>0 </a:t>
            </a:r>
            <a:r>
              <a:rPr lang="zh-CN" altLang="en-US" sz="2900" b="1">
                <a:latin typeface="Times New Roman" panose="02020603050405020304" pitchFamily="18" charset="0"/>
                <a:ea typeface="仿宋_GB2312" pitchFamily="49" charset="-122"/>
              </a:rPr>
              <a:t>的是空归并段。对它们进行 </a:t>
            </a:r>
            <a:r>
              <a:rPr lang="en-US" altLang="zh-CN" sz="2900" b="1">
                <a:latin typeface="Times New Roman" panose="02020603050405020304" pitchFamily="18" charset="0"/>
                <a:ea typeface="仿宋_GB2312" pitchFamily="49" charset="-122"/>
              </a:rPr>
              <a:t>3 </a:t>
            </a:r>
            <a:r>
              <a:rPr lang="zh-CN" altLang="en-US" sz="2900" b="1">
                <a:latin typeface="Times New Roman" panose="02020603050405020304" pitchFamily="18" charset="0"/>
                <a:ea typeface="仿宋_GB2312" pitchFamily="49" charset="-122"/>
              </a:rPr>
              <a:t>路归并时的归并树如图所示。</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a:extLst>
              <a:ext uri="{FF2B5EF4-FFF2-40B4-BE49-F238E27FC236}">
                <a16:creationId xmlns:a16="http://schemas.microsoft.com/office/drawing/2014/main" id="{C15F21B7-45F6-4EBC-AD7E-8E77C6BFF241}"/>
              </a:ext>
            </a:extLst>
          </p:cNvPr>
          <p:cNvSpPr>
            <a:spLocks noGrp="1"/>
          </p:cNvSpPr>
          <p:nvPr>
            <p:ph type="sldNum" sz="quarter" idx="11"/>
          </p:nvPr>
        </p:nvSpPr>
        <p:spPr/>
        <p:txBody>
          <a:bodyPr/>
          <a:lstStyle/>
          <a:p>
            <a:fld id="{97D5C8B1-09A7-4A14-8C04-ECCA12A014FA}" type="slidenum">
              <a:rPr lang="en-US" altLang="zh-CN"/>
              <a:pPr/>
              <a:t>107</a:t>
            </a:fld>
            <a:endParaRPr lang="en-US" altLang="zh-CN"/>
          </a:p>
        </p:txBody>
      </p:sp>
      <p:sp>
        <p:nvSpPr>
          <p:cNvPr id="743437" name="Rectangle 13">
            <a:extLst>
              <a:ext uri="{FF2B5EF4-FFF2-40B4-BE49-F238E27FC236}">
                <a16:creationId xmlns:a16="http://schemas.microsoft.com/office/drawing/2014/main" id="{6385EA7F-6E73-45EE-8DE8-6273E83C3525}"/>
              </a:ext>
            </a:extLst>
          </p:cNvPr>
          <p:cNvSpPr>
            <a:spLocks noChangeArrowheads="1"/>
          </p:cNvSpPr>
          <p:nvPr/>
        </p:nvSpPr>
        <p:spPr bwMode="auto">
          <a:xfrm>
            <a:off x="142875" y="5086350"/>
            <a:ext cx="8991600"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3000" b="1">
                <a:effectLst>
                  <a:outerShdw blurRad="38100" dist="38100" dir="2700000" algn="tl">
                    <a:srgbClr val="C0C0C0"/>
                  </a:outerShdw>
                </a:effectLst>
              </a:rPr>
              <a:t>  </a:t>
            </a:r>
            <a:r>
              <a:rPr kumimoji="1" lang="zh-CN" altLang="en-US" sz="3000" b="1">
                <a:effectLst>
                  <a:outerShdw blurRad="38100" dist="38100" dir="2700000" algn="tl">
                    <a:srgbClr val="C0C0C0"/>
                  </a:outerShdw>
                </a:effectLst>
              </a:rPr>
              <a:t>此归并树的带权路径长度为 </a:t>
            </a:r>
            <a:r>
              <a:rPr kumimoji="1" lang="en-US" altLang="zh-CN" sz="3000" b="1" i="1">
                <a:solidFill>
                  <a:schemeClr val="tx2"/>
                </a:solidFill>
                <a:effectLst>
                  <a:outerShdw blurRad="38100" dist="38100" dir="2700000" algn="tl">
                    <a:srgbClr val="C0C0C0"/>
                  </a:outerShdw>
                </a:effectLst>
                <a:ea typeface="楷体_GB2312" panose="02010609030101010101" pitchFamily="49" charset="-122"/>
              </a:rPr>
              <a:t>WPL</a:t>
            </a:r>
            <a:r>
              <a:rPr kumimoji="1" lang="zh-CN" altLang="en-US" sz="3000" b="1">
                <a:solidFill>
                  <a:schemeClr val="tx2"/>
                </a:solidFill>
                <a:effectLst>
                  <a:outerShdw blurRad="38100" dist="38100" dir="2700000" algn="tl">
                    <a:srgbClr val="C0C0C0"/>
                  </a:outerShdw>
                </a:effectLst>
                <a:ea typeface="楷体_GB2312" panose="02010609030101010101" pitchFamily="49" charset="-122"/>
              </a:rPr>
              <a:t>＝         </a:t>
            </a:r>
          </a:p>
          <a:p>
            <a:pPr algn="l"/>
            <a:r>
              <a:rPr kumimoji="1" lang="zh-CN" altLang="en-US" sz="3000" b="1">
                <a:solidFill>
                  <a:schemeClr val="tx2"/>
                </a:solidFill>
                <a:effectLst>
                  <a:outerShdw blurRad="38100" dist="38100" dir="2700000" algn="tl">
                    <a:srgbClr val="C0C0C0"/>
                  </a:outerShdw>
                </a:effectLst>
                <a:ea typeface="楷体_GB2312" panose="02010609030101010101" pitchFamily="49" charset="-122"/>
              </a:rPr>
              <a:t>       </a:t>
            </a:r>
            <a:r>
              <a:rPr kumimoji="1" lang="en-US" altLang="zh-CN" sz="3000" b="1">
                <a:solidFill>
                  <a:schemeClr val="tx2"/>
                </a:solidFill>
                <a:effectLst>
                  <a:outerShdw blurRad="38100" dist="38100" dir="2700000" algn="tl">
                    <a:srgbClr val="C0C0C0"/>
                  </a:outerShdw>
                </a:effectLst>
                <a:ea typeface="楷体_GB2312" panose="02010609030101010101" pitchFamily="49" charset="-122"/>
              </a:rPr>
              <a:t>(24+30+38+7+9+13)*2+ (16+20+1+3+5)*3 = 377</a:t>
            </a:r>
            <a:r>
              <a:rPr kumimoji="1" lang="zh-CN" altLang="en-US" sz="3000" b="1">
                <a:effectLst>
                  <a:outerShdw blurRad="38100" dist="38100" dir="2700000" algn="tl">
                    <a:srgbClr val="C0C0C0"/>
                  </a:outerShdw>
                </a:effectLst>
                <a:ea typeface="楷体_GB2312" panose="02010609030101010101" pitchFamily="49" charset="-122"/>
              </a:rPr>
              <a:t>。</a:t>
            </a:r>
          </a:p>
        </p:txBody>
      </p:sp>
      <p:grpSp>
        <p:nvGrpSpPr>
          <p:cNvPr id="743464" name="Group 40">
            <a:extLst>
              <a:ext uri="{FF2B5EF4-FFF2-40B4-BE49-F238E27FC236}">
                <a16:creationId xmlns:a16="http://schemas.microsoft.com/office/drawing/2014/main" id="{33526EAC-C65F-486B-BC6C-EAE7E75AD2D5}"/>
              </a:ext>
            </a:extLst>
          </p:cNvPr>
          <p:cNvGrpSpPr>
            <a:grpSpLocks/>
          </p:cNvGrpSpPr>
          <p:nvPr/>
        </p:nvGrpSpPr>
        <p:grpSpPr bwMode="auto">
          <a:xfrm>
            <a:off x="684213" y="620713"/>
            <a:ext cx="7764462" cy="4192587"/>
            <a:chOff x="144" y="240"/>
            <a:chExt cx="5472" cy="2928"/>
          </a:xfrm>
        </p:grpSpPr>
        <p:sp>
          <p:nvSpPr>
            <p:cNvPr id="743426" name="Line 2">
              <a:extLst>
                <a:ext uri="{FF2B5EF4-FFF2-40B4-BE49-F238E27FC236}">
                  <a16:creationId xmlns:a16="http://schemas.microsoft.com/office/drawing/2014/main" id="{FCEBB7BB-2A1B-405E-8461-3DC4EA150495}"/>
                </a:ext>
              </a:extLst>
            </p:cNvPr>
            <p:cNvSpPr>
              <a:spLocks noChangeShapeType="1"/>
            </p:cNvSpPr>
            <p:nvPr/>
          </p:nvSpPr>
          <p:spPr bwMode="auto">
            <a:xfrm flipV="1">
              <a:off x="3120" y="2256"/>
              <a:ext cx="1584"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27" name="Line 3">
              <a:extLst>
                <a:ext uri="{FF2B5EF4-FFF2-40B4-BE49-F238E27FC236}">
                  <a16:creationId xmlns:a16="http://schemas.microsoft.com/office/drawing/2014/main" id="{DE668EFE-CB70-49D1-A2C4-8080D8E3340D}"/>
                </a:ext>
              </a:extLst>
            </p:cNvPr>
            <p:cNvSpPr>
              <a:spLocks noChangeShapeType="1"/>
            </p:cNvSpPr>
            <p:nvPr/>
          </p:nvSpPr>
          <p:spPr bwMode="auto">
            <a:xfrm flipV="1">
              <a:off x="2976" y="1440"/>
              <a:ext cx="624"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28" name="Line 4">
              <a:extLst>
                <a:ext uri="{FF2B5EF4-FFF2-40B4-BE49-F238E27FC236}">
                  <a16:creationId xmlns:a16="http://schemas.microsoft.com/office/drawing/2014/main" id="{95EFB8F7-434D-417E-BB1E-EF57A2F578B9}"/>
                </a:ext>
              </a:extLst>
            </p:cNvPr>
            <p:cNvSpPr>
              <a:spLocks noChangeShapeType="1"/>
            </p:cNvSpPr>
            <p:nvPr/>
          </p:nvSpPr>
          <p:spPr bwMode="auto">
            <a:xfrm>
              <a:off x="2112" y="1440"/>
              <a:ext cx="624"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29" name="Line 5">
              <a:extLst>
                <a:ext uri="{FF2B5EF4-FFF2-40B4-BE49-F238E27FC236}">
                  <a16:creationId xmlns:a16="http://schemas.microsoft.com/office/drawing/2014/main" id="{62E2563A-6CD8-41C3-B089-8741351CE277}"/>
                </a:ext>
              </a:extLst>
            </p:cNvPr>
            <p:cNvSpPr>
              <a:spLocks noChangeShapeType="1"/>
            </p:cNvSpPr>
            <p:nvPr/>
          </p:nvSpPr>
          <p:spPr bwMode="auto">
            <a:xfrm flipH="1">
              <a:off x="1008" y="1392"/>
              <a:ext cx="43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30" name="Line 6">
              <a:extLst>
                <a:ext uri="{FF2B5EF4-FFF2-40B4-BE49-F238E27FC236}">
                  <a16:creationId xmlns:a16="http://schemas.microsoft.com/office/drawing/2014/main" id="{739E4B78-EEEC-4831-8C30-BEBE70B25222}"/>
                </a:ext>
              </a:extLst>
            </p:cNvPr>
            <p:cNvSpPr>
              <a:spLocks noChangeShapeType="1"/>
            </p:cNvSpPr>
            <p:nvPr/>
          </p:nvSpPr>
          <p:spPr bwMode="auto">
            <a:xfrm flipH="1">
              <a:off x="2112" y="576"/>
              <a:ext cx="43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31" name="Line 7">
              <a:extLst>
                <a:ext uri="{FF2B5EF4-FFF2-40B4-BE49-F238E27FC236}">
                  <a16:creationId xmlns:a16="http://schemas.microsoft.com/office/drawing/2014/main" id="{E871D160-9211-4658-9394-B2FA6AD8957A}"/>
                </a:ext>
              </a:extLst>
            </p:cNvPr>
            <p:cNvSpPr>
              <a:spLocks noChangeShapeType="1"/>
            </p:cNvSpPr>
            <p:nvPr/>
          </p:nvSpPr>
          <p:spPr bwMode="auto">
            <a:xfrm>
              <a:off x="384" y="1440"/>
              <a:ext cx="384"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32" name="Line 8">
              <a:extLst>
                <a:ext uri="{FF2B5EF4-FFF2-40B4-BE49-F238E27FC236}">
                  <a16:creationId xmlns:a16="http://schemas.microsoft.com/office/drawing/2014/main" id="{3561226F-F59E-4C38-8361-03E392365FAF}"/>
                </a:ext>
              </a:extLst>
            </p:cNvPr>
            <p:cNvSpPr>
              <a:spLocks noChangeShapeType="1"/>
            </p:cNvSpPr>
            <p:nvPr/>
          </p:nvSpPr>
          <p:spPr bwMode="auto">
            <a:xfrm>
              <a:off x="4320" y="1440"/>
              <a:ext cx="384"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33" name="Line 9">
              <a:extLst>
                <a:ext uri="{FF2B5EF4-FFF2-40B4-BE49-F238E27FC236}">
                  <a16:creationId xmlns:a16="http://schemas.microsoft.com/office/drawing/2014/main" id="{5F76A229-ACB9-4B36-8EFA-EE8A6656CD5F}"/>
                </a:ext>
              </a:extLst>
            </p:cNvPr>
            <p:cNvSpPr>
              <a:spLocks noChangeShapeType="1"/>
            </p:cNvSpPr>
            <p:nvPr/>
          </p:nvSpPr>
          <p:spPr bwMode="auto">
            <a:xfrm flipH="1">
              <a:off x="4944" y="1392"/>
              <a:ext cx="43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34" name="Line 10">
              <a:extLst>
                <a:ext uri="{FF2B5EF4-FFF2-40B4-BE49-F238E27FC236}">
                  <a16:creationId xmlns:a16="http://schemas.microsoft.com/office/drawing/2014/main" id="{D10453D4-CE2E-4344-BC4A-7C3F70109471}"/>
                </a:ext>
              </a:extLst>
            </p:cNvPr>
            <p:cNvSpPr>
              <a:spLocks noChangeShapeType="1"/>
            </p:cNvSpPr>
            <p:nvPr/>
          </p:nvSpPr>
          <p:spPr bwMode="auto">
            <a:xfrm>
              <a:off x="3216" y="576"/>
              <a:ext cx="384"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35" name="Line 11">
              <a:extLst>
                <a:ext uri="{FF2B5EF4-FFF2-40B4-BE49-F238E27FC236}">
                  <a16:creationId xmlns:a16="http://schemas.microsoft.com/office/drawing/2014/main" id="{1B66E4C3-85BB-4E6F-9F0E-F1D72FE18052}"/>
                </a:ext>
              </a:extLst>
            </p:cNvPr>
            <p:cNvSpPr>
              <a:spLocks noChangeShapeType="1"/>
            </p:cNvSpPr>
            <p:nvPr/>
          </p:nvSpPr>
          <p:spPr bwMode="auto">
            <a:xfrm flipH="1">
              <a:off x="3840" y="576"/>
              <a:ext cx="43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36" name="Line 12">
              <a:extLst>
                <a:ext uri="{FF2B5EF4-FFF2-40B4-BE49-F238E27FC236}">
                  <a16:creationId xmlns:a16="http://schemas.microsoft.com/office/drawing/2014/main" id="{D8466861-BDC0-4F88-9FA6-7375AA3F656D}"/>
                </a:ext>
              </a:extLst>
            </p:cNvPr>
            <p:cNvSpPr>
              <a:spLocks noChangeShapeType="1"/>
            </p:cNvSpPr>
            <p:nvPr/>
          </p:nvSpPr>
          <p:spPr bwMode="auto">
            <a:xfrm>
              <a:off x="1488" y="576"/>
              <a:ext cx="384"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38" name="Oval 14">
              <a:extLst>
                <a:ext uri="{FF2B5EF4-FFF2-40B4-BE49-F238E27FC236}">
                  <a16:creationId xmlns:a16="http://schemas.microsoft.com/office/drawing/2014/main" id="{D211B14F-D122-45D9-B1D7-A67262B8D430}"/>
                </a:ext>
              </a:extLst>
            </p:cNvPr>
            <p:cNvSpPr>
              <a:spLocks noChangeArrowheads="1"/>
            </p:cNvSpPr>
            <p:nvPr/>
          </p:nvSpPr>
          <p:spPr bwMode="auto">
            <a:xfrm>
              <a:off x="1248" y="240"/>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16</a:t>
              </a:r>
              <a:endParaRPr kumimoji="1" lang="en-US" altLang="zh-CN" sz="2400">
                <a:ea typeface="宋体" panose="02010600030101010101" pitchFamily="2" charset="-122"/>
              </a:endParaRPr>
            </a:p>
          </p:txBody>
        </p:sp>
        <p:sp>
          <p:nvSpPr>
            <p:cNvPr id="743439" name="Oval 15">
              <a:extLst>
                <a:ext uri="{FF2B5EF4-FFF2-40B4-BE49-F238E27FC236}">
                  <a16:creationId xmlns:a16="http://schemas.microsoft.com/office/drawing/2014/main" id="{9439B160-4F59-4D6C-B727-7F8ABE188904}"/>
                </a:ext>
              </a:extLst>
            </p:cNvPr>
            <p:cNvSpPr>
              <a:spLocks noChangeArrowheads="1"/>
            </p:cNvSpPr>
            <p:nvPr/>
          </p:nvSpPr>
          <p:spPr bwMode="auto">
            <a:xfrm>
              <a:off x="1824" y="240"/>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20</a:t>
              </a:r>
              <a:endParaRPr kumimoji="1" lang="en-US" altLang="zh-CN" sz="2400">
                <a:ea typeface="宋体" panose="02010600030101010101" pitchFamily="2" charset="-122"/>
              </a:endParaRPr>
            </a:p>
          </p:txBody>
        </p:sp>
        <p:sp>
          <p:nvSpPr>
            <p:cNvPr id="743440" name="Oval 16">
              <a:extLst>
                <a:ext uri="{FF2B5EF4-FFF2-40B4-BE49-F238E27FC236}">
                  <a16:creationId xmlns:a16="http://schemas.microsoft.com/office/drawing/2014/main" id="{03A7B8BA-B6EA-4D77-8ADA-A118873BE9BE}"/>
                </a:ext>
              </a:extLst>
            </p:cNvPr>
            <p:cNvSpPr>
              <a:spLocks noChangeArrowheads="1"/>
            </p:cNvSpPr>
            <p:nvPr/>
          </p:nvSpPr>
          <p:spPr bwMode="auto">
            <a:xfrm>
              <a:off x="2400" y="240"/>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0</a:t>
              </a:r>
              <a:endParaRPr kumimoji="1" lang="en-US" altLang="zh-CN" sz="2400">
                <a:ea typeface="宋体" panose="02010600030101010101" pitchFamily="2" charset="-122"/>
              </a:endParaRPr>
            </a:p>
          </p:txBody>
        </p:sp>
        <p:sp>
          <p:nvSpPr>
            <p:cNvPr id="743441" name="Oval 17">
              <a:extLst>
                <a:ext uri="{FF2B5EF4-FFF2-40B4-BE49-F238E27FC236}">
                  <a16:creationId xmlns:a16="http://schemas.microsoft.com/office/drawing/2014/main" id="{F6445212-7F14-48E8-B77B-5A851EF0540A}"/>
                </a:ext>
              </a:extLst>
            </p:cNvPr>
            <p:cNvSpPr>
              <a:spLocks noChangeArrowheads="1"/>
            </p:cNvSpPr>
            <p:nvPr/>
          </p:nvSpPr>
          <p:spPr bwMode="auto">
            <a:xfrm>
              <a:off x="2976" y="240"/>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1</a:t>
              </a:r>
              <a:endParaRPr kumimoji="1" lang="en-US" altLang="zh-CN" sz="2400">
                <a:ea typeface="宋体" panose="02010600030101010101" pitchFamily="2" charset="-122"/>
              </a:endParaRPr>
            </a:p>
          </p:txBody>
        </p:sp>
        <p:sp>
          <p:nvSpPr>
            <p:cNvPr id="743442" name="Oval 18">
              <a:extLst>
                <a:ext uri="{FF2B5EF4-FFF2-40B4-BE49-F238E27FC236}">
                  <a16:creationId xmlns:a16="http://schemas.microsoft.com/office/drawing/2014/main" id="{D5E861F8-A688-4B43-935C-B43005ECF257}"/>
                </a:ext>
              </a:extLst>
            </p:cNvPr>
            <p:cNvSpPr>
              <a:spLocks noChangeArrowheads="1"/>
            </p:cNvSpPr>
            <p:nvPr/>
          </p:nvSpPr>
          <p:spPr bwMode="auto">
            <a:xfrm>
              <a:off x="3552" y="240"/>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3</a:t>
              </a:r>
              <a:endParaRPr kumimoji="1" lang="en-US" altLang="zh-CN" sz="2400">
                <a:ea typeface="宋体" panose="02010600030101010101" pitchFamily="2" charset="-122"/>
              </a:endParaRPr>
            </a:p>
          </p:txBody>
        </p:sp>
        <p:sp>
          <p:nvSpPr>
            <p:cNvPr id="743443" name="Oval 19">
              <a:extLst>
                <a:ext uri="{FF2B5EF4-FFF2-40B4-BE49-F238E27FC236}">
                  <a16:creationId xmlns:a16="http://schemas.microsoft.com/office/drawing/2014/main" id="{73C6C897-214D-4E0F-A0F1-554E5BF02AAF}"/>
                </a:ext>
              </a:extLst>
            </p:cNvPr>
            <p:cNvSpPr>
              <a:spLocks noChangeArrowheads="1"/>
            </p:cNvSpPr>
            <p:nvPr/>
          </p:nvSpPr>
          <p:spPr bwMode="auto">
            <a:xfrm>
              <a:off x="4128" y="240"/>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5</a:t>
              </a:r>
              <a:endParaRPr kumimoji="1" lang="en-US" altLang="zh-CN" sz="2400">
                <a:ea typeface="宋体" panose="02010600030101010101" pitchFamily="2" charset="-122"/>
              </a:endParaRPr>
            </a:p>
          </p:txBody>
        </p:sp>
        <p:sp>
          <p:nvSpPr>
            <p:cNvPr id="743444" name="Oval 20">
              <a:extLst>
                <a:ext uri="{FF2B5EF4-FFF2-40B4-BE49-F238E27FC236}">
                  <a16:creationId xmlns:a16="http://schemas.microsoft.com/office/drawing/2014/main" id="{51F2B273-A9D3-4063-BEE8-6EC6DF6DEFA0}"/>
                </a:ext>
              </a:extLst>
            </p:cNvPr>
            <p:cNvSpPr>
              <a:spLocks noChangeArrowheads="1"/>
            </p:cNvSpPr>
            <p:nvPr/>
          </p:nvSpPr>
          <p:spPr bwMode="auto">
            <a:xfrm>
              <a:off x="1824" y="1104"/>
              <a:ext cx="384" cy="384"/>
            </a:xfrm>
            <a:prstGeom prst="ellipse">
              <a:avLst/>
            </a:prstGeom>
            <a:solidFill>
              <a:srgbClr val="FFFF66"/>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36</a:t>
              </a:r>
              <a:endParaRPr kumimoji="1" lang="en-US" altLang="zh-CN" sz="2400">
                <a:ea typeface="宋体" panose="02010600030101010101" pitchFamily="2" charset="-122"/>
              </a:endParaRPr>
            </a:p>
          </p:txBody>
        </p:sp>
        <p:sp>
          <p:nvSpPr>
            <p:cNvPr id="743445" name="Line 21">
              <a:extLst>
                <a:ext uri="{FF2B5EF4-FFF2-40B4-BE49-F238E27FC236}">
                  <a16:creationId xmlns:a16="http://schemas.microsoft.com/office/drawing/2014/main" id="{DE569986-C77F-41E3-A413-228AD5C20866}"/>
                </a:ext>
              </a:extLst>
            </p:cNvPr>
            <p:cNvSpPr>
              <a:spLocks noChangeShapeType="1"/>
            </p:cNvSpPr>
            <p:nvPr/>
          </p:nvSpPr>
          <p:spPr bwMode="auto">
            <a:xfrm>
              <a:off x="2016" y="624"/>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46" name="Line 22">
              <a:extLst>
                <a:ext uri="{FF2B5EF4-FFF2-40B4-BE49-F238E27FC236}">
                  <a16:creationId xmlns:a16="http://schemas.microsoft.com/office/drawing/2014/main" id="{EA870FC0-572C-4E04-9B2A-1B217783E5EA}"/>
                </a:ext>
              </a:extLst>
            </p:cNvPr>
            <p:cNvSpPr>
              <a:spLocks noChangeShapeType="1"/>
            </p:cNvSpPr>
            <p:nvPr/>
          </p:nvSpPr>
          <p:spPr bwMode="auto">
            <a:xfrm>
              <a:off x="3744" y="624"/>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47" name="Oval 23">
              <a:extLst>
                <a:ext uri="{FF2B5EF4-FFF2-40B4-BE49-F238E27FC236}">
                  <a16:creationId xmlns:a16="http://schemas.microsoft.com/office/drawing/2014/main" id="{F91C1BF4-0252-4896-82DD-40753382EBE6}"/>
                </a:ext>
              </a:extLst>
            </p:cNvPr>
            <p:cNvSpPr>
              <a:spLocks noChangeArrowheads="1"/>
            </p:cNvSpPr>
            <p:nvPr/>
          </p:nvSpPr>
          <p:spPr bwMode="auto">
            <a:xfrm>
              <a:off x="3552" y="1104"/>
              <a:ext cx="384" cy="384"/>
            </a:xfrm>
            <a:prstGeom prst="ellipse">
              <a:avLst/>
            </a:prstGeom>
            <a:solidFill>
              <a:srgbClr val="FFFF66"/>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9</a:t>
              </a:r>
              <a:endParaRPr kumimoji="1" lang="en-US" altLang="zh-CN" sz="2400">
                <a:ea typeface="宋体" panose="02010600030101010101" pitchFamily="2" charset="-122"/>
              </a:endParaRPr>
            </a:p>
          </p:txBody>
        </p:sp>
        <p:sp>
          <p:nvSpPr>
            <p:cNvPr id="743448" name="Oval 24">
              <a:extLst>
                <a:ext uri="{FF2B5EF4-FFF2-40B4-BE49-F238E27FC236}">
                  <a16:creationId xmlns:a16="http://schemas.microsoft.com/office/drawing/2014/main" id="{6E0A929B-F24F-4B89-9940-236BB53D1656}"/>
                </a:ext>
              </a:extLst>
            </p:cNvPr>
            <p:cNvSpPr>
              <a:spLocks noChangeArrowheads="1"/>
            </p:cNvSpPr>
            <p:nvPr/>
          </p:nvSpPr>
          <p:spPr bwMode="auto">
            <a:xfrm>
              <a:off x="2688" y="1104"/>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38</a:t>
              </a:r>
              <a:endParaRPr kumimoji="1" lang="en-US" altLang="zh-CN" sz="2400">
                <a:ea typeface="宋体" panose="02010600030101010101" pitchFamily="2" charset="-122"/>
              </a:endParaRPr>
            </a:p>
          </p:txBody>
        </p:sp>
        <p:sp>
          <p:nvSpPr>
            <p:cNvPr id="743449" name="Oval 25">
              <a:extLst>
                <a:ext uri="{FF2B5EF4-FFF2-40B4-BE49-F238E27FC236}">
                  <a16:creationId xmlns:a16="http://schemas.microsoft.com/office/drawing/2014/main" id="{7B11EA7D-8FEE-46C2-A193-E9286FD04305}"/>
                </a:ext>
              </a:extLst>
            </p:cNvPr>
            <p:cNvSpPr>
              <a:spLocks noChangeArrowheads="1"/>
            </p:cNvSpPr>
            <p:nvPr/>
          </p:nvSpPr>
          <p:spPr bwMode="auto">
            <a:xfrm>
              <a:off x="5232" y="1104"/>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13</a:t>
              </a:r>
              <a:endParaRPr kumimoji="1" lang="en-US" altLang="zh-CN" sz="2400">
                <a:ea typeface="宋体" panose="02010600030101010101" pitchFamily="2" charset="-122"/>
              </a:endParaRPr>
            </a:p>
          </p:txBody>
        </p:sp>
        <p:sp>
          <p:nvSpPr>
            <p:cNvPr id="743450" name="Oval 26">
              <a:extLst>
                <a:ext uri="{FF2B5EF4-FFF2-40B4-BE49-F238E27FC236}">
                  <a16:creationId xmlns:a16="http://schemas.microsoft.com/office/drawing/2014/main" id="{06074ADB-15EB-4BBF-8D66-F70FB2609D9D}"/>
                </a:ext>
              </a:extLst>
            </p:cNvPr>
            <p:cNvSpPr>
              <a:spLocks noChangeArrowheads="1"/>
            </p:cNvSpPr>
            <p:nvPr/>
          </p:nvSpPr>
          <p:spPr bwMode="auto">
            <a:xfrm>
              <a:off x="4656" y="1104"/>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9</a:t>
              </a:r>
              <a:endParaRPr kumimoji="1" lang="en-US" altLang="zh-CN" sz="2400">
                <a:ea typeface="宋体" panose="02010600030101010101" pitchFamily="2" charset="-122"/>
              </a:endParaRPr>
            </a:p>
          </p:txBody>
        </p:sp>
        <p:sp>
          <p:nvSpPr>
            <p:cNvPr id="743451" name="Oval 27">
              <a:extLst>
                <a:ext uri="{FF2B5EF4-FFF2-40B4-BE49-F238E27FC236}">
                  <a16:creationId xmlns:a16="http://schemas.microsoft.com/office/drawing/2014/main" id="{877AF46A-F346-4E64-ACB9-63CF5AB84F02}"/>
                </a:ext>
              </a:extLst>
            </p:cNvPr>
            <p:cNvSpPr>
              <a:spLocks noChangeArrowheads="1"/>
            </p:cNvSpPr>
            <p:nvPr/>
          </p:nvSpPr>
          <p:spPr bwMode="auto">
            <a:xfrm>
              <a:off x="4080" y="1104"/>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7</a:t>
              </a:r>
              <a:endParaRPr kumimoji="1" lang="en-US" altLang="zh-CN" sz="2400">
                <a:ea typeface="宋体" panose="02010600030101010101" pitchFamily="2" charset="-122"/>
              </a:endParaRPr>
            </a:p>
          </p:txBody>
        </p:sp>
        <p:sp>
          <p:nvSpPr>
            <p:cNvPr id="743452" name="Line 28">
              <a:extLst>
                <a:ext uri="{FF2B5EF4-FFF2-40B4-BE49-F238E27FC236}">
                  <a16:creationId xmlns:a16="http://schemas.microsoft.com/office/drawing/2014/main" id="{3C8E20AC-C12E-4992-A0BF-46A78D220ADE}"/>
                </a:ext>
              </a:extLst>
            </p:cNvPr>
            <p:cNvSpPr>
              <a:spLocks noChangeShapeType="1"/>
            </p:cNvSpPr>
            <p:nvPr/>
          </p:nvSpPr>
          <p:spPr bwMode="auto">
            <a:xfrm>
              <a:off x="4848" y="1488"/>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53" name="Oval 29">
              <a:extLst>
                <a:ext uri="{FF2B5EF4-FFF2-40B4-BE49-F238E27FC236}">
                  <a16:creationId xmlns:a16="http://schemas.microsoft.com/office/drawing/2014/main" id="{FBC77D5E-8DB3-488B-A699-561A98B03B0A}"/>
                </a:ext>
              </a:extLst>
            </p:cNvPr>
            <p:cNvSpPr>
              <a:spLocks noChangeArrowheads="1"/>
            </p:cNvSpPr>
            <p:nvPr/>
          </p:nvSpPr>
          <p:spPr bwMode="auto">
            <a:xfrm>
              <a:off x="4656" y="1968"/>
              <a:ext cx="384" cy="384"/>
            </a:xfrm>
            <a:prstGeom prst="ellipse">
              <a:avLst/>
            </a:prstGeom>
            <a:solidFill>
              <a:srgbClr val="FFFF66"/>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29</a:t>
              </a:r>
              <a:endParaRPr kumimoji="1" lang="en-US" altLang="zh-CN" sz="2400">
                <a:ea typeface="宋体" panose="02010600030101010101" pitchFamily="2" charset="-122"/>
              </a:endParaRPr>
            </a:p>
          </p:txBody>
        </p:sp>
        <p:sp>
          <p:nvSpPr>
            <p:cNvPr id="743454" name="Oval 30">
              <a:extLst>
                <a:ext uri="{FF2B5EF4-FFF2-40B4-BE49-F238E27FC236}">
                  <a16:creationId xmlns:a16="http://schemas.microsoft.com/office/drawing/2014/main" id="{C2234E15-045C-4F93-AD06-D86E13BEEF47}"/>
                </a:ext>
              </a:extLst>
            </p:cNvPr>
            <p:cNvSpPr>
              <a:spLocks noChangeArrowheads="1"/>
            </p:cNvSpPr>
            <p:nvPr/>
          </p:nvSpPr>
          <p:spPr bwMode="auto">
            <a:xfrm>
              <a:off x="1296" y="1104"/>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0</a:t>
              </a:r>
              <a:endParaRPr kumimoji="1" lang="en-US" altLang="zh-CN" sz="2400">
                <a:ea typeface="宋体" panose="02010600030101010101" pitchFamily="2" charset="-122"/>
              </a:endParaRPr>
            </a:p>
          </p:txBody>
        </p:sp>
        <p:sp>
          <p:nvSpPr>
            <p:cNvPr id="743455" name="Oval 31">
              <a:extLst>
                <a:ext uri="{FF2B5EF4-FFF2-40B4-BE49-F238E27FC236}">
                  <a16:creationId xmlns:a16="http://schemas.microsoft.com/office/drawing/2014/main" id="{5B0D82C5-EDEF-4357-A1BE-81CBEEFC5DF2}"/>
                </a:ext>
              </a:extLst>
            </p:cNvPr>
            <p:cNvSpPr>
              <a:spLocks noChangeArrowheads="1"/>
            </p:cNvSpPr>
            <p:nvPr/>
          </p:nvSpPr>
          <p:spPr bwMode="auto">
            <a:xfrm>
              <a:off x="720" y="1104"/>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30</a:t>
              </a:r>
              <a:endParaRPr kumimoji="1" lang="en-US" altLang="zh-CN" sz="2400">
                <a:ea typeface="宋体" panose="02010600030101010101" pitchFamily="2" charset="-122"/>
              </a:endParaRPr>
            </a:p>
          </p:txBody>
        </p:sp>
        <p:sp>
          <p:nvSpPr>
            <p:cNvPr id="743456" name="Oval 32">
              <a:extLst>
                <a:ext uri="{FF2B5EF4-FFF2-40B4-BE49-F238E27FC236}">
                  <a16:creationId xmlns:a16="http://schemas.microsoft.com/office/drawing/2014/main" id="{1418EA90-33CC-4B21-A7FA-BB8BD55CA945}"/>
                </a:ext>
              </a:extLst>
            </p:cNvPr>
            <p:cNvSpPr>
              <a:spLocks noChangeArrowheads="1"/>
            </p:cNvSpPr>
            <p:nvPr/>
          </p:nvSpPr>
          <p:spPr bwMode="auto">
            <a:xfrm>
              <a:off x="144" y="1104"/>
              <a:ext cx="384" cy="384"/>
            </a:xfrm>
            <a:prstGeom prst="ellipse">
              <a:avLst/>
            </a:prstGeom>
            <a:solidFill>
              <a:srgbClr val="CCECFF"/>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24</a:t>
              </a:r>
              <a:endParaRPr kumimoji="1" lang="en-US" altLang="zh-CN" sz="2400">
                <a:ea typeface="宋体" panose="02010600030101010101" pitchFamily="2" charset="-122"/>
              </a:endParaRPr>
            </a:p>
          </p:txBody>
        </p:sp>
        <p:sp>
          <p:nvSpPr>
            <p:cNvPr id="743457" name="Line 33">
              <a:extLst>
                <a:ext uri="{FF2B5EF4-FFF2-40B4-BE49-F238E27FC236}">
                  <a16:creationId xmlns:a16="http://schemas.microsoft.com/office/drawing/2014/main" id="{9530C295-8AD4-4578-80D8-2BDADA962107}"/>
                </a:ext>
              </a:extLst>
            </p:cNvPr>
            <p:cNvSpPr>
              <a:spLocks noChangeShapeType="1"/>
            </p:cNvSpPr>
            <p:nvPr/>
          </p:nvSpPr>
          <p:spPr bwMode="auto">
            <a:xfrm>
              <a:off x="912" y="1488"/>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58" name="Oval 34">
              <a:extLst>
                <a:ext uri="{FF2B5EF4-FFF2-40B4-BE49-F238E27FC236}">
                  <a16:creationId xmlns:a16="http://schemas.microsoft.com/office/drawing/2014/main" id="{8F4C841C-216D-47C8-AE4B-F8FD58FAAA27}"/>
                </a:ext>
              </a:extLst>
            </p:cNvPr>
            <p:cNvSpPr>
              <a:spLocks noChangeArrowheads="1"/>
            </p:cNvSpPr>
            <p:nvPr/>
          </p:nvSpPr>
          <p:spPr bwMode="auto">
            <a:xfrm>
              <a:off x="720" y="1968"/>
              <a:ext cx="384" cy="384"/>
            </a:xfrm>
            <a:prstGeom prst="ellipse">
              <a:avLst/>
            </a:prstGeom>
            <a:solidFill>
              <a:srgbClr val="FFFF66"/>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54</a:t>
              </a:r>
              <a:endParaRPr kumimoji="1" lang="en-US" altLang="zh-CN" sz="2400">
                <a:ea typeface="宋体" panose="02010600030101010101" pitchFamily="2" charset="-122"/>
              </a:endParaRPr>
            </a:p>
          </p:txBody>
        </p:sp>
        <p:sp>
          <p:nvSpPr>
            <p:cNvPr id="743459" name="Line 35">
              <a:extLst>
                <a:ext uri="{FF2B5EF4-FFF2-40B4-BE49-F238E27FC236}">
                  <a16:creationId xmlns:a16="http://schemas.microsoft.com/office/drawing/2014/main" id="{6425A93C-11D7-4949-9B23-A8C3276CDE80}"/>
                </a:ext>
              </a:extLst>
            </p:cNvPr>
            <p:cNvSpPr>
              <a:spLocks noChangeShapeType="1"/>
            </p:cNvSpPr>
            <p:nvPr/>
          </p:nvSpPr>
          <p:spPr bwMode="auto">
            <a:xfrm>
              <a:off x="2880" y="1488"/>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60" name="Oval 36">
              <a:extLst>
                <a:ext uri="{FF2B5EF4-FFF2-40B4-BE49-F238E27FC236}">
                  <a16:creationId xmlns:a16="http://schemas.microsoft.com/office/drawing/2014/main" id="{E02AB1AD-D3D9-4F6D-86AA-F4D79C156527}"/>
                </a:ext>
              </a:extLst>
            </p:cNvPr>
            <p:cNvSpPr>
              <a:spLocks noChangeArrowheads="1"/>
            </p:cNvSpPr>
            <p:nvPr/>
          </p:nvSpPr>
          <p:spPr bwMode="auto">
            <a:xfrm>
              <a:off x="2688" y="1968"/>
              <a:ext cx="384" cy="384"/>
            </a:xfrm>
            <a:prstGeom prst="ellipse">
              <a:avLst/>
            </a:prstGeom>
            <a:solidFill>
              <a:srgbClr val="FFFF66"/>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83</a:t>
              </a:r>
              <a:endParaRPr kumimoji="1" lang="en-US" altLang="zh-CN" sz="2400">
                <a:ea typeface="宋体" panose="02010600030101010101" pitchFamily="2" charset="-122"/>
              </a:endParaRPr>
            </a:p>
          </p:txBody>
        </p:sp>
        <p:sp>
          <p:nvSpPr>
            <p:cNvPr id="743461" name="Line 37">
              <a:extLst>
                <a:ext uri="{FF2B5EF4-FFF2-40B4-BE49-F238E27FC236}">
                  <a16:creationId xmlns:a16="http://schemas.microsoft.com/office/drawing/2014/main" id="{C15D7F77-6817-4F12-A491-93598AE23AE4}"/>
                </a:ext>
              </a:extLst>
            </p:cNvPr>
            <p:cNvSpPr>
              <a:spLocks noChangeShapeType="1"/>
            </p:cNvSpPr>
            <p:nvPr/>
          </p:nvSpPr>
          <p:spPr bwMode="auto">
            <a:xfrm>
              <a:off x="2880" y="2352"/>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3462" name="Oval 38">
              <a:extLst>
                <a:ext uri="{FF2B5EF4-FFF2-40B4-BE49-F238E27FC236}">
                  <a16:creationId xmlns:a16="http://schemas.microsoft.com/office/drawing/2014/main" id="{4937219A-C65C-4492-B090-5E1864020A2A}"/>
                </a:ext>
              </a:extLst>
            </p:cNvPr>
            <p:cNvSpPr>
              <a:spLocks noChangeArrowheads="1"/>
            </p:cNvSpPr>
            <p:nvPr/>
          </p:nvSpPr>
          <p:spPr bwMode="auto">
            <a:xfrm>
              <a:off x="2592" y="2784"/>
              <a:ext cx="576" cy="384"/>
            </a:xfrm>
            <a:prstGeom prst="ellipse">
              <a:avLst/>
            </a:prstGeom>
            <a:solidFill>
              <a:srgbClr val="FFFF66"/>
            </a:solidFill>
            <a:ln w="38100">
              <a:solidFill>
                <a:schemeClr val="tx1"/>
              </a:solidFill>
              <a:round/>
              <a:headEnd/>
              <a:tailEnd/>
            </a:ln>
          </p:spPr>
          <p:txBody>
            <a:bodyPr wrap="none" anchor="ctr"/>
            <a:lstStyle/>
            <a:p>
              <a:r>
                <a:rPr kumimoji="1" lang="en-US" altLang="zh-CN" sz="3200" b="1">
                  <a:solidFill>
                    <a:schemeClr val="tx2"/>
                  </a:solidFill>
                  <a:ea typeface="宋体" panose="02010600030101010101" pitchFamily="2" charset="-122"/>
                </a:rPr>
                <a:t>166</a:t>
              </a:r>
              <a:endParaRPr kumimoji="1" lang="en-US" altLang="zh-CN" sz="2400">
                <a:ea typeface="宋体" panose="02010600030101010101" pitchFamily="2" charset="-122"/>
              </a:endParaRPr>
            </a:p>
          </p:txBody>
        </p:sp>
        <p:sp>
          <p:nvSpPr>
            <p:cNvPr id="743463" name="Line 39">
              <a:extLst>
                <a:ext uri="{FF2B5EF4-FFF2-40B4-BE49-F238E27FC236}">
                  <a16:creationId xmlns:a16="http://schemas.microsoft.com/office/drawing/2014/main" id="{791C54A9-6241-4C4C-9EA3-8B4B386DB88C}"/>
                </a:ext>
              </a:extLst>
            </p:cNvPr>
            <p:cNvSpPr>
              <a:spLocks noChangeShapeType="1"/>
            </p:cNvSpPr>
            <p:nvPr/>
          </p:nvSpPr>
          <p:spPr bwMode="auto">
            <a:xfrm>
              <a:off x="1056" y="2256"/>
              <a:ext cx="1584"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4EE05AF-F2A5-4567-A527-2E6B294E63DF}"/>
              </a:ext>
            </a:extLst>
          </p:cNvPr>
          <p:cNvSpPr>
            <a:spLocks noGrp="1"/>
          </p:cNvSpPr>
          <p:nvPr>
            <p:ph type="sldNum" sz="quarter" idx="11"/>
          </p:nvPr>
        </p:nvSpPr>
        <p:spPr/>
        <p:txBody>
          <a:bodyPr/>
          <a:lstStyle/>
          <a:p>
            <a:fld id="{A0DFEBAC-2448-4727-9B90-0B753485270A}" type="slidenum">
              <a:rPr lang="en-US" altLang="zh-CN"/>
              <a:pPr/>
              <a:t>108</a:t>
            </a:fld>
            <a:endParaRPr lang="en-US" altLang="zh-CN"/>
          </a:p>
        </p:txBody>
      </p:sp>
      <p:sp>
        <p:nvSpPr>
          <p:cNvPr id="744450" name="Rectangle 2">
            <a:extLst>
              <a:ext uri="{FF2B5EF4-FFF2-40B4-BE49-F238E27FC236}">
                <a16:creationId xmlns:a16="http://schemas.microsoft.com/office/drawing/2014/main" id="{8B912BD4-87A1-4304-8E88-051103136DA6}"/>
              </a:ext>
            </a:extLst>
          </p:cNvPr>
          <p:cNvSpPr>
            <a:spLocks noGrp="1" noChangeArrowheads="1"/>
          </p:cNvSpPr>
          <p:nvPr>
            <p:ph type="body" idx="1"/>
          </p:nvPr>
        </p:nvSpPr>
        <p:spPr>
          <a:xfrm>
            <a:off x="434975" y="601663"/>
            <a:ext cx="8313738" cy="6248400"/>
          </a:xfrm>
        </p:spPr>
        <p:txBody>
          <a:bodyPr/>
          <a:lstStyle/>
          <a:p>
            <a:pPr marL="609600" indent="-609600">
              <a:lnSpc>
                <a:spcPct val="105000"/>
              </a:lnSpc>
              <a:spcBef>
                <a:spcPct val="10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在归并树中</a:t>
            </a:r>
          </a:p>
          <a:p>
            <a:pPr marL="990600" lvl="1" indent="-533400">
              <a:lnSpc>
                <a:spcPct val="105000"/>
              </a:lnSpc>
              <a:spcBef>
                <a:spcPct val="10000"/>
              </a:spcBef>
              <a:buClr>
                <a:srgbClr val="00990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各叶结点代表参加归并的各初始归并段</a:t>
            </a:r>
          </a:p>
          <a:p>
            <a:pPr marL="990600" lvl="1" indent="-533400">
              <a:lnSpc>
                <a:spcPct val="105000"/>
              </a:lnSpc>
              <a:spcBef>
                <a:spcPct val="10000"/>
              </a:spcBef>
              <a:buClr>
                <a:srgbClr val="00990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叶结点上的权值即为该初始归并段中的记录个数</a:t>
            </a:r>
          </a:p>
          <a:p>
            <a:pPr marL="990600" lvl="1" indent="-533400">
              <a:lnSpc>
                <a:spcPct val="105000"/>
              </a:lnSpc>
              <a:spcBef>
                <a:spcPct val="10000"/>
              </a:spcBef>
              <a:buClr>
                <a:srgbClr val="00990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根结点代表最终生成的归并段</a:t>
            </a:r>
          </a:p>
          <a:p>
            <a:pPr marL="990600" lvl="1" indent="-533400">
              <a:lnSpc>
                <a:spcPct val="105000"/>
              </a:lnSpc>
              <a:spcBef>
                <a:spcPct val="10000"/>
              </a:spcBef>
              <a:buClr>
                <a:srgbClr val="00990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叶结点到根结点的路径长度表示在归并过程中的读记录次数</a:t>
            </a:r>
          </a:p>
          <a:p>
            <a:pPr marL="990600" lvl="1" indent="-533400">
              <a:lnSpc>
                <a:spcPct val="105000"/>
              </a:lnSpc>
              <a:spcBef>
                <a:spcPct val="10000"/>
              </a:spcBef>
              <a:buClr>
                <a:srgbClr val="00990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各非叶结点代表归并出来的新归并段</a:t>
            </a:r>
          </a:p>
          <a:p>
            <a:pPr marL="990600" lvl="1" indent="-533400">
              <a:lnSpc>
                <a:spcPct val="105000"/>
              </a:lnSpc>
              <a:spcBef>
                <a:spcPct val="10000"/>
              </a:spcBef>
              <a:buClr>
                <a:srgbClr val="00990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归并树的带权路径长度 </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WPL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即为归并过程中的总读记录数。因而，在归并过程中总的读写记录次数为 </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WPL</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 = 754</a:t>
            </a:r>
            <a:r>
              <a:rPr lang="zh-CN" altLang="en-US"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endParaRPr lang="zh-CN" altLang="en-US" sz="3000" b="1">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18A5588-2053-44F2-A6D8-93EA174CBAF8}"/>
              </a:ext>
            </a:extLst>
          </p:cNvPr>
          <p:cNvSpPr>
            <a:spLocks noGrp="1"/>
          </p:cNvSpPr>
          <p:nvPr>
            <p:ph type="sldNum" sz="quarter" idx="11"/>
          </p:nvPr>
        </p:nvSpPr>
        <p:spPr/>
        <p:txBody>
          <a:bodyPr/>
          <a:lstStyle/>
          <a:p>
            <a:fld id="{EB4A2F06-7A67-4502-9900-DC365BB6F6EE}" type="slidenum">
              <a:rPr lang="en-US" altLang="zh-CN"/>
              <a:pPr/>
              <a:t>109</a:t>
            </a:fld>
            <a:endParaRPr lang="en-US" altLang="zh-CN"/>
          </a:p>
        </p:txBody>
      </p:sp>
      <p:sp>
        <p:nvSpPr>
          <p:cNvPr id="745474" name="Rectangle 2">
            <a:extLst>
              <a:ext uri="{FF2B5EF4-FFF2-40B4-BE49-F238E27FC236}">
                <a16:creationId xmlns:a16="http://schemas.microsoft.com/office/drawing/2014/main" id="{3C547BD4-FDCA-427A-8AE8-05825F7BEBA0}"/>
              </a:ext>
            </a:extLst>
          </p:cNvPr>
          <p:cNvSpPr>
            <a:spLocks noGrp="1" noChangeArrowheads="1"/>
          </p:cNvSpPr>
          <p:nvPr>
            <p:ph type="body" idx="1"/>
          </p:nvPr>
        </p:nvSpPr>
        <p:spPr>
          <a:xfrm>
            <a:off x="469900" y="692150"/>
            <a:ext cx="8242300" cy="60960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不同的归并方案所对应的归并树的带权路径长度各不相同。</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为了使得总的读写次数达到最少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需要改变归并方案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重新组织归并树。</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可将</a:t>
            </a:r>
            <a:r>
              <a:rPr lang="en-US" altLang="zh-CN" sz="3000" b="1">
                <a:latin typeface="Times New Roman" panose="02020603050405020304" pitchFamily="18" charset="0"/>
                <a:ea typeface="仿宋_GB2312" pitchFamily="49" charset="-122"/>
              </a:rPr>
              <a:t>Huffman</a:t>
            </a:r>
            <a:r>
              <a:rPr lang="zh-CN" altLang="en-US" sz="3000" b="1">
                <a:latin typeface="Times New Roman" panose="02020603050405020304" pitchFamily="18" charset="0"/>
                <a:ea typeface="仿宋_GB2312" pitchFamily="49" charset="-122"/>
              </a:rPr>
              <a:t>树的思想扩充到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叉树的情形。在归并树中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让记录个数少的初始归并段最先归并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记录个数多的初始归并段最晚归并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就可建立总读写次数达到最少的最佳归并树。</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例如</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假设有 </a:t>
            </a:r>
            <a:r>
              <a:rPr lang="en-US" altLang="zh-CN" sz="3000" b="1">
                <a:latin typeface="Times New Roman" panose="02020603050405020304" pitchFamily="18" charset="0"/>
                <a:ea typeface="仿宋_GB2312" pitchFamily="49" charset="-122"/>
              </a:rPr>
              <a:t>11 </a:t>
            </a:r>
            <a:r>
              <a:rPr lang="zh-CN" altLang="en-US" sz="3000" b="1">
                <a:latin typeface="Times New Roman" panose="02020603050405020304" pitchFamily="18" charset="0"/>
                <a:ea typeface="仿宋_GB2312" pitchFamily="49" charset="-122"/>
              </a:rPr>
              <a:t>个初始归并段</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其长度</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记录个数</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分别为</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1, 3, 5, 7, 9, 13, 16, 20, 24, 30, 38</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，做</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3</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路归并。</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灯片编号占位符 4">
            <a:extLst>
              <a:ext uri="{FF2B5EF4-FFF2-40B4-BE49-F238E27FC236}">
                <a16:creationId xmlns:a16="http://schemas.microsoft.com/office/drawing/2014/main" id="{369B0FB1-4944-40FD-8991-6F2A72994516}"/>
              </a:ext>
            </a:extLst>
          </p:cNvPr>
          <p:cNvSpPr>
            <a:spLocks noGrp="1"/>
          </p:cNvSpPr>
          <p:nvPr>
            <p:ph type="sldNum" sz="quarter" idx="11"/>
          </p:nvPr>
        </p:nvSpPr>
        <p:spPr/>
        <p:txBody>
          <a:bodyPr/>
          <a:lstStyle/>
          <a:p>
            <a:fld id="{D402CA21-09AE-413C-AFA1-D72F744CB9FB}" type="slidenum">
              <a:rPr lang="en-US" altLang="zh-CN"/>
              <a:pPr/>
              <a:t>11</a:t>
            </a:fld>
            <a:endParaRPr lang="en-US" altLang="zh-CN"/>
          </a:p>
        </p:txBody>
      </p:sp>
      <p:grpSp>
        <p:nvGrpSpPr>
          <p:cNvPr id="795804" name="Group 156">
            <a:extLst>
              <a:ext uri="{FF2B5EF4-FFF2-40B4-BE49-F238E27FC236}">
                <a16:creationId xmlns:a16="http://schemas.microsoft.com/office/drawing/2014/main" id="{A6A979A2-AA09-43F9-9E81-B67814DF8B64}"/>
              </a:ext>
            </a:extLst>
          </p:cNvPr>
          <p:cNvGrpSpPr>
            <a:grpSpLocks/>
          </p:cNvGrpSpPr>
          <p:nvPr/>
        </p:nvGrpSpPr>
        <p:grpSpPr bwMode="auto">
          <a:xfrm>
            <a:off x="323850" y="800100"/>
            <a:ext cx="8208963" cy="5329238"/>
            <a:chOff x="226" y="504"/>
            <a:chExt cx="5171" cy="3357"/>
          </a:xfrm>
        </p:grpSpPr>
        <p:sp>
          <p:nvSpPr>
            <p:cNvPr id="795653" name="AutoShape 5">
              <a:extLst>
                <a:ext uri="{FF2B5EF4-FFF2-40B4-BE49-F238E27FC236}">
                  <a16:creationId xmlns:a16="http://schemas.microsoft.com/office/drawing/2014/main" id="{A2AFA579-C2B2-4E7E-B851-D50955F59542}"/>
                </a:ext>
              </a:extLst>
            </p:cNvPr>
            <p:cNvSpPr>
              <a:spLocks noChangeArrowheads="1"/>
            </p:cNvSpPr>
            <p:nvPr/>
          </p:nvSpPr>
          <p:spPr bwMode="auto">
            <a:xfrm>
              <a:off x="2785" y="3540"/>
              <a:ext cx="423" cy="321"/>
            </a:xfrm>
            <a:prstGeom prst="curvedRightArrow">
              <a:avLst>
                <a:gd name="adj1" fmla="val 20000"/>
                <a:gd name="adj2" fmla="val 40000"/>
                <a:gd name="adj3" fmla="val 43925"/>
              </a:avLst>
            </a:prstGeom>
            <a:solidFill>
              <a:srgbClr val="FFFFFF"/>
            </a:solidFill>
            <a:ln w="9525">
              <a:solidFill>
                <a:srgbClr val="000000"/>
              </a:solidFill>
              <a:miter lim="800000"/>
              <a:headEnd/>
              <a:tailEnd/>
            </a:ln>
          </p:spPr>
          <p:txBody>
            <a:bodyPr/>
            <a:lstStyle/>
            <a:p>
              <a:endParaRPr lang="en-US"/>
            </a:p>
          </p:txBody>
        </p:sp>
        <p:grpSp>
          <p:nvGrpSpPr>
            <p:cNvPr id="795803" name="Group 155">
              <a:extLst>
                <a:ext uri="{FF2B5EF4-FFF2-40B4-BE49-F238E27FC236}">
                  <a16:creationId xmlns:a16="http://schemas.microsoft.com/office/drawing/2014/main" id="{0AD3A6F0-989E-4EF0-9386-71BBEBF74D8B}"/>
                </a:ext>
              </a:extLst>
            </p:cNvPr>
            <p:cNvGrpSpPr>
              <a:grpSpLocks/>
            </p:cNvGrpSpPr>
            <p:nvPr/>
          </p:nvGrpSpPr>
          <p:grpSpPr bwMode="auto">
            <a:xfrm>
              <a:off x="1315" y="592"/>
              <a:ext cx="2728" cy="3095"/>
              <a:chOff x="1315" y="592"/>
              <a:chExt cx="2728" cy="3095"/>
            </a:xfrm>
          </p:grpSpPr>
          <p:sp>
            <p:nvSpPr>
              <p:cNvPr id="795656" name="AutoShape 8">
                <a:extLst>
                  <a:ext uri="{FF2B5EF4-FFF2-40B4-BE49-F238E27FC236}">
                    <a16:creationId xmlns:a16="http://schemas.microsoft.com/office/drawing/2014/main" id="{5C01E540-43D0-445A-BBFE-DC611407DBD4}"/>
                  </a:ext>
                </a:extLst>
              </p:cNvPr>
              <p:cNvSpPr>
                <a:spLocks noChangeArrowheads="1"/>
              </p:cNvSpPr>
              <p:nvPr/>
            </p:nvSpPr>
            <p:spPr bwMode="auto">
              <a:xfrm>
                <a:off x="2980" y="3098"/>
                <a:ext cx="123" cy="589"/>
              </a:xfrm>
              <a:prstGeom prst="roundRect">
                <a:avLst>
                  <a:gd name="adj" fmla="val 16667"/>
                </a:avLst>
              </a:prstGeom>
              <a:gradFill rotWithShape="0">
                <a:gsLst>
                  <a:gs pos="0">
                    <a:srgbClr val="FFFFFF"/>
                  </a:gs>
                  <a:gs pos="100000">
                    <a:srgbClr val="FFFFFF">
                      <a:gamma/>
                      <a:shade val="46275"/>
                      <a:invGamma/>
                    </a:srgbClr>
                  </a:gs>
                </a:gsLst>
                <a:lin ang="0" scaled="1"/>
              </a:gradFill>
              <a:ln w="9525">
                <a:solidFill>
                  <a:srgbClr val="000000"/>
                </a:solidFill>
                <a:round/>
                <a:headEnd/>
                <a:tailEnd/>
              </a:ln>
            </p:spPr>
            <p:txBody>
              <a:bodyPr/>
              <a:lstStyle/>
              <a:p>
                <a:endParaRPr lang="en-US"/>
              </a:p>
            </p:txBody>
          </p:sp>
          <p:grpSp>
            <p:nvGrpSpPr>
              <p:cNvPr id="795657" name="Group 9">
                <a:extLst>
                  <a:ext uri="{FF2B5EF4-FFF2-40B4-BE49-F238E27FC236}">
                    <a16:creationId xmlns:a16="http://schemas.microsoft.com/office/drawing/2014/main" id="{8303AEB9-53A8-45EE-91C1-F74A97E8B785}"/>
                  </a:ext>
                </a:extLst>
              </p:cNvPr>
              <p:cNvGrpSpPr>
                <a:grpSpLocks/>
              </p:cNvGrpSpPr>
              <p:nvPr/>
            </p:nvGrpSpPr>
            <p:grpSpPr bwMode="auto">
              <a:xfrm>
                <a:off x="1375" y="2727"/>
                <a:ext cx="2668" cy="642"/>
                <a:chOff x="4144" y="13350"/>
                <a:chExt cx="2940" cy="720"/>
              </a:xfrm>
            </p:grpSpPr>
            <p:sp>
              <p:nvSpPr>
                <p:cNvPr id="795658" name="Oval 10">
                  <a:extLst>
                    <a:ext uri="{FF2B5EF4-FFF2-40B4-BE49-F238E27FC236}">
                      <a16:creationId xmlns:a16="http://schemas.microsoft.com/office/drawing/2014/main" id="{2AAD8DC7-F2DD-45FB-860A-59B4F5F4ED17}"/>
                    </a:ext>
                  </a:extLst>
                </p:cNvPr>
                <p:cNvSpPr>
                  <a:spLocks noChangeArrowheads="1"/>
                </p:cNvSpPr>
                <p:nvPr/>
              </p:nvSpPr>
              <p:spPr bwMode="auto">
                <a:xfrm>
                  <a:off x="4850" y="13383"/>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659" name="Group 11">
                  <a:extLst>
                    <a:ext uri="{FF2B5EF4-FFF2-40B4-BE49-F238E27FC236}">
                      <a16:creationId xmlns:a16="http://schemas.microsoft.com/office/drawing/2014/main" id="{A9D5BEDA-C02C-4AC6-8B3B-DF06740D46E8}"/>
                    </a:ext>
                  </a:extLst>
                </p:cNvPr>
                <p:cNvGrpSpPr>
                  <a:grpSpLocks/>
                </p:cNvGrpSpPr>
                <p:nvPr/>
              </p:nvGrpSpPr>
              <p:grpSpPr bwMode="auto">
                <a:xfrm>
                  <a:off x="4144" y="13350"/>
                  <a:ext cx="2936" cy="720"/>
                  <a:chOff x="3606" y="13458"/>
                  <a:chExt cx="2936" cy="720"/>
                </a:xfrm>
              </p:grpSpPr>
              <p:grpSp>
                <p:nvGrpSpPr>
                  <p:cNvPr id="795660" name="Group 12">
                    <a:extLst>
                      <a:ext uri="{FF2B5EF4-FFF2-40B4-BE49-F238E27FC236}">
                        <a16:creationId xmlns:a16="http://schemas.microsoft.com/office/drawing/2014/main" id="{78C60327-3EAF-442F-9DAD-63C144281889}"/>
                      </a:ext>
                    </a:extLst>
                  </p:cNvPr>
                  <p:cNvGrpSpPr>
                    <a:grpSpLocks/>
                  </p:cNvGrpSpPr>
                  <p:nvPr/>
                </p:nvGrpSpPr>
                <p:grpSpPr bwMode="auto">
                  <a:xfrm>
                    <a:off x="4308" y="13458"/>
                    <a:ext cx="2234" cy="720"/>
                    <a:chOff x="4322" y="13551"/>
                    <a:chExt cx="2234" cy="720"/>
                  </a:xfrm>
                </p:grpSpPr>
                <p:sp>
                  <p:nvSpPr>
                    <p:cNvPr id="795661" name="Oval 13">
                      <a:extLst>
                        <a:ext uri="{FF2B5EF4-FFF2-40B4-BE49-F238E27FC236}">
                          <a16:creationId xmlns:a16="http://schemas.microsoft.com/office/drawing/2014/main" id="{B2C69BD5-026D-4395-B265-50CC0A45ADA2}"/>
                        </a:ext>
                      </a:extLst>
                    </p:cNvPr>
                    <p:cNvSpPr>
                      <a:spLocks noChangeArrowheads="1"/>
                    </p:cNvSpPr>
                    <p:nvPr/>
                  </p:nvSpPr>
                  <p:spPr bwMode="auto">
                    <a:xfrm>
                      <a:off x="4322" y="13551"/>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662" name="Group 14">
                      <a:extLst>
                        <a:ext uri="{FF2B5EF4-FFF2-40B4-BE49-F238E27FC236}">
                          <a16:creationId xmlns:a16="http://schemas.microsoft.com/office/drawing/2014/main" id="{40F7E122-F01B-477F-A375-C4AF546BE641}"/>
                        </a:ext>
                      </a:extLst>
                    </p:cNvPr>
                    <p:cNvGrpSpPr>
                      <a:grpSpLocks/>
                    </p:cNvGrpSpPr>
                    <p:nvPr/>
                  </p:nvGrpSpPr>
                  <p:grpSpPr bwMode="auto">
                    <a:xfrm>
                      <a:off x="4518" y="13641"/>
                      <a:ext cx="1828" cy="300"/>
                      <a:chOff x="4516" y="11730"/>
                      <a:chExt cx="1828" cy="300"/>
                    </a:xfrm>
                  </p:grpSpPr>
                  <p:sp>
                    <p:nvSpPr>
                      <p:cNvPr id="795663" name="Oval 15">
                        <a:extLst>
                          <a:ext uri="{FF2B5EF4-FFF2-40B4-BE49-F238E27FC236}">
                            <a16:creationId xmlns:a16="http://schemas.microsoft.com/office/drawing/2014/main" id="{E7CD542C-5F42-4013-AD6B-3859E3C378E8}"/>
                          </a:ext>
                        </a:extLst>
                      </p:cNvPr>
                      <p:cNvSpPr>
                        <a:spLocks noChangeArrowheads="1"/>
                      </p:cNvSpPr>
                      <p:nvPr/>
                    </p:nvSpPr>
                    <p:spPr bwMode="auto">
                      <a:xfrm>
                        <a:off x="4516" y="11730"/>
                        <a:ext cx="1828" cy="300"/>
                      </a:xfrm>
                      <a:prstGeom prst="ellipse">
                        <a:avLst/>
                      </a:prstGeom>
                      <a:solidFill>
                        <a:srgbClr val="FFFFFF"/>
                      </a:solidFill>
                      <a:ln w="9525">
                        <a:solidFill>
                          <a:srgbClr val="000000"/>
                        </a:solidFill>
                        <a:prstDash val="dash"/>
                        <a:round/>
                        <a:headEnd/>
                        <a:tailEnd/>
                      </a:ln>
                    </p:spPr>
                    <p:txBody>
                      <a:bodyPr/>
                      <a:lstStyle/>
                      <a:p>
                        <a:endParaRPr lang="en-US"/>
                      </a:p>
                    </p:txBody>
                  </p:sp>
                  <p:sp>
                    <p:nvSpPr>
                      <p:cNvPr id="795664" name="Oval 16">
                        <a:extLst>
                          <a:ext uri="{FF2B5EF4-FFF2-40B4-BE49-F238E27FC236}">
                            <a16:creationId xmlns:a16="http://schemas.microsoft.com/office/drawing/2014/main" id="{8C4EC37A-61C5-4905-BFCD-F3D8B15BBF2A}"/>
                          </a:ext>
                        </a:extLst>
                      </p:cNvPr>
                      <p:cNvSpPr>
                        <a:spLocks noChangeArrowheads="1"/>
                      </p:cNvSpPr>
                      <p:nvPr/>
                    </p:nvSpPr>
                    <p:spPr bwMode="auto">
                      <a:xfrm>
                        <a:off x="4844" y="11814"/>
                        <a:ext cx="1184" cy="135"/>
                      </a:xfrm>
                      <a:prstGeom prst="ellipse">
                        <a:avLst/>
                      </a:prstGeom>
                      <a:solidFill>
                        <a:srgbClr val="FFFFFF"/>
                      </a:solidFill>
                      <a:ln w="9525">
                        <a:solidFill>
                          <a:srgbClr val="000000"/>
                        </a:solidFill>
                        <a:prstDash val="dash"/>
                        <a:round/>
                        <a:headEnd/>
                        <a:tailEnd/>
                      </a:ln>
                    </p:spPr>
                    <p:txBody>
                      <a:bodyPr/>
                      <a:lstStyle/>
                      <a:p>
                        <a:endParaRPr lang="en-US"/>
                      </a:p>
                    </p:txBody>
                  </p:sp>
                </p:grpSp>
                <p:sp>
                  <p:nvSpPr>
                    <p:cNvPr id="795665" name="Line 17">
                      <a:extLst>
                        <a:ext uri="{FF2B5EF4-FFF2-40B4-BE49-F238E27FC236}">
                          <a16:creationId xmlns:a16="http://schemas.microsoft.com/office/drawing/2014/main" id="{2BB021D1-DFB5-4D09-9913-79937B36AD70}"/>
                        </a:ext>
                      </a:extLst>
                    </p:cNvPr>
                    <p:cNvSpPr>
                      <a:spLocks noChangeShapeType="1"/>
                    </p:cNvSpPr>
                    <p:nvPr/>
                  </p:nvSpPr>
                  <p:spPr bwMode="auto">
                    <a:xfrm>
                      <a:off x="6346" y="13791"/>
                      <a:ext cx="2" cy="1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95666" name="Line 18">
                      <a:extLst>
                        <a:ext uri="{FF2B5EF4-FFF2-40B4-BE49-F238E27FC236}">
                          <a16:creationId xmlns:a16="http://schemas.microsoft.com/office/drawing/2014/main" id="{6E0A7825-63E2-4AF2-B829-AC2CDBE8A139}"/>
                        </a:ext>
                      </a:extLst>
                    </p:cNvPr>
                    <p:cNvSpPr>
                      <a:spLocks noChangeShapeType="1"/>
                    </p:cNvSpPr>
                    <p:nvPr/>
                  </p:nvSpPr>
                  <p:spPr bwMode="auto">
                    <a:xfrm>
                      <a:off x="4510" y="13791"/>
                      <a:ext cx="2" cy="1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67" name="Line 19">
                      <a:extLst>
                        <a:ext uri="{FF2B5EF4-FFF2-40B4-BE49-F238E27FC236}">
                          <a16:creationId xmlns:a16="http://schemas.microsoft.com/office/drawing/2014/main" id="{EBA68867-7766-4CE7-9A40-2436163745EA}"/>
                        </a:ext>
                      </a:extLst>
                    </p:cNvPr>
                    <p:cNvSpPr>
                      <a:spLocks noChangeShapeType="1"/>
                    </p:cNvSpPr>
                    <p:nvPr/>
                  </p:nvSpPr>
                  <p:spPr bwMode="auto">
                    <a:xfrm flipH="1">
                      <a:off x="4848" y="13809"/>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68" name="Line 20">
                      <a:extLst>
                        <a:ext uri="{FF2B5EF4-FFF2-40B4-BE49-F238E27FC236}">
                          <a16:creationId xmlns:a16="http://schemas.microsoft.com/office/drawing/2014/main" id="{A703A303-EF49-4E65-8F73-1F48B9CCE4A0}"/>
                        </a:ext>
                      </a:extLst>
                    </p:cNvPr>
                    <p:cNvSpPr>
                      <a:spLocks noChangeShapeType="1"/>
                    </p:cNvSpPr>
                    <p:nvPr/>
                  </p:nvSpPr>
                  <p:spPr bwMode="auto">
                    <a:xfrm flipH="1">
                      <a:off x="6046" y="13806"/>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69" name="Line 21">
                      <a:extLst>
                        <a:ext uri="{FF2B5EF4-FFF2-40B4-BE49-F238E27FC236}">
                          <a16:creationId xmlns:a16="http://schemas.microsoft.com/office/drawing/2014/main" id="{26B4E9D0-5911-4590-983A-EC6CCF3C5229}"/>
                        </a:ext>
                      </a:extLst>
                    </p:cNvPr>
                    <p:cNvSpPr>
                      <a:spLocks noChangeShapeType="1"/>
                    </p:cNvSpPr>
                    <p:nvPr/>
                  </p:nvSpPr>
                  <p:spPr bwMode="auto">
                    <a:xfrm>
                      <a:off x="4516" y="13971"/>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70" name="Line 22">
                      <a:extLst>
                        <a:ext uri="{FF2B5EF4-FFF2-40B4-BE49-F238E27FC236}">
                          <a16:creationId xmlns:a16="http://schemas.microsoft.com/office/drawing/2014/main" id="{DB9C25B3-010C-4D4D-8D5D-A5967C01DD86}"/>
                        </a:ext>
                      </a:extLst>
                    </p:cNvPr>
                    <p:cNvSpPr>
                      <a:spLocks noChangeShapeType="1"/>
                    </p:cNvSpPr>
                    <p:nvPr/>
                  </p:nvSpPr>
                  <p:spPr bwMode="auto">
                    <a:xfrm>
                      <a:off x="6352" y="13965"/>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71" name="Line 23">
                      <a:extLst>
                        <a:ext uri="{FF2B5EF4-FFF2-40B4-BE49-F238E27FC236}">
                          <a16:creationId xmlns:a16="http://schemas.microsoft.com/office/drawing/2014/main" id="{F555EBA6-43EF-4BB5-A925-3827EE3A0873}"/>
                        </a:ext>
                      </a:extLst>
                    </p:cNvPr>
                    <p:cNvSpPr>
                      <a:spLocks noChangeShapeType="1"/>
                    </p:cNvSpPr>
                    <p:nvPr/>
                  </p:nvSpPr>
                  <p:spPr bwMode="auto">
                    <a:xfrm flipH="1">
                      <a:off x="4848" y="14031"/>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72" name="Line 24">
                      <a:extLst>
                        <a:ext uri="{FF2B5EF4-FFF2-40B4-BE49-F238E27FC236}">
                          <a16:creationId xmlns:a16="http://schemas.microsoft.com/office/drawing/2014/main" id="{5C292A31-0177-4770-8C8E-AF1E0E7DD9DB}"/>
                        </a:ext>
                      </a:extLst>
                    </p:cNvPr>
                    <p:cNvSpPr>
                      <a:spLocks noChangeShapeType="1"/>
                    </p:cNvSpPr>
                    <p:nvPr/>
                  </p:nvSpPr>
                  <p:spPr bwMode="auto">
                    <a:xfrm flipH="1">
                      <a:off x="6048" y="14016"/>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5673" name="Group 25">
                    <a:extLst>
                      <a:ext uri="{FF2B5EF4-FFF2-40B4-BE49-F238E27FC236}">
                        <a16:creationId xmlns:a16="http://schemas.microsoft.com/office/drawing/2014/main" id="{C191A814-8F11-4D8C-B562-1D44E86BEDA1}"/>
                      </a:ext>
                    </a:extLst>
                  </p:cNvPr>
                  <p:cNvGrpSpPr>
                    <a:grpSpLocks/>
                  </p:cNvGrpSpPr>
                  <p:nvPr/>
                </p:nvGrpSpPr>
                <p:grpSpPr bwMode="auto">
                  <a:xfrm>
                    <a:off x="3606" y="13566"/>
                    <a:ext cx="944" cy="159"/>
                    <a:chOff x="3608" y="13638"/>
                    <a:chExt cx="944" cy="159"/>
                  </a:xfrm>
                </p:grpSpPr>
                <p:sp>
                  <p:nvSpPr>
                    <p:cNvPr id="795674" name="Rectangle 26">
                      <a:extLst>
                        <a:ext uri="{FF2B5EF4-FFF2-40B4-BE49-F238E27FC236}">
                          <a16:creationId xmlns:a16="http://schemas.microsoft.com/office/drawing/2014/main" id="{D4D2CFF4-A271-4BFF-8710-CBF64EC9803F}"/>
                        </a:ext>
                      </a:extLst>
                    </p:cNvPr>
                    <p:cNvSpPr>
                      <a:spLocks noChangeArrowheads="1"/>
                    </p:cNvSpPr>
                    <p:nvPr/>
                  </p:nvSpPr>
                  <p:spPr bwMode="auto">
                    <a:xfrm flipV="1">
                      <a:off x="3608" y="13638"/>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675" name="Rectangle 27">
                      <a:extLst>
                        <a:ext uri="{FF2B5EF4-FFF2-40B4-BE49-F238E27FC236}">
                          <a16:creationId xmlns:a16="http://schemas.microsoft.com/office/drawing/2014/main" id="{E5A7F694-3F5D-4AC3-AA28-049C7EB6B3C8}"/>
                        </a:ext>
                      </a:extLst>
                    </p:cNvPr>
                    <p:cNvSpPr>
                      <a:spLocks noChangeArrowheads="1"/>
                    </p:cNvSpPr>
                    <p:nvPr/>
                  </p:nvSpPr>
                  <p:spPr bwMode="auto">
                    <a:xfrm flipV="1">
                      <a:off x="4456" y="13677"/>
                      <a:ext cx="92" cy="120"/>
                    </a:xfrm>
                    <a:prstGeom prst="rect">
                      <a:avLst/>
                    </a:prstGeom>
                    <a:solidFill>
                      <a:srgbClr val="0000FF"/>
                    </a:solidFill>
                    <a:ln w="9525">
                      <a:solidFill>
                        <a:srgbClr val="0000FF"/>
                      </a:solidFill>
                      <a:miter lim="800000"/>
                      <a:headEnd/>
                      <a:tailEnd/>
                    </a:ln>
                  </p:spPr>
                  <p:txBody>
                    <a:bodyPr/>
                    <a:lstStyle/>
                    <a:p>
                      <a:endParaRPr lang="en-US"/>
                    </a:p>
                  </p:txBody>
                </p:sp>
              </p:grpSp>
            </p:grpSp>
          </p:grpSp>
          <p:sp>
            <p:nvSpPr>
              <p:cNvPr id="795676" name="AutoShape 28">
                <a:extLst>
                  <a:ext uri="{FF2B5EF4-FFF2-40B4-BE49-F238E27FC236}">
                    <a16:creationId xmlns:a16="http://schemas.microsoft.com/office/drawing/2014/main" id="{58400662-8EF6-4E98-A4C2-DF8C597AAD98}"/>
                  </a:ext>
                </a:extLst>
              </p:cNvPr>
              <p:cNvSpPr>
                <a:spLocks noChangeArrowheads="1"/>
              </p:cNvSpPr>
              <p:nvPr/>
            </p:nvSpPr>
            <p:spPr bwMode="auto">
              <a:xfrm>
                <a:off x="2976" y="2636"/>
                <a:ext cx="122" cy="321"/>
              </a:xfrm>
              <a:prstGeom prst="roundRect">
                <a:avLst>
                  <a:gd name="adj" fmla="val 16667"/>
                </a:avLst>
              </a:prstGeom>
              <a:gradFill rotWithShape="0">
                <a:gsLst>
                  <a:gs pos="0">
                    <a:srgbClr val="FFFFFF"/>
                  </a:gs>
                  <a:gs pos="100000">
                    <a:srgbClr val="FFFFFF">
                      <a:gamma/>
                      <a:shade val="46275"/>
                      <a:invGamma/>
                    </a:srgbClr>
                  </a:gs>
                </a:gsLst>
                <a:lin ang="0" scaled="1"/>
              </a:gradFill>
              <a:ln w="9525">
                <a:solidFill>
                  <a:srgbClr val="000000"/>
                </a:solidFill>
                <a:round/>
                <a:headEnd/>
                <a:tailEnd/>
              </a:ln>
            </p:spPr>
            <p:txBody>
              <a:bodyPr/>
              <a:lstStyle/>
              <a:p>
                <a:endParaRPr lang="en-US"/>
              </a:p>
            </p:txBody>
          </p:sp>
          <p:grpSp>
            <p:nvGrpSpPr>
              <p:cNvPr id="795677" name="Group 29">
                <a:extLst>
                  <a:ext uri="{FF2B5EF4-FFF2-40B4-BE49-F238E27FC236}">
                    <a16:creationId xmlns:a16="http://schemas.microsoft.com/office/drawing/2014/main" id="{9ABA6050-2680-4250-9FF5-985BB6B4B7CF}"/>
                  </a:ext>
                </a:extLst>
              </p:cNvPr>
              <p:cNvGrpSpPr>
                <a:grpSpLocks/>
              </p:cNvGrpSpPr>
              <p:nvPr/>
            </p:nvGrpSpPr>
            <p:grpSpPr bwMode="auto">
              <a:xfrm>
                <a:off x="1360" y="2358"/>
                <a:ext cx="2679" cy="642"/>
                <a:chOff x="4130" y="12936"/>
                <a:chExt cx="2952" cy="720"/>
              </a:xfrm>
            </p:grpSpPr>
            <p:sp>
              <p:nvSpPr>
                <p:cNvPr id="795678" name="Oval 30">
                  <a:extLst>
                    <a:ext uri="{FF2B5EF4-FFF2-40B4-BE49-F238E27FC236}">
                      <a16:creationId xmlns:a16="http://schemas.microsoft.com/office/drawing/2014/main" id="{70E5BBDE-81C2-43CE-8F23-76B89371A607}"/>
                    </a:ext>
                  </a:extLst>
                </p:cNvPr>
                <p:cNvSpPr>
                  <a:spLocks noChangeArrowheads="1"/>
                </p:cNvSpPr>
                <p:nvPr/>
              </p:nvSpPr>
              <p:spPr bwMode="auto">
                <a:xfrm>
                  <a:off x="4848" y="12972"/>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679" name="Group 31">
                  <a:extLst>
                    <a:ext uri="{FF2B5EF4-FFF2-40B4-BE49-F238E27FC236}">
                      <a16:creationId xmlns:a16="http://schemas.microsoft.com/office/drawing/2014/main" id="{8ED20091-1963-471D-BD0D-4442FCCC25EF}"/>
                    </a:ext>
                  </a:extLst>
                </p:cNvPr>
                <p:cNvGrpSpPr>
                  <a:grpSpLocks/>
                </p:cNvGrpSpPr>
                <p:nvPr/>
              </p:nvGrpSpPr>
              <p:grpSpPr bwMode="auto">
                <a:xfrm>
                  <a:off x="4130" y="12936"/>
                  <a:ext cx="2946" cy="720"/>
                  <a:chOff x="4130" y="12936"/>
                  <a:chExt cx="2946" cy="720"/>
                </a:xfrm>
              </p:grpSpPr>
              <p:grpSp>
                <p:nvGrpSpPr>
                  <p:cNvPr id="795680" name="Group 32">
                    <a:extLst>
                      <a:ext uri="{FF2B5EF4-FFF2-40B4-BE49-F238E27FC236}">
                        <a16:creationId xmlns:a16="http://schemas.microsoft.com/office/drawing/2014/main" id="{5A448722-8ACF-48D5-8FFB-C234B1AB24DD}"/>
                      </a:ext>
                    </a:extLst>
                  </p:cNvPr>
                  <p:cNvGrpSpPr>
                    <a:grpSpLocks/>
                  </p:cNvGrpSpPr>
                  <p:nvPr/>
                </p:nvGrpSpPr>
                <p:grpSpPr bwMode="auto">
                  <a:xfrm>
                    <a:off x="4132" y="12936"/>
                    <a:ext cx="2944" cy="720"/>
                    <a:chOff x="4132" y="12936"/>
                    <a:chExt cx="2944" cy="720"/>
                  </a:xfrm>
                </p:grpSpPr>
                <p:grpSp>
                  <p:nvGrpSpPr>
                    <p:cNvPr id="795681" name="Group 33">
                      <a:extLst>
                        <a:ext uri="{FF2B5EF4-FFF2-40B4-BE49-F238E27FC236}">
                          <a16:creationId xmlns:a16="http://schemas.microsoft.com/office/drawing/2014/main" id="{A26B373E-BFD9-46CF-B8CE-A71086FBB956}"/>
                        </a:ext>
                      </a:extLst>
                    </p:cNvPr>
                    <p:cNvGrpSpPr>
                      <a:grpSpLocks/>
                    </p:cNvGrpSpPr>
                    <p:nvPr/>
                  </p:nvGrpSpPr>
                  <p:grpSpPr bwMode="auto">
                    <a:xfrm>
                      <a:off x="4132" y="13245"/>
                      <a:ext cx="950" cy="159"/>
                      <a:chOff x="3612" y="11490"/>
                      <a:chExt cx="950" cy="159"/>
                    </a:xfrm>
                  </p:grpSpPr>
                  <p:sp>
                    <p:nvSpPr>
                      <p:cNvPr id="795682" name="Rectangle 34">
                        <a:extLst>
                          <a:ext uri="{FF2B5EF4-FFF2-40B4-BE49-F238E27FC236}">
                            <a16:creationId xmlns:a16="http://schemas.microsoft.com/office/drawing/2014/main" id="{F6757DC5-C5CF-40DC-B090-2DBAF40765A3}"/>
                          </a:ext>
                        </a:extLst>
                      </p:cNvPr>
                      <p:cNvSpPr>
                        <a:spLocks noChangeArrowheads="1"/>
                      </p:cNvSpPr>
                      <p:nvPr/>
                    </p:nvSpPr>
                    <p:spPr bwMode="auto">
                      <a:xfrm>
                        <a:off x="3612" y="11619"/>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683" name="Rectangle 35">
                        <a:extLst>
                          <a:ext uri="{FF2B5EF4-FFF2-40B4-BE49-F238E27FC236}">
                            <a16:creationId xmlns:a16="http://schemas.microsoft.com/office/drawing/2014/main" id="{866BF0C6-C360-4510-AFF1-33DD7B2814DD}"/>
                          </a:ext>
                        </a:extLst>
                      </p:cNvPr>
                      <p:cNvSpPr>
                        <a:spLocks noChangeArrowheads="1"/>
                      </p:cNvSpPr>
                      <p:nvPr/>
                    </p:nvSpPr>
                    <p:spPr bwMode="auto">
                      <a:xfrm>
                        <a:off x="4470" y="11490"/>
                        <a:ext cx="92" cy="120"/>
                      </a:xfrm>
                      <a:prstGeom prst="rect">
                        <a:avLst/>
                      </a:prstGeom>
                      <a:solidFill>
                        <a:srgbClr val="0000FF"/>
                      </a:solidFill>
                      <a:ln w="9525">
                        <a:solidFill>
                          <a:srgbClr val="0000FF"/>
                        </a:solidFill>
                        <a:miter lim="800000"/>
                        <a:headEnd/>
                        <a:tailEnd/>
                      </a:ln>
                    </p:spPr>
                    <p:txBody>
                      <a:bodyPr/>
                      <a:lstStyle/>
                      <a:p>
                        <a:endParaRPr lang="en-US"/>
                      </a:p>
                    </p:txBody>
                  </p:sp>
                </p:grpSp>
                <p:sp>
                  <p:nvSpPr>
                    <p:cNvPr id="795684" name="Oval 36">
                      <a:extLst>
                        <a:ext uri="{FF2B5EF4-FFF2-40B4-BE49-F238E27FC236}">
                          <a16:creationId xmlns:a16="http://schemas.microsoft.com/office/drawing/2014/main" id="{986F185C-C94E-4447-A8D4-EBA5DEF04A7D}"/>
                        </a:ext>
                      </a:extLst>
                    </p:cNvPr>
                    <p:cNvSpPr>
                      <a:spLocks noChangeArrowheads="1"/>
                    </p:cNvSpPr>
                    <p:nvPr/>
                  </p:nvSpPr>
                  <p:spPr bwMode="auto">
                    <a:xfrm>
                      <a:off x="4842" y="12936"/>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685" name="Group 37">
                      <a:extLst>
                        <a:ext uri="{FF2B5EF4-FFF2-40B4-BE49-F238E27FC236}">
                          <a16:creationId xmlns:a16="http://schemas.microsoft.com/office/drawing/2014/main" id="{4588CDDF-0D9E-46E0-AADD-4A26A2D8C7ED}"/>
                        </a:ext>
                      </a:extLst>
                    </p:cNvPr>
                    <p:cNvGrpSpPr>
                      <a:grpSpLocks/>
                    </p:cNvGrpSpPr>
                    <p:nvPr/>
                  </p:nvGrpSpPr>
                  <p:grpSpPr bwMode="auto">
                    <a:xfrm>
                      <a:off x="5038" y="13026"/>
                      <a:ext cx="1828" cy="300"/>
                      <a:chOff x="4516" y="11730"/>
                      <a:chExt cx="1828" cy="300"/>
                    </a:xfrm>
                  </p:grpSpPr>
                  <p:sp>
                    <p:nvSpPr>
                      <p:cNvPr id="795686" name="Oval 38">
                        <a:extLst>
                          <a:ext uri="{FF2B5EF4-FFF2-40B4-BE49-F238E27FC236}">
                            <a16:creationId xmlns:a16="http://schemas.microsoft.com/office/drawing/2014/main" id="{3E285F9A-53B8-44AD-8EAE-66782EA9C6E3}"/>
                          </a:ext>
                        </a:extLst>
                      </p:cNvPr>
                      <p:cNvSpPr>
                        <a:spLocks noChangeArrowheads="1"/>
                      </p:cNvSpPr>
                      <p:nvPr/>
                    </p:nvSpPr>
                    <p:spPr bwMode="auto">
                      <a:xfrm>
                        <a:off x="4516" y="11730"/>
                        <a:ext cx="1828" cy="300"/>
                      </a:xfrm>
                      <a:prstGeom prst="ellipse">
                        <a:avLst/>
                      </a:prstGeom>
                      <a:solidFill>
                        <a:srgbClr val="FFFFFF"/>
                      </a:solidFill>
                      <a:ln w="9525">
                        <a:solidFill>
                          <a:srgbClr val="000000"/>
                        </a:solidFill>
                        <a:prstDash val="dash"/>
                        <a:round/>
                        <a:headEnd/>
                        <a:tailEnd/>
                      </a:ln>
                    </p:spPr>
                    <p:txBody>
                      <a:bodyPr/>
                      <a:lstStyle/>
                      <a:p>
                        <a:endParaRPr lang="en-US"/>
                      </a:p>
                    </p:txBody>
                  </p:sp>
                  <p:sp>
                    <p:nvSpPr>
                      <p:cNvPr id="795687" name="Oval 39">
                        <a:extLst>
                          <a:ext uri="{FF2B5EF4-FFF2-40B4-BE49-F238E27FC236}">
                            <a16:creationId xmlns:a16="http://schemas.microsoft.com/office/drawing/2014/main" id="{6528A8A2-D6EE-4452-ADFA-E32AE25CADD4}"/>
                          </a:ext>
                        </a:extLst>
                      </p:cNvPr>
                      <p:cNvSpPr>
                        <a:spLocks noChangeArrowheads="1"/>
                      </p:cNvSpPr>
                      <p:nvPr/>
                    </p:nvSpPr>
                    <p:spPr bwMode="auto">
                      <a:xfrm>
                        <a:off x="4844" y="11814"/>
                        <a:ext cx="1184" cy="135"/>
                      </a:xfrm>
                      <a:prstGeom prst="ellipse">
                        <a:avLst/>
                      </a:prstGeom>
                      <a:solidFill>
                        <a:srgbClr val="FFFFFF"/>
                      </a:solidFill>
                      <a:ln w="9525">
                        <a:solidFill>
                          <a:srgbClr val="000000"/>
                        </a:solidFill>
                        <a:prstDash val="dash"/>
                        <a:round/>
                        <a:headEnd/>
                        <a:tailEnd/>
                      </a:ln>
                    </p:spPr>
                    <p:txBody>
                      <a:bodyPr/>
                      <a:lstStyle/>
                      <a:p>
                        <a:endParaRPr lang="en-US"/>
                      </a:p>
                    </p:txBody>
                  </p:sp>
                </p:grpSp>
                <p:sp>
                  <p:nvSpPr>
                    <p:cNvPr id="795688" name="Line 40">
                      <a:extLst>
                        <a:ext uri="{FF2B5EF4-FFF2-40B4-BE49-F238E27FC236}">
                          <a16:creationId xmlns:a16="http://schemas.microsoft.com/office/drawing/2014/main" id="{8DBC8823-D133-4844-B00C-CA4399A12FCD}"/>
                        </a:ext>
                      </a:extLst>
                    </p:cNvPr>
                    <p:cNvSpPr>
                      <a:spLocks noChangeShapeType="1"/>
                    </p:cNvSpPr>
                    <p:nvPr/>
                  </p:nvSpPr>
                  <p:spPr bwMode="auto">
                    <a:xfrm>
                      <a:off x="6866" y="13176"/>
                      <a:ext cx="2" cy="1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95689" name="Line 41">
                      <a:extLst>
                        <a:ext uri="{FF2B5EF4-FFF2-40B4-BE49-F238E27FC236}">
                          <a16:creationId xmlns:a16="http://schemas.microsoft.com/office/drawing/2014/main" id="{96531F46-ADF6-4A2B-AE3C-E45C20A5BAC4}"/>
                        </a:ext>
                      </a:extLst>
                    </p:cNvPr>
                    <p:cNvSpPr>
                      <a:spLocks noChangeShapeType="1"/>
                    </p:cNvSpPr>
                    <p:nvPr/>
                  </p:nvSpPr>
                  <p:spPr bwMode="auto">
                    <a:xfrm>
                      <a:off x="5030" y="13176"/>
                      <a:ext cx="2" cy="1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90" name="Line 42">
                      <a:extLst>
                        <a:ext uri="{FF2B5EF4-FFF2-40B4-BE49-F238E27FC236}">
                          <a16:creationId xmlns:a16="http://schemas.microsoft.com/office/drawing/2014/main" id="{EB45CFFF-7289-467C-BE84-5E56DEE2F65B}"/>
                        </a:ext>
                      </a:extLst>
                    </p:cNvPr>
                    <p:cNvSpPr>
                      <a:spLocks noChangeShapeType="1"/>
                    </p:cNvSpPr>
                    <p:nvPr/>
                  </p:nvSpPr>
                  <p:spPr bwMode="auto">
                    <a:xfrm flipH="1">
                      <a:off x="5368" y="13194"/>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91" name="Line 43">
                      <a:extLst>
                        <a:ext uri="{FF2B5EF4-FFF2-40B4-BE49-F238E27FC236}">
                          <a16:creationId xmlns:a16="http://schemas.microsoft.com/office/drawing/2014/main" id="{DAD37101-82AA-4317-91AC-00413821694B}"/>
                        </a:ext>
                      </a:extLst>
                    </p:cNvPr>
                    <p:cNvSpPr>
                      <a:spLocks noChangeShapeType="1"/>
                    </p:cNvSpPr>
                    <p:nvPr/>
                  </p:nvSpPr>
                  <p:spPr bwMode="auto">
                    <a:xfrm flipH="1">
                      <a:off x="6566" y="13191"/>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92" name="Line 44">
                      <a:extLst>
                        <a:ext uri="{FF2B5EF4-FFF2-40B4-BE49-F238E27FC236}">
                          <a16:creationId xmlns:a16="http://schemas.microsoft.com/office/drawing/2014/main" id="{217130BC-FFBF-4F04-8D4F-07147E98578E}"/>
                        </a:ext>
                      </a:extLst>
                    </p:cNvPr>
                    <p:cNvSpPr>
                      <a:spLocks noChangeShapeType="1"/>
                    </p:cNvSpPr>
                    <p:nvPr/>
                  </p:nvSpPr>
                  <p:spPr bwMode="auto">
                    <a:xfrm>
                      <a:off x="5042" y="13356"/>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93" name="Line 45">
                      <a:extLst>
                        <a:ext uri="{FF2B5EF4-FFF2-40B4-BE49-F238E27FC236}">
                          <a16:creationId xmlns:a16="http://schemas.microsoft.com/office/drawing/2014/main" id="{183B7C20-1E20-4624-932E-CE32B5215704}"/>
                        </a:ext>
                      </a:extLst>
                    </p:cNvPr>
                    <p:cNvSpPr>
                      <a:spLocks noChangeShapeType="1"/>
                    </p:cNvSpPr>
                    <p:nvPr/>
                  </p:nvSpPr>
                  <p:spPr bwMode="auto">
                    <a:xfrm>
                      <a:off x="6872" y="13350"/>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94" name="Line 46">
                      <a:extLst>
                        <a:ext uri="{FF2B5EF4-FFF2-40B4-BE49-F238E27FC236}">
                          <a16:creationId xmlns:a16="http://schemas.microsoft.com/office/drawing/2014/main" id="{8B3D0882-F91D-4267-AE4B-7983493FD2AB}"/>
                        </a:ext>
                      </a:extLst>
                    </p:cNvPr>
                    <p:cNvSpPr>
                      <a:spLocks noChangeShapeType="1"/>
                    </p:cNvSpPr>
                    <p:nvPr/>
                  </p:nvSpPr>
                  <p:spPr bwMode="auto">
                    <a:xfrm flipH="1">
                      <a:off x="5368" y="13416"/>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695" name="Line 47">
                      <a:extLst>
                        <a:ext uri="{FF2B5EF4-FFF2-40B4-BE49-F238E27FC236}">
                          <a16:creationId xmlns:a16="http://schemas.microsoft.com/office/drawing/2014/main" id="{58F63882-69CF-45B3-A930-C09904134450}"/>
                        </a:ext>
                      </a:extLst>
                    </p:cNvPr>
                    <p:cNvSpPr>
                      <a:spLocks noChangeShapeType="1"/>
                    </p:cNvSpPr>
                    <p:nvPr/>
                  </p:nvSpPr>
                  <p:spPr bwMode="auto">
                    <a:xfrm flipH="1">
                      <a:off x="6568" y="13401"/>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5696" name="Group 48">
                    <a:extLst>
                      <a:ext uri="{FF2B5EF4-FFF2-40B4-BE49-F238E27FC236}">
                        <a16:creationId xmlns:a16="http://schemas.microsoft.com/office/drawing/2014/main" id="{E188C269-1D3B-4BED-9695-EB1A4D0EC6A0}"/>
                      </a:ext>
                    </a:extLst>
                  </p:cNvPr>
                  <p:cNvGrpSpPr>
                    <a:grpSpLocks/>
                  </p:cNvGrpSpPr>
                  <p:nvPr/>
                </p:nvGrpSpPr>
                <p:grpSpPr bwMode="auto">
                  <a:xfrm>
                    <a:off x="4130" y="13062"/>
                    <a:ext cx="950" cy="120"/>
                    <a:chOff x="3592" y="13170"/>
                    <a:chExt cx="950" cy="120"/>
                  </a:xfrm>
                </p:grpSpPr>
                <p:sp>
                  <p:nvSpPr>
                    <p:cNvPr id="795697" name="Rectangle 49">
                      <a:extLst>
                        <a:ext uri="{FF2B5EF4-FFF2-40B4-BE49-F238E27FC236}">
                          <a16:creationId xmlns:a16="http://schemas.microsoft.com/office/drawing/2014/main" id="{26DCEE6A-9EB8-4EBF-926B-552DC5AFCC6B}"/>
                        </a:ext>
                      </a:extLst>
                    </p:cNvPr>
                    <p:cNvSpPr>
                      <a:spLocks noChangeArrowheads="1"/>
                    </p:cNvSpPr>
                    <p:nvPr/>
                  </p:nvSpPr>
                  <p:spPr bwMode="auto">
                    <a:xfrm flipV="1">
                      <a:off x="3592" y="13176"/>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698" name="Rectangle 50">
                      <a:extLst>
                        <a:ext uri="{FF2B5EF4-FFF2-40B4-BE49-F238E27FC236}">
                          <a16:creationId xmlns:a16="http://schemas.microsoft.com/office/drawing/2014/main" id="{6A6CEE7F-3C2E-4D10-8A8B-A960D4C6AE30}"/>
                        </a:ext>
                      </a:extLst>
                    </p:cNvPr>
                    <p:cNvSpPr>
                      <a:spLocks noChangeArrowheads="1"/>
                    </p:cNvSpPr>
                    <p:nvPr/>
                  </p:nvSpPr>
                  <p:spPr bwMode="auto">
                    <a:xfrm flipV="1">
                      <a:off x="4450" y="13170"/>
                      <a:ext cx="92" cy="120"/>
                    </a:xfrm>
                    <a:prstGeom prst="rect">
                      <a:avLst/>
                    </a:prstGeom>
                    <a:solidFill>
                      <a:srgbClr val="0000FF"/>
                    </a:solidFill>
                    <a:ln w="9525">
                      <a:solidFill>
                        <a:srgbClr val="0000FF"/>
                      </a:solidFill>
                      <a:miter lim="800000"/>
                      <a:headEnd/>
                      <a:tailEnd/>
                    </a:ln>
                  </p:spPr>
                  <p:txBody>
                    <a:bodyPr/>
                    <a:lstStyle/>
                    <a:p>
                      <a:endParaRPr lang="en-US"/>
                    </a:p>
                  </p:txBody>
                </p:sp>
              </p:grpSp>
            </p:grpSp>
          </p:grpSp>
          <p:sp>
            <p:nvSpPr>
              <p:cNvPr id="795699" name="AutoShape 51">
                <a:extLst>
                  <a:ext uri="{FF2B5EF4-FFF2-40B4-BE49-F238E27FC236}">
                    <a16:creationId xmlns:a16="http://schemas.microsoft.com/office/drawing/2014/main" id="{20E3B133-8898-4622-8D9B-6AD049A0F718}"/>
                  </a:ext>
                </a:extLst>
              </p:cNvPr>
              <p:cNvSpPr>
                <a:spLocks noChangeArrowheads="1"/>
              </p:cNvSpPr>
              <p:nvPr/>
            </p:nvSpPr>
            <p:spPr bwMode="auto">
              <a:xfrm>
                <a:off x="2974" y="2301"/>
                <a:ext cx="122" cy="321"/>
              </a:xfrm>
              <a:prstGeom prst="roundRect">
                <a:avLst>
                  <a:gd name="adj" fmla="val 16667"/>
                </a:avLst>
              </a:prstGeom>
              <a:gradFill rotWithShape="0">
                <a:gsLst>
                  <a:gs pos="0">
                    <a:srgbClr val="FFFFFF"/>
                  </a:gs>
                  <a:gs pos="100000">
                    <a:srgbClr val="FFFFFF">
                      <a:gamma/>
                      <a:shade val="46275"/>
                      <a:invGamma/>
                    </a:srgbClr>
                  </a:gs>
                </a:gsLst>
                <a:lin ang="0" scaled="1"/>
              </a:gradFill>
              <a:ln w="9525">
                <a:solidFill>
                  <a:srgbClr val="000000"/>
                </a:solidFill>
                <a:round/>
                <a:headEnd/>
                <a:tailEnd/>
              </a:ln>
            </p:spPr>
            <p:txBody>
              <a:bodyPr/>
              <a:lstStyle/>
              <a:p>
                <a:endParaRPr lang="en-US"/>
              </a:p>
            </p:txBody>
          </p:sp>
          <p:grpSp>
            <p:nvGrpSpPr>
              <p:cNvPr id="795700" name="Group 52">
                <a:extLst>
                  <a:ext uri="{FF2B5EF4-FFF2-40B4-BE49-F238E27FC236}">
                    <a16:creationId xmlns:a16="http://schemas.microsoft.com/office/drawing/2014/main" id="{6817ABA0-3A05-4378-9182-03A3B1183B2B}"/>
                  </a:ext>
                </a:extLst>
              </p:cNvPr>
              <p:cNvGrpSpPr>
                <a:grpSpLocks/>
              </p:cNvGrpSpPr>
              <p:nvPr/>
            </p:nvGrpSpPr>
            <p:grpSpPr bwMode="auto">
              <a:xfrm>
                <a:off x="1366" y="2012"/>
                <a:ext cx="2675" cy="642"/>
                <a:chOff x="4134" y="12549"/>
                <a:chExt cx="2948" cy="720"/>
              </a:xfrm>
            </p:grpSpPr>
            <p:sp>
              <p:nvSpPr>
                <p:cNvPr id="795701" name="Oval 53">
                  <a:extLst>
                    <a:ext uri="{FF2B5EF4-FFF2-40B4-BE49-F238E27FC236}">
                      <a16:creationId xmlns:a16="http://schemas.microsoft.com/office/drawing/2014/main" id="{8DE93EAF-61FF-4094-A7C8-22E25F160D9F}"/>
                    </a:ext>
                  </a:extLst>
                </p:cNvPr>
                <p:cNvSpPr>
                  <a:spLocks noChangeArrowheads="1"/>
                </p:cNvSpPr>
                <p:nvPr/>
              </p:nvSpPr>
              <p:spPr bwMode="auto">
                <a:xfrm>
                  <a:off x="4842" y="12585"/>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702" name="Group 54">
                  <a:extLst>
                    <a:ext uri="{FF2B5EF4-FFF2-40B4-BE49-F238E27FC236}">
                      <a16:creationId xmlns:a16="http://schemas.microsoft.com/office/drawing/2014/main" id="{9EFAE3FF-4D6A-4A37-B68D-495E723C1861}"/>
                    </a:ext>
                  </a:extLst>
                </p:cNvPr>
                <p:cNvGrpSpPr>
                  <a:grpSpLocks/>
                </p:cNvGrpSpPr>
                <p:nvPr/>
              </p:nvGrpSpPr>
              <p:grpSpPr bwMode="auto">
                <a:xfrm>
                  <a:off x="4134" y="12549"/>
                  <a:ext cx="2948" cy="720"/>
                  <a:chOff x="3596" y="12657"/>
                  <a:chExt cx="2948" cy="720"/>
                </a:xfrm>
              </p:grpSpPr>
              <p:grpSp>
                <p:nvGrpSpPr>
                  <p:cNvPr id="795703" name="Group 55">
                    <a:extLst>
                      <a:ext uri="{FF2B5EF4-FFF2-40B4-BE49-F238E27FC236}">
                        <a16:creationId xmlns:a16="http://schemas.microsoft.com/office/drawing/2014/main" id="{C8205757-A1E7-4829-9B52-C71F12ECA927}"/>
                      </a:ext>
                    </a:extLst>
                  </p:cNvPr>
                  <p:cNvGrpSpPr>
                    <a:grpSpLocks/>
                  </p:cNvGrpSpPr>
                  <p:nvPr/>
                </p:nvGrpSpPr>
                <p:grpSpPr bwMode="auto">
                  <a:xfrm>
                    <a:off x="3600" y="12657"/>
                    <a:ext cx="2944" cy="720"/>
                    <a:chOff x="3600" y="12657"/>
                    <a:chExt cx="2944" cy="720"/>
                  </a:xfrm>
                </p:grpSpPr>
                <p:grpSp>
                  <p:nvGrpSpPr>
                    <p:cNvPr id="795704" name="Group 56">
                      <a:extLst>
                        <a:ext uri="{FF2B5EF4-FFF2-40B4-BE49-F238E27FC236}">
                          <a16:creationId xmlns:a16="http://schemas.microsoft.com/office/drawing/2014/main" id="{DFB11DDF-835A-4C7B-9726-78A363268953}"/>
                        </a:ext>
                      </a:extLst>
                    </p:cNvPr>
                    <p:cNvGrpSpPr>
                      <a:grpSpLocks/>
                    </p:cNvGrpSpPr>
                    <p:nvPr/>
                  </p:nvGrpSpPr>
                  <p:grpSpPr bwMode="auto">
                    <a:xfrm>
                      <a:off x="3600" y="12960"/>
                      <a:ext cx="950" cy="159"/>
                      <a:chOff x="3612" y="11490"/>
                      <a:chExt cx="950" cy="159"/>
                    </a:xfrm>
                  </p:grpSpPr>
                  <p:sp>
                    <p:nvSpPr>
                      <p:cNvPr id="795705" name="Rectangle 57">
                        <a:extLst>
                          <a:ext uri="{FF2B5EF4-FFF2-40B4-BE49-F238E27FC236}">
                            <a16:creationId xmlns:a16="http://schemas.microsoft.com/office/drawing/2014/main" id="{E1B723A4-6172-4275-A2D9-D373444A4912}"/>
                          </a:ext>
                        </a:extLst>
                      </p:cNvPr>
                      <p:cNvSpPr>
                        <a:spLocks noChangeArrowheads="1"/>
                      </p:cNvSpPr>
                      <p:nvPr/>
                    </p:nvSpPr>
                    <p:spPr bwMode="auto">
                      <a:xfrm>
                        <a:off x="3612" y="11619"/>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706" name="Rectangle 58">
                        <a:extLst>
                          <a:ext uri="{FF2B5EF4-FFF2-40B4-BE49-F238E27FC236}">
                            <a16:creationId xmlns:a16="http://schemas.microsoft.com/office/drawing/2014/main" id="{E69DB112-8DBD-43BB-ADCF-45F8E92A333C}"/>
                          </a:ext>
                        </a:extLst>
                      </p:cNvPr>
                      <p:cNvSpPr>
                        <a:spLocks noChangeArrowheads="1"/>
                      </p:cNvSpPr>
                      <p:nvPr/>
                    </p:nvSpPr>
                    <p:spPr bwMode="auto">
                      <a:xfrm>
                        <a:off x="4470" y="11490"/>
                        <a:ext cx="92" cy="120"/>
                      </a:xfrm>
                      <a:prstGeom prst="rect">
                        <a:avLst/>
                      </a:prstGeom>
                      <a:solidFill>
                        <a:srgbClr val="0000FF"/>
                      </a:solidFill>
                      <a:ln w="9525">
                        <a:solidFill>
                          <a:srgbClr val="0000FF"/>
                        </a:solidFill>
                        <a:miter lim="800000"/>
                        <a:headEnd/>
                        <a:tailEnd/>
                      </a:ln>
                    </p:spPr>
                    <p:txBody>
                      <a:bodyPr/>
                      <a:lstStyle/>
                      <a:p>
                        <a:endParaRPr lang="en-US"/>
                      </a:p>
                    </p:txBody>
                  </p:sp>
                </p:grpSp>
                <p:sp>
                  <p:nvSpPr>
                    <p:cNvPr id="795707" name="Oval 59">
                      <a:extLst>
                        <a:ext uri="{FF2B5EF4-FFF2-40B4-BE49-F238E27FC236}">
                          <a16:creationId xmlns:a16="http://schemas.microsoft.com/office/drawing/2014/main" id="{CCB68FB3-5CC8-4BCB-9D07-237947B813C4}"/>
                        </a:ext>
                      </a:extLst>
                    </p:cNvPr>
                    <p:cNvSpPr>
                      <a:spLocks noChangeArrowheads="1"/>
                    </p:cNvSpPr>
                    <p:nvPr/>
                  </p:nvSpPr>
                  <p:spPr bwMode="auto">
                    <a:xfrm>
                      <a:off x="4310" y="12657"/>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708" name="Group 60">
                      <a:extLst>
                        <a:ext uri="{FF2B5EF4-FFF2-40B4-BE49-F238E27FC236}">
                          <a16:creationId xmlns:a16="http://schemas.microsoft.com/office/drawing/2014/main" id="{AF8F0CDE-4217-41CF-AAAE-AE88B76BBDAE}"/>
                        </a:ext>
                      </a:extLst>
                    </p:cNvPr>
                    <p:cNvGrpSpPr>
                      <a:grpSpLocks/>
                    </p:cNvGrpSpPr>
                    <p:nvPr/>
                  </p:nvGrpSpPr>
                  <p:grpSpPr bwMode="auto">
                    <a:xfrm>
                      <a:off x="4506" y="12747"/>
                      <a:ext cx="1828" cy="300"/>
                      <a:chOff x="4516" y="11730"/>
                      <a:chExt cx="1828" cy="300"/>
                    </a:xfrm>
                  </p:grpSpPr>
                  <p:sp>
                    <p:nvSpPr>
                      <p:cNvPr id="795709" name="Oval 61">
                        <a:extLst>
                          <a:ext uri="{FF2B5EF4-FFF2-40B4-BE49-F238E27FC236}">
                            <a16:creationId xmlns:a16="http://schemas.microsoft.com/office/drawing/2014/main" id="{0B34AF94-8925-4605-B4C2-A2B8D24961F4}"/>
                          </a:ext>
                        </a:extLst>
                      </p:cNvPr>
                      <p:cNvSpPr>
                        <a:spLocks noChangeArrowheads="1"/>
                      </p:cNvSpPr>
                      <p:nvPr/>
                    </p:nvSpPr>
                    <p:spPr bwMode="auto">
                      <a:xfrm>
                        <a:off x="4516" y="11730"/>
                        <a:ext cx="1828" cy="300"/>
                      </a:xfrm>
                      <a:prstGeom prst="ellipse">
                        <a:avLst/>
                      </a:prstGeom>
                      <a:solidFill>
                        <a:srgbClr val="FFFFFF"/>
                      </a:solidFill>
                      <a:ln w="9525">
                        <a:solidFill>
                          <a:srgbClr val="000000"/>
                        </a:solidFill>
                        <a:prstDash val="dash"/>
                        <a:round/>
                        <a:headEnd/>
                        <a:tailEnd/>
                      </a:ln>
                    </p:spPr>
                    <p:txBody>
                      <a:bodyPr/>
                      <a:lstStyle/>
                      <a:p>
                        <a:endParaRPr lang="en-US"/>
                      </a:p>
                    </p:txBody>
                  </p:sp>
                  <p:sp>
                    <p:nvSpPr>
                      <p:cNvPr id="795710" name="Oval 62">
                        <a:extLst>
                          <a:ext uri="{FF2B5EF4-FFF2-40B4-BE49-F238E27FC236}">
                            <a16:creationId xmlns:a16="http://schemas.microsoft.com/office/drawing/2014/main" id="{F9E4D95F-A56C-4779-B76F-A28C8D07D343}"/>
                          </a:ext>
                        </a:extLst>
                      </p:cNvPr>
                      <p:cNvSpPr>
                        <a:spLocks noChangeArrowheads="1"/>
                      </p:cNvSpPr>
                      <p:nvPr/>
                    </p:nvSpPr>
                    <p:spPr bwMode="auto">
                      <a:xfrm>
                        <a:off x="4844" y="11814"/>
                        <a:ext cx="1184" cy="135"/>
                      </a:xfrm>
                      <a:prstGeom prst="ellipse">
                        <a:avLst/>
                      </a:prstGeom>
                      <a:solidFill>
                        <a:srgbClr val="FFFFFF"/>
                      </a:solidFill>
                      <a:ln w="9525">
                        <a:solidFill>
                          <a:srgbClr val="000000"/>
                        </a:solidFill>
                        <a:prstDash val="dash"/>
                        <a:round/>
                        <a:headEnd/>
                        <a:tailEnd/>
                      </a:ln>
                    </p:spPr>
                    <p:txBody>
                      <a:bodyPr/>
                      <a:lstStyle/>
                      <a:p>
                        <a:endParaRPr lang="en-US"/>
                      </a:p>
                    </p:txBody>
                  </p:sp>
                </p:grpSp>
                <p:sp>
                  <p:nvSpPr>
                    <p:cNvPr id="795711" name="Line 63">
                      <a:extLst>
                        <a:ext uri="{FF2B5EF4-FFF2-40B4-BE49-F238E27FC236}">
                          <a16:creationId xmlns:a16="http://schemas.microsoft.com/office/drawing/2014/main" id="{8454F8D4-C2A1-4C55-AA83-AF81FC16430C}"/>
                        </a:ext>
                      </a:extLst>
                    </p:cNvPr>
                    <p:cNvSpPr>
                      <a:spLocks noChangeShapeType="1"/>
                    </p:cNvSpPr>
                    <p:nvPr/>
                  </p:nvSpPr>
                  <p:spPr bwMode="auto">
                    <a:xfrm>
                      <a:off x="6334" y="12897"/>
                      <a:ext cx="2" cy="1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95712" name="Line 64">
                      <a:extLst>
                        <a:ext uri="{FF2B5EF4-FFF2-40B4-BE49-F238E27FC236}">
                          <a16:creationId xmlns:a16="http://schemas.microsoft.com/office/drawing/2014/main" id="{C45BCE70-5BA3-46E2-A443-4077E9F55F57}"/>
                        </a:ext>
                      </a:extLst>
                    </p:cNvPr>
                    <p:cNvSpPr>
                      <a:spLocks noChangeShapeType="1"/>
                    </p:cNvSpPr>
                    <p:nvPr/>
                  </p:nvSpPr>
                  <p:spPr bwMode="auto">
                    <a:xfrm>
                      <a:off x="4498" y="12897"/>
                      <a:ext cx="2" cy="1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13" name="Line 65">
                      <a:extLst>
                        <a:ext uri="{FF2B5EF4-FFF2-40B4-BE49-F238E27FC236}">
                          <a16:creationId xmlns:a16="http://schemas.microsoft.com/office/drawing/2014/main" id="{D07B2D7A-DA42-454C-B459-8576E543198D}"/>
                        </a:ext>
                      </a:extLst>
                    </p:cNvPr>
                    <p:cNvSpPr>
                      <a:spLocks noChangeShapeType="1"/>
                    </p:cNvSpPr>
                    <p:nvPr/>
                  </p:nvSpPr>
                  <p:spPr bwMode="auto">
                    <a:xfrm flipH="1">
                      <a:off x="4836" y="12915"/>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14" name="Line 66">
                      <a:extLst>
                        <a:ext uri="{FF2B5EF4-FFF2-40B4-BE49-F238E27FC236}">
                          <a16:creationId xmlns:a16="http://schemas.microsoft.com/office/drawing/2014/main" id="{16FD505D-929E-4D18-BCC8-F670BCAB6002}"/>
                        </a:ext>
                      </a:extLst>
                    </p:cNvPr>
                    <p:cNvSpPr>
                      <a:spLocks noChangeShapeType="1"/>
                    </p:cNvSpPr>
                    <p:nvPr/>
                  </p:nvSpPr>
                  <p:spPr bwMode="auto">
                    <a:xfrm flipH="1">
                      <a:off x="6034" y="12912"/>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15" name="Line 67">
                      <a:extLst>
                        <a:ext uri="{FF2B5EF4-FFF2-40B4-BE49-F238E27FC236}">
                          <a16:creationId xmlns:a16="http://schemas.microsoft.com/office/drawing/2014/main" id="{399CFF8A-6D59-42BF-A9E7-4A07BBADA69E}"/>
                        </a:ext>
                      </a:extLst>
                    </p:cNvPr>
                    <p:cNvSpPr>
                      <a:spLocks noChangeShapeType="1"/>
                    </p:cNvSpPr>
                    <p:nvPr/>
                  </p:nvSpPr>
                  <p:spPr bwMode="auto">
                    <a:xfrm>
                      <a:off x="4504" y="13077"/>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16" name="Line 68">
                      <a:extLst>
                        <a:ext uri="{FF2B5EF4-FFF2-40B4-BE49-F238E27FC236}">
                          <a16:creationId xmlns:a16="http://schemas.microsoft.com/office/drawing/2014/main" id="{3D82E8F2-F99A-4015-8EAC-5E60B27DCB77}"/>
                        </a:ext>
                      </a:extLst>
                    </p:cNvPr>
                    <p:cNvSpPr>
                      <a:spLocks noChangeShapeType="1"/>
                    </p:cNvSpPr>
                    <p:nvPr/>
                  </p:nvSpPr>
                  <p:spPr bwMode="auto">
                    <a:xfrm>
                      <a:off x="6340" y="13071"/>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17" name="Line 69">
                      <a:extLst>
                        <a:ext uri="{FF2B5EF4-FFF2-40B4-BE49-F238E27FC236}">
                          <a16:creationId xmlns:a16="http://schemas.microsoft.com/office/drawing/2014/main" id="{05E2787D-3F74-440E-8243-FF54A38A0FBD}"/>
                        </a:ext>
                      </a:extLst>
                    </p:cNvPr>
                    <p:cNvSpPr>
                      <a:spLocks noChangeShapeType="1"/>
                    </p:cNvSpPr>
                    <p:nvPr/>
                  </p:nvSpPr>
                  <p:spPr bwMode="auto">
                    <a:xfrm flipH="1">
                      <a:off x="4836" y="13137"/>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18" name="Line 70">
                      <a:extLst>
                        <a:ext uri="{FF2B5EF4-FFF2-40B4-BE49-F238E27FC236}">
                          <a16:creationId xmlns:a16="http://schemas.microsoft.com/office/drawing/2014/main" id="{C89BA2A0-04F7-4488-9E44-6BB020B6EE21}"/>
                        </a:ext>
                      </a:extLst>
                    </p:cNvPr>
                    <p:cNvSpPr>
                      <a:spLocks noChangeShapeType="1"/>
                    </p:cNvSpPr>
                    <p:nvPr/>
                  </p:nvSpPr>
                  <p:spPr bwMode="auto">
                    <a:xfrm flipH="1">
                      <a:off x="6036" y="13122"/>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5719" name="Group 71">
                    <a:extLst>
                      <a:ext uri="{FF2B5EF4-FFF2-40B4-BE49-F238E27FC236}">
                        <a16:creationId xmlns:a16="http://schemas.microsoft.com/office/drawing/2014/main" id="{C3613266-F7D6-457A-9D69-1C16183BC419}"/>
                      </a:ext>
                    </a:extLst>
                  </p:cNvPr>
                  <p:cNvGrpSpPr>
                    <a:grpSpLocks/>
                  </p:cNvGrpSpPr>
                  <p:nvPr/>
                </p:nvGrpSpPr>
                <p:grpSpPr bwMode="auto">
                  <a:xfrm>
                    <a:off x="3596" y="12744"/>
                    <a:ext cx="950" cy="159"/>
                    <a:chOff x="3596" y="12744"/>
                    <a:chExt cx="950" cy="159"/>
                  </a:xfrm>
                </p:grpSpPr>
                <p:sp>
                  <p:nvSpPr>
                    <p:cNvPr id="795720" name="Rectangle 72">
                      <a:extLst>
                        <a:ext uri="{FF2B5EF4-FFF2-40B4-BE49-F238E27FC236}">
                          <a16:creationId xmlns:a16="http://schemas.microsoft.com/office/drawing/2014/main" id="{C7159B95-CF8C-4392-A577-7F3B55586E48}"/>
                        </a:ext>
                      </a:extLst>
                    </p:cNvPr>
                    <p:cNvSpPr>
                      <a:spLocks noChangeArrowheads="1"/>
                    </p:cNvSpPr>
                    <p:nvPr/>
                  </p:nvSpPr>
                  <p:spPr bwMode="auto">
                    <a:xfrm flipV="1">
                      <a:off x="3596" y="12744"/>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721" name="Rectangle 73">
                      <a:extLst>
                        <a:ext uri="{FF2B5EF4-FFF2-40B4-BE49-F238E27FC236}">
                          <a16:creationId xmlns:a16="http://schemas.microsoft.com/office/drawing/2014/main" id="{3725DE06-9485-4AFD-98C4-251ECEA3B1F6}"/>
                        </a:ext>
                      </a:extLst>
                    </p:cNvPr>
                    <p:cNvSpPr>
                      <a:spLocks noChangeArrowheads="1"/>
                    </p:cNvSpPr>
                    <p:nvPr/>
                  </p:nvSpPr>
                  <p:spPr bwMode="auto">
                    <a:xfrm flipV="1">
                      <a:off x="4454" y="12783"/>
                      <a:ext cx="92" cy="120"/>
                    </a:xfrm>
                    <a:prstGeom prst="rect">
                      <a:avLst/>
                    </a:prstGeom>
                    <a:solidFill>
                      <a:srgbClr val="0000FF"/>
                    </a:solidFill>
                    <a:ln w="9525">
                      <a:solidFill>
                        <a:srgbClr val="0000FF"/>
                      </a:solidFill>
                      <a:miter lim="800000"/>
                      <a:headEnd/>
                      <a:tailEnd/>
                    </a:ln>
                  </p:spPr>
                  <p:txBody>
                    <a:bodyPr/>
                    <a:lstStyle/>
                    <a:p>
                      <a:endParaRPr lang="en-US"/>
                    </a:p>
                  </p:txBody>
                </p:sp>
              </p:grpSp>
            </p:grpSp>
          </p:grpSp>
          <p:sp>
            <p:nvSpPr>
              <p:cNvPr id="795722" name="AutoShape 74">
                <a:extLst>
                  <a:ext uri="{FF2B5EF4-FFF2-40B4-BE49-F238E27FC236}">
                    <a16:creationId xmlns:a16="http://schemas.microsoft.com/office/drawing/2014/main" id="{8612A7A7-6F45-43AA-AD56-BCD83E87B70A}"/>
                  </a:ext>
                </a:extLst>
              </p:cNvPr>
              <p:cNvSpPr>
                <a:spLocks noChangeArrowheads="1"/>
              </p:cNvSpPr>
              <p:nvPr/>
            </p:nvSpPr>
            <p:spPr bwMode="auto">
              <a:xfrm>
                <a:off x="2972" y="1905"/>
                <a:ext cx="122" cy="321"/>
              </a:xfrm>
              <a:prstGeom prst="roundRect">
                <a:avLst>
                  <a:gd name="adj" fmla="val 16667"/>
                </a:avLst>
              </a:prstGeom>
              <a:gradFill rotWithShape="0">
                <a:gsLst>
                  <a:gs pos="0">
                    <a:srgbClr val="FFFFFF"/>
                  </a:gs>
                  <a:gs pos="100000">
                    <a:srgbClr val="FFFFFF">
                      <a:gamma/>
                      <a:shade val="46275"/>
                      <a:invGamma/>
                    </a:srgbClr>
                  </a:gs>
                </a:gsLst>
                <a:lin ang="0" scaled="1"/>
              </a:gradFill>
              <a:ln w="9525">
                <a:solidFill>
                  <a:srgbClr val="000000"/>
                </a:solidFill>
                <a:round/>
                <a:headEnd/>
                <a:tailEnd/>
              </a:ln>
            </p:spPr>
            <p:txBody>
              <a:bodyPr/>
              <a:lstStyle/>
              <a:p>
                <a:endParaRPr lang="en-US"/>
              </a:p>
            </p:txBody>
          </p:sp>
          <p:grpSp>
            <p:nvGrpSpPr>
              <p:cNvPr id="795802" name="Group 154">
                <a:extLst>
                  <a:ext uri="{FF2B5EF4-FFF2-40B4-BE49-F238E27FC236}">
                    <a16:creationId xmlns:a16="http://schemas.microsoft.com/office/drawing/2014/main" id="{8FA20858-8813-4CE9-93B3-A61713D4DA76}"/>
                  </a:ext>
                </a:extLst>
              </p:cNvPr>
              <p:cNvGrpSpPr>
                <a:grpSpLocks/>
              </p:cNvGrpSpPr>
              <p:nvPr/>
            </p:nvGrpSpPr>
            <p:grpSpPr bwMode="auto">
              <a:xfrm>
                <a:off x="1360" y="1646"/>
                <a:ext cx="2680" cy="642"/>
                <a:chOff x="1360" y="1646"/>
                <a:chExt cx="2680" cy="642"/>
              </a:xfrm>
            </p:grpSpPr>
            <p:sp>
              <p:nvSpPr>
                <p:cNvPr id="795724" name="Oval 76">
                  <a:extLst>
                    <a:ext uri="{FF2B5EF4-FFF2-40B4-BE49-F238E27FC236}">
                      <a16:creationId xmlns:a16="http://schemas.microsoft.com/office/drawing/2014/main" id="{542805FC-F195-4FAB-A2E2-1B9D8E65C4CC}"/>
                    </a:ext>
                  </a:extLst>
                </p:cNvPr>
                <p:cNvSpPr>
                  <a:spLocks noChangeArrowheads="1"/>
                </p:cNvSpPr>
                <p:nvPr/>
              </p:nvSpPr>
              <p:spPr bwMode="auto">
                <a:xfrm>
                  <a:off x="2012" y="1678"/>
                  <a:ext cx="2028" cy="428"/>
                </a:xfrm>
                <a:prstGeom prst="ellipse">
                  <a:avLst/>
                </a:prstGeom>
                <a:solidFill>
                  <a:srgbClr val="FFFFFF"/>
                </a:solidFill>
                <a:ln w="9525">
                  <a:solidFill>
                    <a:srgbClr val="000000"/>
                  </a:solidFill>
                  <a:round/>
                  <a:headEnd/>
                  <a:tailEnd/>
                </a:ln>
              </p:spPr>
              <p:txBody>
                <a:bodyPr/>
                <a:lstStyle/>
                <a:p>
                  <a:endParaRPr lang="en-US"/>
                </a:p>
              </p:txBody>
            </p:sp>
            <p:grpSp>
              <p:nvGrpSpPr>
                <p:cNvPr id="795801" name="Group 153">
                  <a:extLst>
                    <a:ext uri="{FF2B5EF4-FFF2-40B4-BE49-F238E27FC236}">
                      <a16:creationId xmlns:a16="http://schemas.microsoft.com/office/drawing/2014/main" id="{ABEBAFE9-80F6-4235-93C5-791BC8EA154A}"/>
                    </a:ext>
                  </a:extLst>
                </p:cNvPr>
                <p:cNvGrpSpPr>
                  <a:grpSpLocks/>
                </p:cNvGrpSpPr>
                <p:nvPr/>
              </p:nvGrpSpPr>
              <p:grpSpPr bwMode="auto">
                <a:xfrm>
                  <a:off x="1360" y="1646"/>
                  <a:ext cx="2675" cy="642"/>
                  <a:chOff x="1360" y="1646"/>
                  <a:chExt cx="2675" cy="642"/>
                </a:xfrm>
              </p:grpSpPr>
              <p:grpSp>
                <p:nvGrpSpPr>
                  <p:cNvPr id="795726" name="Group 78">
                    <a:extLst>
                      <a:ext uri="{FF2B5EF4-FFF2-40B4-BE49-F238E27FC236}">
                        <a16:creationId xmlns:a16="http://schemas.microsoft.com/office/drawing/2014/main" id="{C1E8B30D-23D6-4DC2-9231-756C00761E54}"/>
                      </a:ext>
                    </a:extLst>
                  </p:cNvPr>
                  <p:cNvGrpSpPr>
                    <a:grpSpLocks/>
                  </p:cNvGrpSpPr>
                  <p:nvPr/>
                </p:nvGrpSpPr>
                <p:grpSpPr bwMode="auto">
                  <a:xfrm>
                    <a:off x="1363" y="1646"/>
                    <a:ext cx="2672" cy="642"/>
                    <a:chOff x="3594" y="12246"/>
                    <a:chExt cx="2944" cy="720"/>
                  </a:xfrm>
                </p:grpSpPr>
                <p:grpSp>
                  <p:nvGrpSpPr>
                    <p:cNvPr id="795727" name="Group 79">
                      <a:extLst>
                        <a:ext uri="{FF2B5EF4-FFF2-40B4-BE49-F238E27FC236}">
                          <a16:creationId xmlns:a16="http://schemas.microsoft.com/office/drawing/2014/main" id="{FB264551-ADF5-4E83-B53D-815E89921303}"/>
                        </a:ext>
                      </a:extLst>
                    </p:cNvPr>
                    <p:cNvGrpSpPr>
                      <a:grpSpLocks/>
                    </p:cNvGrpSpPr>
                    <p:nvPr/>
                  </p:nvGrpSpPr>
                  <p:grpSpPr bwMode="auto">
                    <a:xfrm>
                      <a:off x="3594" y="12549"/>
                      <a:ext cx="950" cy="159"/>
                      <a:chOff x="3612" y="11490"/>
                      <a:chExt cx="950" cy="159"/>
                    </a:xfrm>
                  </p:grpSpPr>
                  <p:sp>
                    <p:nvSpPr>
                      <p:cNvPr id="795728" name="Rectangle 80">
                        <a:extLst>
                          <a:ext uri="{FF2B5EF4-FFF2-40B4-BE49-F238E27FC236}">
                            <a16:creationId xmlns:a16="http://schemas.microsoft.com/office/drawing/2014/main" id="{6036A83C-37A2-480A-992C-B675CA533FD6}"/>
                          </a:ext>
                        </a:extLst>
                      </p:cNvPr>
                      <p:cNvSpPr>
                        <a:spLocks noChangeArrowheads="1"/>
                      </p:cNvSpPr>
                      <p:nvPr/>
                    </p:nvSpPr>
                    <p:spPr bwMode="auto">
                      <a:xfrm>
                        <a:off x="3612" y="11619"/>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729" name="Rectangle 81">
                        <a:extLst>
                          <a:ext uri="{FF2B5EF4-FFF2-40B4-BE49-F238E27FC236}">
                            <a16:creationId xmlns:a16="http://schemas.microsoft.com/office/drawing/2014/main" id="{15731640-ABEB-465B-A478-9EFE2B27997F}"/>
                          </a:ext>
                        </a:extLst>
                      </p:cNvPr>
                      <p:cNvSpPr>
                        <a:spLocks noChangeArrowheads="1"/>
                      </p:cNvSpPr>
                      <p:nvPr/>
                    </p:nvSpPr>
                    <p:spPr bwMode="auto">
                      <a:xfrm>
                        <a:off x="4470" y="11490"/>
                        <a:ext cx="92" cy="120"/>
                      </a:xfrm>
                      <a:prstGeom prst="rect">
                        <a:avLst/>
                      </a:prstGeom>
                      <a:solidFill>
                        <a:srgbClr val="0000FF"/>
                      </a:solidFill>
                      <a:ln w="9525">
                        <a:solidFill>
                          <a:srgbClr val="0000FF"/>
                        </a:solidFill>
                        <a:miter lim="800000"/>
                        <a:headEnd/>
                        <a:tailEnd/>
                      </a:ln>
                    </p:spPr>
                    <p:txBody>
                      <a:bodyPr/>
                      <a:lstStyle/>
                      <a:p>
                        <a:endParaRPr lang="en-US"/>
                      </a:p>
                    </p:txBody>
                  </p:sp>
                </p:grpSp>
                <p:sp>
                  <p:nvSpPr>
                    <p:cNvPr id="795730" name="Oval 82">
                      <a:extLst>
                        <a:ext uri="{FF2B5EF4-FFF2-40B4-BE49-F238E27FC236}">
                          <a16:creationId xmlns:a16="http://schemas.microsoft.com/office/drawing/2014/main" id="{CCFA020F-07ED-4EBE-94E0-FDD3F5729E47}"/>
                        </a:ext>
                      </a:extLst>
                    </p:cNvPr>
                    <p:cNvSpPr>
                      <a:spLocks noChangeArrowheads="1"/>
                    </p:cNvSpPr>
                    <p:nvPr/>
                  </p:nvSpPr>
                  <p:spPr bwMode="auto">
                    <a:xfrm>
                      <a:off x="4304" y="12246"/>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731" name="Group 83">
                      <a:extLst>
                        <a:ext uri="{FF2B5EF4-FFF2-40B4-BE49-F238E27FC236}">
                          <a16:creationId xmlns:a16="http://schemas.microsoft.com/office/drawing/2014/main" id="{3DC73DF0-B2A8-4784-A05E-72E6E56E70BF}"/>
                        </a:ext>
                      </a:extLst>
                    </p:cNvPr>
                    <p:cNvGrpSpPr>
                      <a:grpSpLocks/>
                    </p:cNvGrpSpPr>
                    <p:nvPr/>
                  </p:nvGrpSpPr>
                  <p:grpSpPr bwMode="auto">
                    <a:xfrm>
                      <a:off x="4500" y="12336"/>
                      <a:ext cx="1828" cy="300"/>
                      <a:chOff x="4516" y="11730"/>
                      <a:chExt cx="1828" cy="300"/>
                    </a:xfrm>
                  </p:grpSpPr>
                  <p:sp>
                    <p:nvSpPr>
                      <p:cNvPr id="795732" name="Oval 84">
                        <a:extLst>
                          <a:ext uri="{FF2B5EF4-FFF2-40B4-BE49-F238E27FC236}">
                            <a16:creationId xmlns:a16="http://schemas.microsoft.com/office/drawing/2014/main" id="{15C8D656-3CEA-4509-B7CC-9508037B3579}"/>
                          </a:ext>
                        </a:extLst>
                      </p:cNvPr>
                      <p:cNvSpPr>
                        <a:spLocks noChangeArrowheads="1"/>
                      </p:cNvSpPr>
                      <p:nvPr/>
                    </p:nvSpPr>
                    <p:spPr bwMode="auto">
                      <a:xfrm>
                        <a:off x="4516" y="11730"/>
                        <a:ext cx="1828" cy="300"/>
                      </a:xfrm>
                      <a:prstGeom prst="ellipse">
                        <a:avLst/>
                      </a:prstGeom>
                      <a:solidFill>
                        <a:srgbClr val="FFFFFF"/>
                      </a:solidFill>
                      <a:ln w="9525">
                        <a:solidFill>
                          <a:srgbClr val="000000"/>
                        </a:solidFill>
                        <a:prstDash val="dash"/>
                        <a:round/>
                        <a:headEnd/>
                        <a:tailEnd/>
                      </a:ln>
                    </p:spPr>
                    <p:txBody>
                      <a:bodyPr/>
                      <a:lstStyle/>
                      <a:p>
                        <a:endParaRPr lang="en-US"/>
                      </a:p>
                    </p:txBody>
                  </p:sp>
                  <p:sp>
                    <p:nvSpPr>
                      <p:cNvPr id="795733" name="Oval 85">
                        <a:extLst>
                          <a:ext uri="{FF2B5EF4-FFF2-40B4-BE49-F238E27FC236}">
                            <a16:creationId xmlns:a16="http://schemas.microsoft.com/office/drawing/2014/main" id="{158A5FF5-B267-416D-B143-BE2AB093E48B}"/>
                          </a:ext>
                        </a:extLst>
                      </p:cNvPr>
                      <p:cNvSpPr>
                        <a:spLocks noChangeArrowheads="1"/>
                      </p:cNvSpPr>
                      <p:nvPr/>
                    </p:nvSpPr>
                    <p:spPr bwMode="auto">
                      <a:xfrm>
                        <a:off x="4844" y="11814"/>
                        <a:ext cx="1184" cy="135"/>
                      </a:xfrm>
                      <a:prstGeom prst="ellipse">
                        <a:avLst/>
                      </a:prstGeom>
                      <a:solidFill>
                        <a:srgbClr val="FFFFFF"/>
                      </a:solidFill>
                      <a:ln w="9525">
                        <a:solidFill>
                          <a:srgbClr val="000000"/>
                        </a:solidFill>
                        <a:prstDash val="dash"/>
                        <a:round/>
                        <a:headEnd/>
                        <a:tailEnd/>
                      </a:ln>
                    </p:spPr>
                    <p:txBody>
                      <a:bodyPr/>
                      <a:lstStyle/>
                      <a:p>
                        <a:endParaRPr lang="en-US"/>
                      </a:p>
                    </p:txBody>
                  </p:sp>
                </p:grpSp>
                <p:sp>
                  <p:nvSpPr>
                    <p:cNvPr id="795734" name="Line 86">
                      <a:extLst>
                        <a:ext uri="{FF2B5EF4-FFF2-40B4-BE49-F238E27FC236}">
                          <a16:creationId xmlns:a16="http://schemas.microsoft.com/office/drawing/2014/main" id="{C714AEA2-DE9A-47BD-84B3-67C1C680742A}"/>
                        </a:ext>
                      </a:extLst>
                    </p:cNvPr>
                    <p:cNvSpPr>
                      <a:spLocks noChangeShapeType="1"/>
                    </p:cNvSpPr>
                    <p:nvPr/>
                  </p:nvSpPr>
                  <p:spPr bwMode="auto">
                    <a:xfrm>
                      <a:off x="6328" y="12486"/>
                      <a:ext cx="2" cy="1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95735" name="Line 87">
                      <a:extLst>
                        <a:ext uri="{FF2B5EF4-FFF2-40B4-BE49-F238E27FC236}">
                          <a16:creationId xmlns:a16="http://schemas.microsoft.com/office/drawing/2014/main" id="{4AB661B7-2072-4D39-ACFD-629178FAC503}"/>
                        </a:ext>
                      </a:extLst>
                    </p:cNvPr>
                    <p:cNvSpPr>
                      <a:spLocks noChangeShapeType="1"/>
                    </p:cNvSpPr>
                    <p:nvPr/>
                  </p:nvSpPr>
                  <p:spPr bwMode="auto">
                    <a:xfrm>
                      <a:off x="4492" y="12486"/>
                      <a:ext cx="2" cy="1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36" name="Line 88">
                      <a:extLst>
                        <a:ext uri="{FF2B5EF4-FFF2-40B4-BE49-F238E27FC236}">
                          <a16:creationId xmlns:a16="http://schemas.microsoft.com/office/drawing/2014/main" id="{60FF47EE-D44A-45FA-9895-8EEFF1DD106B}"/>
                        </a:ext>
                      </a:extLst>
                    </p:cNvPr>
                    <p:cNvSpPr>
                      <a:spLocks noChangeShapeType="1"/>
                    </p:cNvSpPr>
                    <p:nvPr/>
                  </p:nvSpPr>
                  <p:spPr bwMode="auto">
                    <a:xfrm flipH="1">
                      <a:off x="4830" y="12504"/>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37" name="Line 89">
                      <a:extLst>
                        <a:ext uri="{FF2B5EF4-FFF2-40B4-BE49-F238E27FC236}">
                          <a16:creationId xmlns:a16="http://schemas.microsoft.com/office/drawing/2014/main" id="{EDF718CC-1819-4275-A9F6-8A5D885A6AEF}"/>
                        </a:ext>
                      </a:extLst>
                    </p:cNvPr>
                    <p:cNvSpPr>
                      <a:spLocks noChangeShapeType="1"/>
                    </p:cNvSpPr>
                    <p:nvPr/>
                  </p:nvSpPr>
                  <p:spPr bwMode="auto">
                    <a:xfrm flipH="1">
                      <a:off x="6028" y="12501"/>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38" name="Line 90">
                      <a:extLst>
                        <a:ext uri="{FF2B5EF4-FFF2-40B4-BE49-F238E27FC236}">
                          <a16:creationId xmlns:a16="http://schemas.microsoft.com/office/drawing/2014/main" id="{669AD8AC-ECE1-4F0B-B990-8FBBC9EEEDB0}"/>
                        </a:ext>
                      </a:extLst>
                    </p:cNvPr>
                    <p:cNvSpPr>
                      <a:spLocks noChangeShapeType="1"/>
                    </p:cNvSpPr>
                    <p:nvPr/>
                  </p:nvSpPr>
                  <p:spPr bwMode="auto">
                    <a:xfrm>
                      <a:off x="4498" y="12666"/>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39" name="Line 91">
                      <a:extLst>
                        <a:ext uri="{FF2B5EF4-FFF2-40B4-BE49-F238E27FC236}">
                          <a16:creationId xmlns:a16="http://schemas.microsoft.com/office/drawing/2014/main" id="{154221C2-D74B-4A9F-AEEE-62B34AC222E0}"/>
                        </a:ext>
                      </a:extLst>
                    </p:cNvPr>
                    <p:cNvSpPr>
                      <a:spLocks noChangeShapeType="1"/>
                    </p:cNvSpPr>
                    <p:nvPr/>
                  </p:nvSpPr>
                  <p:spPr bwMode="auto">
                    <a:xfrm>
                      <a:off x="6334" y="12660"/>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40" name="Line 92">
                      <a:extLst>
                        <a:ext uri="{FF2B5EF4-FFF2-40B4-BE49-F238E27FC236}">
                          <a16:creationId xmlns:a16="http://schemas.microsoft.com/office/drawing/2014/main" id="{4D28B786-FC68-4420-99CB-B77EDFC31631}"/>
                        </a:ext>
                      </a:extLst>
                    </p:cNvPr>
                    <p:cNvSpPr>
                      <a:spLocks noChangeShapeType="1"/>
                    </p:cNvSpPr>
                    <p:nvPr/>
                  </p:nvSpPr>
                  <p:spPr bwMode="auto">
                    <a:xfrm flipH="1">
                      <a:off x="4830" y="12726"/>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41" name="Line 93">
                      <a:extLst>
                        <a:ext uri="{FF2B5EF4-FFF2-40B4-BE49-F238E27FC236}">
                          <a16:creationId xmlns:a16="http://schemas.microsoft.com/office/drawing/2014/main" id="{441745D7-C361-4AD0-9631-1A9391C8148A}"/>
                        </a:ext>
                      </a:extLst>
                    </p:cNvPr>
                    <p:cNvSpPr>
                      <a:spLocks noChangeShapeType="1"/>
                    </p:cNvSpPr>
                    <p:nvPr/>
                  </p:nvSpPr>
                  <p:spPr bwMode="auto">
                    <a:xfrm flipH="1">
                      <a:off x="6030" y="12711"/>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5742" name="Group 94">
                    <a:extLst>
                      <a:ext uri="{FF2B5EF4-FFF2-40B4-BE49-F238E27FC236}">
                        <a16:creationId xmlns:a16="http://schemas.microsoft.com/office/drawing/2014/main" id="{152957BD-9825-4118-8317-94D7A3B5443E}"/>
                      </a:ext>
                    </a:extLst>
                  </p:cNvPr>
                  <p:cNvGrpSpPr>
                    <a:grpSpLocks/>
                  </p:cNvGrpSpPr>
                  <p:nvPr/>
                </p:nvGrpSpPr>
                <p:grpSpPr bwMode="auto">
                  <a:xfrm>
                    <a:off x="1360" y="1745"/>
                    <a:ext cx="862" cy="142"/>
                    <a:chOff x="3590" y="12333"/>
                    <a:chExt cx="950" cy="159"/>
                  </a:xfrm>
                </p:grpSpPr>
                <p:sp>
                  <p:nvSpPr>
                    <p:cNvPr id="795743" name="Rectangle 95">
                      <a:extLst>
                        <a:ext uri="{FF2B5EF4-FFF2-40B4-BE49-F238E27FC236}">
                          <a16:creationId xmlns:a16="http://schemas.microsoft.com/office/drawing/2014/main" id="{F5EB6A0C-62B8-49DB-BF64-ABA5932D6AC6}"/>
                        </a:ext>
                      </a:extLst>
                    </p:cNvPr>
                    <p:cNvSpPr>
                      <a:spLocks noChangeArrowheads="1"/>
                    </p:cNvSpPr>
                    <p:nvPr/>
                  </p:nvSpPr>
                  <p:spPr bwMode="auto">
                    <a:xfrm flipV="1">
                      <a:off x="3590" y="12333"/>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744" name="Rectangle 96">
                      <a:extLst>
                        <a:ext uri="{FF2B5EF4-FFF2-40B4-BE49-F238E27FC236}">
                          <a16:creationId xmlns:a16="http://schemas.microsoft.com/office/drawing/2014/main" id="{468DBD2E-EB67-4158-9B88-B9A6741D1198}"/>
                        </a:ext>
                      </a:extLst>
                    </p:cNvPr>
                    <p:cNvSpPr>
                      <a:spLocks noChangeArrowheads="1"/>
                    </p:cNvSpPr>
                    <p:nvPr/>
                  </p:nvSpPr>
                  <p:spPr bwMode="auto">
                    <a:xfrm flipV="1">
                      <a:off x="4448" y="12372"/>
                      <a:ext cx="92" cy="120"/>
                    </a:xfrm>
                    <a:prstGeom prst="rect">
                      <a:avLst/>
                    </a:prstGeom>
                    <a:solidFill>
                      <a:srgbClr val="0000FF"/>
                    </a:solidFill>
                    <a:ln w="9525">
                      <a:solidFill>
                        <a:srgbClr val="0000FF"/>
                      </a:solidFill>
                      <a:miter lim="800000"/>
                      <a:headEnd/>
                      <a:tailEnd/>
                    </a:ln>
                  </p:spPr>
                  <p:txBody>
                    <a:bodyPr/>
                    <a:lstStyle/>
                    <a:p>
                      <a:endParaRPr lang="en-US"/>
                    </a:p>
                  </p:txBody>
                </p:sp>
              </p:grpSp>
            </p:grpSp>
          </p:grpSp>
          <p:sp>
            <p:nvSpPr>
              <p:cNvPr id="795745" name="AutoShape 97">
                <a:extLst>
                  <a:ext uri="{FF2B5EF4-FFF2-40B4-BE49-F238E27FC236}">
                    <a16:creationId xmlns:a16="http://schemas.microsoft.com/office/drawing/2014/main" id="{6C8BB727-0B47-48D9-8425-0B51A765ED6F}"/>
                  </a:ext>
                </a:extLst>
              </p:cNvPr>
              <p:cNvSpPr>
                <a:spLocks noChangeArrowheads="1"/>
              </p:cNvSpPr>
              <p:nvPr/>
            </p:nvSpPr>
            <p:spPr bwMode="auto">
              <a:xfrm>
                <a:off x="2970" y="1552"/>
                <a:ext cx="122" cy="321"/>
              </a:xfrm>
              <a:prstGeom prst="roundRect">
                <a:avLst>
                  <a:gd name="adj" fmla="val 16667"/>
                </a:avLst>
              </a:prstGeom>
              <a:gradFill rotWithShape="0">
                <a:gsLst>
                  <a:gs pos="0">
                    <a:srgbClr val="FFFFFF"/>
                  </a:gs>
                  <a:gs pos="100000">
                    <a:srgbClr val="FFFFFF">
                      <a:gamma/>
                      <a:shade val="46275"/>
                      <a:invGamma/>
                    </a:srgbClr>
                  </a:gs>
                </a:gsLst>
                <a:lin ang="0" scaled="1"/>
              </a:gradFill>
              <a:ln w="9525">
                <a:solidFill>
                  <a:srgbClr val="000000"/>
                </a:solidFill>
                <a:round/>
                <a:headEnd/>
                <a:tailEnd/>
              </a:ln>
            </p:spPr>
            <p:txBody>
              <a:bodyPr/>
              <a:lstStyle/>
              <a:p>
                <a:endParaRPr lang="en-US"/>
              </a:p>
            </p:txBody>
          </p:sp>
          <p:grpSp>
            <p:nvGrpSpPr>
              <p:cNvPr id="795746" name="Group 98">
                <a:extLst>
                  <a:ext uri="{FF2B5EF4-FFF2-40B4-BE49-F238E27FC236}">
                    <a16:creationId xmlns:a16="http://schemas.microsoft.com/office/drawing/2014/main" id="{38B949C4-7ECC-4A29-9A6F-378D33EB4B0B}"/>
                  </a:ext>
                </a:extLst>
              </p:cNvPr>
              <p:cNvGrpSpPr>
                <a:grpSpLocks/>
              </p:cNvGrpSpPr>
              <p:nvPr/>
            </p:nvGrpSpPr>
            <p:grpSpPr bwMode="auto">
              <a:xfrm>
                <a:off x="1360" y="1290"/>
                <a:ext cx="2681" cy="642"/>
                <a:chOff x="4142" y="11739"/>
                <a:chExt cx="2954" cy="720"/>
              </a:xfrm>
            </p:grpSpPr>
            <p:sp>
              <p:nvSpPr>
                <p:cNvPr id="795747" name="Oval 99">
                  <a:extLst>
                    <a:ext uri="{FF2B5EF4-FFF2-40B4-BE49-F238E27FC236}">
                      <a16:creationId xmlns:a16="http://schemas.microsoft.com/office/drawing/2014/main" id="{9206A81C-8440-48E9-964D-2DA120BDCEEC}"/>
                    </a:ext>
                  </a:extLst>
                </p:cNvPr>
                <p:cNvSpPr>
                  <a:spLocks noChangeArrowheads="1"/>
                </p:cNvSpPr>
                <p:nvPr/>
              </p:nvSpPr>
              <p:spPr bwMode="auto">
                <a:xfrm>
                  <a:off x="4862" y="11790"/>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748" name="Group 100">
                  <a:extLst>
                    <a:ext uri="{FF2B5EF4-FFF2-40B4-BE49-F238E27FC236}">
                      <a16:creationId xmlns:a16="http://schemas.microsoft.com/office/drawing/2014/main" id="{2C07AA1F-B30B-47E8-857A-92C2510932B4}"/>
                    </a:ext>
                  </a:extLst>
                </p:cNvPr>
                <p:cNvGrpSpPr>
                  <a:grpSpLocks/>
                </p:cNvGrpSpPr>
                <p:nvPr/>
              </p:nvGrpSpPr>
              <p:grpSpPr bwMode="auto">
                <a:xfrm>
                  <a:off x="4142" y="11739"/>
                  <a:ext cx="2950" cy="720"/>
                  <a:chOff x="3604" y="11847"/>
                  <a:chExt cx="2950" cy="720"/>
                </a:xfrm>
              </p:grpSpPr>
              <p:grpSp>
                <p:nvGrpSpPr>
                  <p:cNvPr id="795749" name="Group 101">
                    <a:extLst>
                      <a:ext uri="{FF2B5EF4-FFF2-40B4-BE49-F238E27FC236}">
                        <a16:creationId xmlns:a16="http://schemas.microsoft.com/office/drawing/2014/main" id="{233CA591-C590-4B42-948E-2818B6B9ADCF}"/>
                      </a:ext>
                    </a:extLst>
                  </p:cNvPr>
                  <p:cNvGrpSpPr>
                    <a:grpSpLocks/>
                  </p:cNvGrpSpPr>
                  <p:nvPr/>
                </p:nvGrpSpPr>
                <p:grpSpPr bwMode="auto">
                  <a:xfrm>
                    <a:off x="3604" y="11847"/>
                    <a:ext cx="2950" cy="720"/>
                    <a:chOff x="3604" y="11847"/>
                    <a:chExt cx="2950" cy="720"/>
                  </a:xfrm>
                </p:grpSpPr>
                <p:grpSp>
                  <p:nvGrpSpPr>
                    <p:cNvPr id="795750" name="Group 102">
                      <a:extLst>
                        <a:ext uri="{FF2B5EF4-FFF2-40B4-BE49-F238E27FC236}">
                          <a16:creationId xmlns:a16="http://schemas.microsoft.com/office/drawing/2014/main" id="{635BA9B8-6E46-4104-A82F-028348584ECD}"/>
                        </a:ext>
                      </a:extLst>
                    </p:cNvPr>
                    <p:cNvGrpSpPr>
                      <a:grpSpLocks/>
                    </p:cNvGrpSpPr>
                    <p:nvPr/>
                  </p:nvGrpSpPr>
                  <p:grpSpPr bwMode="auto">
                    <a:xfrm>
                      <a:off x="3604" y="12156"/>
                      <a:ext cx="950" cy="159"/>
                      <a:chOff x="3612" y="11490"/>
                      <a:chExt cx="950" cy="159"/>
                    </a:xfrm>
                  </p:grpSpPr>
                  <p:sp>
                    <p:nvSpPr>
                      <p:cNvPr id="795751" name="Rectangle 103">
                        <a:extLst>
                          <a:ext uri="{FF2B5EF4-FFF2-40B4-BE49-F238E27FC236}">
                            <a16:creationId xmlns:a16="http://schemas.microsoft.com/office/drawing/2014/main" id="{738026A6-0E29-4201-AC7C-875E1D1C1EA6}"/>
                          </a:ext>
                        </a:extLst>
                      </p:cNvPr>
                      <p:cNvSpPr>
                        <a:spLocks noChangeArrowheads="1"/>
                      </p:cNvSpPr>
                      <p:nvPr/>
                    </p:nvSpPr>
                    <p:spPr bwMode="auto">
                      <a:xfrm>
                        <a:off x="3612" y="11619"/>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752" name="Rectangle 104">
                        <a:extLst>
                          <a:ext uri="{FF2B5EF4-FFF2-40B4-BE49-F238E27FC236}">
                            <a16:creationId xmlns:a16="http://schemas.microsoft.com/office/drawing/2014/main" id="{FEE4CD64-D3C4-4BED-AC4C-12E4B545E2E4}"/>
                          </a:ext>
                        </a:extLst>
                      </p:cNvPr>
                      <p:cNvSpPr>
                        <a:spLocks noChangeArrowheads="1"/>
                      </p:cNvSpPr>
                      <p:nvPr/>
                    </p:nvSpPr>
                    <p:spPr bwMode="auto">
                      <a:xfrm>
                        <a:off x="4470" y="11490"/>
                        <a:ext cx="92" cy="120"/>
                      </a:xfrm>
                      <a:prstGeom prst="rect">
                        <a:avLst/>
                      </a:prstGeom>
                      <a:solidFill>
                        <a:srgbClr val="0000FF"/>
                      </a:solidFill>
                      <a:ln w="9525">
                        <a:solidFill>
                          <a:srgbClr val="0000FF"/>
                        </a:solidFill>
                        <a:miter lim="800000"/>
                        <a:headEnd/>
                        <a:tailEnd/>
                      </a:ln>
                    </p:spPr>
                    <p:txBody>
                      <a:bodyPr/>
                      <a:lstStyle/>
                      <a:p>
                        <a:endParaRPr lang="en-US"/>
                      </a:p>
                    </p:txBody>
                  </p:sp>
                </p:grpSp>
                <p:sp>
                  <p:nvSpPr>
                    <p:cNvPr id="795753" name="Oval 105">
                      <a:extLst>
                        <a:ext uri="{FF2B5EF4-FFF2-40B4-BE49-F238E27FC236}">
                          <a16:creationId xmlns:a16="http://schemas.microsoft.com/office/drawing/2014/main" id="{12FA2F87-2633-4F1C-9EE5-EB4CEB60D6EF}"/>
                        </a:ext>
                      </a:extLst>
                    </p:cNvPr>
                    <p:cNvSpPr>
                      <a:spLocks noChangeArrowheads="1"/>
                    </p:cNvSpPr>
                    <p:nvPr/>
                  </p:nvSpPr>
                  <p:spPr bwMode="auto">
                    <a:xfrm>
                      <a:off x="4320" y="11847"/>
                      <a:ext cx="2234" cy="480"/>
                    </a:xfrm>
                    <a:prstGeom prst="ellipse">
                      <a:avLst/>
                    </a:prstGeom>
                    <a:solidFill>
                      <a:srgbClr val="FFFFFF"/>
                    </a:solidFill>
                    <a:ln w="9525">
                      <a:solidFill>
                        <a:srgbClr val="000000"/>
                      </a:solidFill>
                      <a:round/>
                      <a:headEnd/>
                      <a:tailEnd/>
                    </a:ln>
                  </p:spPr>
                  <p:txBody>
                    <a:bodyPr/>
                    <a:lstStyle/>
                    <a:p>
                      <a:endParaRPr lang="en-US"/>
                    </a:p>
                  </p:txBody>
                </p:sp>
                <p:grpSp>
                  <p:nvGrpSpPr>
                    <p:cNvPr id="795754" name="Group 106">
                      <a:extLst>
                        <a:ext uri="{FF2B5EF4-FFF2-40B4-BE49-F238E27FC236}">
                          <a16:creationId xmlns:a16="http://schemas.microsoft.com/office/drawing/2014/main" id="{25F35E86-8C14-43FF-A177-6F5B8ACEE7D7}"/>
                        </a:ext>
                      </a:extLst>
                    </p:cNvPr>
                    <p:cNvGrpSpPr>
                      <a:grpSpLocks/>
                    </p:cNvGrpSpPr>
                    <p:nvPr/>
                  </p:nvGrpSpPr>
                  <p:grpSpPr bwMode="auto">
                    <a:xfrm>
                      <a:off x="4516" y="11937"/>
                      <a:ext cx="1828" cy="300"/>
                      <a:chOff x="4516" y="11730"/>
                      <a:chExt cx="1828" cy="300"/>
                    </a:xfrm>
                  </p:grpSpPr>
                  <p:sp>
                    <p:nvSpPr>
                      <p:cNvPr id="795755" name="Oval 107">
                        <a:extLst>
                          <a:ext uri="{FF2B5EF4-FFF2-40B4-BE49-F238E27FC236}">
                            <a16:creationId xmlns:a16="http://schemas.microsoft.com/office/drawing/2014/main" id="{BBE53221-0F61-4DE9-8364-2A7AFAFE070D}"/>
                          </a:ext>
                        </a:extLst>
                      </p:cNvPr>
                      <p:cNvSpPr>
                        <a:spLocks noChangeArrowheads="1"/>
                      </p:cNvSpPr>
                      <p:nvPr/>
                    </p:nvSpPr>
                    <p:spPr bwMode="auto">
                      <a:xfrm>
                        <a:off x="4516" y="11730"/>
                        <a:ext cx="1828" cy="300"/>
                      </a:xfrm>
                      <a:prstGeom prst="ellipse">
                        <a:avLst/>
                      </a:prstGeom>
                      <a:solidFill>
                        <a:srgbClr val="FFFFFF"/>
                      </a:solidFill>
                      <a:ln w="9525">
                        <a:solidFill>
                          <a:srgbClr val="000000"/>
                        </a:solidFill>
                        <a:prstDash val="dash"/>
                        <a:round/>
                        <a:headEnd/>
                        <a:tailEnd/>
                      </a:ln>
                    </p:spPr>
                    <p:txBody>
                      <a:bodyPr/>
                      <a:lstStyle/>
                      <a:p>
                        <a:endParaRPr lang="en-US"/>
                      </a:p>
                    </p:txBody>
                  </p:sp>
                  <p:sp>
                    <p:nvSpPr>
                      <p:cNvPr id="795756" name="Oval 108">
                        <a:extLst>
                          <a:ext uri="{FF2B5EF4-FFF2-40B4-BE49-F238E27FC236}">
                            <a16:creationId xmlns:a16="http://schemas.microsoft.com/office/drawing/2014/main" id="{D0A130B3-ECB2-4F35-BD80-05368041F5EA}"/>
                          </a:ext>
                        </a:extLst>
                      </p:cNvPr>
                      <p:cNvSpPr>
                        <a:spLocks noChangeArrowheads="1"/>
                      </p:cNvSpPr>
                      <p:nvPr/>
                    </p:nvSpPr>
                    <p:spPr bwMode="auto">
                      <a:xfrm>
                        <a:off x="4844" y="11814"/>
                        <a:ext cx="1184" cy="135"/>
                      </a:xfrm>
                      <a:prstGeom prst="ellipse">
                        <a:avLst/>
                      </a:prstGeom>
                      <a:solidFill>
                        <a:srgbClr val="FFFFFF"/>
                      </a:solidFill>
                      <a:ln w="9525">
                        <a:solidFill>
                          <a:srgbClr val="000000"/>
                        </a:solidFill>
                        <a:prstDash val="dash"/>
                        <a:round/>
                        <a:headEnd/>
                        <a:tailEnd/>
                      </a:ln>
                    </p:spPr>
                    <p:txBody>
                      <a:bodyPr/>
                      <a:lstStyle/>
                      <a:p>
                        <a:endParaRPr lang="en-US"/>
                      </a:p>
                    </p:txBody>
                  </p:sp>
                </p:grpSp>
                <p:sp>
                  <p:nvSpPr>
                    <p:cNvPr id="795757" name="Line 109">
                      <a:extLst>
                        <a:ext uri="{FF2B5EF4-FFF2-40B4-BE49-F238E27FC236}">
                          <a16:creationId xmlns:a16="http://schemas.microsoft.com/office/drawing/2014/main" id="{C64808CB-0339-48D8-9181-CD6C12F67FAB}"/>
                        </a:ext>
                      </a:extLst>
                    </p:cNvPr>
                    <p:cNvSpPr>
                      <a:spLocks noChangeShapeType="1"/>
                    </p:cNvSpPr>
                    <p:nvPr/>
                  </p:nvSpPr>
                  <p:spPr bwMode="auto">
                    <a:xfrm>
                      <a:off x="6344" y="12087"/>
                      <a:ext cx="2" cy="1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95758" name="Line 110">
                      <a:extLst>
                        <a:ext uri="{FF2B5EF4-FFF2-40B4-BE49-F238E27FC236}">
                          <a16:creationId xmlns:a16="http://schemas.microsoft.com/office/drawing/2014/main" id="{0ABBC8CB-FB9D-4B2C-8051-C1F4C0A25E1C}"/>
                        </a:ext>
                      </a:extLst>
                    </p:cNvPr>
                    <p:cNvSpPr>
                      <a:spLocks noChangeShapeType="1"/>
                    </p:cNvSpPr>
                    <p:nvPr/>
                  </p:nvSpPr>
                  <p:spPr bwMode="auto">
                    <a:xfrm>
                      <a:off x="4508" y="12087"/>
                      <a:ext cx="2" cy="1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59" name="Line 111">
                      <a:extLst>
                        <a:ext uri="{FF2B5EF4-FFF2-40B4-BE49-F238E27FC236}">
                          <a16:creationId xmlns:a16="http://schemas.microsoft.com/office/drawing/2014/main" id="{E8406B57-F4E9-43F3-B551-1606D947DA33}"/>
                        </a:ext>
                      </a:extLst>
                    </p:cNvPr>
                    <p:cNvSpPr>
                      <a:spLocks noChangeShapeType="1"/>
                    </p:cNvSpPr>
                    <p:nvPr/>
                  </p:nvSpPr>
                  <p:spPr bwMode="auto">
                    <a:xfrm flipH="1">
                      <a:off x="4846" y="12105"/>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60" name="Line 112">
                      <a:extLst>
                        <a:ext uri="{FF2B5EF4-FFF2-40B4-BE49-F238E27FC236}">
                          <a16:creationId xmlns:a16="http://schemas.microsoft.com/office/drawing/2014/main" id="{7EFC248D-B390-4E04-ABAF-2651F8534391}"/>
                        </a:ext>
                      </a:extLst>
                    </p:cNvPr>
                    <p:cNvSpPr>
                      <a:spLocks noChangeShapeType="1"/>
                    </p:cNvSpPr>
                    <p:nvPr/>
                  </p:nvSpPr>
                  <p:spPr bwMode="auto">
                    <a:xfrm flipH="1">
                      <a:off x="6044" y="12102"/>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61" name="Line 113">
                      <a:extLst>
                        <a:ext uri="{FF2B5EF4-FFF2-40B4-BE49-F238E27FC236}">
                          <a16:creationId xmlns:a16="http://schemas.microsoft.com/office/drawing/2014/main" id="{F88733D0-576B-4E3F-8517-1A1814D524AE}"/>
                        </a:ext>
                      </a:extLst>
                    </p:cNvPr>
                    <p:cNvSpPr>
                      <a:spLocks noChangeShapeType="1"/>
                    </p:cNvSpPr>
                    <p:nvPr/>
                  </p:nvSpPr>
                  <p:spPr bwMode="auto">
                    <a:xfrm>
                      <a:off x="4514" y="12267"/>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62" name="Line 114">
                      <a:extLst>
                        <a:ext uri="{FF2B5EF4-FFF2-40B4-BE49-F238E27FC236}">
                          <a16:creationId xmlns:a16="http://schemas.microsoft.com/office/drawing/2014/main" id="{5475D7E0-8AB6-43DC-B631-0F10D154A2E6}"/>
                        </a:ext>
                      </a:extLst>
                    </p:cNvPr>
                    <p:cNvSpPr>
                      <a:spLocks noChangeShapeType="1"/>
                    </p:cNvSpPr>
                    <p:nvPr/>
                  </p:nvSpPr>
                  <p:spPr bwMode="auto">
                    <a:xfrm>
                      <a:off x="6350" y="12261"/>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63" name="Line 115">
                      <a:extLst>
                        <a:ext uri="{FF2B5EF4-FFF2-40B4-BE49-F238E27FC236}">
                          <a16:creationId xmlns:a16="http://schemas.microsoft.com/office/drawing/2014/main" id="{FC2D1E3F-EDB7-49D9-9579-41B6FB14E7D6}"/>
                        </a:ext>
                      </a:extLst>
                    </p:cNvPr>
                    <p:cNvSpPr>
                      <a:spLocks noChangeShapeType="1"/>
                    </p:cNvSpPr>
                    <p:nvPr/>
                  </p:nvSpPr>
                  <p:spPr bwMode="auto">
                    <a:xfrm flipH="1">
                      <a:off x="4846" y="12327"/>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64" name="Line 116">
                      <a:extLst>
                        <a:ext uri="{FF2B5EF4-FFF2-40B4-BE49-F238E27FC236}">
                          <a16:creationId xmlns:a16="http://schemas.microsoft.com/office/drawing/2014/main" id="{9F86F2F4-F58E-447E-9D56-F628DCC6F9E8}"/>
                        </a:ext>
                      </a:extLst>
                    </p:cNvPr>
                    <p:cNvSpPr>
                      <a:spLocks noChangeShapeType="1"/>
                    </p:cNvSpPr>
                    <p:nvPr/>
                  </p:nvSpPr>
                  <p:spPr bwMode="auto">
                    <a:xfrm flipH="1">
                      <a:off x="6046" y="12312"/>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95765" name="Group 117">
                    <a:extLst>
                      <a:ext uri="{FF2B5EF4-FFF2-40B4-BE49-F238E27FC236}">
                        <a16:creationId xmlns:a16="http://schemas.microsoft.com/office/drawing/2014/main" id="{F0CC5CFF-C558-4C2F-8C31-2BBBC0E1E01E}"/>
                      </a:ext>
                    </a:extLst>
                  </p:cNvPr>
                  <p:cNvGrpSpPr>
                    <a:grpSpLocks/>
                  </p:cNvGrpSpPr>
                  <p:nvPr/>
                </p:nvGrpSpPr>
                <p:grpSpPr bwMode="auto">
                  <a:xfrm flipV="1">
                    <a:off x="3606" y="11934"/>
                    <a:ext cx="950" cy="159"/>
                    <a:chOff x="3612" y="11490"/>
                    <a:chExt cx="950" cy="159"/>
                  </a:xfrm>
                </p:grpSpPr>
                <p:sp>
                  <p:nvSpPr>
                    <p:cNvPr id="795766" name="Rectangle 118">
                      <a:extLst>
                        <a:ext uri="{FF2B5EF4-FFF2-40B4-BE49-F238E27FC236}">
                          <a16:creationId xmlns:a16="http://schemas.microsoft.com/office/drawing/2014/main" id="{F1432C4F-BA51-43BB-9E49-00DE4208ED9C}"/>
                        </a:ext>
                      </a:extLst>
                    </p:cNvPr>
                    <p:cNvSpPr>
                      <a:spLocks noChangeArrowheads="1"/>
                    </p:cNvSpPr>
                    <p:nvPr/>
                  </p:nvSpPr>
                  <p:spPr bwMode="auto">
                    <a:xfrm>
                      <a:off x="3612" y="11619"/>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767" name="Rectangle 119">
                      <a:extLst>
                        <a:ext uri="{FF2B5EF4-FFF2-40B4-BE49-F238E27FC236}">
                          <a16:creationId xmlns:a16="http://schemas.microsoft.com/office/drawing/2014/main" id="{96459B68-CA48-4E3F-964A-514147A7D40A}"/>
                        </a:ext>
                      </a:extLst>
                    </p:cNvPr>
                    <p:cNvSpPr>
                      <a:spLocks noChangeArrowheads="1"/>
                    </p:cNvSpPr>
                    <p:nvPr/>
                  </p:nvSpPr>
                  <p:spPr bwMode="auto">
                    <a:xfrm>
                      <a:off x="4470" y="11490"/>
                      <a:ext cx="92" cy="120"/>
                    </a:xfrm>
                    <a:prstGeom prst="rect">
                      <a:avLst/>
                    </a:prstGeom>
                    <a:solidFill>
                      <a:srgbClr val="0000FF"/>
                    </a:solidFill>
                    <a:ln w="9525">
                      <a:solidFill>
                        <a:srgbClr val="0000FF"/>
                      </a:solidFill>
                      <a:miter lim="800000"/>
                      <a:headEnd/>
                      <a:tailEnd/>
                    </a:ln>
                  </p:spPr>
                  <p:txBody>
                    <a:bodyPr/>
                    <a:lstStyle/>
                    <a:p>
                      <a:endParaRPr lang="en-US"/>
                    </a:p>
                  </p:txBody>
                </p:sp>
              </p:grpSp>
            </p:grpSp>
          </p:grpSp>
          <p:sp>
            <p:nvSpPr>
              <p:cNvPr id="795768" name="AutoShape 120">
                <a:extLst>
                  <a:ext uri="{FF2B5EF4-FFF2-40B4-BE49-F238E27FC236}">
                    <a16:creationId xmlns:a16="http://schemas.microsoft.com/office/drawing/2014/main" id="{142B924C-FFAE-4324-8EFD-F6DE7DDD2395}"/>
                  </a:ext>
                </a:extLst>
              </p:cNvPr>
              <p:cNvSpPr>
                <a:spLocks noChangeArrowheads="1"/>
              </p:cNvSpPr>
              <p:nvPr/>
            </p:nvSpPr>
            <p:spPr bwMode="auto">
              <a:xfrm>
                <a:off x="2970" y="1186"/>
                <a:ext cx="122" cy="321"/>
              </a:xfrm>
              <a:prstGeom prst="roundRect">
                <a:avLst>
                  <a:gd name="adj" fmla="val 16667"/>
                </a:avLst>
              </a:prstGeom>
              <a:gradFill rotWithShape="0">
                <a:gsLst>
                  <a:gs pos="0">
                    <a:srgbClr val="FFFFFF"/>
                  </a:gs>
                  <a:gs pos="100000">
                    <a:srgbClr val="FFFFFF">
                      <a:gamma/>
                      <a:shade val="46275"/>
                      <a:invGamma/>
                    </a:srgbClr>
                  </a:gs>
                </a:gsLst>
                <a:lin ang="0" scaled="1"/>
              </a:gradFill>
              <a:ln w="9525">
                <a:solidFill>
                  <a:srgbClr val="000000"/>
                </a:solidFill>
                <a:round/>
                <a:headEnd/>
                <a:tailEnd/>
              </a:ln>
            </p:spPr>
            <p:txBody>
              <a:bodyPr/>
              <a:lstStyle/>
              <a:p>
                <a:endParaRPr lang="en-US"/>
              </a:p>
            </p:txBody>
          </p:sp>
          <p:grpSp>
            <p:nvGrpSpPr>
              <p:cNvPr id="795769" name="Group 121">
                <a:extLst>
                  <a:ext uri="{FF2B5EF4-FFF2-40B4-BE49-F238E27FC236}">
                    <a16:creationId xmlns:a16="http://schemas.microsoft.com/office/drawing/2014/main" id="{5EA18A15-24F8-461E-AB9A-0F00D5A9A777}"/>
                  </a:ext>
                </a:extLst>
              </p:cNvPr>
              <p:cNvGrpSpPr>
                <a:grpSpLocks/>
              </p:cNvGrpSpPr>
              <p:nvPr/>
            </p:nvGrpSpPr>
            <p:grpSpPr bwMode="auto">
              <a:xfrm>
                <a:off x="1361" y="592"/>
                <a:ext cx="2676" cy="990"/>
                <a:chOff x="3612" y="11064"/>
                <a:chExt cx="2948" cy="1110"/>
              </a:xfrm>
            </p:grpSpPr>
            <p:grpSp>
              <p:nvGrpSpPr>
                <p:cNvPr id="795770" name="Group 122">
                  <a:extLst>
                    <a:ext uri="{FF2B5EF4-FFF2-40B4-BE49-F238E27FC236}">
                      <a16:creationId xmlns:a16="http://schemas.microsoft.com/office/drawing/2014/main" id="{E7C20CDB-6801-48B2-AD8A-0ED7CF3CA968}"/>
                    </a:ext>
                  </a:extLst>
                </p:cNvPr>
                <p:cNvGrpSpPr>
                  <a:grpSpLocks/>
                </p:cNvGrpSpPr>
                <p:nvPr/>
              </p:nvGrpSpPr>
              <p:grpSpPr bwMode="auto">
                <a:xfrm>
                  <a:off x="3612" y="11739"/>
                  <a:ext cx="950" cy="159"/>
                  <a:chOff x="3612" y="11490"/>
                  <a:chExt cx="950" cy="159"/>
                </a:xfrm>
              </p:grpSpPr>
              <p:sp>
                <p:nvSpPr>
                  <p:cNvPr id="795771" name="Rectangle 123">
                    <a:extLst>
                      <a:ext uri="{FF2B5EF4-FFF2-40B4-BE49-F238E27FC236}">
                        <a16:creationId xmlns:a16="http://schemas.microsoft.com/office/drawing/2014/main" id="{04DFDE85-7493-4CAF-92DB-C83EF11DCC49}"/>
                      </a:ext>
                    </a:extLst>
                  </p:cNvPr>
                  <p:cNvSpPr>
                    <a:spLocks noChangeArrowheads="1"/>
                  </p:cNvSpPr>
                  <p:nvPr/>
                </p:nvSpPr>
                <p:spPr bwMode="auto">
                  <a:xfrm>
                    <a:off x="3612" y="11619"/>
                    <a:ext cx="944" cy="30"/>
                  </a:xfrm>
                  <a:prstGeom prst="rect">
                    <a:avLst/>
                  </a:prstGeom>
                  <a:solidFill>
                    <a:srgbClr val="0000FF"/>
                  </a:solidFill>
                  <a:ln w="9525">
                    <a:solidFill>
                      <a:srgbClr val="0000FF"/>
                    </a:solidFill>
                    <a:miter lim="800000"/>
                    <a:headEnd/>
                    <a:tailEnd/>
                  </a:ln>
                </p:spPr>
                <p:txBody>
                  <a:bodyPr/>
                  <a:lstStyle/>
                  <a:p>
                    <a:endParaRPr lang="en-US"/>
                  </a:p>
                </p:txBody>
              </p:sp>
              <p:sp>
                <p:nvSpPr>
                  <p:cNvPr id="795772" name="Rectangle 124">
                    <a:extLst>
                      <a:ext uri="{FF2B5EF4-FFF2-40B4-BE49-F238E27FC236}">
                        <a16:creationId xmlns:a16="http://schemas.microsoft.com/office/drawing/2014/main" id="{E9D27385-8AA1-4089-B2A7-3C8133C9CDFA}"/>
                      </a:ext>
                    </a:extLst>
                  </p:cNvPr>
                  <p:cNvSpPr>
                    <a:spLocks noChangeArrowheads="1"/>
                  </p:cNvSpPr>
                  <p:nvPr/>
                </p:nvSpPr>
                <p:spPr bwMode="auto">
                  <a:xfrm>
                    <a:off x="4470" y="11490"/>
                    <a:ext cx="92" cy="120"/>
                  </a:xfrm>
                  <a:prstGeom prst="rect">
                    <a:avLst/>
                  </a:prstGeom>
                  <a:solidFill>
                    <a:srgbClr val="0000FF"/>
                  </a:solidFill>
                  <a:ln w="9525">
                    <a:solidFill>
                      <a:srgbClr val="0000FF"/>
                    </a:solidFill>
                    <a:miter lim="800000"/>
                    <a:headEnd/>
                    <a:tailEnd/>
                  </a:ln>
                </p:spPr>
                <p:txBody>
                  <a:bodyPr/>
                  <a:lstStyle/>
                  <a:p>
                    <a:endParaRPr lang="en-US"/>
                  </a:p>
                </p:txBody>
              </p:sp>
            </p:grpSp>
            <p:grpSp>
              <p:nvGrpSpPr>
                <p:cNvPr id="795773" name="Group 125">
                  <a:extLst>
                    <a:ext uri="{FF2B5EF4-FFF2-40B4-BE49-F238E27FC236}">
                      <a16:creationId xmlns:a16="http://schemas.microsoft.com/office/drawing/2014/main" id="{211A0485-CC4C-473D-AC70-E6A6EC445C57}"/>
                    </a:ext>
                  </a:extLst>
                </p:cNvPr>
                <p:cNvGrpSpPr>
                  <a:grpSpLocks/>
                </p:cNvGrpSpPr>
                <p:nvPr/>
              </p:nvGrpSpPr>
              <p:grpSpPr bwMode="auto">
                <a:xfrm>
                  <a:off x="4320" y="11064"/>
                  <a:ext cx="2240" cy="876"/>
                  <a:chOff x="4320" y="11064"/>
                  <a:chExt cx="2240" cy="876"/>
                </a:xfrm>
              </p:grpSpPr>
              <p:sp>
                <p:nvSpPr>
                  <p:cNvPr id="795774" name="Oval 126">
                    <a:extLst>
                      <a:ext uri="{FF2B5EF4-FFF2-40B4-BE49-F238E27FC236}">
                        <a16:creationId xmlns:a16="http://schemas.microsoft.com/office/drawing/2014/main" id="{5824C413-1193-475B-B4A8-424E7F0F693A}"/>
                      </a:ext>
                    </a:extLst>
                  </p:cNvPr>
                  <p:cNvSpPr>
                    <a:spLocks noChangeArrowheads="1"/>
                  </p:cNvSpPr>
                  <p:nvPr/>
                </p:nvSpPr>
                <p:spPr bwMode="auto">
                  <a:xfrm>
                    <a:off x="4320" y="11460"/>
                    <a:ext cx="2234" cy="480"/>
                  </a:xfrm>
                  <a:prstGeom prst="ellipse">
                    <a:avLst/>
                  </a:prstGeom>
                  <a:solidFill>
                    <a:srgbClr val="FFFFFF"/>
                  </a:solidFill>
                  <a:ln w="9525">
                    <a:solidFill>
                      <a:srgbClr val="000000"/>
                    </a:solidFill>
                    <a:round/>
                    <a:headEnd/>
                    <a:tailEnd/>
                  </a:ln>
                </p:spPr>
                <p:txBody>
                  <a:bodyPr/>
                  <a:lstStyle/>
                  <a:p>
                    <a:endParaRPr lang="en-US"/>
                  </a:p>
                </p:txBody>
              </p:sp>
              <p:sp>
                <p:nvSpPr>
                  <p:cNvPr id="795775" name="Oval 127">
                    <a:extLst>
                      <a:ext uri="{FF2B5EF4-FFF2-40B4-BE49-F238E27FC236}">
                        <a16:creationId xmlns:a16="http://schemas.microsoft.com/office/drawing/2014/main" id="{87FE5E98-E7AC-42DC-BA8A-AFFD9E7EF58D}"/>
                      </a:ext>
                    </a:extLst>
                  </p:cNvPr>
                  <p:cNvSpPr>
                    <a:spLocks noChangeArrowheads="1"/>
                  </p:cNvSpPr>
                  <p:nvPr/>
                </p:nvSpPr>
                <p:spPr bwMode="auto">
                  <a:xfrm>
                    <a:off x="4326" y="11424"/>
                    <a:ext cx="2234" cy="480"/>
                  </a:xfrm>
                  <a:prstGeom prst="ellipse">
                    <a:avLst/>
                  </a:prstGeom>
                  <a:solidFill>
                    <a:srgbClr val="FFFFFF"/>
                  </a:solidFill>
                  <a:ln w="9525">
                    <a:solidFill>
                      <a:srgbClr val="000000"/>
                    </a:solidFill>
                    <a:round/>
                    <a:headEnd/>
                    <a:tailEnd/>
                  </a:ln>
                </p:spPr>
                <p:txBody>
                  <a:bodyPr/>
                  <a:lstStyle/>
                  <a:p>
                    <a:endParaRPr lang="en-US"/>
                  </a:p>
                </p:txBody>
              </p:sp>
              <p:sp>
                <p:nvSpPr>
                  <p:cNvPr id="795776" name="Oval 128">
                    <a:extLst>
                      <a:ext uri="{FF2B5EF4-FFF2-40B4-BE49-F238E27FC236}">
                        <a16:creationId xmlns:a16="http://schemas.microsoft.com/office/drawing/2014/main" id="{7B0DD566-CCEE-4E6D-93D8-2FB7F7135042}"/>
                      </a:ext>
                    </a:extLst>
                  </p:cNvPr>
                  <p:cNvSpPr>
                    <a:spLocks noChangeArrowheads="1"/>
                  </p:cNvSpPr>
                  <p:nvPr/>
                </p:nvSpPr>
                <p:spPr bwMode="auto">
                  <a:xfrm>
                    <a:off x="4522" y="11514"/>
                    <a:ext cx="1828" cy="300"/>
                  </a:xfrm>
                  <a:prstGeom prst="ellipse">
                    <a:avLst/>
                  </a:prstGeom>
                  <a:solidFill>
                    <a:srgbClr val="FFFFFF"/>
                  </a:solidFill>
                  <a:ln w="9525">
                    <a:solidFill>
                      <a:srgbClr val="000000"/>
                    </a:solidFill>
                    <a:prstDash val="dash"/>
                    <a:round/>
                    <a:headEnd/>
                    <a:tailEnd/>
                  </a:ln>
                </p:spPr>
                <p:txBody>
                  <a:bodyPr/>
                  <a:lstStyle/>
                  <a:p>
                    <a:endParaRPr lang="en-US"/>
                  </a:p>
                </p:txBody>
              </p:sp>
              <p:sp>
                <p:nvSpPr>
                  <p:cNvPr id="795777" name="Oval 129">
                    <a:extLst>
                      <a:ext uri="{FF2B5EF4-FFF2-40B4-BE49-F238E27FC236}">
                        <a16:creationId xmlns:a16="http://schemas.microsoft.com/office/drawing/2014/main" id="{11E4E7D7-1E76-4E71-BB4A-3B27ECFD342E}"/>
                      </a:ext>
                    </a:extLst>
                  </p:cNvPr>
                  <p:cNvSpPr>
                    <a:spLocks noChangeArrowheads="1"/>
                  </p:cNvSpPr>
                  <p:nvPr/>
                </p:nvSpPr>
                <p:spPr bwMode="auto">
                  <a:xfrm>
                    <a:off x="4850" y="11598"/>
                    <a:ext cx="1184" cy="135"/>
                  </a:xfrm>
                  <a:prstGeom prst="ellipse">
                    <a:avLst/>
                  </a:prstGeom>
                  <a:solidFill>
                    <a:srgbClr val="FFFFFF"/>
                  </a:solidFill>
                  <a:ln w="9525">
                    <a:solidFill>
                      <a:srgbClr val="000000"/>
                    </a:solidFill>
                    <a:prstDash val="dash"/>
                    <a:round/>
                    <a:headEnd/>
                    <a:tailEnd/>
                  </a:ln>
                </p:spPr>
                <p:txBody>
                  <a:bodyPr/>
                  <a:lstStyle/>
                  <a:p>
                    <a:endParaRPr lang="en-US"/>
                  </a:p>
                </p:txBody>
              </p:sp>
              <p:sp>
                <p:nvSpPr>
                  <p:cNvPr id="795778" name="AutoShape 130">
                    <a:extLst>
                      <a:ext uri="{FF2B5EF4-FFF2-40B4-BE49-F238E27FC236}">
                        <a16:creationId xmlns:a16="http://schemas.microsoft.com/office/drawing/2014/main" id="{E00AA6F7-97E0-4F48-9654-9D6382E74A0C}"/>
                      </a:ext>
                    </a:extLst>
                  </p:cNvPr>
                  <p:cNvSpPr>
                    <a:spLocks noChangeArrowheads="1"/>
                  </p:cNvSpPr>
                  <p:nvPr/>
                </p:nvSpPr>
                <p:spPr bwMode="auto">
                  <a:xfrm>
                    <a:off x="5370" y="11064"/>
                    <a:ext cx="134" cy="615"/>
                  </a:xfrm>
                  <a:prstGeom prst="roundRect">
                    <a:avLst>
                      <a:gd name="adj" fmla="val 16667"/>
                    </a:avLst>
                  </a:prstGeom>
                  <a:gradFill rotWithShape="0">
                    <a:gsLst>
                      <a:gs pos="0">
                        <a:srgbClr val="FFFFFF"/>
                      </a:gs>
                      <a:gs pos="100000">
                        <a:srgbClr val="FFFFFF">
                          <a:gamma/>
                          <a:shade val="46275"/>
                          <a:invGamma/>
                        </a:srgbClr>
                      </a:gs>
                    </a:gsLst>
                    <a:lin ang="0" scaled="1"/>
                  </a:gradFill>
                  <a:ln w="9525">
                    <a:solidFill>
                      <a:srgbClr val="000000"/>
                    </a:solidFill>
                    <a:round/>
                    <a:headEnd/>
                    <a:tailEnd/>
                  </a:ln>
                </p:spPr>
                <p:txBody>
                  <a:bodyPr/>
                  <a:lstStyle/>
                  <a:p>
                    <a:endParaRPr lang="en-US"/>
                  </a:p>
                </p:txBody>
              </p:sp>
            </p:grpSp>
            <p:sp>
              <p:nvSpPr>
                <p:cNvPr id="795779" name="Line 131">
                  <a:extLst>
                    <a:ext uri="{FF2B5EF4-FFF2-40B4-BE49-F238E27FC236}">
                      <a16:creationId xmlns:a16="http://schemas.microsoft.com/office/drawing/2014/main" id="{21AD8964-381C-4BA3-BB3B-7BBB19477409}"/>
                    </a:ext>
                  </a:extLst>
                </p:cNvPr>
                <p:cNvSpPr>
                  <a:spLocks noChangeShapeType="1"/>
                </p:cNvSpPr>
                <p:nvPr/>
              </p:nvSpPr>
              <p:spPr bwMode="auto">
                <a:xfrm>
                  <a:off x="6344" y="11649"/>
                  <a:ext cx="2" cy="1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80" name="Line 132">
                  <a:extLst>
                    <a:ext uri="{FF2B5EF4-FFF2-40B4-BE49-F238E27FC236}">
                      <a16:creationId xmlns:a16="http://schemas.microsoft.com/office/drawing/2014/main" id="{C62AD585-B001-47BB-9352-6DADD84024B9}"/>
                    </a:ext>
                  </a:extLst>
                </p:cNvPr>
                <p:cNvSpPr>
                  <a:spLocks noChangeShapeType="1"/>
                </p:cNvSpPr>
                <p:nvPr/>
              </p:nvSpPr>
              <p:spPr bwMode="auto">
                <a:xfrm>
                  <a:off x="4520" y="11664"/>
                  <a:ext cx="2" cy="1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81" name="Line 133">
                  <a:extLst>
                    <a:ext uri="{FF2B5EF4-FFF2-40B4-BE49-F238E27FC236}">
                      <a16:creationId xmlns:a16="http://schemas.microsoft.com/office/drawing/2014/main" id="{E9B7B699-F3BB-491D-8224-52EBA95C0982}"/>
                    </a:ext>
                  </a:extLst>
                </p:cNvPr>
                <p:cNvSpPr>
                  <a:spLocks noChangeShapeType="1"/>
                </p:cNvSpPr>
                <p:nvPr/>
              </p:nvSpPr>
              <p:spPr bwMode="auto">
                <a:xfrm flipH="1">
                  <a:off x="4844" y="11709"/>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82" name="Line 134">
                  <a:extLst>
                    <a:ext uri="{FF2B5EF4-FFF2-40B4-BE49-F238E27FC236}">
                      <a16:creationId xmlns:a16="http://schemas.microsoft.com/office/drawing/2014/main" id="{238CB871-87A5-45F6-A2A3-0CDF7027CFF1}"/>
                    </a:ext>
                  </a:extLst>
                </p:cNvPr>
                <p:cNvSpPr>
                  <a:spLocks noChangeShapeType="1"/>
                </p:cNvSpPr>
                <p:nvPr/>
              </p:nvSpPr>
              <p:spPr bwMode="auto">
                <a:xfrm flipH="1">
                  <a:off x="6028" y="11694"/>
                  <a:ext cx="2" cy="1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83" name="Line 135">
                  <a:extLst>
                    <a:ext uri="{FF2B5EF4-FFF2-40B4-BE49-F238E27FC236}">
                      <a16:creationId xmlns:a16="http://schemas.microsoft.com/office/drawing/2014/main" id="{C00701BA-F691-412E-9C83-F7510707F03A}"/>
                    </a:ext>
                  </a:extLst>
                </p:cNvPr>
                <p:cNvSpPr>
                  <a:spLocks noChangeShapeType="1"/>
                </p:cNvSpPr>
                <p:nvPr/>
              </p:nvSpPr>
              <p:spPr bwMode="auto">
                <a:xfrm>
                  <a:off x="4515" y="11979"/>
                  <a:ext cx="1" cy="1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84" name="Line 136">
                  <a:extLst>
                    <a:ext uri="{FF2B5EF4-FFF2-40B4-BE49-F238E27FC236}">
                      <a16:creationId xmlns:a16="http://schemas.microsoft.com/office/drawing/2014/main" id="{1F4D765A-025D-47DD-A784-A1962805D7BC}"/>
                    </a:ext>
                  </a:extLst>
                </p:cNvPr>
                <p:cNvSpPr>
                  <a:spLocks noChangeShapeType="1"/>
                </p:cNvSpPr>
                <p:nvPr/>
              </p:nvSpPr>
              <p:spPr bwMode="auto">
                <a:xfrm>
                  <a:off x="6344" y="11829"/>
                  <a:ext cx="2" cy="2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85" name="Line 137">
                  <a:extLst>
                    <a:ext uri="{FF2B5EF4-FFF2-40B4-BE49-F238E27FC236}">
                      <a16:creationId xmlns:a16="http://schemas.microsoft.com/office/drawing/2014/main" id="{7FEEB23B-578B-40B4-9674-CF9524FC4A14}"/>
                    </a:ext>
                  </a:extLst>
                </p:cNvPr>
                <p:cNvSpPr>
                  <a:spLocks noChangeShapeType="1"/>
                </p:cNvSpPr>
                <p:nvPr/>
              </p:nvSpPr>
              <p:spPr bwMode="auto">
                <a:xfrm flipH="1">
                  <a:off x="4846" y="11904"/>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95786" name="Line 138">
                  <a:extLst>
                    <a:ext uri="{FF2B5EF4-FFF2-40B4-BE49-F238E27FC236}">
                      <a16:creationId xmlns:a16="http://schemas.microsoft.com/office/drawing/2014/main" id="{7BFCE653-30BA-4564-8738-41BF162CFFC5}"/>
                    </a:ext>
                  </a:extLst>
                </p:cNvPr>
                <p:cNvSpPr>
                  <a:spLocks noChangeShapeType="1"/>
                </p:cNvSpPr>
                <p:nvPr/>
              </p:nvSpPr>
              <p:spPr bwMode="auto">
                <a:xfrm flipH="1">
                  <a:off x="6046" y="11934"/>
                  <a:ext cx="2" cy="2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95787" name="Rectangle 139">
                <a:extLst>
                  <a:ext uri="{FF2B5EF4-FFF2-40B4-BE49-F238E27FC236}">
                    <a16:creationId xmlns:a16="http://schemas.microsoft.com/office/drawing/2014/main" id="{94F56C29-2DF5-4DFE-B35D-9C32C435AD3C}"/>
                  </a:ext>
                </a:extLst>
              </p:cNvPr>
              <p:cNvSpPr>
                <a:spLocks noChangeArrowheads="1"/>
              </p:cNvSpPr>
              <p:nvPr/>
            </p:nvSpPr>
            <p:spPr bwMode="auto">
              <a:xfrm>
                <a:off x="1315" y="1197"/>
                <a:ext cx="82" cy="1778"/>
              </a:xfrm>
              <a:prstGeom prst="rect">
                <a:avLst/>
              </a:prstGeom>
              <a:gradFill rotWithShape="0">
                <a:gsLst>
                  <a:gs pos="0">
                    <a:srgbClr val="FFFFFF">
                      <a:gamma/>
                      <a:shade val="46275"/>
                      <a:invGamma/>
                    </a:srgbClr>
                  </a:gs>
                  <a:gs pos="50000">
                    <a:srgbClr val="FFFFFF"/>
                  </a:gs>
                  <a:gs pos="100000">
                    <a:srgbClr val="FFFFFF">
                      <a:gamma/>
                      <a:shade val="46275"/>
                      <a:invGamma/>
                    </a:srgbClr>
                  </a:gs>
                </a:gsLst>
                <a:lin ang="0" scaled="1"/>
              </a:gradFill>
              <a:ln w="9525">
                <a:solidFill>
                  <a:srgbClr val="000000"/>
                </a:solidFill>
                <a:miter lim="800000"/>
                <a:headEnd/>
                <a:tailEnd/>
              </a:ln>
            </p:spPr>
            <p:txBody>
              <a:bodyPr/>
              <a:lstStyle/>
              <a:p>
                <a:endParaRPr lang="en-US"/>
              </a:p>
            </p:txBody>
          </p:sp>
        </p:grpSp>
        <p:sp>
          <p:nvSpPr>
            <p:cNvPr id="795788" name="Text Box 140">
              <a:extLst>
                <a:ext uri="{FF2B5EF4-FFF2-40B4-BE49-F238E27FC236}">
                  <a16:creationId xmlns:a16="http://schemas.microsoft.com/office/drawing/2014/main" id="{9CEC54E9-6A59-4F75-8F8D-8CC2DE362CE6}"/>
                </a:ext>
              </a:extLst>
            </p:cNvPr>
            <p:cNvSpPr txBox="1">
              <a:spLocks noChangeArrowheads="1"/>
            </p:cNvSpPr>
            <p:nvPr/>
          </p:nvSpPr>
          <p:spPr bwMode="auto">
            <a:xfrm>
              <a:off x="1382" y="504"/>
              <a:ext cx="65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solidFill>
                    <a:srgbClr val="FF0000"/>
                  </a:solidFill>
                </a:rPr>
                <a:t>主轴</a:t>
              </a:r>
              <a:endParaRPr lang="zh-CN" altLang="en-US" sz="2400" b="1"/>
            </a:p>
          </p:txBody>
        </p:sp>
        <p:sp>
          <p:nvSpPr>
            <p:cNvPr id="795789" name="Text Box 141">
              <a:extLst>
                <a:ext uri="{FF2B5EF4-FFF2-40B4-BE49-F238E27FC236}">
                  <a16:creationId xmlns:a16="http://schemas.microsoft.com/office/drawing/2014/main" id="{99A3FE9D-12E7-4C45-9E8F-F83EA18BAEDE}"/>
                </a:ext>
              </a:extLst>
            </p:cNvPr>
            <p:cNvSpPr txBox="1">
              <a:spLocks noChangeArrowheads="1"/>
            </p:cNvSpPr>
            <p:nvPr/>
          </p:nvSpPr>
          <p:spPr bwMode="auto">
            <a:xfrm>
              <a:off x="4609" y="838"/>
              <a:ext cx="6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solidFill>
                    <a:srgbClr val="FF0000"/>
                  </a:solidFill>
                </a:rPr>
                <a:t>盘片</a:t>
              </a:r>
              <a:endParaRPr lang="zh-CN" altLang="en-US" sz="2400" b="1"/>
            </a:p>
          </p:txBody>
        </p:sp>
        <p:sp>
          <p:nvSpPr>
            <p:cNvPr id="795790" name="Line 142">
              <a:extLst>
                <a:ext uri="{FF2B5EF4-FFF2-40B4-BE49-F238E27FC236}">
                  <a16:creationId xmlns:a16="http://schemas.microsoft.com/office/drawing/2014/main" id="{D62871B2-AF2F-470B-95D8-A3D785C0094B}"/>
                </a:ext>
              </a:extLst>
            </p:cNvPr>
            <p:cNvSpPr>
              <a:spLocks noChangeShapeType="1"/>
            </p:cNvSpPr>
            <p:nvPr/>
          </p:nvSpPr>
          <p:spPr bwMode="auto">
            <a:xfrm flipH="1">
              <a:off x="3342" y="798"/>
              <a:ext cx="449" cy="201"/>
            </a:xfrm>
            <a:prstGeom prst="line">
              <a:avLst/>
            </a:prstGeom>
            <a:noFill/>
            <a:ln w="222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795791" name="Line 143">
              <a:extLst>
                <a:ext uri="{FF2B5EF4-FFF2-40B4-BE49-F238E27FC236}">
                  <a16:creationId xmlns:a16="http://schemas.microsoft.com/office/drawing/2014/main" id="{A68BA9DF-7EE4-4D78-97B4-54D0D93AA8D4}"/>
                </a:ext>
              </a:extLst>
            </p:cNvPr>
            <p:cNvSpPr>
              <a:spLocks noChangeShapeType="1"/>
            </p:cNvSpPr>
            <p:nvPr/>
          </p:nvSpPr>
          <p:spPr bwMode="auto">
            <a:xfrm>
              <a:off x="1914" y="694"/>
              <a:ext cx="1035" cy="0"/>
            </a:xfrm>
            <a:prstGeom prst="line">
              <a:avLst/>
            </a:prstGeom>
            <a:noFill/>
            <a:ln w="222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795792" name="Text Box 144">
              <a:extLst>
                <a:ext uri="{FF2B5EF4-FFF2-40B4-BE49-F238E27FC236}">
                  <a16:creationId xmlns:a16="http://schemas.microsoft.com/office/drawing/2014/main" id="{0B1BA1D8-44D4-4CAA-941F-1DD59AC60FD4}"/>
                </a:ext>
              </a:extLst>
            </p:cNvPr>
            <p:cNvSpPr txBox="1">
              <a:spLocks noChangeArrowheads="1"/>
            </p:cNvSpPr>
            <p:nvPr/>
          </p:nvSpPr>
          <p:spPr bwMode="auto">
            <a:xfrm>
              <a:off x="226" y="1627"/>
              <a:ext cx="1156"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a:t>活动臂</a:t>
              </a:r>
            </a:p>
            <a:p>
              <a:r>
                <a:rPr lang="zh-CN" altLang="en-US" sz="2400" b="1"/>
                <a:t>（回转臂）</a:t>
              </a:r>
            </a:p>
          </p:txBody>
        </p:sp>
        <p:sp>
          <p:nvSpPr>
            <p:cNvPr id="795793" name="Text Box 145">
              <a:extLst>
                <a:ext uri="{FF2B5EF4-FFF2-40B4-BE49-F238E27FC236}">
                  <a16:creationId xmlns:a16="http://schemas.microsoft.com/office/drawing/2014/main" id="{25DC637D-9941-44B4-8AB5-9E6A5C330575}"/>
                </a:ext>
              </a:extLst>
            </p:cNvPr>
            <p:cNvSpPr txBox="1">
              <a:spLocks noChangeArrowheads="1"/>
            </p:cNvSpPr>
            <p:nvPr/>
          </p:nvSpPr>
          <p:spPr bwMode="auto">
            <a:xfrm>
              <a:off x="687" y="3259"/>
              <a:ext cx="966"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solidFill>
                    <a:srgbClr val="FF0000"/>
                  </a:solidFill>
                </a:rPr>
                <a:t>读写磁头</a:t>
              </a:r>
              <a:endParaRPr lang="zh-CN" altLang="en-US" sz="2400" b="1"/>
            </a:p>
          </p:txBody>
        </p:sp>
        <p:sp>
          <p:nvSpPr>
            <p:cNvPr id="795794" name="Line 146">
              <a:extLst>
                <a:ext uri="{FF2B5EF4-FFF2-40B4-BE49-F238E27FC236}">
                  <a16:creationId xmlns:a16="http://schemas.microsoft.com/office/drawing/2014/main" id="{C8BB9D32-4C83-4EB2-B42E-061455044370}"/>
                </a:ext>
              </a:extLst>
            </p:cNvPr>
            <p:cNvSpPr>
              <a:spLocks noChangeShapeType="1"/>
            </p:cNvSpPr>
            <p:nvPr/>
          </p:nvSpPr>
          <p:spPr bwMode="auto">
            <a:xfrm flipV="1">
              <a:off x="1464" y="2951"/>
              <a:ext cx="668" cy="362"/>
            </a:xfrm>
            <a:prstGeom prst="line">
              <a:avLst/>
            </a:prstGeom>
            <a:noFill/>
            <a:ln w="222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795795" name="Text Box 147">
              <a:extLst>
                <a:ext uri="{FF2B5EF4-FFF2-40B4-BE49-F238E27FC236}">
                  <a16:creationId xmlns:a16="http://schemas.microsoft.com/office/drawing/2014/main" id="{DDCC2384-F0FE-4E91-9848-5D2E8EBCC71A}"/>
                </a:ext>
              </a:extLst>
            </p:cNvPr>
            <p:cNvSpPr txBox="1">
              <a:spLocks noChangeArrowheads="1"/>
            </p:cNvSpPr>
            <p:nvPr/>
          </p:nvSpPr>
          <p:spPr bwMode="auto">
            <a:xfrm>
              <a:off x="3734" y="552"/>
              <a:ext cx="65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solidFill>
                    <a:srgbClr val="FF0000"/>
                  </a:solidFill>
                </a:rPr>
                <a:t>磁道</a:t>
              </a:r>
              <a:endParaRPr lang="zh-CN" altLang="en-US" sz="2400" b="1"/>
            </a:p>
          </p:txBody>
        </p:sp>
        <p:sp>
          <p:nvSpPr>
            <p:cNvPr id="795796" name="Line 148">
              <a:extLst>
                <a:ext uri="{FF2B5EF4-FFF2-40B4-BE49-F238E27FC236}">
                  <a16:creationId xmlns:a16="http://schemas.microsoft.com/office/drawing/2014/main" id="{AF7A4EE6-6BF7-4204-ACA7-DFEDA750C6CC}"/>
                </a:ext>
              </a:extLst>
            </p:cNvPr>
            <p:cNvSpPr>
              <a:spLocks noChangeShapeType="1"/>
            </p:cNvSpPr>
            <p:nvPr/>
          </p:nvSpPr>
          <p:spPr bwMode="auto">
            <a:xfrm flipH="1">
              <a:off x="3493" y="825"/>
              <a:ext cx="339" cy="267"/>
            </a:xfrm>
            <a:prstGeom prst="line">
              <a:avLst/>
            </a:prstGeom>
            <a:noFill/>
            <a:ln w="222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795797" name="Line 149">
              <a:extLst>
                <a:ext uri="{FF2B5EF4-FFF2-40B4-BE49-F238E27FC236}">
                  <a16:creationId xmlns:a16="http://schemas.microsoft.com/office/drawing/2014/main" id="{C44E262A-B730-4E67-B9E1-133A22E081D0}"/>
                </a:ext>
              </a:extLst>
            </p:cNvPr>
            <p:cNvSpPr>
              <a:spLocks noChangeShapeType="1"/>
            </p:cNvSpPr>
            <p:nvPr/>
          </p:nvSpPr>
          <p:spPr bwMode="auto">
            <a:xfrm flipH="1">
              <a:off x="4077" y="1055"/>
              <a:ext cx="587" cy="107"/>
            </a:xfrm>
            <a:prstGeom prst="line">
              <a:avLst/>
            </a:prstGeom>
            <a:noFill/>
            <a:ln w="222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795798" name="Line 150">
              <a:extLst>
                <a:ext uri="{FF2B5EF4-FFF2-40B4-BE49-F238E27FC236}">
                  <a16:creationId xmlns:a16="http://schemas.microsoft.com/office/drawing/2014/main" id="{DBCBB418-3D4F-44D3-BFB1-DB8A10DD1ADC}"/>
                </a:ext>
              </a:extLst>
            </p:cNvPr>
            <p:cNvSpPr>
              <a:spLocks noChangeShapeType="1"/>
            </p:cNvSpPr>
            <p:nvPr/>
          </p:nvSpPr>
          <p:spPr bwMode="auto">
            <a:xfrm flipH="1">
              <a:off x="4077" y="1090"/>
              <a:ext cx="599" cy="374"/>
            </a:xfrm>
            <a:prstGeom prst="line">
              <a:avLst/>
            </a:prstGeom>
            <a:noFill/>
            <a:ln w="222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795799" name="Text Box 151">
              <a:extLst>
                <a:ext uri="{FF2B5EF4-FFF2-40B4-BE49-F238E27FC236}">
                  <a16:creationId xmlns:a16="http://schemas.microsoft.com/office/drawing/2014/main" id="{940372AC-354F-4904-BA4A-0C28DDB00699}"/>
                </a:ext>
              </a:extLst>
            </p:cNvPr>
            <p:cNvSpPr txBox="1">
              <a:spLocks noChangeArrowheads="1"/>
            </p:cNvSpPr>
            <p:nvPr/>
          </p:nvSpPr>
          <p:spPr bwMode="auto">
            <a:xfrm>
              <a:off x="4744" y="1922"/>
              <a:ext cx="653"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solidFill>
                    <a:srgbClr val="FF0000"/>
                  </a:solidFill>
                </a:rPr>
                <a:t>柱面</a:t>
              </a:r>
              <a:endParaRPr lang="zh-CN" altLang="en-US" sz="2400" b="1"/>
            </a:p>
          </p:txBody>
        </p:sp>
        <p:sp>
          <p:nvSpPr>
            <p:cNvPr id="795800" name="Line 152">
              <a:extLst>
                <a:ext uri="{FF2B5EF4-FFF2-40B4-BE49-F238E27FC236}">
                  <a16:creationId xmlns:a16="http://schemas.microsoft.com/office/drawing/2014/main" id="{FC14A53B-E25D-4659-9B0A-C430E456FE1B}"/>
                </a:ext>
              </a:extLst>
            </p:cNvPr>
            <p:cNvSpPr>
              <a:spLocks noChangeShapeType="1"/>
            </p:cNvSpPr>
            <p:nvPr/>
          </p:nvSpPr>
          <p:spPr bwMode="auto">
            <a:xfrm flipH="1">
              <a:off x="3874" y="2069"/>
              <a:ext cx="926" cy="0"/>
            </a:xfrm>
            <a:prstGeom prst="line">
              <a:avLst/>
            </a:prstGeom>
            <a:noFill/>
            <a:ln w="222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A48D94D-6511-4FC4-A96B-385D43CCF700}"/>
              </a:ext>
            </a:extLst>
          </p:cNvPr>
          <p:cNvSpPr>
            <a:spLocks noGrp="1"/>
          </p:cNvSpPr>
          <p:nvPr>
            <p:ph type="sldNum" sz="quarter" idx="11"/>
          </p:nvPr>
        </p:nvSpPr>
        <p:spPr/>
        <p:txBody>
          <a:bodyPr/>
          <a:lstStyle/>
          <a:p>
            <a:fld id="{B5076A3F-CB71-4376-97AA-BC6BDB4F28C3}" type="slidenum">
              <a:rPr lang="en-US" altLang="zh-CN"/>
              <a:pPr/>
              <a:t>110</a:t>
            </a:fld>
            <a:endParaRPr lang="en-US" altLang="zh-CN"/>
          </a:p>
        </p:txBody>
      </p:sp>
      <p:sp>
        <p:nvSpPr>
          <p:cNvPr id="746498" name="Rectangle 2">
            <a:extLst>
              <a:ext uri="{FF2B5EF4-FFF2-40B4-BE49-F238E27FC236}">
                <a16:creationId xmlns:a16="http://schemas.microsoft.com/office/drawing/2014/main" id="{56FC6013-2D47-4498-AC25-70201BFEDEE8}"/>
              </a:ext>
            </a:extLst>
          </p:cNvPr>
          <p:cNvSpPr>
            <a:spLocks noGrp="1" noChangeArrowheads="1"/>
          </p:cNvSpPr>
          <p:nvPr>
            <p:ph type="body" idx="1"/>
          </p:nvPr>
        </p:nvSpPr>
        <p:spPr>
          <a:xfrm>
            <a:off x="425450" y="657225"/>
            <a:ext cx="8286750" cy="5591175"/>
          </a:xfrm>
        </p:spPr>
        <p:txBody>
          <a:bodyPr/>
          <a:lstStyle/>
          <a:p>
            <a:pPr marL="609600" indent="-609600">
              <a:spcBef>
                <a:spcPct val="10000"/>
              </a:spcBef>
              <a:buClr>
                <a:srgbClr val="800080"/>
              </a:buClr>
              <a:buSzPct val="50000"/>
            </a:pPr>
            <a:r>
              <a:rPr lang="zh-CN" altLang="en-US" sz="2900" b="1">
                <a:latin typeface="Times New Roman" panose="02020603050405020304" pitchFamily="18" charset="0"/>
                <a:ea typeface="仿宋_GB2312" pitchFamily="49" charset="-122"/>
              </a:rPr>
              <a:t>为使归并树成为一棵正则三叉树</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可能需要补入空归并段。补空归并段的原则为：</a:t>
            </a:r>
          </a:p>
          <a:p>
            <a:pPr marL="990600" lvl="1" indent="-533400">
              <a:spcBef>
                <a:spcPct val="10000"/>
              </a:spcBef>
              <a:buClr>
                <a:srgbClr val="009900"/>
              </a:buClr>
              <a:buSzPct val="50000"/>
              <a:buFont typeface="Wingdings" panose="05000000000000000000" pitchFamily="2" charset="2"/>
              <a:buChar char="u"/>
            </a:pPr>
            <a:r>
              <a:rPr lang="zh-CN" altLang="en-US" sz="2900" b="1">
                <a:latin typeface="Times New Roman" panose="02020603050405020304" pitchFamily="18" charset="0"/>
                <a:ea typeface="仿宋_GB2312" pitchFamily="49" charset="-122"/>
              </a:rPr>
              <a:t>若参加归并的初始归并段有 </a:t>
            </a:r>
            <a:r>
              <a:rPr lang="en-US" altLang="zh-CN" sz="2900" b="1" i="1">
                <a:latin typeface="Times New Roman" panose="02020603050405020304" pitchFamily="18" charset="0"/>
                <a:ea typeface="仿宋_GB2312" pitchFamily="49" charset="-122"/>
              </a:rPr>
              <a:t>n </a:t>
            </a:r>
            <a:r>
              <a:rPr lang="zh-CN" altLang="en-US" sz="2900" b="1">
                <a:latin typeface="Times New Roman" panose="02020603050405020304" pitchFamily="18" charset="0"/>
                <a:ea typeface="仿宋_GB2312" pitchFamily="49" charset="-122"/>
              </a:rPr>
              <a:t>个</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做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路平衡归并。因归并树是只有度为</a:t>
            </a:r>
            <a:r>
              <a:rPr lang="en-US" altLang="zh-CN" sz="2900" b="1">
                <a:latin typeface="Times New Roman" panose="02020603050405020304" pitchFamily="18" charset="0"/>
                <a:ea typeface="仿宋_GB2312" pitchFamily="49" charset="-122"/>
              </a:rPr>
              <a:t>0 </a:t>
            </a:r>
            <a:r>
              <a:rPr lang="zh-CN" altLang="en-US" sz="2900" b="1">
                <a:latin typeface="Times New Roman" panose="02020603050405020304" pitchFamily="18" charset="0"/>
                <a:ea typeface="仿宋_GB2312" pitchFamily="49" charset="-122"/>
              </a:rPr>
              <a:t>和度为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的结点的正则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叉树</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设度为 </a:t>
            </a:r>
            <a:r>
              <a:rPr lang="en-US" altLang="zh-CN" sz="2900" b="1">
                <a:latin typeface="Times New Roman" panose="02020603050405020304" pitchFamily="18" charset="0"/>
                <a:ea typeface="仿宋_GB2312" pitchFamily="49" charset="-122"/>
              </a:rPr>
              <a:t>0 </a:t>
            </a:r>
            <a:r>
              <a:rPr lang="zh-CN" altLang="en-US" sz="2900" b="1">
                <a:latin typeface="Times New Roman" panose="02020603050405020304" pitchFamily="18" charset="0"/>
                <a:ea typeface="仿宋_GB2312" pitchFamily="49" charset="-122"/>
              </a:rPr>
              <a:t>的结点有</a:t>
            </a:r>
            <a:r>
              <a:rPr lang="zh-CN" altLang="en-US"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n</a:t>
            </a:r>
            <a:r>
              <a:rPr lang="en-US" altLang="zh-CN" sz="2900" b="1" baseline="-25000">
                <a:solidFill>
                  <a:schemeClr val="tx2"/>
                </a:solidFill>
                <a:latin typeface="Times New Roman" panose="02020603050405020304" pitchFamily="18" charset="0"/>
                <a:ea typeface="仿宋_GB2312" pitchFamily="49" charset="-122"/>
              </a:rPr>
              <a:t>0</a:t>
            </a: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n</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个</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度为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的结点有 </a:t>
            </a:r>
            <a:r>
              <a:rPr lang="en-US" altLang="zh-CN" sz="2900" b="1" i="1">
                <a:solidFill>
                  <a:schemeClr val="tx2"/>
                </a:solidFill>
                <a:latin typeface="Times New Roman" panose="02020603050405020304" pitchFamily="18" charset="0"/>
                <a:ea typeface="仿宋_GB2312" pitchFamily="49" charset="-122"/>
              </a:rPr>
              <a:t>n</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i="1" baseline="-25000">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个</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则有</a:t>
            </a:r>
          </a:p>
          <a:p>
            <a:pPr marL="609600" indent="-609600">
              <a:spcBef>
                <a:spcPct val="10000"/>
              </a:spcBef>
              <a:buClr>
                <a:srgbClr val="FF7C80"/>
              </a:buClr>
              <a:buSzPct val="50000"/>
              <a:buFont typeface="Wingdings" panose="05000000000000000000" pitchFamily="2" charset="2"/>
              <a:buNone/>
            </a:pPr>
            <a:r>
              <a:rPr lang="zh-CN" altLang="en-US" sz="2900" b="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n</a:t>
            </a:r>
            <a:r>
              <a:rPr lang="en-US" altLang="zh-CN" sz="2900" b="1" baseline="-25000">
                <a:solidFill>
                  <a:schemeClr val="tx2"/>
                </a:solidFill>
                <a:latin typeface="Times New Roman" panose="02020603050405020304" pitchFamily="18" charset="0"/>
                <a:ea typeface="仿宋_GB2312" pitchFamily="49" charset="-122"/>
              </a:rPr>
              <a:t>0 </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m</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en-US" altLang="zh-CN" sz="2900" b="1" i="1">
                <a:solidFill>
                  <a:schemeClr val="tx2"/>
                </a:solidFill>
                <a:latin typeface="Times New Roman" panose="02020603050405020304" pitchFamily="18" charset="0"/>
                <a:ea typeface="仿宋_GB2312" pitchFamily="49" charset="-122"/>
              </a:rPr>
              <a:t>n</a:t>
            </a:r>
            <a:r>
              <a:rPr lang="en-US" altLang="zh-CN" sz="2900" b="1" i="1" baseline="-25000">
                <a:solidFill>
                  <a:schemeClr val="tx2"/>
                </a:solidFill>
                <a:latin typeface="Times New Roman" panose="02020603050405020304" pitchFamily="18" charset="0"/>
                <a:ea typeface="仿宋_GB2312" pitchFamily="49" charset="-122"/>
              </a:rPr>
              <a:t>m </a:t>
            </a:r>
            <a:r>
              <a:rPr lang="en-US" altLang="zh-CN" sz="2900" b="1" i="1">
                <a:solidFill>
                  <a:schemeClr val="tx2"/>
                </a:solidFill>
                <a:latin typeface="Times New Roman" panose="02020603050405020304" pitchFamily="18"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 </a:t>
            </a:r>
          </a:p>
          <a:p>
            <a:pPr marL="609600" indent="-609600">
              <a:spcBef>
                <a:spcPct val="10000"/>
              </a:spcBef>
              <a:buClr>
                <a:srgbClr val="FF7C80"/>
              </a:buClr>
              <a:buSzPct val="50000"/>
              <a:buFont typeface="Wingdings" panose="05000000000000000000" pitchFamily="2" charset="2"/>
              <a:buNone/>
            </a:pPr>
            <a:r>
              <a:rPr lang="en-US" altLang="zh-CN" sz="2900" b="1" i="1">
                <a:solidFill>
                  <a:schemeClr val="tx2"/>
                </a:solidFill>
                <a:latin typeface="Times New Roman" panose="02020603050405020304" pitchFamily="18" charset="0"/>
                <a:ea typeface="仿宋_GB2312" pitchFamily="49" charset="-122"/>
              </a:rPr>
              <a:t>                      n</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i="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n</a:t>
            </a:r>
            <a:r>
              <a:rPr lang="en-US" altLang="zh-CN" sz="2900" b="1" baseline="-25000">
                <a:solidFill>
                  <a:schemeClr val="tx2"/>
                </a:solidFill>
                <a:latin typeface="Times New Roman" panose="02020603050405020304" pitchFamily="18" charset="0"/>
                <a:ea typeface="仿宋_GB2312" pitchFamily="49" charset="-122"/>
              </a:rPr>
              <a:t>0</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zh-CN" altLang="en-US" sz="2900" b="1">
                <a:solidFill>
                  <a:schemeClr val="tx2"/>
                </a:solidFill>
                <a:latin typeface="Times New Roman" panose="02020603050405020304" pitchFamily="18"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m</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zh-CN" altLang="en-US" sz="2900" b="1">
                <a:solidFill>
                  <a:schemeClr val="tx2"/>
                </a:solidFill>
                <a:latin typeface="Times New Roman" panose="02020603050405020304" pitchFamily="18" charset="0"/>
                <a:ea typeface="仿宋_GB2312" pitchFamily="49" charset="-122"/>
              </a:rPr>
              <a:t>。</a:t>
            </a:r>
            <a:endParaRPr lang="zh-CN" altLang="en-US" sz="2900" b="1">
              <a:latin typeface="Times New Roman" panose="02020603050405020304" pitchFamily="18" charset="0"/>
              <a:ea typeface="仿宋_GB2312" pitchFamily="49" charset="-122"/>
            </a:endParaRPr>
          </a:p>
          <a:p>
            <a:pPr marL="990600" lvl="1" indent="-533400">
              <a:spcBef>
                <a:spcPct val="10000"/>
              </a:spcBef>
              <a:buClr>
                <a:srgbClr val="009900"/>
              </a:buClr>
              <a:buSzPct val="50000"/>
              <a:buFont typeface="Wingdings" panose="05000000000000000000" pitchFamily="2" charset="2"/>
              <a:buChar char="u"/>
            </a:pPr>
            <a:r>
              <a:rPr lang="zh-CN" altLang="en-US" sz="2900" b="1">
                <a:latin typeface="Times New Roman" panose="02020603050405020304" pitchFamily="18" charset="0"/>
                <a:ea typeface="仿宋_GB2312" pitchFamily="49" charset="-122"/>
              </a:rPr>
              <a:t>若</a:t>
            </a:r>
            <a:r>
              <a:rPr lang="zh-CN" altLang="en-US" sz="2900" b="1">
                <a:solidFill>
                  <a:schemeClr val="accent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n</a:t>
            </a:r>
            <a:r>
              <a:rPr lang="en-US" altLang="zh-CN" sz="2900" b="1" baseline="-25000">
                <a:solidFill>
                  <a:schemeClr val="tx2"/>
                </a:solidFill>
                <a:latin typeface="Times New Roman" panose="02020603050405020304" pitchFamily="18" charset="0"/>
                <a:ea typeface="仿宋_GB2312" pitchFamily="49" charset="-122"/>
              </a:rPr>
              <a:t>0</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 % (</a:t>
            </a:r>
            <a:r>
              <a:rPr lang="en-US" altLang="zh-CN" sz="2900" b="1" i="1">
                <a:solidFill>
                  <a:schemeClr val="tx2"/>
                </a:solidFill>
                <a:latin typeface="Times New Roman" panose="02020603050405020304" pitchFamily="18" charset="0"/>
                <a:ea typeface="仿宋_GB2312" pitchFamily="49" charset="-122"/>
              </a:rPr>
              <a:t>m</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 = 0</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则说明这</a:t>
            </a:r>
            <a:r>
              <a:rPr lang="zh-CN" altLang="en-US" sz="2900" b="1">
                <a:solidFill>
                  <a:schemeClr val="accent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n</a:t>
            </a:r>
            <a:r>
              <a:rPr lang="en-US" altLang="zh-CN" sz="2900" b="1" baseline="-25000">
                <a:solidFill>
                  <a:schemeClr val="tx2"/>
                </a:solidFill>
                <a:latin typeface="Times New Roman" panose="02020603050405020304" pitchFamily="18" charset="0"/>
                <a:ea typeface="仿宋_GB2312" pitchFamily="49" charset="-122"/>
              </a:rPr>
              <a:t>0</a:t>
            </a:r>
            <a:r>
              <a:rPr lang="en-US" altLang="zh-CN" sz="2900" b="1" baseline="-25000">
                <a:solidFill>
                  <a:schemeClr val="accent2"/>
                </a:solidFill>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个叶结点正好可以构造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叉归并树。</a:t>
            </a:r>
            <a:endParaRPr lang="zh-CN" altLang="en-US" sz="2900" b="1">
              <a:solidFill>
                <a:schemeClr val="accent2"/>
              </a:solidFill>
              <a:latin typeface="Times New Roman" panose="02020603050405020304" pitchFamily="18" charset="0"/>
              <a:ea typeface="仿宋_GB2312" pitchFamily="49" charset="-122"/>
            </a:endParaRPr>
          </a:p>
          <a:p>
            <a:pPr marL="990600" lvl="1" indent="-533400">
              <a:spcBef>
                <a:spcPct val="10000"/>
              </a:spcBef>
              <a:buClr>
                <a:srgbClr val="009900"/>
              </a:buClr>
              <a:buSzPct val="50000"/>
              <a:buFont typeface="Wingdings" panose="05000000000000000000" pitchFamily="2" charset="2"/>
              <a:buChar char="u"/>
            </a:pPr>
            <a:r>
              <a:rPr lang="zh-CN" altLang="en-US" sz="2900" b="1">
                <a:latin typeface="Times New Roman" panose="02020603050405020304" pitchFamily="18" charset="0"/>
                <a:ea typeface="仿宋_GB2312" pitchFamily="49" charset="-122"/>
              </a:rPr>
              <a:t>若</a:t>
            </a:r>
            <a:r>
              <a:rPr lang="zh-CN" altLang="en-US" sz="2900" b="1">
                <a:solidFill>
                  <a:schemeClr val="accent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n</a:t>
            </a:r>
            <a:r>
              <a:rPr lang="en-US" altLang="zh-CN" sz="2900" b="1" baseline="-25000">
                <a:solidFill>
                  <a:schemeClr val="tx2"/>
                </a:solidFill>
                <a:latin typeface="Times New Roman" panose="02020603050405020304" pitchFamily="18" charset="0"/>
                <a:ea typeface="仿宋_GB2312" pitchFamily="49" charset="-122"/>
              </a:rPr>
              <a:t>0</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 % (</a:t>
            </a:r>
            <a:r>
              <a:rPr lang="en-US" altLang="zh-CN" sz="2900" b="1" i="1">
                <a:solidFill>
                  <a:schemeClr val="tx2"/>
                </a:solidFill>
                <a:latin typeface="Times New Roman" panose="02020603050405020304" pitchFamily="18" charset="0"/>
                <a:ea typeface="仿宋_GB2312" pitchFamily="49" charset="-122"/>
              </a:rPr>
              <a:t>m</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 = </a:t>
            </a:r>
            <a:r>
              <a:rPr lang="en-US" altLang="zh-CN" sz="2900" b="1" i="1">
                <a:solidFill>
                  <a:schemeClr val="tx2"/>
                </a:solidFill>
                <a:latin typeface="Times New Roman" panose="02020603050405020304" pitchFamily="18" charset="0"/>
                <a:ea typeface="仿宋_GB2312" pitchFamily="49" charset="-122"/>
              </a:rPr>
              <a:t>u </a:t>
            </a:r>
            <a:r>
              <a:rPr lang="en-US" altLang="zh-CN" sz="2900" b="1" i="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0</a:t>
            </a:r>
            <a:r>
              <a:rPr lang="zh-CN" altLang="en-US" sz="2900" b="1">
                <a:latin typeface="Times New Roman" panose="02020603050405020304" pitchFamily="18" charset="0"/>
                <a:ea typeface="仿宋_GB2312" pitchFamily="49" charset="-122"/>
              </a:rPr>
              <a:t>，则对于这</a:t>
            </a:r>
            <a:r>
              <a:rPr lang="zh-CN" altLang="en-US"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n</a:t>
            </a:r>
            <a:r>
              <a:rPr lang="en-US" altLang="zh-CN" sz="2900" b="1" baseline="-25000">
                <a:solidFill>
                  <a:schemeClr val="tx2"/>
                </a:solidFill>
                <a:latin typeface="Times New Roman" panose="02020603050405020304" pitchFamily="18" charset="0"/>
                <a:ea typeface="仿宋_GB2312" pitchFamily="49" charset="-122"/>
              </a:rPr>
              <a:t>0 </a:t>
            </a:r>
            <a:r>
              <a:rPr lang="zh-CN" altLang="en-US" sz="2900" b="1">
                <a:latin typeface="Times New Roman" panose="02020603050405020304" pitchFamily="18" charset="0"/>
                <a:ea typeface="仿宋_GB2312" pitchFamily="49" charset="-122"/>
              </a:rPr>
              <a:t>个叶结点</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其中的 </a:t>
            </a:r>
            <a:r>
              <a:rPr lang="en-US" altLang="zh-CN" sz="2900" b="1" i="1">
                <a:latin typeface="Times New Roman" panose="02020603050405020304" pitchFamily="18" charset="0"/>
                <a:ea typeface="仿宋_GB2312" pitchFamily="49" charset="-122"/>
              </a:rPr>
              <a:t>u </a:t>
            </a:r>
            <a:r>
              <a:rPr lang="zh-CN" altLang="en-US" sz="2900" b="1">
                <a:latin typeface="Times New Roman" panose="02020603050405020304" pitchFamily="18" charset="0"/>
                <a:ea typeface="仿宋_GB2312" pitchFamily="49" charset="-122"/>
              </a:rPr>
              <a:t>个不足以参加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路归并。</a:t>
            </a:r>
            <a:endParaRPr lang="zh-CN" altLang="en-US" sz="2900">
              <a:solidFill>
                <a:schemeClr val="accent2"/>
              </a:solidFill>
              <a:latin typeface="Times New Roman" panose="02020603050405020304" pitchFamily="18" charset="0"/>
              <a:ea typeface="仿宋_GB2312" pitchFamily="49" charset="-122"/>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F432F72-D637-4AC3-8EDB-92E3BE6A4DBE}"/>
              </a:ext>
            </a:extLst>
          </p:cNvPr>
          <p:cNvSpPr>
            <a:spLocks noGrp="1"/>
          </p:cNvSpPr>
          <p:nvPr>
            <p:ph type="sldNum" sz="quarter" idx="11"/>
          </p:nvPr>
        </p:nvSpPr>
        <p:spPr/>
        <p:txBody>
          <a:bodyPr/>
          <a:lstStyle/>
          <a:p>
            <a:fld id="{C7FC8560-D2B2-4B47-9D1C-E83FB19F4EBF}" type="slidenum">
              <a:rPr lang="en-US" altLang="zh-CN"/>
              <a:pPr/>
              <a:t>111</a:t>
            </a:fld>
            <a:endParaRPr lang="en-US" altLang="zh-CN"/>
          </a:p>
        </p:txBody>
      </p:sp>
      <p:sp>
        <p:nvSpPr>
          <p:cNvPr id="747522" name="Rectangle 2">
            <a:extLst>
              <a:ext uri="{FF2B5EF4-FFF2-40B4-BE49-F238E27FC236}">
                <a16:creationId xmlns:a16="http://schemas.microsoft.com/office/drawing/2014/main" id="{9F16EB82-5A9F-4713-BDFC-83A0497C10DD}"/>
              </a:ext>
            </a:extLst>
          </p:cNvPr>
          <p:cNvSpPr>
            <a:spLocks noGrp="1" noChangeArrowheads="1"/>
          </p:cNvSpPr>
          <p:nvPr>
            <p:ph type="body" idx="1"/>
          </p:nvPr>
        </p:nvSpPr>
        <p:spPr>
          <a:xfrm>
            <a:off x="381000" y="685800"/>
            <a:ext cx="8305800" cy="6019800"/>
          </a:xfrm>
        </p:spPr>
        <p:txBody>
          <a:bodyPr/>
          <a:lstStyle/>
          <a:p>
            <a:pPr marL="990600" lvl="1" indent="-533400">
              <a:lnSpc>
                <a:spcPct val="105000"/>
              </a:lnSpc>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故除了有 </a:t>
            </a:r>
            <a:r>
              <a:rPr lang="en-US" altLang="zh-CN" sz="3000" b="1" i="1">
                <a:solidFill>
                  <a:schemeClr val="tx2"/>
                </a:solidFill>
                <a:latin typeface="Times New Roman" panose="02020603050405020304" pitchFamily="18" charset="0"/>
                <a:ea typeface="仿宋_GB2312" pitchFamily="49" charset="-122"/>
              </a:rPr>
              <a:t>n</a:t>
            </a:r>
            <a:r>
              <a:rPr lang="en-US" altLang="zh-CN" sz="3000" b="1" i="1" baseline="-25000">
                <a:solidFill>
                  <a:schemeClr val="tx2"/>
                </a:solidFill>
                <a:latin typeface="Times New Roman" panose="02020603050405020304" pitchFamily="18" charset="0"/>
                <a:ea typeface="仿宋_GB2312" pitchFamily="49" charset="-122"/>
              </a:rPr>
              <a:t>m </a:t>
            </a:r>
            <a:r>
              <a:rPr lang="en-US" altLang="zh-CN" sz="3000" b="1" i="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个度为 </a:t>
            </a:r>
            <a:r>
              <a:rPr lang="en-US" altLang="zh-CN" sz="3000" b="1" i="1">
                <a:solidFill>
                  <a:schemeClr val="tx2"/>
                </a:solidFill>
                <a:latin typeface="Times New Roman" panose="02020603050405020304" pitchFamily="18" charset="0"/>
                <a:ea typeface="仿宋_GB2312" pitchFamily="49" charset="-122"/>
              </a:rPr>
              <a:t>m</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的内结点之外</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还需增加一个内结点。它在归并树中代替了 一个叶结点位置</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被代替的叶结点加上刚才多出的 </a:t>
            </a:r>
            <a:r>
              <a:rPr lang="en-US" altLang="zh-CN" sz="3000" b="1" i="1">
                <a:latin typeface="Times New Roman" panose="02020603050405020304" pitchFamily="18" charset="0"/>
                <a:ea typeface="仿宋_GB2312" pitchFamily="49" charset="-122"/>
              </a:rPr>
              <a:t>u </a:t>
            </a:r>
            <a:r>
              <a:rPr lang="zh-CN" altLang="en-US" sz="3000" b="1">
                <a:latin typeface="Times New Roman" panose="02020603050405020304" pitchFamily="18" charset="0"/>
                <a:ea typeface="仿宋_GB2312" pitchFamily="49" charset="-122"/>
              </a:rPr>
              <a:t>个叶结点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再加上 </a:t>
            </a:r>
            <a:r>
              <a:rPr lang="en-US" altLang="zh-CN" sz="3000" b="1" i="1">
                <a:latin typeface="Times New Roman" panose="02020603050405020304" pitchFamily="18" charset="0"/>
                <a:ea typeface="仿宋_GB2312" pitchFamily="49" charset="-122"/>
              </a:rPr>
              <a:t>m-u-</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个记录个数为零的空归并段</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就可建立归并树。</a:t>
            </a:r>
          </a:p>
          <a:p>
            <a:pPr marL="990600" lvl="1" indent="-533400">
              <a:lnSpc>
                <a:spcPct val="105000"/>
              </a:lnSpc>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在示例中</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 = 11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 = 3</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(11-1) % (3-1) = 0</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可以不加空归并段</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直接进行</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路归并。</a:t>
            </a:r>
          </a:p>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它的带权路径长度</a:t>
            </a:r>
          </a:p>
          <a:p>
            <a:pPr marL="609600" indent="-609600">
              <a:buFont typeface="Wingdings" panose="05000000000000000000" pitchFamily="2" charset="2"/>
              <a:buNone/>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WPL = </a:t>
            </a:r>
            <a:r>
              <a:rPr lang="en-US" altLang="zh-CN" sz="3000" b="1">
                <a:solidFill>
                  <a:schemeClr val="tx2"/>
                </a:solidFill>
                <a:latin typeface="Times New Roman" panose="02020603050405020304" pitchFamily="18" charset="0"/>
                <a:ea typeface="仿宋_GB2312" pitchFamily="49" charset="-122"/>
              </a:rPr>
              <a:t>38*1+(13+16+20+24+30)*2+(7+9)*3</a:t>
            </a:r>
          </a:p>
          <a:p>
            <a:pPr marL="609600" indent="-6096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 (1+3+5)*4 = 328</a:t>
            </a:r>
            <a:r>
              <a:rPr lang="zh-CN" altLang="en-US" sz="3000" b="1">
                <a:solidFill>
                  <a:schemeClr val="tx2"/>
                </a:solidFill>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灯片编号占位符 2">
            <a:extLst>
              <a:ext uri="{FF2B5EF4-FFF2-40B4-BE49-F238E27FC236}">
                <a16:creationId xmlns:a16="http://schemas.microsoft.com/office/drawing/2014/main" id="{7C560129-21F7-418E-8E89-12BC059C3E16}"/>
              </a:ext>
            </a:extLst>
          </p:cNvPr>
          <p:cNvSpPr>
            <a:spLocks noGrp="1"/>
          </p:cNvSpPr>
          <p:nvPr>
            <p:ph type="sldNum" sz="quarter" idx="11"/>
          </p:nvPr>
        </p:nvSpPr>
        <p:spPr/>
        <p:txBody>
          <a:bodyPr/>
          <a:lstStyle/>
          <a:p>
            <a:fld id="{E0775484-3C0D-479D-A854-4F33875CBAAB}" type="slidenum">
              <a:rPr lang="en-US" altLang="zh-CN"/>
              <a:pPr/>
              <a:t>112</a:t>
            </a:fld>
            <a:endParaRPr lang="en-US" altLang="zh-CN"/>
          </a:p>
        </p:txBody>
      </p:sp>
      <p:grpSp>
        <p:nvGrpSpPr>
          <p:cNvPr id="748645" name="Group 101">
            <a:extLst>
              <a:ext uri="{FF2B5EF4-FFF2-40B4-BE49-F238E27FC236}">
                <a16:creationId xmlns:a16="http://schemas.microsoft.com/office/drawing/2014/main" id="{DE942DB2-27DF-4D48-BBC3-E36E761A975E}"/>
              </a:ext>
            </a:extLst>
          </p:cNvPr>
          <p:cNvGrpSpPr>
            <a:grpSpLocks/>
          </p:cNvGrpSpPr>
          <p:nvPr/>
        </p:nvGrpSpPr>
        <p:grpSpPr bwMode="auto">
          <a:xfrm>
            <a:off x="609600" y="304800"/>
            <a:ext cx="8229600" cy="6324600"/>
            <a:chOff x="384" y="192"/>
            <a:chExt cx="5184" cy="3984"/>
          </a:xfrm>
        </p:grpSpPr>
        <p:sp>
          <p:nvSpPr>
            <p:cNvPr id="748644" name="Line 100">
              <a:extLst>
                <a:ext uri="{FF2B5EF4-FFF2-40B4-BE49-F238E27FC236}">
                  <a16:creationId xmlns:a16="http://schemas.microsoft.com/office/drawing/2014/main" id="{C535215D-AA9F-4590-B5F4-C4F0F4CBCEC7}"/>
                </a:ext>
              </a:extLst>
            </p:cNvPr>
            <p:cNvSpPr>
              <a:spLocks noChangeShapeType="1"/>
            </p:cNvSpPr>
            <p:nvPr/>
          </p:nvSpPr>
          <p:spPr bwMode="auto">
            <a:xfrm flipH="1">
              <a:off x="4272" y="3648"/>
              <a:ext cx="62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46" name="Line 2">
              <a:extLst>
                <a:ext uri="{FF2B5EF4-FFF2-40B4-BE49-F238E27FC236}">
                  <a16:creationId xmlns:a16="http://schemas.microsoft.com/office/drawing/2014/main" id="{479D9585-5D78-4E80-B0A2-7123A62416D0}"/>
                </a:ext>
              </a:extLst>
            </p:cNvPr>
            <p:cNvSpPr>
              <a:spLocks noChangeShapeType="1"/>
            </p:cNvSpPr>
            <p:nvPr/>
          </p:nvSpPr>
          <p:spPr bwMode="auto">
            <a:xfrm>
              <a:off x="4608" y="2160"/>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47" name="Line 3">
              <a:extLst>
                <a:ext uri="{FF2B5EF4-FFF2-40B4-BE49-F238E27FC236}">
                  <a16:creationId xmlns:a16="http://schemas.microsoft.com/office/drawing/2014/main" id="{6A57F7E9-8591-455D-8BA9-43DAD1695B63}"/>
                </a:ext>
              </a:extLst>
            </p:cNvPr>
            <p:cNvSpPr>
              <a:spLocks noChangeShapeType="1"/>
            </p:cNvSpPr>
            <p:nvPr/>
          </p:nvSpPr>
          <p:spPr bwMode="auto">
            <a:xfrm flipH="1">
              <a:off x="5040" y="220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48" name="Line 4">
              <a:extLst>
                <a:ext uri="{FF2B5EF4-FFF2-40B4-BE49-F238E27FC236}">
                  <a16:creationId xmlns:a16="http://schemas.microsoft.com/office/drawing/2014/main" id="{13DA5B50-7030-4EF5-B414-94A61F1DB45C}"/>
                </a:ext>
              </a:extLst>
            </p:cNvPr>
            <p:cNvSpPr>
              <a:spLocks noChangeShapeType="1"/>
            </p:cNvSpPr>
            <p:nvPr/>
          </p:nvSpPr>
          <p:spPr bwMode="auto">
            <a:xfrm>
              <a:off x="4608" y="268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49" name="Line 5">
              <a:extLst>
                <a:ext uri="{FF2B5EF4-FFF2-40B4-BE49-F238E27FC236}">
                  <a16:creationId xmlns:a16="http://schemas.microsoft.com/office/drawing/2014/main" id="{7BBA2C85-4CA9-4BBE-A244-EB66F027F3B3}"/>
                </a:ext>
              </a:extLst>
            </p:cNvPr>
            <p:cNvSpPr>
              <a:spLocks noChangeShapeType="1"/>
            </p:cNvSpPr>
            <p:nvPr/>
          </p:nvSpPr>
          <p:spPr bwMode="auto">
            <a:xfrm flipH="1">
              <a:off x="5040" y="268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0" name="Line 6">
              <a:extLst>
                <a:ext uri="{FF2B5EF4-FFF2-40B4-BE49-F238E27FC236}">
                  <a16:creationId xmlns:a16="http://schemas.microsoft.com/office/drawing/2014/main" id="{1BBFB7EE-719D-4B3E-9F87-CB6572CF6127}"/>
                </a:ext>
              </a:extLst>
            </p:cNvPr>
            <p:cNvSpPr>
              <a:spLocks noChangeShapeType="1"/>
            </p:cNvSpPr>
            <p:nvPr/>
          </p:nvSpPr>
          <p:spPr bwMode="auto">
            <a:xfrm flipH="1">
              <a:off x="5040" y="316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1" name="Line 7">
              <a:extLst>
                <a:ext uri="{FF2B5EF4-FFF2-40B4-BE49-F238E27FC236}">
                  <a16:creationId xmlns:a16="http://schemas.microsoft.com/office/drawing/2014/main" id="{D79B45C8-726A-40BA-BDFA-2FEB16A818EA}"/>
                </a:ext>
              </a:extLst>
            </p:cNvPr>
            <p:cNvSpPr>
              <a:spLocks noChangeShapeType="1"/>
            </p:cNvSpPr>
            <p:nvPr/>
          </p:nvSpPr>
          <p:spPr bwMode="auto">
            <a:xfrm>
              <a:off x="4608" y="3120"/>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2" name="Line 8">
              <a:extLst>
                <a:ext uri="{FF2B5EF4-FFF2-40B4-BE49-F238E27FC236}">
                  <a16:creationId xmlns:a16="http://schemas.microsoft.com/office/drawing/2014/main" id="{1F9EAEAD-8811-40BD-ACE0-594BBA5E3509}"/>
                </a:ext>
              </a:extLst>
            </p:cNvPr>
            <p:cNvSpPr>
              <a:spLocks noChangeShapeType="1"/>
            </p:cNvSpPr>
            <p:nvPr/>
          </p:nvSpPr>
          <p:spPr bwMode="auto">
            <a:xfrm flipH="1">
              <a:off x="3744" y="316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3" name="Line 9">
              <a:extLst>
                <a:ext uri="{FF2B5EF4-FFF2-40B4-BE49-F238E27FC236}">
                  <a16:creationId xmlns:a16="http://schemas.microsoft.com/office/drawing/2014/main" id="{BC15A673-E5DF-464B-B19B-43BF107167D9}"/>
                </a:ext>
              </a:extLst>
            </p:cNvPr>
            <p:cNvSpPr>
              <a:spLocks noChangeShapeType="1"/>
            </p:cNvSpPr>
            <p:nvPr/>
          </p:nvSpPr>
          <p:spPr bwMode="auto">
            <a:xfrm>
              <a:off x="3312" y="3120"/>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4" name="Line 10">
              <a:extLst>
                <a:ext uri="{FF2B5EF4-FFF2-40B4-BE49-F238E27FC236}">
                  <a16:creationId xmlns:a16="http://schemas.microsoft.com/office/drawing/2014/main" id="{C2AC8DCC-7B5C-4835-B644-A3E5FD8064FB}"/>
                </a:ext>
              </a:extLst>
            </p:cNvPr>
            <p:cNvSpPr>
              <a:spLocks noChangeShapeType="1"/>
            </p:cNvSpPr>
            <p:nvPr/>
          </p:nvSpPr>
          <p:spPr bwMode="auto">
            <a:xfrm flipH="1">
              <a:off x="2352" y="364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5" name="Line 11">
              <a:extLst>
                <a:ext uri="{FF2B5EF4-FFF2-40B4-BE49-F238E27FC236}">
                  <a16:creationId xmlns:a16="http://schemas.microsoft.com/office/drawing/2014/main" id="{90373FEE-275E-4417-B6DE-DBF0B91DC70B}"/>
                </a:ext>
              </a:extLst>
            </p:cNvPr>
            <p:cNvSpPr>
              <a:spLocks noChangeShapeType="1"/>
            </p:cNvSpPr>
            <p:nvPr/>
          </p:nvSpPr>
          <p:spPr bwMode="auto">
            <a:xfrm>
              <a:off x="1920" y="364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6" name="Line 12">
              <a:extLst>
                <a:ext uri="{FF2B5EF4-FFF2-40B4-BE49-F238E27FC236}">
                  <a16:creationId xmlns:a16="http://schemas.microsoft.com/office/drawing/2014/main" id="{882BAE37-607F-4817-AAE8-94B74F46A5EA}"/>
                </a:ext>
              </a:extLst>
            </p:cNvPr>
            <p:cNvSpPr>
              <a:spLocks noChangeShapeType="1"/>
            </p:cNvSpPr>
            <p:nvPr/>
          </p:nvSpPr>
          <p:spPr bwMode="auto">
            <a:xfrm flipH="1">
              <a:off x="1008" y="316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7" name="Line 13">
              <a:extLst>
                <a:ext uri="{FF2B5EF4-FFF2-40B4-BE49-F238E27FC236}">
                  <a16:creationId xmlns:a16="http://schemas.microsoft.com/office/drawing/2014/main" id="{7A669B0C-E9DE-4267-A9F0-9E6E5DB8415D}"/>
                </a:ext>
              </a:extLst>
            </p:cNvPr>
            <p:cNvSpPr>
              <a:spLocks noChangeShapeType="1"/>
            </p:cNvSpPr>
            <p:nvPr/>
          </p:nvSpPr>
          <p:spPr bwMode="auto">
            <a:xfrm flipH="1">
              <a:off x="1056" y="364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8" name="Line 14">
              <a:extLst>
                <a:ext uri="{FF2B5EF4-FFF2-40B4-BE49-F238E27FC236}">
                  <a16:creationId xmlns:a16="http://schemas.microsoft.com/office/drawing/2014/main" id="{BB0869D9-2792-43A6-BABB-A243EB4B1D18}"/>
                </a:ext>
              </a:extLst>
            </p:cNvPr>
            <p:cNvSpPr>
              <a:spLocks noChangeShapeType="1"/>
            </p:cNvSpPr>
            <p:nvPr/>
          </p:nvSpPr>
          <p:spPr bwMode="auto">
            <a:xfrm>
              <a:off x="576" y="3600"/>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59" name="Line 15">
              <a:extLst>
                <a:ext uri="{FF2B5EF4-FFF2-40B4-BE49-F238E27FC236}">
                  <a16:creationId xmlns:a16="http://schemas.microsoft.com/office/drawing/2014/main" id="{CC3A24E1-6F06-4C45-BC82-AED4515E0316}"/>
                </a:ext>
              </a:extLst>
            </p:cNvPr>
            <p:cNvSpPr>
              <a:spLocks noChangeShapeType="1"/>
            </p:cNvSpPr>
            <p:nvPr/>
          </p:nvSpPr>
          <p:spPr bwMode="auto">
            <a:xfrm>
              <a:off x="576" y="3120"/>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60" name="Line 16">
              <a:extLst>
                <a:ext uri="{FF2B5EF4-FFF2-40B4-BE49-F238E27FC236}">
                  <a16:creationId xmlns:a16="http://schemas.microsoft.com/office/drawing/2014/main" id="{C4CC0794-544C-4687-9E54-B84EDC405B5B}"/>
                </a:ext>
              </a:extLst>
            </p:cNvPr>
            <p:cNvSpPr>
              <a:spLocks noChangeShapeType="1"/>
            </p:cNvSpPr>
            <p:nvPr/>
          </p:nvSpPr>
          <p:spPr bwMode="auto">
            <a:xfrm flipH="1">
              <a:off x="2352" y="220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61" name="Line 17">
              <a:extLst>
                <a:ext uri="{FF2B5EF4-FFF2-40B4-BE49-F238E27FC236}">
                  <a16:creationId xmlns:a16="http://schemas.microsoft.com/office/drawing/2014/main" id="{E29827FE-D5F7-48D8-B8FD-13550B1CACCD}"/>
                </a:ext>
              </a:extLst>
            </p:cNvPr>
            <p:cNvSpPr>
              <a:spLocks noChangeShapeType="1"/>
            </p:cNvSpPr>
            <p:nvPr/>
          </p:nvSpPr>
          <p:spPr bwMode="auto">
            <a:xfrm>
              <a:off x="1872" y="2208"/>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62" name="Line 18">
              <a:extLst>
                <a:ext uri="{FF2B5EF4-FFF2-40B4-BE49-F238E27FC236}">
                  <a16:creationId xmlns:a16="http://schemas.microsoft.com/office/drawing/2014/main" id="{1751B768-9AF1-43CA-99FA-95C26430810E}"/>
                </a:ext>
              </a:extLst>
            </p:cNvPr>
            <p:cNvSpPr>
              <a:spLocks noChangeShapeType="1"/>
            </p:cNvSpPr>
            <p:nvPr/>
          </p:nvSpPr>
          <p:spPr bwMode="auto">
            <a:xfrm>
              <a:off x="1872" y="1776"/>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63" name="Line 19">
              <a:extLst>
                <a:ext uri="{FF2B5EF4-FFF2-40B4-BE49-F238E27FC236}">
                  <a16:creationId xmlns:a16="http://schemas.microsoft.com/office/drawing/2014/main" id="{DF71A8C8-DE1D-46C9-8C77-CD8BFB4D9850}"/>
                </a:ext>
              </a:extLst>
            </p:cNvPr>
            <p:cNvSpPr>
              <a:spLocks noChangeShapeType="1"/>
            </p:cNvSpPr>
            <p:nvPr/>
          </p:nvSpPr>
          <p:spPr bwMode="auto">
            <a:xfrm flipH="1">
              <a:off x="2304" y="1776"/>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64" name="Line 20">
              <a:extLst>
                <a:ext uri="{FF2B5EF4-FFF2-40B4-BE49-F238E27FC236}">
                  <a16:creationId xmlns:a16="http://schemas.microsoft.com/office/drawing/2014/main" id="{2776F9C4-BE24-462C-8E15-46AF8AEE9AD8}"/>
                </a:ext>
              </a:extLst>
            </p:cNvPr>
            <p:cNvSpPr>
              <a:spLocks noChangeShapeType="1"/>
            </p:cNvSpPr>
            <p:nvPr/>
          </p:nvSpPr>
          <p:spPr bwMode="auto">
            <a:xfrm flipH="1">
              <a:off x="1056" y="864"/>
              <a:ext cx="288"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65" name="Oval 21">
              <a:extLst>
                <a:ext uri="{FF2B5EF4-FFF2-40B4-BE49-F238E27FC236}">
                  <a16:creationId xmlns:a16="http://schemas.microsoft.com/office/drawing/2014/main" id="{80BBFFC2-7594-42AE-BB0D-089818FEDE6F}"/>
                </a:ext>
              </a:extLst>
            </p:cNvPr>
            <p:cNvSpPr>
              <a:spLocks noChangeArrowheads="1"/>
            </p:cNvSpPr>
            <p:nvPr/>
          </p:nvSpPr>
          <p:spPr bwMode="auto">
            <a:xfrm>
              <a:off x="384"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a:t>
              </a:r>
              <a:endParaRPr kumimoji="1" lang="en-US" altLang="zh-CN" sz="2400">
                <a:ea typeface="宋体" panose="02010600030101010101" pitchFamily="2" charset="-122"/>
              </a:endParaRPr>
            </a:p>
          </p:txBody>
        </p:sp>
        <p:sp>
          <p:nvSpPr>
            <p:cNvPr id="748566" name="Oval 22">
              <a:extLst>
                <a:ext uri="{FF2B5EF4-FFF2-40B4-BE49-F238E27FC236}">
                  <a16:creationId xmlns:a16="http://schemas.microsoft.com/office/drawing/2014/main" id="{B2F8E0AE-ACE9-46E1-B198-E9D1BE33D595}"/>
                </a:ext>
              </a:extLst>
            </p:cNvPr>
            <p:cNvSpPr>
              <a:spLocks noChangeArrowheads="1"/>
            </p:cNvSpPr>
            <p:nvPr/>
          </p:nvSpPr>
          <p:spPr bwMode="auto">
            <a:xfrm>
              <a:off x="816"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a:t>
              </a:r>
              <a:endParaRPr kumimoji="1" lang="en-US" altLang="zh-CN" sz="2400">
                <a:ea typeface="宋体" panose="02010600030101010101" pitchFamily="2" charset="-122"/>
              </a:endParaRPr>
            </a:p>
          </p:txBody>
        </p:sp>
        <p:sp>
          <p:nvSpPr>
            <p:cNvPr id="748567" name="Oval 23">
              <a:extLst>
                <a:ext uri="{FF2B5EF4-FFF2-40B4-BE49-F238E27FC236}">
                  <a16:creationId xmlns:a16="http://schemas.microsoft.com/office/drawing/2014/main" id="{A72392AB-843B-4706-8E94-542BC4865D57}"/>
                </a:ext>
              </a:extLst>
            </p:cNvPr>
            <p:cNvSpPr>
              <a:spLocks noChangeArrowheads="1"/>
            </p:cNvSpPr>
            <p:nvPr/>
          </p:nvSpPr>
          <p:spPr bwMode="auto">
            <a:xfrm>
              <a:off x="1248"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5</a:t>
              </a:r>
              <a:endParaRPr kumimoji="1" lang="en-US" altLang="zh-CN" sz="2400">
                <a:ea typeface="宋体" panose="02010600030101010101" pitchFamily="2" charset="-122"/>
              </a:endParaRPr>
            </a:p>
          </p:txBody>
        </p:sp>
        <p:sp>
          <p:nvSpPr>
            <p:cNvPr id="748568" name="Oval 24">
              <a:extLst>
                <a:ext uri="{FF2B5EF4-FFF2-40B4-BE49-F238E27FC236}">
                  <a16:creationId xmlns:a16="http://schemas.microsoft.com/office/drawing/2014/main" id="{0BB06EA7-7B79-4D2A-A9CE-A9DA78971F89}"/>
                </a:ext>
              </a:extLst>
            </p:cNvPr>
            <p:cNvSpPr>
              <a:spLocks noChangeArrowheads="1"/>
            </p:cNvSpPr>
            <p:nvPr/>
          </p:nvSpPr>
          <p:spPr bwMode="auto">
            <a:xfrm>
              <a:off x="1680"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7</a:t>
              </a:r>
              <a:endParaRPr kumimoji="1" lang="en-US" altLang="zh-CN" sz="2400">
                <a:ea typeface="宋体" panose="02010600030101010101" pitchFamily="2" charset="-122"/>
              </a:endParaRPr>
            </a:p>
          </p:txBody>
        </p:sp>
        <p:sp>
          <p:nvSpPr>
            <p:cNvPr id="748569" name="Oval 25">
              <a:extLst>
                <a:ext uri="{FF2B5EF4-FFF2-40B4-BE49-F238E27FC236}">
                  <a16:creationId xmlns:a16="http://schemas.microsoft.com/office/drawing/2014/main" id="{5220059A-E05D-4B59-AB57-DDAB2F6A2C11}"/>
                </a:ext>
              </a:extLst>
            </p:cNvPr>
            <p:cNvSpPr>
              <a:spLocks noChangeArrowheads="1"/>
            </p:cNvSpPr>
            <p:nvPr/>
          </p:nvSpPr>
          <p:spPr bwMode="auto">
            <a:xfrm>
              <a:off x="2112"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9</a:t>
              </a:r>
              <a:endParaRPr kumimoji="1" lang="en-US" altLang="zh-CN" sz="2400">
                <a:ea typeface="宋体" panose="02010600030101010101" pitchFamily="2" charset="-122"/>
              </a:endParaRPr>
            </a:p>
          </p:txBody>
        </p:sp>
        <p:sp>
          <p:nvSpPr>
            <p:cNvPr id="748570" name="Oval 26">
              <a:extLst>
                <a:ext uri="{FF2B5EF4-FFF2-40B4-BE49-F238E27FC236}">
                  <a16:creationId xmlns:a16="http://schemas.microsoft.com/office/drawing/2014/main" id="{D24DD7E9-A984-44B9-9108-2119A49C53B1}"/>
                </a:ext>
              </a:extLst>
            </p:cNvPr>
            <p:cNvSpPr>
              <a:spLocks noChangeArrowheads="1"/>
            </p:cNvSpPr>
            <p:nvPr/>
          </p:nvSpPr>
          <p:spPr bwMode="auto">
            <a:xfrm>
              <a:off x="2544"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13</a:t>
              </a:r>
              <a:endParaRPr kumimoji="1" lang="en-US" altLang="zh-CN" sz="2400">
                <a:ea typeface="宋体" panose="02010600030101010101" pitchFamily="2" charset="-122"/>
              </a:endParaRPr>
            </a:p>
          </p:txBody>
        </p:sp>
        <p:sp>
          <p:nvSpPr>
            <p:cNvPr id="748571" name="Oval 27">
              <a:extLst>
                <a:ext uri="{FF2B5EF4-FFF2-40B4-BE49-F238E27FC236}">
                  <a16:creationId xmlns:a16="http://schemas.microsoft.com/office/drawing/2014/main" id="{3FF9EC4B-A05F-4216-AC64-4ED265335862}"/>
                </a:ext>
              </a:extLst>
            </p:cNvPr>
            <p:cNvSpPr>
              <a:spLocks noChangeArrowheads="1"/>
            </p:cNvSpPr>
            <p:nvPr/>
          </p:nvSpPr>
          <p:spPr bwMode="auto">
            <a:xfrm>
              <a:off x="2976"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16</a:t>
              </a:r>
              <a:endParaRPr kumimoji="1" lang="en-US" altLang="zh-CN" sz="2400">
                <a:ea typeface="宋体" panose="02010600030101010101" pitchFamily="2" charset="-122"/>
              </a:endParaRPr>
            </a:p>
          </p:txBody>
        </p:sp>
        <p:sp>
          <p:nvSpPr>
            <p:cNvPr id="748572" name="Oval 28">
              <a:extLst>
                <a:ext uri="{FF2B5EF4-FFF2-40B4-BE49-F238E27FC236}">
                  <a16:creationId xmlns:a16="http://schemas.microsoft.com/office/drawing/2014/main" id="{1067A05A-B03C-4E48-9A6D-6AAF1F3AED1F}"/>
                </a:ext>
              </a:extLst>
            </p:cNvPr>
            <p:cNvSpPr>
              <a:spLocks noChangeArrowheads="1"/>
            </p:cNvSpPr>
            <p:nvPr/>
          </p:nvSpPr>
          <p:spPr bwMode="auto">
            <a:xfrm>
              <a:off x="3408"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20</a:t>
              </a:r>
              <a:endParaRPr kumimoji="1" lang="en-US" altLang="zh-CN" sz="2400">
                <a:ea typeface="宋体" panose="02010600030101010101" pitchFamily="2" charset="-122"/>
              </a:endParaRPr>
            </a:p>
          </p:txBody>
        </p:sp>
        <p:sp>
          <p:nvSpPr>
            <p:cNvPr id="748573" name="Oval 29">
              <a:extLst>
                <a:ext uri="{FF2B5EF4-FFF2-40B4-BE49-F238E27FC236}">
                  <a16:creationId xmlns:a16="http://schemas.microsoft.com/office/drawing/2014/main" id="{7C0B5B16-2A4F-4658-A208-BED6DBAB9AB2}"/>
                </a:ext>
              </a:extLst>
            </p:cNvPr>
            <p:cNvSpPr>
              <a:spLocks noChangeArrowheads="1"/>
            </p:cNvSpPr>
            <p:nvPr/>
          </p:nvSpPr>
          <p:spPr bwMode="auto">
            <a:xfrm>
              <a:off x="3840"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24</a:t>
              </a:r>
              <a:endParaRPr kumimoji="1" lang="en-US" altLang="zh-CN" sz="2400">
                <a:ea typeface="宋体" panose="02010600030101010101" pitchFamily="2" charset="-122"/>
              </a:endParaRPr>
            </a:p>
          </p:txBody>
        </p:sp>
        <p:sp>
          <p:nvSpPr>
            <p:cNvPr id="748574" name="Oval 30">
              <a:extLst>
                <a:ext uri="{FF2B5EF4-FFF2-40B4-BE49-F238E27FC236}">
                  <a16:creationId xmlns:a16="http://schemas.microsoft.com/office/drawing/2014/main" id="{37462104-EDC8-4F8D-8AE6-6A9A8A8A103E}"/>
                </a:ext>
              </a:extLst>
            </p:cNvPr>
            <p:cNvSpPr>
              <a:spLocks noChangeArrowheads="1"/>
            </p:cNvSpPr>
            <p:nvPr/>
          </p:nvSpPr>
          <p:spPr bwMode="auto">
            <a:xfrm>
              <a:off x="4272"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30</a:t>
              </a:r>
              <a:endParaRPr kumimoji="1" lang="en-US" altLang="zh-CN" sz="2400">
                <a:ea typeface="宋体" panose="02010600030101010101" pitchFamily="2" charset="-122"/>
              </a:endParaRPr>
            </a:p>
          </p:txBody>
        </p:sp>
        <p:sp>
          <p:nvSpPr>
            <p:cNvPr id="748575" name="Oval 31">
              <a:extLst>
                <a:ext uri="{FF2B5EF4-FFF2-40B4-BE49-F238E27FC236}">
                  <a16:creationId xmlns:a16="http://schemas.microsoft.com/office/drawing/2014/main" id="{4E3AFA00-F501-42A7-ABB5-D90C1BD214D8}"/>
                </a:ext>
              </a:extLst>
            </p:cNvPr>
            <p:cNvSpPr>
              <a:spLocks noChangeArrowheads="1"/>
            </p:cNvSpPr>
            <p:nvPr/>
          </p:nvSpPr>
          <p:spPr bwMode="auto">
            <a:xfrm>
              <a:off x="4704" y="192"/>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38</a:t>
              </a:r>
              <a:endParaRPr kumimoji="1" lang="en-US" altLang="zh-CN" sz="2400">
                <a:ea typeface="宋体" panose="02010600030101010101" pitchFamily="2" charset="-122"/>
              </a:endParaRPr>
            </a:p>
          </p:txBody>
        </p:sp>
        <p:sp>
          <p:nvSpPr>
            <p:cNvPr id="748576" name="Oval 32">
              <a:extLst>
                <a:ext uri="{FF2B5EF4-FFF2-40B4-BE49-F238E27FC236}">
                  <a16:creationId xmlns:a16="http://schemas.microsoft.com/office/drawing/2014/main" id="{FC2A16BC-A421-4C50-8684-8B49560C918F}"/>
                </a:ext>
              </a:extLst>
            </p:cNvPr>
            <p:cNvSpPr>
              <a:spLocks noChangeArrowheads="1"/>
            </p:cNvSpPr>
            <p:nvPr/>
          </p:nvSpPr>
          <p:spPr bwMode="auto">
            <a:xfrm>
              <a:off x="384" y="62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a:t>
              </a:r>
              <a:endParaRPr kumimoji="1" lang="en-US" altLang="zh-CN" sz="2400">
                <a:ea typeface="宋体" panose="02010600030101010101" pitchFamily="2" charset="-122"/>
              </a:endParaRPr>
            </a:p>
          </p:txBody>
        </p:sp>
        <p:sp>
          <p:nvSpPr>
            <p:cNvPr id="748577" name="Oval 33">
              <a:extLst>
                <a:ext uri="{FF2B5EF4-FFF2-40B4-BE49-F238E27FC236}">
                  <a16:creationId xmlns:a16="http://schemas.microsoft.com/office/drawing/2014/main" id="{5B4F1FCF-D10A-4144-9677-53B064634CF7}"/>
                </a:ext>
              </a:extLst>
            </p:cNvPr>
            <p:cNvSpPr>
              <a:spLocks noChangeArrowheads="1"/>
            </p:cNvSpPr>
            <p:nvPr/>
          </p:nvSpPr>
          <p:spPr bwMode="auto">
            <a:xfrm>
              <a:off x="816" y="62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a:t>
              </a:r>
              <a:endParaRPr kumimoji="1" lang="en-US" altLang="zh-CN" sz="2400">
                <a:ea typeface="宋体" panose="02010600030101010101" pitchFamily="2" charset="-122"/>
              </a:endParaRPr>
            </a:p>
          </p:txBody>
        </p:sp>
        <p:sp>
          <p:nvSpPr>
            <p:cNvPr id="748578" name="Oval 34">
              <a:extLst>
                <a:ext uri="{FF2B5EF4-FFF2-40B4-BE49-F238E27FC236}">
                  <a16:creationId xmlns:a16="http://schemas.microsoft.com/office/drawing/2014/main" id="{75EB72FF-FBEF-42DF-84BC-E130442C55D8}"/>
                </a:ext>
              </a:extLst>
            </p:cNvPr>
            <p:cNvSpPr>
              <a:spLocks noChangeArrowheads="1"/>
            </p:cNvSpPr>
            <p:nvPr/>
          </p:nvSpPr>
          <p:spPr bwMode="auto">
            <a:xfrm>
              <a:off x="1248" y="62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5</a:t>
              </a:r>
              <a:endParaRPr kumimoji="1" lang="en-US" altLang="zh-CN" sz="2400">
                <a:ea typeface="宋体" panose="02010600030101010101" pitchFamily="2" charset="-122"/>
              </a:endParaRPr>
            </a:p>
          </p:txBody>
        </p:sp>
        <p:sp>
          <p:nvSpPr>
            <p:cNvPr id="748579" name="Oval 35">
              <a:extLst>
                <a:ext uri="{FF2B5EF4-FFF2-40B4-BE49-F238E27FC236}">
                  <a16:creationId xmlns:a16="http://schemas.microsoft.com/office/drawing/2014/main" id="{2ABA6C45-897E-48F8-AEB5-308A1FA6A12E}"/>
                </a:ext>
              </a:extLst>
            </p:cNvPr>
            <p:cNvSpPr>
              <a:spLocks noChangeArrowheads="1"/>
            </p:cNvSpPr>
            <p:nvPr/>
          </p:nvSpPr>
          <p:spPr bwMode="auto">
            <a:xfrm>
              <a:off x="384" y="110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7</a:t>
              </a:r>
              <a:endParaRPr kumimoji="1" lang="en-US" altLang="zh-CN" sz="2400">
                <a:ea typeface="宋体" panose="02010600030101010101" pitchFamily="2" charset="-122"/>
              </a:endParaRPr>
            </a:p>
          </p:txBody>
        </p:sp>
        <p:sp>
          <p:nvSpPr>
            <p:cNvPr id="748580" name="Oval 36">
              <a:extLst>
                <a:ext uri="{FF2B5EF4-FFF2-40B4-BE49-F238E27FC236}">
                  <a16:creationId xmlns:a16="http://schemas.microsoft.com/office/drawing/2014/main" id="{112ACBD0-F823-404F-B1C3-78F7893D7273}"/>
                </a:ext>
              </a:extLst>
            </p:cNvPr>
            <p:cNvSpPr>
              <a:spLocks noChangeArrowheads="1"/>
            </p:cNvSpPr>
            <p:nvPr/>
          </p:nvSpPr>
          <p:spPr bwMode="auto">
            <a:xfrm>
              <a:off x="816" y="1104"/>
              <a:ext cx="288" cy="288"/>
            </a:xfrm>
            <a:prstGeom prst="ellipse">
              <a:avLst/>
            </a:prstGeom>
            <a:solidFill>
              <a:schemeClr val="accent1"/>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9</a:t>
              </a:r>
              <a:endParaRPr kumimoji="1" lang="en-US" altLang="zh-CN" sz="2400">
                <a:ea typeface="宋体" panose="02010600030101010101" pitchFamily="2" charset="-122"/>
              </a:endParaRPr>
            </a:p>
          </p:txBody>
        </p:sp>
        <p:sp>
          <p:nvSpPr>
            <p:cNvPr id="748581" name="Oval 37">
              <a:extLst>
                <a:ext uri="{FF2B5EF4-FFF2-40B4-BE49-F238E27FC236}">
                  <a16:creationId xmlns:a16="http://schemas.microsoft.com/office/drawing/2014/main" id="{F4F96434-5F9A-4C0F-8C67-7ECB3885B207}"/>
                </a:ext>
              </a:extLst>
            </p:cNvPr>
            <p:cNvSpPr>
              <a:spLocks noChangeArrowheads="1"/>
            </p:cNvSpPr>
            <p:nvPr/>
          </p:nvSpPr>
          <p:spPr bwMode="auto">
            <a:xfrm>
              <a:off x="1248" y="110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9</a:t>
              </a:r>
              <a:endParaRPr kumimoji="1" lang="en-US" altLang="zh-CN" sz="2400">
                <a:ea typeface="宋体" panose="02010600030101010101" pitchFamily="2" charset="-122"/>
              </a:endParaRPr>
            </a:p>
          </p:txBody>
        </p:sp>
        <p:sp>
          <p:nvSpPr>
            <p:cNvPr id="748582" name="Oval 38">
              <a:extLst>
                <a:ext uri="{FF2B5EF4-FFF2-40B4-BE49-F238E27FC236}">
                  <a16:creationId xmlns:a16="http://schemas.microsoft.com/office/drawing/2014/main" id="{54203E53-A6D0-4407-AF8B-C8B01974E0CE}"/>
                </a:ext>
              </a:extLst>
            </p:cNvPr>
            <p:cNvSpPr>
              <a:spLocks noChangeArrowheads="1"/>
            </p:cNvSpPr>
            <p:nvPr/>
          </p:nvSpPr>
          <p:spPr bwMode="auto">
            <a:xfrm>
              <a:off x="1680" y="110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13</a:t>
              </a:r>
              <a:endParaRPr kumimoji="1" lang="en-US" altLang="zh-CN" sz="2400">
                <a:ea typeface="宋体" panose="02010600030101010101" pitchFamily="2" charset="-122"/>
              </a:endParaRPr>
            </a:p>
          </p:txBody>
        </p:sp>
        <p:sp>
          <p:nvSpPr>
            <p:cNvPr id="748583" name="Oval 39">
              <a:extLst>
                <a:ext uri="{FF2B5EF4-FFF2-40B4-BE49-F238E27FC236}">
                  <a16:creationId xmlns:a16="http://schemas.microsoft.com/office/drawing/2014/main" id="{F069DC72-DE8F-42C5-966E-C92605F4DFD6}"/>
                </a:ext>
              </a:extLst>
            </p:cNvPr>
            <p:cNvSpPr>
              <a:spLocks noChangeArrowheads="1"/>
            </p:cNvSpPr>
            <p:nvPr/>
          </p:nvSpPr>
          <p:spPr bwMode="auto">
            <a:xfrm>
              <a:off x="2112" y="110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16</a:t>
              </a:r>
              <a:endParaRPr kumimoji="1" lang="en-US" altLang="zh-CN" sz="2400">
                <a:ea typeface="宋体" panose="02010600030101010101" pitchFamily="2" charset="-122"/>
              </a:endParaRPr>
            </a:p>
          </p:txBody>
        </p:sp>
        <p:sp>
          <p:nvSpPr>
            <p:cNvPr id="748584" name="Line 40">
              <a:extLst>
                <a:ext uri="{FF2B5EF4-FFF2-40B4-BE49-F238E27FC236}">
                  <a16:creationId xmlns:a16="http://schemas.microsoft.com/office/drawing/2014/main" id="{7F8A9FF5-496C-40F4-86C3-D6115500B5E1}"/>
                </a:ext>
              </a:extLst>
            </p:cNvPr>
            <p:cNvSpPr>
              <a:spLocks noChangeShapeType="1"/>
            </p:cNvSpPr>
            <p:nvPr/>
          </p:nvSpPr>
          <p:spPr bwMode="auto">
            <a:xfrm>
              <a:off x="624" y="864"/>
              <a:ext cx="24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85" name="Line 41">
              <a:extLst>
                <a:ext uri="{FF2B5EF4-FFF2-40B4-BE49-F238E27FC236}">
                  <a16:creationId xmlns:a16="http://schemas.microsoft.com/office/drawing/2014/main" id="{36A1B271-DE72-42A3-A801-6E5B0EA2FF3C}"/>
                </a:ext>
              </a:extLst>
            </p:cNvPr>
            <p:cNvSpPr>
              <a:spLocks noChangeShapeType="1"/>
            </p:cNvSpPr>
            <p:nvPr/>
          </p:nvSpPr>
          <p:spPr bwMode="auto">
            <a:xfrm>
              <a:off x="960" y="912"/>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586" name="Oval 42">
              <a:extLst>
                <a:ext uri="{FF2B5EF4-FFF2-40B4-BE49-F238E27FC236}">
                  <a16:creationId xmlns:a16="http://schemas.microsoft.com/office/drawing/2014/main" id="{B545EACE-93DD-45E2-8442-5EAAF93DE54D}"/>
                </a:ext>
              </a:extLst>
            </p:cNvPr>
            <p:cNvSpPr>
              <a:spLocks noChangeArrowheads="1"/>
            </p:cNvSpPr>
            <p:nvPr/>
          </p:nvSpPr>
          <p:spPr bwMode="auto">
            <a:xfrm>
              <a:off x="2544" y="110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20</a:t>
              </a:r>
              <a:endParaRPr kumimoji="1" lang="en-US" altLang="zh-CN" sz="2400">
                <a:ea typeface="宋体" panose="02010600030101010101" pitchFamily="2" charset="-122"/>
              </a:endParaRPr>
            </a:p>
          </p:txBody>
        </p:sp>
        <p:sp>
          <p:nvSpPr>
            <p:cNvPr id="748587" name="Oval 43">
              <a:extLst>
                <a:ext uri="{FF2B5EF4-FFF2-40B4-BE49-F238E27FC236}">
                  <a16:creationId xmlns:a16="http://schemas.microsoft.com/office/drawing/2014/main" id="{6419668B-A1AD-45F6-8273-A4E0A23E7108}"/>
                </a:ext>
              </a:extLst>
            </p:cNvPr>
            <p:cNvSpPr>
              <a:spLocks noChangeArrowheads="1"/>
            </p:cNvSpPr>
            <p:nvPr/>
          </p:nvSpPr>
          <p:spPr bwMode="auto">
            <a:xfrm>
              <a:off x="2976" y="110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24</a:t>
              </a:r>
              <a:endParaRPr kumimoji="1" lang="en-US" altLang="zh-CN" sz="2400">
                <a:ea typeface="宋体" panose="02010600030101010101" pitchFamily="2" charset="-122"/>
              </a:endParaRPr>
            </a:p>
          </p:txBody>
        </p:sp>
        <p:sp>
          <p:nvSpPr>
            <p:cNvPr id="748588" name="Oval 44">
              <a:extLst>
                <a:ext uri="{FF2B5EF4-FFF2-40B4-BE49-F238E27FC236}">
                  <a16:creationId xmlns:a16="http://schemas.microsoft.com/office/drawing/2014/main" id="{AFE9194E-4FCE-40FA-8AC2-42FB2D1D2F5B}"/>
                </a:ext>
              </a:extLst>
            </p:cNvPr>
            <p:cNvSpPr>
              <a:spLocks noChangeArrowheads="1"/>
            </p:cNvSpPr>
            <p:nvPr/>
          </p:nvSpPr>
          <p:spPr bwMode="auto">
            <a:xfrm>
              <a:off x="3408" y="110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30</a:t>
              </a:r>
              <a:endParaRPr kumimoji="1" lang="en-US" altLang="zh-CN" sz="2400">
                <a:ea typeface="宋体" panose="02010600030101010101" pitchFamily="2" charset="-122"/>
              </a:endParaRPr>
            </a:p>
          </p:txBody>
        </p:sp>
        <p:sp>
          <p:nvSpPr>
            <p:cNvPr id="748589" name="Oval 45">
              <a:extLst>
                <a:ext uri="{FF2B5EF4-FFF2-40B4-BE49-F238E27FC236}">
                  <a16:creationId xmlns:a16="http://schemas.microsoft.com/office/drawing/2014/main" id="{1F89F5AC-CFB0-40C5-8D8C-B3C8671A8CEA}"/>
                </a:ext>
              </a:extLst>
            </p:cNvPr>
            <p:cNvSpPr>
              <a:spLocks noChangeArrowheads="1"/>
            </p:cNvSpPr>
            <p:nvPr/>
          </p:nvSpPr>
          <p:spPr bwMode="auto">
            <a:xfrm>
              <a:off x="3840" y="1104"/>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38</a:t>
              </a:r>
              <a:endParaRPr kumimoji="1" lang="en-US" altLang="zh-CN" sz="2400">
                <a:ea typeface="宋体" panose="02010600030101010101" pitchFamily="2" charset="-122"/>
              </a:endParaRPr>
            </a:p>
          </p:txBody>
        </p:sp>
        <p:sp>
          <p:nvSpPr>
            <p:cNvPr id="748590" name="Oval 46">
              <a:extLst>
                <a:ext uri="{FF2B5EF4-FFF2-40B4-BE49-F238E27FC236}">
                  <a16:creationId xmlns:a16="http://schemas.microsoft.com/office/drawing/2014/main" id="{886D5619-BBD8-40D4-88DE-5FE077D5238D}"/>
                </a:ext>
              </a:extLst>
            </p:cNvPr>
            <p:cNvSpPr>
              <a:spLocks noChangeArrowheads="1"/>
            </p:cNvSpPr>
            <p:nvPr/>
          </p:nvSpPr>
          <p:spPr bwMode="auto">
            <a:xfrm>
              <a:off x="384" y="249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13</a:t>
              </a:r>
              <a:endParaRPr kumimoji="1" lang="en-US" altLang="zh-CN" sz="2400">
                <a:ea typeface="宋体" panose="02010600030101010101" pitchFamily="2" charset="-122"/>
              </a:endParaRPr>
            </a:p>
          </p:txBody>
        </p:sp>
        <p:sp>
          <p:nvSpPr>
            <p:cNvPr id="748591" name="Oval 47">
              <a:extLst>
                <a:ext uri="{FF2B5EF4-FFF2-40B4-BE49-F238E27FC236}">
                  <a16:creationId xmlns:a16="http://schemas.microsoft.com/office/drawing/2014/main" id="{230C69AA-E754-4749-B94E-F1E848DAB807}"/>
                </a:ext>
              </a:extLst>
            </p:cNvPr>
            <p:cNvSpPr>
              <a:spLocks noChangeArrowheads="1"/>
            </p:cNvSpPr>
            <p:nvPr/>
          </p:nvSpPr>
          <p:spPr bwMode="auto">
            <a:xfrm>
              <a:off x="816" y="249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16</a:t>
              </a:r>
              <a:endParaRPr kumimoji="1" lang="en-US" altLang="zh-CN" sz="2400">
                <a:ea typeface="宋体" panose="02010600030101010101" pitchFamily="2" charset="-122"/>
              </a:endParaRPr>
            </a:p>
          </p:txBody>
        </p:sp>
        <p:sp>
          <p:nvSpPr>
            <p:cNvPr id="748592" name="Oval 48">
              <a:extLst>
                <a:ext uri="{FF2B5EF4-FFF2-40B4-BE49-F238E27FC236}">
                  <a16:creationId xmlns:a16="http://schemas.microsoft.com/office/drawing/2014/main" id="{BB99934F-5F44-4DBA-94D9-E5481857D732}"/>
                </a:ext>
              </a:extLst>
            </p:cNvPr>
            <p:cNvSpPr>
              <a:spLocks noChangeArrowheads="1"/>
            </p:cNvSpPr>
            <p:nvPr/>
          </p:nvSpPr>
          <p:spPr bwMode="auto">
            <a:xfrm>
              <a:off x="1248" y="249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20</a:t>
              </a:r>
              <a:endParaRPr kumimoji="1" lang="en-US" altLang="zh-CN" sz="2400">
                <a:ea typeface="宋体" panose="02010600030101010101" pitchFamily="2" charset="-122"/>
              </a:endParaRPr>
            </a:p>
          </p:txBody>
        </p:sp>
        <p:sp>
          <p:nvSpPr>
            <p:cNvPr id="748593" name="Oval 49">
              <a:extLst>
                <a:ext uri="{FF2B5EF4-FFF2-40B4-BE49-F238E27FC236}">
                  <a16:creationId xmlns:a16="http://schemas.microsoft.com/office/drawing/2014/main" id="{08A54D70-B6D4-4C65-AB37-B0E27BC9EAD6}"/>
                </a:ext>
              </a:extLst>
            </p:cNvPr>
            <p:cNvSpPr>
              <a:spLocks noChangeArrowheads="1"/>
            </p:cNvSpPr>
            <p:nvPr/>
          </p:nvSpPr>
          <p:spPr bwMode="auto">
            <a:xfrm>
              <a:off x="1680" y="249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24</a:t>
              </a:r>
              <a:endParaRPr kumimoji="1" lang="en-US" altLang="zh-CN" sz="2400">
                <a:ea typeface="宋体" panose="02010600030101010101" pitchFamily="2" charset="-122"/>
              </a:endParaRPr>
            </a:p>
          </p:txBody>
        </p:sp>
        <p:sp>
          <p:nvSpPr>
            <p:cNvPr id="748594" name="Oval 50">
              <a:extLst>
                <a:ext uri="{FF2B5EF4-FFF2-40B4-BE49-F238E27FC236}">
                  <a16:creationId xmlns:a16="http://schemas.microsoft.com/office/drawing/2014/main" id="{F4C2995B-CC77-4C1D-9104-694D0D7CDD62}"/>
                </a:ext>
              </a:extLst>
            </p:cNvPr>
            <p:cNvSpPr>
              <a:spLocks noChangeArrowheads="1"/>
            </p:cNvSpPr>
            <p:nvPr/>
          </p:nvSpPr>
          <p:spPr bwMode="auto">
            <a:xfrm>
              <a:off x="2112" y="2496"/>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25</a:t>
              </a:r>
              <a:endParaRPr kumimoji="1" lang="en-US" altLang="zh-CN" sz="2400">
                <a:ea typeface="宋体" panose="02010600030101010101" pitchFamily="2" charset="-122"/>
              </a:endParaRPr>
            </a:p>
          </p:txBody>
        </p:sp>
        <p:sp>
          <p:nvSpPr>
            <p:cNvPr id="748595" name="Oval 51">
              <a:extLst>
                <a:ext uri="{FF2B5EF4-FFF2-40B4-BE49-F238E27FC236}">
                  <a16:creationId xmlns:a16="http://schemas.microsoft.com/office/drawing/2014/main" id="{03F3C8CB-049F-4678-8125-B2E0E327E5B1}"/>
                </a:ext>
              </a:extLst>
            </p:cNvPr>
            <p:cNvSpPr>
              <a:spLocks noChangeArrowheads="1"/>
            </p:cNvSpPr>
            <p:nvPr/>
          </p:nvSpPr>
          <p:spPr bwMode="auto">
            <a:xfrm>
              <a:off x="2544" y="249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30</a:t>
              </a:r>
              <a:endParaRPr kumimoji="1" lang="en-US" altLang="zh-CN" sz="2400">
                <a:ea typeface="宋体" panose="02010600030101010101" pitchFamily="2" charset="-122"/>
              </a:endParaRPr>
            </a:p>
          </p:txBody>
        </p:sp>
        <p:sp>
          <p:nvSpPr>
            <p:cNvPr id="748596" name="Oval 52">
              <a:extLst>
                <a:ext uri="{FF2B5EF4-FFF2-40B4-BE49-F238E27FC236}">
                  <a16:creationId xmlns:a16="http://schemas.microsoft.com/office/drawing/2014/main" id="{6E9B1858-885F-4838-AA3A-5F491F2ABA01}"/>
                </a:ext>
              </a:extLst>
            </p:cNvPr>
            <p:cNvSpPr>
              <a:spLocks noChangeArrowheads="1"/>
            </p:cNvSpPr>
            <p:nvPr/>
          </p:nvSpPr>
          <p:spPr bwMode="auto">
            <a:xfrm>
              <a:off x="2976" y="249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38</a:t>
              </a:r>
              <a:endParaRPr kumimoji="1" lang="en-US" altLang="zh-CN" sz="2400">
                <a:ea typeface="宋体" panose="02010600030101010101" pitchFamily="2" charset="-122"/>
              </a:endParaRPr>
            </a:p>
          </p:txBody>
        </p:sp>
        <p:sp>
          <p:nvSpPr>
            <p:cNvPr id="748597" name="Oval 53">
              <a:extLst>
                <a:ext uri="{FF2B5EF4-FFF2-40B4-BE49-F238E27FC236}">
                  <a16:creationId xmlns:a16="http://schemas.microsoft.com/office/drawing/2014/main" id="{2B4396C4-23E7-40B0-9EFB-EF0C18680829}"/>
                </a:ext>
              </a:extLst>
            </p:cNvPr>
            <p:cNvSpPr>
              <a:spLocks noChangeArrowheads="1"/>
            </p:cNvSpPr>
            <p:nvPr/>
          </p:nvSpPr>
          <p:spPr bwMode="auto">
            <a:xfrm>
              <a:off x="1680" y="153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a:t>
              </a:r>
              <a:endParaRPr kumimoji="1" lang="en-US" altLang="zh-CN" sz="2400">
                <a:ea typeface="宋体" panose="02010600030101010101" pitchFamily="2" charset="-122"/>
              </a:endParaRPr>
            </a:p>
          </p:txBody>
        </p:sp>
        <p:sp>
          <p:nvSpPr>
            <p:cNvPr id="748598" name="Oval 54">
              <a:extLst>
                <a:ext uri="{FF2B5EF4-FFF2-40B4-BE49-F238E27FC236}">
                  <a16:creationId xmlns:a16="http://schemas.microsoft.com/office/drawing/2014/main" id="{5C4379C7-2706-45DB-ADE2-708781620F0D}"/>
                </a:ext>
              </a:extLst>
            </p:cNvPr>
            <p:cNvSpPr>
              <a:spLocks noChangeArrowheads="1"/>
            </p:cNvSpPr>
            <p:nvPr/>
          </p:nvSpPr>
          <p:spPr bwMode="auto">
            <a:xfrm>
              <a:off x="2112" y="153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a:t>
              </a:r>
              <a:endParaRPr kumimoji="1" lang="en-US" altLang="zh-CN" sz="2400">
                <a:ea typeface="宋体" panose="02010600030101010101" pitchFamily="2" charset="-122"/>
              </a:endParaRPr>
            </a:p>
          </p:txBody>
        </p:sp>
        <p:sp>
          <p:nvSpPr>
            <p:cNvPr id="748599" name="Oval 55">
              <a:extLst>
                <a:ext uri="{FF2B5EF4-FFF2-40B4-BE49-F238E27FC236}">
                  <a16:creationId xmlns:a16="http://schemas.microsoft.com/office/drawing/2014/main" id="{032D1AFD-5E72-4EDD-A02D-8278C2915D23}"/>
                </a:ext>
              </a:extLst>
            </p:cNvPr>
            <p:cNvSpPr>
              <a:spLocks noChangeArrowheads="1"/>
            </p:cNvSpPr>
            <p:nvPr/>
          </p:nvSpPr>
          <p:spPr bwMode="auto">
            <a:xfrm>
              <a:off x="2544" y="153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5</a:t>
              </a:r>
              <a:endParaRPr kumimoji="1" lang="en-US" altLang="zh-CN" sz="2400">
                <a:ea typeface="宋体" panose="02010600030101010101" pitchFamily="2" charset="-122"/>
              </a:endParaRPr>
            </a:p>
          </p:txBody>
        </p:sp>
        <p:sp>
          <p:nvSpPr>
            <p:cNvPr id="748600" name="Line 56">
              <a:extLst>
                <a:ext uri="{FF2B5EF4-FFF2-40B4-BE49-F238E27FC236}">
                  <a16:creationId xmlns:a16="http://schemas.microsoft.com/office/drawing/2014/main" id="{1F6C5E22-2059-4A19-A6E3-E7DE5D293BB5}"/>
                </a:ext>
              </a:extLst>
            </p:cNvPr>
            <p:cNvSpPr>
              <a:spLocks noChangeShapeType="1"/>
            </p:cNvSpPr>
            <p:nvPr/>
          </p:nvSpPr>
          <p:spPr bwMode="auto">
            <a:xfrm>
              <a:off x="2256" y="182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01" name="Oval 57">
              <a:extLst>
                <a:ext uri="{FF2B5EF4-FFF2-40B4-BE49-F238E27FC236}">
                  <a16:creationId xmlns:a16="http://schemas.microsoft.com/office/drawing/2014/main" id="{3653BE79-5219-4125-BAA0-83DFE78081EF}"/>
                </a:ext>
              </a:extLst>
            </p:cNvPr>
            <p:cNvSpPr>
              <a:spLocks noChangeArrowheads="1"/>
            </p:cNvSpPr>
            <p:nvPr/>
          </p:nvSpPr>
          <p:spPr bwMode="auto">
            <a:xfrm>
              <a:off x="2112" y="2016"/>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9</a:t>
              </a:r>
              <a:endParaRPr kumimoji="1" lang="en-US" altLang="zh-CN" sz="2400">
                <a:ea typeface="宋体" panose="02010600030101010101" pitchFamily="2" charset="-122"/>
              </a:endParaRPr>
            </a:p>
          </p:txBody>
        </p:sp>
        <p:sp>
          <p:nvSpPr>
            <p:cNvPr id="748602" name="Oval 58">
              <a:extLst>
                <a:ext uri="{FF2B5EF4-FFF2-40B4-BE49-F238E27FC236}">
                  <a16:creationId xmlns:a16="http://schemas.microsoft.com/office/drawing/2014/main" id="{02A094F8-B0D9-48BE-8D91-8E1E206FF1FB}"/>
                </a:ext>
              </a:extLst>
            </p:cNvPr>
            <p:cNvSpPr>
              <a:spLocks noChangeArrowheads="1"/>
            </p:cNvSpPr>
            <p:nvPr/>
          </p:nvSpPr>
          <p:spPr bwMode="auto">
            <a:xfrm>
              <a:off x="1680" y="201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7</a:t>
              </a:r>
              <a:endParaRPr kumimoji="1" lang="en-US" altLang="zh-CN" sz="2400">
                <a:ea typeface="宋体" panose="02010600030101010101" pitchFamily="2" charset="-122"/>
              </a:endParaRPr>
            </a:p>
          </p:txBody>
        </p:sp>
        <p:sp>
          <p:nvSpPr>
            <p:cNvPr id="748603" name="Line 59">
              <a:extLst>
                <a:ext uri="{FF2B5EF4-FFF2-40B4-BE49-F238E27FC236}">
                  <a16:creationId xmlns:a16="http://schemas.microsoft.com/office/drawing/2014/main" id="{6E8FF937-8C34-42BE-8C58-AED4829DB206}"/>
                </a:ext>
              </a:extLst>
            </p:cNvPr>
            <p:cNvSpPr>
              <a:spLocks noChangeShapeType="1"/>
            </p:cNvSpPr>
            <p:nvPr/>
          </p:nvSpPr>
          <p:spPr bwMode="auto">
            <a:xfrm>
              <a:off x="2256"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04" name="Oval 60">
              <a:extLst>
                <a:ext uri="{FF2B5EF4-FFF2-40B4-BE49-F238E27FC236}">
                  <a16:creationId xmlns:a16="http://schemas.microsoft.com/office/drawing/2014/main" id="{7D4C0344-A936-476A-BE47-C67A29474E7C}"/>
                </a:ext>
              </a:extLst>
            </p:cNvPr>
            <p:cNvSpPr>
              <a:spLocks noChangeArrowheads="1"/>
            </p:cNvSpPr>
            <p:nvPr/>
          </p:nvSpPr>
          <p:spPr bwMode="auto">
            <a:xfrm>
              <a:off x="2544" y="2016"/>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9</a:t>
              </a:r>
              <a:endParaRPr kumimoji="1" lang="en-US" altLang="zh-CN" sz="2400">
                <a:ea typeface="宋体" panose="02010600030101010101" pitchFamily="2" charset="-122"/>
              </a:endParaRPr>
            </a:p>
          </p:txBody>
        </p:sp>
        <p:sp>
          <p:nvSpPr>
            <p:cNvPr id="748605" name="Oval 61">
              <a:extLst>
                <a:ext uri="{FF2B5EF4-FFF2-40B4-BE49-F238E27FC236}">
                  <a16:creationId xmlns:a16="http://schemas.microsoft.com/office/drawing/2014/main" id="{16D23E3A-46B2-4D82-BA88-39E355DD32B3}"/>
                </a:ext>
              </a:extLst>
            </p:cNvPr>
            <p:cNvSpPr>
              <a:spLocks noChangeArrowheads="1"/>
            </p:cNvSpPr>
            <p:nvPr/>
          </p:nvSpPr>
          <p:spPr bwMode="auto">
            <a:xfrm>
              <a:off x="384" y="292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a:t>
              </a:r>
              <a:endParaRPr kumimoji="1" lang="en-US" altLang="zh-CN" sz="2400">
                <a:ea typeface="宋体" panose="02010600030101010101" pitchFamily="2" charset="-122"/>
              </a:endParaRPr>
            </a:p>
          </p:txBody>
        </p:sp>
        <p:sp>
          <p:nvSpPr>
            <p:cNvPr id="748606" name="Oval 62">
              <a:extLst>
                <a:ext uri="{FF2B5EF4-FFF2-40B4-BE49-F238E27FC236}">
                  <a16:creationId xmlns:a16="http://schemas.microsoft.com/office/drawing/2014/main" id="{D0F4A8C8-C480-40C7-AD01-80E8BB967A04}"/>
                </a:ext>
              </a:extLst>
            </p:cNvPr>
            <p:cNvSpPr>
              <a:spLocks noChangeArrowheads="1"/>
            </p:cNvSpPr>
            <p:nvPr/>
          </p:nvSpPr>
          <p:spPr bwMode="auto">
            <a:xfrm>
              <a:off x="816" y="292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a:t>
              </a:r>
              <a:endParaRPr kumimoji="1" lang="en-US" altLang="zh-CN" sz="2400">
                <a:ea typeface="宋体" panose="02010600030101010101" pitchFamily="2" charset="-122"/>
              </a:endParaRPr>
            </a:p>
          </p:txBody>
        </p:sp>
        <p:sp>
          <p:nvSpPr>
            <p:cNvPr id="748607" name="Oval 63">
              <a:extLst>
                <a:ext uri="{FF2B5EF4-FFF2-40B4-BE49-F238E27FC236}">
                  <a16:creationId xmlns:a16="http://schemas.microsoft.com/office/drawing/2014/main" id="{2158874A-72EE-4CAD-8D54-F283DCB07AA5}"/>
                </a:ext>
              </a:extLst>
            </p:cNvPr>
            <p:cNvSpPr>
              <a:spLocks noChangeArrowheads="1"/>
            </p:cNvSpPr>
            <p:nvPr/>
          </p:nvSpPr>
          <p:spPr bwMode="auto">
            <a:xfrm>
              <a:off x="1248" y="292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5</a:t>
              </a:r>
              <a:endParaRPr kumimoji="1" lang="en-US" altLang="zh-CN" sz="2400">
                <a:ea typeface="宋体" panose="02010600030101010101" pitchFamily="2" charset="-122"/>
              </a:endParaRPr>
            </a:p>
          </p:txBody>
        </p:sp>
        <p:sp>
          <p:nvSpPr>
            <p:cNvPr id="748608" name="Line 64">
              <a:extLst>
                <a:ext uri="{FF2B5EF4-FFF2-40B4-BE49-F238E27FC236}">
                  <a16:creationId xmlns:a16="http://schemas.microsoft.com/office/drawing/2014/main" id="{72AF432E-7E07-488B-ACFA-2F2EAC95E669}"/>
                </a:ext>
              </a:extLst>
            </p:cNvPr>
            <p:cNvSpPr>
              <a:spLocks noChangeShapeType="1"/>
            </p:cNvSpPr>
            <p:nvPr/>
          </p:nvSpPr>
          <p:spPr bwMode="auto">
            <a:xfrm>
              <a:off x="960" y="321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09" name="Oval 65">
              <a:extLst>
                <a:ext uri="{FF2B5EF4-FFF2-40B4-BE49-F238E27FC236}">
                  <a16:creationId xmlns:a16="http://schemas.microsoft.com/office/drawing/2014/main" id="{665B223E-1880-4FDD-A183-DAB52CB9707B}"/>
                </a:ext>
              </a:extLst>
            </p:cNvPr>
            <p:cNvSpPr>
              <a:spLocks noChangeArrowheads="1"/>
            </p:cNvSpPr>
            <p:nvPr/>
          </p:nvSpPr>
          <p:spPr bwMode="auto">
            <a:xfrm>
              <a:off x="816" y="3408"/>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9</a:t>
              </a:r>
              <a:endParaRPr kumimoji="1" lang="en-US" altLang="zh-CN" sz="2400">
                <a:ea typeface="宋体" panose="02010600030101010101" pitchFamily="2" charset="-122"/>
              </a:endParaRPr>
            </a:p>
          </p:txBody>
        </p:sp>
        <p:sp>
          <p:nvSpPr>
            <p:cNvPr id="748610" name="Line 66">
              <a:extLst>
                <a:ext uri="{FF2B5EF4-FFF2-40B4-BE49-F238E27FC236}">
                  <a16:creationId xmlns:a16="http://schemas.microsoft.com/office/drawing/2014/main" id="{941BA47B-4B3B-4783-B3C3-287416D973DE}"/>
                </a:ext>
              </a:extLst>
            </p:cNvPr>
            <p:cNvSpPr>
              <a:spLocks noChangeShapeType="1"/>
            </p:cNvSpPr>
            <p:nvPr/>
          </p:nvSpPr>
          <p:spPr bwMode="auto">
            <a:xfrm>
              <a:off x="960" y="369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11" name="Oval 67">
              <a:extLst>
                <a:ext uri="{FF2B5EF4-FFF2-40B4-BE49-F238E27FC236}">
                  <a16:creationId xmlns:a16="http://schemas.microsoft.com/office/drawing/2014/main" id="{BF90702F-ACF0-4162-BA29-BF732A08AD8A}"/>
                </a:ext>
              </a:extLst>
            </p:cNvPr>
            <p:cNvSpPr>
              <a:spLocks noChangeArrowheads="1"/>
            </p:cNvSpPr>
            <p:nvPr/>
          </p:nvSpPr>
          <p:spPr bwMode="auto">
            <a:xfrm>
              <a:off x="816" y="3888"/>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25</a:t>
              </a:r>
              <a:endParaRPr kumimoji="1" lang="en-US" altLang="zh-CN" sz="2400">
                <a:ea typeface="宋体" panose="02010600030101010101" pitchFamily="2" charset="-122"/>
              </a:endParaRPr>
            </a:p>
          </p:txBody>
        </p:sp>
        <p:sp>
          <p:nvSpPr>
            <p:cNvPr id="748612" name="Oval 68">
              <a:extLst>
                <a:ext uri="{FF2B5EF4-FFF2-40B4-BE49-F238E27FC236}">
                  <a16:creationId xmlns:a16="http://schemas.microsoft.com/office/drawing/2014/main" id="{7D1463F5-2C51-44C3-ABFB-D08232C30E55}"/>
                </a:ext>
              </a:extLst>
            </p:cNvPr>
            <p:cNvSpPr>
              <a:spLocks noChangeArrowheads="1"/>
            </p:cNvSpPr>
            <p:nvPr/>
          </p:nvSpPr>
          <p:spPr bwMode="auto">
            <a:xfrm>
              <a:off x="384" y="340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7</a:t>
              </a:r>
              <a:endParaRPr kumimoji="1" lang="en-US" altLang="zh-CN" sz="2400">
                <a:ea typeface="宋体" panose="02010600030101010101" pitchFamily="2" charset="-122"/>
              </a:endParaRPr>
            </a:p>
          </p:txBody>
        </p:sp>
        <p:sp>
          <p:nvSpPr>
            <p:cNvPr id="748613" name="Oval 69">
              <a:extLst>
                <a:ext uri="{FF2B5EF4-FFF2-40B4-BE49-F238E27FC236}">
                  <a16:creationId xmlns:a16="http://schemas.microsoft.com/office/drawing/2014/main" id="{A5EDFCA9-811B-4F74-971E-377DC8F4F412}"/>
                </a:ext>
              </a:extLst>
            </p:cNvPr>
            <p:cNvSpPr>
              <a:spLocks noChangeArrowheads="1"/>
            </p:cNvSpPr>
            <p:nvPr/>
          </p:nvSpPr>
          <p:spPr bwMode="auto">
            <a:xfrm>
              <a:off x="384" y="388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24</a:t>
              </a:r>
              <a:endParaRPr kumimoji="1" lang="en-US" altLang="zh-CN" sz="2400">
                <a:ea typeface="宋体" panose="02010600030101010101" pitchFamily="2" charset="-122"/>
              </a:endParaRPr>
            </a:p>
          </p:txBody>
        </p:sp>
        <p:sp>
          <p:nvSpPr>
            <p:cNvPr id="748614" name="Oval 70">
              <a:extLst>
                <a:ext uri="{FF2B5EF4-FFF2-40B4-BE49-F238E27FC236}">
                  <a16:creationId xmlns:a16="http://schemas.microsoft.com/office/drawing/2014/main" id="{C1F24303-3206-4C92-B1F8-FC3D44F9FEA3}"/>
                </a:ext>
              </a:extLst>
            </p:cNvPr>
            <p:cNvSpPr>
              <a:spLocks noChangeArrowheads="1"/>
            </p:cNvSpPr>
            <p:nvPr/>
          </p:nvSpPr>
          <p:spPr bwMode="auto">
            <a:xfrm>
              <a:off x="1248" y="340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9</a:t>
              </a:r>
              <a:endParaRPr kumimoji="1" lang="en-US" altLang="zh-CN" sz="2400">
                <a:ea typeface="宋体" panose="02010600030101010101" pitchFamily="2" charset="-122"/>
              </a:endParaRPr>
            </a:p>
          </p:txBody>
        </p:sp>
        <p:sp>
          <p:nvSpPr>
            <p:cNvPr id="748615" name="Oval 71">
              <a:extLst>
                <a:ext uri="{FF2B5EF4-FFF2-40B4-BE49-F238E27FC236}">
                  <a16:creationId xmlns:a16="http://schemas.microsoft.com/office/drawing/2014/main" id="{E16DA01A-883A-4A35-81B9-5B0E9022ECA9}"/>
                </a:ext>
              </a:extLst>
            </p:cNvPr>
            <p:cNvSpPr>
              <a:spLocks noChangeArrowheads="1"/>
            </p:cNvSpPr>
            <p:nvPr/>
          </p:nvSpPr>
          <p:spPr bwMode="auto">
            <a:xfrm>
              <a:off x="1248" y="388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30</a:t>
              </a:r>
              <a:endParaRPr kumimoji="1" lang="en-US" altLang="zh-CN" sz="2400">
                <a:ea typeface="宋体" panose="02010600030101010101" pitchFamily="2" charset="-122"/>
              </a:endParaRPr>
            </a:p>
          </p:txBody>
        </p:sp>
        <p:sp>
          <p:nvSpPr>
            <p:cNvPr id="748616" name="Oval 72">
              <a:extLst>
                <a:ext uri="{FF2B5EF4-FFF2-40B4-BE49-F238E27FC236}">
                  <a16:creationId xmlns:a16="http://schemas.microsoft.com/office/drawing/2014/main" id="{C836F602-584F-4582-B93E-C8CBA04510DC}"/>
                </a:ext>
              </a:extLst>
            </p:cNvPr>
            <p:cNvSpPr>
              <a:spLocks noChangeArrowheads="1"/>
            </p:cNvSpPr>
            <p:nvPr/>
          </p:nvSpPr>
          <p:spPr bwMode="auto">
            <a:xfrm>
              <a:off x="1680" y="388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38</a:t>
              </a:r>
              <a:endParaRPr kumimoji="1" lang="en-US" altLang="zh-CN" sz="2400">
                <a:ea typeface="宋体" panose="02010600030101010101" pitchFamily="2" charset="-122"/>
              </a:endParaRPr>
            </a:p>
          </p:txBody>
        </p:sp>
        <p:sp>
          <p:nvSpPr>
            <p:cNvPr id="748617" name="Oval 73">
              <a:extLst>
                <a:ext uri="{FF2B5EF4-FFF2-40B4-BE49-F238E27FC236}">
                  <a16:creationId xmlns:a16="http://schemas.microsoft.com/office/drawing/2014/main" id="{9C634B33-287A-46BB-97F7-641CBAA402CC}"/>
                </a:ext>
              </a:extLst>
            </p:cNvPr>
            <p:cNvSpPr>
              <a:spLocks noChangeArrowheads="1"/>
            </p:cNvSpPr>
            <p:nvPr/>
          </p:nvSpPr>
          <p:spPr bwMode="auto">
            <a:xfrm>
              <a:off x="1680" y="340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13</a:t>
              </a:r>
              <a:endParaRPr kumimoji="1" lang="en-US" altLang="zh-CN" sz="2400">
                <a:ea typeface="宋体" panose="02010600030101010101" pitchFamily="2" charset="-122"/>
              </a:endParaRPr>
            </a:p>
          </p:txBody>
        </p:sp>
        <p:sp>
          <p:nvSpPr>
            <p:cNvPr id="748618" name="Oval 74">
              <a:extLst>
                <a:ext uri="{FF2B5EF4-FFF2-40B4-BE49-F238E27FC236}">
                  <a16:creationId xmlns:a16="http://schemas.microsoft.com/office/drawing/2014/main" id="{B227E9D2-0C52-4A1C-9AC7-F581820A0E38}"/>
                </a:ext>
              </a:extLst>
            </p:cNvPr>
            <p:cNvSpPr>
              <a:spLocks noChangeArrowheads="1"/>
            </p:cNvSpPr>
            <p:nvPr/>
          </p:nvSpPr>
          <p:spPr bwMode="auto">
            <a:xfrm>
              <a:off x="2112" y="340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16</a:t>
              </a:r>
              <a:endParaRPr kumimoji="1" lang="en-US" altLang="zh-CN" sz="2400">
                <a:ea typeface="宋体" panose="02010600030101010101" pitchFamily="2" charset="-122"/>
              </a:endParaRPr>
            </a:p>
          </p:txBody>
        </p:sp>
        <p:sp>
          <p:nvSpPr>
            <p:cNvPr id="748619" name="Oval 75">
              <a:extLst>
                <a:ext uri="{FF2B5EF4-FFF2-40B4-BE49-F238E27FC236}">
                  <a16:creationId xmlns:a16="http://schemas.microsoft.com/office/drawing/2014/main" id="{B3F0C19B-69E6-445E-AA2D-603CB3017F25}"/>
                </a:ext>
              </a:extLst>
            </p:cNvPr>
            <p:cNvSpPr>
              <a:spLocks noChangeArrowheads="1"/>
            </p:cNvSpPr>
            <p:nvPr/>
          </p:nvSpPr>
          <p:spPr bwMode="auto">
            <a:xfrm>
              <a:off x="2544" y="340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20</a:t>
              </a:r>
              <a:endParaRPr kumimoji="1" lang="en-US" altLang="zh-CN" sz="2400">
                <a:ea typeface="宋体" panose="02010600030101010101" pitchFamily="2" charset="-122"/>
              </a:endParaRPr>
            </a:p>
          </p:txBody>
        </p:sp>
        <p:sp>
          <p:nvSpPr>
            <p:cNvPr id="748620" name="Line 76">
              <a:extLst>
                <a:ext uri="{FF2B5EF4-FFF2-40B4-BE49-F238E27FC236}">
                  <a16:creationId xmlns:a16="http://schemas.microsoft.com/office/drawing/2014/main" id="{AA0FEC34-FB3B-46DE-B80B-50C83093B7FF}"/>
                </a:ext>
              </a:extLst>
            </p:cNvPr>
            <p:cNvSpPr>
              <a:spLocks noChangeShapeType="1"/>
            </p:cNvSpPr>
            <p:nvPr/>
          </p:nvSpPr>
          <p:spPr bwMode="auto">
            <a:xfrm>
              <a:off x="2256" y="369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21" name="Oval 77">
              <a:extLst>
                <a:ext uri="{FF2B5EF4-FFF2-40B4-BE49-F238E27FC236}">
                  <a16:creationId xmlns:a16="http://schemas.microsoft.com/office/drawing/2014/main" id="{282852EC-96DE-414B-A3F2-819CB23819C9}"/>
                </a:ext>
              </a:extLst>
            </p:cNvPr>
            <p:cNvSpPr>
              <a:spLocks noChangeArrowheads="1"/>
            </p:cNvSpPr>
            <p:nvPr/>
          </p:nvSpPr>
          <p:spPr bwMode="auto">
            <a:xfrm>
              <a:off x="2112" y="3888"/>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49</a:t>
              </a:r>
              <a:endParaRPr kumimoji="1" lang="en-US" altLang="zh-CN" sz="2400">
                <a:ea typeface="宋体" panose="02010600030101010101" pitchFamily="2" charset="-122"/>
              </a:endParaRPr>
            </a:p>
          </p:txBody>
        </p:sp>
        <p:sp>
          <p:nvSpPr>
            <p:cNvPr id="748622" name="Oval 78">
              <a:extLst>
                <a:ext uri="{FF2B5EF4-FFF2-40B4-BE49-F238E27FC236}">
                  <a16:creationId xmlns:a16="http://schemas.microsoft.com/office/drawing/2014/main" id="{8C38BDCE-8BB3-4DA9-A2A6-A5CD041D95D1}"/>
                </a:ext>
              </a:extLst>
            </p:cNvPr>
            <p:cNvSpPr>
              <a:spLocks noChangeArrowheads="1"/>
            </p:cNvSpPr>
            <p:nvPr/>
          </p:nvSpPr>
          <p:spPr bwMode="auto">
            <a:xfrm>
              <a:off x="3120" y="340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38</a:t>
              </a:r>
              <a:endParaRPr kumimoji="1" lang="en-US" altLang="zh-CN" sz="2400">
                <a:ea typeface="宋体" panose="02010600030101010101" pitchFamily="2" charset="-122"/>
              </a:endParaRPr>
            </a:p>
          </p:txBody>
        </p:sp>
        <p:sp>
          <p:nvSpPr>
            <p:cNvPr id="748623" name="Oval 79">
              <a:extLst>
                <a:ext uri="{FF2B5EF4-FFF2-40B4-BE49-F238E27FC236}">
                  <a16:creationId xmlns:a16="http://schemas.microsoft.com/office/drawing/2014/main" id="{0744D551-A6CB-48F4-ACE7-64D2F25BA088}"/>
                </a:ext>
              </a:extLst>
            </p:cNvPr>
            <p:cNvSpPr>
              <a:spLocks noChangeArrowheads="1"/>
            </p:cNvSpPr>
            <p:nvPr/>
          </p:nvSpPr>
          <p:spPr bwMode="auto">
            <a:xfrm>
              <a:off x="3120" y="292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13</a:t>
              </a:r>
              <a:endParaRPr kumimoji="1" lang="en-US" altLang="zh-CN" sz="2400">
                <a:ea typeface="宋体" panose="02010600030101010101" pitchFamily="2" charset="-122"/>
              </a:endParaRPr>
            </a:p>
          </p:txBody>
        </p:sp>
        <p:sp>
          <p:nvSpPr>
            <p:cNvPr id="748624" name="Oval 80">
              <a:extLst>
                <a:ext uri="{FF2B5EF4-FFF2-40B4-BE49-F238E27FC236}">
                  <a16:creationId xmlns:a16="http://schemas.microsoft.com/office/drawing/2014/main" id="{3EED8CE1-EA69-4CD7-8FF8-405B5E6A391E}"/>
                </a:ext>
              </a:extLst>
            </p:cNvPr>
            <p:cNvSpPr>
              <a:spLocks noChangeArrowheads="1"/>
            </p:cNvSpPr>
            <p:nvPr/>
          </p:nvSpPr>
          <p:spPr bwMode="auto">
            <a:xfrm>
              <a:off x="3552" y="292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16</a:t>
              </a:r>
              <a:endParaRPr kumimoji="1" lang="en-US" altLang="zh-CN" sz="2400">
                <a:ea typeface="宋体" panose="02010600030101010101" pitchFamily="2" charset="-122"/>
              </a:endParaRPr>
            </a:p>
          </p:txBody>
        </p:sp>
        <p:sp>
          <p:nvSpPr>
            <p:cNvPr id="748625" name="Oval 81">
              <a:extLst>
                <a:ext uri="{FF2B5EF4-FFF2-40B4-BE49-F238E27FC236}">
                  <a16:creationId xmlns:a16="http://schemas.microsoft.com/office/drawing/2014/main" id="{7300B104-9D02-41FD-86A9-7501E79BCE38}"/>
                </a:ext>
              </a:extLst>
            </p:cNvPr>
            <p:cNvSpPr>
              <a:spLocks noChangeArrowheads="1"/>
            </p:cNvSpPr>
            <p:nvPr/>
          </p:nvSpPr>
          <p:spPr bwMode="auto">
            <a:xfrm>
              <a:off x="3984" y="292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20</a:t>
              </a:r>
              <a:endParaRPr kumimoji="1" lang="en-US" altLang="zh-CN" sz="2400">
                <a:ea typeface="宋体" panose="02010600030101010101" pitchFamily="2" charset="-122"/>
              </a:endParaRPr>
            </a:p>
          </p:txBody>
        </p:sp>
        <p:sp>
          <p:nvSpPr>
            <p:cNvPr id="748626" name="Line 82">
              <a:extLst>
                <a:ext uri="{FF2B5EF4-FFF2-40B4-BE49-F238E27FC236}">
                  <a16:creationId xmlns:a16="http://schemas.microsoft.com/office/drawing/2014/main" id="{364F9E85-CCE2-4B09-9C5E-BB01BE8F842E}"/>
                </a:ext>
              </a:extLst>
            </p:cNvPr>
            <p:cNvSpPr>
              <a:spLocks noChangeShapeType="1"/>
            </p:cNvSpPr>
            <p:nvPr/>
          </p:nvSpPr>
          <p:spPr bwMode="auto">
            <a:xfrm>
              <a:off x="3696" y="321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27" name="Oval 83">
              <a:extLst>
                <a:ext uri="{FF2B5EF4-FFF2-40B4-BE49-F238E27FC236}">
                  <a16:creationId xmlns:a16="http://schemas.microsoft.com/office/drawing/2014/main" id="{326E7B2F-94EC-4040-BCB8-ACF7C74C4F45}"/>
                </a:ext>
              </a:extLst>
            </p:cNvPr>
            <p:cNvSpPr>
              <a:spLocks noChangeArrowheads="1"/>
            </p:cNvSpPr>
            <p:nvPr/>
          </p:nvSpPr>
          <p:spPr bwMode="auto">
            <a:xfrm>
              <a:off x="3552" y="3408"/>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49</a:t>
              </a:r>
              <a:endParaRPr kumimoji="1" lang="en-US" altLang="zh-CN" sz="2400">
                <a:ea typeface="宋体" panose="02010600030101010101" pitchFamily="2" charset="-122"/>
              </a:endParaRPr>
            </a:p>
          </p:txBody>
        </p:sp>
        <p:sp>
          <p:nvSpPr>
            <p:cNvPr id="748628" name="Oval 84">
              <a:extLst>
                <a:ext uri="{FF2B5EF4-FFF2-40B4-BE49-F238E27FC236}">
                  <a16:creationId xmlns:a16="http://schemas.microsoft.com/office/drawing/2014/main" id="{9F0F7F67-194C-41D6-A7B2-6D65DFBCB46F}"/>
                </a:ext>
              </a:extLst>
            </p:cNvPr>
            <p:cNvSpPr>
              <a:spLocks noChangeArrowheads="1"/>
            </p:cNvSpPr>
            <p:nvPr/>
          </p:nvSpPr>
          <p:spPr bwMode="auto">
            <a:xfrm>
              <a:off x="4416" y="292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24</a:t>
              </a:r>
              <a:endParaRPr kumimoji="1" lang="en-US" altLang="zh-CN" sz="2400">
                <a:ea typeface="宋体" panose="02010600030101010101" pitchFamily="2" charset="-122"/>
              </a:endParaRPr>
            </a:p>
          </p:txBody>
        </p:sp>
        <p:sp>
          <p:nvSpPr>
            <p:cNvPr id="748629" name="Oval 85">
              <a:extLst>
                <a:ext uri="{FF2B5EF4-FFF2-40B4-BE49-F238E27FC236}">
                  <a16:creationId xmlns:a16="http://schemas.microsoft.com/office/drawing/2014/main" id="{F1B03F3E-E7BE-4FAB-A9D4-4045EA1B3D58}"/>
                </a:ext>
              </a:extLst>
            </p:cNvPr>
            <p:cNvSpPr>
              <a:spLocks noChangeArrowheads="1"/>
            </p:cNvSpPr>
            <p:nvPr/>
          </p:nvSpPr>
          <p:spPr bwMode="auto">
            <a:xfrm>
              <a:off x="4848" y="2928"/>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25</a:t>
              </a:r>
              <a:endParaRPr kumimoji="1" lang="en-US" altLang="zh-CN" sz="2400">
                <a:ea typeface="宋体" panose="02010600030101010101" pitchFamily="2" charset="-122"/>
              </a:endParaRPr>
            </a:p>
          </p:txBody>
        </p:sp>
        <p:sp>
          <p:nvSpPr>
            <p:cNvPr id="748630" name="Oval 86">
              <a:extLst>
                <a:ext uri="{FF2B5EF4-FFF2-40B4-BE49-F238E27FC236}">
                  <a16:creationId xmlns:a16="http://schemas.microsoft.com/office/drawing/2014/main" id="{A1EA3277-0585-4B40-8599-800C71FC02E9}"/>
                </a:ext>
              </a:extLst>
            </p:cNvPr>
            <p:cNvSpPr>
              <a:spLocks noChangeArrowheads="1"/>
            </p:cNvSpPr>
            <p:nvPr/>
          </p:nvSpPr>
          <p:spPr bwMode="auto">
            <a:xfrm>
              <a:off x="5280" y="292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30</a:t>
              </a:r>
              <a:endParaRPr kumimoji="1" lang="en-US" altLang="zh-CN" sz="2400">
                <a:ea typeface="宋体" panose="02010600030101010101" pitchFamily="2" charset="-122"/>
              </a:endParaRPr>
            </a:p>
          </p:txBody>
        </p:sp>
        <p:sp>
          <p:nvSpPr>
            <p:cNvPr id="748631" name="Line 87">
              <a:extLst>
                <a:ext uri="{FF2B5EF4-FFF2-40B4-BE49-F238E27FC236}">
                  <a16:creationId xmlns:a16="http://schemas.microsoft.com/office/drawing/2014/main" id="{04DE3A51-71FE-49DA-8485-A35B85BBC676}"/>
                </a:ext>
              </a:extLst>
            </p:cNvPr>
            <p:cNvSpPr>
              <a:spLocks noChangeShapeType="1"/>
            </p:cNvSpPr>
            <p:nvPr/>
          </p:nvSpPr>
          <p:spPr bwMode="auto">
            <a:xfrm>
              <a:off x="4992" y="321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32" name="Oval 88">
              <a:extLst>
                <a:ext uri="{FF2B5EF4-FFF2-40B4-BE49-F238E27FC236}">
                  <a16:creationId xmlns:a16="http://schemas.microsoft.com/office/drawing/2014/main" id="{EFC42A78-D066-433B-A11F-1CADD3FF94AD}"/>
                </a:ext>
              </a:extLst>
            </p:cNvPr>
            <p:cNvSpPr>
              <a:spLocks noChangeArrowheads="1"/>
            </p:cNvSpPr>
            <p:nvPr/>
          </p:nvSpPr>
          <p:spPr bwMode="auto">
            <a:xfrm>
              <a:off x="4848" y="3408"/>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79</a:t>
              </a:r>
              <a:endParaRPr kumimoji="1" lang="en-US" altLang="zh-CN" sz="2400">
                <a:ea typeface="宋体" panose="02010600030101010101" pitchFamily="2" charset="-122"/>
              </a:endParaRPr>
            </a:p>
          </p:txBody>
        </p:sp>
        <p:sp>
          <p:nvSpPr>
            <p:cNvPr id="748633" name="Oval 89">
              <a:extLst>
                <a:ext uri="{FF2B5EF4-FFF2-40B4-BE49-F238E27FC236}">
                  <a16:creationId xmlns:a16="http://schemas.microsoft.com/office/drawing/2014/main" id="{B81F1633-1C0F-4078-BF64-41635D72D19D}"/>
                </a:ext>
              </a:extLst>
            </p:cNvPr>
            <p:cNvSpPr>
              <a:spLocks noChangeArrowheads="1"/>
            </p:cNvSpPr>
            <p:nvPr/>
          </p:nvSpPr>
          <p:spPr bwMode="auto">
            <a:xfrm>
              <a:off x="5280" y="244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9</a:t>
              </a:r>
              <a:endParaRPr kumimoji="1" lang="en-US" altLang="zh-CN" sz="2400">
                <a:ea typeface="宋体" panose="02010600030101010101" pitchFamily="2" charset="-122"/>
              </a:endParaRPr>
            </a:p>
          </p:txBody>
        </p:sp>
        <p:sp>
          <p:nvSpPr>
            <p:cNvPr id="748634" name="Line 90">
              <a:extLst>
                <a:ext uri="{FF2B5EF4-FFF2-40B4-BE49-F238E27FC236}">
                  <a16:creationId xmlns:a16="http://schemas.microsoft.com/office/drawing/2014/main" id="{12276622-EFBD-4159-8355-93AEFB56CA99}"/>
                </a:ext>
              </a:extLst>
            </p:cNvPr>
            <p:cNvSpPr>
              <a:spLocks noChangeShapeType="1"/>
            </p:cNvSpPr>
            <p:nvPr/>
          </p:nvSpPr>
          <p:spPr bwMode="auto">
            <a:xfrm>
              <a:off x="4992" y="273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35" name="Oval 91">
              <a:extLst>
                <a:ext uri="{FF2B5EF4-FFF2-40B4-BE49-F238E27FC236}">
                  <a16:creationId xmlns:a16="http://schemas.microsoft.com/office/drawing/2014/main" id="{A6931075-1389-4616-86B8-572339829456}"/>
                </a:ext>
              </a:extLst>
            </p:cNvPr>
            <p:cNvSpPr>
              <a:spLocks noChangeArrowheads="1"/>
            </p:cNvSpPr>
            <p:nvPr/>
          </p:nvSpPr>
          <p:spPr bwMode="auto">
            <a:xfrm>
              <a:off x="4848" y="2448"/>
              <a:ext cx="288"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9</a:t>
              </a:r>
              <a:endParaRPr kumimoji="1" lang="en-US" altLang="zh-CN" sz="2400">
                <a:ea typeface="宋体" panose="02010600030101010101" pitchFamily="2" charset="-122"/>
              </a:endParaRPr>
            </a:p>
          </p:txBody>
        </p:sp>
        <p:sp>
          <p:nvSpPr>
            <p:cNvPr id="748636" name="Oval 92">
              <a:extLst>
                <a:ext uri="{FF2B5EF4-FFF2-40B4-BE49-F238E27FC236}">
                  <a16:creationId xmlns:a16="http://schemas.microsoft.com/office/drawing/2014/main" id="{48923763-B0E2-4103-9062-548929B5368C}"/>
                </a:ext>
              </a:extLst>
            </p:cNvPr>
            <p:cNvSpPr>
              <a:spLocks noChangeArrowheads="1"/>
            </p:cNvSpPr>
            <p:nvPr/>
          </p:nvSpPr>
          <p:spPr bwMode="auto">
            <a:xfrm>
              <a:off x="4416" y="244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7</a:t>
              </a:r>
              <a:endParaRPr kumimoji="1" lang="en-US" altLang="zh-CN" sz="2400">
                <a:ea typeface="宋体" panose="02010600030101010101" pitchFamily="2" charset="-122"/>
              </a:endParaRPr>
            </a:p>
          </p:txBody>
        </p:sp>
        <p:sp>
          <p:nvSpPr>
            <p:cNvPr id="748637" name="Line 93">
              <a:extLst>
                <a:ext uri="{FF2B5EF4-FFF2-40B4-BE49-F238E27FC236}">
                  <a16:creationId xmlns:a16="http://schemas.microsoft.com/office/drawing/2014/main" id="{EE6C9450-ACAE-4BAA-9140-7B987BD3794C}"/>
                </a:ext>
              </a:extLst>
            </p:cNvPr>
            <p:cNvSpPr>
              <a:spLocks noChangeShapeType="1"/>
            </p:cNvSpPr>
            <p:nvPr/>
          </p:nvSpPr>
          <p:spPr bwMode="auto">
            <a:xfrm>
              <a:off x="4992" y="225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38" name="Oval 94">
              <a:extLst>
                <a:ext uri="{FF2B5EF4-FFF2-40B4-BE49-F238E27FC236}">
                  <a16:creationId xmlns:a16="http://schemas.microsoft.com/office/drawing/2014/main" id="{6849A7B9-20E4-472D-B6CD-FF0D5756143A}"/>
                </a:ext>
              </a:extLst>
            </p:cNvPr>
            <p:cNvSpPr>
              <a:spLocks noChangeArrowheads="1"/>
            </p:cNvSpPr>
            <p:nvPr/>
          </p:nvSpPr>
          <p:spPr bwMode="auto">
            <a:xfrm>
              <a:off x="4848" y="196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3</a:t>
              </a:r>
              <a:endParaRPr kumimoji="1" lang="en-US" altLang="zh-CN" sz="2400">
                <a:ea typeface="宋体" panose="02010600030101010101" pitchFamily="2" charset="-122"/>
              </a:endParaRPr>
            </a:p>
          </p:txBody>
        </p:sp>
        <p:sp>
          <p:nvSpPr>
            <p:cNvPr id="748639" name="Oval 95">
              <a:extLst>
                <a:ext uri="{FF2B5EF4-FFF2-40B4-BE49-F238E27FC236}">
                  <a16:creationId xmlns:a16="http://schemas.microsoft.com/office/drawing/2014/main" id="{A8BDD119-339A-4FF7-AC1F-5C67C6D5F627}"/>
                </a:ext>
              </a:extLst>
            </p:cNvPr>
            <p:cNvSpPr>
              <a:spLocks noChangeArrowheads="1"/>
            </p:cNvSpPr>
            <p:nvPr/>
          </p:nvSpPr>
          <p:spPr bwMode="auto">
            <a:xfrm>
              <a:off x="5280" y="196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5</a:t>
              </a:r>
              <a:endParaRPr kumimoji="1" lang="en-US" altLang="zh-CN" sz="2400">
                <a:ea typeface="宋体" panose="02010600030101010101" pitchFamily="2" charset="-122"/>
              </a:endParaRPr>
            </a:p>
          </p:txBody>
        </p:sp>
        <p:sp>
          <p:nvSpPr>
            <p:cNvPr id="748640" name="Oval 96">
              <a:extLst>
                <a:ext uri="{FF2B5EF4-FFF2-40B4-BE49-F238E27FC236}">
                  <a16:creationId xmlns:a16="http://schemas.microsoft.com/office/drawing/2014/main" id="{2EB2BE9A-B0FB-41F2-934A-ACE77F0B2443}"/>
                </a:ext>
              </a:extLst>
            </p:cNvPr>
            <p:cNvSpPr>
              <a:spLocks noChangeArrowheads="1"/>
            </p:cNvSpPr>
            <p:nvPr/>
          </p:nvSpPr>
          <p:spPr bwMode="auto">
            <a:xfrm>
              <a:off x="4416" y="1968"/>
              <a:ext cx="288" cy="288"/>
            </a:xfrm>
            <a:prstGeom prst="ellipse">
              <a:avLst/>
            </a:prstGeom>
            <a:solidFill>
              <a:srgbClr val="CCECFF"/>
            </a:solidFill>
            <a:ln w="38100">
              <a:solidFill>
                <a:schemeClr val="tx1"/>
              </a:solidFill>
              <a:round/>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r>
                <a:rPr kumimoji="1" lang="en-US" altLang="zh-CN" sz="2400" b="1">
                  <a:solidFill>
                    <a:schemeClr val="tx2"/>
                  </a:solidFill>
                  <a:ea typeface="宋体" panose="02010600030101010101" pitchFamily="2" charset="-122"/>
                </a:rPr>
                <a:t>1</a:t>
              </a:r>
              <a:endParaRPr kumimoji="1" lang="en-US" altLang="zh-CN" sz="2400">
                <a:ea typeface="宋体" panose="02010600030101010101" pitchFamily="2" charset="-122"/>
              </a:endParaRPr>
            </a:p>
          </p:txBody>
        </p:sp>
        <p:sp>
          <p:nvSpPr>
            <p:cNvPr id="748641" name="Oval 97">
              <a:extLst>
                <a:ext uri="{FF2B5EF4-FFF2-40B4-BE49-F238E27FC236}">
                  <a16:creationId xmlns:a16="http://schemas.microsoft.com/office/drawing/2014/main" id="{66AA0BFD-7828-460A-BC63-5126EB089DE6}"/>
                </a:ext>
              </a:extLst>
            </p:cNvPr>
            <p:cNvSpPr>
              <a:spLocks noChangeArrowheads="1"/>
            </p:cNvSpPr>
            <p:nvPr/>
          </p:nvSpPr>
          <p:spPr bwMode="auto">
            <a:xfrm>
              <a:off x="3840" y="3888"/>
              <a:ext cx="480" cy="288"/>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400" b="1">
                  <a:ea typeface="宋体" panose="02010600030101010101" pitchFamily="2" charset="-122"/>
                </a:rPr>
                <a:t>166</a:t>
              </a:r>
              <a:endParaRPr kumimoji="1" lang="en-US" altLang="zh-CN" sz="2400">
                <a:ea typeface="宋体" panose="02010600030101010101" pitchFamily="2" charset="-122"/>
              </a:endParaRPr>
            </a:p>
          </p:txBody>
        </p:sp>
        <p:sp>
          <p:nvSpPr>
            <p:cNvPr id="748642" name="Line 98">
              <a:extLst>
                <a:ext uri="{FF2B5EF4-FFF2-40B4-BE49-F238E27FC236}">
                  <a16:creationId xmlns:a16="http://schemas.microsoft.com/office/drawing/2014/main" id="{4B98331F-228E-4F67-A2E7-55272BDDD562}"/>
                </a:ext>
              </a:extLst>
            </p:cNvPr>
            <p:cNvSpPr>
              <a:spLocks noChangeShapeType="1"/>
            </p:cNvSpPr>
            <p:nvPr/>
          </p:nvSpPr>
          <p:spPr bwMode="auto">
            <a:xfrm>
              <a:off x="3360" y="3648"/>
              <a:ext cx="52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8643" name="Line 99">
              <a:extLst>
                <a:ext uri="{FF2B5EF4-FFF2-40B4-BE49-F238E27FC236}">
                  <a16:creationId xmlns:a16="http://schemas.microsoft.com/office/drawing/2014/main" id="{505BECB3-D29C-4ED7-8139-4330E8139E42}"/>
                </a:ext>
              </a:extLst>
            </p:cNvPr>
            <p:cNvSpPr>
              <a:spLocks noChangeShapeType="1"/>
            </p:cNvSpPr>
            <p:nvPr/>
          </p:nvSpPr>
          <p:spPr bwMode="auto">
            <a:xfrm>
              <a:off x="3792" y="3648"/>
              <a:ext cx="24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65C0CDE-7B20-46F1-BDBD-3B4E1C0B0934}"/>
              </a:ext>
            </a:extLst>
          </p:cNvPr>
          <p:cNvSpPr>
            <a:spLocks noGrp="1"/>
          </p:cNvSpPr>
          <p:nvPr>
            <p:ph type="sldNum" sz="quarter" idx="11"/>
          </p:nvPr>
        </p:nvSpPr>
        <p:spPr/>
        <p:txBody>
          <a:bodyPr/>
          <a:lstStyle/>
          <a:p>
            <a:fld id="{534A2F13-7FC7-48F3-953A-11BC284EF703}" type="slidenum">
              <a:rPr lang="en-US" altLang="zh-CN"/>
              <a:pPr/>
              <a:t>113</a:t>
            </a:fld>
            <a:endParaRPr lang="en-US" altLang="zh-CN"/>
          </a:p>
        </p:txBody>
      </p:sp>
      <p:sp>
        <p:nvSpPr>
          <p:cNvPr id="749570" name="Rectangle 2">
            <a:extLst>
              <a:ext uri="{FF2B5EF4-FFF2-40B4-BE49-F238E27FC236}">
                <a16:creationId xmlns:a16="http://schemas.microsoft.com/office/drawing/2014/main" id="{32FE065D-1733-483A-A95A-A82B0A51BC68}"/>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749571" name="Rectangle 3">
            <a:extLst>
              <a:ext uri="{FF2B5EF4-FFF2-40B4-BE49-F238E27FC236}">
                <a16:creationId xmlns:a16="http://schemas.microsoft.com/office/drawing/2014/main" id="{3185089F-F84D-491E-9037-359B8CACA93B}"/>
              </a:ext>
            </a:extLst>
          </p:cNvPr>
          <p:cNvSpPr>
            <a:spLocks noGrp="1" noChangeArrowheads="1"/>
          </p:cNvSpPr>
          <p:nvPr>
            <p:ph type="body" idx="1"/>
          </p:nvPr>
        </p:nvSpPr>
        <p:spPr>
          <a:xfrm>
            <a:off x="482600" y="692150"/>
            <a:ext cx="8158163" cy="5638800"/>
          </a:xfrm>
        </p:spPr>
        <p:txBody>
          <a:bodyPr/>
          <a:lstStyle/>
          <a:p>
            <a:pPr algn="just">
              <a:lnSpc>
                <a:spcPct val="110000"/>
              </a:lnSpc>
              <a:spcBef>
                <a:spcPct val="0"/>
              </a:spcBef>
              <a:buClr>
                <a:srgbClr val="800080"/>
              </a:buClr>
              <a:buSzPct val="50000"/>
            </a:pPr>
            <a:r>
              <a:rPr lang="zh-CN" altLang="en-US" sz="3000" b="1">
                <a:latin typeface="Times New Roman" panose="02020603050405020304" pitchFamily="18" charset="0"/>
                <a:ea typeface="仿宋_GB2312" pitchFamily="49" charset="-122"/>
              </a:rPr>
              <a:t>如果做</a:t>
            </a:r>
            <a:r>
              <a:rPr lang="en-US" altLang="zh-CN" sz="3000" b="1">
                <a:latin typeface="Times New Roman" panose="02020603050405020304" pitchFamily="18" charset="0"/>
                <a:ea typeface="仿宋_GB2312" pitchFamily="49" charset="-122"/>
              </a:rPr>
              <a:t>5</a:t>
            </a:r>
            <a:r>
              <a:rPr lang="zh-CN" altLang="en-US" sz="3000" b="1">
                <a:latin typeface="Times New Roman" panose="02020603050405020304" pitchFamily="18" charset="0"/>
                <a:ea typeface="仿宋_GB2312" pitchFamily="49" charset="-122"/>
              </a:rPr>
              <a:t>路归并，让 </a:t>
            </a:r>
            <a:r>
              <a:rPr lang="en-US" altLang="zh-CN" sz="3000" b="1" i="1">
                <a:latin typeface="Times New Roman" panose="02020603050405020304" pitchFamily="18" charset="0"/>
                <a:ea typeface="仿宋_GB2312" pitchFamily="49" charset="-122"/>
              </a:rPr>
              <a:t>m = </a:t>
            </a:r>
            <a:r>
              <a:rPr lang="en-US" altLang="zh-CN" sz="3000" b="1">
                <a:latin typeface="Times New Roman" panose="02020603050405020304" pitchFamily="18" charset="0"/>
                <a:ea typeface="仿宋_GB2312" pitchFamily="49" charset="-122"/>
              </a:rPr>
              <a:t>5</a:t>
            </a:r>
            <a:r>
              <a:rPr lang="zh-CN" altLang="en-US" sz="3000" b="1">
                <a:latin typeface="Times New Roman" panose="02020603050405020304" pitchFamily="18" charset="0"/>
                <a:ea typeface="仿宋_GB2312" pitchFamily="49" charset="-122"/>
              </a:rPr>
              <a:t>，则有 </a:t>
            </a:r>
          </a:p>
          <a:p>
            <a:pPr algn="just">
              <a:lnSpc>
                <a:spcPct val="110000"/>
              </a:lnSpc>
              <a:spcBef>
                <a:spcPct val="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(11</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(5</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2</a:t>
            </a:r>
          </a:p>
          <a:p>
            <a:pPr algn="just">
              <a:lnSpc>
                <a:spcPct val="110000"/>
              </a:lnSpc>
              <a:spcBef>
                <a:spcPct val="0"/>
              </a:spcBef>
              <a:buClr>
                <a:srgbClr val="800080"/>
              </a:buClr>
              <a:buSzPct val="50000"/>
            </a:pPr>
            <a:r>
              <a:rPr lang="zh-CN" altLang="en-US" sz="3000" b="1">
                <a:latin typeface="Times New Roman" panose="02020603050405020304" pitchFamily="18" charset="0"/>
                <a:ea typeface="仿宋_GB2312" pitchFamily="49" charset="-122"/>
              </a:rPr>
              <a:t>表示有</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个度为</a:t>
            </a:r>
            <a:r>
              <a:rPr lang="en-US" altLang="zh-CN" sz="3000" b="1">
                <a:latin typeface="Times New Roman" panose="02020603050405020304" pitchFamily="18" charset="0"/>
                <a:ea typeface="仿宋_GB2312" pitchFamily="49" charset="-122"/>
              </a:rPr>
              <a:t>5</a:t>
            </a:r>
            <a:r>
              <a:rPr lang="zh-CN" altLang="en-US" sz="3000" b="1">
                <a:latin typeface="Times New Roman" panose="02020603050405020304" pitchFamily="18" charset="0"/>
                <a:ea typeface="仿宋_GB2312" pitchFamily="49" charset="-122"/>
              </a:rPr>
              <a:t>的内结点；但是，</a:t>
            </a:r>
          </a:p>
          <a:p>
            <a:pPr algn="just">
              <a:lnSpc>
                <a:spcPct val="110000"/>
              </a:lnSpc>
              <a:spcBef>
                <a:spcPct val="0"/>
              </a:spcBef>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u </a:t>
            </a:r>
            <a:r>
              <a:rPr lang="en-US" altLang="zh-CN" sz="3000" b="1">
                <a:solidFill>
                  <a:schemeClr val="tx2"/>
                </a:solidFill>
                <a:latin typeface="Times New Roman" panose="02020603050405020304" pitchFamily="18" charset="0"/>
                <a:ea typeface="仿宋_GB2312" pitchFamily="49" charset="-122"/>
              </a:rPr>
              <a:t>= (11</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(5</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=2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0</a:t>
            </a:r>
            <a:endParaRPr lang="en-US" altLang="zh-CN" sz="3000" b="1">
              <a:latin typeface="Times New Roman" panose="02020603050405020304" pitchFamily="18" charset="0"/>
              <a:ea typeface="仿宋_GB2312" pitchFamily="49" charset="-122"/>
            </a:endParaRPr>
          </a:p>
          <a:p>
            <a:pPr algn="just">
              <a:lnSpc>
                <a:spcPct val="110000"/>
              </a:lnSpc>
              <a:spcBef>
                <a:spcPct val="0"/>
              </a:spcBef>
              <a:buClr>
                <a:srgbClr val="800080"/>
              </a:buClr>
              <a:buSzPct val="50000"/>
            </a:pPr>
            <a:r>
              <a:rPr lang="zh-CN" altLang="en-US" sz="3000" b="1">
                <a:latin typeface="Times New Roman" panose="02020603050405020304" pitchFamily="18" charset="0"/>
                <a:ea typeface="仿宋_GB2312" pitchFamily="49" charset="-122"/>
              </a:rPr>
              <a:t>需要加一个内结点</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它在归并树中代替了一个叶结点的位置</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故一个叶结点参加这个内结点下的归并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需要增加的空初始归并段数为</a:t>
            </a:r>
          </a:p>
          <a:p>
            <a:pPr algn="just">
              <a:lnSpc>
                <a:spcPct val="110000"/>
              </a:lnSpc>
              <a:spcBef>
                <a:spcPct val="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m</a:t>
            </a:r>
            <a:r>
              <a:rPr lang="en-US" altLang="zh-CN" sz="3000">
                <a:solidFill>
                  <a:schemeClr val="tx2"/>
                </a:solidFill>
                <a:latin typeface="Courier New" panose="02070309020205020404" pitchFamily="49"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u</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5</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2</a:t>
            </a:r>
          </a:p>
          <a:p>
            <a:pPr algn="just">
              <a:lnSpc>
                <a:spcPct val="110000"/>
              </a:lnSpc>
              <a:spcBef>
                <a:spcPct val="0"/>
              </a:spcBef>
              <a:buClr>
                <a:srgbClr val="800080"/>
              </a:buClr>
              <a:buSzPct val="50000"/>
            </a:pPr>
            <a:r>
              <a:rPr lang="zh-CN" altLang="en-US" sz="3000" b="1">
                <a:latin typeface="Times New Roman" panose="02020603050405020304" pitchFamily="18" charset="0"/>
                <a:ea typeface="仿宋_GB2312" pitchFamily="49" charset="-122"/>
              </a:rPr>
              <a:t>应当补充</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个空归并段。则归并树如图所示。</a:t>
            </a:r>
          </a:p>
          <a:p>
            <a:pPr algn="just">
              <a:lnSpc>
                <a:spcPct val="110000"/>
              </a:lnSpc>
              <a:spcBef>
                <a:spcPct val="0"/>
              </a:spcBef>
            </a:pPr>
            <a:endParaRPr lang="zh-CN" altLang="en-US" sz="3000" b="1">
              <a:latin typeface="Times New Roman" panose="02020603050405020304" pitchFamily="18" charset="0"/>
              <a:ea typeface="仿宋_GB2312" pitchFamily="49" charset="-122"/>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2">
            <a:extLst>
              <a:ext uri="{FF2B5EF4-FFF2-40B4-BE49-F238E27FC236}">
                <a16:creationId xmlns:a16="http://schemas.microsoft.com/office/drawing/2014/main" id="{7290284F-3543-4699-8473-E534424ADC27}"/>
              </a:ext>
            </a:extLst>
          </p:cNvPr>
          <p:cNvSpPr>
            <a:spLocks noGrp="1"/>
          </p:cNvSpPr>
          <p:nvPr>
            <p:ph type="sldNum" sz="quarter" idx="11"/>
          </p:nvPr>
        </p:nvSpPr>
        <p:spPr/>
        <p:txBody>
          <a:bodyPr/>
          <a:lstStyle/>
          <a:p>
            <a:fld id="{BAE2EB12-E1CD-43EB-99EC-C11C17AFA4D8}" type="slidenum">
              <a:rPr lang="en-US" altLang="zh-CN"/>
              <a:pPr/>
              <a:t>114</a:t>
            </a:fld>
            <a:endParaRPr lang="en-US" altLang="zh-CN"/>
          </a:p>
        </p:txBody>
      </p:sp>
      <p:sp>
        <p:nvSpPr>
          <p:cNvPr id="750609" name="Text Box 17">
            <a:extLst>
              <a:ext uri="{FF2B5EF4-FFF2-40B4-BE49-F238E27FC236}">
                <a16:creationId xmlns:a16="http://schemas.microsoft.com/office/drawing/2014/main" id="{15398052-E718-42FD-AE1C-7C9ED04486F4}"/>
              </a:ext>
            </a:extLst>
          </p:cNvPr>
          <p:cNvSpPr txBox="1">
            <a:spLocks noChangeArrowheads="1"/>
          </p:cNvSpPr>
          <p:nvPr/>
        </p:nvSpPr>
        <p:spPr bwMode="auto">
          <a:xfrm>
            <a:off x="503238" y="5478463"/>
            <a:ext cx="8064500" cy="97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900" b="1">
                <a:effectLst>
                  <a:outerShdw blurRad="38100" dist="38100" dir="2700000" algn="tl">
                    <a:srgbClr val="C0C0C0"/>
                  </a:outerShdw>
                </a:effectLst>
              </a:rPr>
              <a:t>带权路径长度</a:t>
            </a:r>
            <a:r>
              <a:rPr kumimoji="1" lang="zh-CN" altLang="en-US" sz="2900" b="1">
                <a:effectLst>
                  <a:outerShdw blurRad="38100" dist="38100" dir="2700000" algn="tl">
                    <a:srgbClr val="C0C0C0"/>
                  </a:outerShdw>
                </a:effectLst>
                <a:ea typeface="楷体_GB2312" panose="02010609030101010101" pitchFamily="49" charset="-122"/>
              </a:rPr>
              <a:t>   </a:t>
            </a:r>
            <a:r>
              <a:rPr kumimoji="1" lang="en-US" altLang="zh-CN" sz="2900" b="1" i="1">
                <a:solidFill>
                  <a:schemeClr val="tx2"/>
                </a:solidFill>
                <a:effectLst>
                  <a:outerShdw blurRad="38100" dist="38100" dir="2700000" algn="tl">
                    <a:srgbClr val="C0C0C0"/>
                  </a:outerShdw>
                </a:effectLst>
                <a:ea typeface="楷体_GB2312" panose="02010609030101010101" pitchFamily="49" charset="-122"/>
              </a:rPr>
              <a:t>WPL</a:t>
            </a:r>
            <a:r>
              <a:rPr kumimoji="1" lang="zh-CN" altLang="en-US" sz="2900" b="1">
                <a:solidFill>
                  <a:schemeClr val="tx2"/>
                </a:solidFill>
                <a:effectLst>
                  <a:outerShdw blurRad="38100" dist="38100" dir="2700000" algn="tl">
                    <a:srgbClr val="C0C0C0"/>
                  </a:outerShdw>
                </a:effectLst>
                <a:ea typeface="楷体_GB2312" panose="02010609030101010101" pitchFamily="49" charset="-122"/>
              </a:rPr>
              <a:t>＝</a:t>
            </a:r>
            <a:r>
              <a:rPr kumimoji="1" lang="en-US" altLang="zh-CN" sz="2900" b="1">
                <a:solidFill>
                  <a:schemeClr val="tx2"/>
                </a:solidFill>
                <a:effectLst>
                  <a:outerShdw blurRad="38100" dist="38100" dir="2700000" algn="tl">
                    <a:srgbClr val="C0C0C0"/>
                  </a:outerShdw>
                </a:effectLst>
                <a:ea typeface="楷体_GB2312" panose="02010609030101010101" pitchFamily="49" charset="-122"/>
              </a:rPr>
              <a:t>(1+3+5)*3+(7+9+13+</a:t>
            </a:r>
          </a:p>
          <a:p>
            <a:pPr algn="l"/>
            <a:r>
              <a:rPr kumimoji="1" lang="en-US" altLang="zh-CN" sz="2900" b="1">
                <a:solidFill>
                  <a:schemeClr val="tx2"/>
                </a:solidFill>
                <a:effectLst>
                  <a:outerShdw blurRad="38100" dist="38100" dir="2700000" algn="tl">
                    <a:srgbClr val="C0C0C0"/>
                  </a:outerShdw>
                </a:effectLst>
                <a:ea typeface="楷体_GB2312" panose="02010609030101010101" pitchFamily="49" charset="-122"/>
              </a:rPr>
              <a:t>                 +16)*2+(20+24+30+38)</a:t>
            </a:r>
            <a:r>
              <a:rPr kumimoji="1" lang="zh-CN" altLang="en-US" sz="2900" b="1">
                <a:solidFill>
                  <a:schemeClr val="tx2"/>
                </a:solidFill>
                <a:effectLst>
                  <a:outerShdw blurRad="38100" dist="38100" dir="2700000" algn="tl">
                    <a:srgbClr val="C0C0C0"/>
                  </a:outerShdw>
                </a:effectLst>
                <a:ea typeface="楷体_GB2312" panose="02010609030101010101" pitchFamily="49" charset="-122"/>
              </a:rPr>
              <a:t>＝ </a:t>
            </a:r>
            <a:r>
              <a:rPr kumimoji="1" lang="en-US" altLang="zh-CN" sz="2900" b="1">
                <a:solidFill>
                  <a:schemeClr val="tx2"/>
                </a:solidFill>
                <a:effectLst>
                  <a:outerShdw blurRad="38100" dist="38100" dir="2700000" algn="tl">
                    <a:srgbClr val="C0C0C0"/>
                  </a:outerShdw>
                </a:effectLst>
                <a:ea typeface="楷体_GB2312" panose="02010609030101010101" pitchFamily="49" charset="-122"/>
              </a:rPr>
              <a:t>229</a:t>
            </a:r>
          </a:p>
        </p:txBody>
      </p:sp>
      <p:grpSp>
        <p:nvGrpSpPr>
          <p:cNvPr id="750645" name="Group 53">
            <a:extLst>
              <a:ext uri="{FF2B5EF4-FFF2-40B4-BE49-F238E27FC236}">
                <a16:creationId xmlns:a16="http://schemas.microsoft.com/office/drawing/2014/main" id="{C2674478-9CA3-4EB8-B931-17838E6BF4BF}"/>
              </a:ext>
            </a:extLst>
          </p:cNvPr>
          <p:cNvGrpSpPr>
            <a:grpSpLocks/>
          </p:cNvGrpSpPr>
          <p:nvPr/>
        </p:nvGrpSpPr>
        <p:grpSpPr bwMode="auto">
          <a:xfrm>
            <a:off x="1116013" y="584200"/>
            <a:ext cx="7383462" cy="4849813"/>
            <a:chOff x="288" y="240"/>
            <a:chExt cx="5088" cy="3168"/>
          </a:xfrm>
        </p:grpSpPr>
        <p:sp>
          <p:nvSpPr>
            <p:cNvPr id="750594" name="Line 2">
              <a:extLst>
                <a:ext uri="{FF2B5EF4-FFF2-40B4-BE49-F238E27FC236}">
                  <a16:creationId xmlns:a16="http://schemas.microsoft.com/office/drawing/2014/main" id="{C76236E9-7873-423B-A4E4-1C7F089C891A}"/>
                </a:ext>
              </a:extLst>
            </p:cNvPr>
            <p:cNvSpPr>
              <a:spLocks noChangeShapeType="1"/>
            </p:cNvSpPr>
            <p:nvPr/>
          </p:nvSpPr>
          <p:spPr bwMode="auto">
            <a:xfrm flipH="1">
              <a:off x="2688" y="1632"/>
              <a:ext cx="816"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595" name="Line 3">
              <a:extLst>
                <a:ext uri="{FF2B5EF4-FFF2-40B4-BE49-F238E27FC236}">
                  <a16:creationId xmlns:a16="http://schemas.microsoft.com/office/drawing/2014/main" id="{97963365-8F10-409E-A826-FFFB87970B1B}"/>
                </a:ext>
              </a:extLst>
            </p:cNvPr>
            <p:cNvSpPr>
              <a:spLocks noChangeShapeType="1"/>
            </p:cNvSpPr>
            <p:nvPr/>
          </p:nvSpPr>
          <p:spPr bwMode="auto">
            <a:xfrm flipH="1">
              <a:off x="1728" y="2784"/>
              <a:ext cx="72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596" name="Line 4">
              <a:extLst>
                <a:ext uri="{FF2B5EF4-FFF2-40B4-BE49-F238E27FC236}">
                  <a16:creationId xmlns:a16="http://schemas.microsoft.com/office/drawing/2014/main" id="{617E6D0B-03C5-430E-B2E5-0CE23800BB11}"/>
                </a:ext>
              </a:extLst>
            </p:cNvPr>
            <p:cNvSpPr>
              <a:spLocks noChangeShapeType="1"/>
            </p:cNvSpPr>
            <p:nvPr/>
          </p:nvSpPr>
          <p:spPr bwMode="auto">
            <a:xfrm flipH="1">
              <a:off x="1632" y="2784"/>
              <a:ext cx="33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597" name="Line 5">
              <a:extLst>
                <a:ext uri="{FF2B5EF4-FFF2-40B4-BE49-F238E27FC236}">
                  <a16:creationId xmlns:a16="http://schemas.microsoft.com/office/drawing/2014/main" id="{E300858B-1A9C-4836-8365-81498FA34130}"/>
                </a:ext>
              </a:extLst>
            </p:cNvPr>
            <p:cNvSpPr>
              <a:spLocks noChangeShapeType="1"/>
            </p:cNvSpPr>
            <p:nvPr/>
          </p:nvSpPr>
          <p:spPr bwMode="auto">
            <a:xfrm>
              <a:off x="528" y="2784"/>
              <a:ext cx="768"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598" name="Line 6">
              <a:extLst>
                <a:ext uri="{FF2B5EF4-FFF2-40B4-BE49-F238E27FC236}">
                  <a16:creationId xmlns:a16="http://schemas.microsoft.com/office/drawing/2014/main" id="{446FD39D-2C86-4528-8A94-32D283C99F2D}"/>
                </a:ext>
              </a:extLst>
            </p:cNvPr>
            <p:cNvSpPr>
              <a:spLocks noChangeShapeType="1"/>
            </p:cNvSpPr>
            <p:nvPr/>
          </p:nvSpPr>
          <p:spPr bwMode="auto">
            <a:xfrm>
              <a:off x="1056" y="2784"/>
              <a:ext cx="33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599" name="Line 7">
              <a:extLst>
                <a:ext uri="{FF2B5EF4-FFF2-40B4-BE49-F238E27FC236}">
                  <a16:creationId xmlns:a16="http://schemas.microsoft.com/office/drawing/2014/main" id="{E4D87261-6E20-40C1-A430-50C40134C7AD}"/>
                </a:ext>
              </a:extLst>
            </p:cNvPr>
            <p:cNvSpPr>
              <a:spLocks noChangeShapeType="1"/>
            </p:cNvSpPr>
            <p:nvPr/>
          </p:nvSpPr>
          <p:spPr bwMode="auto">
            <a:xfrm flipH="1">
              <a:off x="2688" y="2208"/>
              <a:ext cx="816"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0" name="Line 8">
              <a:extLst>
                <a:ext uri="{FF2B5EF4-FFF2-40B4-BE49-F238E27FC236}">
                  <a16:creationId xmlns:a16="http://schemas.microsoft.com/office/drawing/2014/main" id="{06DAE853-39B8-4950-8D36-E52B83D6D523}"/>
                </a:ext>
              </a:extLst>
            </p:cNvPr>
            <p:cNvSpPr>
              <a:spLocks noChangeShapeType="1"/>
            </p:cNvSpPr>
            <p:nvPr/>
          </p:nvSpPr>
          <p:spPr bwMode="auto">
            <a:xfrm flipH="1">
              <a:off x="2640" y="2208"/>
              <a:ext cx="33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1" name="Line 9">
              <a:extLst>
                <a:ext uri="{FF2B5EF4-FFF2-40B4-BE49-F238E27FC236}">
                  <a16:creationId xmlns:a16="http://schemas.microsoft.com/office/drawing/2014/main" id="{1FA929BA-6E3D-44D4-8AA8-BD7FADCA15CF}"/>
                </a:ext>
              </a:extLst>
            </p:cNvPr>
            <p:cNvSpPr>
              <a:spLocks noChangeShapeType="1"/>
            </p:cNvSpPr>
            <p:nvPr/>
          </p:nvSpPr>
          <p:spPr bwMode="auto">
            <a:xfrm>
              <a:off x="2160" y="2208"/>
              <a:ext cx="33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2" name="Line 10">
              <a:extLst>
                <a:ext uri="{FF2B5EF4-FFF2-40B4-BE49-F238E27FC236}">
                  <a16:creationId xmlns:a16="http://schemas.microsoft.com/office/drawing/2014/main" id="{55EF96A9-F5FF-471F-88CF-C26A35BE472A}"/>
                </a:ext>
              </a:extLst>
            </p:cNvPr>
            <p:cNvSpPr>
              <a:spLocks noChangeShapeType="1"/>
            </p:cNvSpPr>
            <p:nvPr/>
          </p:nvSpPr>
          <p:spPr bwMode="auto">
            <a:xfrm>
              <a:off x="1536" y="1584"/>
              <a:ext cx="912"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3" name="Line 11">
              <a:extLst>
                <a:ext uri="{FF2B5EF4-FFF2-40B4-BE49-F238E27FC236}">
                  <a16:creationId xmlns:a16="http://schemas.microsoft.com/office/drawing/2014/main" id="{30D1823B-6C0A-43FA-AA73-D256040D3F81}"/>
                </a:ext>
              </a:extLst>
            </p:cNvPr>
            <p:cNvSpPr>
              <a:spLocks noChangeShapeType="1"/>
            </p:cNvSpPr>
            <p:nvPr/>
          </p:nvSpPr>
          <p:spPr bwMode="auto">
            <a:xfrm>
              <a:off x="2112" y="1632"/>
              <a:ext cx="38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4" name="Line 12">
              <a:extLst>
                <a:ext uri="{FF2B5EF4-FFF2-40B4-BE49-F238E27FC236}">
                  <a16:creationId xmlns:a16="http://schemas.microsoft.com/office/drawing/2014/main" id="{ADDD815A-66DC-4D00-965D-FE845BE05489}"/>
                </a:ext>
              </a:extLst>
            </p:cNvPr>
            <p:cNvSpPr>
              <a:spLocks noChangeShapeType="1"/>
            </p:cNvSpPr>
            <p:nvPr/>
          </p:nvSpPr>
          <p:spPr bwMode="auto">
            <a:xfrm flipH="1">
              <a:off x="2640" y="1632"/>
              <a:ext cx="38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5" name="Line 13">
              <a:extLst>
                <a:ext uri="{FF2B5EF4-FFF2-40B4-BE49-F238E27FC236}">
                  <a16:creationId xmlns:a16="http://schemas.microsoft.com/office/drawing/2014/main" id="{D96C54F4-483B-41D9-BD58-B798C3B295CD}"/>
                </a:ext>
              </a:extLst>
            </p:cNvPr>
            <p:cNvSpPr>
              <a:spLocks noChangeShapeType="1"/>
            </p:cNvSpPr>
            <p:nvPr/>
          </p:nvSpPr>
          <p:spPr bwMode="auto">
            <a:xfrm flipH="1">
              <a:off x="1632" y="528"/>
              <a:ext cx="816"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6" name="Line 14">
              <a:extLst>
                <a:ext uri="{FF2B5EF4-FFF2-40B4-BE49-F238E27FC236}">
                  <a16:creationId xmlns:a16="http://schemas.microsoft.com/office/drawing/2014/main" id="{36DA11BC-956B-4D61-9F7E-303A1AD69CDC}"/>
                </a:ext>
              </a:extLst>
            </p:cNvPr>
            <p:cNvSpPr>
              <a:spLocks noChangeShapeType="1"/>
            </p:cNvSpPr>
            <p:nvPr/>
          </p:nvSpPr>
          <p:spPr bwMode="auto">
            <a:xfrm flipH="1">
              <a:off x="1584" y="528"/>
              <a:ext cx="38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7" name="Line 15">
              <a:extLst>
                <a:ext uri="{FF2B5EF4-FFF2-40B4-BE49-F238E27FC236}">
                  <a16:creationId xmlns:a16="http://schemas.microsoft.com/office/drawing/2014/main" id="{4A540755-61BE-47D3-85CE-5CE48ED3E5B1}"/>
                </a:ext>
              </a:extLst>
            </p:cNvPr>
            <p:cNvSpPr>
              <a:spLocks noChangeShapeType="1"/>
            </p:cNvSpPr>
            <p:nvPr/>
          </p:nvSpPr>
          <p:spPr bwMode="auto">
            <a:xfrm>
              <a:off x="576" y="528"/>
              <a:ext cx="81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08" name="Line 16">
              <a:extLst>
                <a:ext uri="{FF2B5EF4-FFF2-40B4-BE49-F238E27FC236}">
                  <a16:creationId xmlns:a16="http://schemas.microsoft.com/office/drawing/2014/main" id="{975DCE00-198B-4FC5-8573-7C2DE2054B31}"/>
                </a:ext>
              </a:extLst>
            </p:cNvPr>
            <p:cNvSpPr>
              <a:spLocks noChangeShapeType="1"/>
            </p:cNvSpPr>
            <p:nvPr/>
          </p:nvSpPr>
          <p:spPr bwMode="auto">
            <a:xfrm>
              <a:off x="1104" y="528"/>
              <a:ext cx="336"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10" name="Oval 18">
              <a:extLst>
                <a:ext uri="{FF2B5EF4-FFF2-40B4-BE49-F238E27FC236}">
                  <a16:creationId xmlns:a16="http://schemas.microsoft.com/office/drawing/2014/main" id="{B7F6FF5A-956C-4AB8-81AF-A5DA440FDDC9}"/>
                </a:ext>
              </a:extLst>
            </p:cNvPr>
            <p:cNvSpPr>
              <a:spLocks noChangeArrowheads="1"/>
            </p:cNvSpPr>
            <p:nvPr/>
          </p:nvSpPr>
          <p:spPr bwMode="auto">
            <a:xfrm>
              <a:off x="288" y="24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0</a:t>
              </a:r>
              <a:endParaRPr kumimoji="1" lang="en-US" altLang="zh-CN" sz="2700">
                <a:ea typeface="宋体" panose="02010600030101010101" pitchFamily="2" charset="-122"/>
              </a:endParaRPr>
            </a:p>
          </p:txBody>
        </p:sp>
        <p:sp>
          <p:nvSpPr>
            <p:cNvPr id="750611" name="Oval 19">
              <a:extLst>
                <a:ext uri="{FF2B5EF4-FFF2-40B4-BE49-F238E27FC236}">
                  <a16:creationId xmlns:a16="http://schemas.microsoft.com/office/drawing/2014/main" id="{2960E7A8-8A46-4EF5-8483-D25C52B06C46}"/>
                </a:ext>
              </a:extLst>
            </p:cNvPr>
            <p:cNvSpPr>
              <a:spLocks noChangeArrowheads="1"/>
            </p:cNvSpPr>
            <p:nvPr/>
          </p:nvSpPr>
          <p:spPr bwMode="auto">
            <a:xfrm>
              <a:off x="816" y="24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0</a:t>
              </a:r>
              <a:endParaRPr kumimoji="1" lang="en-US" altLang="zh-CN" sz="2700">
                <a:ea typeface="宋体" panose="02010600030101010101" pitchFamily="2" charset="-122"/>
              </a:endParaRPr>
            </a:p>
          </p:txBody>
        </p:sp>
        <p:sp>
          <p:nvSpPr>
            <p:cNvPr id="750612" name="Oval 20">
              <a:extLst>
                <a:ext uri="{FF2B5EF4-FFF2-40B4-BE49-F238E27FC236}">
                  <a16:creationId xmlns:a16="http://schemas.microsoft.com/office/drawing/2014/main" id="{AC7818EF-72BD-4C34-8256-5B6FF783603C}"/>
                </a:ext>
              </a:extLst>
            </p:cNvPr>
            <p:cNvSpPr>
              <a:spLocks noChangeArrowheads="1"/>
            </p:cNvSpPr>
            <p:nvPr/>
          </p:nvSpPr>
          <p:spPr bwMode="auto">
            <a:xfrm>
              <a:off x="1344" y="24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1</a:t>
              </a:r>
              <a:endParaRPr kumimoji="1" lang="en-US" altLang="zh-CN" sz="2700">
                <a:ea typeface="宋体" panose="02010600030101010101" pitchFamily="2" charset="-122"/>
              </a:endParaRPr>
            </a:p>
          </p:txBody>
        </p:sp>
        <p:sp>
          <p:nvSpPr>
            <p:cNvPr id="750613" name="Oval 21">
              <a:extLst>
                <a:ext uri="{FF2B5EF4-FFF2-40B4-BE49-F238E27FC236}">
                  <a16:creationId xmlns:a16="http://schemas.microsoft.com/office/drawing/2014/main" id="{0A7C418B-04AC-433A-AA20-0B50B78705A9}"/>
                </a:ext>
              </a:extLst>
            </p:cNvPr>
            <p:cNvSpPr>
              <a:spLocks noChangeArrowheads="1"/>
            </p:cNvSpPr>
            <p:nvPr/>
          </p:nvSpPr>
          <p:spPr bwMode="auto">
            <a:xfrm>
              <a:off x="1872" y="24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3</a:t>
              </a:r>
              <a:endParaRPr kumimoji="1" lang="en-US" altLang="zh-CN" sz="2700">
                <a:ea typeface="宋体" panose="02010600030101010101" pitchFamily="2" charset="-122"/>
              </a:endParaRPr>
            </a:p>
          </p:txBody>
        </p:sp>
        <p:sp>
          <p:nvSpPr>
            <p:cNvPr id="750614" name="Oval 22">
              <a:extLst>
                <a:ext uri="{FF2B5EF4-FFF2-40B4-BE49-F238E27FC236}">
                  <a16:creationId xmlns:a16="http://schemas.microsoft.com/office/drawing/2014/main" id="{B9B0DF94-F8A1-47B0-A0CE-1AE095E8A2E5}"/>
                </a:ext>
              </a:extLst>
            </p:cNvPr>
            <p:cNvSpPr>
              <a:spLocks noChangeArrowheads="1"/>
            </p:cNvSpPr>
            <p:nvPr/>
          </p:nvSpPr>
          <p:spPr bwMode="auto">
            <a:xfrm>
              <a:off x="2400" y="24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5</a:t>
              </a:r>
              <a:endParaRPr kumimoji="1" lang="en-US" altLang="zh-CN" sz="2700">
                <a:ea typeface="宋体" panose="02010600030101010101" pitchFamily="2" charset="-122"/>
              </a:endParaRPr>
            </a:p>
          </p:txBody>
        </p:sp>
        <p:sp>
          <p:nvSpPr>
            <p:cNvPr id="750615" name="Oval 23">
              <a:extLst>
                <a:ext uri="{FF2B5EF4-FFF2-40B4-BE49-F238E27FC236}">
                  <a16:creationId xmlns:a16="http://schemas.microsoft.com/office/drawing/2014/main" id="{9B7B8844-63AA-469E-B582-C3BE8A5060C9}"/>
                </a:ext>
              </a:extLst>
            </p:cNvPr>
            <p:cNvSpPr>
              <a:spLocks noChangeArrowheads="1"/>
            </p:cNvSpPr>
            <p:nvPr/>
          </p:nvSpPr>
          <p:spPr bwMode="auto">
            <a:xfrm>
              <a:off x="816" y="81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7</a:t>
              </a:r>
              <a:endParaRPr kumimoji="1" lang="en-US" altLang="zh-CN" sz="2700">
                <a:ea typeface="宋体" panose="02010600030101010101" pitchFamily="2" charset="-122"/>
              </a:endParaRPr>
            </a:p>
          </p:txBody>
        </p:sp>
        <p:sp>
          <p:nvSpPr>
            <p:cNvPr id="750616" name="Oval 24">
              <a:extLst>
                <a:ext uri="{FF2B5EF4-FFF2-40B4-BE49-F238E27FC236}">
                  <a16:creationId xmlns:a16="http://schemas.microsoft.com/office/drawing/2014/main" id="{D188BD55-0362-464C-B39A-478D2A7E6DE1}"/>
                </a:ext>
              </a:extLst>
            </p:cNvPr>
            <p:cNvSpPr>
              <a:spLocks noChangeArrowheads="1"/>
            </p:cNvSpPr>
            <p:nvPr/>
          </p:nvSpPr>
          <p:spPr bwMode="auto">
            <a:xfrm>
              <a:off x="1344" y="816"/>
              <a:ext cx="336" cy="336"/>
            </a:xfrm>
            <a:prstGeom prst="ellipse">
              <a:avLst/>
            </a:prstGeom>
            <a:solidFill>
              <a:srgbClr val="FFFF66"/>
            </a:solidFill>
            <a:ln w="38100">
              <a:solidFill>
                <a:srgbClr val="008080"/>
              </a:solidFill>
              <a:round/>
              <a:headEnd/>
              <a:tailEnd/>
            </a:ln>
          </p:spPr>
          <p:txBody>
            <a:bodyPr wrap="none" anchor="ctr"/>
            <a:lstStyle/>
            <a:p>
              <a:r>
                <a:rPr kumimoji="1" lang="en-US" altLang="zh-CN" sz="2700" b="1">
                  <a:ea typeface="宋体" panose="02010600030101010101" pitchFamily="2" charset="-122"/>
                </a:rPr>
                <a:t>9</a:t>
              </a:r>
              <a:endParaRPr kumimoji="1" lang="en-US" altLang="zh-CN" sz="2700">
                <a:ea typeface="宋体" panose="02010600030101010101" pitchFamily="2" charset="-122"/>
              </a:endParaRPr>
            </a:p>
          </p:txBody>
        </p:sp>
        <p:sp>
          <p:nvSpPr>
            <p:cNvPr id="750617" name="Line 25">
              <a:extLst>
                <a:ext uri="{FF2B5EF4-FFF2-40B4-BE49-F238E27FC236}">
                  <a16:creationId xmlns:a16="http://schemas.microsoft.com/office/drawing/2014/main" id="{32D2467E-A4B7-4BAC-B33C-5CCFD85D2E8C}"/>
                </a:ext>
              </a:extLst>
            </p:cNvPr>
            <p:cNvSpPr>
              <a:spLocks noChangeShapeType="1"/>
            </p:cNvSpPr>
            <p:nvPr/>
          </p:nvSpPr>
          <p:spPr bwMode="auto">
            <a:xfrm>
              <a:off x="1536" y="576"/>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18" name="Oval 26">
              <a:extLst>
                <a:ext uri="{FF2B5EF4-FFF2-40B4-BE49-F238E27FC236}">
                  <a16:creationId xmlns:a16="http://schemas.microsoft.com/office/drawing/2014/main" id="{1E211B7E-AEE8-4101-8049-89688E26E4B9}"/>
                </a:ext>
              </a:extLst>
            </p:cNvPr>
            <p:cNvSpPr>
              <a:spLocks noChangeArrowheads="1"/>
            </p:cNvSpPr>
            <p:nvPr/>
          </p:nvSpPr>
          <p:spPr bwMode="auto">
            <a:xfrm>
              <a:off x="1872" y="81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9</a:t>
              </a:r>
              <a:endParaRPr kumimoji="1" lang="en-US" altLang="zh-CN" sz="2700">
                <a:ea typeface="宋体" panose="02010600030101010101" pitchFamily="2" charset="-122"/>
              </a:endParaRPr>
            </a:p>
          </p:txBody>
        </p:sp>
        <p:sp>
          <p:nvSpPr>
            <p:cNvPr id="750619" name="Oval 27">
              <a:extLst>
                <a:ext uri="{FF2B5EF4-FFF2-40B4-BE49-F238E27FC236}">
                  <a16:creationId xmlns:a16="http://schemas.microsoft.com/office/drawing/2014/main" id="{5794E0AE-1F90-4A36-9E7E-C5470534C291}"/>
                </a:ext>
              </a:extLst>
            </p:cNvPr>
            <p:cNvSpPr>
              <a:spLocks noChangeArrowheads="1"/>
            </p:cNvSpPr>
            <p:nvPr/>
          </p:nvSpPr>
          <p:spPr bwMode="auto">
            <a:xfrm>
              <a:off x="2400" y="81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13</a:t>
              </a:r>
              <a:endParaRPr kumimoji="1" lang="en-US" altLang="zh-CN" sz="2700">
                <a:ea typeface="宋体" panose="02010600030101010101" pitchFamily="2" charset="-122"/>
              </a:endParaRPr>
            </a:p>
          </p:txBody>
        </p:sp>
        <p:sp>
          <p:nvSpPr>
            <p:cNvPr id="750620" name="Oval 28">
              <a:extLst>
                <a:ext uri="{FF2B5EF4-FFF2-40B4-BE49-F238E27FC236}">
                  <a16:creationId xmlns:a16="http://schemas.microsoft.com/office/drawing/2014/main" id="{E7BA0B0E-FAC6-4AFA-A13C-1A23F148F7A6}"/>
                </a:ext>
              </a:extLst>
            </p:cNvPr>
            <p:cNvSpPr>
              <a:spLocks noChangeArrowheads="1"/>
            </p:cNvSpPr>
            <p:nvPr/>
          </p:nvSpPr>
          <p:spPr bwMode="auto">
            <a:xfrm>
              <a:off x="2928" y="81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16</a:t>
              </a:r>
              <a:endParaRPr kumimoji="1" lang="en-US" altLang="zh-CN" sz="2700">
                <a:ea typeface="宋体" panose="02010600030101010101" pitchFamily="2" charset="-122"/>
              </a:endParaRPr>
            </a:p>
          </p:txBody>
        </p:sp>
        <p:sp>
          <p:nvSpPr>
            <p:cNvPr id="750621" name="Oval 29">
              <a:extLst>
                <a:ext uri="{FF2B5EF4-FFF2-40B4-BE49-F238E27FC236}">
                  <a16:creationId xmlns:a16="http://schemas.microsoft.com/office/drawing/2014/main" id="{04B158F5-6A5C-4E2F-B47F-D560D20C4DD1}"/>
                </a:ext>
              </a:extLst>
            </p:cNvPr>
            <p:cNvSpPr>
              <a:spLocks noChangeArrowheads="1"/>
            </p:cNvSpPr>
            <p:nvPr/>
          </p:nvSpPr>
          <p:spPr bwMode="auto">
            <a:xfrm>
              <a:off x="3456" y="81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20</a:t>
              </a:r>
              <a:endParaRPr kumimoji="1" lang="en-US" altLang="zh-CN" sz="2700">
                <a:ea typeface="宋体" panose="02010600030101010101" pitchFamily="2" charset="-122"/>
              </a:endParaRPr>
            </a:p>
          </p:txBody>
        </p:sp>
        <p:sp>
          <p:nvSpPr>
            <p:cNvPr id="750622" name="Oval 30">
              <a:extLst>
                <a:ext uri="{FF2B5EF4-FFF2-40B4-BE49-F238E27FC236}">
                  <a16:creationId xmlns:a16="http://schemas.microsoft.com/office/drawing/2014/main" id="{39D07559-C8EE-49FF-9AE3-D9CBC6DE8164}"/>
                </a:ext>
              </a:extLst>
            </p:cNvPr>
            <p:cNvSpPr>
              <a:spLocks noChangeArrowheads="1"/>
            </p:cNvSpPr>
            <p:nvPr/>
          </p:nvSpPr>
          <p:spPr bwMode="auto">
            <a:xfrm>
              <a:off x="3984" y="81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24</a:t>
              </a:r>
              <a:endParaRPr kumimoji="1" lang="en-US" altLang="zh-CN" sz="2700">
                <a:ea typeface="宋体" panose="02010600030101010101" pitchFamily="2" charset="-122"/>
              </a:endParaRPr>
            </a:p>
          </p:txBody>
        </p:sp>
        <p:sp>
          <p:nvSpPr>
            <p:cNvPr id="750623" name="Oval 31">
              <a:extLst>
                <a:ext uri="{FF2B5EF4-FFF2-40B4-BE49-F238E27FC236}">
                  <a16:creationId xmlns:a16="http://schemas.microsoft.com/office/drawing/2014/main" id="{53A20668-CE7A-42F8-AFAC-83692C6BCEAF}"/>
                </a:ext>
              </a:extLst>
            </p:cNvPr>
            <p:cNvSpPr>
              <a:spLocks noChangeArrowheads="1"/>
            </p:cNvSpPr>
            <p:nvPr/>
          </p:nvSpPr>
          <p:spPr bwMode="auto">
            <a:xfrm>
              <a:off x="4512" y="81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30</a:t>
              </a:r>
              <a:endParaRPr kumimoji="1" lang="en-US" altLang="zh-CN" sz="2700">
                <a:ea typeface="宋体" panose="02010600030101010101" pitchFamily="2" charset="-122"/>
              </a:endParaRPr>
            </a:p>
          </p:txBody>
        </p:sp>
        <p:sp>
          <p:nvSpPr>
            <p:cNvPr id="750624" name="Oval 32">
              <a:extLst>
                <a:ext uri="{FF2B5EF4-FFF2-40B4-BE49-F238E27FC236}">
                  <a16:creationId xmlns:a16="http://schemas.microsoft.com/office/drawing/2014/main" id="{A408A1E8-FBD5-4D0F-9BAB-F4A96F063979}"/>
                </a:ext>
              </a:extLst>
            </p:cNvPr>
            <p:cNvSpPr>
              <a:spLocks noChangeArrowheads="1"/>
            </p:cNvSpPr>
            <p:nvPr/>
          </p:nvSpPr>
          <p:spPr bwMode="auto">
            <a:xfrm>
              <a:off x="5040" y="81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38</a:t>
              </a:r>
              <a:endParaRPr kumimoji="1" lang="en-US" altLang="zh-CN" sz="2700">
                <a:ea typeface="宋体" panose="02010600030101010101" pitchFamily="2" charset="-122"/>
              </a:endParaRPr>
            </a:p>
          </p:txBody>
        </p:sp>
        <p:sp>
          <p:nvSpPr>
            <p:cNvPr id="750625" name="Oval 33">
              <a:extLst>
                <a:ext uri="{FF2B5EF4-FFF2-40B4-BE49-F238E27FC236}">
                  <a16:creationId xmlns:a16="http://schemas.microsoft.com/office/drawing/2014/main" id="{A636596A-D689-4240-8BFD-0FF593D253B5}"/>
                </a:ext>
              </a:extLst>
            </p:cNvPr>
            <p:cNvSpPr>
              <a:spLocks noChangeArrowheads="1"/>
            </p:cNvSpPr>
            <p:nvPr/>
          </p:nvSpPr>
          <p:spPr bwMode="auto">
            <a:xfrm>
              <a:off x="1344" y="1344"/>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0</a:t>
              </a:r>
              <a:endParaRPr kumimoji="1" lang="en-US" altLang="zh-CN" sz="2700">
                <a:ea typeface="宋体" panose="02010600030101010101" pitchFamily="2" charset="-122"/>
              </a:endParaRPr>
            </a:p>
          </p:txBody>
        </p:sp>
        <p:sp>
          <p:nvSpPr>
            <p:cNvPr id="750626" name="Oval 34">
              <a:extLst>
                <a:ext uri="{FF2B5EF4-FFF2-40B4-BE49-F238E27FC236}">
                  <a16:creationId xmlns:a16="http://schemas.microsoft.com/office/drawing/2014/main" id="{34CE5ACE-63E8-4845-82D5-CDBA401F3294}"/>
                </a:ext>
              </a:extLst>
            </p:cNvPr>
            <p:cNvSpPr>
              <a:spLocks noChangeArrowheads="1"/>
            </p:cNvSpPr>
            <p:nvPr/>
          </p:nvSpPr>
          <p:spPr bwMode="auto">
            <a:xfrm>
              <a:off x="1872" y="1344"/>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0</a:t>
              </a:r>
              <a:endParaRPr kumimoji="1" lang="en-US" altLang="zh-CN" sz="2700">
                <a:ea typeface="宋体" panose="02010600030101010101" pitchFamily="2" charset="-122"/>
              </a:endParaRPr>
            </a:p>
          </p:txBody>
        </p:sp>
        <p:sp>
          <p:nvSpPr>
            <p:cNvPr id="750627" name="Oval 35">
              <a:extLst>
                <a:ext uri="{FF2B5EF4-FFF2-40B4-BE49-F238E27FC236}">
                  <a16:creationId xmlns:a16="http://schemas.microsoft.com/office/drawing/2014/main" id="{EE0F750E-1707-4323-8AE2-0422BA19F8CC}"/>
                </a:ext>
              </a:extLst>
            </p:cNvPr>
            <p:cNvSpPr>
              <a:spLocks noChangeArrowheads="1"/>
            </p:cNvSpPr>
            <p:nvPr/>
          </p:nvSpPr>
          <p:spPr bwMode="auto">
            <a:xfrm>
              <a:off x="2400" y="1344"/>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1</a:t>
              </a:r>
              <a:endParaRPr kumimoji="1" lang="en-US" altLang="zh-CN" sz="2700">
                <a:ea typeface="宋体" panose="02010600030101010101" pitchFamily="2" charset="-122"/>
              </a:endParaRPr>
            </a:p>
          </p:txBody>
        </p:sp>
        <p:sp>
          <p:nvSpPr>
            <p:cNvPr id="750628" name="Oval 36">
              <a:extLst>
                <a:ext uri="{FF2B5EF4-FFF2-40B4-BE49-F238E27FC236}">
                  <a16:creationId xmlns:a16="http://schemas.microsoft.com/office/drawing/2014/main" id="{AF28B829-613B-49B5-BEE6-5729980FBB3E}"/>
                </a:ext>
              </a:extLst>
            </p:cNvPr>
            <p:cNvSpPr>
              <a:spLocks noChangeArrowheads="1"/>
            </p:cNvSpPr>
            <p:nvPr/>
          </p:nvSpPr>
          <p:spPr bwMode="auto">
            <a:xfrm>
              <a:off x="2928" y="1344"/>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3</a:t>
              </a:r>
              <a:endParaRPr kumimoji="1" lang="en-US" altLang="zh-CN" sz="2700">
                <a:ea typeface="宋体" panose="02010600030101010101" pitchFamily="2" charset="-122"/>
              </a:endParaRPr>
            </a:p>
          </p:txBody>
        </p:sp>
        <p:sp>
          <p:nvSpPr>
            <p:cNvPr id="750629" name="Oval 37">
              <a:extLst>
                <a:ext uri="{FF2B5EF4-FFF2-40B4-BE49-F238E27FC236}">
                  <a16:creationId xmlns:a16="http://schemas.microsoft.com/office/drawing/2014/main" id="{CB616C10-68E4-43F4-B746-E543BD9D4BF0}"/>
                </a:ext>
              </a:extLst>
            </p:cNvPr>
            <p:cNvSpPr>
              <a:spLocks noChangeArrowheads="1"/>
            </p:cNvSpPr>
            <p:nvPr/>
          </p:nvSpPr>
          <p:spPr bwMode="auto">
            <a:xfrm>
              <a:off x="3456" y="1344"/>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5</a:t>
              </a:r>
              <a:endParaRPr kumimoji="1" lang="en-US" altLang="zh-CN" sz="2700">
                <a:ea typeface="宋体" panose="02010600030101010101" pitchFamily="2" charset="-122"/>
              </a:endParaRPr>
            </a:p>
          </p:txBody>
        </p:sp>
        <p:sp>
          <p:nvSpPr>
            <p:cNvPr id="750630" name="Line 38">
              <a:extLst>
                <a:ext uri="{FF2B5EF4-FFF2-40B4-BE49-F238E27FC236}">
                  <a16:creationId xmlns:a16="http://schemas.microsoft.com/office/drawing/2014/main" id="{960EC178-5504-4413-9D03-E5F7223BB7C9}"/>
                </a:ext>
              </a:extLst>
            </p:cNvPr>
            <p:cNvSpPr>
              <a:spLocks noChangeShapeType="1"/>
            </p:cNvSpPr>
            <p:nvPr/>
          </p:nvSpPr>
          <p:spPr bwMode="auto">
            <a:xfrm>
              <a:off x="2592" y="1680"/>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31" name="Oval 39">
              <a:extLst>
                <a:ext uri="{FF2B5EF4-FFF2-40B4-BE49-F238E27FC236}">
                  <a16:creationId xmlns:a16="http://schemas.microsoft.com/office/drawing/2014/main" id="{EEFD878F-AA52-45C8-B2B6-A831E4176E82}"/>
                </a:ext>
              </a:extLst>
            </p:cNvPr>
            <p:cNvSpPr>
              <a:spLocks noChangeArrowheads="1"/>
            </p:cNvSpPr>
            <p:nvPr/>
          </p:nvSpPr>
          <p:spPr bwMode="auto">
            <a:xfrm>
              <a:off x="2400" y="1920"/>
              <a:ext cx="336" cy="336"/>
            </a:xfrm>
            <a:prstGeom prst="ellipse">
              <a:avLst/>
            </a:prstGeom>
            <a:solidFill>
              <a:srgbClr val="FFFF66"/>
            </a:solidFill>
            <a:ln w="38100">
              <a:solidFill>
                <a:srgbClr val="008080"/>
              </a:solidFill>
              <a:round/>
              <a:headEnd/>
              <a:tailEnd/>
            </a:ln>
          </p:spPr>
          <p:txBody>
            <a:bodyPr wrap="none" anchor="ctr"/>
            <a:lstStyle/>
            <a:p>
              <a:r>
                <a:rPr kumimoji="1" lang="en-US" altLang="zh-CN" sz="2700" b="1">
                  <a:ea typeface="宋体" panose="02010600030101010101" pitchFamily="2" charset="-122"/>
                </a:rPr>
                <a:t>9</a:t>
              </a:r>
              <a:endParaRPr kumimoji="1" lang="en-US" altLang="zh-CN" sz="2700">
                <a:ea typeface="宋体" panose="02010600030101010101" pitchFamily="2" charset="-122"/>
              </a:endParaRPr>
            </a:p>
          </p:txBody>
        </p:sp>
        <p:sp>
          <p:nvSpPr>
            <p:cNvPr id="750632" name="Oval 40">
              <a:extLst>
                <a:ext uri="{FF2B5EF4-FFF2-40B4-BE49-F238E27FC236}">
                  <a16:creationId xmlns:a16="http://schemas.microsoft.com/office/drawing/2014/main" id="{0B2440CC-931A-40D5-8600-7D687B3D6877}"/>
                </a:ext>
              </a:extLst>
            </p:cNvPr>
            <p:cNvSpPr>
              <a:spLocks noChangeArrowheads="1"/>
            </p:cNvSpPr>
            <p:nvPr/>
          </p:nvSpPr>
          <p:spPr bwMode="auto">
            <a:xfrm>
              <a:off x="1872" y="192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7</a:t>
              </a:r>
              <a:endParaRPr kumimoji="1" lang="en-US" altLang="zh-CN" sz="2700">
                <a:ea typeface="宋体" panose="02010600030101010101" pitchFamily="2" charset="-122"/>
              </a:endParaRPr>
            </a:p>
          </p:txBody>
        </p:sp>
        <p:sp>
          <p:nvSpPr>
            <p:cNvPr id="750633" name="Oval 41">
              <a:extLst>
                <a:ext uri="{FF2B5EF4-FFF2-40B4-BE49-F238E27FC236}">
                  <a16:creationId xmlns:a16="http://schemas.microsoft.com/office/drawing/2014/main" id="{2944C690-C047-430E-9DBD-9450486DDBDE}"/>
                </a:ext>
              </a:extLst>
            </p:cNvPr>
            <p:cNvSpPr>
              <a:spLocks noChangeArrowheads="1"/>
            </p:cNvSpPr>
            <p:nvPr/>
          </p:nvSpPr>
          <p:spPr bwMode="auto">
            <a:xfrm>
              <a:off x="2928" y="192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9</a:t>
              </a:r>
              <a:endParaRPr kumimoji="1" lang="en-US" altLang="zh-CN" sz="2700">
                <a:ea typeface="宋体" panose="02010600030101010101" pitchFamily="2" charset="-122"/>
              </a:endParaRPr>
            </a:p>
          </p:txBody>
        </p:sp>
        <p:sp>
          <p:nvSpPr>
            <p:cNvPr id="750634" name="Oval 42">
              <a:extLst>
                <a:ext uri="{FF2B5EF4-FFF2-40B4-BE49-F238E27FC236}">
                  <a16:creationId xmlns:a16="http://schemas.microsoft.com/office/drawing/2014/main" id="{6FAE9D6F-8E48-4727-8F9B-2093CB98E288}"/>
                </a:ext>
              </a:extLst>
            </p:cNvPr>
            <p:cNvSpPr>
              <a:spLocks noChangeArrowheads="1"/>
            </p:cNvSpPr>
            <p:nvPr/>
          </p:nvSpPr>
          <p:spPr bwMode="auto">
            <a:xfrm>
              <a:off x="3456" y="192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13</a:t>
              </a:r>
              <a:endParaRPr kumimoji="1" lang="en-US" altLang="zh-CN" sz="2700">
                <a:ea typeface="宋体" panose="02010600030101010101" pitchFamily="2" charset="-122"/>
              </a:endParaRPr>
            </a:p>
          </p:txBody>
        </p:sp>
        <p:sp>
          <p:nvSpPr>
            <p:cNvPr id="750635" name="Oval 43">
              <a:extLst>
                <a:ext uri="{FF2B5EF4-FFF2-40B4-BE49-F238E27FC236}">
                  <a16:creationId xmlns:a16="http://schemas.microsoft.com/office/drawing/2014/main" id="{F3133AC2-AADD-461A-9C43-922435B401F0}"/>
                </a:ext>
              </a:extLst>
            </p:cNvPr>
            <p:cNvSpPr>
              <a:spLocks noChangeArrowheads="1"/>
            </p:cNvSpPr>
            <p:nvPr/>
          </p:nvSpPr>
          <p:spPr bwMode="auto">
            <a:xfrm>
              <a:off x="3984" y="1920"/>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16</a:t>
              </a:r>
              <a:endParaRPr kumimoji="1" lang="en-US" altLang="zh-CN" sz="2700">
                <a:ea typeface="宋体" panose="02010600030101010101" pitchFamily="2" charset="-122"/>
              </a:endParaRPr>
            </a:p>
          </p:txBody>
        </p:sp>
        <p:sp>
          <p:nvSpPr>
            <p:cNvPr id="750636" name="Line 44">
              <a:extLst>
                <a:ext uri="{FF2B5EF4-FFF2-40B4-BE49-F238E27FC236}">
                  <a16:creationId xmlns:a16="http://schemas.microsoft.com/office/drawing/2014/main" id="{9F0250E1-BD38-4A83-871D-1E61B58A5D24}"/>
                </a:ext>
              </a:extLst>
            </p:cNvPr>
            <p:cNvSpPr>
              <a:spLocks noChangeShapeType="1"/>
            </p:cNvSpPr>
            <p:nvPr/>
          </p:nvSpPr>
          <p:spPr bwMode="auto">
            <a:xfrm>
              <a:off x="2592" y="2256"/>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37" name="Oval 45">
              <a:extLst>
                <a:ext uri="{FF2B5EF4-FFF2-40B4-BE49-F238E27FC236}">
                  <a16:creationId xmlns:a16="http://schemas.microsoft.com/office/drawing/2014/main" id="{A21198E5-9F19-407D-9C43-E737F8F26C3F}"/>
                </a:ext>
              </a:extLst>
            </p:cNvPr>
            <p:cNvSpPr>
              <a:spLocks noChangeArrowheads="1"/>
            </p:cNvSpPr>
            <p:nvPr/>
          </p:nvSpPr>
          <p:spPr bwMode="auto">
            <a:xfrm>
              <a:off x="2400" y="2496"/>
              <a:ext cx="336" cy="336"/>
            </a:xfrm>
            <a:prstGeom prst="ellipse">
              <a:avLst/>
            </a:prstGeom>
            <a:solidFill>
              <a:srgbClr val="FFFF66"/>
            </a:solidFill>
            <a:ln w="38100">
              <a:solidFill>
                <a:srgbClr val="008080"/>
              </a:solidFill>
              <a:round/>
              <a:headEnd/>
              <a:tailEnd/>
            </a:ln>
          </p:spPr>
          <p:txBody>
            <a:bodyPr wrap="none" anchor="ctr"/>
            <a:lstStyle/>
            <a:p>
              <a:r>
                <a:rPr kumimoji="1" lang="en-US" altLang="zh-CN" sz="2700" b="1">
                  <a:ea typeface="宋体" panose="02010600030101010101" pitchFamily="2" charset="-122"/>
                </a:rPr>
                <a:t>54</a:t>
              </a:r>
              <a:endParaRPr kumimoji="1" lang="en-US" altLang="zh-CN" sz="2700">
                <a:ea typeface="宋体" panose="02010600030101010101" pitchFamily="2" charset="-122"/>
              </a:endParaRPr>
            </a:p>
          </p:txBody>
        </p:sp>
        <p:sp>
          <p:nvSpPr>
            <p:cNvPr id="750638" name="Line 46">
              <a:extLst>
                <a:ext uri="{FF2B5EF4-FFF2-40B4-BE49-F238E27FC236}">
                  <a16:creationId xmlns:a16="http://schemas.microsoft.com/office/drawing/2014/main" id="{30B95066-8EF0-48C4-8A32-0D543DB0BBF4}"/>
                </a:ext>
              </a:extLst>
            </p:cNvPr>
            <p:cNvSpPr>
              <a:spLocks noChangeShapeType="1"/>
            </p:cNvSpPr>
            <p:nvPr/>
          </p:nvSpPr>
          <p:spPr bwMode="auto">
            <a:xfrm flipH="1">
              <a:off x="2736" y="2208"/>
              <a:ext cx="129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0639" name="Oval 47">
              <a:extLst>
                <a:ext uri="{FF2B5EF4-FFF2-40B4-BE49-F238E27FC236}">
                  <a16:creationId xmlns:a16="http://schemas.microsoft.com/office/drawing/2014/main" id="{5329B3AF-15A4-4402-B200-3F541DB5A763}"/>
                </a:ext>
              </a:extLst>
            </p:cNvPr>
            <p:cNvSpPr>
              <a:spLocks noChangeArrowheads="1"/>
            </p:cNvSpPr>
            <p:nvPr/>
          </p:nvSpPr>
          <p:spPr bwMode="auto">
            <a:xfrm>
              <a:off x="1872" y="249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38</a:t>
              </a:r>
              <a:endParaRPr kumimoji="1" lang="en-US" altLang="zh-CN" sz="2700">
                <a:ea typeface="宋体" panose="02010600030101010101" pitchFamily="2" charset="-122"/>
              </a:endParaRPr>
            </a:p>
          </p:txBody>
        </p:sp>
        <p:sp>
          <p:nvSpPr>
            <p:cNvPr id="750640" name="Oval 48">
              <a:extLst>
                <a:ext uri="{FF2B5EF4-FFF2-40B4-BE49-F238E27FC236}">
                  <a16:creationId xmlns:a16="http://schemas.microsoft.com/office/drawing/2014/main" id="{64D31674-D320-4CD1-82AC-17E47258F309}"/>
                </a:ext>
              </a:extLst>
            </p:cNvPr>
            <p:cNvSpPr>
              <a:spLocks noChangeArrowheads="1"/>
            </p:cNvSpPr>
            <p:nvPr/>
          </p:nvSpPr>
          <p:spPr bwMode="auto">
            <a:xfrm>
              <a:off x="1344" y="249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30</a:t>
              </a:r>
              <a:endParaRPr kumimoji="1" lang="en-US" altLang="zh-CN" sz="2700">
                <a:ea typeface="宋体" panose="02010600030101010101" pitchFamily="2" charset="-122"/>
              </a:endParaRPr>
            </a:p>
          </p:txBody>
        </p:sp>
        <p:sp>
          <p:nvSpPr>
            <p:cNvPr id="750641" name="Oval 49">
              <a:extLst>
                <a:ext uri="{FF2B5EF4-FFF2-40B4-BE49-F238E27FC236}">
                  <a16:creationId xmlns:a16="http://schemas.microsoft.com/office/drawing/2014/main" id="{C7FB11BE-CAC4-41E3-94DA-A42409D935BC}"/>
                </a:ext>
              </a:extLst>
            </p:cNvPr>
            <p:cNvSpPr>
              <a:spLocks noChangeArrowheads="1"/>
            </p:cNvSpPr>
            <p:nvPr/>
          </p:nvSpPr>
          <p:spPr bwMode="auto">
            <a:xfrm>
              <a:off x="816" y="249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24</a:t>
              </a:r>
              <a:endParaRPr kumimoji="1" lang="en-US" altLang="zh-CN" sz="2700">
                <a:ea typeface="宋体" panose="02010600030101010101" pitchFamily="2" charset="-122"/>
              </a:endParaRPr>
            </a:p>
          </p:txBody>
        </p:sp>
        <p:sp>
          <p:nvSpPr>
            <p:cNvPr id="750642" name="Oval 50">
              <a:extLst>
                <a:ext uri="{FF2B5EF4-FFF2-40B4-BE49-F238E27FC236}">
                  <a16:creationId xmlns:a16="http://schemas.microsoft.com/office/drawing/2014/main" id="{F5C78A6D-F750-4786-9B70-C4A8DD7468D4}"/>
                </a:ext>
              </a:extLst>
            </p:cNvPr>
            <p:cNvSpPr>
              <a:spLocks noChangeArrowheads="1"/>
            </p:cNvSpPr>
            <p:nvPr/>
          </p:nvSpPr>
          <p:spPr bwMode="auto">
            <a:xfrm>
              <a:off x="288" y="2496"/>
              <a:ext cx="336" cy="336"/>
            </a:xfrm>
            <a:prstGeom prst="ellipse">
              <a:avLst/>
            </a:prstGeom>
            <a:solidFill>
              <a:srgbClr val="CCECFF"/>
            </a:solidFill>
            <a:ln w="38100">
              <a:solidFill>
                <a:schemeClr val="tx1"/>
              </a:solidFill>
              <a:round/>
              <a:headEnd/>
              <a:tailEnd/>
            </a:ln>
          </p:spPr>
          <p:txBody>
            <a:bodyPr wrap="none" anchor="ctr"/>
            <a:lstStyle/>
            <a:p>
              <a:r>
                <a:rPr kumimoji="1" lang="en-US" altLang="zh-CN" sz="2700" b="1">
                  <a:solidFill>
                    <a:schemeClr val="tx2"/>
                  </a:solidFill>
                  <a:ea typeface="宋体" panose="02010600030101010101" pitchFamily="2" charset="-122"/>
                </a:rPr>
                <a:t>20</a:t>
              </a:r>
              <a:endParaRPr kumimoji="1" lang="en-US" altLang="zh-CN" sz="2700">
                <a:ea typeface="宋体" panose="02010600030101010101" pitchFamily="2" charset="-122"/>
              </a:endParaRPr>
            </a:p>
          </p:txBody>
        </p:sp>
        <p:sp>
          <p:nvSpPr>
            <p:cNvPr id="750643" name="Oval 51">
              <a:extLst>
                <a:ext uri="{FF2B5EF4-FFF2-40B4-BE49-F238E27FC236}">
                  <a16:creationId xmlns:a16="http://schemas.microsoft.com/office/drawing/2014/main" id="{9B64DC5D-A7B6-48D3-A9DD-17B30684536A}"/>
                </a:ext>
              </a:extLst>
            </p:cNvPr>
            <p:cNvSpPr>
              <a:spLocks noChangeArrowheads="1"/>
            </p:cNvSpPr>
            <p:nvPr/>
          </p:nvSpPr>
          <p:spPr bwMode="auto">
            <a:xfrm>
              <a:off x="1248" y="3072"/>
              <a:ext cx="528" cy="336"/>
            </a:xfrm>
            <a:prstGeom prst="ellipse">
              <a:avLst/>
            </a:prstGeom>
            <a:solidFill>
              <a:srgbClr val="FFFF66"/>
            </a:solidFill>
            <a:ln w="38100">
              <a:solidFill>
                <a:srgbClr val="008080"/>
              </a:solidFill>
              <a:round/>
              <a:headEnd/>
              <a:tailEnd/>
            </a:ln>
            <a:effectLst/>
            <a:extLst>
              <a:ext uri="{AF507438-7753-43E0-B8FC-AC1667EBCBE1}">
                <a14:hiddenEffects xmlns:a14="http://schemas.microsoft.com/office/drawing/2010/main">
                  <a:effectLst>
                    <a:outerShdw dist="17961" dir="2700000" algn="ctr" rotWithShape="0">
                      <a:srgbClr val="008080">
                        <a:gamma/>
                        <a:shade val="60000"/>
                        <a:invGamma/>
                      </a:srgbClr>
                    </a:outerShdw>
                  </a:effectLst>
                </a14:hiddenEffects>
              </a:ext>
            </a:extLst>
          </p:spPr>
          <p:txBody>
            <a:bodyPr wrap="none" anchor="ctr"/>
            <a:lstStyle/>
            <a:p>
              <a:r>
                <a:rPr kumimoji="1" lang="en-US" altLang="zh-CN" sz="2700" b="1">
                  <a:ea typeface="宋体" panose="02010600030101010101" pitchFamily="2" charset="-122"/>
                </a:rPr>
                <a:t>166</a:t>
              </a:r>
              <a:endParaRPr kumimoji="1" lang="en-US" altLang="zh-CN" sz="2700">
                <a:ea typeface="宋体" panose="02010600030101010101" pitchFamily="2" charset="-122"/>
              </a:endParaRPr>
            </a:p>
          </p:txBody>
        </p:sp>
        <p:sp>
          <p:nvSpPr>
            <p:cNvPr id="750644" name="Line 52">
              <a:extLst>
                <a:ext uri="{FF2B5EF4-FFF2-40B4-BE49-F238E27FC236}">
                  <a16:creationId xmlns:a16="http://schemas.microsoft.com/office/drawing/2014/main" id="{6DB69081-1557-4BB6-B04B-A1EE4DDE3D91}"/>
                </a:ext>
              </a:extLst>
            </p:cNvPr>
            <p:cNvSpPr>
              <a:spLocks noChangeShapeType="1"/>
            </p:cNvSpPr>
            <p:nvPr/>
          </p:nvSpPr>
          <p:spPr bwMode="auto">
            <a:xfrm>
              <a:off x="1488" y="2832"/>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50646" name="AutoShape 54">
            <a:hlinkClick r:id="rId2" action="ppaction://hlinksldjump" highlightClick="1"/>
            <a:extLst>
              <a:ext uri="{FF2B5EF4-FFF2-40B4-BE49-F238E27FC236}">
                <a16:creationId xmlns:a16="http://schemas.microsoft.com/office/drawing/2014/main" id="{91BE1FAF-7324-4FFA-B8F2-4C12B4F1387C}"/>
              </a:ext>
            </a:extLst>
          </p:cNvPr>
          <p:cNvSpPr>
            <a:spLocks noChangeArrowheads="1"/>
          </p:cNvSpPr>
          <p:nvPr/>
        </p:nvSpPr>
        <p:spPr bwMode="auto">
          <a:xfrm>
            <a:off x="8305800" y="6200775"/>
            <a:ext cx="585788" cy="404813"/>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D92578B-76E3-4C4D-9E4B-8F761E46021E}"/>
              </a:ext>
            </a:extLst>
          </p:cNvPr>
          <p:cNvSpPr>
            <a:spLocks noGrp="1"/>
          </p:cNvSpPr>
          <p:nvPr>
            <p:ph type="sldNum" sz="quarter" idx="11"/>
          </p:nvPr>
        </p:nvSpPr>
        <p:spPr/>
        <p:txBody>
          <a:bodyPr/>
          <a:lstStyle/>
          <a:p>
            <a:fld id="{F8F56A6A-85DF-4D0A-9AE2-5C05A657F57C}" type="slidenum">
              <a:rPr lang="en-US" altLang="zh-CN"/>
              <a:pPr/>
              <a:t>115</a:t>
            </a:fld>
            <a:endParaRPr lang="en-US" altLang="zh-CN"/>
          </a:p>
        </p:txBody>
      </p:sp>
      <p:sp>
        <p:nvSpPr>
          <p:cNvPr id="535554" name="Rectangle 2">
            <a:extLst>
              <a:ext uri="{FF2B5EF4-FFF2-40B4-BE49-F238E27FC236}">
                <a16:creationId xmlns:a16="http://schemas.microsoft.com/office/drawing/2014/main" id="{B38E1E7C-0B14-4952-80FD-C80219B8620C}"/>
              </a:ext>
            </a:extLst>
          </p:cNvPr>
          <p:cNvSpPr>
            <a:spLocks noGrp="1" noChangeArrowheads="1"/>
          </p:cNvSpPr>
          <p:nvPr>
            <p:ph type="title"/>
          </p:nvPr>
        </p:nvSpPr>
        <p:spPr>
          <a:xfrm>
            <a:off x="2195513" y="441325"/>
            <a:ext cx="4648200" cy="971550"/>
          </a:xfrm>
          <a:noFill/>
          <a:ln/>
        </p:spPr>
        <p:txBody>
          <a:bodyPr lIns="92075" tIns="46038" rIns="92075" bIns="46038"/>
          <a:lstStyle/>
          <a:p>
            <a:pPr algn="ctr"/>
            <a:r>
              <a:rPr lang="zh-CN" altLang="en-US" sz="4000" b="1">
                <a:solidFill>
                  <a:schemeClr val="tx2"/>
                </a:solidFill>
                <a:ea typeface="华文新魏" panose="02010800040101010101" pitchFamily="2" charset="-122"/>
              </a:rPr>
              <a:t>多级索引结构</a:t>
            </a:r>
            <a:endParaRPr lang="zh-CN" altLang="en-US" sz="4000">
              <a:solidFill>
                <a:schemeClr val="tx2"/>
              </a:solidFill>
              <a:ea typeface="华文新魏" panose="02010800040101010101" pitchFamily="2" charset="-122"/>
            </a:endParaRPr>
          </a:p>
        </p:txBody>
      </p:sp>
      <p:sp>
        <p:nvSpPr>
          <p:cNvPr id="535555" name="Rectangle 3">
            <a:extLst>
              <a:ext uri="{FF2B5EF4-FFF2-40B4-BE49-F238E27FC236}">
                <a16:creationId xmlns:a16="http://schemas.microsoft.com/office/drawing/2014/main" id="{30E2B185-0DAA-40A3-9B99-0A4A38D7AC9C}"/>
              </a:ext>
            </a:extLst>
          </p:cNvPr>
          <p:cNvSpPr>
            <a:spLocks noChangeArrowheads="1"/>
          </p:cNvSpPr>
          <p:nvPr/>
        </p:nvSpPr>
        <p:spPr bwMode="auto">
          <a:xfrm>
            <a:off x="542925" y="1273175"/>
            <a:ext cx="8004175"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
                <a:srgbClr val="800080"/>
              </a:buClr>
              <a:buSzPct val="50000"/>
            </a:pPr>
            <a:r>
              <a:rPr lang="zh-CN" altLang="en-US" sz="3000" b="1">
                <a:ea typeface="仿宋_GB2312" pitchFamily="49" charset="-122"/>
              </a:rPr>
              <a:t>当数据记录数目特别大，索引表本身也很大，在内存中放不下，需要分批多次读取外存才能把索引表搜索一遍。</a:t>
            </a:r>
          </a:p>
          <a:p>
            <a:pPr>
              <a:lnSpc>
                <a:spcPct val="110000"/>
              </a:lnSpc>
              <a:buClr>
                <a:srgbClr val="800080"/>
              </a:buClr>
              <a:buSzPct val="50000"/>
            </a:pPr>
            <a:r>
              <a:rPr lang="zh-CN" altLang="en-US" sz="3000" b="1">
                <a:ea typeface="仿宋_GB2312" pitchFamily="49" charset="-122"/>
              </a:rPr>
              <a:t>此时</a:t>
            </a:r>
            <a:r>
              <a:rPr lang="en-US" altLang="zh-CN" sz="3000" b="1">
                <a:ea typeface="仿宋_GB2312" pitchFamily="49" charset="-122"/>
              </a:rPr>
              <a:t>, </a:t>
            </a:r>
            <a:r>
              <a:rPr lang="zh-CN" altLang="en-US" sz="3000" b="1">
                <a:ea typeface="仿宋_GB2312" pitchFamily="49" charset="-122"/>
              </a:rPr>
              <a:t>可以建立</a:t>
            </a:r>
            <a:r>
              <a:rPr lang="zh-CN" altLang="en-US" sz="3000" b="1">
                <a:latin typeface="Times New Roman" panose="02020603050405020304" pitchFamily="18" charset="0"/>
                <a:ea typeface="仿宋_GB2312" pitchFamily="49" charset="-122"/>
              </a:rPr>
              <a:t>索引的索引</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二级索引</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。二级索引可以常驻内存，二级索引中一个索引项对应一个索引块，登记该</a:t>
            </a:r>
            <a:r>
              <a:rPr lang="zh-CN" altLang="en-US" sz="3000" b="1">
                <a:ea typeface="仿宋_GB2312" pitchFamily="49" charset="-122"/>
              </a:rPr>
              <a:t>索引块的最大关键码及该索引块的存储地址。</a:t>
            </a:r>
          </a:p>
          <a:p>
            <a:pPr>
              <a:lnSpc>
                <a:spcPct val="110000"/>
              </a:lnSpc>
              <a:buClr>
                <a:srgbClr val="800080"/>
              </a:buClr>
              <a:buSzPct val="50000"/>
            </a:pPr>
            <a:r>
              <a:rPr lang="zh-CN" altLang="en-US" sz="3000" b="1">
                <a:effectLst>
                  <a:outerShdw blurRad="38100" dist="38100" dir="2700000" algn="tl">
                    <a:srgbClr val="C0C0C0"/>
                  </a:outerShdw>
                </a:effectLst>
                <a:ea typeface="仿宋_GB2312" pitchFamily="49" charset="-122"/>
              </a:rPr>
              <a:t>如果二级索引在内存中也放不下，需要分为许多块多次从外存读入。可以建立二级索引</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a:extLst>
              <a:ext uri="{FF2B5EF4-FFF2-40B4-BE49-F238E27FC236}">
                <a16:creationId xmlns:a16="http://schemas.microsoft.com/office/drawing/2014/main" id="{564F16EF-A20B-42B8-8401-4BE76E0D3E3C}"/>
              </a:ext>
            </a:extLst>
          </p:cNvPr>
          <p:cNvSpPr>
            <a:spLocks noGrp="1"/>
          </p:cNvSpPr>
          <p:nvPr>
            <p:ph type="sldNum" sz="quarter" idx="11"/>
          </p:nvPr>
        </p:nvSpPr>
        <p:spPr/>
        <p:txBody>
          <a:bodyPr/>
          <a:lstStyle/>
          <a:p>
            <a:fld id="{D85CFA76-72BC-4A08-83D0-61F2BE3CECD9}" type="slidenum">
              <a:rPr lang="en-US" altLang="zh-CN"/>
              <a:pPr/>
              <a:t>116</a:t>
            </a:fld>
            <a:endParaRPr lang="en-US" altLang="zh-CN"/>
          </a:p>
        </p:txBody>
      </p:sp>
      <p:sp>
        <p:nvSpPr>
          <p:cNvPr id="536582" name="Rectangle 6">
            <a:extLst>
              <a:ext uri="{FF2B5EF4-FFF2-40B4-BE49-F238E27FC236}">
                <a16:creationId xmlns:a16="http://schemas.microsoft.com/office/drawing/2014/main" id="{992F128D-6D01-4DDA-8877-678C2581A622}"/>
              </a:ext>
            </a:extLst>
          </p:cNvPr>
          <p:cNvSpPr>
            <a:spLocks noGrp="1" noChangeArrowheads="1"/>
          </p:cNvSpPr>
          <p:nvPr>
            <p:ph type="body" idx="1"/>
          </p:nvPr>
        </p:nvSpPr>
        <p:spPr>
          <a:xfrm>
            <a:off x="503238" y="4643438"/>
            <a:ext cx="8121650" cy="2133600"/>
          </a:xfrm>
        </p:spPr>
        <p:txBody>
          <a:bodyPr/>
          <a:lstStyle/>
          <a:p>
            <a:pPr>
              <a:lnSpc>
                <a:spcPct val="105000"/>
              </a:lnSpc>
              <a:buClr>
                <a:srgbClr val="FF7C80"/>
              </a:buClr>
              <a:buSzPct val="50000"/>
              <a:buFont typeface="Wingdings" panose="05000000000000000000" pitchFamily="2" charset="2"/>
              <a:buNone/>
            </a:pPr>
            <a:r>
              <a:rPr lang="en-US" altLang="zh-CN" sz="3400" b="1">
                <a:effectLst>
                  <a:outerShdw blurRad="38100" dist="38100" dir="2700000" algn="tl">
                    <a:srgbClr val="C0C0C0"/>
                  </a:outerShdw>
                </a:effectLst>
                <a:ea typeface="仿宋_GB2312" pitchFamily="49" charset="-122"/>
              </a:rPr>
              <a:t>	</a:t>
            </a:r>
            <a:r>
              <a:rPr lang="zh-CN" altLang="en-US" sz="3000" b="1">
                <a:latin typeface="Times New Roman" panose="02020603050405020304" pitchFamily="18" charset="0"/>
                <a:ea typeface="仿宋_GB2312" pitchFamily="49" charset="-122"/>
              </a:rPr>
              <a:t>的索引</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三级索引</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。这时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访问外存次数等于读入索引次数再加上</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次读取记录。</a:t>
            </a:r>
          </a:p>
          <a:p>
            <a:pPr>
              <a:lnSpc>
                <a:spcPct val="110000"/>
              </a:lnSpc>
              <a:spcBef>
                <a:spcPct val="10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必要时</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还可以有</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4</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级索引</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5</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极索引</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a:t>
            </a:r>
            <a:endParaRPr lang="zh-CN" altLang="en-US" sz="3000" b="1">
              <a:latin typeface="Times New Roman" panose="02020603050405020304" pitchFamily="18" charset="0"/>
              <a:ea typeface="仿宋_GB2312" pitchFamily="49" charset="-122"/>
            </a:endParaRPr>
          </a:p>
        </p:txBody>
      </p:sp>
      <p:grpSp>
        <p:nvGrpSpPr>
          <p:cNvPr id="536629" name="Group 53">
            <a:extLst>
              <a:ext uri="{FF2B5EF4-FFF2-40B4-BE49-F238E27FC236}">
                <a16:creationId xmlns:a16="http://schemas.microsoft.com/office/drawing/2014/main" id="{91767176-3B55-4755-B6A4-8F1D1AA7D0A7}"/>
              </a:ext>
            </a:extLst>
          </p:cNvPr>
          <p:cNvGrpSpPr>
            <a:grpSpLocks/>
          </p:cNvGrpSpPr>
          <p:nvPr/>
        </p:nvGrpSpPr>
        <p:grpSpPr bwMode="auto">
          <a:xfrm>
            <a:off x="441325" y="476250"/>
            <a:ext cx="8474075" cy="4230688"/>
            <a:chOff x="278" y="300"/>
            <a:chExt cx="5338" cy="2665"/>
          </a:xfrm>
        </p:grpSpPr>
        <p:sp>
          <p:nvSpPr>
            <p:cNvPr id="536603" name="Text Box 27">
              <a:extLst>
                <a:ext uri="{FF2B5EF4-FFF2-40B4-BE49-F238E27FC236}">
                  <a16:creationId xmlns:a16="http://schemas.microsoft.com/office/drawing/2014/main" id="{FB2A26CB-68D2-4D15-AC1D-496EA4D0E553}"/>
                </a:ext>
              </a:extLst>
            </p:cNvPr>
            <p:cNvSpPr txBox="1">
              <a:spLocks noChangeArrowheads="1"/>
            </p:cNvSpPr>
            <p:nvPr/>
          </p:nvSpPr>
          <p:spPr bwMode="auto">
            <a:xfrm>
              <a:off x="1286" y="231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1" lang="en-US" altLang="en-US" sz="2400">
                <a:ea typeface="宋体" panose="02010600030101010101" pitchFamily="2" charset="-122"/>
              </a:endParaRPr>
            </a:p>
          </p:txBody>
        </p:sp>
        <p:sp>
          <p:nvSpPr>
            <p:cNvPr id="536578" name="Rectangle 2">
              <a:extLst>
                <a:ext uri="{FF2B5EF4-FFF2-40B4-BE49-F238E27FC236}">
                  <a16:creationId xmlns:a16="http://schemas.microsoft.com/office/drawing/2014/main" id="{C79D8966-4DA7-4DB7-AA14-8C1D6334C09A}"/>
                </a:ext>
              </a:extLst>
            </p:cNvPr>
            <p:cNvSpPr>
              <a:spLocks noChangeArrowheads="1"/>
            </p:cNvSpPr>
            <p:nvPr/>
          </p:nvSpPr>
          <p:spPr bwMode="auto">
            <a:xfrm>
              <a:off x="394"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579" name="Line 3">
              <a:extLst>
                <a:ext uri="{FF2B5EF4-FFF2-40B4-BE49-F238E27FC236}">
                  <a16:creationId xmlns:a16="http://schemas.microsoft.com/office/drawing/2014/main" id="{9F8703CD-79E4-4F9B-80ED-76AF1B3D1C19}"/>
                </a:ext>
              </a:extLst>
            </p:cNvPr>
            <p:cNvSpPr>
              <a:spLocks noChangeShapeType="1"/>
            </p:cNvSpPr>
            <p:nvPr/>
          </p:nvSpPr>
          <p:spPr bwMode="auto">
            <a:xfrm>
              <a:off x="4896"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0" name="Line 4">
              <a:extLst>
                <a:ext uri="{FF2B5EF4-FFF2-40B4-BE49-F238E27FC236}">
                  <a16:creationId xmlns:a16="http://schemas.microsoft.com/office/drawing/2014/main" id="{7AB63662-DA16-46DC-8746-F5873080F0C5}"/>
                </a:ext>
              </a:extLst>
            </p:cNvPr>
            <p:cNvSpPr>
              <a:spLocks noChangeShapeType="1"/>
            </p:cNvSpPr>
            <p:nvPr/>
          </p:nvSpPr>
          <p:spPr bwMode="auto">
            <a:xfrm>
              <a:off x="768"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1" name="Line 5">
              <a:extLst>
                <a:ext uri="{FF2B5EF4-FFF2-40B4-BE49-F238E27FC236}">
                  <a16:creationId xmlns:a16="http://schemas.microsoft.com/office/drawing/2014/main" id="{07ADAF45-40AC-4C12-A83F-DC0653758F9F}"/>
                </a:ext>
              </a:extLst>
            </p:cNvPr>
            <p:cNvSpPr>
              <a:spLocks noChangeShapeType="1"/>
            </p:cNvSpPr>
            <p:nvPr/>
          </p:nvSpPr>
          <p:spPr bwMode="auto">
            <a:xfrm>
              <a:off x="1440"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3" name="Rectangle 7">
              <a:extLst>
                <a:ext uri="{FF2B5EF4-FFF2-40B4-BE49-F238E27FC236}">
                  <a16:creationId xmlns:a16="http://schemas.microsoft.com/office/drawing/2014/main" id="{4F12FCC9-0F9D-4295-8D48-989C149527CC}"/>
                </a:ext>
              </a:extLst>
            </p:cNvPr>
            <p:cNvSpPr>
              <a:spLocks noChangeArrowheads="1"/>
            </p:cNvSpPr>
            <p:nvPr/>
          </p:nvSpPr>
          <p:spPr bwMode="auto">
            <a:xfrm>
              <a:off x="288"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584" name="Text Box 8">
              <a:extLst>
                <a:ext uri="{FF2B5EF4-FFF2-40B4-BE49-F238E27FC236}">
                  <a16:creationId xmlns:a16="http://schemas.microsoft.com/office/drawing/2014/main" id="{E194F8DE-824F-4D96-A922-99F7FF2A72C6}"/>
                </a:ext>
              </a:extLst>
            </p:cNvPr>
            <p:cNvSpPr txBox="1">
              <a:spLocks noChangeArrowheads="1"/>
            </p:cNvSpPr>
            <p:nvPr/>
          </p:nvSpPr>
          <p:spPr bwMode="auto">
            <a:xfrm>
              <a:off x="278"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02 06</a:t>
              </a:r>
              <a:endParaRPr kumimoji="1" lang="en-US" altLang="zh-CN" sz="2400">
                <a:ea typeface="宋体" panose="02010600030101010101" pitchFamily="2" charset="-122"/>
              </a:endParaRPr>
            </a:p>
          </p:txBody>
        </p:sp>
        <p:sp>
          <p:nvSpPr>
            <p:cNvPr id="536585" name="Rectangle 9">
              <a:extLst>
                <a:ext uri="{FF2B5EF4-FFF2-40B4-BE49-F238E27FC236}">
                  <a16:creationId xmlns:a16="http://schemas.microsoft.com/office/drawing/2014/main" id="{1A59F858-7181-4FA1-AB04-36020349B773}"/>
                </a:ext>
              </a:extLst>
            </p:cNvPr>
            <p:cNvSpPr>
              <a:spLocks noChangeArrowheads="1"/>
            </p:cNvSpPr>
            <p:nvPr/>
          </p:nvSpPr>
          <p:spPr bwMode="auto">
            <a:xfrm>
              <a:off x="960"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586" name="Text Box 10">
              <a:extLst>
                <a:ext uri="{FF2B5EF4-FFF2-40B4-BE49-F238E27FC236}">
                  <a16:creationId xmlns:a16="http://schemas.microsoft.com/office/drawing/2014/main" id="{A28D9E64-9FF5-4FC9-B6A4-422C610D1FF5}"/>
                </a:ext>
              </a:extLst>
            </p:cNvPr>
            <p:cNvSpPr txBox="1">
              <a:spLocks noChangeArrowheads="1"/>
            </p:cNvSpPr>
            <p:nvPr/>
          </p:nvSpPr>
          <p:spPr bwMode="auto">
            <a:xfrm>
              <a:off x="940"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11 15</a:t>
              </a:r>
              <a:endParaRPr kumimoji="1" lang="en-US" altLang="zh-CN" sz="2400">
                <a:ea typeface="宋体" panose="02010600030101010101" pitchFamily="2" charset="-122"/>
              </a:endParaRPr>
            </a:p>
          </p:txBody>
        </p:sp>
        <p:sp>
          <p:nvSpPr>
            <p:cNvPr id="536587" name="Rectangle 11">
              <a:extLst>
                <a:ext uri="{FF2B5EF4-FFF2-40B4-BE49-F238E27FC236}">
                  <a16:creationId xmlns:a16="http://schemas.microsoft.com/office/drawing/2014/main" id="{E9B15B18-649C-401D-A5FE-B964FD92AC9C}"/>
                </a:ext>
              </a:extLst>
            </p:cNvPr>
            <p:cNvSpPr>
              <a:spLocks noChangeArrowheads="1"/>
            </p:cNvSpPr>
            <p:nvPr/>
          </p:nvSpPr>
          <p:spPr bwMode="auto">
            <a:xfrm>
              <a:off x="1642" y="2267"/>
              <a:ext cx="518"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588" name="Text Box 12">
              <a:extLst>
                <a:ext uri="{FF2B5EF4-FFF2-40B4-BE49-F238E27FC236}">
                  <a16:creationId xmlns:a16="http://schemas.microsoft.com/office/drawing/2014/main" id="{BD23CC9E-75A0-4B09-BB96-AF33E49743E2}"/>
                </a:ext>
              </a:extLst>
            </p:cNvPr>
            <p:cNvSpPr txBox="1">
              <a:spLocks noChangeArrowheads="1"/>
            </p:cNvSpPr>
            <p:nvPr/>
          </p:nvSpPr>
          <p:spPr bwMode="auto">
            <a:xfrm>
              <a:off x="1632"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18 23</a:t>
              </a:r>
              <a:endParaRPr kumimoji="1" lang="en-US" altLang="zh-CN" sz="2400">
                <a:ea typeface="宋体" panose="02010600030101010101" pitchFamily="2" charset="-122"/>
              </a:endParaRPr>
            </a:p>
          </p:txBody>
        </p:sp>
        <p:sp>
          <p:nvSpPr>
            <p:cNvPr id="536589" name="Line 13">
              <a:extLst>
                <a:ext uri="{FF2B5EF4-FFF2-40B4-BE49-F238E27FC236}">
                  <a16:creationId xmlns:a16="http://schemas.microsoft.com/office/drawing/2014/main" id="{7B244248-F1C1-48BB-A744-8CC95153A233}"/>
                </a:ext>
              </a:extLst>
            </p:cNvPr>
            <p:cNvSpPr>
              <a:spLocks noChangeShapeType="1"/>
            </p:cNvSpPr>
            <p:nvPr/>
          </p:nvSpPr>
          <p:spPr bwMode="auto">
            <a:xfrm>
              <a:off x="2160"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0" name="Rectangle 14">
              <a:extLst>
                <a:ext uri="{FF2B5EF4-FFF2-40B4-BE49-F238E27FC236}">
                  <a16:creationId xmlns:a16="http://schemas.microsoft.com/office/drawing/2014/main" id="{55A54E1E-C4FB-4F42-BA75-320CE6D2A3DE}"/>
                </a:ext>
              </a:extLst>
            </p:cNvPr>
            <p:cNvSpPr>
              <a:spLocks noChangeArrowheads="1"/>
            </p:cNvSpPr>
            <p:nvPr/>
          </p:nvSpPr>
          <p:spPr bwMode="auto">
            <a:xfrm>
              <a:off x="2352"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591" name="Text Box 15">
              <a:extLst>
                <a:ext uri="{FF2B5EF4-FFF2-40B4-BE49-F238E27FC236}">
                  <a16:creationId xmlns:a16="http://schemas.microsoft.com/office/drawing/2014/main" id="{681CE787-A17A-4645-A6FE-F8327272AF2A}"/>
                </a:ext>
              </a:extLst>
            </p:cNvPr>
            <p:cNvSpPr txBox="1">
              <a:spLocks noChangeArrowheads="1"/>
            </p:cNvSpPr>
            <p:nvPr/>
          </p:nvSpPr>
          <p:spPr bwMode="auto">
            <a:xfrm>
              <a:off x="2332"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29 32</a:t>
              </a:r>
              <a:endParaRPr kumimoji="1" lang="en-US" altLang="zh-CN" sz="2400">
                <a:ea typeface="宋体" panose="02010600030101010101" pitchFamily="2" charset="-122"/>
              </a:endParaRPr>
            </a:p>
          </p:txBody>
        </p:sp>
        <p:sp>
          <p:nvSpPr>
            <p:cNvPr id="536592" name="Line 16">
              <a:extLst>
                <a:ext uri="{FF2B5EF4-FFF2-40B4-BE49-F238E27FC236}">
                  <a16:creationId xmlns:a16="http://schemas.microsoft.com/office/drawing/2014/main" id="{1B306FE7-1911-47F1-BDEE-6103888091DB}"/>
                </a:ext>
              </a:extLst>
            </p:cNvPr>
            <p:cNvSpPr>
              <a:spLocks noChangeShapeType="1"/>
            </p:cNvSpPr>
            <p:nvPr/>
          </p:nvSpPr>
          <p:spPr bwMode="auto">
            <a:xfrm>
              <a:off x="2832"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3" name="Rectangle 17">
              <a:extLst>
                <a:ext uri="{FF2B5EF4-FFF2-40B4-BE49-F238E27FC236}">
                  <a16:creationId xmlns:a16="http://schemas.microsoft.com/office/drawing/2014/main" id="{1C109A52-DF80-489A-92EE-A17E0DD44873}"/>
                </a:ext>
              </a:extLst>
            </p:cNvPr>
            <p:cNvSpPr>
              <a:spLocks noChangeArrowheads="1"/>
            </p:cNvSpPr>
            <p:nvPr/>
          </p:nvSpPr>
          <p:spPr bwMode="auto">
            <a:xfrm>
              <a:off x="3024"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594" name="Text Box 18">
              <a:extLst>
                <a:ext uri="{FF2B5EF4-FFF2-40B4-BE49-F238E27FC236}">
                  <a16:creationId xmlns:a16="http://schemas.microsoft.com/office/drawing/2014/main" id="{6C96C28B-DCD0-445C-B3C4-CAB1908E9098}"/>
                </a:ext>
              </a:extLst>
            </p:cNvPr>
            <p:cNvSpPr txBox="1">
              <a:spLocks noChangeArrowheads="1"/>
            </p:cNvSpPr>
            <p:nvPr/>
          </p:nvSpPr>
          <p:spPr bwMode="auto">
            <a:xfrm>
              <a:off x="3004"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38 41</a:t>
              </a:r>
              <a:endParaRPr kumimoji="1" lang="en-US" altLang="zh-CN" sz="2400">
                <a:ea typeface="宋体" panose="02010600030101010101" pitchFamily="2" charset="-122"/>
              </a:endParaRPr>
            </a:p>
          </p:txBody>
        </p:sp>
        <p:sp>
          <p:nvSpPr>
            <p:cNvPr id="536595" name="Line 19">
              <a:extLst>
                <a:ext uri="{FF2B5EF4-FFF2-40B4-BE49-F238E27FC236}">
                  <a16:creationId xmlns:a16="http://schemas.microsoft.com/office/drawing/2014/main" id="{725B3281-5DB4-42BB-91CB-5430781EAF29}"/>
                </a:ext>
              </a:extLst>
            </p:cNvPr>
            <p:cNvSpPr>
              <a:spLocks noChangeShapeType="1"/>
            </p:cNvSpPr>
            <p:nvPr/>
          </p:nvSpPr>
          <p:spPr bwMode="auto">
            <a:xfrm>
              <a:off x="3504"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6" name="Rectangle 20">
              <a:extLst>
                <a:ext uri="{FF2B5EF4-FFF2-40B4-BE49-F238E27FC236}">
                  <a16:creationId xmlns:a16="http://schemas.microsoft.com/office/drawing/2014/main" id="{9105D5EF-4E0A-4C94-A0F4-CFA0EA2F48A7}"/>
                </a:ext>
              </a:extLst>
            </p:cNvPr>
            <p:cNvSpPr>
              <a:spLocks noChangeArrowheads="1"/>
            </p:cNvSpPr>
            <p:nvPr/>
          </p:nvSpPr>
          <p:spPr bwMode="auto">
            <a:xfrm>
              <a:off x="3696" y="2267"/>
              <a:ext cx="528"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597" name="Text Box 21">
              <a:extLst>
                <a:ext uri="{FF2B5EF4-FFF2-40B4-BE49-F238E27FC236}">
                  <a16:creationId xmlns:a16="http://schemas.microsoft.com/office/drawing/2014/main" id="{F1840072-CD6D-4AE8-8EF6-D32562C78C2C}"/>
                </a:ext>
              </a:extLst>
            </p:cNvPr>
            <p:cNvSpPr txBox="1">
              <a:spLocks noChangeArrowheads="1"/>
            </p:cNvSpPr>
            <p:nvPr/>
          </p:nvSpPr>
          <p:spPr bwMode="auto">
            <a:xfrm>
              <a:off x="3696"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45 49</a:t>
              </a:r>
              <a:endParaRPr kumimoji="1" lang="en-US" altLang="zh-CN" sz="2400">
                <a:ea typeface="宋体" panose="02010600030101010101" pitchFamily="2" charset="-122"/>
              </a:endParaRPr>
            </a:p>
          </p:txBody>
        </p:sp>
        <p:sp>
          <p:nvSpPr>
            <p:cNvPr id="536598" name="Line 22">
              <a:extLst>
                <a:ext uri="{FF2B5EF4-FFF2-40B4-BE49-F238E27FC236}">
                  <a16:creationId xmlns:a16="http://schemas.microsoft.com/office/drawing/2014/main" id="{5FB64F2C-5E15-4219-991F-BA7B122CDAC8}"/>
                </a:ext>
              </a:extLst>
            </p:cNvPr>
            <p:cNvSpPr>
              <a:spLocks noChangeShapeType="1"/>
            </p:cNvSpPr>
            <p:nvPr/>
          </p:nvSpPr>
          <p:spPr bwMode="auto">
            <a:xfrm>
              <a:off x="4224" y="2426"/>
              <a:ext cx="192"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99" name="Rectangle 23">
              <a:extLst>
                <a:ext uri="{FF2B5EF4-FFF2-40B4-BE49-F238E27FC236}">
                  <a16:creationId xmlns:a16="http://schemas.microsoft.com/office/drawing/2014/main" id="{DE07C42D-1253-440B-BF22-E1A0F34C34AD}"/>
                </a:ext>
              </a:extLst>
            </p:cNvPr>
            <p:cNvSpPr>
              <a:spLocks noChangeArrowheads="1"/>
            </p:cNvSpPr>
            <p:nvPr/>
          </p:nvSpPr>
          <p:spPr bwMode="auto">
            <a:xfrm>
              <a:off x="4416"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600" name="Text Box 24">
              <a:extLst>
                <a:ext uri="{FF2B5EF4-FFF2-40B4-BE49-F238E27FC236}">
                  <a16:creationId xmlns:a16="http://schemas.microsoft.com/office/drawing/2014/main" id="{B17946F2-C11F-4DE2-8461-789376D432C3}"/>
                </a:ext>
              </a:extLst>
            </p:cNvPr>
            <p:cNvSpPr txBox="1">
              <a:spLocks noChangeArrowheads="1"/>
            </p:cNvSpPr>
            <p:nvPr/>
          </p:nvSpPr>
          <p:spPr bwMode="auto">
            <a:xfrm>
              <a:off x="4396"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52 60</a:t>
              </a:r>
              <a:endParaRPr kumimoji="1" lang="en-US" altLang="zh-CN" sz="2400">
                <a:ea typeface="宋体" panose="02010600030101010101" pitchFamily="2" charset="-122"/>
              </a:endParaRPr>
            </a:p>
          </p:txBody>
        </p:sp>
        <p:sp>
          <p:nvSpPr>
            <p:cNvPr id="536601" name="Rectangle 25">
              <a:extLst>
                <a:ext uri="{FF2B5EF4-FFF2-40B4-BE49-F238E27FC236}">
                  <a16:creationId xmlns:a16="http://schemas.microsoft.com/office/drawing/2014/main" id="{59149740-1E3F-4260-A3C7-96DF2F14101C}"/>
                </a:ext>
              </a:extLst>
            </p:cNvPr>
            <p:cNvSpPr>
              <a:spLocks noChangeArrowheads="1"/>
            </p:cNvSpPr>
            <p:nvPr/>
          </p:nvSpPr>
          <p:spPr bwMode="auto">
            <a:xfrm>
              <a:off x="5088" y="2267"/>
              <a:ext cx="480"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602" name="Text Box 26">
              <a:extLst>
                <a:ext uri="{FF2B5EF4-FFF2-40B4-BE49-F238E27FC236}">
                  <a16:creationId xmlns:a16="http://schemas.microsoft.com/office/drawing/2014/main" id="{ABDAD938-BE52-4262-A078-2BBAD01DECAA}"/>
                </a:ext>
              </a:extLst>
            </p:cNvPr>
            <p:cNvSpPr txBox="1">
              <a:spLocks noChangeArrowheads="1"/>
            </p:cNvSpPr>
            <p:nvPr/>
          </p:nvSpPr>
          <p:spPr bwMode="auto">
            <a:xfrm>
              <a:off x="5068" y="226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77 95</a:t>
              </a:r>
              <a:endParaRPr kumimoji="1" lang="en-US" altLang="zh-CN" sz="2400">
                <a:ea typeface="宋体" panose="02010600030101010101" pitchFamily="2" charset="-122"/>
              </a:endParaRPr>
            </a:p>
          </p:txBody>
        </p:sp>
        <p:sp>
          <p:nvSpPr>
            <p:cNvPr id="536606" name="Text Box 30">
              <a:extLst>
                <a:ext uri="{FF2B5EF4-FFF2-40B4-BE49-F238E27FC236}">
                  <a16:creationId xmlns:a16="http://schemas.microsoft.com/office/drawing/2014/main" id="{DB293289-0273-405B-8939-4F0921F4851D}"/>
                </a:ext>
              </a:extLst>
            </p:cNvPr>
            <p:cNvSpPr txBox="1">
              <a:spLocks noChangeArrowheads="1"/>
            </p:cNvSpPr>
            <p:nvPr/>
          </p:nvSpPr>
          <p:spPr bwMode="auto">
            <a:xfrm>
              <a:off x="384" y="1510"/>
              <a:ext cx="16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(06,  ) (15,  ) (23,  )</a:t>
              </a:r>
            </a:p>
          </p:txBody>
        </p:sp>
        <p:sp>
          <p:nvSpPr>
            <p:cNvPr id="536607" name="Rectangle 31">
              <a:extLst>
                <a:ext uri="{FF2B5EF4-FFF2-40B4-BE49-F238E27FC236}">
                  <a16:creationId xmlns:a16="http://schemas.microsoft.com/office/drawing/2014/main" id="{F25C0225-05EB-4B3F-B519-89EC22782F10}"/>
                </a:ext>
              </a:extLst>
            </p:cNvPr>
            <p:cNvSpPr>
              <a:spLocks noChangeArrowheads="1"/>
            </p:cNvSpPr>
            <p:nvPr/>
          </p:nvSpPr>
          <p:spPr bwMode="auto">
            <a:xfrm>
              <a:off x="2198"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608" name="Text Box 32">
              <a:extLst>
                <a:ext uri="{FF2B5EF4-FFF2-40B4-BE49-F238E27FC236}">
                  <a16:creationId xmlns:a16="http://schemas.microsoft.com/office/drawing/2014/main" id="{ADCCA8E7-B860-49B6-BDCA-B3F1F47F546E}"/>
                </a:ext>
              </a:extLst>
            </p:cNvPr>
            <p:cNvSpPr txBox="1">
              <a:spLocks noChangeArrowheads="1"/>
            </p:cNvSpPr>
            <p:nvPr/>
          </p:nvSpPr>
          <p:spPr bwMode="auto">
            <a:xfrm>
              <a:off x="2188" y="1510"/>
              <a:ext cx="16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(32,  ) (41,  ) (49,  )</a:t>
              </a:r>
            </a:p>
          </p:txBody>
        </p:sp>
        <p:sp>
          <p:nvSpPr>
            <p:cNvPr id="536609" name="Rectangle 33">
              <a:extLst>
                <a:ext uri="{FF2B5EF4-FFF2-40B4-BE49-F238E27FC236}">
                  <a16:creationId xmlns:a16="http://schemas.microsoft.com/office/drawing/2014/main" id="{5DB9EECD-95A3-493E-9DE0-65BCEA2D6CB9}"/>
                </a:ext>
              </a:extLst>
            </p:cNvPr>
            <p:cNvSpPr>
              <a:spLocks noChangeArrowheads="1"/>
            </p:cNvSpPr>
            <p:nvPr/>
          </p:nvSpPr>
          <p:spPr bwMode="auto">
            <a:xfrm>
              <a:off x="3974" y="1497"/>
              <a:ext cx="1574" cy="318"/>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610" name="Text Box 34">
              <a:extLst>
                <a:ext uri="{FF2B5EF4-FFF2-40B4-BE49-F238E27FC236}">
                  <a16:creationId xmlns:a16="http://schemas.microsoft.com/office/drawing/2014/main" id="{44787334-97F9-47CB-BBA7-D086A6829353}"/>
                </a:ext>
              </a:extLst>
            </p:cNvPr>
            <p:cNvSpPr txBox="1">
              <a:spLocks noChangeArrowheads="1"/>
            </p:cNvSpPr>
            <p:nvPr/>
          </p:nvSpPr>
          <p:spPr bwMode="auto">
            <a:xfrm>
              <a:off x="3964" y="1510"/>
              <a:ext cx="11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(60,  ) (95,  ) </a:t>
              </a:r>
            </a:p>
          </p:txBody>
        </p:sp>
        <p:sp>
          <p:nvSpPr>
            <p:cNvPr id="536611" name="Rectangle 35">
              <a:extLst>
                <a:ext uri="{FF2B5EF4-FFF2-40B4-BE49-F238E27FC236}">
                  <a16:creationId xmlns:a16="http://schemas.microsoft.com/office/drawing/2014/main" id="{E4A929AB-3190-4DB2-9309-AA5653B50B47}"/>
                </a:ext>
              </a:extLst>
            </p:cNvPr>
            <p:cNvSpPr>
              <a:spLocks noChangeArrowheads="1"/>
            </p:cNvSpPr>
            <p:nvPr/>
          </p:nvSpPr>
          <p:spPr bwMode="auto">
            <a:xfrm>
              <a:off x="2218" y="731"/>
              <a:ext cx="1574" cy="31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36612" name="Text Box 36">
              <a:extLst>
                <a:ext uri="{FF2B5EF4-FFF2-40B4-BE49-F238E27FC236}">
                  <a16:creationId xmlns:a16="http://schemas.microsoft.com/office/drawing/2014/main" id="{A4F34460-BF2C-4F70-AD7B-91099E74FC82}"/>
                </a:ext>
              </a:extLst>
            </p:cNvPr>
            <p:cNvSpPr txBox="1">
              <a:spLocks noChangeArrowheads="1"/>
            </p:cNvSpPr>
            <p:nvPr/>
          </p:nvSpPr>
          <p:spPr bwMode="auto">
            <a:xfrm>
              <a:off x="2208" y="744"/>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CC3300"/>
                  </a:solidFill>
                  <a:ea typeface="宋体" panose="02010600030101010101" pitchFamily="2" charset="-122"/>
                </a:rPr>
                <a:t>(23,  ) (49,  ) (95,  )</a:t>
              </a:r>
            </a:p>
          </p:txBody>
        </p:sp>
        <p:sp>
          <p:nvSpPr>
            <p:cNvPr id="536613" name="Line 37">
              <a:extLst>
                <a:ext uri="{FF2B5EF4-FFF2-40B4-BE49-F238E27FC236}">
                  <a16:creationId xmlns:a16="http://schemas.microsoft.com/office/drawing/2014/main" id="{B6D6D54B-E612-4718-B598-A70C740AAEA7}"/>
                </a:ext>
              </a:extLst>
            </p:cNvPr>
            <p:cNvSpPr>
              <a:spLocks noChangeShapeType="1"/>
            </p:cNvSpPr>
            <p:nvPr/>
          </p:nvSpPr>
          <p:spPr bwMode="auto">
            <a:xfrm flipH="1">
              <a:off x="3024" y="466"/>
              <a:ext cx="96" cy="265"/>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14" name="Text Box 38">
              <a:extLst>
                <a:ext uri="{FF2B5EF4-FFF2-40B4-BE49-F238E27FC236}">
                  <a16:creationId xmlns:a16="http://schemas.microsoft.com/office/drawing/2014/main" id="{CBB8EDDD-DDD8-4B34-A55B-DBBB9EFB1313}"/>
                </a:ext>
              </a:extLst>
            </p:cNvPr>
            <p:cNvSpPr txBox="1">
              <a:spLocks noChangeArrowheads="1"/>
            </p:cNvSpPr>
            <p:nvPr/>
          </p:nvSpPr>
          <p:spPr bwMode="auto">
            <a:xfrm>
              <a:off x="3120" y="300"/>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tx2"/>
                  </a:solidFill>
                  <a:ea typeface="宋体" panose="02010600030101010101" pitchFamily="2" charset="-122"/>
                </a:rPr>
                <a:t>root</a:t>
              </a:r>
              <a:endParaRPr kumimoji="1" lang="en-US" altLang="zh-CN" sz="2400">
                <a:solidFill>
                  <a:schemeClr val="tx2"/>
                </a:solidFill>
                <a:ea typeface="宋体" panose="02010600030101010101" pitchFamily="2" charset="-122"/>
              </a:endParaRPr>
            </a:p>
          </p:txBody>
        </p:sp>
        <p:sp>
          <p:nvSpPr>
            <p:cNvPr id="536615" name="Line 39">
              <a:extLst>
                <a:ext uri="{FF2B5EF4-FFF2-40B4-BE49-F238E27FC236}">
                  <a16:creationId xmlns:a16="http://schemas.microsoft.com/office/drawing/2014/main" id="{6568A2F5-A6A4-438C-A152-84D4AE178893}"/>
                </a:ext>
              </a:extLst>
            </p:cNvPr>
            <p:cNvSpPr>
              <a:spLocks noChangeShapeType="1"/>
            </p:cNvSpPr>
            <p:nvPr/>
          </p:nvSpPr>
          <p:spPr bwMode="auto">
            <a:xfrm flipH="1">
              <a:off x="1776" y="890"/>
              <a:ext cx="864" cy="63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16" name="Line 40">
              <a:extLst>
                <a:ext uri="{FF2B5EF4-FFF2-40B4-BE49-F238E27FC236}">
                  <a16:creationId xmlns:a16="http://schemas.microsoft.com/office/drawing/2014/main" id="{2F786E1E-050C-42D4-A9B2-A5EECB7EAFB7}"/>
                </a:ext>
              </a:extLst>
            </p:cNvPr>
            <p:cNvSpPr>
              <a:spLocks noChangeShapeType="1"/>
            </p:cNvSpPr>
            <p:nvPr/>
          </p:nvSpPr>
          <p:spPr bwMode="auto">
            <a:xfrm flipH="1">
              <a:off x="3120" y="890"/>
              <a:ext cx="0" cy="63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17" name="Line 41">
              <a:extLst>
                <a:ext uri="{FF2B5EF4-FFF2-40B4-BE49-F238E27FC236}">
                  <a16:creationId xmlns:a16="http://schemas.microsoft.com/office/drawing/2014/main" id="{12EF0228-DF89-48C2-92A5-33F5A9D8A809}"/>
                </a:ext>
              </a:extLst>
            </p:cNvPr>
            <p:cNvSpPr>
              <a:spLocks noChangeShapeType="1"/>
            </p:cNvSpPr>
            <p:nvPr/>
          </p:nvSpPr>
          <p:spPr bwMode="auto">
            <a:xfrm>
              <a:off x="3628" y="890"/>
              <a:ext cx="704" cy="59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18" name="Line 42">
              <a:extLst>
                <a:ext uri="{FF2B5EF4-FFF2-40B4-BE49-F238E27FC236}">
                  <a16:creationId xmlns:a16="http://schemas.microsoft.com/office/drawing/2014/main" id="{816429EC-2F68-4864-80A0-786149F4A274}"/>
                </a:ext>
              </a:extLst>
            </p:cNvPr>
            <p:cNvSpPr>
              <a:spLocks noChangeShapeType="1"/>
            </p:cNvSpPr>
            <p:nvPr/>
          </p:nvSpPr>
          <p:spPr bwMode="auto">
            <a:xfrm flipH="1">
              <a:off x="624" y="1684"/>
              <a:ext cx="192"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19" name="Line 43">
              <a:extLst>
                <a:ext uri="{FF2B5EF4-FFF2-40B4-BE49-F238E27FC236}">
                  <a16:creationId xmlns:a16="http://schemas.microsoft.com/office/drawing/2014/main" id="{700ED30E-F9DB-4297-883C-2366B8601D16}"/>
                </a:ext>
              </a:extLst>
            </p:cNvPr>
            <p:cNvSpPr>
              <a:spLocks noChangeShapeType="1"/>
            </p:cNvSpPr>
            <p:nvPr/>
          </p:nvSpPr>
          <p:spPr bwMode="auto">
            <a:xfrm flipH="1">
              <a:off x="1200" y="1684"/>
              <a:ext cx="115"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20" name="Line 44">
              <a:extLst>
                <a:ext uri="{FF2B5EF4-FFF2-40B4-BE49-F238E27FC236}">
                  <a16:creationId xmlns:a16="http://schemas.microsoft.com/office/drawing/2014/main" id="{9606A876-8018-4DF2-AEA6-E5B22BF76A56}"/>
                </a:ext>
              </a:extLst>
            </p:cNvPr>
            <p:cNvSpPr>
              <a:spLocks noChangeShapeType="1"/>
            </p:cNvSpPr>
            <p:nvPr/>
          </p:nvSpPr>
          <p:spPr bwMode="auto">
            <a:xfrm>
              <a:off x="1791" y="1684"/>
              <a:ext cx="81"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21" name="Line 45">
              <a:extLst>
                <a:ext uri="{FF2B5EF4-FFF2-40B4-BE49-F238E27FC236}">
                  <a16:creationId xmlns:a16="http://schemas.microsoft.com/office/drawing/2014/main" id="{234D5DEB-9C0E-44D9-A154-E9DCEF9F4307}"/>
                </a:ext>
              </a:extLst>
            </p:cNvPr>
            <p:cNvSpPr>
              <a:spLocks noChangeShapeType="1"/>
            </p:cNvSpPr>
            <p:nvPr/>
          </p:nvSpPr>
          <p:spPr bwMode="auto">
            <a:xfrm flipH="1">
              <a:off x="2592" y="1684"/>
              <a:ext cx="16"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22" name="Line 46">
              <a:extLst>
                <a:ext uri="{FF2B5EF4-FFF2-40B4-BE49-F238E27FC236}">
                  <a16:creationId xmlns:a16="http://schemas.microsoft.com/office/drawing/2014/main" id="{8597E114-4410-44B6-974E-5B58B25326B7}"/>
                </a:ext>
              </a:extLst>
            </p:cNvPr>
            <p:cNvSpPr>
              <a:spLocks noChangeShapeType="1"/>
            </p:cNvSpPr>
            <p:nvPr/>
          </p:nvSpPr>
          <p:spPr bwMode="auto">
            <a:xfrm>
              <a:off x="3107" y="1661"/>
              <a:ext cx="109" cy="60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23" name="Line 47">
              <a:extLst>
                <a:ext uri="{FF2B5EF4-FFF2-40B4-BE49-F238E27FC236}">
                  <a16:creationId xmlns:a16="http://schemas.microsoft.com/office/drawing/2014/main" id="{07A5F7DA-0FD0-4772-B1CC-D74F7641BC86}"/>
                </a:ext>
              </a:extLst>
            </p:cNvPr>
            <p:cNvSpPr>
              <a:spLocks noChangeShapeType="1"/>
            </p:cNvSpPr>
            <p:nvPr/>
          </p:nvSpPr>
          <p:spPr bwMode="auto">
            <a:xfrm>
              <a:off x="3628" y="1684"/>
              <a:ext cx="308"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24" name="Line 48">
              <a:extLst>
                <a:ext uri="{FF2B5EF4-FFF2-40B4-BE49-F238E27FC236}">
                  <a16:creationId xmlns:a16="http://schemas.microsoft.com/office/drawing/2014/main" id="{FF6CA696-75B3-41B0-91F9-327AD2B45ACD}"/>
                </a:ext>
              </a:extLst>
            </p:cNvPr>
            <p:cNvSpPr>
              <a:spLocks noChangeShapeType="1"/>
            </p:cNvSpPr>
            <p:nvPr/>
          </p:nvSpPr>
          <p:spPr bwMode="auto">
            <a:xfrm>
              <a:off x="4377" y="1661"/>
              <a:ext cx="231" cy="60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25" name="Line 49">
              <a:extLst>
                <a:ext uri="{FF2B5EF4-FFF2-40B4-BE49-F238E27FC236}">
                  <a16:creationId xmlns:a16="http://schemas.microsoft.com/office/drawing/2014/main" id="{573E00B1-4A53-4804-A930-858368B9B912}"/>
                </a:ext>
              </a:extLst>
            </p:cNvPr>
            <p:cNvSpPr>
              <a:spLocks noChangeShapeType="1"/>
            </p:cNvSpPr>
            <p:nvPr/>
          </p:nvSpPr>
          <p:spPr bwMode="auto">
            <a:xfrm>
              <a:off x="4876" y="1684"/>
              <a:ext cx="404" cy="58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26" name="Line 50">
              <a:extLst>
                <a:ext uri="{FF2B5EF4-FFF2-40B4-BE49-F238E27FC236}">
                  <a16:creationId xmlns:a16="http://schemas.microsoft.com/office/drawing/2014/main" id="{ADEE2BFB-01CE-4DF1-89AC-076ADBEBAF3A}"/>
                </a:ext>
              </a:extLst>
            </p:cNvPr>
            <p:cNvSpPr>
              <a:spLocks noChangeShapeType="1"/>
            </p:cNvSpPr>
            <p:nvPr/>
          </p:nvSpPr>
          <p:spPr bwMode="auto">
            <a:xfrm flipV="1">
              <a:off x="480" y="2585"/>
              <a:ext cx="0" cy="318"/>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627" name="Text Box 51">
              <a:extLst>
                <a:ext uri="{FF2B5EF4-FFF2-40B4-BE49-F238E27FC236}">
                  <a16:creationId xmlns:a16="http://schemas.microsoft.com/office/drawing/2014/main" id="{85A0ECA1-3CE1-44DD-BFAB-D25F64E19D1D}"/>
                </a:ext>
              </a:extLst>
            </p:cNvPr>
            <p:cNvSpPr txBox="1">
              <a:spLocks noChangeArrowheads="1"/>
            </p:cNvSpPr>
            <p:nvPr/>
          </p:nvSpPr>
          <p:spPr bwMode="auto">
            <a:xfrm>
              <a:off x="480" y="2638"/>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tx2"/>
                  </a:solidFill>
                  <a:ea typeface="宋体" panose="02010600030101010101" pitchFamily="2" charset="-122"/>
                </a:rPr>
                <a:t>head</a:t>
              </a:r>
              <a:endParaRPr kumimoji="1" lang="en-US" altLang="zh-CN" sz="2400">
                <a:solidFill>
                  <a:schemeClr val="tx2"/>
                </a:solidFill>
                <a:ea typeface="宋体" panose="02010600030101010101" pitchFamily="2" charset="-122"/>
              </a:endParaRPr>
            </a:p>
          </p:txBody>
        </p:sp>
      </p:gr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A9312D0-0738-4FE7-B9E0-92F3DF42E41B}"/>
              </a:ext>
            </a:extLst>
          </p:cNvPr>
          <p:cNvSpPr>
            <a:spLocks noGrp="1"/>
          </p:cNvSpPr>
          <p:nvPr>
            <p:ph type="sldNum" sz="quarter" idx="11"/>
          </p:nvPr>
        </p:nvSpPr>
        <p:spPr/>
        <p:txBody>
          <a:bodyPr/>
          <a:lstStyle/>
          <a:p>
            <a:fld id="{E463B64F-1D26-4485-82CA-6433167C8BEC}" type="slidenum">
              <a:rPr lang="en-US" altLang="zh-CN"/>
              <a:pPr/>
              <a:t>117</a:t>
            </a:fld>
            <a:endParaRPr lang="en-US" altLang="zh-CN"/>
          </a:p>
        </p:txBody>
      </p:sp>
      <p:sp>
        <p:nvSpPr>
          <p:cNvPr id="537602" name="Rectangle 2">
            <a:extLst>
              <a:ext uri="{FF2B5EF4-FFF2-40B4-BE49-F238E27FC236}">
                <a16:creationId xmlns:a16="http://schemas.microsoft.com/office/drawing/2014/main" id="{8D3FB1C3-1749-4BA3-9363-BA056368BE90}"/>
              </a:ext>
            </a:extLst>
          </p:cNvPr>
          <p:cNvSpPr>
            <a:spLocks noGrp="1" noChangeArrowheads="1"/>
          </p:cNvSpPr>
          <p:nvPr>
            <p:ph type="body" idx="1"/>
          </p:nvPr>
        </p:nvSpPr>
        <p:spPr>
          <a:xfrm>
            <a:off x="585788" y="717550"/>
            <a:ext cx="8018462" cy="6096000"/>
          </a:xfrm>
          <a:ln/>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这种多级索引结构形成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叉树。树中每一个分支结点表示一个索引块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a:t>
            </a:r>
            <a:r>
              <a:rPr lang="zh-CN" altLang="en-US" sz="3000" b="1">
                <a:solidFill>
                  <a:schemeClr val="tx2"/>
                </a:solidFill>
                <a:latin typeface="Times New Roman" panose="02020603050405020304" pitchFamily="18" charset="0"/>
                <a:ea typeface="仿宋_GB2312" pitchFamily="49" charset="-122"/>
              </a:rPr>
              <a:t>最多存放 </a:t>
            </a:r>
            <a:r>
              <a:rPr lang="en-US" altLang="zh-CN" sz="3000" b="1" i="1">
                <a:solidFill>
                  <a:schemeClr val="tx2"/>
                </a:solidFill>
                <a:latin typeface="Times New Roman" panose="02020603050405020304" pitchFamily="18" charset="0"/>
                <a:ea typeface="仿宋_GB2312" pitchFamily="49" charset="-122"/>
              </a:rPr>
              <a:t>m </a:t>
            </a:r>
            <a:r>
              <a:rPr lang="zh-CN" altLang="en-US" sz="3000" b="1">
                <a:solidFill>
                  <a:schemeClr val="tx2"/>
                </a:solidFill>
                <a:latin typeface="Times New Roman" panose="02020603050405020304" pitchFamily="18" charset="0"/>
                <a:ea typeface="仿宋_GB2312" pitchFamily="49" charset="-122"/>
              </a:rPr>
              <a:t>个索引项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每个索引项分别给出各子树结点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低一级索引块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的最大关键码和结点地址。</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树的叶结点中各索引项给出在数据表中存放的记录的关键码和存放地址。这种</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叉树用来作为多级索引，就是</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路搜索树。</a:t>
            </a:r>
          </a:p>
          <a:p>
            <a:pPr>
              <a:lnSpc>
                <a:spcPct val="110000"/>
              </a:lnSpc>
              <a:spcBef>
                <a:spcPct val="15000"/>
              </a:spcBef>
              <a:buClr>
                <a:srgbClr val="800080"/>
              </a:buClr>
              <a:buSzPct val="50000"/>
            </a:pPr>
            <a:r>
              <a:rPr lang="en-US" altLang="zh-CN" sz="3000" b="1" i="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路搜索树</a:t>
            </a:r>
            <a:r>
              <a:rPr lang="zh-CN" altLang="en-US" sz="3000" b="1">
                <a:latin typeface="Times New Roman" panose="02020603050405020304" pitchFamily="18" charset="0"/>
                <a:ea typeface="仿宋_GB2312" pitchFamily="49" charset="-122"/>
              </a:rPr>
              <a:t>可能是</a:t>
            </a:r>
            <a:r>
              <a:rPr lang="zh-CN" altLang="en-US" sz="3000" b="1">
                <a:solidFill>
                  <a:schemeClr val="tx2"/>
                </a:solidFill>
                <a:latin typeface="Times New Roman" panose="02020603050405020304" pitchFamily="18" charset="0"/>
                <a:ea typeface="仿宋_GB2312" pitchFamily="49" charset="-122"/>
              </a:rPr>
              <a:t>静态索引结构</a:t>
            </a:r>
            <a:r>
              <a:rPr lang="zh-CN" altLang="en-US" sz="3000" b="1">
                <a:latin typeface="Times New Roman" panose="02020603050405020304" pitchFamily="18" charset="0"/>
                <a:ea typeface="仿宋_GB2312" pitchFamily="49" charset="-122"/>
              </a:rPr>
              <a:t>，即结构在初始创建，数据装入时就已经定型，在整个运行期间，树的结构不发生变化。</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灯片编号占位符 4">
            <a:extLst>
              <a:ext uri="{FF2B5EF4-FFF2-40B4-BE49-F238E27FC236}">
                <a16:creationId xmlns:a16="http://schemas.microsoft.com/office/drawing/2014/main" id="{80633007-EBFF-43B6-BE2E-B435E9C92228}"/>
              </a:ext>
            </a:extLst>
          </p:cNvPr>
          <p:cNvSpPr>
            <a:spLocks noGrp="1"/>
          </p:cNvSpPr>
          <p:nvPr>
            <p:ph type="sldNum" sz="quarter" idx="11"/>
          </p:nvPr>
        </p:nvSpPr>
        <p:spPr/>
        <p:txBody>
          <a:bodyPr/>
          <a:lstStyle/>
          <a:p>
            <a:fld id="{83D3E6EB-19C2-472D-8152-33B96E4E2B02}" type="slidenum">
              <a:rPr lang="en-US" altLang="zh-CN"/>
              <a:pPr/>
              <a:t>118</a:t>
            </a:fld>
            <a:endParaRPr lang="en-US" altLang="zh-CN"/>
          </a:p>
        </p:txBody>
      </p:sp>
      <p:sp>
        <p:nvSpPr>
          <p:cNvPr id="538634" name="Text Box 10">
            <a:extLst>
              <a:ext uri="{FF2B5EF4-FFF2-40B4-BE49-F238E27FC236}">
                <a16:creationId xmlns:a16="http://schemas.microsoft.com/office/drawing/2014/main" id="{DF6A1947-AF59-42EB-AB0A-AF464737A614}"/>
              </a:ext>
            </a:extLst>
          </p:cNvPr>
          <p:cNvSpPr txBox="1">
            <a:spLocks noChangeArrowheads="1"/>
          </p:cNvSpPr>
          <p:nvPr/>
        </p:nvSpPr>
        <p:spPr bwMode="auto">
          <a:xfrm>
            <a:off x="1600200" y="5621338"/>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b="1">
                <a:effectLst>
                  <a:outerShdw blurRad="38100" dist="38100" dir="2700000" algn="tl">
                    <a:srgbClr val="C0C0C0"/>
                  </a:outerShdw>
                </a:effectLst>
              </a:rPr>
              <a:t>多级索引结构形成 </a:t>
            </a:r>
            <a:r>
              <a:rPr kumimoji="1" lang="en-US" altLang="zh-CN" sz="3200" b="1" i="1">
                <a:effectLst>
                  <a:outerShdw blurRad="38100" dist="38100" dir="2700000" algn="tl">
                    <a:srgbClr val="C0C0C0"/>
                  </a:outerShdw>
                </a:effectLst>
              </a:rPr>
              <a:t>m </a:t>
            </a:r>
            <a:r>
              <a:rPr kumimoji="1" lang="zh-CN" altLang="en-US" sz="3200" b="1">
                <a:effectLst>
                  <a:outerShdw blurRad="38100" dist="38100" dir="2700000" algn="tl">
                    <a:srgbClr val="C0C0C0"/>
                  </a:outerShdw>
                </a:effectLst>
              </a:rPr>
              <a:t>路搜索树</a:t>
            </a:r>
            <a:endParaRPr kumimoji="1" lang="zh-CN" altLang="en-US" sz="2000">
              <a:ea typeface="宋体" panose="02010600030101010101" pitchFamily="2" charset="-122"/>
            </a:endParaRPr>
          </a:p>
        </p:txBody>
      </p:sp>
      <p:sp>
        <p:nvSpPr>
          <p:cNvPr id="538636" name="Rectangle 12">
            <a:extLst>
              <a:ext uri="{FF2B5EF4-FFF2-40B4-BE49-F238E27FC236}">
                <a16:creationId xmlns:a16="http://schemas.microsoft.com/office/drawing/2014/main" id="{86081C5F-5362-4CE5-B84E-67C31A9DD2A3}"/>
              </a:ext>
            </a:extLst>
          </p:cNvPr>
          <p:cNvSpPr>
            <a:spLocks noGrp="1" noChangeArrowheads="1"/>
          </p:cNvSpPr>
          <p:nvPr>
            <p:ph type="body" idx="1"/>
          </p:nvPr>
        </p:nvSpPr>
        <p:spPr>
          <a:xfrm>
            <a:off x="542925" y="681038"/>
            <a:ext cx="8001000" cy="1668462"/>
          </a:xfrm>
        </p:spPr>
        <p:txBody>
          <a:bodyPr/>
          <a:lstStyle/>
          <a:p>
            <a:pPr>
              <a:lnSpc>
                <a:spcPct val="105000"/>
              </a:lnSpc>
              <a:spcBef>
                <a:spcPct val="10000"/>
              </a:spcBef>
              <a:buClr>
                <a:srgbClr val="800080"/>
              </a:buClr>
              <a:buSzPct val="50000"/>
            </a:pPr>
            <a:r>
              <a:rPr lang="en-US" altLang="zh-CN" sz="3000" b="1" i="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路搜索树</a:t>
            </a:r>
            <a:r>
              <a:rPr lang="zh-CN" altLang="en-US" sz="3000" b="1">
                <a:latin typeface="Times New Roman" panose="02020603050405020304" pitchFamily="18" charset="0"/>
                <a:ea typeface="仿宋_GB2312" pitchFamily="49" charset="-122"/>
              </a:rPr>
              <a:t>还可能是</a:t>
            </a:r>
            <a:r>
              <a:rPr lang="zh-CN" altLang="en-US" sz="3000" b="1">
                <a:solidFill>
                  <a:schemeClr val="tx2"/>
                </a:solidFill>
                <a:latin typeface="Times New Roman" panose="02020603050405020304" pitchFamily="18" charset="0"/>
                <a:ea typeface="仿宋_GB2312" pitchFamily="49" charset="-122"/>
              </a:rPr>
              <a:t>动态索引结构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即在整个系统运行期间</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树的结构随数据的增删及时调整</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以保持最佳的搜索效率。</a:t>
            </a:r>
            <a:endParaRPr lang="zh-CN" altLang="en-US" sz="3000">
              <a:latin typeface="Times New Roman" panose="02020603050405020304" pitchFamily="18" charset="0"/>
            </a:endParaRPr>
          </a:p>
        </p:txBody>
      </p:sp>
      <p:grpSp>
        <p:nvGrpSpPr>
          <p:cNvPr id="538773" name="Group 149">
            <a:extLst>
              <a:ext uri="{FF2B5EF4-FFF2-40B4-BE49-F238E27FC236}">
                <a16:creationId xmlns:a16="http://schemas.microsoft.com/office/drawing/2014/main" id="{E84EE2CE-22E1-4D23-94A9-B357439ECA39}"/>
              </a:ext>
            </a:extLst>
          </p:cNvPr>
          <p:cNvGrpSpPr>
            <a:grpSpLocks/>
          </p:cNvGrpSpPr>
          <p:nvPr/>
        </p:nvGrpSpPr>
        <p:grpSpPr bwMode="auto">
          <a:xfrm>
            <a:off x="381000" y="2190750"/>
            <a:ext cx="8242300" cy="3398838"/>
            <a:chOff x="240" y="1334"/>
            <a:chExt cx="5192" cy="2141"/>
          </a:xfrm>
        </p:grpSpPr>
        <p:grpSp>
          <p:nvGrpSpPr>
            <p:cNvPr id="538772" name="Group 148">
              <a:extLst>
                <a:ext uri="{FF2B5EF4-FFF2-40B4-BE49-F238E27FC236}">
                  <a16:creationId xmlns:a16="http://schemas.microsoft.com/office/drawing/2014/main" id="{E2E817E2-F88A-457F-B20D-327CA53BB5AA}"/>
                </a:ext>
              </a:extLst>
            </p:cNvPr>
            <p:cNvGrpSpPr>
              <a:grpSpLocks/>
            </p:cNvGrpSpPr>
            <p:nvPr/>
          </p:nvGrpSpPr>
          <p:grpSpPr bwMode="auto">
            <a:xfrm>
              <a:off x="240" y="1480"/>
              <a:ext cx="4080" cy="1905"/>
              <a:chOff x="240" y="1344"/>
              <a:chExt cx="4080" cy="2256"/>
            </a:xfrm>
          </p:grpSpPr>
          <p:sp>
            <p:nvSpPr>
              <p:cNvPr id="538626" name="Line 2">
                <a:extLst>
                  <a:ext uri="{FF2B5EF4-FFF2-40B4-BE49-F238E27FC236}">
                    <a16:creationId xmlns:a16="http://schemas.microsoft.com/office/drawing/2014/main" id="{6E953BF5-8204-47E3-9616-C12986C97147}"/>
                  </a:ext>
                </a:extLst>
              </p:cNvPr>
              <p:cNvSpPr>
                <a:spLocks noChangeShapeType="1"/>
              </p:cNvSpPr>
              <p:nvPr/>
            </p:nvSpPr>
            <p:spPr bwMode="auto">
              <a:xfrm>
                <a:off x="2256" y="1440"/>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27" name="Line 3">
                <a:extLst>
                  <a:ext uri="{FF2B5EF4-FFF2-40B4-BE49-F238E27FC236}">
                    <a16:creationId xmlns:a16="http://schemas.microsoft.com/office/drawing/2014/main" id="{F9897719-BF00-4DED-BCE9-17B78B6E1566}"/>
                  </a:ext>
                </a:extLst>
              </p:cNvPr>
              <p:cNvSpPr>
                <a:spLocks noChangeShapeType="1"/>
              </p:cNvSpPr>
              <p:nvPr/>
            </p:nvSpPr>
            <p:spPr bwMode="auto">
              <a:xfrm flipH="1">
                <a:off x="912" y="1440"/>
                <a:ext cx="13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28" name="Line 4">
                <a:extLst>
                  <a:ext uri="{FF2B5EF4-FFF2-40B4-BE49-F238E27FC236}">
                    <a16:creationId xmlns:a16="http://schemas.microsoft.com/office/drawing/2014/main" id="{2E3F0681-EC37-43AD-BC63-3F214C68FCC8}"/>
                  </a:ext>
                </a:extLst>
              </p:cNvPr>
              <p:cNvSpPr>
                <a:spLocks noChangeShapeType="1"/>
              </p:cNvSpPr>
              <p:nvPr/>
            </p:nvSpPr>
            <p:spPr bwMode="auto">
              <a:xfrm>
                <a:off x="912"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29" name="Line 5">
                <a:extLst>
                  <a:ext uri="{FF2B5EF4-FFF2-40B4-BE49-F238E27FC236}">
                    <a16:creationId xmlns:a16="http://schemas.microsoft.com/office/drawing/2014/main" id="{807704C3-FD06-480E-94F0-4B2716E749B7}"/>
                  </a:ext>
                </a:extLst>
              </p:cNvPr>
              <p:cNvSpPr>
                <a:spLocks noChangeShapeType="1"/>
              </p:cNvSpPr>
              <p:nvPr/>
            </p:nvSpPr>
            <p:spPr bwMode="auto">
              <a:xfrm flipH="1">
                <a:off x="768"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30" name="Line 6">
                <a:extLst>
                  <a:ext uri="{FF2B5EF4-FFF2-40B4-BE49-F238E27FC236}">
                    <a16:creationId xmlns:a16="http://schemas.microsoft.com/office/drawing/2014/main" id="{A1500626-E8DC-4C09-8837-E76B110E05D5}"/>
                  </a:ext>
                </a:extLst>
              </p:cNvPr>
              <p:cNvSpPr>
                <a:spLocks noChangeShapeType="1"/>
              </p:cNvSpPr>
              <p:nvPr/>
            </p:nvSpPr>
            <p:spPr bwMode="auto">
              <a:xfrm flipV="1">
                <a:off x="912"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31" name="Oval 7">
                <a:extLst>
                  <a:ext uri="{FF2B5EF4-FFF2-40B4-BE49-F238E27FC236}">
                    <a16:creationId xmlns:a16="http://schemas.microsoft.com/office/drawing/2014/main" id="{6226301C-8AAD-4098-8AF6-B7B1D7948D89}"/>
                  </a:ext>
                </a:extLst>
              </p:cNvPr>
              <p:cNvSpPr>
                <a:spLocks noChangeArrowheads="1"/>
              </p:cNvSpPr>
              <p:nvPr/>
            </p:nvSpPr>
            <p:spPr bwMode="auto">
              <a:xfrm>
                <a:off x="864"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32" name="Line 8">
                <a:extLst>
                  <a:ext uri="{FF2B5EF4-FFF2-40B4-BE49-F238E27FC236}">
                    <a16:creationId xmlns:a16="http://schemas.microsoft.com/office/drawing/2014/main" id="{AD06703B-33FD-471C-9BED-903E4D08BFF8}"/>
                  </a:ext>
                </a:extLst>
              </p:cNvPr>
              <p:cNvSpPr>
                <a:spLocks noChangeShapeType="1"/>
              </p:cNvSpPr>
              <p:nvPr/>
            </p:nvSpPr>
            <p:spPr bwMode="auto">
              <a:xfrm>
                <a:off x="480"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33" name="Line 9">
                <a:extLst>
                  <a:ext uri="{FF2B5EF4-FFF2-40B4-BE49-F238E27FC236}">
                    <a16:creationId xmlns:a16="http://schemas.microsoft.com/office/drawing/2014/main" id="{403D8534-DAC2-46FA-B6A9-8A845AB724F7}"/>
                  </a:ext>
                </a:extLst>
              </p:cNvPr>
              <p:cNvSpPr>
                <a:spLocks noChangeShapeType="1"/>
              </p:cNvSpPr>
              <p:nvPr/>
            </p:nvSpPr>
            <p:spPr bwMode="auto">
              <a:xfrm flipH="1">
                <a:off x="336"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37" name="Rectangle 13">
                <a:extLst>
                  <a:ext uri="{FF2B5EF4-FFF2-40B4-BE49-F238E27FC236}">
                    <a16:creationId xmlns:a16="http://schemas.microsoft.com/office/drawing/2014/main" id="{FF45DE0A-3EEC-444F-950F-26A859DD5E64}"/>
                  </a:ext>
                </a:extLst>
              </p:cNvPr>
              <p:cNvSpPr>
                <a:spLocks noChangeArrowheads="1"/>
              </p:cNvSpPr>
              <p:nvPr/>
            </p:nvSpPr>
            <p:spPr bwMode="auto">
              <a:xfrm>
                <a:off x="28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38" name="Rectangle 14">
                <a:extLst>
                  <a:ext uri="{FF2B5EF4-FFF2-40B4-BE49-F238E27FC236}">
                    <a16:creationId xmlns:a16="http://schemas.microsoft.com/office/drawing/2014/main" id="{006D2F94-01EB-4131-AC60-2862F38BDBDA}"/>
                  </a:ext>
                </a:extLst>
              </p:cNvPr>
              <p:cNvSpPr>
                <a:spLocks noChangeArrowheads="1"/>
              </p:cNvSpPr>
              <p:nvPr/>
            </p:nvSpPr>
            <p:spPr bwMode="auto">
              <a:xfrm>
                <a:off x="43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39" name="Line 15">
                <a:extLst>
                  <a:ext uri="{FF2B5EF4-FFF2-40B4-BE49-F238E27FC236}">
                    <a16:creationId xmlns:a16="http://schemas.microsoft.com/office/drawing/2014/main" id="{C4633A3E-8F26-4FF3-9EE8-9C9818E7C554}"/>
                  </a:ext>
                </a:extLst>
              </p:cNvPr>
              <p:cNvSpPr>
                <a:spLocks noChangeShapeType="1"/>
              </p:cNvSpPr>
              <p:nvPr/>
            </p:nvSpPr>
            <p:spPr bwMode="auto">
              <a:xfrm flipV="1">
                <a:off x="33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0" name="Line 16">
                <a:extLst>
                  <a:ext uri="{FF2B5EF4-FFF2-40B4-BE49-F238E27FC236}">
                    <a16:creationId xmlns:a16="http://schemas.microsoft.com/office/drawing/2014/main" id="{808288B8-5389-4CD3-9F64-620FEA901784}"/>
                  </a:ext>
                </a:extLst>
              </p:cNvPr>
              <p:cNvSpPr>
                <a:spLocks noChangeShapeType="1"/>
              </p:cNvSpPr>
              <p:nvPr/>
            </p:nvSpPr>
            <p:spPr bwMode="auto">
              <a:xfrm flipV="1">
                <a:off x="48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1" name="Oval 17">
                <a:extLst>
                  <a:ext uri="{FF2B5EF4-FFF2-40B4-BE49-F238E27FC236}">
                    <a16:creationId xmlns:a16="http://schemas.microsoft.com/office/drawing/2014/main" id="{788105C8-6EF0-4D24-BA08-73ACECB81A70}"/>
                  </a:ext>
                </a:extLst>
              </p:cNvPr>
              <p:cNvSpPr>
                <a:spLocks noChangeArrowheads="1"/>
              </p:cNvSpPr>
              <p:nvPr/>
            </p:nvSpPr>
            <p:spPr bwMode="auto">
              <a:xfrm>
                <a:off x="28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2" name="Oval 18">
                <a:extLst>
                  <a:ext uri="{FF2B5EF4-FFF2-40B4-BE49-F238E27FC236}">
                    <a16:creationId xmlns:a16="http://schemas.microsoft.com/office/drawing/2014/main" id="{D594B4DB-8A38-41A7-B52B-FABB9C20539D}"/>
                  </a:ext>
                </a:extLst>
              </p:cNvPr>
              <p:cNvSpPr>
                <a:spLocks noChangeArrowheads="1"/>
              </p:cNvSpPr>
              <p:nvPr/>
            </p:nvSpPr>
            <p:spPr bwMode="auto">
              <a:xfrm>
                <a:off x="43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3" name="Rectangle 19">
                <a:extLst>
                  <a:ext uri="{FF2B5EF4-FFF2-40B4-BE49-F238E27FC236}">
                    <a16:creationId xmlns:a16="http://schemas.microsoft.com/office/drawing/2014/main" id="{9F913582-F4FB-4CC8-8714-6BD7C8543C5A}"/>
                  </a:ext>
                </a:extLst>
              </p:cNvPr>
              <p:cNvSpPr>
                <a:spLocks noChangeArrowheads="1"/>
              </p:cNvSpPr>
              <p:nvPr/>
            </p:nvSpPr>
            <p:spPr bwMode="auto">
              <a:xfrm>
                <a:off x="5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4" name="Line 20">
                <a:extLst>
                  <a:ext uri="{FF2B5EF4-FFF2-40B4-BE49-F238E27FC236}">
                    <a16:creationId xmlns:a16="http://schemas.microsoft.com/office/drawing/2014/main" id="{ADDC994C-D7FF-471C-A656-3E0F2C457985}"/>
                  </a:ext>
                </a:extLst>
              </p:cNvPr>
              <p:cNvSpPr>
                <a:spLocks noChangeShapeType="1"/>
              </p:cNvSpPr>
              <p:nvPr/>
            </p:nvSpPr>
            <p:spPr bwMode="auto">
              <a:xfrm flipV="1">
                <a:off x="6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5" name="Oval 21">
                <a:extLst>
                  <a:ext uri="{FF2B5EF4-FFF2-40B4-BE49-F238E27FC236}">
                    <a16:creationId xmlns:a16="http://schemas.microsoft.com/office/drawing/2014/main" id="{BE6E095F-BADA-4B83-AF83-034D6578B590}"/>
                  </a:ext>
                </a:extLst>
              </p:cNvPr>
              <p:cNvSpPr>
                <a:spLocks noChangeArrowheads="1"/>
              </p:cNvSpPr>
              <p:nvPr/>
            </p:nvSpPr>
            <p:spPr bwMode="auto">
              <a:xfrm>
                <a:off x="5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6" name="Rectangle 22">
                <a:extLst>
                  <a:ext uri="{FF2B5EF4-FFF2-40B4-BE49-F238E27FC236}">
                    <a16:creationId xmlns:a16="http://schemas.microsoft.com/office/drawing/2014/main" id="{065923BF-F897-4D17-8F97-47F414C090FC}"/>
                  </a:ext>
                </a:extLst>
              </p:cNvPr>
              <p:cNvSpPr>
                <a:spLocks noChangeArrowheads="1"/>
              </p:cNvSpPr>
              <p:nvPr/>
            </p:nvSpPr>
            <p:spPr bwMode="auto">
              <a:xfrm>
                <a:off x="7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7" name="Line 23">
                <a:extLst>
                  <a:ext uri="{FF2B5EF4-FFF2-40B4-BE49-F238E27FC236}">
                    <a16:creationId xmlns:a16="http://schemas.microsoft.com/office/drawing/2014/main" id="{A7C452FD-E026-4B0E-8413-4DA7D9362ADB}"/>
                  </a:ext>
                </a:extLst>
              </p:cNvPr>
              <p:cNvSpPr>
                <a:spLocks noChangeShapeType="1"/>
              </p:cNvSpPr>
              <p:nvPr/>
            </p:nvSpPr>
            <p:spPr bwMode="auto">
              <a:xfrm flipV="1">
                <a:off x="7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8" name="Oval 24">
                <a:extLst>
                  <a:ext uri="{FF2B5EF4-FFF2-40B4-BE49-F238E27FC236}">
                    <a16:creationId xmlns:a16="http://schemas.microsoft.com/office/drawing/2014/main" id="{8E1369F0-B000-4BFC-A6B6-AE536C7F8C65}"/>
                  </a:ext>
                </a:extLst>
              </p:cNvPr>
              <p:cNvSpPr>
                <a:spLocks noChangeArrowheads="1"/>
              </p:cNvSpPr>
              <p:nvPr/>
            </p:nvSpPr>
            <p:spPr bwMode="auto">
              <a:xfrm>
                <a:off x="7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49" name="Rectangle 25">
                <a:extLst>
                  <a:ext uri="{FF2B5EF4-FFF2-40B4-BE49-F238E27FC236}">
                    <a16:creationId xmlns:a16="http://schemas.microsoft.com/office/drawing/2014/main" id="{8D88821B-D725-424D-94C9-32CF2C0F9BDC}"/>
                  </a:ext>
                </a:extLst>
              </p:cNvPr>
              <p:cNvSpPr>
                <a:spLocks noChangeArrowheads="1"/>
              </p:cNvSpPr>
              <p:nvPr/>
            </p:nvSpPr>
            <p:spPr bwMode="auto">
              <a:xfrm>
                <a:off x="8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0" name="Line 26">
                <a:extLst>
                  <a:ext uri="{FF2B5EF4-FFF2-40B4-BE49-F238E27FC236}">
                    <a16:creationId xmlns:a16="http://schemas.microsoft.com/office/drawing/2014/main" id="{0D77AB2E-C5DE-4DC9-A6BF-2782383AADF8}"/>
                  </a:ext>
                </a:extLst>
              </p:cNvPr>
              <p:cNvSpPr>
                <a:spLocks noChangeShapeType="1"/>
              </p:cNvSpPr>
              <p:nvPr/>
            </p:nvSpPr>
            <p:spPr bwMode="auto">
              <a:xfrm flipV="1">
                <a:off x="9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1" name="Oval 27">
                <a:extLst>
                  <a:ext uri="{FF2B5EF4-FFF2-40B4-BE49-F238E27FC236}">
                    <a16:creationId xmlns:a16="http://schemas.microsoft.com/office/drawing/2014/main" id="{5E7C60A3-0907-4193-8C4F-B4E0F7752998}"/>
                  </a:ext>
                </a:extLst>
              </p:cNvPr>
              <p:cNvSpPr>
                <a:spLocks noChangeArrowheads="1"/>
              </p:cNvSpPr>
              <p:nvPr/>
            </p:nvSpPr>
            <p:spPr bwMode="auto">
              <a:xfrm>
                <a:off x="8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2" name="Rectangle 28">
                <a:extLst>
                  <a:ext uri="{FF2B5EF4-FFF2-40B4-BE49-F238E27FC236}">
                    <a16:creationId xmlns:a16="http://schemas.microsoft.com/office/drawing/2014/main" id="{E5682B18-3623-4379-83F8-3A8B925ADB0C}"/>
                  </a:ext>
                </a:extLst>
              </p:cNvPr>
              <p:cNvSpPr>
                <a:spLocks noChangeArrowheads="1"/>
              </p:cNvSpPr>
              <p:nvPr/>
            </p:nvSpPr>
            <p:spPr bwMode="auto">
              <a:xfrm>
                <a:off x="10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3" name="Line 29">
                <a:extLst>
                  <a:ext uri="{FF2B5EF4-FFF2-40B4-BE49-F238E27FC236}">
                    <a16:creationId xmlns:a16="http://schemas.microsoft.com/office/drawing/2014/main" id="{88C6AB3B-14D0-4902-97B7-E2422EBC6215}"/>
                  </a:ext>
                </a:extLst>
              </p:cNvPr>
              <p:cNvSpPr>
                <a:spLocks noChangeShapeType="1"/>
              </p:cNvSpPr>
              <p:nvPr/>
            </p:nvSpPr>
            <p:spPr bwMode="auto">
              <a:xfrm flipV="1">
                <a:off x="10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4" name="Oval 30">
                <a:extLst>
                  <a:ext uri="{FF2B5EF4-FFF2-40B4-BE49-F238E27FC236}">
                    <a16:creationId xmlns:a16="http://schemas.microsoft.com/office/drawing/2014/main" id="{5E80DEA6-A133-4BE4-8265-767CC2B4C935}"/>
                  </a:ext>
                </a:extLst>
              </p:cNvPr>
              <p:cNvSpPr>
                <a:spLocks noChangeArrowheads="1"/>
              </p:cNvSpPr>
              <p:nvPr/>
            </p:nvSpPr>
            <p:spPr bwMode="auto">
              <a:xfrm>
                <a:off x="10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5" name="Line 31">
                <a:extLst>
                  <a:ext uri="{FF2B5EF4-FFF2-40B4-BE49-F238E27FC236}">
                    <a16:creationId xmlns:a16="http://schemas.microsoft.com/office/drawing/2014/main" id="{59EE1CDD-FAE8-4E50-A509-2E8D949BE267}"/>
                  </a:ext>
                </a:extLst>
              </p:cNvPr>
              <p:cNvSpPr>
                <a:spLocks noChangeShapeType="1"/>
              </p:cNvSpPr>
              <p:nvPr/>
            </p:nvSpPr>
            <p:spPr bwMode="auto">
              <a:xfrm flipV="1">
                <a:off x="480"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6" name="Oval 32">
                <a:extLst>
                  <a:ext uri="{FF2B5EF4-FFF2-40B4-BE49-F238E27FC236}">
                    <a16:creationId xmlns:a16="http://schemas.microsoft.com/office/drawing/2014/main" id="{1EBD9B85-C669-4AC2-934B-49B391A63504}"/>
                  </a:ext>
                </a:extLst>
              </p:cNvPr>
              <p:cNvSpPr>
                <a:spLocks noChangeArrowheads="1"/>
              </p:cNvSpPr>
              <p:nvPr/>
            </p:nvSpPr>
            <p:spPr bwMode="auto">
              <a:xfrm>
                <a:off x="432"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7" name="Line 33">
                <a:extLst>
                  <a:ext uri="{FF2B5EF4-FFF2-40B4-BE49-F238E27FC236}">
                    <a16:creationId xmlns:a16="http://schemas.microsoft.com/office/drawing/2014/main" id="{4265862F-7BB5-4897-9DCD-29BC01D72E60}"/>
                  </a:ext>
                </a:extLst>
              </p:cNvPr>
              <p:cNvSpPr>
                <a:spLocks noChangeShapeType="1"/>
              </p:cNvSpPr>
              <p:nvPr/>
            </p:nvSpPr>
            <p:spPr bwMode="auto">
              <a:xfrm>
                <a:off x="1344"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8" name="Line 34">
                <a:extLst>
                  <a:ext uri="{FF2B5EF4-FFF2-40B4-BE49-F238E27FC236}">
                    <a16:creationId xmlns:a16="http://schemas.microsoft.com/office/drawing/2014/main" id="{0E23CBE4-F3FC-41A4-B12F-AFD3F38A75F2}"/>
                  </a:ext>
                </a:extLst>
              </p:cNvPr>
              <p:cNvSpPr>
                <a:spLocks noChangeShapeType="1"/>
              </p:cNvSpPr>
              <p:nvPr/>
            </p:nvSpPr>
            <p:spPr bwMode="auto">
              <a:xfrm flipH="1">
                <a:off x="1200"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59" name="Line 35">
                <a:extLst>
                  <a:ext uri="{FF2B5EF4-FFF2-40B4-BE49-F238E27FC236}">
                    <a16:creationId xmlns:a16="http://schemas.microsoft.com/office/drawing/2014/main" id="{FB5DD903-8770-4E78-92E1-8087F0BC5EBE}"/>
                  </a:ext>
                </a:extLst>
              </p:cNvPr>
              <p:cNvSpPr>
                <a:spLocks noChangeShapeType="1"/>
              </p:cNvSpPr>
              <p:nvPr/>
            </p:nvSpPr>
            <p:spPr bwMode="auto">
              <a:xfrm flipV="1">
                <a:off x="1344"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0" name="Oval 36">
                <a:extLst>
                  <a:ext uri="{FF2B5EF4-FFF2-40B4-BE49-F238E27FC236}">
                    <a16:creationId xmlns:a16="http://schemas.microsoft.com/office/drawing/2014/main" id="{7D96B1B8-1979-4FCB-BE7A-304F1E305DF4}"/>
                  </a:ext>
                </a:extLst>
              </p:cNvPr>
              <p:cNvSpPr>
                <a:spLocks noChangeArrowheads="1"/>
              </p:cNvSpPr>
              <p:nvPr/>
            </p:nvSpPr>
            <p:spPr bwMode="auto">
              <a:xfrm>
                <a:off x="1296"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1" name="Rectangle 37">
                <a:extLst>
                  <a:ext uri="{FF2B5EF4-FFF2-40B4-BE49-F238E27FC236}">
                    <a16:creationId xmlns:a16="http://schemas.microsoft.com/office/drawing/2014/main" id="{DECC7190-AE8D-4BC4-BE4B-4A605D0E85F0}"/>
                  </a:ext>
                </a:extLst>
              </p:cNvPr>
              <p:cNvSpPr>
                <a:spLocks noChangeArrowheads="1"/>
              </p:cNvSpPr>
              <p:nvPr/>
            </p:nvSpPr>
            <p:spPr bwMode="auto">
              <a:xfrm>
                <a:off x="11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2" name="Line 38">
                <a:extLst>
                  <a:ext uri="{FF2B5EF4-FFF2-40B4-BE49-F238E27FC236}">
                    <a16:creationId xmlns:a16="http://schemas.microsoft.com/office/drawing/2014/main" id="{937FB140-B6A8-4D2D-91B8-F9080A8086EA}"/>
                  </a:ext>
                </a:extLst>
              </p:cNvPr>
              <p:cNvSpPr>
                <a:spLocks noChangeShapeType="1"/>
              </p:cNvSpPr>
              <p:nvPr/>
            </p:nvSpPr>
            <p:spPr bwMode="auto">
              <a:xfrm flipV="1">
                <a:off x="12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3" name="Oval 39">
                <a:extLst>
                  <a:ext uri="{FF2B5EF4-FFF2-40B4-BE49-F238E27FC236}">
                    <a16:creationId xmlns:a16="http://schemas.microsoft.com/office/drawing/2014/main" id="{D76DC576-7425-436F-B775-ED7C88CF90C7}"/>
                  </a:ext>
                </a:extLst>
              </p:cNvPr>
              <p:cNvSpPr>
                <a:spLocks noChangeArrowheads="1"/>
              </p:cNvSpPr>
              <p:nvPr/>
            </p:nvSpPr>
            <p:spPr bwMode="auto">
              <a:xfrm>
                <a:off x="11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4" name="Rectangle 40">
                <a:extLst>
                  <a:ext uri="{FF2B5EF4-FFF2-40B4-BE49-F238E27FC236}">
                    <a16:creationId xmlns:a16="http://schemas.microsoft.com/office/drawing/2014/main" id="{715A6887-2391-430F-8C9B-1380D35C6470}"/>
                  </a:ext>
                </a:extLst>
              </p:cNvPr>
              <p:cNvSpPr>
                <a:spLocks noChangeArrowheads="1"/>
              </p:cNvSpPr>
              <p:nvPr/>
            </p:nvSpPr>
            <p:spPr bwMode="auto">
              <a:xfrm>
                <a:off x="12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5" name="Line 41">
                <a:extLst>
                  <a:ext uri="{FF2B5EF4-FFF2-40B4-BE49-F238E27FC236}">
                    <a16:creationId xmlns:a16="http://schemas.microsoft.com/office/drawing/2014/main" id="{0BFBAE3B-A9B6-42AB-A101-4D8CB684B4AE}"/>
                  </a:ext>
                </a:extLst>
              </p:cNvPr>
              <p:cNvSpPr>
                <a:spLocks noChangeShapeType="1"/>
              </p:cNvSpPr>
              <p:nvPr/>
            </p:nvSpPr>
            <p:spPr bwMode="auto">
              <a:xfrm flipV="1">
                <a:off x="13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6" name="Oval 42">
                <a:extLst>
                  <a:ext uri="{FF2B5EF4-FFF2-40B4-BE49-F238E27FC236}">
                    <a16:creationId xmlns:a16="http://schemas.microsoft.com/office/drawing/2014/main" id="{D78B33E0-C224-40DA-8FA9-8E3AE03C4156}"/>
                  </a:ext>
                </a:extLst>
              </p:cNvPr>
              <p:cNvSpPr>
                <a:spLocks noChangeArrowheads="1"/>
              </p:cNvSpPr>
              <p:nvPr/>
            </p:nvSpPr>
            <p:spPr bwMode="auto">
              <a:xfrm>
                <a:off x="12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7" name="Rectangle 43">
                <a:extLst>
                  <a:ext uri="{FF2B5EF4-FFF2-40B4-BE49-F238E27FC236}">
                    <a16:creationId xmlns:a16="http://schemas.microsoft.com/office/drawing/2014/main" id="{2823B2C0-FEA3-4678-B114-6D92B13BF72D}"/>
                  </a:ext>
                </a:extLst>
              </p:cNvPr>
              <p:cNvSpPr>
                <a:spLocks noChangeArrowheads="1"/>
              </p:cNvSpPr>
              <p:nvPr/>
            </p:nvSpPr>
            <p:spPr bwMode="auto">
              <a:xfrm>
                <a:off x="14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8" name="Line 44">
                <a:extLst>
                  <a:ext uri="{FF2B5EF4-FFF2-40B4-BE49-F238E27FC236}">
                    <a16:creationId xmlns:a16="http://schemas.microsoft.com/office/drawing/2014/main" id="{40831104-68EC-4387-B9F9-E1E59752C9AA}"/>
                  </a:ext>
                </a:extLst>
              </p:cNvPr>
              <p:cNvSpPr>
                <a:spLocks noChangeShapeType="1"/>
              </p:cNvSpPr>
              <p:nvPr/>
            </p:nvSpPr>
            <p:spPr bwMode="auto">
              <a:xfrm flipV="1">
                <a:off x="14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69" name="Oval 45">
                <a:extLst>
                  <a:ext uri="{FF2B5EF4-FFF2-40B4-BE49-F238E27FC236}">
                    <a16:creationId xmlns:a16="http://schemas.microsoft.com/office/drawing/2014/main" id="{9777756F-C6C3-4CD0-9947-7A974610368F}"/>
                  </a:ext>
                </a:extLst>
              </p:cNvPr>
              <p:cNvSpPr>
                <a:spLocks noChangeArrowheads="1"/>
              </p:cNvSpPr>
              <p:nvPr/>
            </p:nvSpPr>
            <p:spPr bwMode="auto">
              <a:xfrm>
                <a:off x="14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0" name="Line 46">
                <a:extLst>
                  <a:ext uri="{FF2B5EF4-FFF2-40B4-BE49-F238E27FC236}">
                    <a16:creationId xmlns:a16="http://schemas.microsoft.com/office/drawing/2014/main" id="{B05B4CC8-76DD-4620-B8CC-F2DF156E050A}"/>
                  </a:ext>
                </a:extLst>
              </p:cNvPr>
              <p:cNvSpPr>
                <a:spLocks noChangeShapeType="1"/>
              </p:cNvSpPr>
              <p:nvPr/>
            </p:nvSpPr>
            <p:spPr bwMode="auto">
              <a:xfrm>
                <a:off x="912"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1" name="Line 47">
                <a:extLst>
                  <a:ext uri="{FF2B5EF4-FFF2-40B4-BE49-F238E27FC236}">
                    <a16:creationId xmlns:a16="http://schemas.microsoft.com/office/drawing/2014/main" id="{DDA9E015-E825-4276-BAB7-5A768E276141}"/>
                  </a:ext>
                </a:extLst>
              </p:cNvPr>
              <p:cNvSpPr>
                <a:spLocks noChangeShapeType="1"/>
              </p:cNvSpPr>
              <p:nvPr/>
            </p:nvSpPr>
            <p:spPr bwMode="auto">
              <a:xfrm flipH="1">
                <a:off x="480"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2" name="Line 48">
                <a:extLst>
                  <a:ext uri="{FF2B5EF4-FFF2-40B4-BE49-F238E27FC236}">
                    <a16:creationId xmlns:a16="http://schemas.microsoft.com/office/drawing/2014/main" id="{B1E3EA02-0600-47DC-AE45-013543E37497}"/>
                  </a:ext>
                </a:extLst>
              </p:cNvPr>
              <p:cNvSpPr>
                <a:spLocks noChangeShapeType="1"/>
              </p:cNvSpPr>
              <p:nvPr/>
            </p:nvSpPr>
            <p:spPr bwMode="auto">
              <a:xfrm flipV="1">
                <a:off x="912"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3" name="Oval 49">
                <a:extLst>
                  <a:ext uri="{FF2B5EF4-FFF2-40B4-BE49-F238E27FC236}">
                    <a16:creationId xmlns:a16="http://schemas.microsoft.com/office/drawing/2014/main" id="{D41320EE-3BCC-42E8-B481-DE8F0B311BDE}"/>
                  </a:ext>
                </a:extLst>
              </p:cNvPr>
              <p:cNvSpPr>
                <a:spLocks noChangeArrowheads="1"/>
              </p:cNvSpPr>
              <p:nvPr/>
            </p:nvSpPr>
            <p:spPr bwMode="auto">
              <a:xfrm>
                <a:off x="864"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4" name="Line 50">
                <a:extLst>
                  <a:ext uri="{FF2B5EF4-FFF2-40B4-BE49-F238E27FC236}">
                    <a16:creationId xmlns:a16="http://schemas.microsoft.com/office/drawing/2014/main" id="{7A582A98-1B7B-440A-B2B5-1F5BF16113DC}"/>
                  </a:ext>
                </a:extLst>
              </p:cNvPr>
              <p:cNvSpPr>
                <a:spLocks noChangeShapeType="1"/>
              </p:cNvSpPr>
              <p:nvPr/>
            </p:nvSpPr>
            <p:spPr bwMode="auto">
              <a:xfrm>
                <a:off x="2256"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5" name="Line 51">
                <a:extLst>
                  <a:ext uri="{FF2B5EF4-FFF2-40B4-BE49-F238E27FC236}">
                    <a16:creationId xmlns:a16="http://schemas.microsoft.com/office/drawing/2014/main" id="{D348596E-5921-4F7A-B770-7860B237A73F}"/>
                  </a:ext>
                </a:extLst>
              </p:cNvPr>
              <p:cNvSpPr>
                <a:spLocks noChangeShapeType="1"/>
              </p:cNvSpPr>
              <p:nvPr/>
            </p:nvSpPr>
            <p:spPr bwMode="auto">
              <a:xfrm flipH="1">
                <a:off x="2112"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6" name="Line 52">
                <a:extLst>
                  <a:ext uri="{FF2B5EF4-FFF2-40B4-BE49-F238E27FC236}">
                    <a16:creationId xmlns:a16="http://schemas.microsoft.com/office/drawing/2014/main" id="{1A22AD7B-E88C-401B-B3A9-DA064DDEDADE}"/>
                  </a:ext>
                </a:extLst>
              </p:cNvPr>
              <p:cNvSpPr>
                <a:spLocks noChangeShapeType="1"/>
              </p:cNvSpPr>
              <p:nvPr/>
            </p:nvSpPr>
            <p:spPr bwMode="auto">
              <a:xfrm flipV="1">
                <a:off x="2256"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7" name="Oval 53">
                <a:extLst>
                  <a:ext uri="{FF2B5EF4-FFF2-40B4-BE49-F238E27FC236}">
                    <a16:creationId xmlns:a16="http://schemas.microsoft.com/office/drawing/2014/main" id="{FDF0EA72-7098-4FB6-8DA4-7247730A9C08}"/>
                  </a:ext>
                </a:extLst>
              </p:cNvPr>
              <p:cNvSpPr>
                <a:spLocks noChangeArrowheads="1"/>
              </p:cNvSpPr>
              <p:nvPr/>
            </p:nvSpPr>
            <p:spPr bwMode="auto">
              <a:xfrm>
                <a:off x="2208"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8" name="Line 54">
                <a:extLst>
                  <a:ext uri="{FF2B5EF4-FFF2-40B4-BE49-F238E27FC236}">
                    <a16:creationId xmlns:a16="http://schemas.microsoft.com/office/drawing/2014/main" id="{711087D7-BAD9-45D3-B32E-BA1963BBE011}"/>
                  </a:ext>
                </a:extLst>
              </p:cNvPr>
              <p:cNvSpPr>
                <a:spLocks noChangeShapeType="1"/>
              </p:cNvSpPr>
              <p:nvPr/>
            </p:nvSpPr>
            <p:spPr bwMode="auto">
              <a:xfrm>
                <a:off x="1824"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79" name="Line 55">
                <a:extLst>
                  <a:ext uri="{FF2B5EF4-FFF2-40B4-BE49-F238E27FC236}">
                    <a16:creationId xmlns:a16="http://schemas.microsoft.com/office/drawing/2014/main" id="{0990FBE2-FC25-4AE5-99F4-D124D2895035}"/>
                  </a:ext>
                </a:extLst>
              </p:cNvPr>
              <p:cNvSpPr>
                <a:spLocks noChangeShapeType="1"/>
              </p:cNvSpPr>
              <p:nvPr/>
            </p:nvSpPr>
            <p:spPr bwMode="auto">
              <a:xfrm flipH="1">
                <a:off x="1680"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0" name="Rectangle 56">
                <a:extLst>
                  <a:ext uri="{FF2B5EF4-FFF2-40B4-BE49-F238E27FC236}">
                    <a16:creationId xmlns:a16="http://schemas.microsoft.com/office/drawing/2014/main" id="{4AD279AB-1CAB-4E61-9315-6CF3C11A1AF9}"/>
                  </a:ext>
                </a:extLst>
              </p:cNvPr>
              <p:cNvSpPr>
                <a:spLocks noChangeArrowheads="1"/>
              </p:cNvSpPr>
              <p:nvPr/>
            </p:nvSpPr>
            <p:spPr bwMode="auto">
              <a:xfrm>
                <a:off x="163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1" name="Rectangle 57">
                <a:extLst>
                  <a:ext uri="{FF2B5EF4-FFF2-40B4-BE49-F238E27FC236}">
                    <a16:creationId xmlns:a16="http://schemas.microsoft.com/office/drawing/2014/main" id="{E38A4D00-3DC2-4221-9C65-3872278BC56A}"/>
                  </a:ext>
                </a:extLst>
              </p:cNvPr>
              <p:cNvSpPr>
                <a:spLocks noChangeArrowheads="1"/>
              </p:cNvSpPr>
              <p:nvPr/>
            </p:nvSpPr>
            <p:spPr bwMode="auto">
              <a:xfrm>
                <a:off x="17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2" name="Line 58">
                <a:extLst>
                  <a:ext uri="{FF2B5EF4-FFF2-40B4-BE49-F238E27FC236}">
                    <a16:creationId xmlns:a16="http://schemas.microsoft.com/office/drawing/2014/main" id="{C530CA2C-5A20-49E9-89AE-62A22C3DBFE3}"/>
                  </a:ext>
                </a:extLst>
              </p:cNvPr>
              <p:cNvSpPr>
                <a:spLocks noChangeShapeType="1"/>
              </p:cNvSpPr>
              <p:nvPr/>
            </p:nvSpPr>
            <p:spPr bwMode="auto">
              <a:xfrm flipV="1">
                <a:off x="168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3" name="Line 59">
                <a:extLst>
                  <a:ext uri="{FF2B5EF4-FFF2-40B4-BE49-F238E27FC236}">
                    <a16:creationId xmlns:a16="http://schemas.microsoft.com/office/drawing/2014/main" id="{54AED64B-897C-443A-BB70-26DD7D5E976F}"/>
                  </a:ext>
                </a:extLst>
              </p:cNvPr>
              <p:cNvSpPr>
                <a:spLocks noChangeShapeType="1"/>
              </p:cNvSpPr>
              <p:nvPr/>
            </p:nvSpPr>
            <p:spPr bwMode="auto">
              <a:xfrm flipV="1">
                <a:off x="18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4" name="Oval 60">
                <a:extLst>
                  <a:ext uri="{FF2B5EF4-FFF2-40B4-BE49-F238E27FC236}">
                    <a16:creationId xmlns:a16="http://schemas.microsoft.com/office/drawing/2014/main" id="{642CEC45-4C25-427C-9CB5-EDF185906243}"/>
                  </a:ext>
                </a:extLst>
              </p:cNvPr>
              <p:cNvSpPr>
                <a:spLocks noChangeArrowheads="1"/>
              </p:cNvSpPr>
              <p:nvPr/>
            </p:nvSpPr>
            <p:spPr bwMode="auto">
              <a:xfrm>
                <a:off x="163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5" name="Oval 61">
                <a:extLst>
                  <a:ext uri="{FF2B5EF4-FFF2-40B4-BE49-F238E27FC236}">
                    <a16:creationId xmlns:a16="http://schemas.microsoft.com/office/drawing/2014/main" id="{3DACC83C-99DF-44F2-8A3C-7CCEAB02B605}"/>
                  </a:ext>
                </a:extLst>
              </p:cNvPr>
              <p:cNvSpPr>
                <a:spLocks noChangeArrowheads="1"/>
              </p:cNvSpPr>
              <p:nvPr/>
            </p:nvSpPr>
            <p:spPr bwMode="auto">
              <a:xfrm>
                <a:off x="17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6" name="Rectangle 62">
                <a:extLst>
                  <a:ext uri="{FF2B5EF4-FFF2-40B4-BE49-F238E27FC236}">
                    <a16:creationId xmlns:a16="http://schemas.microsoft.com/office/drawing/2014/main" id="{ED180ACF-4722-4F20-A31A-34172BF8E090}"/>
                  </a:ext>
                </a:extLst>
              </p:cNvPr>
              <p:cNvSpPr>
                <a:spLocks noChangeArrowheads="1"/>
              </p:cNvSpPr>
              <p:nvPr/>
            </p:nvSpPr>
            <p:spPr bwMode="auto">
              <a:xfrm>
                <a:off x="19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7" name="Line 63">
                <a:extLst>
                  <a:ext uri="{FF2B5EF4-FFF2-40B4-BE49-F238E27FC236}">
                    <a16:creationId xmlns:a16="http://schemas.microsoft.com/office/drawing/2014/main" id="{DF02D2E3-6AB8-463E-8A7D-68A0963807DF}"/>
                  </a:ext>
                </a:extLst>
              </p:cNvPr>
              <p:cNvSpPr>
                <a:spLocks noChangeShapeType="1"/>
              </p:cNvSpPr>
              <p:nvPr/>
            </p:nvSpPr>
            <p:spPr bwMode="auto">
              <a:xfrm flipV="1">
                <a:off x="19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8" name="Oval 64">
                <a:extLst>
                  <a:ext uri="{FF2B5EF4-FFF2-40B4-BE49-F238E27FC236}">
                    <a16:creationId xmlns:a16="http://schemas.microsoft.com/office/drawing/2014/main" id="{E4B5B64A-1C9B-4342-AD98-DB8D92AA3C75}"/>
                  </a:ext>
                </a:extLst>
              </p:cNvPr>
              <p:cNvSpPr>
                <a:spLocks noChangeArrowheads="1"/>
              </p:cNvSpPr>
              <p:nvPr/>
            </p:nvSpPr>
            <p:spPr bwMode="auto">
              <a:xfrm>
                <a:off x="19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89" name="Rectangle 65">
                <a:extLst>
                  <a:ext uri="{FF2B5EF4-FFF2-40B4-BE49-F238E27FC236}">
                    <a16:creationId xmlns:a16="http://schemas.microsoft.com/office/drawing/2014/main" id="{6361E9A6-74F4-4523-9365-EACF745FC0F2}"/>
                  </a:ext>
                </a:extLst>
              </p:cNvPr>
              <p:cNvSpPr>
                <a:spLocks noChangeArrowheads="1"/>
              </p:cNvSpPr>
              <p:nvPr/>
            </p:nvSpPr>
            <p:spPr bwMode="auto">
              <a:xfrm>
                <a:off x="20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0" name="Line 66">
                <a:extLst>
                  <a:ext uri="{FF2B5EF4-FFF2-40B4-BE49-F238E27FC236}">
                    <a16:creationId xmlns:a16="http://schemas.microsoft.com/office/drawing/2014/main" id="{8F8707EC-5BD1-4EB1-948C-F9DD29137A00}"/>
                  </a:ext>
                </a:extLst>
              </p:cNvPr>
              <p:cNvSpPr>
                <a:spLocks noChangeShapeType="1"/>
              </p:cNvSpPr>
              <p:nvPr/>
            </p:nvSpPr>
            <p:spPr bwMode="auto">
              <a:xfrm flipV="1">
                <a:off x="21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1" name="Oval 67">
                <a:extLst>
                  <a:ext uri="{FF2B5EF4-FFF2-40B4-BE49-F238E27FC236}">
                    <a16:creationId xmlns:a16="http://schemas.microsoft.com/office/drawing/2014/main" id="{0DAC8622-82D2-4D88-AB1D-61A0918731F0}"/>
                  </a:ext>
                </a:extLst>
              </p:cNvPr>
              <p:cNvSpPr>
                <a:spLocks noChangeArrowheads="1"/>
              </p:cNvSpPr>
              <p:nvPr/>
            </p:nvSpPr>
            <p:spPr bwMode="auto">
              <a:xfrm>
                <a:off x="20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2" name="Rectangle 68">
                <a:extLst>
                  <a:ext uri="{FF2B5EF4-FFF2-40B4-BE49-F238E27FC236}">
                    <a16:creationId xmlns:a16="http://schemas.microsoft.com/office/drawing/2014/main" id="{84112963-0A4C-4097-B55E-C83608D4BBA5}"/>
                  </a:ext>
                </a:extLst>
              </p:cNvPr>
              <p:cNvSpPr>
                <a:spLocks noChangeArrowheads="1"/>
              </p:cNvSpPr>
              <p:nvPr/>
            </p:nvSpPr>
            <p:spPr bwMode="auto">
              <a:xfrm>
                <a:off x="22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3" name="Line 69">
                <a:extLst>
                  <a:ext uri="{FF2B5EF4-FFF2-40B4-BE49-F238E27FC236}">
                    <a16:creationId xmlns:a16="http://schemas.microsoft.com/office/drawing/2014/main" id="{6A296506-E00B-4D71-B89C-D50D1674032A}"/>
                  </a:ext>
                </a:extLst>
              </p:cNvPr>
              <p:cNvSpPr>
                <a:spLocks noChangeShapeType="1"/>
              </p:cNvSpPr>
              <p:nvPr/>
            </p:nvSpPr>
            <p:spPr bwMode="auto">
              <a:xfrm flipV="1">
                <a:off x="22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4" name="Oval 70">
                <a:extLst>
                  <a:ext uri="{FF2B5EF4-FFF2-40B4-BE49-F238E27FC236}">
                    <a16:creationId xmlns:a16="http://schemas.microsoft.com/office/drawing/2014/main" id="{BE1C16A9-3B6F-456F-9743-114A72DE384E}"/>
                  </a:ext>
                </a:extLst>
              </p:cNvPr>
              <p:cNvSpPr>
                <a:spLocks noChangeArrowheads="1"/>
              </p:cNvSpPr>
              <p:nvPr/>
            </p:nvSpPr>
            <p:spPr bwMode="auto">
              <a:xfrm>
                <a:off x="22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5" name="Rectangle 71">
                <a:extLst>
                  <a:ext uri="{FF2B5EF4-FFF2-40B4-BE49-F238E27FC236}">
                    <a16:creationId xmlns:a16="http://schemas.microsoft.com/office/drawing/2014/main" id="{35BD74DD-052F-47B8-9281-04E386B8513E}"/>
                  </a:ext>
                </a:extLst>
              </p:cNvPr>
              <p:cNvSpPr>
                <a:spLocks noChangeArrowheads="1"/>
              </p:cNvSpPr>
              <p:nvPr/>
            </p:nvSpPr>
            <p:spPr bwMode="auto">
              <a:xfrm>
                <a:off x="23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6" name="Line 72">
                <a:extLst>
                  <a:ext uri="{FF2B5EF4-FFF2-40B4-BE49-F238E27FC236}">
                    <a16:creationId xmlns:a16="http://schemas.microsoft.com/office/drawing/2014/main" id="{011FCFE3-6251-48EE-A8E4-3B6DFAE3DF61}"/>
                  </a:ext>
                </a:extLst>
              </p:cNvPr>
              <p:cNvSpPr>
                <a:spLocks noChangeShapeType="1"/>
              </p:cNvSpPr>
              <p:nvPr/>
            </p:nvSpPr>
            <p:spPr bwMode="auto">
              <a:xfrm flipV="1">
                <a:off x="24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7" name="Oval 73">
                <a:extLst>
                  <a:ext uri="{FF2B5EF4-FFF2-40B4-BE49-F238E27FC236}">
                    <a16:creationId xmlns:a16="http://schemas.microsoft.com/office/drawing/2014/main" id="{FA47B3DC-6E99-4416-916B-2F5A1EC06256}"/>
                  </a:ext>
                </a:extLst>
              </p:cNvPr>
              <p:cNvSpPr>
                <a:spLocks noChangeArrowheads="1"/>
              </p:cNvSpPr>
              <p:nvPr/>
            </p:nvSpPr>
            <p:spPr bwMode="auto">
              <a:xfrm>
                <a:off x="23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8" name="Line 74">
                <a:extLst>
                  <a:ext uri="{FF2B5EF4-FFF2-40B4-BE49-F238E27FC236}">
                    <a16:creationId xmlns:a16="http://schemas.microsoft.com/office/drawing/2014/main" id="{0F3455EF-5963-4F86-A20A-F356385F353F}"/>
                  </a:ext>
                </a:extLst>
              </p:cNvPr>
              <p:cNvSpPr>
                <a:spLocks noChangeShapeType="1"/>
              </p:cNvSpPr>
              <p:nvPr/>
            </p:nvSpPr>
            <p:spPr bwMode="auto">
              <a:xfrm flipV="1">
                <a:off x="1824"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699" name="Oval 75">
                <a:extLst>
                  <a:ext uri="{FF2B5EF4-FFF2-40B4-BE49-F238E27FC236}">
                    <a16:creationId xmlns:a16="http://schemas.microsoft.com/office/drawing/2014/main" id="{5441177F-2836-4D4B-9C7D-5FEF40F39710}"/>
                  </a:ext>
                </a:extLst>
              </p:cNvPr>
              <p:cNvSpPr>
                <a:spLocks noChangeArrowheads="1"/>
              </p:cNvSpPr>
              <p:nvPr/>
            </p:nvSpPr>
            <p:spPr bwMode="auto">
              <a:xfrm>
                <a:off x="1776"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0" name="Line 76">
                <a:extLst>
                  <a:ext uri="{FF2B5EF4-FFF2-40B4-BE49-F238E27FC236}">
                    <a16:creationId xmlns:a16="http://schemas.microsoft.com/office/drawing/2014/main" id="{FD812225-1013-427B-AC85-BFD4EC519211}"/>
                  </a:ext>
                </a:extLst>
              </p:cNvPr>
              <p:cNvSpPr>
                <a:spLocks noChangeShapeType="1"/>
              </p:cNvSpPr>
              <p:nvPr/>
            </p:nvSpPr>
            <p:spPr bwMode="auto">
              <a:xfrm>
                <a:off x="2688"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1" name="Line 77">
                <a:extLst>
                  <a:ext uri="{FF2B5EF4-FFF2-40B4-BE49-F238E27FC236}">
                    <a16:creationId xmlns:a16="http://schemas.microsoft.com/office/drawing/2014/main" id="{CCFAF34C-02A1-4A6A-8764-C32C619745A9}"/>
                  </a:ext>
                </a:extLst>
              </p:cNvPr>
              <p:cNvSpPr>
                <a:spLocks noChangeShapeType="1"/>
              </p:cNvSpPr>
              <p:nvPr/>
            </p:nvSpPr>
            <p:spPr bwMode="auto">
              <a:xfrm flipH="1">
                <a:off x="2544"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2" name="Line 78">
                <a:extLst>
                  <a:ext uri="{FF2B5EF4-FFF2-40B4-BE49-F238E27FC236}">
                    <a16:creationId xmlns:a16="http://schemas.microsoft.com/office/drawing/2014/main" id="{054F5573-595C-429B-92BD-0771BD648914}"/>
                  </a:ext>
                </a:extLst>
              </p:cNvPr>
              <p:cNvSpPr>
                <a:spLocks noChangeShapeType="1"/>
              </p:cNvSpPr>
              <p:nvPr/>
            </p:nvSpPr>
            <p:spPr bwMode="auto">
              <a:xfrm flipV="1">
                <a:off x="2688"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3" name="Oval 79">
                <a:extLst>
                  <a:ext uri="{FF2B5EF4-FFF2-40B4-BE49-F238E27FC236}">
                    <a16:creationId xmlns:a16="http://schemas.microsoft.com/office/drawing/2014/main" id="{B17E3BD2-3F3E-43D4-8E62-383728F8BEDA}"/>
                  </a:ext>
                </a:extLst>
              </p:cNvPr>
              <p:cNvSpPr>
                <a:spLocks noChangeArrowheads="1"/>
              </p:cNvSpPr>
              <p:nvPr/>
            </p:nvSpPr>
            <p:spPr bwMode="auto">
              <a:xfrm>
                <a:off x="2640"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4" name="Rectangle 80">
                <a:extLst>
                  <a:ext uri="{FF2B5EF4-FFF2-40B4-BE49-F238E27FC236}">
                    <a16:creationId xmlns:a16="http://schemas.microsoft.com/office/drawing/2014/main" id="{6D7C904F-2D31-4A5C-9A45-B0E746F10149}"/>
                  </a:ext>
                </a:extLst>
              </p:cNvPr>
              <p:cNvSpPr>
                <a:spLocks noChangeArrowheads="1"/>
              </p:cNvSpPr>
              <p:nvPr/>
            </p:nvSpPr>
            <p:spPr bwMode="auto">
              <a:xfrm>
                <a:off x="24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5" name="Line 81">
                <a:extLst>
                  <a:ext uri="{FF2B5EF4-FFF2-40B4-BE49-F238E27FC236}">
                    <a16:creationId xmlns:a16="http://schemas.microsoft.com/office/drawing/2014/main" id="{4FF9EFEA-7216-4EAF-84C0-200AE10DDAEF}"/>
                  </a:ext>
                </a:extLst>
              </p:cNvPr>
              <p:cNvSpPr>
                <a:spLocks noChangeShapeType="1"/>
              </p:cNvSpPr>
              <p:nvPr/>
            </p:nvSpPr>
            <p:spPr bwMode="auto">
              <a:xfrm flipV="1">
                <a:off x="25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6" name="Oval 82">
                <a:extLst>
                  <a:ext uri="{FF2B5EF4-FFF2-40B4-BE49-F238E27FC236}">
                    <a16:creationId xmlns:a16="http://schemas.microsoft.com/office/drawing/2014/main" id="{13822B62-D7A4-4E5B-B9F3-729B2926D05D}"/>
                  </a:ext>
                </a:extLst>
              </p:cNvPr>
              <p:cNvSpPr>
                <a:spLocks noChangeArrowheads="1"/>
              </p:cNvSpPr>
              <p:nvPr/>
            </p:nvSpPr>
            <p:spPr bwMode="auto">
              <a:xfrm>
                <a:off x="24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7" name="Rectangle 83">
                <a:extLst>
                  <a:ext uri="{FF2B5EF4-FFF2-40B4-BE49-F238E27FC236}">
                    <a16:creationId xmlns:a16="http://schemas.microsoft.com/office/drawing/2014/main" id="{B647A4E7-60D2-4354-8BA9-67290B7D8E61}"/>
                  </a:ext>
                </a:extLst>
              </p:cNvPr>
              <p:cNvSpPr>
                <a:spLocks noChangeArrowheads="1"/>
              </p:cNvSpPr>
              <p:nvPr/>
            </p:nvSpPr>
            <p:spPr bwMode="auto">
              <a:xfrm>
                <a:off x="26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8" name="Line 84">
                <a:extLst>
                  <a:ext uri="{FF2B5EF4-FFF2-40B4-BE49-F238E27FC236}">
                    <a16:creationId xmlns:a16="http://schemas.microsoft.com/office/drawing/2014/main" id="{F4488B8F-DEC9-4BD6-B46C-B89351BB5241}"/>
                  </a:ext>
                </a:extLst>
              </p:cNvPr>
              <p:cNvSpPr>
                <a:spLocks noChangeShapeType="1"/>
              </p:cNvSpPr>
              <p:nvPr/>
            </p:nvSpPr>
            <p:spPr bwMode="auto">
              <a:xfrm flipV="1">
                <a:off x="26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09" name="Oval 85">
                <a:extLst>
                  <a:ext uri="{FF2B5EF4-FFF2-40B4-BE49-F238E27FC236}">
                    <a16:creationId xmlns:a16="http://schemas.microsoft.com/office/drawing/2014/main" id="{CC42AC6A-2EEB-477C-9965-AA8B5200938F}"/>
                  </a:ext>
                </a:extLst>
              </p:cNvPr>
              <p:cNvSpPr>
                <a:spLocks noChangeArrowheads="1"/>
              </p:cNvSpPr>
              <p:nvPr/>
            </p:nvSpPr>
            <p:spPr bwMode="auto">
              <a:xfrm>
                <a:off x="26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0" name="Rectangle 86">
                <a:extLst>
                  <a:ext uri="{FF2B5EF4-FFF2-40B4-BE49-F238E27FC236}">
                    <a16:creationId xmlns:a16="http://schemas.microsoft.com/office/drawing/2014/main" id="{5EA2F6CB-73AD-44D9-84AA-1E15D24D69E7}"/>
                  </a:ext>
                </a:extLst>
              </p:cNvPr>
              <p:cNvSpPr>
                <a:spLocks noChangeArrowheads="1"/>
              </p:cNvSpPr>
              <p:nvPr/>
            </p:nvSpPr>
            <p:spPr bwMode="auto">
              <a:xfrm>
                <a:off x="278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1" name="Line 87">
                <a:extLst>
                  <a:ext uri="{FF2B5EF4-FFF2-40B4-BE49-F238E27FC236}">
                    <a16:creationId xmlns:a16="http://schemas.microsoft.com/office/drawing/2014/main" id="{8925B61E-80D2-44E9-993D-CA8913B498C2}"/>
                  </a:ext>
                </a:extLst>
              </p:cNvPr>
              <p:cNvSpPr>
                <a:spLocks noChangeShapeType="1"/>
              </p:cNvSpPr>
              <p:nvPr/>
            </p:nvSpPr>
            <p:spPr bwMode="auto">
              <a:xfrm flipV="1">
                <a:off x="283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2" name="Oval 88">
                <a:extLst>
                  <a:ext uri="{FF2B5EF4-FFF2-40B4-BE49-F238E27FC236}">
                    <a16:creationId xmlns:a16="http://schemas.microsoft.com/office/drawing/2014/main" id="{46759607-A046-411F-9B0F-06FF169B52DC}"/>
                  </a:ext>
                </a:extLst>
              </p:cNvPr>
              <p:cNvSpPr>
                <a:spLocks noChangeArrowheads="1"/>
              </p:cNvSpPr>
              <p:nvPr/>
            </p:nvSpPr>
            <p:spPr bwMode="auto">
              <a:xfrm>
                <a:off x="278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3" name="Line 89">
                <a:extLst>
                  <a:ext uri="{FF2B5EF4-FFF2-40B4-BE49-F238E27FC236}">
                    <a16:creationId xmlns:a16="http://schemas.microsoft.com/office/drawing/2014/main" id="{FB70157B-0E4C-4FBF-8A29-F5455609E7E4}"/>
                  </a:ext>
                </a:extLst>
              </p:cNvPr>
              <p:cNvSpPr>
                <a:spLocks noChangeShapeType="1"/>
              </p:cNvSpPr>
              <p:nvPr/>
            </p:nvSpPr>
            <p:spPr bwMode="auto">
              <a:xfrm>
                <a:off x="2256"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4" name="Line 90">
                <a:extLst>
                  <a:ext uri="{FF2B5EF4-FFF2-40B4-BE49-F238E27FC236}">
                    <a16:creationId xmlns:a16="http://schemas.microsoft.com/office/drawing/2014/main" id="{86C0E96E-6D8B-484F-93A6-26DD6D5CCB79}"/>
                  </a:ext>
                </a:extLst>
              </p:cNvPr>
              <p:cNvSpPr>
                <a:spLocks noChangeShapeType="1"/>
              </p:cNvSpPr>
              <p:nvPr/>
            </p:nvSpPr>
            <p:spPr bwMode="auto">
              <a:xfrm flipH="1">
                <a:off x="1824"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5" name="Line 91">
                <a:extLst>
                  <a:ext uri="{FF2B5EF4-FFF2-40B4-BE49-F238E27FC236}">
                    <a16:creationId xmlns:a16="http://schemas.microsoft.com/office/drawing/2014/main" id="{FAE6CFD9-6707-4AE4-8EFC-E9E14B97C883}"/>
                  </a:ext>
                </a:extLst>
              </p:cNvPr>
              <p:cNvSpPr>
                <a:spLocks noChangeShapeType="1"/>
              </p:cNvSpPr>
              <p:nvPr/>
            </p:nvSpPr>
            <p:spPr bwMode="auto">
              <a:xfrm flipV="1">
                <a:off x="2256"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6" name="Oval 92">
                <a:extLst>
                  <a:ext uri="{FF2B5EF4-FFF2-40B4-BE49-F238E27FC236}">
                    <a16:creationId xmlns:a16="http://schemas.microsoft.com/office/drawing/2014/main" id="{2E0A3D0F-A2F0-48B7-B7B3-76A4787E663E}"/>
                  </a:ext>
                </a:extLst>
              </p:cNvPr>
              <p:cNvSpPr>
                <a:spLocks noChangeArrowheads="1"/>
              </p:cNvSpPr>
              <p:nvPr/>
            </p:nvSpPr>
            <p:spPr bwMode="auto">
              <a:xfrm>
                <a:off x="2208"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7" name="Line 93">
                <a:extLst>
                  <a:ext uri="{FF2B5EF4-FFF2-40B4-BE49-F238E27FC236}">
                    <a16:creationId xmlns:a16="http://schemas.microsoft.com/office/drawing/2014/main" id="{179F5080-ABBF-45F1-B911-3CD7A8C987F8}"/>
                  </a:ext>
                </a:extLst>
              </p:cNvPr>
              <p:cNvSpPr>
                <a:spLocks noChangeShapeType="1"/>
              </p:cNvSpPr>
              <p:nvPr/>
            </p:nvSpPr>
            <p:spPr bwMode="auto">
              <a:xfrm>
                <a:off x="3600"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8" name="Line 94">
                <a:extLst>
                  <a:ext uri="{FF2B5EF4-FFF2-40B4-BE49-F238E27FC236}">
                    <a16:creationId xmlns:a16="http://schemas.microsoft.com/office/drawing/2014/main" id="{B3F28244-0D34-4148-A80D-A83252293698}"/>
                  </a:ext>
                </a:extLst>
              </p:cNvPr>
              <p:cNvSpPr>
                <a:spLocks noChangeShapeType="1"/>
              </p:cNvSpPr>
              <p:nvPr/>
            </p:nvSpPr>
            <p:spPr bwMode="auto">
              <a:xfrm flipH="1">
                <a:off x="3456"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19" name="Line 95">
                <a:extLst>
                  <a:ext uri="{FF2B5EF4-FFF2-40B4-BE49-F238E27FC236}">
                    <a16:creationId xmlns:a16="http://schemas.microsoft.com/office/drawing/2014/main" id="{FE503790-0F4A-4500-B503-6AC252EAA949}"/>
                  </a:ext>
                </a:extLst>
              </p:cNvPr>
              <p:cNvSpPr>
                <a:spLocks noChangeShapeType="1"/>
              </p:cNvSpPr>
              <p:nvPr/>
            </p:nvSpPr>
            <p:spPr bwMode="auto">
              <a:xfrm flipV="1">
                <a:off x="3600"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0" name="Oval 96">
                <a:extLst>
                  <a:ext uri="{FF2B5EF4-FFF2-40B4-BE49-F238E27FC236}">
                    <a16:creationId xmlns:a16="http://schemas.microsoft.com/office/drawing/2014/main" id="{508D7EAA-3F99-44E4-81EA-14C55FDAFB81}"/>
                  </a:ext>
                </a:extLst>
              </p:cNvPr>
              <p:cNvSpPr>
                <a:spLocks noChangeArrowheads="1"/>
              </p:cNvSpPr>
              <p:nvPr/>
            </p:nvSpPr>
            <p:spPr bwMode="auto">
              <a:xfrm>
                <a:off x="3552"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1" name="Line 97">
                <a:extLst>
                  <a:ext uri="{FF2B5EF4-FFF2-40B4-BE49-F238E27FC236}">
                    <a16:creationId xmlns:a16="http://schemas.microsoft.com/office/drawing/2014/main" id="{B032632D-54E2-485D-9B0B-A99B55761DFD}"/>
                  </a:ext>
                </a:extLst>
              </p:cNvPr>
              <p:cNvSpPr>
                <a:spLocks noChangeShapeType="1"/>
              </p:cNvSpPr>
              <p:nvPr/>
            </p:nvSpPr>
            <p:spPr bwMode="auto">
              <a:xfrm>
                <a:off x="3168" y="2496"/>
                <a:ext cx="13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2" name="Line 98">
                <a:extLst>
                  <a:ext uri="{FF2B5EF4-FFF2-40B4-BE49-F238E27FC236}">
                    <a16:creationId xmlns:a16="http://schemas.microsoft.com/office/drawing/2014/main" id="{87E109E0-A2B9-46E8-A952-3A0999A0D52F}"/>
                  </a:ext>
                </a:extLst>
              </p:cNvPr>
              <p:cNvSpPr>
                <a:spLocks noChangeShapeType="1"/>
              </p:cNvSpPr>
              <p:nvPr/>
            </p:nvSpPr>
            <p:spPr bwMode="auto">
              <a:xfrm flipH="1">
                <a:off x="3024"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3" name="Rectangle 99">
                <a:extLst>
                  <a:ext uri="{FF2B5EF4-FFF2-40B4-BE49-F238E27FC236}">
                    <a16:creationId xmlns:a16="http://schemas.microsoft.com/office/drawing/2014/main" id="{C234FE0A-10E1-4A1D-861A-999D31FFB8DC}"/>
                  </a:ext>
                </a:extLst>
              </p:cNvPr>
              <p:cNvSpPr>
                <a:spLocks noChangeArrowheads="1"/>
              </p:cNvSpPr>
              <p:nvPr/>
            </p:nvSpPr>
            <p:spPr bwMode="auto">
              <a:xfrm>
                <a:off x="297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4" name="Rectangle 100">
                <a:extLst>
                  <a:ext uri="{FF2B5EF4-FFF2-40B4-BE49-F238E27FC236}">
                    <a16:creationId xmlns:a16="http://schemas.microsoft.com/office/drawing/2014/main" id="{4083EAAA-15C2-4B33-A22C-EFD8F013720B}"/>
                  </a:ext>
                </a:extLst>
              </p:cNvPr>
              <p:cNvSpPr>
                <a:spLocks noChangeArrowheads="1"/>
              </p:cNvSpPr>
              <p:nvPr/>
            </p:nvSpPr>
            <p:spPr bwMode="auto">
              <a:xfrm>
                <a:off x="312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5" name="Line 101">
                <a:extLst>
                  <a:ext uri="{FF2B5EF4-FFF2-40B4-BE49-F238E27FC236}">
                    <a16:creationId xmlns:a16="http://schemas.microsoft.com/office/drawing/2014/main" id="{8804E0B8-3632-4DFF-A9D1-292D4B674C73}"/>
                  </a:ext>
                </a:extLst>
              </p:cNvPr>
              <p:cNvSpPr>
                <a:spLocks noChangeShapeType="1"/>
              </p:cNvSpPr>
              <p:nvPr/>
            </p:nvSpPr>
            <p:spPr bwMode="auto">
              <a:xfrm flipV="1">
                <a:off x="302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6" name="Line 102">
                <a:extLst>
                  <a:ext uri="{FF2B5EF4-FFF2-40B4-BE49-F238E27FC236}">
                    <a16:creationId xmlns:a16="http://schemas.microsoft.com/office/drawing/2014/main" id="{8521A9EC-1959-478E-A45F-9714BA323D3B}"/>
                  </a:ext>
                </a:extLst>
              </p:cNvPr>
              <p:cNvSpPr>
                <a:spLocks noChangeShapeType="1"/>
              </p:cNvSpPr>
              <p:nvPr/>
            </p:nvSpPr>
            <p:spPr bwMode="auto">
              <a:xfrm flipV="1">
                <a:off x="316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7" name="Oval 103">
                <a:extLst>
                  <a:ext uri="{FF2B5EF4-FFF2-40B4-BE49-F238E27FC236}">
                    <a16:creationId xmlns:a16="http://schemas.microsoft.com/office/drawing/2014/main" id="{F8AACCA5-9C19-44D8-A5D8-3E34BC7BB533}"/>
                  </a:ext>
                </a:extLst>
              </p:cNvPr>
              <p:cNvSpPr>
                <a:spLocks noChangeArrowheads="1"/>
              </p:cNvSpPr>
              <p:nvPr/>
            </p:nvSpPr>
            <p:spPr bwMode="auto">
              <a:xfrm>
                <a:off x="297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8" name="Oval 104">
                <a:extLst>
                  <a:ext uri="{FF2B5EF4-FFF2-40B4-BE49-F238E27FC236}">
                    <a16:creationId xmlns:a16="http://schemas.microsoft.com/office/drawing/2014/main" id="{024C770E-BDA6-40CF-8652-06880F107251}"/>
                  </a:ext>
                </a:extLst>
              </p:cNvPr>
              <p:cNvSpPr>
                <a:spLocks noChangeArrowheads="1"/>
              </p:cNvSpPr>
              <p:nvPr/>
            </p:nvSpPr>
            <p:spPr bwMode="auto">
              <a:xfrm>
                <a:off x="312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29" name="Rectangle 105">
                <a:extLst>
                  <a:ext uri="{FF2B5EF4-FFF2-40B4-BE49-F238E27FC236}">
                    <a16:creationId xmlns:a16="http://schemas.microsoft.com/office/drawing/2014/main" id="{6B98DDEB-AA3E-4E58-ABA5-647FC9235835}"/>
                  </a:ext>
                </a:extLst>
              </p:cNvPr>
              <p:cNvSpPr>
                <a:spLocks noChangeArrowheads="1"/>
              </p:cNvSpPr>
              <p:nvPr/>
            </p:nvSpPr>
            <p:spPr bwMode="auto">
              <a:xfrm>
                <a:off x="326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0" name="Line 106">
                <a:extLst>
                  <a:ext uri="{FF2B5EF4-FFF2-40B4-BE49-F238E27FC236}">
                    <a16:creationId xmlns:a16="http://schemas.microsoft.com/office/drawing/2014/main" id="{BFF80E30-4289-49D1-A4C7-D25E7FE8AC4C}"/>
                  </a:ext>
                </a:extLst>
              </p:cNvPr>
              <p:cNvSpPr>
                <a:spLocks noChangeShapeType="1"/>
              </p:cNvSpPr>
              <p:nvPr/>
            </p:nvSpPr>
            <p:spPr bwMode="auto">
              <a:xfrm flipV="1">
                <a:off x="331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1" name="Oval 107">
                <a:extLst>
                  <a:ext uri="{FF2B5EF4-FFF2-40B4-BE49-F238E27FC236}">
                    <a16:creationId xmlns:a16="http://schemas.microsoft.com/office/drawing/2014/main" id="{00CE75A0-301B-4ECE-A737-7E5B455FC323}"/>
                  </a:ext>
                </a:extLst>
              </p:cNvPr>
              <p:cNvSpPr>
                <a:spLocks noChangeArrowheads="1"/>
              </p:cNvSpPr>
              <p:nvPr/>
            </p:nvSpPr>
            <p:spPr bwMode="auto">
              <a:xfrm>
                <a:off x="326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2" name="Rectangle 108">
                <a:extLst>
                  <a:ext uri="{FF2B5EF4-FFF2-40B4-BE49-F238E27FC236}">
                    <a16:creationId xmlns:a16="http://schemas.microsoft.com/office/drawing/2014/main" id="{88DB16D8-7FF8-41E8-8C8E-9D61E7EAE6E3}"/>
                  </a:ext>
                </a:extLst>
              </p:cNvPr>
              <p:cNvSpPr>
                <a:spLocks noChangeArrowheads="1"/>
              </p:cNvSpPr>
              <p:nvPr/>
            </p:nvSpPr>
            <p:spPr bwMode="auto">
              <a:xfrm>
                <a:off x="340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3" name="Line 109">
                <a:extLst>
                  <a:ext uri="{FF2B5EF4-FFF2-40B4-BE49-F238E27FC236}">
                    <a16:creationId xmlns:a16="http://schemas.microsoft.com/office/drawing/2014/main" id="{7FB5A97C-7E4D-41FB-8483-957A4C3D2473}"/>
                  </a:ext>
                </a:extLst>
              </p:cNvPr>
              <p:cNvSpPr>
                <a:spLocks noChangeShapeType="1"/>
              </p:cNvSpPr>
              <p:nvPr/>
            </p:nvSpPr>
            <p:spPr bwMode="auto">
              <a:xfrm flipV="1">
                <a:off x="345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4" name="Oval 110">
                <a:extLst>
                  <a:ext uri="{FF2B5EF4-FFF2-40B4-BE49-F238E27FC236}">
                    <a16:creationId xmlns:a16="http://schemas.microsoft.com/office/drawing/2014/main" id="{8CEEA570-FE9F-4F0D-80E6-4B01AA2A7282}"/>
                  </a:ext>
                </a:extLst>
              </p:cNvPr>
              <p:cNvSpPr>
                <a:spLocks noChangeArrowheads="1"/>
              </p:cNvSpPr>
              <p:nvPr/>
            </p:nvSpPr>
            <p:spPr bwMode="auto">
              <a:xfrm>
                <a:off x="340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5" name="Rectangle 111">
                <a:extLst>
                  <a:ext uri="{FF2B5EF4-FFF2-40B4-BE49-F238E27FC236}">
                    <a16:creationId xmlns:a16="http://schemas.microsoft.com/office/drawing/2014/main" id="{1918CF75-EE42-4234-9836-B0C819F8E60D}"/>
                  </a:ext>
                </a:extLst>
              </p:cNvPr>
              <p:cNvSpPr>
                <a:spLocks noChangeArrowheads="1"/>
              </p:cNvSpPr>
              <p:nvPr/>
            </p:nvSpPr>
            <p:spPr bwMode="auto">
              <a:xfrm>
                <a:off x="3552"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6" name="Line 112">
                <a:extLst>
                  <a:ext uri="{FF2B5EF4-FFF2-40B4-BE49-F238E27FC236}">
                    <a16:creationId xmlns:a16="http://schemas.microsoft.com/office/drawing/2014/main" id="{4FDC0002-7565-4619-8C7E-EE9F5D183DBC}"/>
                  </a:ext>
                </a:extLst>
              </p:cNvPr>
              <p:cNvSpPr>
                <a:spLocks noChangeShapeType="1"/>
              </p:cNvSpPr>
              <p:nvPr/>
            </p:nvSpPr>
            <p:spPr bwMode="auto">
              <a:xfrm flipV="1">
                <a:off x="3600"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7" name="Oval 113">
                <a:extLst>
                  <a:ext uri="{FF2B5EF4-FFF2-40B4-BE49-F238E27FC236}">
                    <a16:creationId xmlns:a16="http://schemas.microsoft.com/office/drawing/2014/main" id="{FA431A3D-67E6-457B-A861-3A9B0280030C}"/>
                  </a:ext>
                </a:extLst>
              </p:cNvPr>
              <p:cNvSpPr>
                <a:spLocks noChangeArrowheads="1"/>
              </p:cNvSpPr>
              <p:nvPr/>
            </p:nvSpPr>
            <p:spPr bwMode="auto">
              <a:xfrm>
                <a:off x="3552"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8" name="Rectangle 114">
                <a:extLst>
                  <a:ext uri="{FF2B5EF4-FFF2-40B4-BE49-F238E27FC236}">
                    <a16:creationId xmlns:a16="http://schemas.microsoft.com/office/drawing/2014/main" id="{F3A90EB1-7BA5-4B1D-AD04-0CBC521B5EAC}"/>
                  </a:ext>
                </a:extLst>
              </p:cNvPr>
              <p:cNvSpPr>
                <a:spLocks noChangeArrowheads="1"/>
              </p:cNvSpPr>
              <p:nvPr/>
            </p:nvSpPr>
            <p:spPr bwMode="auto">
              <a:xfrm>
                <a:off x="3696"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39" name="Line 115">
                <a:extLst>
                  <a:ext uri="{FF2B5EF4-FFF2-40B4-BE49-F238E27FC236}">
                    <a16:creationId xmlns:a16="http://schemas.microsoft.com/office/drawing/2014/main" id="{152F2146-229E-4CED-95A5-E47B0A33B292}"/>
                  </a:ext>
                </a:extLst>
              </p:cNvPr>
              <p:cNvSpPr>
                <a:spLocks noChangeShapeType="1"/>
              </p:cNvSpPr>
              <p:nvPr/>
            </p:nvSpPr>
            <p:spPr bwMode="auto">
              <a:xfrm flipV="1">
                <a:off x="3744"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0" name="Oval 116">
                <a:extLst>
                  <a:ext uri="{FF2B5EF4-FFF2-40B4-BE49-F238E27FC236}">
                    <a16:creationId xmlns:a16="http://schemas.microsoft.com/office/drawing/2014/main" id="{304AAA0D-595A-460E-9899-032CF81C580C}"/>
                  </a:ext>
                </a:extLst>
              </p:cNvPr>
              <p:cNvSpPr>
                <a:spLocks noChangeArrowheads="1"/>
              </p:cNvSpPr>
              <p:nvPr/>
            </p:nvSpPr>
            <p:spPr bwMode="auto">
              <a:xfrm>
                <a:off x="3696"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1" name="Line 117">
                <a:extLst>
                  <a:ext uri="{FF2B5EF4-FFF2-40B4-BE49-F238E27FC236}">
                    <a16:creationId xmlns:a16="http://schemas.microsoft.com/office/drawing/2014/main" id="{8C0004B5-A9C9-4BE4-A29A-00FA2ED991D9}"/>
                  </a:ext>
                </a:extLst>
              </p:cNvPr>
              <p:cNvSpPr>
                <a:spLocks noChangeShapeType="1"/>
              </p:cNvSpPr>
              <p:nvPr/>
            </p:nvSpPr>
            <p:spPr bwMode="auto">
              <a:xfrm flipV="1">
                <a:off x="3168"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2" name="Oval 118">
                <a:extLst>
                  <a:ext uri="{FF2B5EF4-FFF2-40B4-BE49-F238E27FC236}">
                    <a16:creationId xmlns:a16="http://schemas.microsoft.com/office/drawing/2014/main" id="{53C658F8-7085-47C6-86DE-869D3B477A0D}"/>
                  </a:ext>
                </a:extLst>
              </p:cNvPr>
              <p:cNvSpPr>
                <a:spLocks noChangeArrowheads="1"/>
              </p:cNvSpPr>
              <p:nvPr/>
            </p:nvSpPr>
            <p:spPr bwMode="auto">
              <a:xfrm>
                <a:off x="3120"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3" name="Line 119">
                <a:extLst>
                  <a:ext uri="{FF2B5EF4-FFF2-40B4-BE49-F238E27FC236}">
                    <a16:creationId xmlns:a16="http://schemas.microsoft.com/office/drawing/2014/main" id="{63269CC8-61EE-435F-9A80-B4C13BD2F6D7}"/>
                  </a:ext>
                </a:extLst>
              </p:cNvPr>
              <p:cNvSpPr>
                <a:spLocks noChangeShapeType="1"/>
              </p:cNvSpPr>
              <p:nvPr/>
            </p:nvSpPr>
            <p:spPr bwMode="auto">
              <a:xfrm>
                <a:off x="4032" y="2496"/>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4" name="Line 120">
                <a:extLst>
                  <a:ext uri="{FF2B5EF4-FFF2-40B4-BE49-F238E27FC236}">
                    <a16:creationId xmlns:a16="http://schemas.microsoft.com/office/drawing/2014/main" id="{60E923ED-2CC1-44C5-BB13-1377F6B39A0E}"/>
                  </a:ext>
                </a:extLst>
              </p:cNvPr>
              <p:cNvSpPr>
                <a:spLocks noChangeShapeType="1"/>
              </p:cNvSpPr>
              <p:nvPr/>
            </p:nvSpPr>
            <p:spPr bwMode="auto">
              <a:xfrm flipH="1">
                <a:off x="3888" y="2496"/>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5" name="Line 121">
                <a:extLst>
                  <a:ext uri="{FF2B5EF4-FFF2-40B4-BE49-F238E27FC236}">
                    <a16:creationId xmlns:a16="http://schemas.microsoft.com/office/drawing/2014/main" id="{AC4C4D98-9539-41A3-BD1A-DFE08F18A850}"/>
                  </a:ext>
                </a:extLst>
              </p:cNvPr>
              <p:cNvSpPr>
                <a:spLocks noChangeShapeType="1"/>
              </p:cNvSpPr>
              <p:nvPr/>
            </p:nvSpPr>
            <p:spPr bwMode="auto">
              <a:xfrm flipV="1">
                <a:off x="4032" y="2544"/>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6" name="Oval 122">
                <a:extLst>
                  <a:ext uri="{FF2B5EF4-FFF2-40B4-BE49-F238E27FC236}">
                    <a16:creationId xmlns:a16="http://schemas.microsoft.com/office/drawing/2014/main" id="{62A1CCBB-3E34-47BA-BF75-8248B2A345F5}"/>
                  </a:ext>
                </a:extLst>
              </p:cNvPr>
              <p:cNvSpPr>
                <a:spLocks noChangeArrowheads="1"/>
              </p:cNvSpPr>
              <p:nvPr/>
            </p:nvSpPr>
            <p:spPr bwMode="auto">
              <a:xfrm>
                <a:off x="3984" y="2400"/>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7" name="Rectangle 123">
                <a:extLst>
                  <a:ext uri="{FF2B5EF4-FFF2-40B4-BE49-F238E27FC236}">
                    <a16:creationId xmlns:a16="http://schemas.microsoft.com/office/drawing/2014/main" id="{D1E18591-391F-4584-A1FA-4B6207FFC812}"/>
                  </a:ext>
                </a:extLst>
              </p:cNvPr>
              <p:cNvSpPr>
                <a:spLocks noChangeArrowheads="1"/>
              </p:cNvSpPr>
              <p:nvPr/>
            </p:nvSpPr>
            <p:spPr bwMode="auto">
              <a:xfrm>
                <a:off x="3840"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8" name="Line 124">
                <a:extLst>
                  <a:ext uri="{FF2B5EF4-FFF2-40B4-BE49-F238E27FC236}">
                    <a16:creationId xmlns:a16="http://schemas.microsoft.com/office/drawing/2014/main" id="{6E717435-6961-4BDD-9511-F2AA032346A0}"/>
                  </a:ext>
                </a:extLst>
              </p:cNvPr>
              <p:cNvSpPr>
                <a:spLocks noChangeShapeType="1"/>
              </p:cNvSpPr>
              <p:nvPr/>
            </p:nvSpPr>
            <p:spPr bwMode="auto">
              <a:xfrm flipV="1">
                <a:off x="3888"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49" name="Oval 125">
                <a:extLst>
                  <a:ext uri="{FF2B5EF4-FFF2-40B4-BE49-F238E27FC236}">
                    <a16:creationId xmlns:a16="http://schemas.microsoft.com/office/drawing/2014/main" id="{8F90E941-8833-418B-A2FD-8E463C6CAB96}"/>
                  </a:ext>
                </a:extLst>
              </p:cNvPr>
              <p:cNvSpPr>
                <a:spLocks noChangeArrowheads="1"/>
              </p:cNvSpPr>
              <p:nvPr/>
            </p:nvSpPr>
            <p:spPr bwMode="auto">
              <a:xfrm>
                <a:off x="3840"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0" name="Rectangle 126">
                <a:extLst>
                  <a:ext uri="{FF2B5EF4-FFF2-40B4-BE49-F238E27FC236}">
                    <a16:creationId xmlns:a16="http://schemas.microsoft.com/office/drawing/2014/main" id="{14DA1DF3-DEFA-4E00-93F5-C1F0DB36D9C8}"/>
                  </a:ext>
                </a:extLst>
              </p:cNvPr>
              <p:cNvSpPr>
                <a:spLocks noChangeArrowheads="1"/>
              </p:cNvSpPr>
              <p:nvPr/>
            </p:nvSpPr>
            <p:spPr bwMode="auto">
              <a:xfrm>
                <a:off x="3984"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1" name="Line 127">
                <a:extLst>
                  <a:ext uri="{FF2B5EF4-FFF2-40B4-BE49-F238E27FC236}">
                    <a16:creationId xmlns:a16="http://schemas.microsoft.com/office/drawing/2014/main" id="{8D177410-8619-4672-B6B4-0EE8B406C0C0}"/>
                  </a:ext>
                </a:extLst>
              </p:cNvPr>
              <p:cNvSpPr>
                <a:spLocks noChangeShapeType="1"/>
              </p:cNvSpPr>
              <p:nvPr/>
            </p:nvSpPr>
            <p:spPr bwMode="auto">
              <a:xfrm flipV="1">
                <a:off x="4032"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2" name="Oval 128">
                <a:extLst>
                  <a:ext uri="{FF2B5EF4-FFF2-40B4-BE49-F238E27FC236}">
                    <a16:creationId xmlns:a16="http://schemas.microsoft.com/office/drawing/2014/main" id="{946BD22F-33F1-47CD-B822-790678029F4B}"/>
                  </a:ext>
                </a:extLst>
              </p:cNvPr>
              <p:cNvSpPr>
                <a:spLocks noChangeArrowheads="1"/>
              </p:cNvSpPr>
              <p:nvPr/>
            </p:nvSpPr>
            <p:spPr bwMode="auto">
              <a:xfrm>
                <a:off x="3984"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3" name="Rectangle 129">
                <a:extLst>
                  <a:ext uri="{FF2B5EF4-FFF2-40B4-BE49-F238E27FC236}">
                    <a16:creationId xmlns:a16="http://schemas.microsoft.com/office/drawing/2014/main" id="{529976B2-16C8-4EC7-8111-36DDA8543066}"/>
                  </a:ext>
                </a:extLst>
              </p:cNvPr>
              <p:cNvSpPr>
                <a:spLocks noChangeArrowheads="1"/>
              </p:cNvSpPr>
              <p:nvPr/>
            </p:nvSpPr>
            <p:spPr bwMode="auto">
              <a:xfrm>
                <a:off x="4128" y="3456"/>
                <a:ext cx="96"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4" name="Line 130">
                <a:extLst>
                  <a:ext uri="{FF2B5EF4-FFF2-40B4-BE49-F238E27FC236}">
                    <a16:creationId xmlns:a16="http://schemas.microsoft.com/office/drawing/2014/main" id="{87BF9D17-D54A-4120-852F-97BABFB0F377}"/>
                  </a:ext>
                </a:extLst>
              </p:cNvPr>
              <p:cNvSpPr>
                <a:spLocks noChangeShapeType="1"/>
              </p:cNvSpPr>
              <p:nvPr/>
            </p:nvSpPr>
            <p:spPr bwMode="auto">
              <a:xfrm flipV="1">
                <a:off x="4176" y="30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5" name="Oval 131">
                <a:extLst>
                  <a:ext uri="{FF2B5EF4-FFF2-40B4-BE49-F238E27FC236}">
                    <a16:creationId xmlns:a16="http://schemas.microsoft.com/office/drawing/2014/main" id="{9BE92490-0D4B-42A3-82A1-00491A3A4DA3}"/>
                  </a:ext>
                </a:extLst>
              </p:cNvPr>
              <p:cNvSpPr>
                <a:spLocks noChangeArrowheads="1"/>
              </p:cNvSpPr>
              <p:nvPr/>
            </p:nvSpPr>
            <p:spPr bwMode="auto">
              <a:xfrm>
                <a:off x="4128" y="2928"/>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6" name="Line 132">
                <a:extLst>
                  <a:ext uri="{FF2B5EF4-FFF2-40B4-BE49-F238E27FC236}">
                    <a16:creationId xmlns:a16="http://schemas.microsoft.com/office/drawing/2014/main" id="{0C3FC65E-6AA8-48AF-B820-31D455F7EB0C}"/>
                  </a:ext>
                </a:extLst>
              </p:cNvPr>
              <p:cNvSpPr>
                <a:spLocks noChangeShapeType="1"/>
              </p:cNvSpPr>
              <p:nvPr/>
            </p:nvSpPr>
            <p:spPr bwMode="auto">
              <a:xfrm>
                <a:off x="3600"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7" name="Line 133">
                <a:extLst>
                  <a:ext uri="{FF2B5EF4-FFF2-40B4-BE49-F238E27FC236}">
                    <a16:creationId xmlns:a16="http://schemas.microsoft.com/office/drawing/2014/main" id="{3EBBCC03-142F-4A3A-93CD-51FF32CFB319}"/>
                  </a:ext>
                </a:extLst>
              </p:cNvPr>
              <p:cNvSpPr>
                <a:spLocks noChangeShapeType="1"/>
              </p:cNvSpPr>
              <p:nvPr/>
            </p:nvSpPr>
            <p:spPr bwMode="auto">
              <a:xfrm flipH="1">
                <a:off x="3168" y="1968"/>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8" name="Line 134">
                <a:extLst>
                  <a:ext uri="{FF2B5EF4-FFF2-40B4-BE49-F238E27FC236}">
                    <a16:creationId xmlns:a16="http://schemas.microsoft.com/office/drawing/2014/main" id="{BC707B36-1D52-4D04-A78B-392EED3CB95F}"/>
                  </a:ext>
                </a:extLst>
              </p:cNvPr>
              <p:cNvSpPr>
                <a:spLocks noChangeShapeType="1"/>
              </p:cNvSpPr>
              <p:nvPr/>
            </p:nvSpPr>
            <p:spPr bwMode="auto">
              <a:xfrm flipV="1">
                <a:off x="3600" y="201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59" name="Oval 135">
                <a:extLst>
                  <a:ext uri="{FF2B5EF4-FFF2-40B4-BE49-F238E27FC236}">
                    <a16:creationId xmlns:a16="http://schemas.microsoft.com/office/drawing/2014/main" id="{A00BC2F1-0E85-42AF-B001-B7B4FE2E1BDB}"/>
                  </a:ext>
                </a:extLst>
              </p:cNvPr>
              <p:cNvSpPr>
                <a:spLocks noChangeArrowheads="1"/>
              </p:cNvSpPr>
              <p:nvPr/>
            </p:nvSpPr>
            <p:spPr bwMode="auto">
              <a:xfrm>
                <a:off x="3552" y="1872"/>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60" name="Line 136">
                <a:extLst>
                  <a:ext uri="{FF2B5EF4-FFF2-40B4-BE49-F238E27FC236}">
                    <a16:creationId xmlns:a16="http://schemas.microsoft.com/office/drawing/2014/main" id="{44C9CF02-46D3-4058-9F70-A6DC71B031AC}"/>
                  </a:ext>
                </a:extLst>
              </p:cNvPr>
              <p:cNvSpPr>
                <a:spLocks noChangeShapeType="1"/>
              </p:cNvSpPr>
              <p:nvPr/>
            </p:nvSpPr>
            <p:spPr bwMode="auto">
              <a:xfrm flipV="1">
                <a:off x="2256" y="148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61" name="Oval 137">
                <a:extLst>
                  <a:ext uri="{FF2B5EF4-FFF2-40B4-BE49-F238E27FC236}">
                    <a16:creationId xmlns:a16="http://schemas.microsoft.com/office/drawing/2014/main" id="{AA0215E9-FE48-4038-BC00-AE87739F5175}"/>
                  </a:ext>
                </a:extLst>
              </p:cNvPr>
              <p:cNvSpPr>
                <a:spLocks noChangeArrowheads="1"/>
              </p:cNvSpPr>
              <p:nvPr/>
            </p:nvSpPr>
            <p:spPr bwMode="auto">
              <a:xfrm>
                <a:off x="2208" y="1344"/>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62" name="Line 138">
                <a:extLst>
                  <a:ext uri="{FF2B5EF4-FFF2-40B4-BE49-F238E27FC236}">
                    <a16:creationId xmlns:a16="http://schemas.microsoft.com/office/drawing/2014/main" id="{E1E9C4DD-C26E-42D5-B8BC-4C34E342FB11}"/>
                  </a:ext>
                </a:extLst>
              </p:cNvPr>
              <p:cNvSpPr>
                <a:spLocks noChangeShapeType="1"/>
              </p:cNvSpPr>
              <p:nvPr/>
            </p:nvSpPr>
            <p:spPr bwMode="auto">
              <a:xfrm>
                <a:off x="240" y="3264"/>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63" name="Line 139">
                <a:extLst>
                  <a:ext uri="{FF2B5EF4-FFF2-40B4-BE49-F238E27FC236}">
                    <a16:creationId xmlns:a16="http://schemas.microsoft.com/office/drawing/2014/main" id="{9DF3AACC-91D0-4213-A2E4-5B9D17761041}"/>
                  </a:ext>
                </a:extLst>
              </p:cNvPr>
              <p:cNvSpPr>
                <a:spLocks noChangeShapeType="1"/>
              </p:cNvSpPr>
              <p:nvPr/>
            </p:nvSpPr>
            <p:spPr bwMode="auto">
              <a:xfrm>
                <a:off x="240" y="2736"/>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64" name="Line 140">
                <a:extLst>
                  <a:ext uri="{FF2B5EF4-FFF2-40B4-BE49-F238E27FC236}">
                    <a16:creationId xmlns:a16="http://schemas.microsoft.com/office/drawing/2014/main" id="{1E31AEE7-619D-4202-9235-51B2FC4964B0}"/>
                  </a:ext>
                </a:extLst>
              </p:cNvPr>
              <p:cNvSpPr>
                <a:spLocks noChangeShapeType="1"/>
              </p:cNvSpPr>
              <p:nvPr/>
            </p:nvSpPr>
            <p:spPr bwMode="auto">
              <a:xfrm>
                <a:off x="240" y="2208"/>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765" name="Line 141">
                <a:extLst>
                  <a:ext uri="{FF2B5EF4-FFF2-40B4-BE49-F238E27FC236}">
                    <a16:creationId xmlns:a16="http://schemas.microsoft.com/office/drawing/2014/main" id="{471A6BA1-9405-446F-90CC-54F6D076AF5C}"/>
                  </a:ext>
                </a:extLst>
              </p:cNvPr>
              <p:cNvSpPr>
                <a:spLocks noChangeShapeType="1"/>
              </p:cNvSpPr>
              <p:nvPr/>
            </p:nvSpPr>
            <p:spPr bwMode="auto">
              <a:xfrm>
                <a:off x="240" y="1680"/>
                <a:ext cx="4080" cy="0"/>
              </a:xfrm>
              <a:prstGeom prst="line">
                <a:avLst/>
              </a:prstGeom>
              <a:noFill/>
              <a:ln w="19050">
                <a:solidFill>
                  <a:srgbClr val="CC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8766" name="Text Box 142">
              <a:extLst>
                <a:ext uri="{FF2B5EF4-FFF2-40B4-BE49-F238E27FC236}">
                  <a16:creationId xmlns:a16="http://schemas.microsoft.com/office/drawing/2014/main" id="{7067C276-E803-444D-B879-4A9F6E028361}"/>
                </a:ext>
              </a:extLst>
            </p:cNvPr>
            <p:cNvSpPr txBox="1">
              <a:spLocks noChangeArrowheads="1"/>
            </p:cNvSpPr>
            <p:nvPr/>
          </p:nvSpPr>
          <p:spPr bwMode="auto">
            <a:xfrm>
              <a:off x="4416" y="3148"/>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chemeClr val="tx2"/>
                  </a:solidFill>
                </a:rPr>
                <a:t>数据区</a:t>
              </a:r>
              <a:endParaRPr kumimoji="1" lang="zh-CN" altLang="en-US" sz="2400">
                <a:solidFill>
                  <a:schemeClr val="tx2"/>
                </a:solidFill>
                <a:ea typeface="宋体" panose="02010600030101010101" pitchFamily="2" charset="-122"/>
              </a:endParaRPr>
            </a:p>
          </p:txBody>
        </p:sp>
        <p:sp>
          <p:nvSpPr>
            <p:cNvPr id="538767" name="Text Box 143">
              <a:extLst>
                <a:ext uri="{FF2B5EF4-FFF2-40B4-BE49-F238E27FC236}">
                  <a16:creationId xmlns:a16="http://schemas.microsoft.com/office/drawing/2014/main" id="{E99AD2C7-AB69-4D23-B838-A7ADC2413A7E}"/>
                </a:ext>
              </a:extLst>
            </p:cNvPr>
            <p:cNvSpPr txBox="1">
              <a:spLocks noChangeArrowheads="1"/>
            </p:cNvSpPr>
            <p:nvPr/>
          </p:nvSpPr>
          <p:spPr bwMode="auto">
            <a:xfrm>
              <a:off x="4416" y="2704"/>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chemeClr val="tx2"/>
                  </a:solidFill>
                </a:rPr>
                <a:t>一级索引</a:t>
              </a:r>
              <a:endParaRPr kumimoji="1" lang="zh-CN" altLang="en-US" sz="2400">
                <a:solidFill>
                  <a:schemeClr val="tx2"/>
                </a:solidFill>
                <a:ea typeface="宋体" panose="02010600030101010101" pitchFamily="2" charset="-122"/>
              </a:endParaRPr>
            </a:p>
          </p:txBody>
        </p:sp>
        <p:sp>
          <p:nvSpPr>
            <p:cNvPr id="538768" name="Text Box 144">
              <a:extLst>
                <a:ext uri="{FF2B5EF4-FFF2-40B4-BE49-F238E27FC236}">
                  <a16:creationId xmlns:a16="http://schemas.microsoft.com/office/drawing/2014/main" id="{21F5F073-0A6E-4199-9511-FE79B3863CD0}"/>
                </a:ext>
              </a:extLst>
            </p:cNvPr>
            <p:cNvSpPr txBox="1">
              <a:spLocks noChangeArrowheads="1"/>
            </p:cNvSpPr>
            <p:nvPr/>
          </p:nvSpPr>
          <p:spPr bwMode="auto">
            <a:xfrm>
              <a:off x="4416" y="227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chemeClr val="tx2"/>
                  </a:solidFill>
                </a:rPr>
                <a:t>二级索引</a:t>
              </a:r>
              <a:endParaRPr kumimoji="1" lang="zh-CN" altLang="en-US" sz="2400">
                <a:solidFill>
                  <a:schemeClr val="tx2"/>
                </a:solidFill>
                <a:ea typeface="宋体" panose="02010600030101010101" pitchFamily="2" charset="-122"/>
              </a:endParaRPr>
            </a:p>
          </p:txBody>
        </p:sp>
        <p:sp>
          <p:nvSpPr>
            <p:cNvPr id="538769" name="Text Box 145">
              <a:extLst>
                <a:ext uri="{FF2B5EF4-FFF2-40B4-BE49-F238E27FC236}">
                  <a16:creationId xmlns:a16="http://schemas.microsoft.com/office/drawing/2014/main" id="{5C4F453C-3621-4256-9DF1-4724E71811A2}"/>
                </a:ext>
              </a:extLst>
            </p:cNvPr>
            <p:cNvSpPr txBox="1">
              <a:spLocks noChangeArrowheads="1"/>
            </p:cNvSpPr>
            <p:nvPr/>
          </p:nvSpPr>
          <p:spPr bwMode="auto">
            <a:xfrm>
              <a:off x="4416" y="1810"/>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chemeClr val="tx2"/>
                  </a:solidFill>
                </a:rPr>
                <a:t>三级索引</a:t>
              </a:r>
              <a:endParaRPr kumimoji="1" lang="zh-CN" altLang="en-US" sz="2400">
                <a:solidFill>
                  <a:schemeClr val="tx2"/>
                </a:solidFill>
                <a:ea typeface="宋体" panose="02010600030101010101" pitchFamily="2" charset="-122"/>
              </a:endParaRPr>
            </a:p>
          </p:txBody>
        </p:sp>
        <p:sp>
          <p:nvSpPr>
            <p:cNvPr id="538770" name="Text Box 146">
              <a:extLst>
                <a:ext uri="{FF2B5EF4-FFF2-40B4-BE49-F238E27FC236}">
                  <a16:creationId xmlns:a16="http://schemas.microsoft.com/office/drawing/2014/main" id="{D68F7F07-3ED2-4A01-8D50-8B02E4996852}"/>
                </a:ext>
              </a:extLst>
            </p:cNvPr>
            <p:cNvSpPr txBox="1">
              <a:spLocks noChangeArrowheads="1"/>
            </p:cNvSpPr>
            <p:nvPr/>
          </p:nvSpPr>
          <p:spPr bwMode="auto">
            <a:xfrm>
              <a:off x="4416" y="1334"/>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chemeClr val="tx2"/>
                  </a:solidFill>
                </a:rPr>
                <a:t>四级索引</a:t>
              </a:r>
              <a:endParaRPr kumimoji="1" lang="zh-CN" altLang="en-US" sz="2400">
                <a:solidFill>
                  <a:schemeClr val="tx2"/>
                </a:solidFill>
                <a:ea typeface="宋体" panose="02010600030101010101" pitchFamily="2" charset="-122"/>
              </a:endParaRPr>
            </a:p>
          </p:txBody>
        </p:sp>
      </p:gr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E8D1181-22CC-4074-85C8-53C66220E38A}"/>
              </a:ext>
            </a:extLst>
          </p:cNvPr>
          <p:cNvSpPr>
            <a:spLocks noGrp="1"/>
          </p:cNvSpPr>
          <p:nvPr>
            <p:ph type="sldNum" sz="quarter" idx="11"/>
          </p:nvPr>
        </p:nvSpPr>
        <p:spPr/>
        <p:txBody>
          <a:bodyPr/>
          <a:lstStyle/>
          <a:p>
            <a:fld id="{3859C553-29D9-43A1-8712-877ABBD1EB90}" type="slidenum">
              <a:rPr lang="en-US" altLang="zh-CN"/>
              <a:pPr/>
              <a:t>119</a:t>
            </a:fld>
            <a:endParaRPr lang="en-US" altLang="zh-CN"/>
          </a:p>
        </p:txBody>
      </p:sp>
      <p:sp>
        <p:nvSpPr>
          <p:cNvPr id="761858" name="Rectangle 2">
            <a:extLst>
              <a:ext uri="{FF2B5EF4-FFF2-40B4-BE49-F238E27FC236}">
                <a16:creationId xmlns:a16="http://schemas.microsoft.com/office/drawing/2014/main" id="{9B32F59C-2873-4585-ADF9-2CBA8B5CA5B3}"/>
              </a:ext>
            </a:extLst>
          </p:cNvPr>
          <p:cNvSpPr>
            <a:spLocks noGrp="1" noChangeArrowheads="1"/>
          </p:cNvSpPr>
          <p:nvPr>
            <p:ph type="title"/>
          </p:nvPr>
        </p:nvSpPr>
        <p:spPr>
          <a:xfrm>
            <a:off x="685800" y="522288"/>
            <a:ext cx="7772400" cy="1035050"/>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ISAM  (</a:t>
            </a:r>
            <a:r>
              <a:rPr lang="zh-CN" altLang="en-US" sz="4000" b="1">
                <a:solidFill>
                  <a:schemeClr val="tx2"/>
                </a:solidFill>
                <a:latin typeface="华文新魏" panose="02010800040101010101" pitchFamily="2" charset="-122"/>
                <a:ea typeface="华文新魏" panose="02010800040101010101" pitchFamily="2" charset="-122"/>
              </a:rPr>
              <a:t>索引顺序存取方法文件</a:t>
            </a:r>
            <a:r>
              <a:rPr lang="en-US" altLang="zh-CN" sz="4000" b="1">
                <a:solidFill>
                  <a:schemeClr val="tx2"/>
                </a:solidFill>
                <a:latin typeface="华文新魏" panose="02010800040101010101" pitchFamily="2" charset="-122"/>
                <a:ea typeface="华文新魏" panose="02010800040101010101" pitchFamily="2" charset="-122"/>
              </a:rPr>
              <a:t>)</a:t>
            </a:r>
          </a:p>
        </p:txBody>
      </p:sp>
      <p:sp>
        <p:nvSpPr>
          <p:cNvPr id="761859" name="Rectangle 3">
            <a:extLst>
              <a:ext uri="{FF2B5EF4-FFF2-40B4-BE49-F238E27FC236}">
                <a16:creationId xmlns:a16="http://schemas.microsoft.com/office/drawing/2014/main" id="{1516B72D-7814-4E6F-A43D-75269789507F}"/>
              </a:ext>
            </a:extLst>
          </p:cNvPr>
          <p:cNvSpPr>
            <a:spLocks noGrp="1" noChangeArrowheads="1"/>
          </p:cNvSpPr>
          <p:nvPr>
            <p:ph type="body" idx="1"/>
          </p:nvPr>
        </p:nvSpPr>
        <p:spPr>
          <a:xfrm>
            <a:off x="614363" y="1520825"/>
            <a:ext cx="8170862" cy="4943475"/>
          </a:xfrm>
        </p:spPr>
        <p:txBody>
          <a:bodyPr/>
          <a:lstStyle/>
          <a:p>
            <a:pPr>
              <a:lnSpc>
                <a:spcPct val="105000"/>
              </a:lnSpc>
              <a:buClr>
                <a:srgbClr val="800080"/>
              </a:buClr>
              <a:buSzPct val="50000"/>
            </a:pPr>
            <a:r>
              <a:rPr lang="zh-CN" altLang="en-US" sz="3000" b="1">
                <a:ea typeface="仿宋_GB2312" pitchFamily="49" charset="-122"/>
              </a:rPr>
              <a:t>它是静态索引结构。典型的例子是对磁盘上的数据文件建立盘组、柱面、磁道三级地址的多级索引。</a:t>
            </a:r>
          </a:p>
          <a:p>
            <a:pPr>
              <a:lnSpc>
                <a:spcPct val="105000"/>
              </a:lnSpc>
              <a:buClr>
                <a:srgbClr val="800080"/>
              </a:buClr>
              <a:buSzPct val="50000"/>
            </a:pPr>
            <a:r>
              <a:rPr lang="en-US" altLang="zh-CN" sz="3000" b="1">
                <a:latin typeface="Times New Roman" panose="02020603050405020304" pitchFamily="18" charset="0"/>
                <a:ea typeface="仿宋_GB2312" pitchFamily="49" charset="-122"/>
              </a:rPr>
              <a:t>ISAM</a:t>
            </a:r>
            <a:r>
              <a:rPr lang="zh-CN" altLang="en-US" sz="3000" b="1">
                <a:latin typeface="Times New Roman" panose="02020603050405020304" pitchFamily="18" charset="0"/>
                <a:ea typeface="仿宋_GB2312" pitchFamily="49" charset="-122"/>
              </a:rPr>
              <a:t>文件用柱面索引</a:t>
            </a:r>
            <a:r>
              <a:rPr lang="zh-CN" altLang="en-US" sz="3000" b="1">
                <a:ea typeface="仿宋_GB2312" pitchFamily="49" charset="-122"/>
              </a:rPr>
              <a:t>对各个柱面进行索引。一个柱面索引项保存该柱面上的最大关键码（最后一个记录）以及柱面开始地址指针。</a:t>
            </a:r>
          </a:p>
          <a:p>
            <a:pPr>
              <a:lnSpc>
                <a:spcPct val="105000"/>
              </a:lnSpc>
              <a:buClr>
                <a:srgbClr val="800080"/>
              </a:buClr>
              <a:buSzPct val="50000"/>
            </a:pPr>
            <a:r>
              <a:rPr lang="zh-CN" altLang="en-US" sz="3000" b="1">
                <a:ea typeface="仿宋_GB2312" pitchFamily="49" charset="-122"/>
              </a:rPr>
              <a:t>如果柱面太多，可以建立柱面索引的分块索引，即主索引。主索引不太大，一般常驻内存。</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03974A2-4003-40AB-B088-E04F7B62C57F}"/>
              </a:ext>
            </a:extLst>
          </p:cNvPr>
          <p:cNvSpPr>
            <a:spLocks noGrp="1"/>
          </p:cNvSpPr>
          <p:nvPr>
            <p:ph type="sldNum" sz="quarter" idx="11"/>
          </p:nvPr>
        </p:nvSpPr>
        <p:spPr/>
        <p:txBody>
          <a:bodyPr/>
          <a:lstStyle/>
          <a:p>
            <a:fld id="{6EC673D5-3478-4056-B8F8-3984B4400793}" type="slidenum">
              <a:rPr lang="en-US" altLang="zh-CN"/>
              <a:pPr/>
              <a:t>12</a:t>
            </a:fld>
            <a:endParaRPr lang="en-US" altLang="zh-CN"/>
          </a:p>
        </p:txBody>
      </p:sp>
      <p:sp>
        <p:nvSpPr>
          <p:cNvPr id="794627" name="Rectangle 3">
            <a:extLst>
              <a:ext uri="{FF2B5EF4-FFF2-40B4-BE49-F238E27FC236}">
                <a16:creationId xmlns:a16="http://schemas.microsoft.com/office/drawing/2014/main" id="{DE3EAEB2-ADD7-4D59-A722-9A93816F5BB3}"/>
              </a:ext>
            </a:extLst>
          </p:cNvPr>
          <p:cNvSpPr>
            <a:spLocks noGrp="1" noChangeArrowheads="1"/>
          </p:cNvSpPr>
          <p:nvPr>
            <p:ph type="body" idx="1"/>
          </p:nvPr>
        </p:nvSpPr>
        <p:spPr>
          <a:xfrm>
            <a:off x="457200" y="730250"/>
            <a:ext cx="8229600" cy="575945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每个记录盘面上有很多磁道，数据就存放在这些磁道上。它们在记录盘面上形成一个个同心圆。 </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每个记录盘面都有一个读写磁头。所有记录盘面的读写磁头都安装在同一个动臂上，随动臂向内或向外做径向移动，从一个磁道移到另一个磁道。</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任一时刻，所有记录盘面的读写磁头停留在各个记录盘面的半径相同的磁道上。运行时，由于盘面做高速旋转，磁头所在的磁道上的数据相继在磁头下，从而可以读写数据 </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灯片编号占位符 4">
            <a:extLst>
              <a:ext uri="{FF2B5EF4-FFF2-40B4-BE49-F238E27FC236}">
                <a16:creationId xmlns:a16="http://schemas.microsoft.com/office/drawing/2014/main" id="{180FA501-95C1-4E11-8B85-09A29819BDFA}"/>
              </a:ext>
            </a:extLst>
          </p:cNvPr>
          <p:cNvSpPr>
            <a:spLocks noGrp="1"/>
          </p:cNvSpPr>
          <p:nvPr>
            <p:ph type="sldNum" sz="quarter" idx="11"/>
          </p:nvPr>
        </p:nvSpPr>
        <p:spPr/>
        <p:txBody>
          <a:bodyPr/>
          <a:lstStyle/>
          <a:p>
            <a:fld id="{C5B89B36-816F-4642-BFE1-B82D60903847}" type="slidenum">
              <a:rPr lang="en-US" altLang="zh-CN"/>
              <a:pPr/>
              <a:t>120</a:t>
            </a:fld>
            <a:endParaRPr lang="en-US" altLang="zh-CN"/>
          </a:p>
        </p:txBody>
      </p:sp>
      <p:grpSp>
        <p:nvGrpSpPr>
          <p:cNvPr id="817269" name="Group 117">
            <a:extLst>
              <a:ext uri="{FF2B5EF4-FFF2-40B4-BE49-F238E27FC236}">
                <a16:creationId xmlns:a16="http://schemas.microsoft.com/office/drawing/2014/main" id="{5F534BEF-BB58-40D7-9016-D2D0270B6F2C}"/>
              </a:ext>
            </a:extLst>
          </p:cNvPr>
          <p:cNvGrpSpPr>
            <a:grpSpLocks/>
          </p:cNvGrpSpPr>
          <p:nvPr/>
        </p:nvGrpSpPr>
        <p:grpSpPr bwMode="auto">
          <a:xfrm>
            <a:off x="407988" y="476250"/>
            <a:ext cx="8520112" cy="5981700"/>
            <a:chOff x="167" y="303"/>
            <a:chExt cx="5367" cy="3768"/>
          </a:xfrm>
        </p:grpSpPr>
        <p:grpSp>
          <p:nvGrpSpPr>
            <p:cNvPr id="817157" name="Group 5">
              <a:extLst>
                <a:ext uri="{FF2B5EF4-FFF2-40B4-BE49-F238E27FC236}">
                  <a16:creationId xmlns:a16="http://schemas.microsoft.com/office/drawing/2014/main" id="{F5980672-71EB-4B10-86CF-04B9E13CBBF8}"/>
                </a:ext>
              </a:extLst>
            </p:cNvPr>
            <p:cNvGrpSpPr>
              <a:grpSpLocks/>
            </p:cNvGrpSpPr>
            <p:nvPr/>
          </p:nvGrpSpPr>
          <p:grpSpPr bwMode="auto">
            <a:xfrm>
              <a:off x="2483" y="497"/>
              <a:ext cx="2688" cy="1141"/>
              <a:chOff x="5728" y="8577"/>
              <a:chExt cx="4140" cy="2055"/>
            </a:xfrm>
          </p:grpSpPr>
          <p:sp>
            <p:nvSpPr>
              <p:cNvPr id="817158" name="Rectangle 6">
                <a:extLst>
                  <a:ext uri="{FF2B5EF4-FFF2-40B4-BE49-F238E27FC236}">
                    <a16:creationId xmlns:a16="http://schemas.microsoft.com/office/drawing/2014/main" id="{38432E3B-FB88-43EE-A0BD-922E731FF1AB}"/>
                  </a:ext>
                </a:extLst>
              </p:cNvPr>
              <p:cNvSpPr>
                <a:spLocks noChangeArrowheads="1"/>
              </p:cNvSpPr>
              <p:nvPr/>
            </p:nvSpPr>
            <p:spPr bwMode="auto">
              <a:xfrm>
                <a:off x="6300" y="8640"/>
                <a:ext cx="3420" cy="1935"/>
              </a:xfrm>
              <a:prstGeom prst="rect">
                <a:avLst/>
              </a:prstGeom>
              <a:solidFill>
                <a:srgbClr val="FFFFFF"/>
              </a:solidFill>
              <a:ln w="9525">
                <a:solidFill>
                  <a:srgbClr val="000000"/>
                </a:solidFill>
                <a:miter lim="800000"/>
                <a:headEnd/>
                <a:tailEnd/>
              </a:ln>
            </p:spPr>
            <p:txBody>
              <a:bodyPr/>
              <a:lstStyle/>
              <a:p>
                <a:endParaRPr lang="en-US"/>
              </a:p>
            </p:txBody>
          </p:sp>
          <p:sp>
            <p:nvSpPr>
              <p:cNvPr id="817159" name="Text Box 7">
                <a:extLst>
                  <a:ext uri="{FF2B5EF4-FFF2-40B4-BE49-F238E27FC236}">
                    <a16:creationId xmlns:a16="http://schemas.microsoft.com/office/drawing/2014/main" id="{CE4A04DC-4B65-4DA0-A3E0-6A0C73F96396}"/>
                  </a:ext>
                </a:extLst>
              </p:cNvPr>
              <p:cNvSpPr txBox="1">
                <a:spLocks noChangeArrowheads="1"/>
              </p:cNvSpPr>
              <p:nvPr/>
            </p:nvSpPr>
            <p:spPr bwMode="auto">
              <a:xfrm>
                <a:off x="5728" y="8577"/>
                <a:ext cx="4140" cy="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ea typeface="宋体" panose="02010600030101010101" pitchFamily="2" charset="-122"/>
                  </a:rPr>
                  <a:t>C</a:t>
                </a:r>
                <a:r>
                  <a:rPr lang="en-US" altLang="zh-CN" sz="1800" b="1" baseline="-25000">
                    <a:ea typeface="宋体" panose="02010600030101010101" pitchFamily="2" charset="-122"/>
                  </a:rPr>
                  <a:t>0</a:t>
                </a:r>
                <a:r>
                  <a:rPr lang="en-US" altLang="zh-CN" sz="1800" b="1">
                    <a:ea typeface="宋体" panose="02010600030101010101" pitchFamily="2" charset="-122"/>
                  </a:rPr>
                  <a:t>T</a:t>
                </a:r>
                <a:r>
                  <a:rPr lang="en-US" altLang="zh-CN" sz="1800" b="1" baseline="-25000">
                    <a:ea typeface="宋体" panose="02010600030101010101" pitchFamily="2" charset="-122"/>
                  </a:rPr>
                  <a:t>0</a:t>
                </a:r>
                <a:r>
                  <a:rPr lang="en-US" altLang="zh-CN" sz="1800" b="1">
                    <a:ea typeface="宋体" panose="02010600030101010101" pitchFamily="2" charset="-122"/>
                  </a:rPr>
                  <a:t>  </a:t>
                </a:r>
              </a:p>
              <a:p>
                <a:pPr algn="just"/>
                <a:r>
                  <a:rPr lang="en-US" altLang="zh-CN" sz="1800" b="1">
                    <a:ea typeface="宋体" panose="02010600030101010101" pitchFamily="2" charset="-122"/>
                  </a:rPr>
                  <a:t>C</a:t>
                </a:r>
                <a:r>
                  <a:rPr lang="en-US" altLang="zh-CN" sz="1800" b="1" baseline="-25000">
                    <a:ea typeface="宋体" panose="02010600030101010101" pitchFamily="2" charset="-122"/>
                  </a:rPr>
                  <a:t>0</a:t>
                </a:r>
                <a:r>
                  <a:rPr lang="en-US" altLang="zh-CN" sz="1800" b="1">
                    <a:ea typeface="宋体" panose="02010600030101010101" pitchFamily="2" charset="-122"/>
                  </a:rPr>
                  <a:t>T</a:t>
                </a:r>
                <a:r>
                  <a:rPr lang="en-US" altLang="zh-CN" sz="1800" b="1" baseline="-25000">
                    <a:ea typeface="宋体" panose="02010600030101010101" pitchFamily="2" charset="-122"/>
                  </a:rPr>
                  <a:t>1</a:t>
                </a:r>
                <a:r>
                  <a:rPr lang="en-US" altLang="zh-CN" sz="1800" b="1">
                    <a:ea typeface="宋体" panose="02010600030101010101" pitchFamily="2" charset="-122"/>
                  </a:rPr>
                  <a:t>  R</a:t>
                </a:r>
                <a:r>
                  <a:rPr lang="en-US" altLang="zh-CN" sz="1800" b="1" baseline="-25000">
                    <a:ea typeface="宋体" panose="02010600030101010101" pitchFamily="2" charset="-122"/>
                  </a:rPr>
                  <a:t>20 </a:t>
                </a:r>
                <a:r>
                  <a:rPr lang="en-US" altLang="zh-CN" sz="1800" b="1">
                    <a:ea typeface="宋体" panose="02010600030101010101" pitchFamily="2" charset="-122"/>
                  </a:rPr>
                  <a:t>  R</a:t>
                </a:r>
                <a:r>
                  <a:rPr lang="en-US" altLang="zh-CN" sz="1800" b="1" baseline="-25000">
                    <a:ea typeface="宋体" panose="02010600030101010101" pitchFamily="2" charset="-122"/>
                  </a:rPr>
                  <a:t>25 </a:t>
                </a:r>
                <a:r>
                  <a:rPr lang="en-US" altLang="zh-CN" sz="1800" b="1">
                    <a:ea typeface="宋体" panose="02010600030101010101" pitchFamily="2" charset="-122"/>
                  </a:rPr>
                  <a:t>  R</a:t>
                </a:r>
                <a:r>
                  <a:rPr lang="en-US" altLang="zh-CN" sz="1800" b="1" baseline="-25000">
                    <a:ea typeface="宋体" panose="02010600030101010101" pitchFamily="2" charset="-122"/>
                  </a:rPr>
                  <a:t>30 </a:t>
                </a:r>
                <a:r>
                  <a:rPr lang="en-US" altLang="zh-CN" sz="1800" b="1">
                    <a:ea typeface="宋体" panose="02010600030101010101" pitchFamily="2" charset="-122"/>
                  </a:rPr>
                  <a:t>  R</a:t>
                </a:r>
                <a:r>
                  <a:rPr lang="en-US" altLang="zh-CN" sz="1800" b="1" baseline="-25000">
                    <a:ea typeface="宋体" panose="02010600030101010101" pitchFamily="2" charset="-122"/>
                  </a:rPr>
                  <a:t>40 </a:t>
                </a:r>
                <a:r>
                  <a:rPr lang="en-US" altLang="zh-CN" sz="1800" b="1">
                    <a:ea typeface="宋体" panose="02010600030101010101" pitchFamily="2" charset="-122"/>
                  </a:rPr>
                  <a:t>  R</a:t>
                </a:r>
                <a:r>
                  <a:rPr lang="en-US" altLang="zh-CN" sz="1800" b="1" baseline="-25000">
                    <a:ea typeface="宋体" panose="02010600030101010101" pitchFamily="2" charset="-122"/>
                  </a:rPr>
                  <a:t>45</a:t>
                </a:r>
                <a:r>
                  <a:rPr lang="en-US" altLang="zh-CN" sz="1800" b="1">
                    <a:ea typeface="宋体" panose="02010600030101010101" pitchFamily="2" charset="-122"/>
                  </a:rPr>
                  <a:t>   R</a:t>
                </a:r>
                <a:r>
                  <a:rPr lang="en-US" altLang="zh-CN" sz="1800" b="1" baseline="-25000">
                    <a:ea typeface="宋体" panose="02010600030101010101" pitchFamily="2" charset="-122"/>
                  </a:rPr>
                  <a:t>48    </a:t>
                </a:r>
                <a:r>
                  <a:rPr lang="en-US" altLang="zh-CN" sz="1800" b="1">
                    <a:ea typeface="宋体" panose="02010600030101010101" pitchFamily="2" charset="-122"/>
                  </a:rPr>
                  <a:t>R</a:t>
                </a:r>
                <a:r>
                  <a:rPr lang="en-US" altLang="zh-CN" sz="1800" b="1" baseline="-25000">
                    <a:ea typeface="宋体" panose="02010600030101010101" pitchFamily="2" charset="-122"/>
                  </a:rPr>
                  <a:t>55</a:t>
                </a:r>
                <a:endParaRPr lang="en-US" altLang="zh-CN" sz="1800" b="1">
                  <a:ea typeface="宋体" panose="02010600030101010101" pitchFamily="2" charset="-122"/>
                </a:endParaRPr>
              </a:p>
              <a:p>
                <a:pPr algn="just"/>
                <a:r>
                  <a:rPr lang="en-US" altLang="zh-CN" sz="1800" b="1">
                    <a:ea typeface="宋体" panose="02010600030101010101" pitchFamily="2" charset="-122"/>
                  </a:rPr>
                  <a:t>C</a:t>
                </a:r>
                <a:r>
                  <a:rPr lang="en-US" altLang="zh-CN" sz="1800" b="1" baseline="-25000">
                    <a:ea typeface="宋体" panose="02010600030101010101" pitchFamily="2" charset="-122"/>
                  </a:rPr>
                  <a:t>0</a:t>
                </a:r>
                <a:r>
                  <a:rPr lang="en-US" altLang="zh-CN" sz="1800" b="1">
                    <a:ea typeface="宋体" panose="02010600030101010101" pitchFamily="2" charset="-122"/>
                  </a:rPr>
                  <a:t>T</a:t>
                </a:r>
                <a:r>
                  <a:rPr lang="en-US" altLang="zh-CN" sz="1800" b="1" baseline="-25000">
                    <a:ea typeface="宋体" panose="02010600030101010101" pitchFamily="2" charset="-122"/>
                  </a:rPr>
                  <a:t>2</a:t>
                </a:r>
                <a:r>
                  <a:rPr lang="en-US" altLang="zh-CN" sz="1800" b="1">
                    <a:ea typeface="宋体" panose="02010600030101010101" pitchFamily="2" charset="-122"/>
                  </a:rPr>
                  <a:t>  R</a:t>
                </a:r>
                <a:r>
                  <a:rPr lang="en-US" altLang="zh-CN" sz="1800" b="1" baseline="-25000">
                    <a:ea typeface="宋体" panose="02010600030101010101" pitchFamily="2" charset="-122"/>
                  </a:rPr>
                  <a:t>64 </a:t>
                </a:r>
                <a:r>
                  <a:rPr lang="en-US" altLang="zh-CN" sz="1800" b="1">
                    <a:ea typeface="宋体" panose="02010600030101010101" pitchFamily="2" charset="-122"/>
                  </a:rPr>
                  <a:t>  R</a:t>
                </a:r>
                <a:r>
                  <a:rPr lang="en-US" altLang="zh-CN" sz="1800" b="1" baseline="-25000">
                    <a:ea typeface="宋体" panose="02010600030101010101" pitchFamily="2" charset="-122"/>
                  </a:rPr>
                  <a:t>69 </a:t>
                </a:r>
                <a:r>
                  <a:rPr lang="en-US" altLang="zh-CN" sz="1800" b="1">
                    <a:ea typeface="宋体" panose="02010600030101010101" pitchFamily="2" charset="-122"/>
                  </a:rPr>
                  <a:t>  R</a:t>
                </a:r>
                <a:r>
                  <a:rPr lang="en-US" altLang="zh-CN" sz="1800" b="1" baseline="-25000">
                    <a:ea typeface="宋体" panose="02010600030101010101" pitchFamily="2" charset="-122"/>
                  </a:rPr>
                  <a:t>74 </a:t>
                </a:r>
                <a:r>
                  <a:rPr lang="en-US" altLang="zh-CN" sz="1800" b="1">
                    <a:ea typeface="宋体" panose="02010600030101010101" pitchFamily="2" charset="-122"/>
                  </a:rPr>
                  <a:t>  R</a:t>
                </a:r>
                <a:r>
                  <a:rPr lang="en-US" altLang="zh-CN" sz="1800" b="1" baseline="-25000">
                    <a:ea typeface="宋体" panose="02010600030101010101" pitchFamily="2" charset="-122"/>
                  </a:rPr>
                  <a:t>78 </a:t>
                </a:r>
                <a:r>
                  <a:rPr lang="en-US" altLang="zh-CN" sz="1800" b="1">
                    <a:ea typeface="宋体" panose="02010600030101010101" pitchFamily="2" charset="-122"/>
                  </a:rPr>
                  <a:t>  R</a:t>
                </a:r>
                <a:r>
                  <a:rPr lang="en-US" altLang="zh-CN" sz="1800" b="1" baseline="-25000">
                    <a:ea typeface="宋体" panose="02010600030101010101" pitchFamily="2" charset="-122"/>
                  </a:rPr>
                  <a:t>83</a:t>
                </a:r>
                <a:r>
                  <a:rPr lang="en-US" altLang="zh-CN" sz="1800" b="1">
                    <a:ea typeface="宋体" panose="02010600030101010101" pitchFamily="2" charset="-122"/>
                  </a:rPr>
                  <a:t>   R</a:t>
                </a:r>
                <a:r>
                  <a:rPr lang="en-US" altLang="zh-CN" sz="1800" b="1" baseline="-25000">
                    <a:ea typeface="宋体" panose="02010600030101010101" pitchFamily="2" charset="-122"/>
                  </a:rPr>
                  <a:t>91 </a:t>
                </a:r>
                <a:r>
                  <a:rPr lang="en-US" altLang="zh-CN" sz="1800" b="1">
                    <a:ea typeface="宋体" panose="02010600030101010101" pitchFamily="2" charset="-122"/>
                  </a:rPr>
                  <a:t>  R</a:t>
                </a:r>
                <a:r>
                  <a:rPr lang="en-US" altLang="zh-CN" sz="1800" b="1" baseline="-25000">
                    <a:ea typeface="宋体" panose="02010600030101010101" pitchFamily="2" charset="-122"/>
                  </a:rPr>
                  <a:t>100</a:t>
                </a:r>
              </a:p>
              <a:p>
                <a:pPr algn="just"/>
                <a:r>
                  <a:rPr lang="en-US" altLang="zh-CN" sz="1800" b="1">
                    <a:ea typeface="宋体" panose="02010600030101010101" pitchFamily="2" charset="-122"/>
                  </a:rPr>
                  <a:t>C</a:t>
                </a:r>
                <a:r>
                  <a:rPr lang="en-US" altLang="zh-CN" sz="1800" b="1" baseline="-25000">
                    <a:ea typeface="宋体" panose="02010600030101010101" pitchFamily="2" charset="-122"/>
                  </a:rPr>
                  <a:t>0</a:t>
                </a:r>
                <a:r>
                  <a:rPr lang="en-US" altLang="zh-CN" sz="1800" b="1">
                    <a:ea typeface="宋体" panose="02010600030101010101" pitchFamily="2" charset="-122"/>
                  </a:rPr>
                  <a:t>T</a:t>
                </a:r>
                <a:r>
                  <a:rPr lang="en-US" altLang="zh-CN" sz="1800" b="1" baseline="-25000">
                    <a:ea typeface="宋体" panose="02010600030101010101" pitchFamily="2" charset="-122"/>
                  </a:rPr>
                  <a:t>3</a:t>
                </a:r>
                <a:r>
                  <a:rPr lang="en-US" altLang="zh-CN" sz="1800" b="1">
                    <a:ea typeface="宋体" panose="02010600030101010101" pitchFamily="2" charset="-122"/>
                  </a:rPr>
                  <a:t>  R</a:t>
                </a:r>
                <a:r>
                  <a:rPr lang="en-US" altLang="zh-CN" sz="1800" b="1" baseline="-25000">
                    <a:ea typeface="宋体" panose="02010600030101010101" pitchFamily="2" charset="-122"/>
                  </a:rPr>
                  <a:t>110</a:t>
                </a:r>
                <a:r>
                  <a:rPr lang="en-US" altLang="zh-CN" sz="1800" b="1">
                    <a:ea typeface="宋体" panose="02010600030101010101" pitchFamily="2" charset="-122"/>
                  </a:rPr>
                  <a:t>  R</a:t>
                </a:r>
                <a:r>
                  <a:rPr lang="en-US" altLang="zh-CN" sz="1800" b="1" baseline="-25000">
                    <a:ea typeface="宋体" panose="02010600030101010101" pitchFamily="2" charset="-122"/>
                  </a:rPr>
                  <a:t>125</a:t>
                </a:r>
              </a:p>
              <a:p>
                <a:pPr algn="just"/>
                <a:r>
                  <a:rPr lang="en-US" altLang="zh-CN" sz="1800" b="1">
                    <a:ea typeface="宋体" panose="02010600030101010101" pitchFamily="2" charset="-122"/>
                  </a:rPr>
                  <a:t>C</a:t>
                </a:r>
                <a:r>
                  <a:rPr lang="en-US" altLang="zh-CN" sz="1800" b="1" baseline="-25000">
                    <a:ea typeface="宋体" panose="02010600030101010101" pitchFamily="2" charset="-122"/>
                  </a:rPr>
                  <a:t>0</a:t>
                </a:r>
                <a:r>
                  <a:rPr lang="en-US" altLang="zh-CN" sz="1800" b="1">
                    <a:ea typeface="宋体" panose="02010600030101010101" pitchFamily="2" charset="-122"/>
                  </a:rPr>
                  <a:t>T</a:t>
                </a:r>
                <a:r>
                  <a:rPr lang="en-US" altLang="zh-CN" sz="1800" b="1" baseline="-25000">
                    <a:ea typeface="宋体" panose="02010600030101010101" pitchFamily="2" charset="-122"/>
                  </a:rPr>
                  <a:t>4</a:t>
                </a:r>
                <a:r>
                  <a:rPr lang="en-US" altLang="zh-CN" sz="1800" b="1">
                    <a:ea typeface="宋体" panose="02010600030101010101" pitchFamily="2" charset="-122"/>
                  </a:rPr>
                  <a:t>                </a:t>
                </a:r>
                <a:r>
                  <a:rPr lang="zh-CN" altLang="en-US" sz="1800" b="1">
                    <a:solidFill>
                      <a:schemeClr val="tx2"/>
                    </a:solidFill>
                  </a:rPr>
                  <a:t>溢出区</a:t>
                </a:r>
              </a:p>
              <a:p>
                <a:pPr algn="just"/>
                <a:r>
                  <a:rPr lang="en-US" altLang="zh-CN" sz="1800" b="1">
                    <a:latin typeface="Arial" panose="020B0604020202020204" pitchFamily="34" charset="0"/>
                    <a:ea typeface="宋体" panose="02010600030101010101" pitchFamily="2" charset="-122"/>
                  </a:rPr>
                  <a:t>……</a:t>
                </a:r>
                <a:endParaRPr lang="en-US" altLang="zh-CN" sz="1800" b="1"/>
              </a:p>
            </p:txBody>
          </p:sp>
          <p:grpSp>
            <p:nvGrpSpPr>
              <p:cNvPr id="817160" name="Group 8">
                <a:extLst>
                  <a:ext uri="{FF2B5EF4-FFF2-40B4-BE49-F238E27FC236}">
                    <a16:creationId xmlns:a16="http://schemas.microsoft.com/office/drawing/2014/main" id="{8A154E77-5A4B-4F77-9776-6A48F75B3FC7}"/>
                  </a:ext>
                </a:extLst>
              </p:cNvPr>
              <p:cNvGrpSpPr>
                <a:grpSpLocks/>
              </p:cNvGrpSpPr>
              <p:nvPr/>
            </p:nvGrpSpPr>
            <p:grpSpPr bwMode="auto">
              <a:xfrm>
                <a:off x="6284" y="8640"/>
                <a:ext cx="1040" cy="420"/>
                <a:chOff x="6284" y="8640"/>
                <a:chExt cx="1040" cy="420"/>
              </a:xfrm>
            </p:grpSpPr>
            <p:sp>
              <p:nvSpPr>
                <p:cNvPr id="817161" name="Rectangle 9">
                  <a:extLst>
                    <a:ext uri="{FF2B5EF4-FFF2-40B4-BE49-F238E27FC236}">
                      <a16:creationId xmlns:a16="http://schemas.microsoft.com/office/drawing/2014/main" id="{97459C6D-69B0-46FF-9905-BEC3F2EC5A81}"/>
                    </a:ext>
                  </a:extLst>
                </p:cNvPr>
                <p:cNvSpPr>
                  <a:spLocks noChangeArrowheads="1"/>
                </p:cNvSpPr>
                <p:nvPr/>
              </p:nvSpPr>
              <p:spPr bwMode="auto">
                <a:xfrm>
                  <a:off x="6378" y="8688"/>
                  <a:ext cx="946" cy="270"/>
                </a:xfrm>
                <a:prstGeom prst="rect">
                  <a:avLst/>
                </a:prstGeom>
                <a:solidFill>
                  <a:srgbClr val="FFFFFF"/>
                </a:solidFill>
                <a:ln w="9525">
                  <a:solidFill>
                    <a:srgbClr val="000000"/>
                  </a:solidFill>
                  <a:miter lim="800000"/>
                  <a:headEnd/>
                  <a:tailEnd/>
                </a:ln>
              </p:spPr>
              <p:txBody>
                <a:bodyPr/>
                <a:lstStyle/>
                <a:p>
                  <a:endParaRPr lang="en-US"/>
                </a:p>
              </p:txBody>
            </p:sp>
            <p:sp>
              <p:nvSpPr>
                <p:cNvPr id="817162" name="Text Box 10">
                  <a:extLst>
                    <a:ext uri="{FF2B5EF4-FFF2-40B4-BE49-F238E27FC236}">
                      <a16:creationId xmlns:a16="http://schemas.microsoft.com/office/drawing/2014/main" id="{6D9C8EAF-6F9F-42C3-A680-EB875D9D6E12}"/>
                    </a:ext>
                  </a:extLst>
                </p:cNvPr>
                <p:cNvSpPr txBox="1">
                  <a:spLocks noChangeArrowheads="1"/>
                </p:cNvSpPr>
                <p:nvPr/>
              </p:nvSpPr>
              <p:spPr bwMode="auto">
                <a:xfrm>
                  <a:off x="6284" y="8640"/>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ea typeface="宋体" panose="02010600030101010101" pitchFamily="2" charset="-122"/>
                    </a:rPr>
                    <a:t>55 C</a:t>
                  </a:r>
                  <a:r>
                    <a:rPr lang="en-US" altLang="zh-CN" sz="1600" b="1" baseline="-25000">
                      <a:ea typeface="宋体" panose="02010600030101010101" pitchFamily="2" charset="-122"/>
                    </a:rPr>
                    <a:t>0</a:t>
                  </a:r>
                  <a:r>
                    <a:rPr lang="en-US" altLang="zh-CN" sz="1600" b="1">
                      <a:ea typeface="宋体" panose="02010600030101010101" pitchFamily="2" charset="-122"/>
                    </a:rPr>
                    <a:t>T</a:t>
                  </a:r>
                  <a:r>
                    <a:rPr lang="en-US" altLang="zh-CN" sz="1600" b="1" baseline="-25000">
                      <a:ea typeface="宋体" panose="02010600030101010101" pitchFamily="2" charset="-122"/>
                    </a:rPr>
                    <a:t>1</a:t>
                  </a:r>
                  <a:endParaRPr lang="en-US" altLang="zh-CN" sz="1600" b="1"/>
                </a:p>
              </p:txBody>
            </p:sp>
            <p:sp>
              <p:nvSpPr>
                <p:cNvPr id="817163" name="Line 11">
                  <a:extLst>
                    <a:ext uri="{FF2B5EF4-FFF2-40B4-BE49-F238E27FC236}">
                      <a16:creationId xmlns:a16="http://schemas.microsoft.com/office/drawing/2014/main" id="{3A113B5C-5E09-4CEB-BC0A-8657144C2691}"/>
                    </a:ext>
                  </a:extLst>
                </p:cNvPr>
                <p:cNvSpPr>
                  <a:spLocks noChangeShapeType="1"/>
                </p:cNvSpPr>
                <p:nvPr/>
              </p:nvSpPr>
              <p:spPr bwMode="auto">
                <a:xfrm flipH="1">
                  <a:off x="6628" y="8685"/>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64" name="Line 12">
                  <a:extLst>
                    <a:ext uri="{FF2B5EF4-FFF2-40B4-BE49-F238E27FC236}">
                      <a16:creationId xmlns:a16="http://schemas.microsoft.com/office/drawing/2014/main" id="{C1932029-32D3-4470-BC26-27AA875B768C}"/>
                    </a:ext>
                  </a:extLst>
                </p:cNvPr>
                <p:cNvSpPr>
                  <a:spLocks noChangeShapeType="1"/>
                </p:cNvSpPr>
                <p:nvPr/>
              </p:nvSpPr>
              <p:spPr bwMode="auto">
                <a:xfrm flipH="1">
                  <a:off x="7014" y="8685"/>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65" name="Line 13">
                  <a:extLst>
                    <a:ext uri="{FF2B5EF4-FFF2-40B4-BE49-F238E27FC236}">
                      <a16:creationId xmlns:a16="http://schemas.microsoft.com/office/drawing/2014/main" id="{26922EAB-055B-44C3-B9B5-E1FFC4446E8C}"/>
                    </a:ext>
                  </a:extLst>
                </p:cNvPr>
                <p:cNvSpPr>
                  <a:spLocks noChangeShapeType="1"/>
                </p:cNvSpPr>
                <p:nvPr/>
              </p:nvSpPr>
              <p:spPr bwMode="auto">
                <a:xfrm flipH="1">
                  <a:off x="7178" y="8700"/>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7166" name="Group 14">
                <a:extLst>
                  <a:ext uri="{FF2B5EF4-FFF2-40B4-BE49-F238E27FC236}">
                    <a16:creationId xmlns:a16="http://schemas.microsoft.com/office/drawing/2014/main" id="{5E441559-BE30-4213-A5DC-490AA15B87A0}"/>
                  </a:ext>
                </a:extLst>
              </p:cNvPr>
              <p:cNvGrpSpPr>
                <a:grpSpLocks/>
              </p:cNvGrpSpPr>
              <p:nvPr/>
            </p:nvGrpSpPr>
            <p:grpSpPr bwMode="auto">
              <a:xfrm>
                <a:off x="7292" y="8643"/>
                <a:ext cx="1130" cy="420"/>
                <a:chOff x="7292" y="8643"/>
                <a:chExt cx="1130" cy="420"/>
              </a:xfrm>
            </p:grpSpPr>
            <p:sp>
              <p:nvSpPr>
                <p:cNvPr id="817167" name="Rectangle 15">
                  <a:extLst>
                    <a:ext uri="{FF2B5EF4-FFF2-40B4-BE49-F238E27FC236}">
                      <a16:creationId xmlns:a16="http://schemas.microsoft.com/office/drawing/2014/main" id="{BA72D477-F3EF-45B5-8808-15E34D85CABC}"/>
                    </a:ext>
                  </a:extLst>
                </p:cNvPr>
                <p:cNvSpPr>
                  <a:spLocks noChangeArrowheads="1"/>
                </p:cNvSpPr>
                <p:nvPr/>
              </p:nvSpPr>
              <p:spPr bwMode="auto">
                <a:xfrm>
                  <a:off x="7386" y="8691"/>
                  <a:ext cx="1036" cy="270"/>
                </a:xfrm>
                <a:prstGeom prst="rect">
                  <a:avLst/>
                </a:prstGeom>
                <a:solidFill>
                  <a:srgbClr val="FFFFFF"/>
                </a:solidFill>
                <a:ln w="9525">
                  <a:solidFill>
                    <a:srgbClr val="000000"/>
                  </a:solidFill>
                  <a:miter lim="800000"/>
                  <a:headEnd/>
                  <a:tailEnd/>
                </a:ln>
              </p:spPr>
              <p:txBody>
                <a:bodyPr/>
                <a:lstStyle/>
                <a:p>
                  <a:endParaRPr lang="en-US"/>
                </a:p>
              </p:txBody>
            </p:sp>
            <p:sp>
              <p:nvSpPr>
                <p:cNvPr id="817168" name="Text Box 16">
                  <a:extLst>
                    <a:ext uri="{FF2B5EF4-FFF2-40B4-BE49-F238E27FC236}">
                      <a16:creationId xmlns:a16="http://schemas.microsoft.com/office/drawing/2014/main" id="{603B0D87-C2FA-4291-8970-FD5D7956DFD0}"/>
                    </a:ext>
                  </a:extLst>
                </p:cNvPr>
                <p:cNvSpPr txBox="1">
                  <a:spLocks noChangeArrowheads="1"/>
                </p:cNvSpPr>
                <p:nvPr/>
              </p:nvSpPr>
              <p:spPr bwMode="auto">
                <a:xfrm>
                  <a:off x="7292" y="8643"/>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ea typeface="宋体" panose="02010600030101010101" pitchFamily="2" charset="-122"/>
                    </a:rPr>
                    <a:t>100 C</a:t>
                  </a:r>
                  <a:r>
                    <a:rPr lang="en-US" altLang="zh-CN" sz="1600" b="1" baseline="-25000">
                      <a:ea typeface="宋体" panose="02010600030101010101" pitchFamily="2" charset="-122"/>
                    </a:rPr>
                    <a:t>0</a:t>
                  </a:r>
                  <a:r>
                    <a:rPr lang="en-US" altLang="zh-CN" sz="1600" b="1">
                      <a:ea typeface="宋体" panose="02010600030101010101" pitchFamily="2" charset="-122"/>
                    </a:rPr>
                    <a:t>T</a:t>
                  </a:r>
                  <a:r>
                    <a:rPr lang="en-US" altLang="zh-CN" sz="1600" b="1" baseline="-25000">
                      <a:ea typeface="宋体" panose="02010600030101010101" pitchFamily="2" charset="-122"/>
                    </a:rPr>
                    <a:t>2</a:t>
                  </a:r>
                  <a:endParaRPr lang="en-US" altLang="zh-CN" sz="1600" b="1"/>
                </a:p>
              </p:txBody>
            </p:sp>
            <p:sp>
              <p:nvSpPr>
                <p:cNvPr id="817169" name="Line 17">
                  <a:extLst>
                    <a:ext uri="{FF2B5EF4-FFF2-40B4-BE49-F238E27FC236}">
                      <a16:creationId xmlns:a16="http://schemas.microsoft.com/office/drawing/2014/main" id="{17824A3E-2AD6-45F1-A274-3A6E639CF823}"/>
                    </a:ext>
                  </a:extLst>
                </p:cNvPr>
                <p:cNvSpPr>
                  <a:spLocks noChangeShapeType="1"/>
                </p:cNvSpPr>
                <p:nvPr/>
              </p:nvSpPr>
              <p:spPr bwMode="auto">
                <a:xfrm flipH="1">
                  <a:off x="7718"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70" name="Line 18">
                  <a:extLst>
                    <a:ext uri="{FF2B5EF4-FFF2-40B4-BE49-F238E27FC236}">
                      <a16:creationId xmlns:a16="http://schemas.microsoft.com/office/drawing/2014/main" id="{8DAB4F11-584E-4842-B881-990E712E0CD3}"/>
                    </a:ext>
                  </a:extLst>
                </p:cNvPr>
                <p:cNvSpPr>
                  <a:spLocks noChangeShapeType="1"/>
                </p:cNvSpPr>
                <p:nvPr/>
              </p:nvSpPr>
              <p:spPr bwMode="auto">
                <a:xfrm flipH="1">
                  <a:off x="8116"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71" name="Line 19">
                  <a:extLst>
                    <a:ext uri="{FF2B5EF4-FFF2-40B4-BE49-F238E27FC236}">
                      <a16:creationId xmlns:a16="http://schemas.microsoft.com/office/drawing/2014/main" id="{534B12E3-0A51-4CE4-B942-E5F868FBFD6F}"/>
                    </a:ext>
                  </a:extLst>
                </p:cNvPr>
                <p:cNvSpPr>
                  <a:spLocks noChangeShapeType="1"/>
                </p:cNvSpPr>
                <p:nvPr/>
              </p:nvSpPr>
              <p:spPr bwMode="auto">
                <a:xfrm flipH="1">
                  <a:off x="8268" y="8703"/>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7172" name="Group 20">
                <a:extLst>
                  <a:ext uri="{FF2B5EF4-FFF2-40B4-BE49-F238E27FC236}">
                    <a16:creationId xmlns:a16="http://schemas.microsoft.com/office/drawing/2014/main" id="{A1F6B870-2A68-4257-8AE1-6E5E9EB21571}"/>
                  </a:ext>
                </a:extLst>
              </p:cNvPr>
              <p:cNvGrpSpPr>
                <a:grpSpLocks/>
              </p:cNvGrpSpPr>
              <p:nvPr/>
            </p:nvGrpSpPr>
            <p:grpSpPr bwMode="auto">
              <a:xfrm>
                <a:off x="8388" y="8643"/>
                <a:ext cx="1130" cy="420"/>
                <a:chOff x="7292" y="8643"/>
                <a:chExt cx="1130" cy="420"/>
              </a:xfrm>
            </p:grpSpPr>
            <p:sp>
              <p:nvSpPr>
                <p:cNvPr id="817173" name="Rectangle 21">
                  <a:extLst>
                    <a:ext uri="{FF2B5EF4-FFF2-40B4-BE49-F238E27FC236}">
                      <a16:creationId xmlns:a16="http://schemas.microsoft.com/office/drawing/2014/main" id="{865AD489-908B-4A53-AA14-692591B6F019}"/>
                    </a:ext>
                  </a:extLst>
                </p:cNvPr>
                <p:cNvSpPr>
                  <a:spLocks noChangeArrowheads="1"/>
                </p:cNvSpPr>
                <p:nvPr/>
              </p:nvSpPr>
              <p:spPr bwMode="auto">
                <a:xfrm>
                  <a:off x="7386" y="8691"/>
                  <a:ext cx="1036" cy="270"/>
                </a:xfrm>
                <a:prstGeom prst="rect">
                  <a:avLst/>
                </a:prstGeom>
                <a:solidFill>
                  <a:srgbClr val="FFFFFF"/>
                </a:solidFill>
                <a:ln w="9525">
                  <a:solidFill>
                    <a:srgbClr val="000000"/>
                  </a:solidFill>
                  <a:miter lim="800000"/>
                  <a:headEnd/>
                  <a:tailEnd/>
                </a:ln>
              </p:spPr>
              <p:txBody>
                <a:bodyPr/>
                <a:lstStyle/>
                <a:p>
                  <a:endParaRPr lang="en-US"/>
                </a:p>
              </p:txBody>
            </p:sp>
            <p:sp>
              <p:nvSpPr>
                <p:cNvPr id="817174" name="Text Box 22">
                  <a:extLst>
                    <a:ext uri="{FF2B5EF4-FFF2-40B4-BE49-F238E27FC236}">
                      <a16:creationId xmlns:a16="http://schemas.microsoft.com/office/drawing/2014/main" id="{83C31E81-61A8-413D-9378-26339209EADE}"/>
                    </a:ext>
                  </a:extLst>
                </p:cNvPr>
                <p:cNvSpPr txBox="1">
                  <a:spLocks noChangeArrowheads="1"/>
                </p:cNvSpPr>
                <p:nvPr/>
              </p:nvSpPr>
              <p:spPr bwMode="auto">
                <a:xfrm>
                  <a:off x="7292" y="8643"/>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ea typeface="宋体" panose="02010600030101010101" pitchFamily="2" charset="-122"/>
                    </a:rPr>
                    <a:t>125 C</a:t>
                  </a:r>
                  <a:r>
                    <a:rPr lang="en-US" altLang="zh-CN" sz="1600" b="1" baseline="-25000">
                      <a:ea typeface="宋体" panose="02010600030101010101" pitchFamily="2" charset="-122"/>
                    </a:rPr>
                    <a:t>0</a:t>
                  </a:r>
                  <a:r>
                    <a:rPr lang="en-US" altLang="zh-CN" sz="1600" b="1">
                      <a:ea typeface="宋体" panose="02010600030101010101" pitchFamily="2" charset="-122"/>
                    </a:rPr>
                    <a:t>T</a:t>
                  </a:r>
                  <a:r>
                    <a:rPr lang="en-US" altLang="zh-CN" sz="1600" b="1" baseline="-25000">
                      <a:ea typeface="宋体" panose="02010600030101010101" pitchFamily="2" charset="-122"/>
                    </a:rPr>
                    <a:t>3</a:t>
                  </a:r>
                  <a:endParaRPr lang="en-US" altLang="zh-CN" sz="1600" b="1"/>
                </a:p>
              </p:txBody>
            </p:sp>
            <p:sp>
              <p:nvSpPr>
                <p:cNvPr id="817175" name="Line 23">
                  <a:extLst>
                    <a:ext uri="{FF2B5EF4-FFF2-40B4-BE49-F238E27FC236}">
                      <a16:creationId xmlns:a16="http://schemas.microsoft.com/office/drawing/2014/main" id="{2ECE485E-BACB-4B1C-AE4E-F26F81849006}"/>
                    </a:ext>
                  </a:extLst>
                </p:cNvPr>
                <p:cNvSpPr>
                  <a:spLocks noChangeShapeType="1"/>
                </p:cNvSpPr>
                <p:nvPr/>
              </p:nvSpPr>
              <p:spPr bwMode="auto">
                <a:xfrm flipH="1">
                  <a:off x="7718"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76" name="Line 24">
                  <a:extLst>
                    <a:ext uri="{FF2B5EF4-FFF2-40B4-BE49-F238E27FC236}">
                      <a16:creationId xmlns:a16="http://schemas.microsoft.com/office/drawing/2014/main" id="{50F9F637-7833-47E2-A13E-4EB196DF2D22}"/>
                    </a:ext>
                  </a:extLst>
                </p:cNvPr>
                <p:cNvSpPr>
                  <a:spLocks noChangeShapeType="1"/>
                </p:cNvSpPr>
                <p:nvPr/>
              </p:nvSpPr>
              <p:spPr bwMode="auto">
                <a:xfrm flipH="1">
                  <a:off x="8116"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77" name="Line 25">
                  <a:extLst>
                    <a:ext uri="{FF2B5EF4-FFF2-40B4-BE49-F238E27FC236}">
                      <a16:creationId xmlns:a16="http://schemas.microsoft.com/office/drawing/2014/main" id="{217F0BC8-803D-4702-84B7-DC96B9735239}"/>
                    </a:ext>
                  </a:extLst>
                </p:cNvPr>
                <p:cNvSpPr>
                  <a:spLocks noChangeShapeType="1"/>
                </p:cNvSpPr>
                <p:nvPr/>
              </p:nvSpPr>
              <p:spPr bwMode="auto">
                <a:xfrm flipH="1">
                  <a:off x="8268" y="8703"/>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7178" name="Line 26">
                <a:extLst>
                  <a:ext uri="{FF2B5EF4-FFF2-40B4-BE49-F238E27FC236}">
                    <a16:creationId xmlns:a16="http://schemas.microsoft.com/office/drawing/2014/main" id="{28699F6E-EA62-4378-9348-0FE203DDB732}"/>
                  </a:ext>
                </a:extLst>
              </p:cNvPr>
              <p:cNvSpPr>
                <a:spLocks noChangeShapeType="1"/>
              </p:cNvSpPr>
              <p:nvPr/>
            </p:nvSpPr>
            <p:spPr bwMode="auto">
              <a:xfrm>
                <a:off x="6300" y="8994"/>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79" name="Line 27">
                <a:extLst>
                  <a:ext uri="{FF2B5EF4-FFF2-40B4-BE49-F238E27FC236}">
                    <a16:creationId xmlns:a16="http://schemas.microsoft.com/office/drawing/2014/main" id="{4C39A68C-85FF-47E7-BAA6-30EA67D046A9}"/>
                  </a:ext>
                </a:extLst>
              </p:cNvPr>
              <p:cNvSpPr>
                <a:spLocks noChangeShapeType="1"/>
              </p:cNvSpPr>
              <p:nvPr/>
            </p:nvSpPr>
            <p:spPr bwMode="auto">
              <a:xfrm>
                <a:off x="6300" y="9894"/>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80" name="Line 28">
                <a:extLst>
                  <a:ext uri="{FF2B5EF4-FFF2-40B4-BE49-F238E27FC236}">
                    <a16:creationId xmlns:a16="http://schemas.microsoft.com/office/drawing/2014/main" id="{229CCBFD-3C05-4B30-8E7B-A16A6FB5F3C1}"/>
                  </a:ext>
                </a:extLst>
              </p:cNvPr>
              <p:cNvSpPr>
                <a:spLocks noChangeShapeType="1"/>
              </p:cNvSpPr>
              <p:nvPr/>
            </p:nvSpPr>
            <p:spPr bwMode="auto">
              <a:xfrm>
                <a:off x="6300" y="9606"/>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81" name="Line 29">
                <a:extLst>
                  <a:ext uri="{FF2B5EF4-FFF2-40B4-BE49-F238E27FC236}">
                    <a16:creationId xmlns:a16="http://schemas.microsoft.com/office/drawing/2014/main" id="{3203B2CE-4DD0-48B2-9DC1-D07CE3FA7D7F}"/>
                  </a:ext>
                </a:extLst>
              </p:cNvPr>
              <p:cNvSpPr>
                <a:spLocks noChangeShapeType="1"/>
              </p:cNvSpPr>
              <p:nvPr/>
            </p:nvSpPr>
            <p:spPr bwMode="auto">
              <a:xfrm>
                <a:off x="6306" y="9294"/>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7267" name="Group 115">
              <a:extLst>
                <a:ext uri="{FF2B5EF4-FFF2-40B4-BE49-F238E27FC236}">
                  <a16:creationId xmlns:a16="http://schemas.microsoft.com/office/drawing/2014/main" id="{AABEF26B-9935-48AE-9375-82C8548C3108}"/>
                </a:ext>
              </a:extLst>
            </p:cNvPr>
            <p:cNvGrpSpPr>
              <a:grpSpLocks/>
            </p:cNvGrpSpPr>
            <p:nvPr/>
          </p:nvGrpSpPr>
          <p:grpSpPr bwMode="auto">
            <a:xfrm>
              <a:off x="2449" y="1593"/>
              <a:ext cx="2688" cy="1140"/>
              <a:chOff x="2449" y="1593"/>
              <a:chExt cx="2688" cy="1140"/>
            </a:xfrm>
          </p:grpSpPr>
          <p:sp>
            <p:nvSpPr>
              <p:cNvPr id="817183" name="Rectangle 31">
                <a:extLst>
                  <a:ext uri="{FF2B5EF4-FFF2-40B4-BE49-F238E27FC236}">
                    <a16:creationId xmlns:a16="http://schemas.microsoft.com/office/drawing/2014/main" id="{D7A104DC-8EEE-425A-A254-282569320ABD}"/>
                  </a:ext>
                </a:extLst>
              </p:cNvPr>
              <p:cNvSpPr>
                <a:spLocks noChangeArrowheads="1"/>
              </p:cNvSpPr>
              <p:nvPr/>
            </p:nvSpPr>
            <p:spPr bwMode="auto">
              <a:xfrm>
                <a:off x="2854" y="1628"/>
                <a:ext cx="2221" cy="1073"/>
              </a:xfrm>
              <a:prstGeom prst="rect">
                <a:avLst/>
              </a:prstGeom>
              <a:solidFill>
                <a:srgbClr val="FFFFFF"/>
              </a:solidFill>
              <a:ln w="9525">
                <a:solidFill>
                  <a:srgbClr val="000000"/>
                </a:solidFill>
                <a:miter lim="800000"/>
                <a:headEnd/>
                <a:tailEnd/>
              </a:ln>
            </p:spPr>
            <p:txBody>
              <a:bodyPr/>
              <a:lstStyle/>
              <a:p>
                <a:endParaRPr lang="en-US"/>
              </a:p>
            </p:txBody>
          </p:sp>
          <p:sp>
            <p:nvSpPr>
              <p:cNvPr id="817184" name="Text Box 32">
                <a:extLst>
                  <a:ext uri="{FF2B5EF4-FFF2-40B4-BE49-F238E27FC236}">
                    <a16:creationId xmlns:a16="http://schemas.microsoft.com/office/drawing/2014/main" id="{E76E9F80-BB38-4747-8D14-2FB3EB1EA94C}"/>
                  </a:ext>
                </a:extLst>
              </p:cNvPr>
              <p:cNvSpPr txBox="1">
                <a:spLocks noChangeArrowheads="1"/>
              </p:cNvSpPr>
              <p:nvPr/>
            </p:nvSpPr>
            <p:spPr bwMode="auto">
              <a:xfrm>
                <a:off x="2449" y="1593"/>
                <a:ext cx="2688"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ea typeface="宋体" panose="02010600030101010101" pitchFamily="2" charset="-122"/>
                  </a:rPr>
                  <a:t>C</a:t>
                </a:r>
                <a:r>
                  <a:rPr lang="en-US" altLang="zh-CN" sz="1800" b="1" baseline="-25000">
                    <a:ea typeface="宋体" panose="02010600030101010101" pitchFamily="2" charset="-122"/>
                  </a:rPr>
                  <a:t>1</a:t>
                </a:r>
                <a:r>
                  <a:rPr lang="en-US" altLang="zh-CN" sz="1800" b="1">
                    <a:ea typeface="宋体" panose="02010600030101010101" pitchFamily="2" charset="-122"/>
                  </a:rPr>
                  <a:t>T</a:t>
                </a:r>
                <a:r>
                  <a:rPr lang="en-US" altLang="zh-CN" sz="1800" b="1" baseline="-25000">
                    <a:ea typeface="宋体" panose="02010600030101010101" pitchFamily="2" charset="-122"/>
                  </a:rPr>
                  <a:t>0</a:t>
                </a:r>
                <a:r>
                  <a:rPr lang="en-US" altLang="zh-CN" sz="1800" b="1">
                    <a:ea typeface="宋体" panose="02010600030101010101" pitchFamily="2" charset="-122"/>
                  </a:rPr>
                  <a:t>  </a:t>
                </a:r>
              </a:p>
              <a:p>
                <a:pPr algn="just"/>
                <a:r>
                  <a:rPr lang="en-US" altLang="zh-CN" sz="1800" b="1">
                    <a:ea typeface="宋体" panose="02010600030101010101" pitchFamily="2" charset="-122"/>
                  </a:rPr>
                  <a:t>C</a:t>
                </a:r>
                <a:r>
                  <a:rPr lang="en-US" altLang="zh-CN" sz="1800" b="1" baseline="-25000">
                    <a:ea typeface="宋体" panose="02010600030101010101" pitchFamily="2" charset="-122"/>
                  </a:rPr>
                  <a:t>1</a:t>
                </a:r>
                <a:r>
                  <a:rPr lang="en-US" altLang="zh-CN" sz="1800" b="1">
                    <a:ea typeface="宋体" panose="02010600030101010101" pitchFamily="2" charset="-122"/>
                  </a:rPr>
                  <a:t>T</a:t>
                </a:r>
                <a:r>
                  <a:rPr lang="en-US" altLang="zh-CN" sz="1800" b="1" baseline="-25000">
                    <a:ea typeface="宋体" panose="02010600030101010101" pitchFamily="2" charset="-122"/>
                  </a:rPr>
                  <a:t>1</a:t>
                </a:r>
                <a:r>
                  <a:rPr lang="en-US" altLang="zh-CN" sz="1800" b="1">
                    <a:ea typeface="宋体" panose="02010600030101010101" pitchFamily="2" charset="-122"/>
                  </a:rPr>
                  <a:t>  R</a:t>
                </a:r>
                <a:r>
                  <a:rPr lang="en-US" altLang="zh-CN" sz="1800" b="1" baseline="-25000">
                    <a:ea typeface="宋体" panose="02010600030101010101" pitchFamily="2" charset="-122"/>
                  </a:rPr>
                  <a:t>146</a:t>
                </a:r>
                <a:r>
                  <a:rPr lang="en-US" altLang="zh-CN" sz="1800" b="1">
                    <a:ea typeface="宋体" panose="02010600030101010101" pitchFamily="2" charset="-122"/>
                  </a:rPr>
                  <a:t>  R</a:t>
                </a:r>
                <a:r>
                  <a:rPr lang="en-US" altLang="zh-CN" sz="1800" b="1" baseline="-25000">
                    <a:ea typeface="宋体" panose="02010600030101010101" pitchFamily="2" charset="-122"/>
                  </a:rPr>
                  <a:t>151</a:t>
                </a:r>
                <a:r>
                  <a:rPr lang="en-US" altLang="zh-CN" sz="1800" b="1">
                    <a:ea typeface="宋体" panose="02010600030101010101" pitchFamily="2" charset="-122"/>
                  </a:rPr>
                  <a:t>  R</a:t>
                </a:r>
                <a:r>
                  <a:rPr lang="en-US" altLang="zh-CN" sz="1800" b="1" baseline="-25000">
                    <a:ea typeface="宋体" panose="02010600030101010101" pitchFamily="2" charset="-122"/>
                  </a:rPr>
                  <a:t>159</a:t>
                </a:r>
                <a:r>
                  <a:rPr lang="en-US" altLang="zh-CN" sz="1800" b="1">
                    <a:ea typeface="宋体" panose="02010600030101010101" pitchFamily="2" charset="-122"/>
                  </a:rPr>
                  <a:t>  R</a:t>
                </a:r>
                <a:r>
                  <a:rPr lang="en-US" altLang="zh-CN" sz="1800" b="1" baseline="-25000">
                    <a:ea typeface="宋体" panose="02010600030101010101" pitchFamily="2" charset="-122"/>
                  </a:rPr>
                  <a:t>164</a:t>
                </a:r>
                <a:r>
                  <a:rPr lang="en-US" altLang="zh-CN" sz="1800" b="1">
                    <a:ea typeface="宋体" panose="02010600030101010101" pitchFamily="2" charset="-122"/>
                  </a:rPr>
                  <a:t>  R</a:t>
                </a:r>
                <a:r>
                  <a:rPr lang="en-US" altLang="zh-CN" sz="1800" b="1" baseline="-25000">
                    <a:ea typeface="宋体" panose="02010600030101010101" pitchFamily="2" charset="-122"/>
                  </a:rPr>
                  <a:t>168</a:t>
                </a:r>
                <a:r>
                  <a:rPr lang="en-US" altLang="zh-CN" sz="1800" b="1">
                    <a:ea typeface="宋体" panose="02010600030101010101" pitchFamily="2" charset="-122"/>
                  </a:rPr>
                  <a:t>  R</a:t>
                </a:r>
                <a:r>
                  <a:rPr lang="en-US" altLang="zh-CN" sz="1800" b="1" baseline="-25000">
                    <a:ea typeface="宋体" panose="02010600030101010101" pitchFamily="2" charset="-122"/>
                  </a:rPr>
                  <a:t>172   </a:t>
                </a:r>
                <a:r>
                  <a:rPr lang="en-US" altLang="zh-CN" sz="1800" b="1">
                    <a:ea typeface="宋体" panose="02010600030101010101" pitchFamily="2" charset="-122"/>
                  </a:rPr>
                  <a:t>R</a:t>
                </a:r>
                <a:r>
                  <a:rPr lang="en-US" altLang="zh-CN" sz="1800" b="1" baseline="-25000">
                    <a:ea typeface="宋体" panose="02010600030101010101" pitchFamily="2" charset="-122"/>
                  </a:rPr>
                  <a:t>181</a:t>
                </a:r>
                <a:endParaRPr lang="en-US" altLang="zh-CN" sz="1800" b="1">
                  <a:ea typeface="宋体" panose="02010600030101010101" pitchFamily="2" charset="-122"/>
                </a:endParaRPr>
              </a:p>
              <a:p>
                <a:pPr algn="just"/>
                <a:r>
                  <a:rPr lang="en-US" altLang="zh-CN" sz="1800" b="1">
                    <a:ea typeface="宋体" panose="02010600030101010101" pitchFamily="2" charset="-122"/>
                  </a:rPr>
                  <a:t>C</a:t>
                </a:r>
                <a:r>
                  <a:rPr lang="en-US" altLang="zh-CN" sz="1800" b="1" baseline="-25000">
                    <a:ea typeface="宋体" panose="02010600030101010101" pitchFamily="2" charset="-122"/>
                  </a:rPr>
                  <a:t>1</a:t>
                </a:r>
                <a:r>
                  <a:rPr lang="en-US" altLang="zh-CN" sz="1800" b="1">
                    <a:ea typeface="宋体" panose="02010600030101010101" pitchFamily="2" charset="-122"/>
                  </a:rPr>
                  <a:t>T</a:t>
                </a:r>
                <a:r>
                  <a:rPr lang="en-US" altLang="zh-CN" sz="1800" b="1" baseline="-25000">
                    <a:ea typeface="宋体" panose="02010600030101010101" pitchFamily="2" charset="-122"/>
                  </a:rPr>
                  <a:t>2</a:t>
                </a:r>
                <a:r>
                  <a:rPr lang="en-US" altLang="zh-CN" sz="1800" b="1">
                    <a:ea typeface="宋体" panose="02010600030101010101" pitchFamily="2" charset="-122"/>
                  </a:rPr>
                  <a:t>  R</a:t>
                </a:r>
                <a:r>
                  <a:rPr lang="en-US" altLang="zh-CN" sz="1800" b="1" baseline="-25000">
                    <a:ea typeface="宋体" panose="02010600030101010101" pitchFamily="2" charset="-122"/>
                  </a:rPr>
                  <a:t>189</a:t>
                </a:r>
                <a:r>
                  <a:rPr lang="en-US" altLang="zh-CN" sz="1800" b="1">
                    <a:ea typeface="宋体" panose="02010600030101010101" pitchFamily="2" charset="-122"/>
                  </a:rPr>
                  <a:t>  R</a:t>
                </a:r>
                <a:r>
                  <a:rPr lang="en-US" altLang="zh-CN" sz="1800" b="1" baseline="-25000">
                    <a:ea typeface="宋体" panose="02010600030101010101" pitchFamily="2" charset="-122"/>
                  </a:rPr>
                  <a:t>190</a:t>
                </a:r>
                <a:r>
                  <a:rPr lang="en-US" altLang="zh-CN" sz="1800" b="1">
                    <a:ea typeface="宋体" panose="02010600030101010101" pitchFamily="2" charset="-122"/>
                  </a:rPr>
                  <a:t>  R</a:t>
                </a:r>
                <a:r>
                  <a:rPr lang="en-US" altLang="zh-CN" sz="1800" b="1" baseline="-25000">
                    <a:ea typeface="宋体" panose="02010600030101010101" pitchFamily="2" charset="-122"/>
                  </a:rPr>
                  <a:t>193</a:t>
                </a:r>
                <a:r>
                  <a:rPr lang="en-US" altLang="zh-CN" sz="1800" b="1">
                    <a:ea typeface="宋体" panose="02010600030101010101" pitchFamily="2" charset="-122"/>
                  </a:rPr>
                  <a:t>  R</a:t>
                </a:r>
                <a:r>
                  <a:rPr lang="en-US" altLang="zh-CN" sz="1800" b="1" baseline="-25000">
                    <a:ea typeface="宋体" panose="02010600030101010101" pitchFamily="2" charset="-122"/>
                  </a:rPr>
                  <a:t>198</a:t>
                </a:r>
                <a:r>
                  <a:rPr lang="en-US" altLang="zh-CN" sz="1800" b="1">
                    <a:ea typeface="宋体" panose="02010600030101010101" pitchFamily="2" charset="-122"/>
                  </a:rPr>
                  <a:t>  R</a:t>
                </a:r>
                <a:r>
                  <a:rPr lang="en-US" altLang="zh-CN" sz="1800" b="1" baseline="-25000">
                    <a:ea typeface="宋体" panose="02010600030101010101" pitchFamily="2" charset="-122"/>
                  </a:rPr>
                  <a:t>203</a:t>
                </a:r>
                <a:r>
                  <a:rPr lang="en-US" altLang="zh-CN" sz="1800" b="1">
                    <a:ea typeface="宋体" panose="02010600030101010101" pitchFamily="2" charset="-122"/>
                  </a:rPr>
                  <a:t>  R</a:t>
                </a:r>
                <a:r>
                  <a:rPr lang="en-US" altLang="zh-CN" sz="1800" b="1" baseline="-25000">
                    <a:ea typeface="宋体" panose="02010600030101010101" pitchFamily="2" charset="-122"/>
                  </a:rPr>
                  <a:t>210</a:t>
                </a:r>
                <a:r>
                  <a:rPr lang="en-US" altLang="zh-CN" sz="1800" b="1">
                    <a:ea typeface="宋体" panose="02010600030101010101" pitchFamily="2" charset="-122"/>
                  </a:rPr>
                  <a:t>  R</a:t>
                </a:r>
                <a:r>
                  <a:rPr lang="en-US" altLang="zh-CN" sz="1800" b="1" baseline="-25000">
                    <a:ea typeface="宋体" panose="02010600030101010101" pitchFamily="2" charset="-122"/>
                  </a:rPr>
                  <a:t>222</a:t>
                </a:r>
              </a:p>
              <a:p>
                <a:pPr algn="just"/>
                <a:r>
                  <a:rPr lang="en-US" altLang="zh-CN" sz="1800" b="1">
                    <a:ea typeface="宋体" panose="02010600030101010101" pitchFamily="2" charset="-122"/>
                  </a:rPr>
                  <a:t>C</a:t>
                </a:r>
                <a:r>
                  <a:rPr lang="en-US" altLang="zh-CN" sz="1800" b="1" baseline="-25000">
                    <a:ea typeface="宋体" panose="02010600030101010101" pitchFamily="2" charset="-122"/>
                  </a:rPr>
                  <a:t>1</a:t>
                </a:r>
                <a:r>
                  <a:rPr lang="en-US" altLang="zh-CN" sz="1800" b="1">
                    <a:ea typeface="宋体" panose="02010600030101010101" pitchFamily="2" charset="-122"/>
                  </a:rPr>
                  <a:t>T</a:t>
                </a:r>
                <a:r>
                  <a:rPr lang="en-US" altLang="zh-CN" sz="1800" b="1" baseline="-25000">
                    <a:ea typeface="宋体" panose="02010600030101010101" pitchFamily="2" charset="-122"/>
                  </a:rPr>
                  <a:t>3</a:t>
                </a:r>
                <a:r>
                  <a:rPr lang="en-US" altLang="zh-CN" sz="1800" b="1">
                    <a:ea typeface="宋体" panose="02010600030101010101" pitchFamily="2" charset="-122"/>
                  </a:rPr>
                  <a:t>  R</a:t>
                </a:r>
                <a:r>
                  <a:rPr lang="en-US" altLang="zh-CN" sz="1800" b="1" baseline="-25000">
                    <a:ea typeface="宋体" panose="02010600030101010101" pitchFamily="2" charset="-122"/>
                  </a:rPr>
                  <a:t>234</a:t>
                </a:r>
                <a:r>
                  <a:rPr lang="en-US" altLang="zh-CN" sz="1800" b="1">
                    <a:ea typeface="宋体" panose="02010600030101010101" pitchFamily="2" charset="-122"/>
                  </a:rPr>
                  <a:t>  R</a:t>
                </a:r>
                <a:r>
                  <a:rPr lang="en-US" altLang="zh-CN" sz="1800" b="1" baseline="-25000">
                    <a:ea typeface="宋体" panose="02010600030101010101" pitchFamily="2" charset="-122"/>
                  </a:rPr>
                  <a:t>246</a:t>
                </a:r>
                <a:r>
                  <a:rPr lang="en-US" altLang="zh-CN" sz="1800" b="1">
                    <a:ea typeface="宋体" panose="02010600030101010101" pitchFamily="2" charset="-122"/>
                  </a:rPr>
                  <a:t>  R</a:t>
                </a:r>
                <a:r>
                  <a:rPr lang="en-US" altLang="zh-CN" sz="1800" b="1" baseline="-25000">
                    <a:ea typeface="宋体" panose="02010600030101010101" pitchFamily="2" charset="-122"/>
                  </a:rPr>
                  <a:t>255</a:t>
                </a:r>
                <a:r>
                  <a:rPr lang="en-US" altLang="zh-CN" sz="1800" b="1">
                    <a:ea typeface="宋体" panose="02010600030101010101" pitchFamily="2" charset="-122"/>
                  </a:rPr>
                  <a:t>  R</a:t>
                </a:r>
                <a:r>
                  <a:rPr lang="en-US" altLang="zh-CN" sz="1800" b="1" baseline="-25000">
                    <a:ea typeface="宋体" panose="02010600030101010101" pitchFamily="2" charset="-122"/>
                  </a:rPr>
                  <a:t>269</a:t>
                </a:r>
                <a:r>
                  <a:rPr lang="en-US" altLang="zh-CN" sz="1800" b="1">
                    <a:ea typeface="宋体" panose="02010600030101010101" pitchFamily="2" charset="-122"/>
                  </a:rPr>
                  <a:t>  R</a:t>
                </a:r>
                <a:r>
                  <a:rPr lang="en-US" altLang="zh-CN" sz="1800" b="1" baseline="-25000">
                    <a:ea typeface="宋体" panose="02010600030101010101" pitchFamily="2" charset="-122"/>
                  </a:rPr>
                  <a:t>270</a:t>
                </a:r>
                <a:r>
                  <a:rPr lang="en-US" altLang="zh-CN" sz="1800" b="1">
                    <a:ea typeface="宋体" panose="02010600030101010101" pitchFamily="2" charset="-122"/>
                  </a:rPr>
                  <a:t> </a:t>
                </a:r>
                <a:endParaRPr lang="en-US" altLang="zh-CN" sz="1800" b="1" baseline="-25000">
                  <a:ea typeface="宋体" panose="02010600030101010101" pitchFamily="2" charset="-122"/>
                </a:endParaRPr>
              </a:p>
              <a:p>
                <a:pPr algn="just"/>
                <a:r>
                  <a:rPr lang="en-US" altLang="zh-CN" sz="1800" b="1">
                    <a:ea typeface="宋体" panose="02010600030101010101" pitchFamily="2" charset="-122"/>
                  </a:rPr>
                  <a:t>C</a:t>
                </a:r>
                <a:r>
                  <a:rPr lang="en-US" altLang="zh-CN" sz="1800" b="1" baseline="-25000">
                    <a:ea typeface="宋体" panose="02010600030101010101" pitchFamily="2" charset="-122"/>
                  </a:rPr>
                  <a:t>1</a:t>
                </a:r>
                <a:r>
                  <a:rPr lang="en-US" altLang="zh-CN" sz="1800" b="1">
                    <a:ea typeface="宋体" panose="02010600030101010101" pitchFamily="2" charset="-122"/>
                  </a:rPr>
                  <a:t>T</a:t>
                </a:r>
                <a:r>
                  <a:rPr lang="en-US" altLang="zh-CN" sz="1800" b="1" baseline="-25000">
                    <a:ea typeface="宋体" panose="02010600030101010101" pitchFamily="2" charset="-122"/>
                  </a:rPr>
                  <a:t>4</a:t>
                </a:r>
                <a:r>
                  <a:rPr lang="en-US" altLang="zh-CN" sz="1800" b="1">
                    <a:ea typeface="宋体" panose="02010600030101010101" pitchFamily="2" charset="-122"/>
                  </a:rPr>
                  <a:t>               </a:t>
                </a:r>
                <a:r>
                  <a:rPr lang="zh-CN" altLang="en-US" sz="1800" b="1">
                    <a:solidFill>
                      <a:schemeClr val="tx2"/>
                    </a:solidFill>
                  </a:rPr>
                  <a:t>溢出区</a:t>
                </a:r>
              </a:p>
              <a:p>
                <a:pPr algn="just"/>
                <a:r>
                  <a:rPr lang="en-US" altLang="zh-CN" sz="2000" b="1">
                    <a:latin typeface="Arial" panose="020B0604020202020204" pitchFamily="34" charset="0"/>
                    <a:ea typeface="宋体" panose="02010600030101010101" pitchFamily="2" charset="-122"/>
                  </a:rPr>
                  <a:t>……</a:t>
                </a:r>
                <a:endParaRPr lang="en-US" altLang="zh-CN" sz="2000" b="1"/>
              </a:p>
            </p:txBody>
          </p:sp>
          <p:grpSp>
            <p:nvGrpSpPr>
              <p:cNvPr id="817185" name="Group 33">
                <a:extLst>
                  <a:ext uri="{FF2B5EF4-FFF2-40B4-BE49-F238E27FC236}">
                    <a16:creationId xmlns:a16="http://schemas.microsoft.com/office/drawing/2014/main" id="{4CA3C496-5FE7-402B-AD38-5E4640D7CDD3}"/>
                  </a:ext>
                </a:extLst>
              </p:cNvPr>
              <p:cNvGrpSpPr>
                <a:grpSpLocks/>
              </p:cNvGrpSpPr>
              <p:nvPr/>
            </p:nvGrpSpPr>
            <p:grpSpPr bwMode="auto">
              <a:xfrm>
                <a:off x="2844" y="1628"/>
                <a:ext cx="695" cy="233"/>
                <a:chOff x="6020" y="10557"/>
                <a:chExt cx="1070" cy="420"/>
              </a:xfrm>
            </p:grpSpPr>
            <p:sp>
              <p:nvSpPr>
                <p:cNvPr id="817186" name="Rectangle 34">
                  <a:extLst>
                    <a:ext uri="{FF2B5EF4-FFF2-40B4-BE49-F238E27FC236}">
                      <a16:creationId xmlns:a16="http://schemas.microsoft.com/office/drawing/2014/main" id="{F4A56492-86A7-41E5-918A-C405DF3F9291}"/>
                    </a:ext>
                  </a:extLst>
                </p:cNvPr>
                <p:cNvSpPr>
                  <a:spLocks noChangeArrowheads="1"/>
                </p:cNvSpPr>
                <p:nvPr/>
              </p:nvSpPr>
              <p:spPr bwMode="auto">
                <a:xfrm>
                  <a:off x="6114" y="10605"/>
                  <a:ext cx="976" cy="270"/>
                </a:xfrm>
                <a:prstGeom prst="rect">
                  <a:avLst/>
                </a:prstGeom>
                <a:solidFill>
                  <a:srgbClr val="FFFFFF"/>
                </a:solidFill>
                <a:ln w="9525">
                  <a:solidFill>
                    <a:srgbClr val="000000"/>
                  </a:solidFill>
                  <a:miter lim="800000"/>
                  <a:headEnd/>
                  <a:tailEnd/>
                </a:ln>
              </p:spPr>
              <p:txBody>
                <a:bodyPr/>
                <a:lstStyle/>
                <a:p>
                  <a:endParaRPr lang="en-US"/>
                </a:p>
              </p:txBody>
            </p:sp>
            <p:sp>
              <p:nvSpPr>
                <p:cNvPr id="817187" name="Text Box 35">
                  <a:extLst>
                    <a:ext uri="{FF2B5EF4-FFF2-40B4-BE49-F238E27FC236}">
                      <a16:creationId xmlns:a16="http://schemas.microsoft.com/office/drawing/2014/main" id="{C4D9AAD6-4A8F-46A1-9DED-7FC2444680D3}"/>
                    </a:ext>
                  </a:extLst>
                </p:cNvPr>
                <p:cNvSpPr txBox="1">
                  <a:spLocks noChangeArrowheads="1"/>
                </p:cNvSpPr>
                <p:nvPr/>
              </p:nvSpPr>
              <p:spPr bwMode="auto">
                <a:xfrm>
                  <a:off x="6020" y="10557"/>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ea typeface="宋体" panose="02010600030101010101" pitchFamily="2" charset="-122"/>
                    </a:rPr>
                    <a:t>181 C</a:t>
                  </a:r>
                  <a:r>
                    <a:rPr lang="en-US" altLang="zh-CN" sz="1600" b="1" baseline="-25000">
                      <a:ea typeface="宋体" panose="02010600030101010101" pitchFamily="2" charset="-122"/>
                    </a:rPr>
                    <a:t>1</a:t>
                  </a:r>
                  <a:r>
                    <a:rPr lang="en-US" altLang="zh-CN" sz="1600" b="1">
                      <a:ea typeface="宋体" panose="02010600030101010101" pitchFamily="2" charset="-122"/>
                    </a:rPr>
                    <a:t>T</a:t>
                  </a:r>
                  <a:r>
                    <a:rPr lang="en-US" altLang="zh-CN" sz="1600" b="1" baseline="-25000">
                      <a:ea typeface="宋体" panose="02010600030101010101" pitchFamily="2" charset="-122"/>
                    </a:rPr>
                    <a:t>1</a:t>
                  </a:r>
                  <a:endParaRPr lang="en-US" altLang="zh-CN" sz="1600" b="1"/>
                </a:p>
              </p:txBody>
            </p:sp>
            <p:sp>
              <p:nvSpPr>
                <p:cNvPr id="817188" name="Line 36">
                  <a:extLst>
                    <a:ext uri="{FF2B5EF4-FFF2-40B4-BE49-F238E27FC236}">
                      <a16:creationId xmlns:a16="http://schemas.microsoft.com/office/drawing/2014/main" id="{980FFE83-6CD6-41CB-AC3A-259F0DD634EF}"/>
                    </a:ext>
                  </a:extLst>
                </p:cNvPr>
                <p:cNvSpPr>
                  <a:spLocks noChangeShapeType="1"/>
                </p:cNvSpPr>
                <p:nvPr/>
              </p:nvSpPr>
              <p:spPr bwMode="auto">
                <a:xfrm flipH="1">
                  <a:off x="6436" y="10602"/>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89" name="Line 37">
                  <a:extLst>
                    <a:ext uri="{FF2B5EF4-FFF2-40B4-BE49-F238E27FC236}">
                      <a16:creationId xmlns:a16="http://schemas.microsoft.com/office/drawing/2014/main" id="{B5665684-34AF-45EE-8560-1EA3A67C17F2}"/>
                    </a:ext>
                  </a:extLst>
                </p:cNvPr>
                <p:cNvSpPr>
                  <a:spLocks noChangeShapeType="1"/>
                </p:cNvSpPr>
                <p:nvPr/>
              </p:nvSpPr>
              <p:spPr bwMode="auto">
                <a:xfrm flipH="1">
                  <a:off x="6840" y="10602"/>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90" name="Line 38">
                  <a:extLst>
                    <a:ext uri="{FF2B5EF4-FFF2-40B4-BE49-F238E27FC236}">
                      <a16:creationId xmlns:a16="http://schemas.microsoft.com/office/drawing/2014/main" id="{1A40D0F8-B4C8-4F5A-8BB7-F4333CEA053D}"/>
                    </a:ext>
                  </a:extLst>
                </p:cNvPr>
                <p:cNvSpPr>
                  <a:spLocks noChangeShapeType="1"/>
                </p:cNvSpPr>
                <p:nvPr/>
              </p:nvSpPr>
              <p:spPr bwMode="auto">
                <a:xfrm flipH="1">
                  <a:off x="6970" y="10617"/>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7191" name="Group 39">
                <a:extLst>
                  <a:ext uri="{FF2B5EF4-FFF2-40B4-BE49-F238E27FC236}">
                    <a16:creationId xmlns:a16="http://schemas.microsoft.com/office/drawing/2014/main" id="{21EE4322-4FA6-4BD4-9C76-5A572CDD3EBA}"/>
                  </a:ext>
                </a:extLst>
              </p:cNvPr>
              <p:cNvGrpSpPr>
                <a:grpSpLocks/>
              </p:cNvGrpSpPr>
              <p:nvPr/>
            </p:nvGrpSpPr>
            <p:grpSpPr bwMode="auto">
              <a:xfrm>
                <a:off x="3524" y="1630"/>
                <a:ext cx="734" cy="233"/>
                <a:chOff x="7292" y="8643"/>
                <a:chExt cx="1130" cy="420"/>
              </a:xfrm>
            </p:grpSpPr>
            <p:sp>
              <p:nvSpPr>
                <p:cNvPr id="817192" name="Rectangle 40">
                  <a:extLst>
                    <a:ext uri="{FF2B5EF4-FFF2-40B4-BE49-F238E27FC236}">
                      <a16:creationId xmlns:a16="http://schemas.microsoft.com/office/drawing/2014/main" id="{80992DE3-5535-47AD-A5D6-8B43CC70136B}"/>
                    </a:ext>
                  </a:extLst>
                </p:cNvPr>
                <p:cNvSpPr>
                  <a:spLocks noChangeArrowheads="1"/>
                </p:cNvSpPr>
                <p:nvPr/>
              </p:nvSpPr>
              <p:spPr bwMode="auto">
                <a:xfrm>
                  <a:off x="7386" y="8691"/>
                  <a:ext cx="1036" cy="270"/>
                </a:xfrm>
                <a:prstGeom prst="rect">
                  <a:avLst/>
                </a:prstGeom>
                <a:solidFill>
                  <a:srgbClr val="FFFFFF"/>
                </a:solidFill>
                <a:ln w="9525">
                  <a:solidFill>
                    <a:srgbClr val="000000"/>
                  </a:solidFill>
                  <a:miter lim="800000"/>
                  <a:headEnd/>
                  <a:tailEnd/>
                </a:ln>
              </p:spPr>
              <p:txBody>
                <a:bodyPr/>
                <a:lstStyle/>
                <a:p>
                  <a:endParaRPr lang="en-US"/>
                </a:p>
              </p:txBody>
            </p:sp>
            <p:sp>
              <p:nvSpPr>
                <p:cNvPr id="817193" name="Text Box 41">
                  <a:extLst>
                    <a:ext uri="{FF2B5EF4-FFF2-40B4-BE49-F238E27FC236}">
                      <a16:creationId xmlns:a16="http://schemas.microsoft.com/office/drawing/2014/main" id="{756F7C55-189D-4024-9BF4-FF7F5F686F8D}"/>
                    </a:ext>
                  </a:extLst>
                </p:cNvPr>
                <p:cNvSpPr txBox="1">
                  <a:spLocks noChangeArrowheads="1"/>
                </p:cNvSpPr>
                <p:nvPr/>
              </p:nvSpPr>
              <p:spPr bwMode="auto">
                <a:xfrm>
                  <a:off x="7292" y="8643"/>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ea typeface="宋体" panose="02010600030101010101" pitchFamily="2" charset="-122"/>
                    </a:rPr>
                    <a:t>222 C</a:t>
                  </a:r>
                  <a:r>
                    <a:rPr lang="en-US" altLang="zh-CN" sz="1600" b="1" baseline="-25000">
                      <a:ea typeface="宋体" panose="02010600030101010101" pitchFamily="2" charset="-122"/>
                    </a:rPr>
                    <a:t>1</a:t>
                  </a:r>
                  <a:r>
                    <a:rPr lang="en-US" altLang="zh-CN" sz="1600" b="1">
                      <a:ea typeface="宋体" panose="02010600030101010101" pitchFamily="2" charset="-122"/>
                    </a:rPr>
                    <a:t>T</a:t>
                  </a:r>
                  <a:r>
                    <a:rPr lang="en-US" altLang="zh-CN" sz="1600" b="1" baseline="-25000">
                      <a:ea typeface="宋体" panose="02010600030101010101" pitchFamily="2" charset="-122"/>
                    </a:rPr>
                    <a:t>2</a:t>
                  </a:r>
                  <a:endParaRPr lang="en-US" altLang="zh-CN" sz="1600" b="1"/>
                </a:p>
              </p:txBody>
            </p:sp>
            <p:sp>
              <p:nvSpPr>
                <p:cNvPr id="817194" name="Line 42">
                  <a:extLst>
                    <a:ext uri="{FF2B5EF4-FFF2-40B4-BE49-F238E27FC236}">
                      <a16:creationId xmlns:a16="http://schemas.microsoft.com/office/drawing/2014/main" id="{7AB760C6-2082-4E1B-B707-5AD0F1A76538}"/>
                    </a:ext>
                  </a:extLst>
                </p:cNvPr>
                <p:cNvSpPr>
                  <a:spLocks noChangeShapeType="1"/>
                </p:cNvSpPr>
                <p:nvPr/>
              </p:nvSpPr>
              <p:spPr bwMode="auto">
                <a:xfrm flipH="1">
                  <a:off x="7718"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95" name="Line 43">
                  <a:extLst>
                    <a:ext uri="{FF2B5EF4-FFF2-40B4-BE49-F238E27FC236}">
                      <a16:creationId xmlns:a16="http://schemas.microsoft.com/office/drawing/2014/main" id="{5CE37958-DB6A-4C69-93D0-F27FE54D2ADE}"/>
                    </a:ext>
                  </a:extLst>
                </p:cNvPr>
                <p:cNvSpPr>
                  <a:spLocks noChangeShapeType="1"/>
                </p:cNvSpPr>
                <p:nvPr/>
              </p:nvSpPr>
              <p:spPr bwMode="auto">
                <a:xfrm flipH="1">
                  <a:off x="8116"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196" name="Line 44">
                  <a:extLst>
                    <a:ext uri="{FF2B5EF4-FFF2-40B4-BE49-F238E27FC236}">
                      <a16:creationId xmlns:a16="http://schemas.microsoft.com/office/drawing/2014/main" id="{A93009D4-9F86-4408-AC37-D605AB94A27C}"/>
                    </a:ext>
                  </a:extLst>
                </p:cNvPr>
                <p:cNvSpPr>
                  <a:spLocks noChangeShapeType="1"/>
                </p:cNvSpPr>
                <p:nvPr/>
              </p:nvSpPr>
              <p:spPr bwMode="auto">
                <a:xfrm flipH="1">
                  <a:off x="8268" y="8703"/>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7197" name="Group 45">
                <a:extLst>
                  <a:ext uri="{FF2B5EF4-FFF2-40B4-BE49-F238E27FC236}">
                    <a16:creationId xmlns:a16="http://schemas.microsoft.com/office/drawing/2014/main" id="{67FE5E99-2AF5-4181-8958-DC60655D8BF6}"/>
                  </a:ext>
                </a:extLst>
              </p:cNvPr>
              <p:cNvGrpSpPr>
                <a:grpSpLocks/>
              </p:cNvGrpSpPr>
              <p:nvPr/>
            </p:nvGrpSpPr>
            <p:grpSpPr bwMode="auto">
              <a:xfrm>
                <a:off x="4240" y="1630"/>
                <a:ext cx="734" cy="233"/>
                <a:chOff x="7292" y="8643"/>
                <a:chExt cx="1130" cy="420"/>
              </a:xfrm>
            </p:grpSpPr>
            <p:sp>
              <p:nvSpPr>
                <p:cNvPr id="817198" name="Rectangle 46">
                  <a:extLst>
                    <a:ext uri="{FF2B5EF4-FFF2-40B4-BE49-F238E27FC236}">
                      <a16:creationId xmlns:a16="http://schemas.microsoft.com/office/drawing/2014/main" id="{A8C52D56-E4BD-4F00-B8DC-AB5BA9854E4F}"/>
                    </a:ext>
                  </a:extLst>
                </p:cNvPr>
                <p:cNvSpPr>
                  <a:spLocks noChangeArrowheads="1"/>
                </p:cNvSpPr>
                <p:nvPr/>
              </p:nvSpPr>
              <p:spPr bwMode="auto">
                <a:xfrm>
                  <a:off x="7386" y="8691"/>
                  <a:ext cx="1036" cy="270"/>
                </a:xfrm>
                <a:prstGeom prst="rect">
                  <a:avLst/>
                </a:prstGeom>
                <a:solidFill>
                  <a:srgbClr val="FFFFFF"/>
                </a:solidFill>
                <a:ln w="9525">
                  <a:solidFill>
                    <a:srgbClr val="000000"/>
                  </a:solidFill>
                  <a:miter lim="800000"/>
                  <a:headEnd/>
                  <a:tailEnd/>
                </a:ln>
              </p:spPr>
              <p:txBody>
                <a:bodyPr/>
                <a:lstStyle/>
                <a:p>
                  <a:endParaRPr lang="en-US"/>
                </a:p>
              </p:txBody>
            </p:sp>
            <p:sp>
              <p:nvSpPr>
                <p:cNvPr id="817199" name="Text Box 47">
                  <a:extLst>
                    <a:ext uri="{FF2B5EF4-FFF2-40B4-BE49-F238E27FC236}">
                      <a16:creationId xmlns:a16="http://schemas.microsoft.com/office/drawing/2014/main" id="{18D1BDDE-721B-424C-97F8-168C6C319752}"/>
                    </a:ext>
                  </a:extLst>
                </p:cNvPr>
                <p:cNvSpPr txBox="1">
                  <a:spLocks noChangeArrowheads="1"/>
                </p:cNvSpPr>
                <p:nvPr/>
              </p:nvSpPr>
              <p:spPr bwMode="auto">
                <a:xfrm>
                  <a:off x="7292" y="8643"/>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t>270 C</a:t>
                  </a:r>
                  <a:r>
                    <a:rPr lang="en-US" altLang="zh-CN" sz="1600" b="1" baseline="-25000"/>
                    <a:t>1</a:t>
                  </a:r>
                  <a:r>
                    <a:rPr lang="en-US" altLang="zh-CN" sz="1600" b="1"/>
                    <a:t>T</a:t>
                  </a:r>
                  <a:r>
                    <a:rPr lang="en-US" altLang="zh-CN" sz="1600" b="1" baseline="-25000"/>
                    <a:t>3</a:t>
                  </a:r>
                  <a:endParaRPr lang="en-US" altLang="zh-CN" sz="1600" b="1"/>
                </a:p>
              </p:txBody>
            </p:sp>
            <p:sp>
              <p:nvSpPr>
                <p:cNvPr id="817200" name="Line 48">
                  <a:extLst>
                    <a:ext uri="{FF2B5EF4-FFF2-40B4-BE49-F238E27FC236}">
                      <a16:creationId xmlns:a16="http://schemas.microsoft.com/office/drawing/2014/main" id="{2C866477-BCDA-42E7-B910-009049603B31}"/>
                    </a:ext>
                  </a:extLst>
                </p:cNvPr>
                <p:cNvSpPr>
                  <a:spLocks noChangeShapeType="1"/>
                </p:cNvSpPr>
                <p:nvPr/>
              </p:nvSpPr>
              <p:spPr bwMode="auto">
                <a:xfrm flipH="1">
                  <a:off x="7718"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01" name="Line 49">
                  <a:extLst>
                    <a:ext uri="{FF2B5EF4-FFF2-40B4-BE49-F238E27FC236}">
                      <a16:creationId xmlns:a16="http://schemas.microsoft.com/office/drawing/2014/main" id="{39935D9E-CAD0-41DC-B538-F7D14D043B82}"/>
                    </a:ext>
                  </a:extLst>
                </p:cNvPr>
                <p:cNvSpPr>
                  <a:spLocks noChangeShapeType="1"/>
                </p:cNvSpPr>
                <p:nvPr/>
              </p:nvSpPr>
              <p:spPr bwMode="auto">
                <a:xfrm flipH="1">
                  <a:off x="8116"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02" name="Line 50">
                  <a:extLst>
                    <a:ext uri="{FF2B5EF4-FFF2-40B4-BE49-F238E27FC236}">
                      <a16:creationId xmlns:a16="http://schemas.microsoft.com/office/drawing/2014/main" id="{DD05D8EF-55B0-481F-AFB1-76DC3FE58C51}"/>
                    </a:ext>
                  </a:extLst>
                </p:cNvPr>
                <p:cNvSpPr>
                  <a:spLocks noChangeShapeType="1"/>
                </p:cNvSpPr>
                <p:nvPr/>
              </p:nvSpPr>
              <p:spPr bwMode="auto">
                <a:xfrm flipH="1">
                  <a:off x="8268" y="8703"/>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7203" name="Line 51">
                <a:extLst>
                  <a:ext uri="{FF2B5EF4-FFF2-40B4-BE49-F238E27FC236}">
                    <a16:creationId xmlns:a16="http://schemas.microsoft.com/office/drawing/2014/main" id="{23CCC274-089A-4DA3-9795-69EBEF563E23}"/>
                  </a:ext>
                </a:extLst>
              </p:cNvPr>
              <p:cNvSpPr>
                <a:spLocks noChangeShapeType="1"/>
              </p:cNvSpPr>
              <p:nvPr/>
            </p:nvSpPr>
            <p:spPr bwMode="auto">
              <a:xfrm>
                <a:off x="2854" y="1824"/>
                <a:ext cx="22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04" name="Line 52">
                <a:extLst>
                  <a:ext uri="{FF2B5EF4-FFF2-40B4-BE49-F238E27FC236}">
                    <a16:creationId xmlns:a16="http://schemas.microsoft.com/office/drawing/2014/main" id="{8D7316AF-FE34-44C8-B7A4-726DD1D04522}"/>
                  </a:ext>
                </a:extLst>
              </p:cNvPr>
              <p:cNvSpPr>
                <a:spLocks noChangeShapeType="1"/>
              </p:cNvSpPr>
              <p:nvPr/>
            </p:nvSpPr>
            <p:spPr bwMode="auto">
              <a:xfrm>
                <a:off x="2854" y="2324"/>
                <a:ext cx="22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05" name="Line 53">
                <a:extLst>
                  <a:ext uri="{FF2B5EF4-FFF2-40B4-BE49-F238E27FC236}">
                    <a16:creationId xmlns:a16="http://schemas.microsoft.com/office/drawing/2014/main" id="{EC5079F1-749D-4D81-8328-7A2BF59C5517}"/>
                  </a:ext>
                </a:extLst>
              </p:cNvPr>
              <p:cNvSpPr>
                <a:spLocks noChangeShapeType="1"/>
              </p:cNvSpPr>
              <p:nvPr/>
            </p:nvSpPr>
            <p:spPr bwMode="auto">
              <a:xfrm>
                <a:off x="2854" y="2164"/>
                <a:ext cx="22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06" name="Line 54">
                <a:extLst>
                  <a:ext uri="{FF2B5EF4-FFF2-40B4-BE49-F238E27FC236}">
                    <a16:creationId xmlns:a16="http://schemas.microsoft.com/office/drawing/2014/main" id="{11DB64FF-A93C-4102-BA4E-BADE16E48C0C}"/>
                  </a:ext>
                </a:extLst>
              </p:cNvPr>
              <p:cNvSpPr>
                <a:spLocks noChangeShapeType="1"/>
              </p:cNvSpPr>
              <p:nvPr/>
            </p:nvSpPr>
            <p:spPr bwMode="auto">
              <a:xfrm>
                <a:off x="2858" y="1991"/>
                <a:ext cx="22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7207" name="Rectangle 55">
              <a:extLst>
                <a:ext uri="{FF2B5EF4-FFF2-40B4-BE49-F238E27FC236}">
                  <a16:creationId xmlns:a16="http://schemas.microsoft.com/office/drawing/2014/main" id="{B1ADEFB4-59E8-4652-80D8-06A75D21AD43}"/>
                </a:ext>
              </a:extLst>
            </p:cNvPr>
            <p:cNvSpPr>
              <a:spLocks noChangeArrowheads="1"/>
            </p:cNvSpPr>
            <p:nvPr/>
          </p:nvSpPr>
          <p:spPr bwMode="auto">
            <a:xfrm>
              <a:off x="2854" y="2724"/>
              <a:ext cx="2221" cy="208"/>
            </a:xfrm>
            <a:prstGeom prst="rect">
              <a:avLst/>
            </a:prstGeom>
            <a:solidFill>
              <a:srgbClr val="FFFFFF"/>
            </a:solidFill>
            <a:ln w="9525">
              <a:solidFill>
                <a:srgbClr val="000000"/>
              </a:solidFill>
              <a:miter lim="800000"/>
              <a:headEnd/>
              <a:tailEnd/>
            </a:ln>
          </p:spPr>
          <p:txBody>
            <a:bodyPr/>
            <a:lstStyle/>
            <a:p>
              <a:endParaRPr lang="en-US"/>
            </a:p>
          </p:txBody>
        </p:sp>
        <p:grpSp>
          <p:nvGrpSpPr>
            <p:cNvPr id="817208" name="Group 56">
              <a:extLst>
                <a:ext uri="{FF2B5EF4-FFF2-40B4-BE49-F238E27FC236}">
                  <a16:creationId xmlns:a16="http://schemas.microsoft.com/office/drawing/2014/main" id="{41B9A42F-1F4D-48EF-9F99-AC0A56A0B7C2}"/>
                </a:ext>
              </a:extLst>
            </p:cNvPr>
            <p:cNvGrpSpPr>
              <a:grpSpLocks/>
            </p:cNvGrpSpPr>
            <p:nvPr/>
          </p:nvGrpSpPr>
          <p:grpSpPr bwMode="auto">
            <a:xfrm>
              <a:off x="1332" y="540"/>
              <a:ext cx="846" cy="2022"/>
              <a:chOff x="3694" y="8556"/>
              <a:chExt cx="1302" cy="3645"/>
            </a:xfrm>
          </p:grpSpPr>
          <p:sp>
            <p:nvSpPr>
              <p:cNvPr id="817209" name="Text Box 57">
                <a:extLst>
                  <a:ext uri="{FF2B5EF4-FFF2-40B4-BE49-F238E27FC236}">
                    <a16:creationId xmlns:a16="http://schemas.microsoft.com/office/drawing/2014/main" id="{64F5597D-F9A6-44E5-B9DE-D7348D45FC82}"/>
                  </a:ext>
                </a:extLst>
              </p:cNvPr>
              <p:cNvSpPr txBox="1">
                <a:spLocks noChangeArrowheads="1"/>
              </p:cNvSpPr>
              <p:nvPr/>
            </p:nvSpPr>
            <p:spPr bwMode="auto">
              <a:xfrm>
                <a:off x="3694" y="8556"/>
                <a:ext cx="1302" cy="3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ea typeface="宋体" panose="02010600030101010101" pitchFamily="2" charset="-122"/>
                  </a:rPr>
                  <a:t>125   C</a:t>
                </a:r>
                <a:r>
                  <a:rPr lang="en-US" altLang="zh-CN" sz="1800" b="1" baseline="-25000">
                    <a:ea typeface="宋体" panose="02010600030101010101" pitchFamily="2" charset="-122"/>
                  </a:rPr>
                  <a:t>0</a:t>
                </a:r>
                <a:r>
                  <a:rPr lang="en-US" altLang="zh-CN" sz="1800" b="1">
                    <a:ea typeface="宋体" panose="02010600030101010101" pitchFamily="2" charset="-122"/>
                  </a:rPr>
                  <a:t>T</a:t>
                </a:r>
                <a:r>
                  <a:rPr lang="en-US" altLang="zh-CN" sz="1800" b="1" baseline="-25000">
                    <a:ea typeface="宋体" panose="02010600030101010101" pitchFamily="2" charset="-122"/>
                  </a:rPr>
                  <a:t>0</a:t>
                </a:r>
                <a:endParaRPr lang="en-US" altLang="zh-CN" sz="1800" b="1">
                  <a:ea typeface="宋体" panose="02010600030101010101" pitchFamily="2" charset="-122"/>
                </a:endParaRPr>
              </a:p>
              <a:p>
                <a:pPr algn="just"/>
                <a:r>
                  <a:rPr lang="en-US" altLang="zh-CN" sz="1800" b="1">
                    <a:ea typeface="宋体" panose="02010600030101010101" pitchFamily="2" charset="-122"/>
                  </a:rPr>
                  <a:t>270   C</a:t>
                </a:r>
                <a:r>
                  <a:rPr lang="en-US" altLang="zh-CN" sz="1800" b="1" baseline="-25000">
                    <a:ea typeface="宋体" panose="02010600030101010101" pitchFamily="2" charset="-122"/>
                  </a:rPr>
                  <a:t>1</a:t>
                </a:r>
                <a:r>
                  <a:rPr lang="en-US" altLang="zh-CN" sz="1800" b="1">
                    <a:ea typeface="宋体" panose="02010600030101010101" pitchFamily="2" charset="-122"/>
                  </a:rPr>
                  <a:t>T</a:t>
                </a:r>
                <a:r>
                  <a:rPr lang="en-US" altLang="zh-CN" sz="1800" b="1" baseline="-25000">
                    <a:ea typeface="宋体" panose="02010600030101010101" pitchFamily="2" charset="-122"/>
                  </a:rPr>
                  <a:t>0</a:t>
                </a:r>
                <a:r>
                  <a:rPr lang="en-US" altLang="zh-CN" sz="1800" b="1">
                    <a:ea typeface="宋体" panose="02010600030101010101" pitchFamily="2" charset="-122"/>
                  </a:rPr>
                  <a:t>  </a:t>
                </a:r>
              </a:p>
              <a:p>
                <a:pPr algn="just"/>
                <a:r>
                  <a:rPr lang="en-US" altLang="zh-CN" sz="1800" b="1">
                    <a:latin typeface="Arial" panose="020B0604020202020204" pitchFamily="34" charset="0"/>
                    <a:ea typeface="宋体" panose="02010600030101010101" pitchFamily="2" charset="-122"/>
                  </a:rPr>
                  <a:t>…</a:t>
                </a:r>
                <a:endParaRPr lang="en-US" altLang="zh-CN" sz="1800" b="1">
                  <a:latin typeface="宋体" panose="02010600030101010101" pitchFamily="2" charset="-122"/>
                  <a:ea typeface="宋体" panose="02010600030101010101" pitchFamily="2" charset="-122"/>
                </a:endParaRPr>
              </a:p>
              <a:p>
                <a:pPr algn="just"/>
                <a:r>
                  <a:rPr lang="en-US" altLang="zh-CN" sz="1800" b="1">
                    <a:ea typeface="宋体" panose="02010600030101010101" pitchFamily="2" charset="-122"/>
                  </a:rPr>
                  <a:t>525   C</a:t>
                </a:r>
                <a:r>
                  <a:rPr lang="en-US" altLang="zh-CN" sz="1800" b="1" baseline="-25000">
                    <a:ea typeface="宋体" panose="02010600030101010101" pitchFamily="2" charset="-122"/>
                  </a:rPr>
                  <a:t>5</a:t>
                </a:r>
                <a:r>
                  <a:rPr lang="en-US" altLang="zh-CN" sz="1800" b="1">
                    <a:ea typeface="宋体" panose="02010600030101010101" pitchFamily="2" charset="-122"/>
                  </a:rPr>
                  <a:t>T</a:t>
                </a:r>
                <a:r>
                  <a:rPr lang="en-US" altLang="zh-CN" sz="1800" b="1" baseline="-25000">
                    <a:ea typeface="宋体" panose="02010600030101010101" pitchFamily="2" charset="-122"/>
                  </a:rPr>
                  <a:t>0</a:t>
                </a:r>
                <a:endParaRPr lang="en-US" altLang="zh-CN" sz="1800" b="1">
                  <a:ea typeface="宋体" panose="02010600030101010101" pitchFamily="2" charset="-122"/>
                </a:endParaRPr>
              </a:p>
              <a:p>
                <a:pPr algn="just"/>
                <a:r>
                  <a:rPr lang="en-US" altLang="zh-CN" sz="1800" b="1">
                    <a:ea typeface="宋体" panose="02010600030101010101" pitchFamily="2" charset="-122"/>
                  </a:rPr>
                  <a:t>714   C</a:t>
                </a:r>
                <a:r>
                  <a:rPr lang="en-US" altLang="zh-CN" sz="1800" b="1" baseline="-25000">
                    <a:ea typeface="宋体" panose="02010600030101010101" pitchFamily="2" charset="-122"/>
                  </a:rPr>
                  <a:t>6</a:t>
                </a:r>
                <a:r>
                  <a:rPr lang="en-US" altLang="zh-CN" sz="1800" b="1">
                    <a:ea typeface="宋体" panose="02010600030101010101" pitchFamily="2" charset="-122"/>
                  </a:rPr>
                  <a:t>T</a:t>
                </a:r>
                <a:r>
                  <a:rPr lang="en-US" altLang="zh-CN" sz="1800" b="1" baseline="-25000">
                    <a:ea typeface="宋体" panose="02010600030101010101" pitchFamily="2" charset="-122"/>
                  </a:rPr>
                  <a:t>0</a:t>
                </a:r>
                <a:endParaRPr lang="en-US" altLang="zh-CN" sz="1800" b="1">
                  <a:ea typeface="宋体" panose="02010600030101010101" pitchFamily="2" charset="-122"/>
                </a:endParaRPr>
              </a:p>
              <a:p>
                <a:pPr algn="just"/>
                <a:r>
                  <a:rPr lang="en-US" altLang="zh-CN" sz="1800" b="1">
                    <a:ea typeface="宋体" panose="02010600030101010101" pitchFamily="2" charset="-122"/>
                  </a:rPr>
                  <a:t>833   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0</a:t>
                </a:r>
                <a:endParaRPr lang="en-US" altLang="zh-CN" sz="1800" b="1">
                  <a:ea typeface="宋体" panose="02010600030101010101" pitchFamily="2" charset="-122"/>
                </a:endParaRPr>
              </a:p>
              <a:p>
                <a:pPr algn="just"/>
                <a:r>
                  <a:rPr lang="en-US" altLang="zh-CN" sz="1800" b="1">
                    <a:latin typeface="Arial" panose="020B0604020202020204" pitchFamily="34" charset="0"/>
                    <a:ea typeface="宋体" panose="02010600030101010101" pitchFamily="2" charset="-122"/>
                  </a:rPr>
                  <a:t>…</a:t>
                </a:r>
                <a:endParaRPr lang="en-US" altLang="zh-CN" sz="1800" b="1">
                  <a:ea typeface="宋体" panose="02010600030101010101" pitchFamily="2" charset="-122"/>
                </a:endParaRPr>
              </a:p>
              <a:p>
                <a:pPr algn="just"/>
                <a:r>
                  <a:rPr lang="en-US" altLang="zh-CN" sz="1800" b="1">
                    <a:ea typeface="宋体" panose="02010600030101010101" pitchFamily="2" charset="-122"/>
                  </a:rPr>
                  <a:t>1510 C</a:t>
                </a:r>
                <a:r>
                  <a:rPr lang="en-US" altLang="zh-CN" sz="1800" b="1" baseline="-25000">
                    <a:ea typeface="宋体" panose="02010600030101010101" pitchFamily="2" charset="-122"/>
                  </a:rPr>
                  <a:t>11</a:t>
                </a:r>
                <a:r>
                  <a:rPr lang="en-US" altLang="zh-CN" sz="1800" b="1">
                    <a:ea typeface="宋体" panose="02010600030101010101" pitchFamily="2" charset="-122"/>
                  </a:rPr>
                  <a:t>T</a:t>
                </a:r>
                <a:r>
                  <a:rPr lang="en-US" altLang="zh-CN" sz="1800" b="1" baseline="-25000">
                    <a:ea typeface="宋体" panose="02010600030101010101" pitchFamily="2" charset="-122"/>
                  </a:rPr>
                  <a:t>0</a:t>
                </a:r>
                <a:endParaRPr lang="en-US" altLang="zh-CN" sz="1800" b="1">
                  <a:ea typeface="宋体" panose="02010600030101010101" pitchFamily="2" charset="-122"/>
                </a:endParaRPr>
              </a:p>
              <a:p>
                <a:pPr algn="just"/>
                <a:r>
                  <a:rPr lang="en-US" altLang="zh-CN" sz="1800" b="1">
                    <a:latin typeface="Arial" panose="020B0604020202020204" pitchFamily="34" charset="0"/>
                    <a:ea typeface="宋体" panose="02010600030101010101" pitchFamily="2" charset="-122"/>
                  </a:rPr>
                  <a:t>…</a:t>
                </a:r>
                <a:endParaRPr lang="en-US" altLang="zh-CN" sz="1800" b="1">
                  <a:ea typeface="宋体" panose="02010600030101010101" pitchFamily="2" charset="-122"/>
                </a:endParaRPr>
              </a:p>
              <a:p>
                <a:pPr algn="just"/>
                <a:r>
                  <a:rPr lang="en-US" altLang="zh-CN" sz="1800" b="1">
                    <a:latin typeface="Arial" panose="020B0604020202020204" pitchFamily="34" charset="0"/>
                    <a:ea typeface="宋体" panose="02010600030101010101" pitchFamily="2" charset="-122"/>
                  </a:rPr>
                  <a:t>…</a:t>
                </a:r>
                <a:endParaRPr lang="en-US" altLang="zh-CN" sz="1800" b="1">
                  <a:ea typeface="宋体" panose="02010600030101010101" pitchFamily="2" charset="-122"/>
                </a:endParaRPr>
              </a:p>
              <a:p>
                <a:pPr algn="just"/>
                <a:r>
                  <a:rPr lang="en-US" altLang="zh-CN" sz="1800" b="1">
                    <a:ea typeface="宋体" panose="02010600030101010101" pitchFamily="2" charset="-122"/>
                  </a:rPr>
                  <a:t>5540 C</a:t>
                </a:r>
                <a:r>
                  <a:rPr lang="en-US" altLang="zh-CN" sz="1800" b="1" baseline="-25000">
                    <a:ea typeface="宋体" panose="02010600030101010101" pitchFamily="2" charset="-122"/>
                  </a:rPr>
                  <a:t>84</a:t>
                </a:r>
                <a:r>
                  <a:rPr lang="en-US" altLang="zh-CN" sz="1800" b="1">
                    <a:ea typeface="宋体" panose="02010600030101010101" pitchFamily="2" charset="-122"/>
                  </a:rPr>
                  <a:t>T</a:t>
                </a:r>
                <a:r>
                  <a:rPr lang="en-US" altLang="zh-CN" sz="1800" b="1" baseline="-25000">
                    <a:ea typeface="宋体" panose="02010600030101010101" pitchFamily="2" charset="-122"/>
                  </a:rPr>
                  <a:t>0</a:t>
                </a:r>
                <a:endParaRPr lang="en-US" altLang="zh-CN" sz="1800" b="1">
                  <a:ea typeface="宋体" panose="02010600030101010101" pitchFamily="2" charset="-122"/>
                </a:endParaRPr>
              </a:p>
              <a:p>
                <a:pPr algn="just"/>
                <a:endParaRPr lang="en-US" altLang="zh-CN" sz="1800" b="1">
                  <a:ea typeface="宋体" panose="02010600030101010101" pitchFamily="2" charset="-122"/>
                </a:endParaRPr>
              </a:p>
              <a:p>
                <a:endParaRPr lang="en-US" altLang="zh-CN" sz="1800"/>
              </a:p>
            </p:txBody>
          </p:sp>
          <p:grpSp>
            <p:nvGrpSpPr>
              <p:cNvPr id="817210" name="Group 58">
                <a:extLst>
                  <a:ext uri="{FF2B5EF4-FFF2-40B4-BE49-F238E27FC236}">
                    <a16:creationId xmlns:a16="http://schemas.microsoft.com/office/drawing/2014/main" id="{304BA4BE-FC9C-4882-9FC7-C8245852549D}"/>
                  </a:ext>
                </a:extLst>
              </p:cNvPr>
              <p:cNvGrpSpPr>
                <a:grpSpLocks/>
              </p:cNvGrpSpPr>
              <p:nvPr/>
            </p:nvGrpSpPr>
            <p:grpSpPr bwMode="auto">
              <a:xfrm>
                <a:off x="3774" y="8622"/>
                <a:ext cx="1092" cy="3438"/>
                <a:chOff x="3774" y="8622"/>
                <a:chExt cx="1092" cy="3438"/>
              </a:xfrm>
            </p:grpSpPr>
            <p:sp>
              <p:nvSpPr>
                <p:cNvPr id="817211" name="Rectangle 59">
                  <a:extLst>
                    <a:ext uri="{FF2B5EF4-FFF2-40B4-BE49-F238E27FC236}">
                      <a16:creationId xmlns:a16="http://schemas.microsoft.com/office/drawing/2014/main" id="{F7795919-CAC7-43ED-AB66-8182896CDE92}"/>
                    </a:ext>
                  </a:extLst>
                </p:cNvPr>
                <p:cNvSpPr>
                  <a:spLocks noChangeArrowheads="1"/>
                </p:cNvSpPr>
                <p:nvPr/>
              </p:nvSpPr>
              <p:spPr bwMode="auto">
                <a:xfrm>
                  <a:off x="3780" y="8622"/>
                  <a:ext cx="1080" cy="34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7212" name="Line 60">
                  <a:extLst>
                    <a:ext uri="{FF2B5EF4-FFF2-40B4-BE49-F238E27FC236}">
                      <a16:creationId xmlns:a16="http://schemas.microsoft.com/office/drawing/2014/main" id="{76EAAA7B-54D7-4FC4-8877-12298BB39998}"/>
                    </a:ext>
                  </a:extLst>
                </p:cNvPr>
                <p:cNvSpPr>
                  <a:spLocks noChangeShapeType="1"/>
                </p:cNvSpPr>
                <p:nvPr/>
              </p:nvSpPr>
              <p:spPr bwMode="auto">
                <a:xfrm flipH="1">
                  <a:off x="4270" y="8625"/>
                  <a:ext cx="12" cy="3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13" name="Line 61">
                  <a:extLst>
                    <a:ext uri="{FF2B5EF4-FFF2-40B4-BE49-F238E27FC236}">
                      <a16:creationId xmlns:a16="http://schemas.microsoft.com/office/drawing/2014/main" id="{9BEC63E5-99CB-41EB-BE04-0D8936727B12}"/>
                    </a:ext>
                  </a:extLst>
                </p:cNvPr>
                <p:cNvSpPr>
                  <a:spLocks noChangeShapeType="1"/>
                </p:cNvSpPr>
                <p:nvPr/>
              </p:nvSpPr>
              <p:spPr bwMode="auto">
                <a:xfrm>
                  <a:off x="3776" y="8949"/>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14" name="Line 62">
                  <a:extLst>
                    <a:ext uri="{FF2B5EF4-FFF2-40B4-BE49-F238E27FC236}">
                      <a16:creationId xmlns:a16="http://schemas.microsoft.com/office/drawing/2014/main" id="{D673B48A-C7E3-4035-8496-D19FAEF49D79}"/>
                    </a:ext>
                  </a:extLst>
                </p:cNvPr>
                <p:cNvSpPr>
                  <a:spLocks noChangeShapeType="1"/>
                </p:cNvSpPr>
                <p:nvPr/>
              </p:nvSpPr>
              <p:spPr bwMode="auto">
                <a:xfrm>
                  <a:off x="3774" y="927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15" name="Line 63">
                  <a:extLst>
                    <a:ext uri="{FF2B5EF4-FFF2-40B4-BE49-F238E27FC236}">
                      <a16:creationId xmlns:a16="http://schemas.microsoft.com/office/drawing/2014/main" id="{9156402A-9554-42AE-8D1A-8B7581A5D5D3}"/>
                    </a:ext>
                  </a:extLst>
                </p:cNvPr>
                <p:cNvSpPr>
                  <a:spLocks noChangeShapeType="1"/>
                </p:cNvSpPr>
                <p:nvPr/>
              </p:nvSpPr>
              <p:spPr bwMode="auto">
                <a:xfrm>
                  <a:off x="3778" y="957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16" name="Line 64">
                  <a:extLst>
                    <a:ext uri="{FF2B5EF4-FFF2-40B4-BE49-F238E27FC236}">
                      <a16:creationId xmlns:a16="http://schemas.microsoft.com/office/drawing/2014/main" id="{8D95B74A-D464-419A-89C0-B503102D4AA3}"/>
                    </a:ext>
                  </a:extLst>
                </p:cNvPr>
                <p:cNvSpPr>
                  <a:spLocks noChangeShapeType="1"/>
                </p:cNvSpPr>
                <p:nvPr/>
              </p:nvSpPr>
              <p:spPr bwMode="auto">
                <a:xfrm>
                  <a:off x="3774" y="9879"/>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17" name="Line 65">
                  <a:extLst>
                    <a:ext uri="{FF2B5EF4-FFF2-40B4-BE49-F238E27FC236}">
                      <a16:creationId xmlns:a16="http://schemas.microsoft.com/office/drawing/2014/main" id="{ED96FA7D-B56F-46FC-8CFD-B595541CD29F}"/>
                    </a:ext>
                  </a:extLst>
                </p:cNvPr>
                <p:cNvSpPr>
                  <a:spLocks noChangeShapeType="1"/>
                </p:cNvSpPr>
                <p:nvPr/>
              </p:nvSpPr>
              <p:spPr bwMode="auto">
                <a:xfrm>
                  <a:off x="3774" y="1019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18" name="Line 66">
                  <a:extLst>
                    <a:ext uri="{FF2B5EF4-FFF2-40B4-BE49-F238E27FC236}">
                      <a16:creationId xmlns:a16="http://schemas.microsoft.com/office/drawing/2014/main" id="{C6323B92-C1D7-45B7-81B5-19C0F88F8977}"/>
                    </a:ext>
                  </a:extLst>
                </p:cNvPr>
                <p:cNvSpPr>
                  <a:spLocks noChangeShapeType="1"/>
                </p:cNvSpPr>
                <p:nvPr/>
              </p:nvSpPr>
              <p:spPr bwMode="auto">
                <a:xfrm>
                  <a:off x="3786" y="1050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19" name="Line 67">
                  <a:extLst>
                    <a:ext uri="{FF2B5EF4-FFF2-40B4-BE49-F238E27FC236}">
                      <a16:creationId xmlns:a16="http://schemas.microsoft.com/office/drawing/2014/main" id="{25B09A0D-0CB1-41B2-8CEF-C9C537E76EAC}"/>
                    </a:ext>
                  </a:extLst>
                </p:cNvPr>
                <p:cNvSpPr>
                  <a:spLocks noChangeShapeType="1"/>
                </p:cNvSpPr>
                <p:nvPr/>
              </p:nvSpPr>
              <p:spPr bwMode="auto">
                <a:xfrm>
                  <a:off x="3778" y="1083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20" name="Line 68">
                  <a:extLst>
                    <a:ext uri="{FF2B5EF4-FFF2-40B4-BE49-F238E27FC236}">
                      <a16:creationId xmlns:a16="http://schemas.microsoft.com/office/drawing/2014/main" id="{F3584E33-44EB-415A-80BD-2DABE2091EDC}"/>
                    </a:ext>
                  </a:extLst>
                </p:cNvPr>
                <p:cNvSpPr>
                  <a:spLocks noChangeShapeType="1"/>
                </p:cNvSpPr>
                <p:nvPr/>
              </p:nvSpPr>
              <p:spPr bwMode="auto">
                <a:xfrm>
                  <a:off x="3778" y="1114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21" name="Line 69">
                  <a:extLst>
                    <a:ext uri="{FF2B5EF4-FFF2-40B4-BE49-F238E27FC236}">
                      <a16:creationId xmlns:a16="http://schemas.microsoft.com/office/drawing/2014/main" id="{2F319CEF-1DEF-4C6F-9BB4-47C53C707D97}"/>
                    </a:ext>
                  </a:extLst>
                </p:cNvPr>
                <p:cNvSpPr>
                  <a:spLocks noChangeShapeType="1"/>
                </p:cNvSpPr>
                <p:nvPr/>
              </p:nvSpPr>
              <p:spPr bwMode="auto">
                <a:xfrm>
                  <a:off x="3786" y="1176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17222" name="Text Box 70">
              <a:extLst>
                <a:ext uri="{FF2B5EF4-FFF2-40B4-BE49-F238E27FC236}">
                  <a16:creationId xmlns:a16="http://schemas.microsoft.com/office/drawing/2014/main" id="{0D4C6585-44EE-4E55-96D4-747815500F62}"/>
                </a:ext>
              </a:extLst>
            </p:cNvPr>
            <p:cNvSpPr txBox="1">
              <a:spLocks noChangeArrowheads="1"/>
            </p:cNvSpPr>
            <p:nvPr/>
          </p:nvSpPr>
          <p:spPr bwMode="auto">
            <a:xfrm>
              <a:off x="167" y="395"/>
              <a:ext cx="71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t>主索引</a:t>
              </a:r>
            </a:p>
          </p:txBody>
        </p:sp>
        <p:grpSp>
          <p:nvGrpSpPr>
            <p:cNvPr id="817268" name="Group 116">
              <a:extLst>
                <a:ext uri="{FF2B5EF4-FFF2-40B4-BE49-F238E27FC236}">
                  <a16:creationId xmlns:a16="http://schemas.microsoft.com/office/drawing/2014/main" id="{E7758743-3783-47A9-BDDD-3EDA9865A1CF}"/>
                </a:ext>
              </a:extLst>
            </p:cNvPr>
            <p:cNvGrpSpPr>
              <a:grpSpLocks/>
            </p:cNvGrpSpPr>
            <p:nvPr/>
          </p:nvGrpSpPr>
          <p:grpSpPr bwMode="auto">
            <a:xfrm>
              <a:off x="181" y="640"/>
              <a:ext cx="908" cy="1141"/>
              <a:chOff x="181" y="640"/>
              <a:chExt cx="908" cy="1141"/>
            </a:xfrm>
          </p:grpSpPr>
          <p:sp>
            <p:nvSpPr>
              <p:cNvPr id="817224" name="Rectangle 72">
                <a:extLst>
                  <a:ext uri="{FF2B5EF4-FFF2-40B4-BE49-F238E27FC236}">
                    <a16:creationId xmlns:a16="http://schemas.microsoft.com/office/drawing/2014/main" id="{515CCF7F-3C3C-4C6D-B1F8-FA9C74A07555}"/>
                  </a:ext>
                </a:extLst>
              </p:cNvPr>
              <p:cNvSpPr>
                <a:spLocks noChangeArrowheads="1"/>
              </p:cNvSpPr>
              <p:nvPr/>
            </p:nvSpPr>
            <p:spPr bwMode="auto">
              <a:xfrm>
                <a:off x="209" y="668"/>
                <a:ext cx="701" cy="1061"/>
              </a:xfrm>
              <a:prstGeom prst="rect">
                <a:avLst/>
              </a:prstGeom>
              <a:solidFill>
                <a:srgbClr val="FFFFFF"/>
              </a:solidFill>
              <a:ln w="9525">
                <a:solidFill>
                  <a:srgbClr val="000000"/>
                </a:solidFill>
                <a:miter lim="800000"/>
                <a:headEnd/>
                <a:tailEnd/>
              </a:ln>
            </p:spPr>
            <p:txBody>
              <a:bodyPr/>
              <a:lstStyle/>
              <a:p>
                <a:endParaRPr lang="en-US"/>
              </a:p>
            </p:txBody>
          </p:sp>
          <p:sp>
            <p:nvSpPr>
              <p:cNvPr id="817225" name="Text Box 73">
                <a:extLst>
                  <a:ext uri="{FF2B5EF4-FFF2-40B4-BE49-F238E27FC236}">
                    <a16:creationId xmlns:a16="http://schemas.microsoft.com/office/drawing/2014/main" id="{01F8D16F-3FF2-439E-9DAB-3ECB4E3EAE23}"/>
                  </a:ext>
                </a:extLst>
              </p:cNvPr>
              <p:cNvSpPr txBox="1">
                <a:spLocks noChangeArrowheads="1"/>
              </p:cNvSpPr>
              <p:nvPr/>
            </p:nvSpPr>
            <p:spPr bwMode="auto">
              <a:xfrm>
                <a:off x="181" y="640"/>
                <a:ext cx="908" cy="1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5000"/>
                  </a:spcBef>
                </a:pPr>
                <a:r>
                  <a:rPr lang="en-US" altLang="zh-CN" sz="1700" b="1">
                    <a:ea typeface="宋体" panose="02010600030101010101" pitchFamily="2" charset="-122"/>
                  </a:rPr>
                  <a:t>525   C</a:t>
                </a:r>
                <a:r>
                  <a:rPr lang="en-US" altLang="zh-CN" sz="1700" b="1" baseline="-25000">
                    <a:ea typeface="宋体" panose="02010600030101010101" pitchFamily="2" charset="-122"/>
                  </a:rPr>
                  <a:t>0</a:t>
                </a:r>
                <a:r>
                  <a:rPr lang="en-US" altLang="zh-CN" sz="1700" b="1">
                    <a:ea typeface="宋体" panose="02010600030101010101" pitchFamily="2" charset="-122"/>
                  </a:rPr>
                  <a:t>T</a:t>
                </a:r>
                <a:r>
                  <a:rPr lang="en-US" altLang="zh-CN" sz="1700" b="1" baseline="-25000">
                    <a:ea typeface="宋体" panose="02010600030101010101" pitchFamily="2" charset="-122"/>
                  </a:rPr>
                  <a:t>1</a:t>
                </a:r>
                <a:endParaRPr lang="en-US" altLang="zh-CN" sz="1700" b="1">
                  <a:ea typeface="宋体" panose="02010600030101010101" pitchFamily="2" charset="-122"/>
                </a:endParaRPr>
              </a:p>
              <a:p>
                <a:pPr algn="just">
                  <a:spcBef>
                    <a:spcPct val="5000"/>
                  </a:spcBef>
                </a:pPr>
                <a:r>
                  <a:rPr lang="en-US" altLang="zh-CN" sz="1700" b="1">
                    <a:ea typeface="宋体" panose="02010600030101010101" pitchFamily="2" charset="-122"/>
                  </a:rPr>
                  <a:t>1510 C</a:t>
                </a:r>
                <a:r>
                  <a:rPr lang="en-US" altLang="zh-CN" sz="1700" b="1" baseline="-25000">
                    <a:ea typeface="宋体" panose="02010600030101010101" pitchFamily="2" charset="-122"/>
                  </a:rPr>
                  <a:t>6</a:t>
                </a:r>
                <a:r>
                  <a:rPr lang="en-US" altLang="zh-CN" sz="1700" b="1">
                    <a:ea typeface="宋体" panose="02010600030101010101" pitchFamily="2" charset="-122"/>
                  </a:rPr>
                  <a:t>T</a:t>
                </a:r>
                <a:r>
                  <a:rPr lang="en-US" altLang="zh-CN" sz="1700" b="1" baseline="-25000">
                    <a:ea typeface="宋体" panose="02010600030101010101" pitchFamily="2" charset="-122"/>
                  </a:rPr>
                  <a:t>1</a:t>
                </a:r>
                <a:r>
                  <a:rPr lang="en-US" altLang="zh-CN" sz="1700" b="1">
                    <a:ea typeface="宋体" panose="02010600030101010101" pitchFamily="2" charset="-122"/>
                  </a:rPr>
                  <a:t>  </a:t>
                </a:r>
              </a:p>
              <a:p>
                <a:pPr algn="just">
                  <a:spcBef>
                    <a:spcPct val="5000"/>
                  </a:spcBef>
                </a:pPr>
                <a:r>
                  <a:rPr lang="en-US" altLang="zh-CN" sz="1700" b="1">
                    <a:latin typeface="Arial" panose="020B0604020202020204" pitchFamily="34" charset="0"/>
                    <a:ea typeface="宋体" panose="02010600030101010101" pitchFamily="2" charset="-122"/>
                  </a:rPr>
                  <a:t>…</a:t>
                </a:r>
                <a:endParaRPr lang="en-US" altLang="zh-CN" sz="1700" b="1">
                  <a:latin typeface="宋体" panose="02010600030101010101" pitchFamily="2" charset="-122"/>
                  <a:ea typeface="宋体" panose="02010600030101010101" pitchFamily="2" charset="-122"/>
                </a:endParaRPr>
              </a:p>
              <a:p>
                <a:pPr algn="just">
                  <a:spcBef>
                    <a:spcPct val="5000"/>
                  </a:spcBef>
                </a:pPr>
                <a:r>
                  <a:rPr lang="en-US" altLang="zh-CN" sz="1700" b="1">
                    <a:latin typeface="Arial" panose="020B0604020202020204" pitchFamily="34" charset="0"/>
                    <a:ea typeface="宋体" panose="02010600030101010101" pitchFamily="2" charset="-122"/>
                  </a:rPr>
                  <a:t>…</a:t>
                </a:r>
                <a:endParaRPr lang="en-US" altLang="zh-CN" sz="1700" b="1">
                  <a:latin typeface="宋体" panose="02010600030101010101" pitchFamily="2" charset="-122"/>
                  <a:ea typeface="宋体" panose="02010600030101010101" pitchFamily="2" charset="-122"/>
                </a:endParaRPr>
              </a:p>
              <a:p>
                <a:pPr algn="just">
                  <a:spcBef>
                    <a:spcPct val="5000"/>
                  </a:spcBef>
                </a:pPr>
                <a:r>
                  <a:rPr lang="en-US" altLang="zh-CN" sz="1700" b="1">
                    <a:latin typeface="Arial" panose="020B0604020202020204" pitchFamily="34" charset="0"/>
                    <a:ea typeface="宋体" panose="02010600030101010101" pitchFamily="2" charset="-122"/>
                  </a:rPr>
                  <a:t>…</a:t>
                </a:r>
                <a:endParaRPr lang="en-US" altLang="zh-CN" sz="1700" b="1">
                  <a:latin typeface="宋体" panose="02010600030101010101" pitchFamily="2" charset="-122"/>
                  <a:ea typeface="宋体" panose="02010600030101010101" pitchFamily="2" charset="-122"/>
                </a:endParaRPr>
              </a:p>
              <a:p>
                <a:pPr algn="just">
                  <a:spcBef>
                    <a:spcPct val="5000"/>
                  </a:spcBef>
                </a:pPr>
                <a:r>
                  <a:rPr lang="en-US" altLang="zh-CN" sz="1700" b="1">
                    <a:ea typeface="宋体" panose="02010600030101010101" pitchFamily="2" charset="-122"/>
                  </a:rPr>
                  <a:t>5540 C</a:t>
                </a:r>
                <a:r>
                  <a:rPr lang="en-US" altLang="zh-CN" sz="1700" b="1" baseline="-25000">
                    <a:ea typeface="宋体" panose="02010600030101010101" pitchFamily="2" charset="-122"/>
                  </a:rPr>
                  <a:t>79</a:t>
                </a:r>
                <a:r>
                  <a:rPr lang="en-US" altLang="zh-CN" sz="1700" b="1">
                    <a:ea typeface="宋体" panose="02010600030101010101" pitchFamily="2" charset="-122"/>
                  </a:rPr>
                  <a:t>T</a:t>
                </a:r>
                <a:r>
                  <a:rPr lang="en-US" altLang="zh-CN" sz="1700" b="1" baseline="-25000">
                    <a:ea typeface="宋体" panose="02010600030101010101" pitchFamily="2" charset="-122"/>
                  </a:rPr>
                  <a:t>1</a:t>
                </a:r>
                <a:endParaRPr lang="en-US" altLang="zh-CN" sz="1700" b="1">
                  <a:ea typeface="宋体" panose="02010600030101010101" pitchFamily="2" charset="-122"/>
                </a:endParaRPr>
              </a:p>
              <a:p>
                <a:pPr algn="just"/>
                <a:endParaRPr lang="en-US" altLang="zh-CN" sz="1800" b="1">
                  <a:ea typeface="宋体" panose="02010600030101010101" pitchFamily="2" charset="-122"/>
                </a:endParaRPr>
              </a:p>
              <a:p>
                <a:endParaRPr lang="en-US" altLang="zh-CN"/>
              </a:p>
            </p:txBody>
          </p:sp>
          <p:sp>
            <p:nvSpPr>
              <p:cNvPr id="817226" name="Line 74">
                <a:extLst>
                  <a:ext uri="{FF2B5EF4-FFF2-40B4-BE49-F238E27FC236}">
                    <a16:creationId xmlns:a16="http://schemas.microsoft.com/office/drawing/2014/main" id="{3CDF0D1B-A437-4D5A-8437-7244383BF6ED}"/>
                  </a:ext>
                </a:extLst>
              </p:cNvPr>
              <p:cNvSpPr>
                <a:spLocks noChangeShapeType="1"/>
              </p:cNvSpPr>
              <p:nvPr/>
            </p:nvSpPr>
            <p:spPr bwMode="auto">
              <a:xfrm flipH="1">
                <a:off x="544" y="669"/>
                <a:ext cx="1" cy="10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27" name="Line 75">
                <a:extLst>
                  <a:ext uri="{FF2B5EF4-FFF2-40B4-BE49-F238E27FC236}">
                    <a16:creationId xmlns:a16="http://schemas.microsoft.com/office/drawing/2014/main" id="{70FC22CF-15A9-4128-AA46-E062416CC1AC}"/>
                  </a:ext>
                </a:extLst>
              </p:cNvPr>
              <p:cNvSpPr>
                <a:spLocks noChangeShapeType="1"/>
              </p:cNvSpPr>
              <p:nvPr/>
            </p:nvSpPr>
            <p:spPr bwMode="auto">
              <a:xfrm>
                <a:off x="209" y="849"/>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28" name="Line 76">
                <a:extLst>
                  <a:ext uri="{FF2B5EF4-FFF2-40B4-BE49-F238E27FC236}">
                    <a16:creationId xmlns:a16="http://schemas.microsoft.com/office/drawing/2014/main" id="{20CBAA69-3D13-45B8-A4E8-644B8900B162}"/>
                  </a:ext>
                </a:extLst>
              </p:cNvPr>
              <p:cNvSpPr>
                <a:spLocks noChangeShapeType="1"/>
              </p:cNvSpPr>
              <p:nvPr/>
            </p:nvSpPr>
            <p:spPr bwMode="auto">
              <a:xfrm>
                <a:off x="204" y="1029"/>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29" name="Line 77">
                <a:extLst>
                  <a:ext uri="{FF2B5EF4-FFF2-40B4-BE49-F238E27FC236}">
                    <a16:creationId xmlns:a16="http://schemas.microsoft.com/office/drawing/2014/main" id="{84D6DBC6-10BB-4F87-8A81-1C74129D3A01}"/>
                  </a:ext>
                </a:extLst>
              </p:cNvPr>
              <p:cNvSpPr>
                <a:spLocks noChangeShapeType="1"/>
              </p:cNvSpPr>
              <p:nvPr/>
            </p:nvSpPr>
            <p:spPr bwMode="auto">
              <a:xfrm>
                <a:off x="204" y="1537"/>
                <a:ext cx="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7230" name="Freeform 78">
              <a:extLst>
                <a:ext uri="{FF2B5EF4-FFF2-40B4-BE49-F238E27FC236}">
                  <a16:creationId xmlns:a16="http://schemas.microsoft.com/office/drawing/2014/main" id="{AABD16E0-8874-41D4-B4B8-4AB4D90BE423}"/>
                </a:ext>
              </a:extLst>
            </p:cNvPr>
            <p:cNvSpPr>
              <a:spLocks/>
            </p:cNvSpPr>
            <p:nvPr/>
          </p:nvSpPr>
          <p:spPr bwMode="auto">
            <a:xfrm>
              <a:off x="910" y="663"/>
              <a:ext cx="468" cy="113"/>
            </a:xfrm>
            <a:custGeom>
              <a:avLst/>
              <a:gdLst>
                <a:gd name="T0" fmla="*/ 0 w 720"/>
                <a:gd name="T1" fmla="*/ 192 h 204"/>
                <a:gd name="T2" fmla="*/ 180 w 720"/>
                <a:gd name="T3" fmla="*/ 177 h 204"/>
                <a:gd name="T4" fmla="*/ 390 w 720"/>
                <a:gd name="T5" fmla="*/ 27 h 204"/>
                <a:gd name="T6" fmla="*/ 720 w 720"/>
                <a:gd name="T7" fmla="*/ 12 h 204"/>
              </a:gdLst>
              <a:ahLst/>
              <a:cxnLst>
                <a:cxn ang="0">
                  <a:pos x="T0" y="T1"/>
                </a:cxn>
                <a:cxn ang="0">
                  <a:pos x="T2" y="T3"/>
                </a:cxn>
                <a:cxn ang="0">
                  <a:pos x="T4" y="T5"/>
                </a:cxn>
                <a:cxn ang="0">
                  <a:pos x="T6" y="T7"/>
                </a:cxn>
              </a:cxnLst>
              <a:rect l="0" t="0" r="r" b="b"/>
              <a:pathLst>
                <a:path w="720" h="204">
                  <a:moveTo>
                    <a:pt x="0" y="192"/>
                  </a:moveTo>
                  <a:cubicBezTo>
                    <a:pt x="57" y="198"/>
                    <a:pt x="115" y="204"/>
                    <a:pt x="180" y="177"/>
                  </a:cubicBezTo>
                  <a:cubicBezTo>
                    <a:pt x="245" y="150"/>
                    <a:pt x="300" y="54"/>
                    <a:pt x="390" y="27"/>
                  </a:cubicBezTo>
                  <a:cubicBezTo>
                    <a:pt x="480" y="0"/>
                    <a:pt x="665" y="14"/>
                    <a:pt x="720" y="12"/>
                  </a:cubicBezTo>
                </a:path>
              </a:pathLst>
            </a:custGeom>
            <a:noFill/>
            <a:ln w="28575">
              <a:solidFill>
                <a:schemeClr val="bg2"/>
              </a:solidFill>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7231" name="Freeform 79">
              <a:extLst>
                <a:ext uri="{FF2B5EF4-FFF2-40B4-BE49-F238E27FC236}">
                  <a16:creationId xmlns:a16="http://schemas.microsoft.com/office/drawing/2014/main" id="{C501CCDE-D381-49EB-9815-72E8EA3E8B30}"/>
                </a:ext>
              </a:extLst>
            </p:cNvPr>
            <p:cNvSpPr>
              <a:spLocks/>
            </p:cNvSpPr>
            <p:nvPr/>
          </p:nvSpPr>
          <p:spPr bwMode="auto">
            <a:xfrm>
              <a:off x="910" y="943"/>
              <a:ext cx="478" cy="434"/>
            </a:xfrm>
            <a:custGeom>
              <a:avLst/>
              <a:gdLst>
                <a:gd name="T0" fmla="*/ 0 w 736"/>
                <a:gd name="T1" fmla="*/ 2 h 782"/>
                <a:gd name="T2" fmla="*/ 240 w 736"/>
                <a:gd name="T3" fmla="*/ 92 h 782"/>
                <a:gd name="T4" fmla="*/ 330 w 736"/>
                <a:gd name="T5" fmla="*/ 557 h 782"/>
                <a:gd name="T6" fmla="*/ 736 w 736"/>
                <a:gd name="T7" fmla="*/ 782 h 782"/>
              </a:gdLst>
              <a:ahLst/>
              <a:cxnLst>
                <a:cxn ang="0">
                  <a:pos x="T0" y="T1"/>
                </a:cxn>
                <a:cxn ang="0">
                  <a:pos x="T2" y="T3"/>
                </a:cxn>
                <a:cxn ang="0">
                  <a:pos x="T4" y="T5"/>
                </a:cxn>
                <a:cxn ang="0">
                  <a:pos x="T6" y="T7"/>
                </a:cxn>
              </a:cxnLst>
              <a:rect l="0" t="0" r="r" b="b"/>
              <a:pathLst>
                <a:path w="736" h="782">
                  <a:moveTo>
                    <a:pt x="0" y="2"/>
                  </a:moveTo>
                  <a:cubicBezTo>
                    <a:pt x="92" y="1"/>
                    <a:pt x="185" y="0"/>
                    <a:pt x="240" y="92"/>
                  </a:cubicBezTo>
                  <a:cubicBezTo>
                    <a:pt x="295" y="184"/>
                    <a:pt x="247" y="442"/>
                    <a:pt x="330" y="557"/>
                  </a:cubicBezTo>
                  <a:cubicBezTo>
                    <a:pt x="413" y="672"/>
                    <a:pt x="668" y="745"/>
                    <a:pt x="736" y="782"/>
                  </a:cubicBezTo>
                </a:path>
              </a:pathLst>
            </a:custGeom>
            <a:noFill/>
            <a:ln w="28575">
              <a:solidFill>
                <a:schemeClr val="bg2"/>
              </a:solidFill>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7232" name="Freeform 80">
              <a:extLst>
                <a:ext uri="{FF2B5EF4-FFF2-40B4-BE49-F238E27FC236}">
                  <a16:creationId xmlns:a16="http://schemas.microsoft.com/office/drawing/2014/main" id="{55261775-E836-4B22-B8F4-F42024A31CFF}"/>
                </a:ext>
              </a:extLst>
            </p:cNvPr>
            <p:cNvSpPr>
              <a:spLocks/>
            </p:cNvSpPr>
            <p:nvPr/>
          </p:nvSpPr>
          <p:spPr bwMode="auto">
            <a:xfrm>
              <a:off x="910" y="1610"/>
              <a:ext cx="478" cy="541"/>
            </a:xfrm>
            <a:custGeom>
              <a:avLst/>
              <a:gdLst>
                <a:gd name="T0" fmla="*/ 0 w 736"/>
                <a:gd name="T1" fmla="*/ 0 h 975"/>
                <a:gd name="T2" fmla="*/ 166 w 736"/>
                <a:gd name="T3" fmla="*/ 75 h 975"/>
                <a:gd name="T4" fmla="*/ 270 w 736"/>
                <a:gd name="T5" fmla="*/ 225 h 975"/>
                <a:gd name="T6" fmla="*/ 360 w 736"/>
                <a:gd name="T7" fmla="*/ 780 h 975"/>
                <a:gd name="T8" fmla="*/ 736 w 736"/>
                <a:gd name="T9" fmla="*/ 975 h 975"/>
              </a:gdLst>
              <a:ahLst/>
              <a:cxnLst>
                <a:cxn ang="0">
                  <a:pos x="T0" y="T1"/>
                </a:cxn>
                <a:cxn ang="0">
                  <a:pos x="T2" y="T3"/>
                </a:cxn>
                <a:cxn ang="0">
                  <a:pos x="T4" y="T5"/>
                </a:cxn>
                <a:cxn ang="0">
                  <a:pos x="T6" y="T7"/>
                </a:cxn>
                <a:cxn ang="0">
                  <a:pos x="T8" y="T9"/>
                </a:cxn>
              </a:cxnLst>
              <a:rect l="0" t="0" r="r" b="b"/>
              <a:pathLst>
                <a:path w="736" h="975">
                  <a:moveTo>
                    <a:pt x="0" y="0"/>
                  </a:moveTo>
                  <a:cubicBezTo>
                    <a:pt x="60" y="18"/>
                    <a:pt x="121" y="37"/>
                    <a:pt x="166" y="75"/>
                  </a:cubicBezTo>
                  <a:cubicBezTo>
                    <a:pt x="211" y="113"/>
                    <a:pt x="238" y="108"/>
                    <a:pt x="270" y="225"/>
                  </a:cubicBezTo>
                  <a:cubicBezTo>
                    <a:pt x="302" y="342"/>
                    <a:pt x="282" y="655"/>
                    <a:pt x="360" y="780"/>
                  </a:cubicBezTo>
                  <a:cubicBezTo>
                    <a:pt x="438" y="905"/>
                    <a:pt x="673" y="943"/>
                    <a:pt x="736" y="975"/>
                  </a:cubicBezTo>
                </a:path>
              </a:pathLst>
            </a:custGeom>
            <a:noFill/>
            <a:ln w="28575">
              <a:solidFill>
                <a:schemeClr val="bg2"/>
              </a:solidFill>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7233" name="Line 81">
              <a:extLst>
                <a:ext uri="{FF2B5EF4-FFF2-40B4-BE49-F238E27FC236}">
                  <a16:creationId xmlns:a16="http://schemas.microsoft.com/office/drawing/2014/main" id="{EB1FBF48-DACE-459A-8F03-82B9A900C2B1}"/>
                </a:ext>
              </a:extLst>
            </p:cNvPr>
            <p:cNvSpPr>
              <a:spLocks noChangeShapeType="1"/>
            </p:cNvSpPr>
            <p:nvPr/>
          </p:nvSpPr>
          <p:spPr bwMode="auto">
            <a:xfrm>
              <a:off x="2089" y="670"/>
              <a:ext cx="449" cy="0"/>
            </a:xfrm>
            <a:prstGeom prst="line">
              <a:avLst/>
            </a:prstGeom>
            <a:noFill/>
            <a:ln w="28575">
              <a:solidFill>
                <a:schemeClr val="bg2"/>
              </a:solidFill>
              <a:round/>
              <a:headEnd/>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817234" name="Freeform 82">
              <a:extLst>
                <a:ext uri="{FF2B5EF4-FFF2-40B4-BE49-F238E27FC236}">
                  <a16:creationId xmlns:a16="http://schemas.microsoft.com/office/drawing/2014/main" id="{1C929784-8B55-4E93-87AF-73EC273A7C9F}"/>
                </a:ext>
              </a:extLst>
            </p:cNvPr>
            <p:cNvSpPr>
              <a:spLocks/>
            </p:cNvSpPr>
            <p:nvPr/>
          </p:nvSpPr>
          <p:spPr bwMode="auto">
            <a:xfrm>
              <a:off x="2089" y="841"/>
              <a:ext cx="438" cy="877"/>
            </a:xfrm>
            <a:custGeom>
              <a:avLst/>
              <a:gdLst>
                <a:gd name="T0" fmla="*/ 0 w 674"/>
                <a:gd name="T1" fmla="*/ 7 h 1582"/>
                <a:gd name="T2" fmla="*/ 194 w 674"/>
                <a:gd name="T3" fmla="*/ 82 h 1582"/>
                <a:gd name="T4" fmla="*/ 300 w 674"/>
                <a:gd name="T5" fmla="*/ 502 h 1582"/>
                <a:gd name="T6" fmla="*/ 390 w 674"/>
                <a:gd name="T7" fmla="*/ 1312 h 1582"/>
                <a:gd name="T8" fmla="*/ 674 w 674"/>
                <a:gd name="T9" fmla="*/ 1582 h 1582"/>
              </a:gdLst>
              <a:ahLst/>
              <a:cxnLst>
                <a:cxn ang="0">
                  <a:pos x="T0" y="T1"/>
                </a:cxn>
                <a:cxn ang="0">
                  <a:pos x="T2" y="T3"/>
                </a:cxn>
                <a:cxn ang="0">
                  <a:pos x="T4" y="T5"/>
                </a:cxn>
                <a:cxn ang="0">
                  <a:pos x="T6" y="T7"/>
                </a:cxn>
                <a:cxn ang="0">
                  <a:pos x="T8" y="T9"/>
                </a:cxn>
              </a:cxnLst>
              <a:rect l="0" t="0" r="r" b="b"/>
              <a:pathLst>
                <a:path w="674" h="1582">
                  <a:moveTo>
                    <a:pt x="0" y="7"/>
                  </a:moveTo>
                  <a:cubicBezTo>
                    <a:pt x="72" y="3"/>
                    <a:pt x="144" y="0"/>
                    <a:pt x="194" y="82"/>
                  </a:cubicBezTo>
                  <a:cubicBezTo>
                    <a:pt x="244" y="164"/>
                    <a:pt x="267" y="297"/>
                    <a:pt x="300" y="502"/>
                  </a:cubicBezTo>
                  <a:cubicBezTo>
                    <a:pt x="333" y="707"/>
                    <a:pt x="328" y="1132"/>
                    <a:pt x="390" y="1312"/>
                  </a:cubicBezTo>
                  <a:cubicBezTo>
                    <a:pt x="452" y="1492"/>
                    <a:pt x="627" y="1537"/>
                    <a:pt x="674" y="1582"/>
                  </a:cubicBezTo>
                </a:path>
              </a:pathLst>
            </a:custGeom>
            <a:noFill/>
            <a:ln w="28575">
              <a:solidFill>
                <a:schemeClr val="bg2"/>
              </a:solidFill>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7235" name="Freeform 83">
              <a:extLst>
                <a:ext uri="{FF2B5EF4-FFF2-40B4-BE49-F238E27FC236}">
                  <a16:creationId xmlns:a16="http://schemas.microsoft.com/office/drawing/2014/main" id="{F33E6055-2215-4FCF-B330-AD289F350B9B}"/>
                </a:ext>
              </a:extLst>
            </p:cNvPr>
            <p:cNvSpPr>
              <a:spLocks/>
            </p:cNvSpPr>
            <p:nvPr/>
          </p:nvSpPr>
          <p:spPr bwMode="auto">
            <a:xfrm>
              <a:off x="2089" y="1525"/>
              <a:ext cx="467" cy="1490"/>
            </a:xfrm>
            <a:custGeom>
              <a:avLst/>
              <a:gdLst>
                <a:gd name="T0" fmla="*/ 0 w 720"/>
                <a:gd name="T1" fmla="*/ 0 h 2685"/>
                <a:gd name="T2" fmla="*/ 150 w 720"/>
                <a:gd name="T3" fmla="*/ 135 h 2685"/>
                <a:gd name="T4" fmla="*/ 254 w 720"/>
                <a:gd name="T5" fmla="*/ 495 h 2685"/>
                <a:gd name="T6" fmla="*/ 330 w 720"/>
                <a:gd name="T7" fmla="*/ 2280 h 2685"/>
                <a:gd name="T8" fmla="*/ 720 w 720"/>
                <a:gd name="T9" fmla="*/ 2685 h 2685"/>
              </a:gdLst>
              <a:ahLst/>
              <a:cxnLst>
                <a:cxn ang="0">
                  <a:pos x="T0" y="T1"/>
                </a:cxn>
                <a:cxn ang="0">
                  <a:pos x="T2" y="T3"/>
                </a:cxn>
                <a:cxn ang="0">
                  <a:pos x="T4" y="T5"/>
                </a:cxn>
                <a:cxn ang="0">
                  <a:pos x="T6" y="T7"/>
                </a:cxn>
                <a:cxn ang="0">
                  <a:pos x="T8" y="T9"/>
                </a:cxn>
              </a:cxnLst>
              <a:rect l="0" t="0" r="r" b="b"/>
              <a:pathLst>
                <a:path w="720" h="2685">
                  <a:moveTo>
                    <a:pt x="0" y="0"/>
                  </a:moveTo>
                  <a:cubicBezTo>
                    <a:pt x="54" y="26"/>
                    <a:pt x="108" y="53"/>
                    <a:pt x="150" y="135"/>
                  </a:cubicBezTo>
                  <a:cubicBezTo>
                    <a:pt x="192" y="217"/>
                    <a:pt x="224" y="138"/>
                    <a:pt x="254" y="495"/>
                  </a:cubicBezTo>
                  <a:cubicBezTo>
                    <a:pt x="284" y="852"/>
                    <a:pt x="252" y="1915"/>
                    <a:pt x="330" y="2280"/>
                  </a:cubicBezTo>
                  <a:cubicBezTo>
                    <a:pt x="408" y="2645"/>
                    <a:pt x="655" y="2618"/>
                    <a:pt x="720" y="2685"/>
                  </a:cubicBezTo>
                </a:path>
              </a:pathLst>
            </a:custGeom>
            <a:noFill/>
            <a:ln w="28575">
              <a:solidFill>
                <a:schemeClr val="bg2"/>
              </a:solidFill>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17236" name="Group 84">
              <a:extLst>
                <a:ext uri="{FF2B5EF4-FFF2-40B4-BE49-F238E27FC236}">
                  <a16:creationId xmlns:a16="http://schemas.microsoft.com/office/drawing/2014/main" id="{7A59C0B4-5CC3-43BA-A6B7-8F3EF47F2431}"/>
                </a:ext>
              </a:extLst>
            </p:cNvPr>
            <p:cNvGrpSpPr>
              <a:grpSpLocks/>
            </p:cNvGrpSpPr>
            <p:nvPr/>
          </p:nvGrpSpPr>
          <p:grpSpPr bwMode="auto">
            <a:xfrm>
              <a:off x="2483" y="2931"/>
              <a:ext cx="2688" cy="1140"/>
              <a:chOff x="5464" y="12813"/>
              <a:chExt cx="4140" cy="2055"/>
            </a:xfrm>
          </p:grpSpPr>
          <p:sp>
            <p:nvSpPr>
              <p:cNvPr id="817237" name="Rectangle 85">
                <a:extLst>
                  <a:ext uri="{FF2B5EF4-FFF2-40B4-BE49-F238E27FC236}">
                    <a16:creationId xmlns:a16="http://schemas.microsoft.com/office/drawing/2014/main" id="{E5C77858-4154-4CE9-A052-419500FA4EFB}"/>
                  </a:ext>
                </a:extLst>
              </p:cNvPr>
              <p:cNvSpPr>
                <a:spLocks noChangeArrowheads="1"/>
              </p:cNvSpPr>
              <p:nvPr/>
            </p:nvSpPr>
            <p:spPr bwMode="auto">
              <a:xfrm>
                <a:off x="6036" y="12876"/>
                <a:ext cx="3420" cy="1935"/>
              </a:xfrm>
              <a:prstGeom prst="rect">
                <a:avLst/>
              </a:prstGeom>
              <a:solidFill>
                <a:srgbClr val="FFFFFF"/>
              </a:solidFill>
              <a:ln w="9525">
                <a:solidFill>
                  <a:srgbClr val="000000"/>
                </a:solidFill>
                <a:miter lim="800000"/>
                <a:headEnd/>
                <a:tailEnd/>
              </a:ln>
            </p:spPr>
            <p:txBody>
              <a:bodyPr/>
              <a:lstStyle/>
              <a:p>
                <a:endParaRPr lang="en-US"/>
              </a:p>
            </p:txBody>
          </p:sp>
          <p:sp>
            <p:nvSpPr>
              <p:cNvPr id="817238" name="Text Box 86">
                <a:extLst>
                  <a:ext uri="{FF2B5EF4-FFF2-40B4-BE49-F238E27FC236}">
                    <a16:creationId xmlns:a16="http://schemas.microsoft.com/office/drawing/2014/main" id="{315DB58A-E133-4249-A60B-96AD353061A4}"/>
                  </a:ext>
                </a:extLst>
              </p:cNvPr>
              <p:cNvSpPr txBox="1">
                <a:spLocks noChangeArrowheads="1"/>
              </p:cNvSpPr>
              <p:nvPr/>
            </p:nvSpPr>
            <p:spPr bwMode="auto">
              <a:xfrm>
                <a:off x="5464" y="12813"/>
                <a:ext cx="4140" cy="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ea typeface="宋体" panose="02010600030101010101" pitchFamily="2" charset="-122"/>
                  </a:rPr>
                  <a:t>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0</a:t>
                </a:r>
                <a:r>
                  <a:rPr lang="en-US" altLang="zh-CN" sz="1800" b="1">
                    <a:ea typeface="宋体" panose="02010600030101010101" pitchFamily="2" charset="-122"/>
                  </a:rPr>
                  <a:t>  </a:t>
                </a:r>
              </a:p>
              <a:p>
                <a:pPr algn="just"/>
                <a:r>
                  <a:rPr lang="en-US" altLang="zh-CN" sz="1800" b="1">
                    <a:ea typeface="宋体" panose="02010600030101010101" pitchFamily="2" charset="-122"/>
                  </a:rPr>
                  <a:t>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1</a:t>
                </a:r>
                <a:r>
                  <a:rPr lang="en-US" altLang="zh-CN" sz="1800" b="1">
                    <a:ea typeface="宋体" panose="02010600030101010101" pitchFamily="2" charset="-122"/>
                  </a:rPr>
                  <a:t>  R</a:t>
                </a:r>
                <a:r>
                  <a:rPr lang="en-US" altLang="zh-CN" sz="1800" b="1" baseline="-25000">
                    <a:ea typeface="宋体" panose="02010600030101010101" pitchFamily="2" charset="-122"/>
                  </a:rPr>
                  <a:t>720</a:t>
                </a:r>
                <a:r>
                  <a:rPr lang="en-US" altLang="zh-CN" sz="1800" b="1">
                    <a:ea typeface="宋体" panose="02010600030101010101" pitchFamily="2" charset="-122"/>
                  </a:rPr>
                  <a:t>  R</a:t>
                </a:r>
                <a:r>
                  <a:rPr lang="en-US" altLang="zh-CN" sz="1800" b="1" baseline="-25000">
                    <a:ea typeface="宋体" panose="02010600030101010101" pitchFamily="2" charset="-122"/>
                  </a:rPr>
                  <a:t>724</a:t>
                </a:r>
                <a:r>
                  <a:rPr lang="en-US" altLang="zh-CN" sz="1800" b="1">
                    <a:ea typeface="宋体" panose="02010600030101010101" pitchFamily="2" charset="-122"/>
                  </a:rPr>
                  <a:t>  R</a:t>
                </a:r>
                <a:r>
                  <a:rPr lang="en-US" altLang="zh-CN" sz="1800" b="1" baseline="-25000">
                    <a:ea typeface="宋体" panose="02010600030101010101" pitchFamily="2" charset="-122"/>
                  </a:rPr>
                  <a:t>727</a:t>
                </a:r>
                <a:r>
                  <a:rPr lang="en-US" altLang="zh-CN" sz="1800" b="1">
                    <a:ea typeface="宋体" panose="02010600030101010101" pitchFamily="2" charset="-122"/>
                  </a:rPr>
                  <a:t>  R</a:t>
                </a:r>
                <a:r>
                  <a:rPr lang="en-US" altLang="zh-CN" sz="1800" b="1" baseline="-25000">
                    <a:ea typeface="宋体" panose="02010600030101010101" pitchFamily="2" charset="-122"/>
                  </a:rPr>
                  <a:t>736</a:t>
                </a:r>
                <a:r>
                  <a:rPr lang="en-US" altLang="zh-CN" sz="1800" b="1">
                    <a:ea typeface="宋体" panose="02010600030101010101" pitchFamily="2" charset="-122"/>
                  </a:rPr>
                  <a:t>  R</a:t>
                </a:r>
                <a:r>
                  <a:rPr lang="en-US" altLang="zh-CN" sz="1800" b="1" baseline="-25000">
                    <a:ea typeface="宋体" panose="02010600030101010101" pitchFamily="2" charset="-122"/>
                  </a:rPr>
                  <a:t>743</a:t>
                </a:r>
                <a:r>
                  <a:rPr lang="en-US" altLang="zh-CN" sz="1800" b="1">
                    <a:ea typeface="宋体" panose="02010600030101010101" pitchFamily="2" charset="-122"/>
                  </a:rPr>
                  <a:t>  R</a:t>
                </a:r>
                <a:r>
                  <a:rPr lang="en-US" altLang="zh-CN" sz="1800" b="1" baseline="-25000">
                    <a:ea typeface="宋体" panose="02010600030101010101" pitchFamily="2" charset="-122"/>
                  </a:rPr>
                  <a:t>759   </a:t>
                </a:r>
                <a:r>
                  <a:rPr lang="en-US" altLang="zh-CN" sz="1800" b="1">
                    <a:ea typeface="宋体" panose="02010600030101010101" pitchFamily="2" charset="-122"/>
                  </a:rPr>
                  <a:t>R</a:t>
                </a:r>
                <a:r>
                  <a:rPr lang="en-US" altLang="zh-CN" sz="1800" b="1" baseline="-25000">
                    <a:ea typeface="宋体" panose="02010600030101010101" pitchFamily="2" charset="-122"/>
                  </a:rPr>
                  <a:t>758</a:t>
                </a:r>
                <a:endParaRPr lang="en-US" altLang="zh-CN" sz="1800" b="1">
                  <a:ea typeface="宋体" panose="02010600030101010101" pitchFamily="2" charset="-122"/>
                </a:endParaRPr>
              </a:p>
              <a:p>
                <a:pPr algn="just"/>
                <a:r>
                  <a:rPr lang="en-US" altLang="zh-CN" sz="1800" b="1">
                    <a:ea typeface="宋体" panose="02010600030101010101" pitchFamily="2" charset="-122"/>
                  </a:rPr>
                  <a:t>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2</a:t>
                </a:r>
                <a:r>
                  <a:rPr lang="en-US" altLang="zh-CN" sz="1800" b="1">
                    <a:ea typeface="宋体" panose="02010600030101010101" pitchFamily="2" charset="-122"/>
                  </a:rPr>
                  <a:t>  R</a:t>
                </a:r>
                <a:r>
                  <a:rPr lang="en-US" altLang="zh-CN" sz="1800" b="1" baseline="-25000">
                    <a:ea typeface="宋体" panose="02010600030101010101" pitchFamily="2" charset="-122"/>
                  </a:rPr>
                  <a:t>765</a:t>
                </a:r>
                <a:r>
                  <a:rPr lang="en-US" altLang="zh-CN" sz="1800" b="1">
                    <a:ea typeface="宋体" panose="02010600030101010101" pitchFamily="2" charset="-122"/>
                  </a:rPr>
                  <a:t>  R</a:t>
                </a:r>
                <a:r>
                  <a:rPr lang="en-US" altLang="zh-CN" sz="1800" b="1" baseline="-25000">
                    <a:ea typeface="宋体" panose="02010600030101010101" pitchFamily="2" charset="-122"/>
                  </a:rPr>
                  <a:t>769</a:t>
                </a:r>
                <a:r>
                  <a:rPr lang="en-US" altLang="zh-CN" sz="1800" b="1">
                    <a:ea typeface="宋体" panose="02010600030101010101" pitchFamily="2" charset="-122"/>
                  </a:rPr>
                  <a:t>  R</a:t>
                </a:r>
                <a:r>
                  <a:rPr lang="en-US" altLang="zh-CN" sz="1800" b="1" baseline="-25000">
                    <a:ea typeface="宋体" panose="02010600030101010101" pitchFamily="2" charset="-122"/>
                  </a:rPr>
                  <a:t>777</a:t>
                </a:r>
                <a:r>
                  <a:rPr lang="en-US" altLang="zh-CN" sz="1800" b="1">
                    <a:ea typeface="宋体" panose="02010600030101010101" pitchFamily="2" charset="-122"/>
                  </a:rPr>
                  <a:t>  R</a:t>
                </a:r>
                <a:r>
                  <a:rPr lang="en-US" altLang="zh-CN" sz="1800" b="1" baseline="-25000">
                    <a:ea typeface="宋体" panose="02010600030101010101" pitchFamily="2" charset="-122"/>
                  </a:rPr>
                  <a:t>781</a:t>
                </a:r>
                <a:r>
                  <a:rPr lang="en-US" altLang="zh-CN" sz="1800" b="1">
                    <a:ea typeface="宋体" panose="02010600030101010101" pitchFamily="2" charset="-122"/>
                  </a:rPr>
                  <a:t>  R</a:t>
                </a:r>
                <a:r>
                  <a:rPr lang="en-US" altLang="zh-CN" sz="1800" b="1" baseline="-25000">
                    <a:ea typeface="宋体" panose="02010600030101010101" pitchFamily="2" charset="-122"/>
                  </a:rPr>
                  <a:t>785</a:t>
                </a:r>
                <a:r>
                  <a:rPr lang="en-US" altLang="zh-CN" sz="1800" b="1">
                    <a:ea typeface="宋体" panose="02010600030101010101" pitchFamily="2" charset="-122"/>
                  </a:rPr>
                  <a:t>  R</a:t>
                </a:r>
                <a:r>
                  <a:rPr lang="en-US" altLang="zh-CN" sz="1800" b="1" baseline="-25000">
                    <a:ea typeface="宋体" panose="02010600030101010101" pitchFamily="2" charset="-122"/>
                  </a:rPr>
                  <a:t>790</a:t>
                </a:r>
                <a:r>
                  <a:rPr lang="en-US" altLang="zh-CN" sz="1800" b="1">
                    <a:ea typeface="宋体" panose="02010600030101010101" pitchFamily="2" charset="-122"/>
                  </a:rPr>
                  <a:t>  R</a:t>
                </a:r>
                <a:r>
                  <a:rPr lang="en-US" altLang="zh-CN" sz="1800" b="1" baseline="-25000">
                    <a:ea typeface="宋体" panose="02010600030101010101" pitchFamily="2" charset="-122"/>
                  </a:rPr>
                  <a:t>793</a:t>
                </a:r>
              </a:p>
              <a:p>
                <a:pPr algn="just"/>
                <a:r>
                  <a:rPr lang="en-US" altLang="zh-CN" sz="1800" b="1">
                    <a:ea typeface="宋体" panose="02010600030101010101" pitchFamily="2" charset="-122"/>
                  </a:rPr>
                  <a:t>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3</a:t>
                </a:r>
                <a:r>
                  <a:rPr lang="en-US" altLang="zh-CN" sz="1800" b="1">
                    <a:ea typeface="宋体" panose="02010600030101010101" pitchFamily="2" charset="-122"/>
                  </a:rPr>
                  <a:t>  R</a:t>
                </a:r>
                <a:r>
                  <a:rPr lang="en-US" altLang="zh-CN" sz="1800" b="1" baseline="-25000">
                    <a:ea typeface="宋体" panose="02010600030101010101" pitchFamily="2" charset="-122"/>
                  </a:rPr>
                  <a:t>799</a:t>
                </a:r>
                <a:r>
                  <a:rPr lang="en-US" altLang="zh-CN" sz="1800" b="1">
                    <a:ea typeface="宋体" panose="02010600030101010101" pitchFamily="2" charset="-122"/>
                  </a:rPr>
                  <a:t>  R</a:t>
                </a:r>
                <a:r>
                  <a:rPr lang="en-US" altLang="zh-CN" sz="1800" b="1" baseline="-25000">
                    <a:ea typeface="宋体" panose="02010600030101010101" pitchFamily="2" charset="-122"/>
                  </a:rPr>
                  <a:t>801</a:t>
                </a:r>
                <a:r>
                  <a:rPr lang="en-US" altLang="zh-CN" sz="1800" b="1">
                    <a:ea typeface="宋体" panose="02010600030101010101" pitchFamily="2" charset="-122"/>
                  </a:rPr>
                  <a:t>  R</a:t>
                </a:r>
                <a:r>
                  <a:rPr lang="en-US" altLang="zh-CN" sz="1800" b="1" baseline="-25000">
                    <a:ea typeface="宋体" panose="02010600030101010101" pitchFamily="2" charset="-122"/>
                  </a:rPr>
                  <a:t>825</a:t>
                </a:r>
                <a:r>
                  <a:rPr lang="en-US" altLang="zh-CN" sz="1800" b="1">
                    <a:ea typeface="宋体" panose="02010600030101010101" pitchFamily="2" charset="-122"/>
                  </a:rPr>
                  <a:t>  R</a:t>
                </a:r>
                <a:r>
                  <a:rPr lang="en-US" altLang="zh-CN" sz="1800" b="1" baseline="-25000">
                    <a:ea typeface="宋体" panose="02010600030101010101" pitchFamily="2" charset="-122"/>
                  </a:rPr>
                  <a:t>833</a:t>
                </a:r>
                <a:r>
                  <a:rPr lang="en-US" altLang="zh-CN" sz="1800" b="1">
                    <a:ea typeface="宋体" panose="02010600030101010101" pitchFamily="2" charset="-122"/>
                  </a:rPr>
                  <a:t> </a:t>
                </a:r>
                <a:endParaRPr lang="en-US" altLang="zh-CN" sz="1800" b="1" baseline="-25000">
                  <a:ea typeface="宋体" panose="02010600030101010101" pitchFamily="2" charset="-122"/>
                </a:endParaRPr>
              </a:p>
              <a:p>
                <a:pPr algn="just"/>
                <a:r>
                  <a:rPr lang="en-US" altLang="zh-CN" sz="1800" b="1">
                    <a:ea typeface="宋体" panose="02010600030101010101" pitchFamily="2" charset="-122"/>
                  </a:rPr>
                  <a:t>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4</a:t>
                </a:r>
                <a:r>
                  <a:rPr lang="en-US" altLang="zh-CN" sz="1800" b="1">
                    <a:ea typeface="宋体" panose="02010600030101010101" pitchFamily="2" charset="-122"/>
                  </a:rPr>
                  <a:t>               </a:t>
                </a:r>
                <a:r>
                  <a:rPr lang="zh-CN" altLang="en-US" sz="1800" b="1">
                    <a:solidFill>
                      <a:schemeClr val="tx2"/>
                    </a:solidFill>
                  </a:rPr>
                  <a:t>溢出区</a:t>
                </a:r>
              </a:p>
              <a:p>
                <a:pPr algn="just"/>
                <a:r>
                  <a:rPr lang="en-US" altLang="zh-CN" sz="1800" b="1">
                    <a:latin typeface="Arial" panose="020B0604020202020204" pitchFamily="34" charset="0"/>
                    <a:ea typeface="宋体" panose="02010600030101010101" pitchFamily="2" charset="-122"/>
                  </a:rPr>
                  <a:t>……</a:t>
                </a:r>
                <a:endParaRPr lang="en-US" altLang="zh-CN" sz="1800" b="1"/>
              </a:p>
            </p:txBody>
          </p:sp>
          <p:grpSp>
            <p:nvGrpSpPr>
              <p:cNvPr id="817239" name="Group 87">
                <a:extLst>
                  <a:ext uri="{FF2B5EF4-FFF2-40B4-BE49-F238E27FC236}">
                    <a16:creationId xmlns:a16="http://schemas.microsoft.com/office/drawing/2014/main" id="{5D4B6FC1-D78A-41E0-8322-21BDE211BFC5}"/>
                  </a:ext>
                </a:extLst>
              </p:cNvPr>
              <p:cNvGrpSpPr>
                <a:grpSpLocks/>
              </p:cNvGrpSpPr>
              <p:nvPr/>
            </p:nvGrpSpPr>
            <p:grpSpPr bwMode="auto">
              <a:xfrm>
                <a:off x="6020" y="12873"/>
                <a:ext cx="1070" cy="420"/>
                <a:chOff x="6020" y="10557"/>
                <a:chExt cx="1070" cy="420"/>
              </a:xfrm>
            </p:grpSpPr>
            <p:sp>
              <p:nvSpPr>
                <p:cNvPr id="817240" name="Rectangle 88">
                  <a:extLst>
                    <a:ext uri="{FF2B5EF4-FFF2-40B4-BE49-F238E27FC236}">
                      <a16:creationId xmlns:a16="http://schemas.microsoft.com/office/drawing/2014/main" id="{9E3CC7F2-FF12-4C2A-B83C-C98689A97E92}"/>
                    </a:ext>
                  </a:extLst>
                </p:cNvPr>
                <p:cNvSpPr>
                  <a:spLocks noChangeArrowheads="1"/>
                </p:cNvSpPr>
                <p:nvPr/>
              </p:nvSpPr>
              <p:spPr bwMode="auto">
                <a:xfrm>
                  <a:off x="6114" y="10605"/>
                  <a:ext cx="976" cy="270"/>
                </a:xfrm>
                <a:prstGeom prst="rect">
                  <a:avLst/>
                </a:prstGeom>
                <a:solidFill>
                  <a:srgbClr val="FFFFFF"/>
                </a:solidFill>
                <a:ln w="9525">
                  <a:solidFill>
                    <a:srgbClr val="000000"/>
                  </a:solidFill>
                  <a:miter lim="800000"/>
                  <a:headEnd/>
                  <a:tailEnd/>
                </a:ln>
              </p:spPr>
              <p:txBody>
                <a:bodyPr/>
                <a:lstStyle/>
                <a:p>
                  <a:endParaRPr lang="en-US"/>
                </a:p>
              </p:txBody>
            </p:sp>
            <p:sp>
              <p:nvSpPr>
                <p:cNvPr id="817241" name="Text Box 89">
                  <a:extLst>
                    <a:ext uri="{FF2B5EF4-FFF2-40B4-BE49-F238E27FC236}">
                      <a16:creationId xmlns:a16="http://schemas.microsoft.com/office/drawing/2014/main" id="{354FCE05-43E2-4A5D-B4E4-421D0226A207}"/>
                    </a:ext>
                  </a:extLst>
                </p:cNvPr>
                <p:cNvSpPr txBox="1">
                  <a:spLocks noChangeArrowheads="1"/>
                </p:cNvSpPr>
                <p:nvPr/>
              </p:nvSpPr>
              <p:spPr bwMode="auto">
                <a:xfrm>
                  <a:off x="6020" y="10557"/>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ea typeface="宋体" panose="02010600030101010101" pitchFamily="2" charset="-122"/>
                    </a:rPr>
                    <a:t>758 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1</a:t>
                  </a:r>
                  <a:endParaRPr lang="en-US" altLang="zh-CN" sz="1800" b="1"/>
                </a:p>
              </p:txBody>
            </p:sp>
            <p:sp>
              <p:nvSpPr>
                <p:cNvPr id="817242" name="Line 90">
                  <a:extLst>
                    <a:ext uri="{FF2B5EF4-FFF2-40B4-BE49-F238E27FC236}">
                      <a16:creationId xmlns:a16="http://schemas.microsoft.com/office/drawing/2014/main" id="{184AF6FB-69A9-4D50-B26F-F96A5785B5B5}"/>
                    </a:ext>
                  </a:extLst>
                </p:cNvPr>
                <p:cNvSpPr>
                  <a:spLocks noChangeShapeType="1"/>
                </p:cNvSpPr>
                <p:nvPr/>
              </p:nvSpPr>
              <p:spPr bwMode="auto">
                <a:xfrm flipH="1">
                  <a:off x="6436" y="10602"/>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43" name="Line 91">
                  <a:extLst>
                    <a:ext uri="{FF2B5EF4-FFF2-40B4-BE49-F238E27FC236}">
                      <a16:creationId xmlns:a16="http://schemas.microsoft.com/office/drawing/2014/main" id="{D9F4CD33-3FE1-48B7-BD6D-0FC68DE39023}"/>
                    </a:ext>
                  </a:extLst>
                </p:cNvPr>
                <p:cNvSpPr>
                  <a:spLocks noChangeShapeType="1"/>
                </p:cNvSpPr>
                <p:nvPr/>
              </p:nvSpPr>
              <p:spPr bwMode="auto">
                <a:xfrm flipH="1">
                  <a:off x="6840" y="10602"/>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44" name="Line 92">
                  <a:extLst>
                    <a:ext uri="{FF2B5EF4-FFF2-40B4-BE49-F238E27FC236}">
                      <a16:creationId xmlns:a16="http://schemas.microsoft.com/office/drawing/2014/main" id="{0EC2BA0D-4CFA-4A0F-BE4B-8DD7FFF1685A}"/>
                    </a:ext>
                  </a:extLst>
                </p:cNvPr>
                <p:cNvSpPr>
                  <a:spLocks noChangeShapeType="1"/>
                </p:cNvSpPr>
                <p:nvPr/>
              </p:nvSpPr>
              <p:spPr bwMode="auto">
                <a:xfrm flipH="1">
                  <a:off x="6970" y="10617"/>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7245" name="Group 93">
                <a:extLst>
                  <a:ext uri="{FF2B5EF4-FFF2-40B4-BE49-F238E27FC236}">
                    <a16:creationId xmlns:a16="http://schemas.microsoft.com/office/drawing/2014/main" id="{CAA019B4-D56A-417A-800F-8E0F65B1C662}"/>
                  </a:ext>
                </a:extLst>
              </p:cNvPr>
              <p:cNvGrpSpPr>
                <a:grpSpLocks/>
              </p:cNvGrpSpPr>
              <p:nvPr/>
            </p:nvGrpSpPr>
            <p:grpSpPr bwMode="auto">
              <a:xfrm>
                <a:off x="7068" y="12873"/>
                <a:ext cx="1130" cy="420"/>
                <a:chOff x="7292" y="8643"/>
                <a:chExt cx="1130" cy="420"/>
              </a:xfrm>
            </p:grpSpPr>
            <p:sp>
              <p:nvSpPr>
                <p:cNvPr id="817246" name="Rectangle 94">
                  <a:extLst>
                    <a:ext uri="{FF2B5EF4-FFF2-40B4-BE49-F238E27FC236}">
                      <a16:creationId xmlns:a16="http://schemas.microsoft.com/office/drawing/2014/main" id="{B057AF83-C080-4C49-A0BC-147929CED500}"/>
                    </a:ext>
                  </a:extLst>
                </p:cNvPr>
                <p:cNvSpPr>
                  <a:spLocks noChangeArrowheads="1"/>
                </p:cNvSpPr>
                <p:nvPr/>
              </p:nvSpPr>
              <p:spPr bwMode="auto">
                <a:xfrm>
                  <a:off x="7386" y="8691"/>
                  <a:ext cx="1036" cy="270"/>
                </a:xfrm>
                <a:prstGeom prst="rect">
                  <a:avLst/>
                </a:prstGeom>
                <a:solidFill>
                  <a:srgbClr val="FFFFFF"/>
                </a:solidFill>
                <a:ln w="9525">
                  <a:solidFill>
                    <a:srgbClr val="000000"/>
                  </a:solidFill>
                  <a:miter lim="800000"/>
                  <a:headEnd/>
                  <a:tailEnd/>
                </a:ln>
              </p:spPr>
              <p:txBody>
                <a:bodyPr/>
                <a:lstStyle/>
                <a:p>
                  <a:endParaRPr lang="en-US"/>
                </a:p>
              </p:txBody>
            </p:sp>
            <p:sp>
              <p:nvSpPr>
                <p:cNvPr id="817247" name="Text Box 95">
                  <a:extLst>
                    <a:ext uri="{FF2B5EF4-FFF2-40B4-BE49-F238E27FC236}">
                      <a16:creationId xmlns:a16="http://schemas.microsoft.com/office/drawing/2014/main" id="{B571B059-89A5-4E56-A8A8-2F522B059987}"/>
                    </a:ext>
                  </a:extLst>
                </p:cNvPr>
                <p:cNvSpPr txBox="1">
                  <a:spLocks noChangeArrowheads="1"/>
                </p:cNvSpPr>
                <p:nvPr/>
              </p:nvSpPr>
              <p:spPr bwMode="auto">
                <a:xfrm>
                  <a:off x="7292" y="8643"/>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ea typeface="宋体" panose="02010600030101010101" pitchFamily="2" charset="-122"/>
                    </a:rPr>
                    <a:t>793 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2</a:t>
                  </a:r>
                  <a:endParaRPr lang="en-US" altLang="zh-CN" sz="1800" b="1"/>
                </a:p>
              </p:txBody>
            </p:sp>
            <p:sp>
              <p:nvSpPr>
                <p:cNvPr id="817248" name="Line 96">
                  <a:extLst>
                    <a:ext uri="{FF2B5EF4-FFF2-40B4-BE49-F238E27FC236}">
                      <a16:creationId xmlns:a16="http://schemas.microsoft.com/office/drawing/2014/main" id="{FC1D0D0F-6725-4B63-8592-2BC8B56DA04A}"/>
                    </a:ext>
                  </a:extLst>
                </p:cNvPr>
                <p:cNvSpPr>
                  <a:spLocks noChangeShapeType="1"/>
                </p:cNvSpPr>
                <p:nvPr/>
              </p:nvSpPr>
              <p:spPr bwMode="auto">
                <a:xfrm flipH="1">
                  <a:off x="7718"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49" name="Line 97">
                  <a:extLst>
                    <a:ext uri="{FF2B5EF4-FFF2-40B4-BE49-F238E27FC236}">
                      <a16:creationId xmlns:a16="http://schemas.microsoft.com/office/drawing/2014/main" id="{210C4DB0-45D1-413E-83CD-E2FB1E7B8C51}"/>
                    </a:ext>
                  </a:extLst>
                </p:cNvPr>
                <p:cNvSpPr>
                  <a:spLocks noChangeShapeType="1"/>
                </p:cNvSpPr>
                <p:nvPr/>
              </p:nvSpPr>
              <p:spPr bwMode="auto">
                <a:xfrm flipH="1">
                  <a:off x="8116"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50" name="Line 98">
                  <a:extLst>
                    <a:ext uri="{FF2B5EF4-FFF2-40B4-BE49-F238E27FC236}">
                      <a16:creationId xmlns:a16="http://schemas.microsoft.com/office/drawing/2014/main" id="{1421110E-980F-400A-B71B-4995FBF39694}"/>
                    </a:ext>
                  </a:extLst>
                </p:cNvPr>
                <p:cNvSpPr>
                  <a:spLocks noChangeShapeType="1"/>
                </p:cNvSpPr>
                <p:nvPr/>
              </p:nvSpPr>
              <p:spPr bwMode="auto">
                <a:xfrm flipH="1">
                  <a:off x="8268" y="8703"/>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7251" name="Group 99">
                <a:extLst>
                  <a:ext uri="{FF2B5EF4-FFF2-40B4-BE49-F238E27FC236}">
                    <a16:creationId xmlns:a16="http://schemas.microsoft.com/office/drawing/2014/main" id="{4399D7E4-83FC-4256-BAFA-20CEEE9C2A23}"/>
                  </a:ext>
                </a:extLst>
              </p:cNvPr>
              <p:cNvGrpSpPr>
                <a:grpSpLocks/>
              </p:cNvGrpSpPr>
              <p:nvPr/>
            </p:nvGrpSpPr>
            <p:grpSpPr bwMode="auto">
              <a:xfrm>
                <a:off x="8170" y="12873"/>
                <a:ext cx="1130" cy="420"/>
                <a:chOff x="7292" y="8643"/>
                <a:chExt cx="1130" cy="420"/>
              </a:xfrm>
            </p:grpSpPr>
            <p:sp>
              <p:nvSpPr>
                <p:cNvPr id="817252" name="Rectangle 100">
                  <a:extLst>
                    <a:ext uri="{FF2B5EF4-FFF2-40B4-BE49-F238E27FC236}">
                      <a16:creationId xmlns:a16="http://schemas.microsoft.com/office/drawing/2014/main" id="{E0E27FA6-A401-4072-8669-CAD97BD7B8DA}"/>
                    </a:ext>
                  </a:extLst>
                </p:cNvPr>
                <p:cNvSpPr>
                  <a:spLocks noChangeArrowheads="1"/>
                </p:cNvSpPr>
                <p:nvPr/>
              </p:nvSpPr>
              <p:spPr bwMode="auto">
                <a:xfrm>
                  <a:off x="7386" y="8691"/>
                  <a:ext cx="1036" cy="270"/>
                </a:xfrm>
                <a:prstGeom prst="rect">
                  <a:avLst/>
                </a:prstGeom>
                <a:solidFill>
                  <a:srgbClr val="FFFFFF"/>
                </a:solidFill>
                <a:ln w="9525">
                  <a:solidFill>
                    <a:srgbClr val="000000"/>
                  </a:solidFill>
                  <a:miter lim="800000"/>
                  <a:headEnd/>
                  <a:tailEnd/>
                </a:ln>
              </p:spPr>
              <p:txBody>
                <a:bodyPr/>
                <a:lstStyle/>
                <a:p>
                  <a:endParaRPr lang="en-US"/>
                </a:p>
              </p:txBody>
            </p:sp>
            <p:sp>
              <p:nvSpPr>
                <p:cNvPr id="817253" name="Text Box 101">
                  <a:extLst>
                    <a:ext uri="{FF2B5EF4-FFF2-40B4-BE49-F238E27FC236}">
                      <a16:creationId xmlns:a16="http://schemas.microsoft.com/office/drawing/2014/main" id="{D161CD9A-6883-4375-9171-06EC4FFC16DE}"/>
                    </a:ext>
                  </a:extLst>
                </p:cNvPr>
                <p:cNvSpPr txBox="1">
                  <a:spLocks noChangeArrowheads="1"/>
                </p:cNvSpPr>
                <p:nvPr/>
              </p:nvSpPr>
              <p:spPr bwMode="auto">
                <a:xfrm>
                  <a:off x="7292" y="8643"/>
                  <a:ext cx="102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b="1">
                      <a:ea typeface="宋体" panose="02010600030101010101" pitchFamily="2" charset="-122"/>
                    </a:rPr>
                    <a:t>833 C</a:t>
                  </a:r>
                  <a:r>
                    <a:rPr lang="en-US" altLang="zh-CN" sz="1800" b="1" baseline="-25000">
                      <a:ea typeface="宋体" panose="02010600030101010101" pitchFamily="2" charset="-122"/>
                    </a:rPr>
                    <a:t>7</a:t>
                  </a:r>
                  <a:r>
                    <a:rPr lang="en-US" altLang="zh-CN" sz="1800" b="1">
                      <a:ea typeface="宋体" panose="02010600030101010101" pitchFamily="2" charset="-122"/>
                    </a:rPr>
                    <a:t>T</a:t>
                  </a:r>
                  <a:r>
                    <a:rPr lang="en-US" altLang="zh-CN" sz="1800" b="1" baseline="-25000">
                      <a:ea typeface="宋体" panose="02010600030101010101" pitchFamily="2" charset="-122"/>
                    </a:rPr>
                    <a:t>3</a:t>
                  </a:r>
                  <a:endParaRPr lang="en-US" altLang="zh-CN" sz="1800" b="1"/>
                </a:p>
              </p:txBody>
            </p:sp>
            <p:sp>
              <p:nvSpPr>
                <p:cNvPr id="817254" name="Line 102">
                  <a:extLst>
                    <a:ext uri="{FF2B5EF4-FFF2-40B4-BE49-F238E27FC236}">
                      <a16:creationId xmlns:a16="http://schemas.microsoft.com/office/drawing/2014/main" id="{EA5B2640-A92C-4331-BB9A-0F52FF340CA8}"/>
                    </a:ext>
                  </a:extLst>
                </p:cNvPr>
                <p:cNvSpPr>
                  <a:spLocks noChangeShapeType="1"/>
                </p:cNvSpPr>
                <p:nvPr/>
              </p:nvSpPr>
              <p:spPr bwMode="auto">
                <a:xfrm flipH="1">
                  <a:off x="7718"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55" name="Line 103">
                  <a:extLst>
                    <a:ext uri="{FF2B5EF4-FFF2-40B4-BE49-F238E27FC236}">
                      <a16:creationId xmlns:a16="http://schemas.microsoft.com/office/drawing/2014/main" id="{024B56EE-FFFD-4FCB-831C-A5C1E4AD48ED}"/>
                    </a:ext>
                  </a:extLst>
                </p:cNvPr>
                <p:cNvSpPr>
                  <a:spLocks noChangeShapeType="1"/>
                </p:cNvSpPr>
                <p:nvPr/>
              </p:nvSpPr>
              <p:spPr bwMode="auto">
                <a:xfrm flipH="1">
                  <a:off x="8116" y="8688"/>
                  <a:ext cx="2"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56" name="Line 104">
                  <a:extLst>
                    <a:ext uri="{FF2B5EF4-FFF2-40B4-BE49-F238E27FC236}">
                      <a16:creationId xmlns:a16="http://schemas.microsoft.com/office/drawing/2014/main" id="{C963DA0D-591D-4ECB-B448-5E4803547751}"/>
                    </a:ext>
                  </a:extLst>
                </p:cNvPr>
                <p:cNvSpPr>
                  <a:spLocks noChangeShapeType="1"/>
                </p:cNvSpPr>
                <p:nvPr/>
              </p:nvSpPr>
              <p:spPr bwMode="auto">
                <a:xfrm flipH="1">
                  <a:off x="8268" y="8703"/>
                  <a:ext cx="2" cy="2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7257" name="Line 105">
                <a:extLst>
                  <a:ext uri="{FF2B5EF4-FFF2-40B4-BE49-F238E27FC236}">
                    <a16:creationId xmlns:a16="http://schemas.microsoft.com/office/drawing/2014/main" id="{73817CFB-6823-4F58-A9CF-D92780B43BE9}"/>
                  </a:ext>
                </a:extLst>
              </p:cNvPr>
              <p:cNvSpPr>
                <a:spLocks noChangeShapeType="1"/>
              </p:cNvSpPr>
              <p:nvPr/>
            </p:nvSpPr>
            <p:spPr bwMode="auto">
              <a:xfrm>
                <a:off x="6036" y="13230"/>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58" name="Line 106">
                <a:extLst>
                  <a:ext uri="{FF2B5EF4-FFF2-40B4-BE49-F238E27FC236}">
                    <a16:creationId xmlns:a16="http://schemas.microsoft.com/office/drawing/2014/main" id="{D8AC1EDC-31DA-4625-A18B-1162B72307B9}"/>
                  </a:ext>
                </a:extLst>
              </p:cNvPr>
              <p:cNvSpPr>
                <a:spLocks noChangeShapeType="1"/>
              </p:cNvSpPr>
              <p:nvPr/>
            </p:nvSpPr>
            <p:spPr bwMode="auto">
              <a:xfrm>
                <a:off x="6036" y="14130"/>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59" name="Line 107">
                <a:extLst>
                  <a:ext uri="{FF2B5EF4-FFF2-40B4-BE49-F238E27FC236}">
                    <a16:creationId xmlns:a16="http://schemas.microsoft.com/office/drawing/2014/main" id="{283BA830-284A-4FFD-9615-DC9611169B0E}"/>
                  </a:ext>
                </a:extLst>
              </p:cNvPr>
              <p:cNvSpPr>
                <a:spLocks noChangeShapeType="1"/>
              </p:cNvSpPr>
              <p:nvPr/>
            </p:nvSpPr>
            <p:spPr bwMode="auto">
              <a:xfrm>
                <a:off x="6036" y="13842"/>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7260" name="Line 108">
                <a:extLst>
                  <a:ext uri="{FF2B5EF4-FFF2-40B4-BE49-F238E27FC236}">
                    <a16:creationId xmlns:a16="http://schemas.microsoft.com/office/drawing/2014/main" id="{73656168-7B2B-455C-8203-159DC16DE125}"/>
                  </a:ext>
                </a:extLst>
              </p:cNvPr>
              <p:cNvSpPr>
                <a:spLocks noChangeShapeType="1"/>
              </p:cNvSpPr>
              <p:nvPr/>
            </p:nvSpPr>
            <p:spPr bwMode="auto">
              <a:xfrm>
                <a:off x="6042" y="13530"/>
                <a:ext cx="3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7261" name="Text Box 109">
              <a:extLst>
                <a:ext uri="{FF2B5EF4-FFF2-40B4-BE49-F238E27FC236}">
                  <a16:creationId xmlns:a16="http://schemas.microsoft.com/office/drawing/2014/main" id="{63F91737-68A9-4E8B-B6E3-DA3788F878E2}"/>
                </a:ext>
              </a:extLst>
            </p:cNvPr>
            <p:cNvSpPr txBox="1">
              <a:spLocks noChangeArrowheads="1"/>
            </p:cNvSpPr>
            <p:nvPr/>
          </p:nvSpPr>
          <p:spPr bwMode="auto">
            <a:xfrm>
              <a:off x="1317" y="303"/>
              <a:ext cx="88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t>柱面索引</a:t>
              </a:r>
            </a:p>
          </p:txBody>
        </p:sp>
        <p:sp>
          <p:nvSpPr>
            <p:cNvPr id="817262" name="Text Box 110">
              <a:extLst>
                <a:ext uri="{FF2B5EF4-FFF2-40B4-BE49-F238E27FC236}">
                  <a16:creationId xmlns:a16="http://schemas.microsoft.com/office/drawing/2014/main" id="{26E5BEA0-8CDC-4D70-9C29-15E5F5AB1F4F}"/>
                </a:ext>
              </a:extLst>
            </p:cNvPr>
            <p:cNvSpPr txBox="1">
              <a:spLocks noChangeArrowheads="1"/>
            </p:cNvSpPr>
            <p:nvPr/>
          </p:nvSpPr>
          <p:spPr bwMode="auto">
            <a:xfrm>
              <a:off x="2787" y="311"/>
              <a:ext cx="112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t>各柱面信息</a:t>
              </a:r>
            </a:p>
          </p:txBody>
        </p:sp>
        <p:sp>
          <p:nvSpPr>
            <p:cNvPr id="817263" name="Text Box 111">
              <a:extLst>
                <a:ext uri="{FF2B5EF4-FFF2-40B4-BE49-F238E27FC236}">
                  <a16:creationId xmlns:a16="http://schemas.microsoft.com/office/drawing/2014/main" id="{2EA3DFA0-9E5E-419B-9BEB-9816BE4D7AEF}"/>
                </a:ext>
              </a:extLst>
            </p:cNvPr>
            <p:cNvSpPr txBox="1">
              <a:spLocks noChangeArrowheads="1"/>
            </p:cNvSpPr>
            <p:nvPr/>
          </p:nvSpPr>
          <p:spPr bwMode="auto">
            <a:xfrm>
              <a:off x="5049" y="504"/>
              <a:ext cx="485"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t>磁道</a:t>
              </a:r>
            </a:p>
            <a:p>
              <a:pPr algn="just"/>
              <a:r>
                <a:rPr lang="zh-CN" altLang="en-US" sz="2000" b="1"/>
                <a:t>索引</a:t>
              </a:r>
            </a:p>
          </p:txBody>
        </p:sp>
        <p:sp>
          <p:nvSpPr>
            <p:cNvPr id="817264" name="Text Box 112">
              <a:extLst>
                <a:ext uri="{FF2B5EF4-FFF2-40B4-BE49-F238E27FC236}">
                  <a16:creationId xmlns:a16="http://schemas.microsoft.com/office/drawing/2014/main" id="{A602D5E9-9EA9-4F40-AFD2-350D916029AA}"/>
                </a:ext>
              </a:extLst>
            </p:cNvPr>
            <p:cNvSpPr txBox="1">
              <a:spLocks noChangeArrowheads="1"/>
            </p:cNvSpPr>
            <p:nvPr/>
          </p:nvSpPr>
          <p:spPr bwMode="auto">
            <a:xfrm>
              <a:off x="5059" y="1593"/>
              <a:ext cx="475"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t>磁道</a:t>
              </a:r>
            </a:p>
            <a:p>
              <a:pPr algn="just"/>
              <a:r>
                <a:rPr lang="zh-CN" altLang="en-US" sz="2000" b="1"/>
                <a:t>索引</a:t>
              </a:r>
            </a:p>
          </p:txBody>
        </p:sp>
        <p:sp>
          <p:nvSpPr>
            <p:cNvPr id="817265" name="Text Box 113">
              <a:extLst>
                <a:ext uri="{FF2B5EF4-FFF2-40B4-BE49-F238E27FC236}">
                  <a16:creationId xmlns:a16="http://schemas.microsoft.com/office/drawing/2014/main" id="{6D15539A-A0F2-4EF0-B57C-DC7C2DACCF05}"/>
                </a:ext>
              </a:extLst>
            </p:cNvPr>
            <p:cNvSpPr txBox="1">
              <a:spLocks noChangeArrowheads="1"/>
            </p:cNvSpPr>
            <p:nvPr/>
          </p:nvSpPr>
          <p:spPr bwMode="auto">
            <a:xfrm>
              <a:off x="5059" y="2886"/>
              <a:ext cx="452"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t>磁道</a:t>
              </a:r>
            </a:p>
            <a:p>
              <a:pPr algn="just"/>
              <a:r>
                <a:rPr lang="zh-CN" altLang="en-US" sz="2000" b="1"/>
                <a:t>索引</a:t>
              </a:r>
            </a:p>
          </p:txBody>
        </p:sp>
      </p:gr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a:extLst>
              <a:ext uri="{FF2B5EF4-FFF2-40B4-BE49-F238E27FC236}">
                <a16:creationId xmlns:a16="http://schemas.microsoft.com/office/drawing/2014/main" id="{094C1F15-CE63-4C11-9A99-E43A453DA8E1}"/>
              </a:ext>
            </a:extLst>
          </p:cNvPr>
          <p:cNvSpPr>
            <a:spLocks noGrp="1"/>
          </p:cNvSpPr>
          <p:nvPr>
            <p:ph type="sldNum" sz="quarter" idx="11"/>
          </p:nvPr>
        </p:nvSpPr>
        <p:spPr/>
        <p:txBody>
          <a:bodyPr/>
          <a:lstStyle/>
          <a:p>
            <a:fld id="{7FAE6211-00DD-4892-89A0-836DEBB0B3AD}" type="slidenum">
              <a:rPr lang="en-US" altLang="zh-CN"/>
              <a:pPr/>
              <a:t>121</a:t>
            </a:fld>
            <a:endParaRPr lang="en-US" altLang="zh-CN"/>
          </a:p>
        </p:txBody>
      </p:sp>
      <p:sp>
        <p:nvSpPr>
          <p:cNvPr id="818179" name="Rectangle 3">
            <a:extLst>
              <a:ext uri="{FF2B5EF4-FFF2-40B4-BE49-F238E27FC236}">
                <a16:creationId xmlns:a16="http://schemas.microsoft.com/office/drawing/2014/main" id="{8EE9B453-B166-4604-A249-9B0EFFFF6608}"/>
              </a:ext>
            </a:extLst>
          </p:cNvPr>
          <p:cNvSpPr>
            <a:spLocks noGrp="1" noChangeArrowheads="1"/>
          </p:cNvSpPr>
          <p:nvPr>
            <p:ph type="body" idx="1"/>
          </p:nvPr>
        </p:nvSpPr>
        <p:spPr>
          <a:xfrm>
            <a:off x="457200" y="838200"/>
            <a:ext cx="8229600" cy="5830888"/>
          </a:xfrm>
        </p:spPr>
        <p:txBody>
          <a:bodyPr/>
          <a:lstStyle/>
          <a:p>
            <a:pPr>
              <a:lnSpc>
                <a:spcPct val="105000"/>
              </a:lnSpc>
              <a:spcBef>
                <a:spcPct val="15000"/>
              </a:spcBef>
              <a:buClr>
                <a:srgbClr val="800080"/>
              </a:buClr>
              <a:buSzPct val="55000"/>
            </a:pPr>
            <a:r>
              <a:rPr lang="zh-CN" altLang="en-US" sz="3000" b="1">
                <a:latin typeface="仿宋_GB2312" pitchFamily="49" charset="-122"/>
                <a:ea typeface="仿宋_GB2312" pitchFamily="49" charset="-122"/>
              </a:rPr>
              <a:t>在每个柱面上，所有数据记录存放于</a:t>
            </a:r>
            <a:r>
              <a:rPr lang="zh-CN" altLang="en-US" sz="3000" b="1">
                <a:solidFill>
                  <a:schemeClr val="tx2"/>
                </a:solidFill>
                <a:latin typeface="仿宋_GB2312" pitchFamily="49" charset="-122"/>
                <a:ea typeface="仿宋_GB2312" pitchFamily="49" charset="-122"/>
              </a:rPr>
              <a:t>基本区</a:t>
            </a:r>
            <a:r>
              <a:rPr lang="zh-CN" altLang="en-US" sz="3000" b="1">
                <a:latin typeface="仿宋_GB2312" pitchFamily="49" charset="-122"/>
                <a:ea typeface="仿宋_GB2312" pitchFamily="49" charset="-122"/>
              </a:rPr>
              <a:t>，此外保留一部分磁道作为</a:t>
            </a:r>
            <a:r>
              <a:rPr lang="zh-CN" altLang="en-US" sz="3000" b="1">
                <a:solidFill>
                  <a:schemeClr val="tx2"/>
                </a:solidFill>
                <a:latin typeface="仿宋_GB2312" pitchFamily="49" charset="-122"/>
                <a:ea typeface="仿宋_GB2312" pitchFamily="49" charset="-122"/>
              </a:rPr>
              <a:t>溢出区</a:t>
            </a:r>
            <a:r>
              <a:rPr lang="zh-CN" altLang="en-US" sz="3000" b="1">
                <a:latin typeface="仿宋_GB2312" pitchFamily="49" charset="-122"/>
                <a:ea typeface="仿宋_GB2312" pitchFamily="49" charset="-122"/>
              </a:rPr>
              <a:t>。所有记录在基本区按</a:t>
            </a:r>
            <a:r>
              <a:rPr lang="zh-CN" altLang="en-US" sz="3000" b="1">
                <a:solidFill>
                  <a:schemeClr val="tx2"/>
                </a:solidFill>
                <a:latin typeface="仿宋_GB2312" pitchFamily="49" charset="-122"/>
                <a:ea typeface="仿宋_GB2312" pitchFamily="49" charset="-122"/>
              </a:rPr>
              <a:t>关键码升序排列</a:t>
            </a:r>
            <a:r>
              <a:rPr lang="zh-CN" altLang="en-US" sz="3000" b="1">
                <a:latin typeface="仿宋_GB2312" pitchFamily="49" charset="-122"/>
                <a:ea typeface="仿宋_GB2312" pitchFamily="49" charset="-122"/>
              </a:rPr>
              <a:t>，后一磁道所有记录的关键码均大于前一磁道所有记录的关键码。</a:t>
            </a:r>
          </a:p>
          <a:p>
            <a:pPr>
              <a:lnSpc>
                <a:spcPct val="105000"/>
              </a:lnSpc>
              <a:spcBef>
                <a:spcPct val="15000"/>
              </a:spcBef>
              <a:buClr>
                <a:srgbClr val="800080"/>
              </a:buClr>
              <a:buSzPct val="55000"/>
            </a:pPr>
            <a:r>
              <a:rPr lang="zh-CN" altLang="en-US" sz="3000" b="1">
                <a:latin typeface="仿宋_GB2312" pitchFamily="49" charset="-122"/>
                <a:ea typeface="仿宋_GB2312" pitchFamily="49" charset="-122"/>
              </a:rPr>
              <a:t>在一个柱面上所有记录分布在一系列磁道上，通过磁道索引进行搜索。磁道索引一般放在每个柱面上第</a:t>
            </a:r>
            <a:r>
              <a:rPr lang="en-US" altLang="zh-CN" sz="3000" b="1">
                <a:latin typeface="仿宋_GB2312" pitchFamily="49" charset="-122"/>
                <a:ea typeface="仿宋_GB2312" pitchFamily="49" charset="-122"/>
              </a:rPr>
              <a:t>0</a:t>
            </a:r>
            <a:r>
              <a:rPr lang="zh-CN" altLang="en-US" sz="3000" b="1">
                <a:latin typeface="仿宋_GB2312" pitchFamily="49" charset="-122"/>
                <a:ea typeface="仿宋_GB2312" pitchFamily="49" charset="-122"/>
              </a:rPr>
              <a:t>号磁道中，</a:t>
            </a:r>
          </a:p>
          <a:p>
            <a:pPr>
              <a:lnSpc>
                <a:spcPct val="105000"/>
              </a:lnSpc>
              <a:spcBef>
                <a:spcPct val="15000"/>
              </a:spcBef>
              <a:buClr>
                <a:srgbClr val="800080"/>
              </a:buClr>
              <a:buSzPct val="55000"/>
            </a:pPr>
            <a:r>
              <a:rPr lang="zh-CN" altLang="en-US" sz="3000" b="1">
                <a:latin typeface="仿宋_GB2312" pitchFamily="49" charset="-122"/>
                <a:ea typeface="仿宋_GB2312" pitchFamily="49" charset="-122"/>
              </a:rPr>
              <a:t>每个磁道索引的索引项由两部分组成：</a:t>
            </a:r>
          </a:p>
          <a:p>
            <a:pPr>
              <a:lnSpc>
                <a:spcPct val="105000"/>
              </a:lnSpc>
              <a:spcBef>
                <a:spcPct val="15000"/>
              </a:spcBef>
              <a:buClr>
                <a:srgbClr val="800080"/>
              </a:buClr>
              <a:buSzPct val="55000"/>
            </a:pPr>
            <a:endParaRPr lang="zh-CN" altLang="en-US" sz="3000" b="1">
              <a:latin typeface="仿宋_GB2312" pitchFamily="49" charset="-122"/>
              <a:ea typeface="仿宋_GB2312" pitchFamily="49" charset="-122"/>
            </a:endParaRPr>
          </a:p>
        </p:txBody>
      </p:sp>
      <p:grpSp>
        <p:nvGrpSpPr>
          <p:cNvPr id="818190" name="Group 14">
            <a:extLst>
              <a:ext uri="{FF2B5EF4-FFF2-40B4-BE49-F238E27FC236}">
                <a16:creationId xmlns:a16="http://schemas.microsoft.com/office/drawing/2014/main" id="{CFA3ECBE-E592-4244-AE4A-84473A3DA4DF}"/>
              </a:ext>
            </a:extLst>
          </p:cNvPr>
          <p:cNvGrpSpPr>
            <a:grpSpLocks/>
          </p:cNvGrpSpPr>
          <p:nvPr/>
        </p:nvGrpSpPr>
        <p:grpSpPr bwMode="auto">
          <a:xfrm>
            <a:off x="971550" y="5021263"/>
            <a:ext cx="7488238" cy="1576387"/>
            <a:chOff x="567" y="3176"/>
            <a:chExt cx="4717" cy="993"/>
          </a:xfrm>
        </p:grpSpPr>
        <p:sp>
          <p:nvSpPr>
            <p:cNvPr id="818182" name="Rectangle 6">
              <a:extLst>
                <a:ext uri="{FF2B5EF4-FFF2-40B4-BE49-F238E27FC236}">
                  <a16:creationId xmlns:a16="http://schemas.microsoft.com/office/drawing/2014/main" id="{92026775-2183-4806-8759-3AD81EF94073}"/>
                </a:ext>
              </a:extLst>
            </p:cNvPr>
            <p:cNvSpPr>
              <a:spLocks noChangeArrowheads="1"/>
            </p:cNvSpPr>
            <p:nvPr/>
          </p:nvSpPr>
          <p:spPr bwMode="auto">
            <a:xfrm>
              <a:off x="567" y="3181"/>
              <a:ext cx="4604" cy="340"/>
            </a:xfrm>
            <a:prstGeom prst="rect">
              <a:avLst/>
            </a:prstGeom>
            <a:solidFill>
              <a:srgbClr val="FFFF99"/>
            </a:solidFill>
            <a:ln w="28575">
              <a:solidFill>
                <a:srgbClr val="008000"/>
              </a:solidFill>
              <a:miter lim="800000"/>
              <a:headEnd/>
              <a:tailEnd/>
            </a:ln>
            <a:effectLst>
              <a:outerShdw dist="107763" dir="2700000" algn="ctr" rotWithShape="0">
                <a:srgbClr val="808080">
                  <a:alpha val="50000"/>
                </a:srgbClr>
              </a:outerShdw>
            </a:effectLst>
          </p:spPr>
          <p:txBody>
            <a:bodyPr/>
            <a:lstStyle/>
            <a:p>
              <a:endParaRPr lang="en-US"/>
            </a:p>
          </p:txBody>
        </p:sp>
        <p:sp>
          <p:nvSpPr>
            <p:cNvPr id="818183" name="Text Box 7">
              <a:extLst>
                <a:ext uri="{FF2B5EF4-FFF2-40B4-BE49-F238E27FC236}">
                  <a16:creationId xmlns:a16="http://schemas.microsoft.com/office/drawing/2014/main" id="{5DB493A4-1663-4C35-8E89-9E79C63B12B2}"/>
                </a:ext>
              </a:extLst>
            </p:cNvPr>
            <p:cNvSpPr txBox="1">
              <a:spLocks noChangeArrowheads="1"/>
            </p:cNvSpPr>
            <p:nvPr/>
          </p:nvSpPr>
          <p:spPr bwMode="auto">
            <a:xfrm>
              <a:off x="612" y="3235"/>
              <a:ext cx="467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200">
                  <a:latin typeface="黑体" panose="02010609060101010101" pitchFamily="49" charset="-122"/>
                  <a:ea typeface="黑体" panose="02010609060101010101" pitchFamily="49" charset="-122"/>
                </a:rPr>
                <a:t>最大关键码  开始地址指针  最大关键码  溢出链头指针</a:t>
              </a:r>
              <a:r>
                <a:rPr lang="zh-CN" altLang="en-US" sz="2200" b="1"/>
                <a:t> </a:t>
              </a:r>
            </a:p>
          </p:txBody>
        </p:sp>
        <p:sp>
          <p:nvSpPr>
            <p:cNvPr id="818184" name="Line 8">
              <a:extLst>
                <a:ext uri="{FF2B5EF4-FFF2-40B4-BE49-F238E27FC236}">
                  <a16:creationId xmlns:a16="http://schemas.microsoft.com/office/drawing/2014/main" id="{212E4CF6-EFE9-427F-B261-6B1727C13639}"/>
                </a:ext>
              </a:extLst>
            </p:cNvPr>
            <p:cNvSpPr>
              <a:spLocks noChangeShapeType="1"/>
            </p:cNvSpPr>
            <p:nvPr/>
          </p:nvSpPr>
          <p:spPr bwMode="auto">
            <a:xfrm>
              <a:off x="1655" y="3181"/>
              <a:ext cx="0" cy="3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8185" name="Line 9">
              <a:extLst>
                <a:ext uri="{FF2B5EF4-FFF2-40B4-BE49-F238E27FC236}">
                  <a16:creationId xmlns:a16="http://schemas.microsoft.com/office/drawing/2014/main" id="{97681F68-9B1F-4B17-92F1-308D7121BE07}"/>
                </a:ext>
              </a:extLst>
            </p:cNvPr>
            <p:cNvSpPr>
              <a:spLocks noChangeShapeType="1"/>
            </p:cNvSpPr>
            <p:nvPr/>
          </p:nvSpPr>
          <p:spPr bwMode="auto">
            <a:xfrm>
              <a:off x="2857" y="3181"/>
              <a:ext cx="0" cy="3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8186" name="Line 10">
              <a:extLst>
                <a:ext uri="{FF2B5EF4-FFF2-40B4-BE49-F238E27FC236}">
                  <a16:creationId xmlns:a16="http://schemas.microsoft.com/office/drawing/2014/main" id="{C8F6F361-1DC5-41FA-B291-1AB5770FED98}"/>
                </a:ext>
              </a:extLst>
            </p:cNvPr>
            <p:cNvSpPr>
              <a:spLocks noChangeShapeType="1"/>
            </p:cNvSpPr>
            <p:nvPr/>
          </p:nvSpPr>
          <p:spPr bwMode="auto">
            <a:xfrm>
              <a:off x="3946" y="3176"/>
              <a:ext cx="0" cy="34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8187" name="AutoShape 11">
              <a:extLst>
                <a:ext uri="{FF2B5EF4-FFF2-40B4-BE49-F238E27FC236}">
                  <a16:creationId xmlns:a16="http://schemas.microsoft.com/office/drawing/2014/main" id="{7A4372FB-76D5-46B7-B259-3C47653C10DE}"/>
                </a:ext>
              </a:extLst>
            </p:cNvPr>
            <p:cNvSpPr>
              <a:spLocks/>
            </p:cNvSpPr>
            <p:nvPr/>
          </p:nvSpPr>
          <p:spPr bwMode="auto">
            <a:xfrm rot="-5400000">
              <a:off x="1656" y="2546"/>
              <a:ext cx="112" cy="2246"/>
            </a:xfrm>
            <a:prstGeom prst="leftBrace">
              <a:avLst>
                <a:gd name="adj1" fmla="val 167113"/>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8188" name="AutoShape 12">
              <a:extLst>
                <a:ext uri="{FF2B5EF4-FFF2-40B4-BE49-F238E27FC236}">
                  <a16:creationId xmlns:a16="http://schemas.microsoft.com/office/drawing/2014/main" id="{37173213-0F77-423A-9883-97D758DF0B38}"/>
                </a:ext>
              </a:extLst>
            </p:cNvPr>
            <p:cNvSpPr>
              <a:spLocks/>
            </p:cNvSpPr>
            <p:nvPr/>
          </p:nvSpPr>
          <p:spPr bwMode="auto">
            <a:xfrm rot="-5400000">
              <a:off x="3992" y="2501"/>
              <a:ext cx="112" cy="2336"/>
            </a:xfrm>
            <a:prstGeom prst="leftBrace">
              <a:avLst>
                <a:gd name="adj1" fmla="val 173810"/>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8189" name="Text Box 13">
              <a:extLst>
                <a:ext uri="{FF2B5EF4-FFF2-40B4-BE49-F238E27FC236}">
                  <a16:creationId xmlns:a16="http://schemas.microsoft.com/office/drawing/2014/main" id="{07EB9560-B1FB-48B6-A527-E1182B4C2BA5}"/>
                </a:ext>
              </a:extLst>
            </p:cNvPr>
            <p:cNvSpPr txBox="1">
              <a:spLocks noChangeArrowheads="1"/>
            </p:cNvSpPr>
            <p:nvPr/>
          </p:nvSpPr>
          <p:spPr bwMode="auto">
            <a:xfrm>
              <a:off x="1111" y="3770"/>
              <a:ext cx="399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200">
                  <a:ea typeface="黑体" panose="02010609060101010101" pitchFamily="49" charset="-122"/>
                </a:rPr>
                <a:t>基本区索引项                             溢出区索引项 </a:t>
              </a:r>
            </a:p>
          </p:txBody>
        </p:sp>
      </p:gr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801507E-D6D3-49C2-A964-01B32593EBBC}"/>
              </a:ext>
            </a:extLst>
          </p:cNvPr>
          <p:cNvSpPr>
            <a:spLocks noGrp="1"/>
          </p:cNvSpPr>
          <p:nvPr>
            <p:ph type="sldNum" sz="quarter" idx="11"/>
          </p:nvPr>
        </p:nvSpPr>
        <p:spPr/>
        <p:txBody>
          <a:bodyPr/>
          <a:lstStyle/>
          <a:p>
            <a:fld id="{0E573F02-97CB-45E1-A57E-725B2063804A}" type="slidenum">
              <a:rPr lang="en-US" altLang="zh-CN"/>
              <a:pPr/>
              <a:t>122</a:t>
            </a:fld>
            <a:endParaRPr lang="en-US" altLang="zh-CN"/>
          </a:p>
        </p:txBody>
      </p:sp>
      <p:sp>
        <p:nvSpPr>
          <p:cNvPr id="826370" name="Rectangle 2">
            <a:extLst>
              <a:ext uri="{FF2B5EF4-FFF2-40B4-BE49-F238E27FC236}">
                <a16:creationId xmlns:a16="http://schemas.microsoft.com/office/drawing/2014/main" id="{FF347DC4-5B4D-474F-B9BE-F32129EEFBDB}"/>
              </a:ext>
            </a:extLst>
          </p:cNvPr>
          <p:cNvSpPr>
            <a:spLocks noGrp="1" noChangeArrowheads="1"/>
          </p:cNvSpPr>
          <p:nvPr>
            <p:ph type="body" idx="1"/>
          </p:nvPr>
        </p:nvSpPr>
        <p:spPr>
          <a:xfrm>
            <a:off x="457200" y="766763"/>
            <a:ext cx="8229600" cy="5830887"/>
          </a:xfrm>
        </p:spPr>
        <p:txBody>
          <a:bodyPr/>
          <a:lstStyle/>
          <a:p>
            <a:pPr>
              <a:lnSpc>
                <a:spcPct val="105000"/>
              </a:lnSpc>
              <a:buClr>
                <a:srgbClr val="800080"/>
              </a:buClr>
              <a:buSzPct val="55000"/>
            </a:pPr>
            <a:r>
              <a:rPr lang="zh-CN" altLang="en-US" sz="2900" b="1">
                <a:solidFill>
                  <a:schemeClr val="tx2"/>
                </a:solidFill>
                <a:latin typeface="仿宋_GB2312" pitchFamily="49" charset="-122"/>
                <a:ea typeface="仿宋_GB2312" pitchFamily="49" charset="-122"/>
              </a:rPr>
              <a:t>基本区索引项</a:t>
            </a:r>
            <a:r>
              <a:rPr lang="zh-CN" altLang="en-US" sz="2900" b="1">
                <a:latin typeface="仿宋_GB2312" pitchFamily="49" charset="-122"/>
                <a:ea typeface="仿宋_GB2312" pitchFamily="49" charset="-122"/>
              </a:rPr>
              <a:t>存放本道在基本区最大关键码（在基本区该磁道最后一个记录）和本道在基本区的开始地址，</a:t>
            </a:r>
            <a:r>
              <a:rPr lang="zh-CN" altLang="en-US" sz="2900" b="1">
                <a:solidFill>
                  <a:schemeClr val="tx2"/>
                </a:solidFill>
                <a:latin typeface="仿宋_GB2312" pitchFamily="49" charset="-122"/>
                <a:ea typeface="仿宋_GB2312" pitchFamily="49" charset="-122"/>
              </a:rPr>
              <a:t>溢出区索引项</a:t>
            </a:r>
            <a:r>
              <a:rPr lang="zh-CN" altLang="en-US" sz="2900" b="1">
                <a:latin typeface="仿宋_GB2312" pitchFamily="49" charset="-122"/>
                <a:ea typeface="仿宋_GB2312" pitchFamily="49" charset="-122"/>
              </a:rPr>
              <a:t>存放本道在溢出区最大关键码和本道在溢出区中溢出记录链（有序链表）的第一个结点地址。</a:t>
            </a:r>
          </a:p>
          <a:p>
            <a:pPr>
              <a:lnSpc>
                <a:spcPct val="105000"/>
              </a:lnSpc>
              <a:buClr>
                <a:srgbClr val="800080"/>
              </a:buClr>
              <a:buSzPct val="55000"/>
            </a:pPr>
            <a:r>
              <a:rPr lang="zh-CN" altLang="en-US" sz="2900" b="1">
                <a:ea typeface="仿宋_GB2312" pitchFamily="49" charset="-122"/>
              </a:rPr>
              <a:t>在某一磁道插入一个新记录时，如果原来该磁道基本区记录已经放满，则根据磁道索引项指示位置插入新记录后，把最后的溢出记录（具有最大关键码）移出磁道基本区，再根据溢出索引项将这个溢出记录放入溢出区，并以有序链表插入算法将溢出记录链入。</a:t>
            </a:r>
            <a:r>
              <a:rPr lang="zh-CN" altLang="en-US" sz="2900"/>
              <a:t> </a:t>
            </a:r>
            <a:r>
              <a:rPr lang="zh-CN" altLang="en-US" sz="2900" b="1">
                <a:latin typeface="仿宋_GB2312" pitchFamily="49" charset="-122"/>
                <a:ea typeface="仿宋_GB2312" pitchFamily="49" charset="-122"/>
              </a:rPr>
              <a:t>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3D3A8BB-C029-4285-81CB-9756ED4168D7}"/>
              </a:ext>
            </a:extLst>
          </p:cNvPr>
          <p:cNvSpPr>
            <a:spLocks noGrp="1"/>
          </p:cNvSpPr>
          <p:nvPr>
            <p:ph type="sldNum" sz="quarter" idx="11"/>
          </p:nvPr>
        </p:nvSpPr>
        <p:spPr/>
        <p:txBody>
          <a:bodyPr/>
          <a:lstStyle/>
          <a:p>
            <a:fld id="{F22C5250-2F41-463E-AFDC-EEE3004D3081}" type="slidenum">
              <a:rPr lang="en-US" altLang="zh-CN"/>
              <a:pPr/>
              <a:t>123</a:t>
            </a:fld>
            <a:endParaRPr lang="en-US" altLang="zh-CN"/>
          </a:p>
        </p:txBody>
      </p:sp>
      <p:sp>
        <p:nvSpPr>
          <p:cNvPr id="539650" name="Rectangle 2">
            <a:extLst>
              <a:ext uri="{FF2B5EF4-FFF2-40B4-BE49-F238E27FC236}">
                <a16:creationId xmlns:a16="http://schemas.microsoft.com/office/drawing/2014/main" id="{0B1F442F-DA3A-48FF-B19D-003AA522D30F}"/>
              </a:ext>
            </a:extLst>
          </p:cNvPr>
          <p:cNvSpPr>
            <a:spLocks noGrp="1" noChangeArrowheads="1"/>
          </p:cNvSpPr>
          <p:nvPr>
            <p:ph type="title"/>
          </p:nvPr>
        </p:nvSpPr>
        <p:spPr>
          <a:xfrm>
            <a:off x="2376488" y="404813"/>
            <a:ext cx="4191000" cy="828675"/>
          </a:xfrm>
        </p:spPr>
        <p:txBody>
          <a:bodyPr/>
          <a:lstStyle/>
          <a:p>
            <a:pPr algn="ctr"/>
            <a:r>
              <a:rPr lang="zh-CN" altLang="en-US" sz="4000" b="1">
                <a:solidFill>
                  <a:schemeClr val="tx2"/>
                </a:solidFill>
                <a:ea typeface="华文新魏" panose="02010800040101010101" pitchFamily="2" charset="-122"/>
              </a:rPr>
              <a:t>动态索引结构</a:t>
            </a:r>
            <a:endParaRPr lang="zh-CN" altLang="en-US" sz="4000">
              <a:solidFill>
                <a:schemeClr val="tx2"/>
              </a:solidFill>
              <a:ea typeface="华文新魏" panose="02010800040101010101" pitchFamily="2" charset="-122"/>
            </a:endParaRPr>
          </a:p>
        </p:txBody>
      </p:sp>
      <p:sp>
        <p:nvSpPr>
          <p:cNvPr id="539651" name="Rectangle 3">
            <a:extLst>
              <a:ext uri="{FF2B5EF4-FFF2-40B4-BE49-F238E27FC236}">
                <a16:creationId xmlns:a16="http://schemas.microsoft.com/office/drawing/2014/main" id="{1118B607-CA99-4A2C-A3CD-A944337F60AF}"/>
              </a:ext>
            </a:extLst>
          </p:cNvPr>
          <p:cNvSpPr>
            <a:spLocks noGrp="1" noChangeArrowheads="1"/>
          </p:cNvSpPr>
          <p:nvPr>
            <p:ph type="body" idx="1"/>
          </p:nvPr>
        </p:nvSpPr>
        <p:spPr>
          <a:xfrm>
            <a:off x="585788" y="1916113"/>
            <a:ext cx="8091487" cy="4648200"/>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现在我们所讨论的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路搜索树多为可以动态调整的多路搜索树，它的递归定义为：</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一棵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路搜索树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它或者是一棵空树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或者是满足如下性质的树：</a:t>
            </a:r>
          </a:p>
          <a:p>
            <a:pPr lvl="1" algn="just">
              <a:lnSpc>
                <a:spcPct val="105000"/>
              </a:lnSpc>
              <a:buClr>
                <a:schemeClr val="hlink"/>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根最多有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棵子树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并具有如下的结构： </a:t>
            </a:r>
          </a:p>
          <a:p>
            <a:pPr algn="just">
              <a:lnSpc>
                <a:spcPct val="105000"/>
              </a:lnSpc>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n</a:t>
            </a:r>
            <a:r>
              <a:rPr lang="en-US" altLang="zh-CN" sz="3000" b="1" baseline="-25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
            </a:r>
            <a:endParaRPr lang="en-US" altLang="zh-CN" sz="3000" b="1">
              <a:latin typeface="Times New Roman" panose="02020603050405020304" pitchFamily="18" charset="0"/>
              <a:ea typeface="仿宋_GB2312" pitchFamily="49" charset="-122"/>
            </a:endParaRPr>
          </a:p>
          <a:p>
            <a:pPr algn="just">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其中</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是指向子树的指针</a:t>
            </a:r>
            <a:r>
              <a:rPr lang="en-US" altLang="zh-CN" sz="3000" b="1">
                <a:latin typeface="Times New Roman" panose="02020603050405020304" pitchFamily="18" charset="0"/>
                <a:ea typeface="仿宋_GB2312" pitchFamily="49" charset="-122"/>
              </a:rPr>
              <a:t>, </a:t>
            </a:r>
            <a:r>
              <a:rPr lang="en-US" altLang="zh-CN" sz="3000" b="1">
                <a:solidFill>
                  <a:srgbClr val="008000"/>
                </a:solidFill>
                <a:latin typeface="Times New Roman" panose="02020603050405020304" pitchFamily="18" charset="0"/>
                <a:ea typeface="仿宋_GB2312" pitchFamily="49" charset="-122"/>
              </a:rPr>
              <a:t>0</a:t>
            </a:r>
            <a:r>
              <a:rPr lang="en-US" altLang="zh-CN" sz="3000" b="1">
                <a:solidFill>
                  <a:srgbClr val="008000"/>
                </a:solidFill>
                <a:latin typeface="Times New Roman" panose="02020603050405020304" pitchFamily="18" charset="0"/>
                <a:ea typeface="仿宋_GB2312" pitchFamily="49" charset="-122"/>
                <a:cs typeface="Times New Roman" panose="02020603050405020304" pitchFamily="18" charset="0"/>
              </a:rPr>
              <a:t>≤</a:t>
            </a:r>
            <a:r>
              <a:rPr lang="en-US" altLang="zh-CN" sz="3000" b="1" i="1">
                <a:solidFill>
                  <a:srgbClr val="008000"/>
                </a:solidFill>
                <a:latin typeface="Times New Roman" panose="02020603050405020304" pitchFamily="18" charset="0"/>
                <a:ea typeface="仿宋_GB2312" pitchFamily="49" charset="-122"/>
              </a:rPr>
              <a:t>i</a:t>
            </a:r>
            <a:r>
              <a:rPr lang="en-US" altLang="zh-CN" sz="3000" b="1">
                <a:solidFill>
                  <a:srgbClr val="008000"/>
                </a:solidFill>
                <a:latin typeface="Times New Roman" panose="02020603050405020304" pitchFamily="18" charset="0"/>
                <a:ea typeface="仿宋_GB2312" pitchFamily="49" charset="-122"/>
              </a:rPr>
              <a:t>≤</a:t>
            </a:r>
            <a:r>
              <a:rPr lang="en-US" altLang="zh-CN" sz="3000" b="1" i="1">
                <a:solidFill>
                  <a:srgbClr val="008000"/>
                </a:solidFill>
                <a:latin typeface="Times New Roman" panose="02020603050405020304" pitchFamily="18" charset="0"/>
                <a:ea typeface="仿宋_GB2312" pitchFamily="49" charset="-122"/>
              </a:rPr>
              <a:t>n</a:t>
            </a:r>
            <a:r>
              <a:rPr lang="en-US" altLang="zh-CN" sz="3000" b="1">
                <a:solidFill>
                  <a:srgbClr val="008000"/>
                </a:solidFill>
                <a:latin typeface="Times New Roman" panose="02020603050405020304" pitchFamily="18" charset="0"/>
                <a:ea typeface="仿宋_GB2312" pitchFamily="49" charset="-122"/>
              </a:rPr>
              <a:t>&lt;</a:t>
            </a:r>
            <a:r>
              <a:rPr lang="en-US" altLang="zh-CN" sz="3000" b="1" i="1">
                <a:solidFill>
                  <a:srgbClr val="008000"/>
                </a:solidFill>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是关键码</a:t>
            </a:r>
            <a:r>
              <a:rPr lang="en-US" altLang="zh-CN" sz="3000" b="1">
                <a:latin typeface="Times New Roman" panose="02020603050405020304" pitchFamily="18" charset="0"/>
                <a:ea typeface="仿宋_GB2312" pitchFamily="49" charset="-122"/>
              </a:rPr>
              <a:t>, </a:t>
            </a:r>
            <a:r>
              <a:rPr lang="en-US" altLang="zh-CN" sz="3000" b="1">
                <a:solidFill>
                  <a:srgbClr val="008000"/>
                </a:solidFill>
                <a:latin typeface="Times New Roman" panose="02020603050405020304" pitchFamily="18" charset="0"/>
                <a:ea typeface="仿宋_GB2312" pitchFamily="49" charset="-122"/>
              </a:rPr>
              <a:t>1≤</a:t>
            </a:r>
            <a:r>
              <a:rPr lang="en-US" altLang="zh-CN" sz="3000" b="1" i="1">
                <a:solidFill>
                  <a:srgbClr val="008000"/>
                </a:solidFill>
                <a:latin typeface="Times New Roman" panose="02020603050405020304" pitchFamily="18" charset="0"/>
                <a:ea typeface="仿宋_GB2312" pitchFamily="49" charset="-122"/>
              </a:rPr>
              <a:t>i</a:t>
            </a:r>
            <a:r>
              <a:rPr lang="en-US" altLang="zh-CN" sz="3000" b="1">
                <a:solidFill>
                  <a:srgbClr val="008000"/>
                </a:solidFill>
                <a:latin typeface="Times New Roman" panose="02020603050405020304" pitchFamily="18" charset="0"/>
                <a:ea typeface="仿宋_GB2312" pitchFamily="49" charset="-122"/>
              </a:rPr>
              <a:t>≤</a:t>
            </a:r>
            <a:r>
              <a:rPr lang="en-US" altLang="zh-CN" sz="3000" b="1" i="1">
                <a:solidFill>
                  <a:srgbClr val="008000"/>
                </a:solidFill>
                <a:latin typeface="Times New Roman" panose="02020603050405020304" pitchFamily="18" charset="0"/>
                <a:ea typeface="仿宋_GB2312" pitchFamily="49" charset="-122"/>
              </a:rPr>
              <a:t>n</a:t>
            </a:r>
            <a:r>
              <a:rPr lang="en-US" altLang="zh-CN" sz="3000" b="1">
                <a:solidFill>
                  <a:srgbClr val="008000"/>
                </a:solidFill>
                <a:latin typeface="Times New Roman" panose="02020603050405020304" pitchFamily="18" charset="0"/>
                <a:ea typeface="仿宋_GB2312" pitchFamily="49" charset="-122"/>
              </a:rPr>
              <a:t>&lt;</a:t>
            </a:r>
            <a:r>
              <a:rPr lang="en-US" altLang="zh-CN" sz="3000" b="1" i="1">
                <a:solidFill>
                  <a:srgbClr val="008000"/>
                </a:solidFill>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&lt;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a:solidFill>
                  <a:srgbClr val="008000"/>
                </a:solidFill>
                <a:latin typeface="Times New Roman" panose="02020603050405020304" pitchFamily="18" charset="0"/>
                <a:ea typeface="仿宋_GB2312" pitchFamily="49" charset="-122"/>
              </a:rPr>
              <a:t>1≤</a:t>
            </a:r>
            <a:r>
              <a:rPr lang="en-US" altLang="zh-CN" sz="3000" b="1" i="1">
                <a:solidFill>
                  <a:srgbClr val="008000"/>
                </a:solidFill>
                <a:latin typeface="Times New Roman" panose="02020603050405020304" pitchFamily="18" charset="0"/>
                <a:ea typeface="仿宋_GB2312" pitchFamily="49" charset="-122"/>
              </a:rPr>
              <a:t>i</a:t>
            </a:r>
            <a:r>
              <a:rPr lang="en-US" altLang="zh-CN" sz="3000" b="1">
                <a:solidFill>
                  <a:srgbClr val="008000"/>
                </a:solidFill>
                <a:latin typeface="Times New Roman" panose="02020603050405020304" pitchFamily="18" charset="0"/>
                <a:ea typeface="仿宋_GB2312" pitchFamily="49" charset="-122"/>
              </a:rPr>
              <a:t> &lt; </a:t>
            </a:r>
            <a:r>
              <a:rPr lang="en-US" altLang="zh-CN" sz="3000" b="1" i="1">
                <a:solidFill>
                  <a:srgbClr val="008000"/>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p:txBody>
      </p:sp>
      <p:sp>
        <p:nvSpPr>
          <p:cNvPr id="539652" name="Rectangle 4">
            <a:extLst>
              <a:ext uri="{FF2B5EF4-FFF2-40B4-BE49-F238E27FC236}">
                <a16:creationId xmlns:a16="http://schemas.microsoft.com/office/drawing/2014/main" id="{1550CC18-A705-47D3-A53E-CB93540D2F5A}"/>
              </a:ext>
            </a:extLst>
          </p:cNvPr>
          <p:cNvSpPr>
            <a:spLocks noChangeArrowheads="1"/>
          </p:cNvSpPr>
          <p:nvPr/>
        </p:nvSpPr>
        <p:spPr bwMode="auto">
          <a:xfrm>
            <a:off x="2457450" y="1203325"/>
            <a:ext cx="396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chemeClr val="tx2"/>
                </a:solidFill>
                <a:ea typeface="华文新魏" panose="02010800040101010101" pitchFamily="2" charset="-122"/>
              </a:rPr>
              <a:t>动态的 </a:t>
            </a:r>
            <a:r>
              <a:rPr kumimoji="1" lang="en-US" altLang="zh-CN" sz="3600" b="1" i="1">
                <a:solidFill>
                  <a:schemeClr val="tx2"/>
                </a:solidFill>
                <a:ea typeface="华文新魏" panose="02010800040101010101" pitchFamily="2" charset="-122"/>
              </a:rPr>
              <a:t>m </a:t>
            </a:r>
            <a:r>
              <a:rPr kumimoji="1" lang="zh-CN" altLang="en-US" sz="3600" b="1">
                <a:solidFill>
                  <a:schemeClr val="tx2"/>
                </a:solidFill>
                <a:ea typeface="华文新魏" panose="02010800040101010101" pitchFamily="2" charset="-122"/>
              </a:rPr>
              <a:t>路搜索树</a:t>
            </a:r>
            <a:endParaRPr kumimoji="1" lang="zh-CN" altLang="en-US" sz="3600">
              <a:solidFill>
                <a:schemeClr val="tx2"/>
              </a:solidFill>
              <a:ea typeface="华文新魏" panose="02010800040101010101" pitchFamily="2" charset="-122"/>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a:extLst>
              <a:ext uri="{FF2B5EF4-FFF2-40B4-BE49-F238E27FC236}">
                <a16:creationId xmlns:a16="http://schemas.microsoft.com/office/drawing/2014/main" id="{2D016B23-4C04-4EE9-846A-2BAFF6F90CB6}"/>
              </a:ext>
            </a:extLst>
          </p:cNvPr>
          <p:cNvSpPr>
            <a:spLocks noGrp="1"/>
          </p:cNvSpPr>
          <p:nvPr>
            <p:ph type="sldNum" sz="quarter" idx="11"/>
          </p:nvPr>
        </p:nvSpPr>
        <p:spPr/>
        <p:txBody>
          <a:bodyPr/>
          <a:lstStyle/>
          <a:p>
            <a:fld id="{37A71745-B3E3-41EB-BE5B-9F7F11455407}" type="slidenum">
              <a:rPr lang="en-US" altLang="zh-CN"/>
              <a:pPr/>
              <a:t>124</a:t>
            </a:fld>
            <a:endParaRPr lang="en-US" altLang="zh-CN"/>
          </a:p>
        </p:txBody>
      </p:sp>
      <p:sp>
        <p:nvSpPr>
          <p:cNvPr id="540674" name="Rectangle 2">
            <a:extLst>
              <a:ext uri="{FF2B5EF4-FFF2-40B4-BE49-F238E27FC236}">
                <a16:creationId xmlns:a16="http://schemas.microsoft.com/office/drawing/2014/main" id="{3405DA76-E4A8-4ABF-9980-A2BE023B112A}"/>
              </a:ext>
            </a:extLst>
          </p:cNvPr>
          <p:cNvSpPr>
            <a:spLocks noGrp="1" noChangeArrowheads="1"/>
          </p:cNvSpPr>
          <p:nvPr>
            <p:ph type="body" idx="1"/>
          </p:nvPr>
        </p:nvSpPr>
        <p:spPr>
          <a:xfrm>
            <a:off x="347663" y="657225"/>
            <a:ext cx="8458200" cy="2895600"/>
          </a:xfrm>
        </p:spPr>
        <p:txBody>
          <a:bodyPr/>
          <a:lstStyle/>
          <a:p>
            <a:pPr lvl="1">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在子树</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中所有的关键码都</a:t>
            </a:r>
            <a:r>
              <a:rPr lang="zh-CN" altLang="en-US" sz="3000" b="1">
                <a:solidFill>
                  <a:schemeClr val="tx2"/>
                </a:solidFill>
                <a:latin typeface="Times New Roman" panose="02020603050405020304" pitchFamily="18" charset="0"/>
                <a:ea typeface="仿宋_GB2312" pitchFamily="49" charset="-122"/>
              </a:rPr>
              <a:t>小于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且</a:t>
            </a:r>
            <a:r>
              <a:rPr lang="zh-CN" altLang="en-US" sz="3000" b="1">
                <a:solidFill>
                  <a:schemeClr val="tx2"/>
                </a:solidFill>
                <a:latin typeface="Times New Roman" panose="02020603050405020304" pitchFamily="18" charset="0"/>
                <a:ea typeface="仿宋_GB2312" pitchFamily="49" charset="-122"/>
              </a:rPr>
              <a:t>大于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a:t>
            </a:r>
            <a:r>
              <a:rPr lang="en-US" altLang="zh-CN" sz="3000" b="1">
                <a:solidFill>
                  <a:srgbClr val="008000"/>
                </a:solidFill>
                <a:latin typeface="Times New Roman" panose="02020603050405020304" pitchFamily="18" charset="0"/>
                <a:ea typeface="仿宋_GB2312" pitchFamily="49" charset="-122"/>
              </a:rPr>
              <a:t>0 &lt; </a:t>
            </a:r>
            <a:r>
              <a:rPr lang="en-US" altLang="zh-CN" sz="3000" b="1" i="1">
                <a:solidFill>
                  <a:srgbClr val="008000"/>
                </a:solidFill>
                <a:latin typeface="Times New Roman" panose="02020603050405020304" pitchFamily="18" charset="0"/>
                <a:ea typeface="仿宋_GB2312" pitchFamily="49" charset="-122"/>
              </a:rPr>
              <a:t>i</a:t>
            </a:r>
            <a:r>
              <a:rPr lang="en-US" altLang="zh-CN" sz="3000" b="1">
                <a:solidFill>
                  <a:srgbClr val="008000"/>
                </a:solidFill>
                <a:latin typeface="Times New Roman" panose="02020603050405020304" pitchFamily="18" charset="0"/>
                <a:ea typeface="仿宋_GB2312" pitchFamily="49" charset="-122"/>
              </a:rPr>
              <a:t> &lt; </a:t>
            </a:r>
            <a:r>
              <a:rPr lang="en-US" altLang="zh-CN" sz="3000" b="1" i="1">
                <a:solidFill>
                  <a:srgbClr val="008000"/>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lvl="1">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在子树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n</a:t>
            </a:r>
            <a:r>
              <a:rPr lang="en-US" altLang="zh-CN" sz="3000" b="1" baseline="-25000">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中所有的关键码都</a:t>
            </a:r>
            <a:r>
              <a:rPr lang="zh-CN" altLang="en-US" sz="3000" b="1">
                <a:solidFill>
                  <a:schemeClr val="tx2"/>
                </a:solidFill>
                <a:latin typeface="Times New Roman" panose="02020603050405020304" pitchFamily="18" charset="0"/>
                <a:ea typeface="仿宋_GB2312" pitchFamily="49" charset="-122"/>
              </a:rPr>
              <a:t>大于</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lvl="1">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在子树 </a:t>
            </a:r>
            <a:r>
              <a:rPr lang="en-US" altLang="zh-CN" sz="3000" b="1" i="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中的所有关键码都</a:t>
            </a:r>
            <a:r>
              <a:rPr lang="zh-CN" altLang="en-US" sz="3000" b="1">
                <a:solidFill>
                  <a:schemeClr val="tx2"/>
                </a:solidFill>
                <a:latin typeface="Times New Roman" panose="02020603050405020304" pitchFamily="18" charset="0"/>
                <a:ea typeface="仿宋_GB2312" pitchFamily="49" charset="-122"/>
              </a:rPr>
              <a:t>小于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lvl="1">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子树</a:t>
            </a:r>
            <a:r>
              <a:rPr lang="zh-CN" altLang="en-US" sz="3000" b="1">
                <a:solidFill>
                  <a:srgbClr val="009900"/>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solidFill>
                  <a:srgbClr val="0099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也是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路搜索树，</a:t>
            </a:r>
            <a:r>
              <a:rPr lang="en-US" altLang="zh-CN" sz="3000" b="1">
                <a:solidFill>
                  <a:srgbClr val="008000"/>
                </a:solidFill>
                <a:latin typeface="Times New Roman" panose="02020603050405020304" pitchFamily="18" charset="0"/>
                <a:ea typeface="仿宋_GB2312" pitchFamily="49" charset="-122"/>
              </a:rPr>
              <a:t>0</a:t>
            </a:r>
            <a:r>
              <a:rPr lang="en-US" altLang="zh-CN" sz="3000" b="1">
                <a:solidFill>
                  <a:srgbClr val="008000"/>
                </a:solidFill>
                <a:latin typeface="Times New Roman" panose="02020603050405020304" pitchFamily="18" charset="0"/>
                <a:ea typeface="仿宋_GB2312" pitchFamily="49" charset="-122"/>
                <a:cs typeface="Times New Roman" panose="02020603050405020304" pitchFamily="18" charset="0"/>
              </a:rPr>
              <a:t>≤</a:t>
            </a:r>
            <a:r>
              <a:rPr lang="en-US" altLang="zh-CN" sz="3000" b="1" i="1">
                <a:solidFill>
                  <a:srgbClr val="008000"/>
                </a:solidFill>
                <a:latin typeface="Times New Roman" panose="02020603050405020304" pitchFamily="18" charset="0"/>
                <a:ea typeface="仿宋_GB2312" pitchFamily="49" charset="-122"/>
              </a:rPr>
              <a:t>i</a:t>
            </a:r>
            <a:r>
              <a:rPr lang="en-US" altLang="zh-CN" sz="3000" b="1">
                <a:solidFill>
                  <a:srgbClr val="008000"/>
                </a:solidFill>
                <a:latin typeface="Times New Roman" panose="02020603050405020304" pitchFamily="18" charset="0"/>
                <a:ea typeface="仿宋_GB2312" pitchFamily="49" charset="-122"/>
              </a:rPr>
              <a:t> &lt; </a:t>
            </a:r>
            <a:r>
              <a:rPr lang="en-US" altLang="zh-CN" sz="3000" b="1" i="1">
                <a:solidFill>
                  <a:srgbClr val="008000"/>
                </a:solidFill>
                <a:latin typeface="Times New Roman" panose="02020603050405020304" pitchFamily="18" charset="0"/>
                <a:ea typeface="仿宋_GB2312" pitchFamily="49" charset="-122"/>
              </a:rPr>
              <a:t>n</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a:t>
            </a:r>
          </a:p>
        </p:txBody>
      </p:sp>
      <p:sp>
        <p:nvSpPr>
          <p:cNvPr id="540675" name="Rectangle 3">
            <a:extLst>
              <a:ext uri="{FF2B5EF4-FFF2-40B4-BE49-F238E27FC236}">
                <a16:creationId xmlns:a16="http://schemas.microsoft.com/office/drawing/2014/main" id="{760A99FE-F6A6-41C7-B0F9-851A4B158BFD}"/>
              </a:ext>
            </a:extLst>
          </p:cNvPr>
          <p:cNvSpPr>
            <a:spLocks noChangeArrowheads="1"/>
          </p:cNvSpPr>
          <p:nvPr/>
        </p:nvSpPr>
        <p:spPr bwMode="auto">
          <a:xfrm>
            <a:off x="1530350" y="5734050"/>
            <a:ext cx="406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tx2"/>
                </a:solidFill>
                <a:latin typeface="隶书" panose="02010509060101010101" pitchFamily="49" charset="-122"/>
                <a:ea typeface="隶书" panose="02010509060101010101" pitchFamily="49" charset="-122"/>
              </a:rPr>
              <a:t>一棵</a:t>
            </a:r>
            <a:r>
              <a:rPr kumimoji="1" lang="en-US" altLang="zh-CN" sz="3200" b="1">
                <a:solidFill>
                  <a:schemeClr val="tx2"/>
                </a:solidFill>
                <a:latin typeface="隶书" panose="02010509060101010101" pitchFamily="49" charset="-122"/>
                <a:ea typeface="隶书" panose="02010509060101010101" pitchFamily="49" charset="-122"/>
              </a:rPr>
              <a:t>3</a:t>
            </a:r>
            <a:r>
              <a:rPr kumimoji="1" lang="zh-CN" altLang="en-US" sz="3200" b="1">
                <a:solidFill>
                  <a:schemeClr val="tx2"/>
                </a:solidFill>
                <a:latin typeface="隶书" panose="02010509060101010101" pitchFamily="49" charset="-122"/>
                <a:ea typeface="隶书" panose="02010509060101010101" pitchFamily="49" charset="-122"/>
              </a:rPr>
              <a:t>路搜索树的示例</a:t>
            </a:r>
          </a:p>
        </p:txBody>
      </p:sp>
      <p:sp>
        <p:nvSpPr>
          <p:cNvPr id="540676" name="Rectangle 4" descr="羊皮纸">
            <a:extLst>
              <a:ext uri="{FF2B5EF4-FFF2-40B4-BE49-F238E27FC236}">
                <a16:creationId xmlns:a16="http://schemas.microsoft.com/office/drawing/2014/main" id="{2454C7AD-37FD-46B8-BB6F-87640BC03C3A}"/>
              </a:ext>
            </a:extLst>
          </p:cNvPr>
          <p:cNvSpPr>
            <a:spLocks noChangeArrowheads="1"/>
          </p:cNvSpPr>
          <p:nvPr/>
        </p:nvSpPr>
        <p:spPr bwMode="auto">
          <a:xfrm>
            <a:off x="6019800" y="5410200"/>
            <a:ext cx="762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ea typeface="宋体" panose="02010600030101010101" pitchFamily="2" charset="-122"/>
              </a:rPr>
              <a:t>35</a:t>
            </a:r>
            <a:endParaRPr kumimoji="1" lang="en-US" altLang="zh-CN" sz="2400">
              <a:ea typeface="宋体" panose="02010600030101010101" pitchFamily="2" charset="-122"/>
            </a:endParaRPr>
          </a:p>
        </p:txBody>
      </p:sp>
      <p:sp>
        <p:nvSpPr>
          <p:cNvPr id="540677" name="Rectangle 5" descr="羊皮纸">
            <a:extLst>
              <a:ext uri="{FF2B5EF4-FFF2-40B4-BE49-F238E27FC236}">
                <a16:creationId xmlns:a16="http://schemas.microsoft.com/office/drawing/2014/main" id="{028A58AB-41EB-46FE-AEB2-3D9EA59B84A9}"/>
              </a:ext>
            </a:extLst>
          </p:cNvPr>
          <p:cNvSpPr>
            <a:spLocks noChangeArrowheads="1"/>
          </p:cNvSpPr>
          <p:nvPr/>
        </p:nvSpPr>
        <p:spPr bwMode="auto">
          <a:xfrm>
            <a:off x="3886200" y="3429000"/>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ea typeface="宋体" panose="02010600030101010101" pitchFamily="2" charset="-122"/>
              </a:rPr>
              <a:t>20  40</a:t>
            </a:r>
            <a:endParaRPr kumimoji="1" lang="en-US" altLang="zh-CN" sz="2400">
              <a:ea typeface="宋体" panose="02010600030101010101" pitchFamily="2" charset="-122"/>
            </a:endParaRPr>
          </a:p>
        </p:txBody>
      </p:sp>
      <p:sp>
        <p:nvSpPr>
          <p:cNvPr id="540678" name="Text Box 6">
            <a:extLst>
              <a:ext uri="{FF2B5EF4-FFF2-40B4-BE49-F238E27FC236}">
                <a16:creationId xmlns:a16="http://schemas.microsoft.com/office/drawing/2014/main" id="{FB9ADC7A-4016-4B43-BFC9-C51CAC98A24F}"/>
              </a:ext>
            </a:extLst>
          </p:cNvPr>
          <p:cNvSpPr txBox="1">
            <a:spLocks noChangeArrowheads="1"/>
          </p:cNvSpPr>
          <p:nvPr/>
        </p:nvSpPr>
        <p:spPr bwMode="auto">
          <a:xfrm>
            <a:off x="3505200" y="33067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CC3300"/>
                </a:solidFill>
                <a:ea typeface="宋体" panose="02010600030101010101" pitchFamily="2" charset="-122"/>
              </a:rPr>
              <a:t>a</a:t>
            </a:r>
            <a:endParaRPr kumimoji="1" lang="en-US" altLang="zh-CN" sz="2400" b="1" i="1">
              <a:ea typeface="宋体" panose="02010600030101010101" pitchFamily="2" charset="-122"/>
            </a:endParaRPr>
          </a:p>
        </p:txBody>
      </p:sp>
      <p:sp>
        <p:nvSpPr>
          <p:cNvPr id="540679" name="Text Box 7">
            <a:extLst>
              <a:ext uri="{FF2B5EF4-FFF2-40B4-BE49-F238E27FC236}">
                <a16:creationId xmlns:a16="http://schemas.microsoft.com/office/drawing/2014/main" id="{EC5C54AA-7333-41B4-A3DF-116516774DBF}"/>
              </a:ext>
            </a:extLst>
          </p:cNvPr>
          <p:cNvSpPr txBox="1">
            <a:spLocks noChangeArrowheads="1"/>
          </p:cNvSpPr>
          <p:nvPr/>
        </p:nvSpPr>
        <p:spPr bwMode="auto">
          <a:xfrm>
            <a:off x="1371600" y="43434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CC3300"/>
                </a:solidFill>
                <a:ea typeface="宋体" panose="02010600030101010101" pitchFamily="2" charset="-122"/>
              </a:rPr>
              <a:t>b</a:t>
            </a:r>
            <a:endParaRPr kumimoji="1" lang="en-US" altLang="zh-CN" sz="2400" b="1" i="1">
              <a:ea typeface="宋体" panose="02010600030101010101" pitchFamily="2" charset="-122"/>
            </a:endParaRPr>
          </a:p>
        </p:txBody>
      </p:sp>
      <p:sp>
        <p:nvSpPr>
          <p:cNvPr id="540680" name="Text Box 8">
            <a:extLst>
              <a:ext uri="{FF2B5EF4-FFF2-40B4-BE49-F238E27FC236}">
                <a16:creationId xmlns:a16="http://schemas.microsoft.com/office/drawing/2014/main" id="{2E8AEB20-F2F7-4B31-88B8-6A42CC1BE4DC}"/>
              </a:ext>
            </a:extLst>
          </p:cNvPr>
          <p:cNvSpPr txBox="1">
            <a:spLocks noChangeArrowheads="1"/>
          </p:cNvSpPr>
          <p:nvPr/>
        </p:nvSpPr>
        <p:spPr bwMode="auto">
          <a:xfrm>
            <a:off x="3498850" y="434340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CC3300"/>
                </a:solidFill>
                <a:ea typeface="宋体" panose="02010600030101010101" pitchFamily="2" charset="-122"/>
              </a:rPr>
              <a:t>c</a:t>
            </a:r>
            <a:endParaRPr kumimoji="1" lang="en-US" altLang="zh-CN" sz="2400" b="1" i="1">
              <a:ea typeface="宋体" panose="02010600030101010101" pitchFamily="2" charset="-122"/>
            </a:endParaRPr>
          </a:p>
        </p:txBody>
      </p:sp>
      <p:sp>
        <p:nvSpPr>
          <p:cNvPr id="540681" name="Text Box 9">
            <a:extLst>
              <a:ext uri="{FF2B5EF4-FFF2-40B4-BE49-F238E27FC236}">
                <a16:creationId xmlns:a16="http://schemas.microsoft.com/office/drawing/2014/main" id="{E2EA0234-6286-4A62-ADC1-28FA39E96C13}"/>
              </a:ext>
            </a:extLst>
          </p:cNvPr>
          <p:cNvSpPr txBox="1">
            <a:spLocks noChangeArrowheads="1"/>
          </p:cNvSpPr>
          <p:nvPr/>
        </p:nvSpPr>
        <p:spPr bwMode="auto">
          <a:xfrm>
            <a:off x="5654675" y="43434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CC3300"/>
                </a:solidFill>
                <a:ea typeface="宋体" panose="02010600030101010101" pitchFamily="2" charset="-122"/>
              </a:rPr>
              <a:t>d</a:t>
            </a:r>
            <a:endParaRPr kumimoji="1" lang="en-US" altLang="zh-CN" sz="2400" b="1" i="1">
              <a:ea typeface="宋体" panose="02010600030101010101" pitchFamily="2" charset="-122"/>
            </a:endParaRPr>
          </a:p>
        </p:txBody>
      </p:sp>
      <p:sp>
        <p:nvSpPr>
          <p:cNvPr id="540682" name="Text Box 10">
            <a:extLst>
              <a:ext uri="{FF2B5EF4-FFF2-40B4-BE49-F238E27FC236}">
                <a16:creationId xmlns:a16="http://schemas.microsoft.com/office/drawing/2014/main" id="{1B6D8A04-FEE8-4C44-AAB7-416392DC7912}"/>
              </a:ext>
            </a:extLst>
          </p:cNvPr>
          <p:cNvSpPr txBox="1">
            <a:spLocks noChangeArrowheads="1"/>
          </p:cNvSpPr>
          <p:nvPr/>
        </p:nvSpPr>
        <p:spPr bwMode="auto">
          <a:xfrm>
            <a:off x="5638800" y="533400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CC3300"/>
                </a:solidFill>
                <a:ea typeface="宋体" panose="02010600030101010101" pitchFamily="2" charset="-122"/>
              </a:rPr>
              <a:t>e</a:t>
            </a:r>
            <a:endParaRPr kumimoji="1" lang="en-US" altLang="zh-CN" sz="2400" b="1" i="1">
              <a:ea typeface="宋体" panose="02010600030101010101" pitchFamily="2" charset="-122"/>
            </a:endParaRPr>
          </a:p>
        </p:txBody>
      </p:sp>
      <p:sp>
        <p:nvSpPr>
          <p:cNvPr id="540683" name="Line 11">
            <a:extLst>
              <a:ext uri="{FF2B5EF4-FFF2-40B4-BE49-F238E27FC236}">
                <a16:creationId xmlns:a16="http://schemas.microsoft.com/office/drawing/2014/main" id="{CFCC8E41-6EE1-4788-9131-DE6A61A0B339}"/>
              </a:ext>
            </a:extLst>
          </p:cNvPr>
          <p:cNvSpPr>
            <a:spLocks noChangeShapeType="1"/>
          </p:cNvSpPr>
          <p:nvPr/>
        </p:nvSpPr>
        <p:spPr bwMode="auto">
          <a:xfrm>
            <a:off x="4648200" y="3733800"/>
            <a:ext cx="0" cy="762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684" name="Rectangle 12" descr="羊皮纸">
            <a:extLst>
              <a:ext uri="{FF2B5EF4-FFF2-40B4-BE49-F238E27FC236}">
                <a16:creationId xmlns:a16="http://schemas.microsoft.com/office/drawing/2014/main" id="{CD4D597D-854A-4238-ADB2-7C8F5B4E1E01}"/>
              </a:ext>
            </a:extLst>
          </p:cNvPr>
          <p:cNvSpPr>
            <a:spLocks noChangeArrowheads="1"/>
          </p:cNvSpPr>
          <p:nvPr/>
        </p:nvSpPr>
        <p:spPr bwMode="auto">
          <a:xfrm>
            <a:off x="3886200" y="44656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ea typeface="宋体" panose="02010600030101010101" pitchFamily="2" charset="-122"/>
              </a:rPr>
              <a:t>25  30</a:t>
            </a:r>
            <a:endParaRPr kumimoji="1" lang="en-US" altLang="zh-CN" sz="2400">
              <a:ea typeface="宋体" panose="02010600030101010101" pitchFamily="2" charset="-122"/>
            </a:endParaRPr>
          </a:p>
        </p:txBody>
      </p:sp>
      <p:sp>
        <p:nvSpPr>
          <p:cNvPr id="540685" name="Line 13">
            <a:extLst>
              <a:ext uri="{FF2B5EF4-FFF2-40B4-BE49-F238E27FC236}">
                <a16:creationId xmlns:a16="http://schemas.microsoft.com/office/drawing/2014/main" id="{40988357-3926-472C-B5B6-A978A13D9B71}"/>
              </a:ext>
            </a:extLst>
          </p:cNvPr>
          <p:cNvSpPr>
            <a:spLocks noChangeShapeType="1"/>
          </p:cNvSpPr>
          <p:nvPr/>
        </p:nvSpPr>
        <p:spPr bwMode="auto">
          <a:xfrm flipH="1">
            <a:off x="2743200" y="3733800"/>
            <a:ext cx="1295400" cy="762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686" name="Rectangle 14" descr="羊皮纸">
            <a:extLst>
              <a:ext uri="{FF2B5EF4-FFF2-40B4-BE49-F238E27FC236}">
                <a16:creationId xmlns:a16="http://schemas.microsoft.com/office/drawing/2014/main" id="{0B59B350-6BEF-4250-8161-06A5917AF291}"/>
              </a:ext>
            </a:extLst>
          </p:cNvPr>
          <p:cNvSpPr>
            <a:spLocks noChangeArrowheads="1"/>
          </p:cNvSpPr>
          <p:nvPr/>
        </p:nvSpPr>
        <p:spPr bwMode="auto">
          <a:xfrm>
            <a:off x="1752600" y="44656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ea typeface="宋体" panose="02010600030101010101" pitchFamily="2" charset="-122"/>
              </a:rPr>
              <a:t>10  15</a:t>
            </a:r>
            <a:endParaRPr kumimoji="1" lang="en-US" altLang="zh-CN" sz="2400">
              <a:ea typeface="宋体" panose="02010600030101010101" pitchFamily="2" charset="-122"/>
            </a:endParaRPr>
          </a:p>
        </p:txBody>
      </p:sp>
      <p:sp>
        <p:nvSpPr>
          <p:cNvPr id="540687" name="Line 15">
            <a:extLst>
              <a:ext uri="{FF2B5EF4-FFF2-40B4-BE49-F238E27FC236}">
                <a16:creationId xmlns:a16="http://schemas.microsoft.com/office/drawing/2014/main" id="{0FCD3F8B-5A71-4EA5-9EE3-389DA6BFE049}"/>
              </a:ext>
            </a:extLst>
          </p:cNvPr>
          <p:cNvSpPr>
            <a:spLocks noChangeShapeType="1"/>
          </p:cNvSpPr>
          <p:nvPr/>
        </p:nvSpPr>
        <p:spPr bwMode="auto">
          <a:xfrm>
            <a:off x="5181600" y="3733800"/>
            <a:ext cx="1066800" cy="762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688" name="Rectangle 16" descr="羊皮纸">
            <a:extLst>
              <a:ext uri="{FF2B5EF4-FFF2-40B4-BE49-F238E27FC236}">
                <a16:creationId xmlns:a16="http://schemas.microsoft.com/office/drawing/2014/main" id="{8908CD6B-6F5D-4056-81AF-C16091621B6C}"/>
              </a:ext>
            </a:extLst>
          </p:cNvPr>
          <p:cNvSpPr>
            <a:spLocks noChangeArrowheads="1"/>
          </p:cNvSpPr>
          <p:nvPr/>
        </p:nvSpPr>
        <p:spPr bwMode="auto">
          <a:xfrm>
            <a:off x="6019800" y="4465638"/>
            <a:ext cx="14478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ea typeface="宋体" panose="02010600030101010101" pitchFamily="2" charset="-122"/>
              </a:rPr>
              <a:t>45  50</a:t>
            </a:r>
          </a:p>
        </p:txBody>
      </p:sp>
      <p:sp>
        <p:nvSpPr>
          <p:cNvPr id="540689" name="Line 17">
            <a:extLst>
              <a:ext uri="{FF2B5EF4-FFF2-40B4-BE49-F238E27FC236}">
                <a16:creationId xmlns:a16="http://schemas.microsoft.com/office/drawing/2014/main" id="{E232E181-B082-4E3E-84B6-F1422E9FE256}"/>
              </a:ext>
            </a:extLst>
          </p:cNvPr>
          <p:cNvSpPr>
            <a:spLocks noChangeShapeType="1"/>
          </p:cNvSpPr>
          <p:nvPr/>
        </p:nvSpPr>
        <p:spPr bwMode="auto">
          <a:xfrm>
            <a:off x="5181600" y="4724400"/>
            <a:ext cx="1066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6254469-EAAA-4D19-8030-4894C85918FD}"/>
              </a:ext>
            </a:extLst>
          </p:cNvPr>
          <p:cNvSpPr>
            <a:spLocks noGrp="1"/>
          </p:cNvSpPr>
          <p:nvPr>
            <p:ph type="sldNum" sz="quarter" idx="11"/>
          </p:nvPr>
        </p:nvSpPr>
        <p:spPr/>
        <p:txBody>
          <a:bodyPr/>
          <a:lstStyle/>
          <a:p>
            <a:fld id="{44878C84-D00A-4A1C-A4AD-95A135FAD2D2}" type="slidenum">
              <a:rPr lang="en-US" altLang="zh-CN"/>
              <a:pPr/>
              <a:t>125</a:t>
            </a:fld>
            <a:endParaRPr lang="en-US" altLang="zh-CN"/>
          </a:p>
        </p:txBody>
      </p:sp>
      <p:sp>
        <p:nvSpPr>
          <p:cNvPr id="827394" name="Rectangle 2">
            <a:extLst>
              <a:ext uri="{FF2B5EF4-FFF2-40B4-BE49-F238E27FC236}">
                <a16:creationId xmlns:a16="http://schemas.microsoft.com/office/drawing/2014/main" id="{5E7BCA99-1378-4CBE-9543-68A2E449D9CB}"/>
              </a:ext>
            </a:extLst>
          </p:cNvPr>
          <p:cNvSpPr>
            <a:spLocks noGrp="1" noChangeArrowheads="1"/>
          </p:cNvSpPr>
          <p:nvPr>
            <p:ph type="title"/>
          </p:nvPr>
        </p:nvSpPr>
        <p:spPr>
          <a:xfrm>
            <a:off x="457200" y="457200"/>
            <a:ext cx="8229600" cy="919163"/>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m</a:t>
            </a:r>
            <a:r>
              <a:rPr lang="zh-CN" altLang="en-US" sz="4000" b="1">
                <a:solidFill>
                  <a:schemeClr val="tx2"/>
                </a:solidFill>
                <a:latin typeface="华文新魏" panose="02010800040101010101" pitchFamily="2" charset="-122"/>
                <a:ea typeface="华文新魏" panose="02010800040101010101" pitchFamily="2" charset="-122"/>
              </a:rPr>
              <a:t>叉搜索树的</a:t>
            </a:r>
            <a:r>
              <a:rPr lang="en-US" altLang="zh-CN" sz="4000" b="1">
                <a:solidFill>
                  <a:schemeClr val="tx2"/>
                </a:solidFill>
                <a:latin typeface="华文新魏" panose="02010800040101010101" pitchFamily="2" charset="-122"/>
                <a:ea typeface="华文新魏" panose="02010800040101010101" pitchFamily="2" charset="-122"/>
              </a:rPr>
              <a:t>C++</a:t>
            </a:r>
            <a:r>
              <a:rPr lang="zh-CN" altLang="en-US" sz="4000" b="1">
                <a:solidFill>
                  <a:schemeClr val="tx2"/>
                </a:solidFill>
                <a:latin typeface="华文新魏" panose="02010800040101010101" pitchFamily="2" charset="-122"/>
                <a:ea typeface="华文新魏" panose="02010800040101010101" pitchFamily="2" charset="-122"/>
              </a:rPr>
              <a:t>描述</a:t>
            </a:r>
            <a:r>
              <a:rPr lang="zh-CN" altLang="en-US"/>
              <a:t> </a:t>
            </a:r>
          </a:p>
        </p:txBody>
      </p:sp>
      <p:sp>
        <p:nvSpPr>
          <p:cNvPr id="827395" name="Rectangle 3">
            <a:extLst>
              <a:ext uri="{FF2B5EF4-FFF2-40B4-BE49-F238E27FC236}">
                <a16:creationId xmlns:a16="http://schemas.microsoft.com/office/drawing/2014/main" id="{0A2B839D-E9D1-4A23-A531-C5AB85C9ECF8}"/>
              </a:ext>
            </a:extLst>
          </p:cNvPr>
          <p:cNvSpPr>
            <a:spLocks noGrp="1" noChangeArrowheads="1"/>
          </p:cNvSpPr>
          <p:nvPr>
            <p:ph type="body" idx="1"/>
          </p:nvPr>
        </p:nvSpPr>
        <p:spPr>
          <a:xfrm>
            <a:off x="468313" y="1412875"/>
            <a:ext cx="8229600" cy="49688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MaxValue</a:t>
            </a:r>
            <a:r>
              <a:rPr lang="en-US" altLang="zh-CN" sz="2800" b="1">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关键码集合中不可能有的最大值</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树结点定义</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索引项个数</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父结点指针</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key[m+1]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索引项关键码域</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recptr[m+1]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索引项记录地址指针</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ptr[m+1]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子树结点指针</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35027B5-AEEF-4D9F-8AD4-283F4CE0AD5C}"/>
              </a:ext>
            </a:extLst>
          </p:cNvPr>
          <p:cNvSpPr>
            <a:spLocks noGrp="1"/>
          </p:cNvSpPr>
          <p:nvPr>
            <p:ph type="sldNum" sz="quarter" idx="11"/>
          </p:nvPr>
        </p:nvSpPr>
        <p:spPr/>
        <p:txBody>
          <a:bodyPr/>
          <a:lstStyle/>
          <a:p>
            <a:fld id="{9CB365F7-45DB-494D-9EF0-B2847BA6BD43}" type="slidenum">
              <a:rPr lang="en-US" altLang="zh-CN"/>
              <a:pPr/>
              <a:t>126</a:t>
            </a:fld>
            <a:endParaRPr lang="en-US" altLang="zh-CN"/>
          </a:p>
        </p:txBody>
      </p:sp>
      <p:sp>
        <p:nvSpPr>
          <p:cNvPr id="828419" name="Rectangle 3">
            <a:extLst>
              <a:ext uri="{FF2B5EF4-FFF2-40B4-BE49-F238E27FC236}">
                <a16:creationId xmlns:a16="http://schemas.microsoft.com/office/drawing/2014/main" id="{66880FC4-EDAA-4421-B0B9-8A8608AA33C0}"/>
              </a:ext>
            </a:extLst>
          </p:cNvPr>
          <p:cNvSpPr>
            <a:spLocks noGrp="1" noChangeArrowheads="1"/>
          </p:cNvSpPr>
          <p:nvPr>
            <p:ph type="body" idx="1"/>
          </p:nvPr>
        </p:nvSpPr>
        <p:spPr>
          <a:xfrm>
            <a:off x="457200" y="728663"/>
            <a:ext cx="8229600" cy="576103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搜索结果三元组</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Triple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结点地址指针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i;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结点中关键码序号</a:t>
            </a:r>
            <a:r>
              <a:rPr lang="en-US" altLang="zh-CN" sz="2800" b="1">
                <a:solidFill>
                  <a:schemeClr val="tx2"/>
                </a:solidFill>
                <a:latin typeface="Times New Roman" panose="02020603050405020304" pitchFamily="18" charset="0"/>
                <a:ea typeface="隶书" panose="02010509060101010101" pitchFamily="49" charset="-122"/>
              </a:rPr>
              <a:t>i</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tag;				</a:t>
            </a:r>
            <a:r>
              <a:rPr lang="en-US" altLang="zh-CN" sz="2800" b="1">
                <a:solidFill>
                  <a:schemeClr val="tx2"/>
                </a:solidFill>
                <a:latin typeface="Times New Roman" panose="02020603050405020304" pitchFamily="18" charset="0"/>
                <a:ea typeface="隶书" panose="02010509060101010101" pitchFamily="49" charset="-122"/>
              </a:rPr>
              <a:t>//tag=0,</a:t>
            </a:r>
            <a:r>
              <a:rPr lang="zh-CN" altLang="en-US" sz="2800">
                <a:solidFill>
                  <a:schemeClr val="tx2"/>
                </a:solidFill>
                <a:latin typeface="Times New Roman" panose="02020603050405020304" pitchFamily="18" charset="0"/>
                <a:ea typeface="隶书" panose="02010509060101010101" pitchFamily="49" charset="-122"/>
              </a:rPr>
              <a:t>成功</a:t>
            </a:r>
            <a:r>
              <a:rPr lang="en-US" altLang="zh-CN" sz="2800" b="1">
                <a:solidFill>
                  <a:schemeClr val="tx2"/>
                </a:solidFill>
                <a:latin typeface="Times New Roman" panose="02020603050405020304" pitchFamily="18" charset="0"/>
                <a:ea typeface="隶书" panose="02010509060101010101" pitchFamily="49" charset="-122"/>
              </a:rPr>
              <a:t>; =1,</a:t>
            </a:r>
            <a:r>
              <a:rPr lang="zh-CN" altLang="en-US" sz="2800">
                <a:solidFill>
                  <a:schemeClr val="tx2"/>
                </a:solidFill>
                <a:latin typeface="Times New Roman" panose="02020603050405020304" pitchFamily="18" charset="0"/>
                <a:ea typeface="隶书" panose="02010509060101010101" pitchFamily="49" charset="-122"/>
              </a:rPr>
              <a:t>失败</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24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Mtree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//m</a:t>
            </a:r>
            <a:r>
              <a:rPr lang="zh-CN" altLang="en-US" sz="2800">
                <a:solidFill>
                  <a:schemeClr val="tx2"/>
                </a:solidFill>
                <a:latin typeface="Times New Roman" panose="02020603050405020304" pitchFamily="18" charset="0"/>
                <a:ea typeface="隶书" panose="02010509060101010101" pitchFamily="49" charset="-122"/>
              </a:rPr>
              <a:t>叉搜索树定义</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protected:</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路数</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21CFC1D-4F36-462A-A354-9D9240B7085B}"/>
              </a:ext>
            </a:extLst>
          </p:cNvPr>
          <p:cNvSpPr>
            <a:spLocks noGrp="1"/>
          </p:cNvSpPr>
          <p:nvPr>
            <p:ph type="sldNum" sz="quarter" idx="11"/>
          </p:nvPr>
        </p:nvSpPr>
        <p:spPr/>
        <p:txBody>
          <a:bodyPr/>
          <a:lstStyle/>
          <a:p>
            <a:fld id="{13355581-54D7-4C50-B413-58A9DC2E767B}" type="slidenum">
              <a:rPr lang="en-US" altLang="zh-CN"/>
              <a:pPr/>
              <a:t>127</a:t>
            </a:fld>
            <a:endParaRPr lang="en-US" altLang="zh-CN"/>
          </a:p>
        </p:txBody>
      </p:sp>
      <p:sp>
        <p:nvSpPr>
          <p:cNvPr id="829442" name="Rectangle 2">
            <a:extLst>
              <a:ext uri="{FF2B5EF4-FFF2-40B4-BE49-F238E27FC236}">
                <a16:creationId xmlns:a16="http://schemas.microsoft.com/office/drawing/2014/main" id="{4A45DD97-7ABD-4544-B12A-0F12F6C238B2}"/>
              </a:ext>
            </a:extLst>
          </p:cNvPr>
          <p:cNvSpPr>
            <a:spLocks noGrp="1" noChangeArrowheads="1"/>
          </p:cNvSpPr>
          <p:nvPr>
            <p:ph type="body" sz="half" idx="1"/>
          </p:nvPr>
        </p:nvSpPr>
        <p:spPr>
          <a:xfrm>
            <a:off x="457200" y="657225"/>
            <a:ext cx="8362950" cy="572452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Triple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Search(</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05000"/>
              </a:lnSpc>
              <a:buClr>
                <a:srgbClr val="800080"/>
              </a:buClr>
              <a:buSzPct val="50000"/>
            </a:pPr>
            <a:r>
              <a:rPr lang="en-US" altLang="zh-CN" sz="3000" b="1">
                <a:latin typeface="Times New Roman" panose="02020603050405020304" pitchFamily="18" charset="0"/>
                <a:ea typeface="仿宋_GB2312" pitchFamily="49" charset="-122"/>
              </a:rPr>
              <a:t>AVL</a:t>
            </a:r>
            <a:r>
              <a:rPr lang="zh-CN" altLang="en-US" sz="3000" b="1">
                <a:latin typeface="Times New Roman" panose="02020603050405020304" pitchFamily="18" charset="0"/>
                <a:ea typeface="仿宋_GB2312" pitchFamily="49" charset="-122"/>
              </a:rPr>
              <a:t>树是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路搜索树。若已知 </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路搜索树的度 </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和它的高度 </a:t>
            </a:r>
            <a:r>
              <a:rPr lang="en-US" altLang="zh-CN" sz="3000" b="1">
                <a:latin typeface="Times New Roman" panose="02020603050405020304" pitchFamily="18" charset="0"/>
                <a:ea typeface="仿宋_GB2312" pitchFamily="49" charset="-122"/>
              </a:rPr>
              <a:t>h, </a:t>
            </a:r>
            <a:r>
              <a:rPr lang="zh-CN" altLang="en-US" sz="3000" b="1">
                <a:latin typeface="Times New Roman" panose="02020603050405020304" pitchFamily="18" charset="0"/>
                <a:ea typeface="仿宋_GB2312" pitchFamily="49" charset="-122"/>
              </a:rPr>
              <a:t>则树中的最大结点个数为：</a:t>
            </a: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每个结点中最多有</a:t>
            </a:r>
            <a:r>
              <a:rPr lang="en-US" altLang="zh-CN" sz="3000" b="1" i="1">
                <a:solidFill>
                  <a:schemeClr val="tx2"/>
                </a:solidFill>
                <a:latin typeface="Times New Roman" panose="02020603050405020304" pitchFamily="18" charset="0"/>
                <a:ea typeface="仿宋_GB2312" pitchFamily="49" charset="-122"/>
              </a:rPr>
              <a:t>m</a:t>
            </a:r>
            <a:r>
              <a:rPr lang="en-US" altLang="zh-CN" sz="3000">
                <a:solidFill>
                  <a:schemeClr val="tx2"/>
                </a:solidFill>
                <a:latin typeface="Courier New" panose="02070309020205020404" pitchFamily="49" charset="0"/>
                <a:ea typeface="楷体_GB2312" panose="02010609030101010101"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chemeClr val="tx2"/>
                </a:solidFill>
                <a:latin typeface="Times New Roman" panose="02020603050405020304" pitchFamily="18" charset="0"/>
                <a:ea typeface="仿宋_GB2312" pitchFamily="49" charset="-122"/>
              </a:rPr>
              <a:t>个关键码</a:t>
            </a:r>
            <a:r>
              <a:rPr lang="zh-CN" altLang="en-US" sz="3000" b="1">
                <a:latin typeface="Times New Roman" panose="02020603050405020304" pitchFamily="18" charset="0"/>
                <a:ea typeface="仿宋_GB2312" pitchFamily="49" charset="-122"/>
              </a:rPr>
              <a:t>，在一棵高度为 </a:t>
            </a:r>
            <a:r>
              <a:rPr lang="en-US" altLang="zh-CN" sz="3000" b="1" i="1">
                <a:latin typeface="Times New Roman" panose="02020603050405020304" pitchFamily="18" charset="0"/>
                <a:ea typeface="仿宋_GB2312" pitchFamily="49" charset="-122"/>
              </a:rPr>
              <a:t>h </a:t>
            </a:r>
            <a:r>
              <a:rPr lang="zh-CN" altLang="en-US" sz="3000" b="1">
                <a:latin typeface="Times New Roman" panose="02020603050405020304" pitchFamily="18" charset="0"/>
                <a:ea typeface="仿宋_GB2312" pitchFamily="49" charset="-122"/>
              </a:rPr>
              <a:t>的</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路搜索树中关键码最大个数为</a:t>
            </a:r>
            <a:r>
              <a:rPr lang="en-US" altLang="zh-CN" sz="3000" b="1" i="1">
                <a:solidFill>
                  <a:schemeClr val="tx2"/>
                </a:solidFill>
                <a:latin typeface="Times New Roman" panose="02020603050405020304" pitchFamily="18" charset="0"/>
                <a:ea typeface="仿宋_GB2312" pitchFamily="49" charset="-122"/>
              </a:rPr>
              <a:t>m</a:t>
            </a:r>
            <a:r>
              <a:rPr lang="en-US" altLang="zh-CN" sz="3000" b="1" i="1" baseline="30000">
                <a:solidFill>
                  <a:schemeClr val="tx2"/>
                </a:solidFill>
                <a:latin typeface="Times New Roman" panose="02020603050405020304" pitchFamily="18" charset="0"/>
                <a:ea typeface="仿宋_GB2312" pitchFamily="49" charset="-122"/>
              </a:rPr>
              <a:t>h</a:t>
            </a:r>
            <a:r>
              <a:rPr lang="en-US" altLang="zh-CN" sz="3000">
                <a:solidFill>
                  <a:schemeClr val="tx2"/>
                </a:solidFill>
                <a:latin typeface="Courier New" panose="02070309020205020404" pitchFamily="49" charset="0"/>
                <a:ea typeface="黑体" panose="02010609060101010101"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lvl="1" algn="just">
              <a:lnSpc>
                <a:spcPct val="110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高度</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的二叉搜索树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关键码最大数为</a:t>
            </a:r>
            <a:r>
              <a:rPr lang="en-US" altLang="zh-CN" sz="3000" b="1">
                <a:latin typeface="Times New Roman" panose="02020603050405020304" pitchFamily="18" charset="0"/>
                <a:ea typeface="仿宋_GB2312" pitchFamily="49" charset="-122"/>
              </a:rPr>
              <a:t>7</a:t>
            </a:r>
            <a:r>
              <a:rPr lang="zh-CN" altLang="en-US" sz="3000" b="1">
                <a:latin typeface="Times New Roman" panose="02020603050405020304" pitchFamily="18" charset="0"/>
                <a:ea typeface="仿宋_GB2312" pitchFamily="49" charset="-122"/>
              </a:rPr>
              <a:t>；</a:t>
            </a:r>
            <a:endParaRPr lang="zh-CN" altLang="en-US" sz="3000">
              <a:latin typeface="Times New Roman" panose="02020603050405020304" pitchFamily="18" charset="0"/>
              <a:ea typeface="仿宋_GB2312" pitchFamily="49" charset="-122"/>
            </a:endParaRPr>
          </a:p>
        </p:txBody>
      </p:sp>
      <p:graphicFrame>
        <p:nvGraphicFramePr>
          <p:cNvPr id="829443" name="Object 3">
            <a:extLst>
              <a:ext uri="{FF2B5EF4-FFF2-40B4-BE49-F238E27FC236}">
                <a16:creationId xmlns:a16="http://schemas.microsoft.com/office/drawing/2014/main" id="{52DDE486-1BCF-4434-8389-CDFAD0AA5752}"/>
              </a:ext>
            </a:extLst>
          </p:cNvPr>
          <p:cNvGraphicFramePr>
            <a:graphicFrameLocks noChangeAspect="1"/>
          </p:cNvGraphicFramePr>
          <p:nvPr>
            <p:ph sz="half" idx="2"/>
          </p:nvPr>
        </p:nvGraphicFramePr>
        <p:xfrm>
          <a:off x="2519363" y="3465513"/>
          <a:ext cx="3492500" cy="1008062"/>
        </p:xfrm>
        <a:graphic>
          <a:graphicData uri="http://schemas.openxmlformats.org/presentationml/2006/ole">
            <mc:AlternateContent xmlns:mc="http://schemas.openxmlformats.org/markup-compatibility/2006">
              <mc:Choice xmlns:v="urn:schemas-microsoft-com:vml" Requires="v">
                <p:oleObj spid="_x0000_s829447" name="公式" r:id="rId3" imgW="1511280" imgH="431640" progId="Equation.3">
                  <p:embed/>
                </p:oleObj>
              </mc:Choice>
              <mc:Fallback>
                <p:oleObj name="公式" r:id="rId3" imgW="15112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3465513"/>
                        <a:ext cx="34925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FCF600B5-7846-4A55-983F-DBFF61F56EFA}"/>
              </a:ext>
            </a:extLst>
          </p:cNvPr>
          <p:cNvSpPr>
            <a:spLocks noGrp="1"/>
          </p:cNvSpPr>
          <p:nvPr>
            <p:ph type="sldNum" sz="quarter" idx="11"/>
          </p:nvPr>
        </p:nvSpPr>
        <p:spPr/>
        <p:txBody>
          <a:bodyPr/>
          <a:lstStyle/>
          <a:p>
            <a:fld id="{AD3999C7-BF9F-4D20-B71B-51E18C045BBA}" type="slidenum">
              <a:rPr lang="en-US" altLang="zh-CN"/>
              <a:pPr/>
              <a:t>128</a:t>
            </a:fld>
            <a:endParaRPr lang="en-US" altLang="zh-CN"/>
          </a:p>
        </p:txBody>
      </p:sp>
      <p:sp>
        <p:nvSpPr>
          <p:cNvPr id="831491" name="Rectangle 3">
            <a:extLst>
              <a:ext uri="{FF2B5EF4-FFF2-40B4-BE49-F238E27FC236}">
                <a16:creationId xmlns:a16="http://schemas.microsoft.com/office/drawing/2014/main" id="{7C647359-A99E-4D74-91EA-251CF64FFC23}"/>
              </a:ext>
            </a:extLst>
          </p:cNvPr>
          <p:cNvSpPr>
            <a:spLocks noGrp="1" noChangeArrowheads="1"/>
          </p:cNvSpPr>
          <p:nvPr>
            <p:ph type="body" idx="1"/>
          </p:nvPr>
        </p:nvSpPr>
        <p:spPr>
          <a:xfrm>
            <a:off x="457200" y="766763"/>
            <a:ext cx="8229600" cy="5649912"/>
          </a:xfrm>
        </p:spPr>
        <p:txBody>
          <a:bodyPr/>
          <a:lstStyle/>
          <a:p>
            <a:pPr lvl="1" algn="just">
              <a:lnSpc>
                <a:spcPct val="110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高度</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=4</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路搜索树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关键码最大数为</a:t>
            </a:r>
            <a:r>
              <a:rPr lang="en-US" altLang="zh-CN" sz="3000" b="1">
                <a:latin typeface="Times New Roman" panose="02020603050405020304" pitchFamily="18" charset="0"/>
                <a:ea typeface="仿宋_GB2312" pitchFamily="49" charset="-122"/>
              </a:rPr>
              <a:t>3</a:t>
            </a:r>
            <a:r>
              <a:rPr lang="en-US" altLang="zh-CN" sz="3000" b="1" baseline="30000">
                <a:latin typeface="Times New Roman" panose="02020603050405020304" pitchFamily="18" charset="0"/>
                <a:ea typeface="仿宋_GB2312" pitchFamily="49" charset="-122"/>
              </a:rPr>
              <a:t>4</a:t>
            </a:r>
            <a:r>
              <a:rPr lang="en-US" altLang="zh-CN" sz="3000">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1 = 80</a:t>
            </a:r>
            <a:r>
              <a:rPr lang="zh-CN" altLang="en-US" sz="3000" b="1">
                <a:latin typeface="Times New Roman" panose="02020603050405020304" pitchFamily="18" charset="0"/>
                <a:ea typeface="仿宋_GB2312" pitchFamily="49" charset="-122"/>
              </a:rPr>
              <a:t>。</a:t>
            </a:r>
          </a:p>
          <a:p>
            <a:pPr algn="just">
              <a:lnSpc>
                <a:spcPct val="110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10000"/>
              </a:lnSpc>
              <a:spcBef>
                <a:spcPct val="10000"/>
              </a:spcBef>
              <a:buClr>
                <a:srgbClr val="800080"/>
              </a:buClr>
              <a:buSzPct val="50000"/>
            </a:pPr>
            <a:endParaRPr lang="zh-CN" altLang="en-US" sz="3000" b="1">
              <a:latin typeface="Times New Roman" panose="02020603050405020304" pitchFamily="18" charset="0"/>
              <a:ea typeface="仿宋_GB2312" pitchFamily="49" charset="-122"/>
            </a:endParaRPr>
          </a:p>
          <a:p>
            <a:pPr algn="just">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路搜索树上的</a:t>
            </a:r>
          </a:p>
          <a:p>
            <a:pPr algn="just">
              <a:lnSpc>
                <a:spcPct val="110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搜索过程是一个</a:t>
            </a:r>
            <a:r>
              <a:rPr lang="zh-CN" altLang="en-US" sz="3000" b="1">
                <a:solidFill>
                  <a:schemeClr val="tx2"/>
                </a:solidFill>
                <a:latin typeface="Times New Roman" panose="02020603050405020304" pitchFamily="18" charset="0"/>
                <a:ea typeface="仿宋_GB2312" pitchFamily="49" charset="-122"/>
              </a:rPr>
              <a:t>在</a:t>
            </a:r>
          </a:p>
          <a:p>
            <a:pPr algn="just">
              <a:lnSpc>
                <a:spcPct val="110000"/>
              </a:lnSpc>
              <a:spcBef>
                <a:spcPct val="10000"/>
              </a:spcBef>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结点内搜索</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自根</a:t>
            </a:r>
          </a:p>
          <a:p>
            <a:pPr algn="just">
              <a:lnSpc>
                <a:spcPct val="110000"/>
              </a:lnSpc>
              <a:spcBef>
                <a:spcPct val="10000"/>
              </a:spcBef>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结点向下逐个结点</a:t>
            </a:r>
          </a:p>
          <a:p>
            <a:pPr algn="just">
              <a:lnSpc>
                <a:spcPct val="110000"/>
              </a:lnSpc>
              <a:spcBef>
                <a:spcPct val="10000"/>
              </a:spcBef>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搜索</a:t>
            </a:r>
            <a:r>
              <a:rPr lang="zh-CN" altLang="en-US" sz="3000" b="1">
                <a:latin typeface="Times New Roman" panose="02020603050405020304" pitchFamily="18" charset="0"/>
                <a:ea typeface="仿宋_GB2312" pitchFamily="49" charset="-122"/>
              </a:rPr>
              <a:t>的交替的过程。</a:t>
            </a:r>
          </a:p>
          <a:p>
            <a:endParaRPr lang="zh-CN" altLang="en-US" sz="2800"/>
          </a:p>
        </p:txBody>
      </p:sp>
      <p:sp>
        <p:nvSpPr>
          <p:cNvPr id="831490" name="Rectangle 2">
            <a:extLst>
              <a:ext uri="{FF2B5EF4-FFF2-40B4-BE49-F238E27FC236}">
                <a16:creationId xmlns:a16="http://schemas.microsoft.com/office/drawing/2014/main" id="{52B887B4-AED1-40E0-9736-D9C0233F6FB6}"/>
              </a:ext>
            </a:extLst>
          </p:cNvPr>
          <p:cNvSpPr>
            <a:spLocks noGrp="1" noChangeArrowheads="1"/>
          </p:cNvSpPr>
          <p:nvPr>
            <p:ph type="title"/>
          </p:nvPr>
        </p:nvSpPr>
        <p:spPr>
          <a:xfrm>
            <a:off x="431800" y="1860550"/>
            <a:ext cx="8229600" cy="884238"/>
          </a:xfrm>
        </p:spPr>
        <p:txBody>
          <a:bodyPr/>
          <a:lstStyle/>
          <a:p>
            <a:pPr algn="ctr"/>
            <a:r>
              <a:rPr lang="en-US" altLang="zh-CN" sz="4000" b="1" i="1">
                <a:solidFill>
                  <a:schemeClr val="tx2"/>
                </a:solidFill>
                <a:latin typeface="Times New Roman" panose="02020603050405020304" pitchFamily="18" charset="0"/>
                <a:ea typeface="华文新魏" panose="02010800040101010101" pitchFamily="2" charset="-122"/>
              </a:rPr>
              <a:t>m</a:t>
            </a:r>
            <a:r>
              <a:rPr lang="zh-CN" altLang="en-US" sz="4000" b="1">
                <a:solidFill>
                  <a:schemeClr val="tx2"/>
                </a:solidFill>
                <a:latin typeface="华文新魏" panose="02010800040101010101" pitchFamily="2" charset="-122"/>
                <a:ea typeface="华文新魏" panose="02010800040101010101" pitchFamily="2" charset="-122"/>
              </a:rPr>
              <a:t>路搜索树的搜索算法</a:t>
            </a:r>
          </a:p>
        </p:txBody>
      </p:sp>
      <p:grpSp>
        <p:nvGrpSpPr>
          <p:cNvPr id="831512" name="Group 24">
            <a:extLst>
              <a:ext uri="{FF2B5EF4-FFF2-40B4-BE49-F238E27FC236}">
                <a16:creationId xmlns:a16="http://schemas.microsoft.com/office/drawing/2014/main" id="{D76D57D8-3509-4E7F-85B4-20184D26D6A0}"/>
              </a:ext>
            </a:extLst>
          </p:cNvPr>
          <p:cNvGrpSpPr>
            <a:grpSpLocks/>
          </p:cNvGrpSpPr>
          <p:nvPr/>
        </p:nvGrpSpPr>
        <p:grpSpPr bwMode="auto">
          <a:xfrm>
            <a:off x="4103688" y="2600325"/>
            <a:ext cx="4757737" cy="3425825"/>
            <a:chOff x="2472" y="1652"/>
            <a:chExt cx="2997" cy="2158"/>
          </a:xfrm>
        </p:grpSpPr>
        <p:sp>
          <p:nvSpPr>
            <p:cNvPr id="831493" name="Rectangle 5" descr="羊皮纸">
              <a:extLst>
                <a:ext uri="{FF2B5EF4-FFF2-40B4-BE49-F238E27FC236}">
                  <a16:creationId xmlns:a16="http://schemas.microsoft.com/office/drawing/2014/main" id="{2980E818-0705-4EE8-8809-44B0A3367495}"/>
                </a:ext>
              </a:extLst>
            </p:cNvPr>
            <p:cNvSpPr>
              <a:spLocks noChangeArrowheads="1"/>
            </p:cNvSpPr>
            <p:nvPr/>
          </p:nvSpPr>
          <p:spPr bwMode="auto">
            <a:xfrm>
              <a:off x="4703" y="3441"/>
              <a:ext cx="358" cy="369"/>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35</a:t>
              </a:r>
              <a:endParaRPr kumimoji="1" lang="en-US" altLang="zh-CN" sz="2800">
                <a:ea typeface="宋体" panose="02010600030101010101" pitchFamily="2" charset="-122"/>
              </a:endParaRPr>
            </a:p>
          </p:txBody>
        </p:sp>
        <p:sp>
          <p:nvSpPr>
            <p:cNvPr id="831494" name="Rectangle 6" descr="羊皮纸">
              <a:extLst>
                <a:ext uri="{FF2B5EF4-FFF2-40B4-BE49-F238E27FC236}">
                  <a16:creationId xmlns:a16="http://schemas.microsoft.com/office/drawing/2014/main" id="{87D5B743-21A9-4E22-9439-2403C91A6AC9}"/>
                </a:ext>
              </a:extLst>
            </p:cNvPr>
            <p:cNvSpPr>
              <a:spLocks noChangeArrowheads="1"/>
            </p:cNvSpPr>
            <p:nvPr/>
          </p:nvSpPr>
          <p:spPr bwMode="auto">
            <a:xfrm>
              <a:off x="3700" y="2068"/>
              <a:ext cx="680" cy="37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20 40</a:t>
              </a:r>
              <a:endParaRPr kumimoji="1" lang="en-US" altLang="zh-CN" sz="2800">
                <a:ea typeface="宋体" panose="02010600030101010101" pitchFamily="2" charset="-122"/>
              </a:endParaRPr>
            </a:p>
          </p:txBody>
        </p:sp>
        <p:sp>
          <p:nvSpPr>
            <p:cNvPr id="831495" name="Text Box 7">
              <a:extLst>
                <a:ext uri="{FF2B5EF4-FFF2-40B4-BE49-F238E27FC236}">
                  <a16:creationId xmlns:a16="http://schemas.microsoft.com/office/drawing/2014/main" id="{2B397931-51A7-49B2-B07A-C1C0617C1EB3}"/>
                </a:ext>
              </a:extLst>
            </p:cNvPr>
            <p:cNvSpPr txBox="1">
              <a:spLocks noChangeArrowheads="1"/>
            </p:cNvSpPr>
            <p:nvPr/>
          </p:nvSpPr>
          <p:spPr bwMode="auto">
            <a:xfrm>
              <a:off x="3470" y="198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chemeClr val="tx2"/>
                  </a:solidFill>
                  <a:ea typeface="宋体" panose="02010600030101010101" pitchFamily="2" charset="-122"/>
                </a:rPr>
                <a:t>a</a:t>
              </a:r>
              <a:endParaRPr kumimoji="1" lang="en-US" altLang="zh-CN" sz="2400" b="1" i="1">
                <a:solidFill>
                  <a:schemeClr val="tx2"/>
                </a:solidFill>
                <a:ea typeface="宋体" panose="02010600030101010101" pitchFamily="2" charset="-122"/>
              </a:endParaRPr>
            </a:p>
          </p:txBody>
        </p:sp>
        <p:sp>
          <p:nvSpPr>
            <p:cNvPr id="831496" name="Text Box 8">
              <a:extLst>
                <a:ext uri="{FF2B5EF4-FFF2-40B4-BE49-F238E27FC236}">
                  <a16:creationId xmlns:a16="http://schemas.microsoft.com/office/drawing/2014/main" id="{72217549-6F8F-4687-982A-FFE9116ABF62}"/>
                </a:ext>
              </a:extLst>
            </p:cNvPr>
            <p:cNvSpPr txBox="1">
              <a:spLocks noChangeArrowheads="1"/>
            </p:cNvSpPr>
            <p:nvPr/>
          </p:nvSpPr>
          <p:spPr bwMode="auto">
            <a:xfrm>
              <a:off x="2472" y="273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tx2"/>
                  </a:solidFill>
                  <a:ea typeface="宋体" panose="02010600030101010101" pitchFamily="2" charset="-122"/>
                </a:rPr>
                <a:t>b</a:t>
              </a:r>
            </a:p>
          </p:txBody>
        </p:sp>
        <p:sp>
          <p:nvSpPr>
            <p:cNvPr id="831497" name="Text Box 9">
              <a:extLst>
                <a:ext uri="{FF2B5EF4-FFF2-40B4-BE49-F238E27FC236}">
                  <a16:creationId xmlns:a16="http://schemas.microsoft.com/office/drawing/2014/main" id="{FFBC1DE1-D0F5-4157-B2D8-171579876A3B}"/>
                </a:ext>
              </a:extLst>
            </p:cNvPr>
            <p:cNvSpPr txBox="1">
              <a:spLocks noChangeArrowheads="1"/>
            </p:cNvSpPr>
            <p:nvPr/>
          </p:nvSpPr>
          <p:spPr bwMode="auto">
            <a:xfrm>
              <a:off x="3470" y="2701"/>
              <a:ext cx="23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chemeClr val="tx2"/>
                  </a:solidFill>
                  <a:ea typeface="宋体" panose="02010600030101010101" pitchFamily="2" charset="-122"/>
                </a:rPr>
                <a:t>c</a:t>
              </a:r>
              <a:endParaRPr kumimoji="1" lang="en-US" altLang="zh-CN" sz="2400" b="1" i="1">
                <a:solidFill>
                  <a:schemeClr val="tx2"/>
                </a:solidFill>
                <a:ea typeface="宋体" panose="02010600030101010101" pitchFamily="2" charset="-122"/>
              </a:endParaRPr>
            </a:p>
          </p:txBody>
        </p:sp>
        <p:sp>
          <p:nvSpPr>
            <p:cNvPr id="831498" name="Text Box 10">
              <a:extLst>
                <a:ext uri="{FF2B5EF4-FFF2-40B4-BE49-F238E27FC236}">
                  <a16:creationId xmlns:a16="http://schemas.microsoft.com/office/drawing/2014/main" id="{26C63E4C-4F6D-4689-BE64-ABF2782D8DC3}"/>
                </a:ext>
              </a:extLst>
            </p:cNvPr>
            <p:cNvSpPr txBox="1">
              <a:spLocks noChangeArrowheads="1"/>
            </p:cNvSpPr>
            <p:nvPr/>
          </p:nvSpPr>
          <p:spPr bwMode="auto">
            <a:xfrm>
              <a:off x="4490" y="273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tx2"/>
                  </a:solidFill>
                  <a:ea typeface="宋体" panose="02010600030101010101" pitchFamily="2" charset="-122"/>
                </a:rPr>
                <a:t>d</a:t>
              </a:r>
            </a:p>
          </p:txBody>
        </p:sp>
        <p:sp>
          <p:nvSpPr>
            <p:cNvPr id="831499" name="Text Box 11">
              <a:extLst>
                <a:ext uri="{FF2B5EF4-FFF2-40B4-BE49-F238E27FC236}">
                  <a16:creationId xmlns:a16="http://schemas.microsoft.com/office/drawing/2014/main" id="{2482D4BC-AE8B-4C3B-9760-03D5EABDB4B0}"/>
                </a:ext>
              </a:extLst>
            </p:cNvPr>
            <p:cNvSpPr txBox="1">
              <a:spLocks noChangeArrowheads="1"/>
            </p:cNvSpPr>
            <p:nvPr/>
          </p:nvSpPr>
          <p:spPr bwMode="auto">
            <a:xfrm>
              <a:off x="4479" y="3419"/>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tx2"/>
                  </a:solidFill>
                  <a:ea typeface="宋体" panose="02010600030101010101" pitchFamily="2" charset="-122"/>
                </a:rPr>
                <a:t>e</a:t>
              </a:r>
            </a:p>
          </p:txBody>
        </p:sp>
        <p:sp>
          <p:nvSpPr>
            <p:cNvPr id="831500" name="Line 12">
              <a:extLst>
                <a:ext uri="{FF2B5EF4-FFF2-40B4-BE49-F238E27FC236}">
                  <a16:creationId xmlns:a16="http://schemas.microsoft.com/office/drawing/2014/main" id="{9383C1FD-885B-42E3-B74A-2F968590DE6A}"/>
                </a:ext>
              </a:extLst>
            </p:cNvPr>
            <p:cNvSpPr>
              <a:spLocks noChangeShapeType="1"/>
            </p:cNvSpPr>
            <p:nvPr/>
          </p:nvSpPr>
          <p:spPr bwMode="auto">
            <a:xfrm>
              <a:off x="4058" y="2279"/>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01" name="Rectangle 13" descr="羊皮纸">
              <a:extLst>
                <a:ext uri="{FF2B5EF4-FFF2-40B4-BE49-F238E27FC236}">
                  <a16:creationId xmlns:a16="http://schemas.microsoft.com/office/drawing/2014/main" id="{79C35612-50C9-408F-954B-38FAF2845BC3}"/>
                </a:ext>
              </a:extLst>
            </p:cNvPr>
            <p:cNvSpPr>
              <a:spLocks noChangeArrowheads="1"/>
            </p:cNvSpPr>
            <p:nvPr/>
          </p:nvSpPr>
          <p:spPr bwMode="auto">
            <a:xfrm>
              <a:off x="3700" y="2786"/>
              <a:ext cx="680" cy="37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25  30</a:t>
              </a:r>
              <a:endParaRPr kumimoji="1" lang="en-US" altLang="zh-CN" sz="2800">
                <a:ea typeface="宋体" panose="02010600030101010101" pitchFamily="2" charset="-122"/>
              </a:endParaRPr>
            </a:p>
          </p:txBody>
        </p:sp>
        <p:sp>
          <p:nvSpPr>
            <p:cNvPr id="831502" name="Line 14">
              <a:extLst>
                <a:ext uri="{FF2B5EF4-FFF2-40B4-BE49-F238E27FC236}">
                  <a16:creationId xmlns:a16="http://schemas.microsoft.com/office/drawing/2014/main" id="{83FF8590-9497-4F7A-BD25-B4E21466F5CB}"/>
                </a:ext>
              </a:extLst>
            </p:cNvPr>
            <p:cNvSpPr>
              <a:spLocks noChangeShapeType="1"/>
            </p:cNvSpPr>
            <p:nvPr/>
          </p:nvSpPr>
          <p:spPr bwMode="auto">
            <a:xfrm flipH="1">
              <a:off x="3162" y="2279"/>
              <a:ext cx="609"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03" name="Rectangle 15" descr="羊皮纸">
              <a:extLst>
                <a:ext uri="{FF2B5EF4-FFF2-40B4-BE49-F238E27FC236}">
                  <a16:creationId xmlns:a16="http://schemas.microsoft.com/office/drawing/2014/main" id="{B4334CF5-B904-417E-9467-4F8300FA58AA}"/>
                </a:ext>
              </a:extLst>
            </p:cNvPr>
            <p:cNvSpPr>
              <a:spLocks noChangeArrowheads="1"/>
            </p:cNvSpPr>
            <p:nvPr/>
          </p:nvSpPr>
          <p:spPr bwMode="auto">
            <a:xfrm>
              <a:off x="2696" y="2786"/>
              <a:ext cx="681" cy="37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10  15</a:t>
              </a:r>
              <a:endParaRPr kumimoji="1" lang="en-US" altLang="zh-CN" sz="2800">
                <a:ea typeface="宋体" panose="02010600030101010101" pitchFamily="2" charset="-122"/>
              </a:endParaRPr>
            </a:p>
          </p:txBody>
        </p:sp>
        <p:sp>
          <p:nvSpPr>
            <p:cNvPr id="831504" name="Line 16">
              <a:extLst>
                <a:ext uri="{FF2B5EF4-FFF2-40B4-BE49-F238E27FC236}">
                  <a16:creationId xmlns:a16="http://schemas.microsoft.com/office/drawing/2014/main" id="{A5D035EA-21B6-457A-A8F1-8045E86ED600}"/>
                </a:ext>
              </a:extLst>
            </p:cNvPr>
            <p:cNvSpPr>
              <a:spLocks noChangeShapeType="1"/>
            </p:cNvSpPr>
            <p:nvPr/>
          </p:nvSpPr>
          <p:spPr bwMode="auto">
            <a:xfrm>
              <a:off x="4309" y="2279"/>
              <a:ext cx="502"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05" name="Rectangle 17" descr="羊皮纸">
              <a:extLst>
                <a:ext uri="{FF2B5EF4-FFF2-40B4-BE49-F238E27FC236}">
                  <a16:creationId xmlns:a16="http://schemas.microsoft.com/office/drawing/2014/main" id="{9DEA25B4-A581-43E1-9CE5-155BFF5F6FF1}"/>
                </a:ext>
              </a:extLst>
            </p:cNvPr>
            <p:cNvSpPr>
              <a:spLocks noChangeArrowheads="1"/>
            </p:cNvSpPr>
            <p:nvPr/>
          </p:nvSpPr>
          <p:spPr bwMode="auto">
            <a:xfrm>
              <a:off x="4703" y="2786"/>
              <a:ext cx="681" cy="37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45  50</a:t>
              </a:r>
            </a:p>
          </p:txBody>
        </p:sp>
        <p:sp>
          <p:nvSpPr>
            <p:cNvPr id="831506" name="Line 18">
              <a:extLst>
                <a:ext uri="{FF2B5EF4-FFF2-40B4-BE49-F238E27FC236}">
                  <a16:creationId xmlns:a16="http://schemas.microsoft.com/office/drawing/2014/main" id="{4F346F2B-37FC-43CE-AEA4-4EFC58B4D650}"/>
                </a:ext>
              </a:extLst>
            </p:cNvPr>
            <p:cNvSpPr>
              <a:spLocks noChangeShapeType="1"/>
            </p:cNvSpPr>
            <p:nvPr/>
          </p:nvSpPr>
          <p:spPr bwMode="auto">
            <a:xfrm>
              <a:off x="4309" y="2965"/>
              <a:ext cx="502" cy="4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07" name="Line 19">
              <a:extLst>
                <a:ext uri="{FF2B5EF4-FFF2-40B4-BE49-F238E27FC236}">
                  <a16:creationId xmlns:a16="http://schemas.microsoft.com/office/drawing/2014/main" id="{FC631690-2CBC-4B1B-98D1-106AD243E6DD}"/>
                </a:ext>
              </a:extLst>
            </p:cNvPr>
            <p:cNvSpPr>
              <a:spLocks noChangeShapeType="1"/>
            </p:cNvSpPr>
            <p:nvPr/>
          </p:nvSpPr>
          <p:spPr bwMode="auto">
            <a:xfrm flipH="1">
              <a:off x="4058" y="1751"/>
              <a:ext cx="72" cy="317"/>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08" name="Text Box 20">
              <a:extLst>
                <a:ext uri="{FF2B5EF4-FFF2-40B4-BE49-F238E27FC236}">
                  <a16:creationId xmlns:a16="http://schemas.microsoft.com/office/drawing/2014/main" id="{D19D4BB8-A992-4DC1-804E-72A8BB6F42CB}"/>
                </a:ext>
              </a:extLst>
            </p:cNvPr>
            <p:cNvSpPr txBox="1">
              <a:spLocks noChangeArrowheads="1"/>
            </p:cNvSpPr>
            <p:nvPr/>
          </p:nvSpPr>
          <p:spPr bwMode="auto">
            <a:xfrm>
              <a:off x="4137" y="1652"/>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CC3300"/>
                  </a:solidFill>
                  <a:ea typeface="宋体" panose="02010600030101010101" pitchFamily="2" charset="-122"/>
                </a:rPr>
                <a:t>root</a:t>
              </a:r>
              <a:endParaRPr kumimoji="1" lang="en-US" altLang="zh-CN" sz="2800" b="1">
                <a:ea typeface="宋体" panose="02010600030101010101" pitchFamily="2" charset="-122"/>
              </a:endParaRPr>
            </a:p>
          </p:txBody>
        </p:sp>
        <p:sp>
          <p:nvSpPr>
            <p:cNvPr id="831509" name="Line 21">
              <a:extLst>
                <a:ext uri="{FF2B5EF4-FFF2-40B4-BE49-F238E27FC236}">
                  <a16:creationId xmlns:a16="http://schemas.microsoft.com/office/drawing/2014/main" id="{C5943108-B23B-4416-85A0-3A3D0E997BEF}"/>
                </a:ext>
              </a:extLst>
            </p:cNvPr>
            <p:cNvSpPr>
              <a:spLocks noChangeShapeType="1"/>
            </p:cNvSpPr>
            <p:nvPr/>
          </p:nvSpPr>
          <p:spPr bwMode="auto">
            <a:xfrm>
              <a:off x="3950" y="2490"/>
              <a:ext cx="0" cy="317"/>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10" name="Line 22">
              <a:extLst>
                <a:ext uri="{FF2B5EF4-FFF2-40B4-BE49-F238E27FC236}">
                  <a16:creationId xmlns:a16="http://schemas.microsoft.com/office/drawing/2014/main" id="{5291694E-713C-491E-9341-684BD2328CE9}"/>
                </a:ext>
              </a:extLst>
            </p:cNvPr>
            <p:cNvSpPr>
              <a:spLocks noChangeShapeType="1"/>
            </p:cNvSpPr>
            <p:nvPr/>
          </p:nvSpPr>
          <p:spPr bwMode="auto">
            <a:xfrm>
              <a:off x="4416" y="3229"/>
              <a:ext cx="251" cy="264"/>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511" name="Text Box 23">
              <a:extLst>
                <a:ext uri="{FF2B5EF4-FFF2-40B4-BE49-F238E27FC236}">
                  <a16:creationId xmlns:a16="http://schemas.microsoft.com/office/drawing/2014/main" id="{FFED99A1-1C96-4DDD-9980-51D16B8600A3}"/>
                </a:ext>
              </a:extLst>
            </p:cNvPr>
            <p:cNvSpPr txBox="1">
              <a:spLocks noChangeArrowheads="1"/>
            </p:cNvSpPr>
            <p:nvPr/>
          </p:nvSpPr>
          <p:spPr bwMode="auto">
            <a:xfrm>
              <a:off x="4631" y="2086"/>
              <a:ext cx="83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b="1">
                  <a:solidFill>
                    <a:srgbClr val="009900"/>
                  </a:solidFill>
                </a:rPr>
                <a:t>搜索</a:t>
              </a:r>
              <a:r>
                <a:rPr kumimoji="1" lang="en-US" altLang="zh-CN" sz="3000" b="1">
                  <a:solidFill>
                    <a:schemeClr val="tx2"/>
                  </a:solidFill>
                </a:rPr>
                <a:t>35</a:t>
              </a:r>
              <a:endParaRPr kumimoji="1" lang="en-US" altLang="zh-CN" sz="3000">
                <a:ea typeface="宋体" panose="02010600030101010101" pitchFamily="2" charset="-122"/>
              </a:endParaRPr>
            </a:p>
          </p:txBody>
        </p:sp>
      </p:gr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AA18DCD-D4E2-4CBA-A8D4-96B3782125F3}"/>
              </a:ext>
            </a:extLst>
          </p:cNvPr>
          <p:cNvSpPr>
            <a:spLocks noGrp="1"/>
          </p:cNvSpPr>
          <p:nvPr>
            <p:ph type="sldNum" sz="quarter" idx="11"/>
          </p:nvPr>
        </p:nvSpPr>
        <p:spPr/>
        <p:txBody>
          <a:bodyPr/>
          <a:lstStyle/>
          <a:p>
            <a:fld id="{17659E54-1274-4833-BB76-8DB472435FCA}" type="slidenum">
              <a:rPr lang="en-US" altLang="zh-CN"/>
              <a:pPr/>
              <a:t>129</a:t>
            </a:fld>
            <a:endParaRPr lang="en-US" altLang="zh-CN"/>
          </a:p>
        </p:txBody>
      </p:sp>
      <p:sp>
        <p:nvSpPr>
          <p:cNvPr id="544772" name="Rectangle 4">
            <a:extLst>
              <a:ext uri="{FF2B5EF4-FFF2-40B4-BE49-F238E27FC236}">
                <a16:creationId xmlns:a16="http://schemas.microsoft.com/office/drawing/2014/main" id="{11E790C5-12D2-4D91-9F83-EE1F75E1DB95}"/>
              </a:ext>
            </a:extLst>
          </p:cNvPr>
          <p:cNvSpPr>
            <a:spLocks noGrp="1" noChangeArrowheads="1"/>
          </p:cNvSpPr>
          <p:nvPr>
            <p:ph type="body" idx="1"/>
          </p:nvPr>
        </p:nvSpPr>
        <p:spPr>
          <a:xfrm>
            <a:off x="482600" y="622300"/>
            <a:ext cx="8337550" cy="5794375"/>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Triple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Mtree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solidFill>
                  <a:srgbClr val="008000"/>
                </a:solidFill>
                <a:latin typeface="Times New Roman" panose="02020603050405020304" pitchFamily="18" charset="0"/>
                <a:ea typeface="隶书" panose="02010509060101010101" pitchFamily="49" charset="-122"/>
              </a:rPr>
              <a:t>//</a:t>
            </a:r>
            <a:r>
              <a:rPr lang="zh-CN" altLang="en-US" sz="2800">
                <a:solidFill>
                  <a:srgbClr val="008000"/>
                </a:solidFill>
                <a:latin typeface="Times New Roman" panose="02020603050405020304" pitchFamily="18" charset="0"/>
                <a:ea typeface="隶书" panose="02010509060101010101" pitchFamily="49" charset="-122"/>
              </a:rPr>
              <a:t>用关键码</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x </a:t>
            </a:r>
            <a:r>
              <a:rPr lang="zh-CN" altLang="en-US" sz="2800">
                <a:solidFill>
                  <a:srgbClr val="008000"/>
                </a:solidFill>
                <a:latin typeface="Times New Roman" panose="02020603050405020304" pitchFamily="18" charset="0"/>
                <a:ea typeface="隶书" panose="02010509060101010101" pitchFamily="49" charset="-122"/>
              </a:rPr>
              <a:t>搜索驻留在磁盘上的</a:t>
            </a:r>
            <a:r>
              <a:rPr lang="en-US" altLang="zh-CN" sz="2800" b="1">
                <a:solidFill>
                  <a:srgbClr val="008000"/>
                </a:solidFill>
                <a:latin typeface="Times New Roman" panose="02020603050405020304" pitchFamily="18" charset="0"/>
                <a:ea typeface="隶书" panose="02010509060101010101" pitchFamily="49" charset="-122"/>
              </a:rPr>
              <a:t>m</a:t>
            </a:r>
            <a:r>
              <a:rPr lang="zh-CN" altLang="en-US" sz="2800">
                <a:solidFill>
                  <a:srgbClr val="008000"/>
                </a:solidFill>
                <a:latin typeface="Times New Roman" panose="02020603050405020304" pitchFamily="18" charset="0"/>
                <a:ea typeface="隶书" panose="02010509060101010101" pitchFamily="49" charset="-122"/>
              </a:rPr>
              <a:t>路搜索树</a:t>
            </a:r>
            <a:endParaRPr lang="zh-CN" altLang="en-US" sz="2800" b="1">
              <a:solidFill>
                <a:srgbClr val="008000"/>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solidFill>
                  <a:srgbClr val="008000"/>
                </a:solidFill>
                <a:latin typeface="Times New Roman" panose="02020603050405020304" pitchFamily="18" charset="0"/>
                <a:ea typeface="隶书" panose="02010509060101010101" pitchFamily="49" charset="-122"/>
              </a:rPr>
              <a:t>//</a:t>
            </a:r>
            <a:r>
              <a:rPr lang="zh-CN" altLang="en-US" sz="2800">
                <a:solidFill>
                  <a:srgbClr val="008000"/>
                </a:solidFill>
                <a:latin typeface="Times New Roman" panose="02020603050405020304" pitchFamily="18" charset="0"/>
                <a:ea typeface="隶书" panose="02010509060101010101" pitchFamily="49" charset="-122"/>
              </a:rPr>
              <a:t>各结点格式为</a:t>
            </a:r>
            <a:r>
              <a:rPr lang="en-US" altLang="zh-CN" sz="2800" b="1">
                <a:solidFill>
                  <a:schemeClr val="tx2"/>
                </a:solidFill>
                <a:latin typeface="Times New Roman" panose="02020603050405020304" pitchFamily="18" charset="0"/>
                <a:ea typeface="隶书" panose="02010509060101010101" pitchFamily="49" charset="-122"/>
              </a:rPr>
              <a:t>n</a:t>
            </a:r>
            <a:r>
              <a:rPr lang="en-US" altLang="zh-CN" sz="2800" b="1">
                <a:solidFill>
                  <a:srgbClr val="008000"/>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p[0]</a:t>
            </a:r>
            <a:r>
              <a:rPr lang="en-US" altLang="zh-CN" sz="2800" b="1">
                <a:solidFill>
                  <a:srgbClr val="008000"/>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(k[1],p[1])</a:t>
            </a:r>
            <a:r>
              <a:rPr lang="en-US" altLang="zh-CN" sz="2800" b="1">
                <a:solidFill>
                  <a:srgbClr val="008000"/>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(k[n],p[n])</a:t>
            </a:r>
            <a:r>
              <a:rPr lang="en-US" altLang="zh-CN" sz="2800" b="1">
                <a:solidFill>
                  <a:srgbClr val="008000"/>
                </a:solidFill>
                <a:latin typeface="Times New Roman" panose="02020603050405020304" pitchFamily="18" charset="0"/>
                <a:ea typeface="隶书" panose="02010509060101010101" pitchFamily="49" charset="-122"/>
              </a:rPr>
              <a:t>, n &lt; m</a:t>
            </a:r>
          </a:p>
          <a:p>
            <a:pPr>
              <a:spcBef>
                <a:spcPct val="10000"/>
              </a:spcBef>
              <a:buFont typeface="Wingdings" panose="05000000000000000000" pitchFamily="2" charset="2"/>
              <a:buNone/>
            </a:pPr>
            <a:r>
              <a:rPr lang="en-US" altLang="zh-CN" sz="2800" b="1">
                <a:solidFill>
                  <a:srgbClr val="008000"/>
                </a:solidFill>
                <a:latin typeface="Times New Roman" panose="02020603050405020304" pitchFamily="18" charset="0"/>
                <a:ea typeface="隶书" panose="02010509060101010101" pitchFamily="49" charset="-122"/>
              </a:rPr>
              <a:t>//</a:t>
            </a:r>
            <a:r>
              <a:rPr lang="zh-CN" altLang="en-US" sz="2800">
                <a:solidFill>
                  <a:srgbClr val="008000"/>
                </a:solidFill>
                <a:latin typeface="Times New Roman" panose="02020603050405020304" pitchFamily="18" charset="0"/>
                <a:ea typeface="隶书" panose="02010509060101010101" pitchFamily="49" charset="-122"/>
              </a:rPr>
              <a:t>函数返回一个类型为</a:t>
            </a:r>
            <a:r>
              <a:rPr lang="en-US" altLang="zh-CN" sz="2800" b="1">
                <a:solidFill>
                  <a:schemeClr val="tx2"/>
                </a:solidFill>
                <a:latin typeface="Times New Roman" panose="02020603050405020304" pitchFamily="18" charset="0"/>
                <a:ea typeface="隶书" panose="02010509060101010101" pitchFamily="49" charset="-122"/>
              </a:rPr>
              <a:t>Triple(r,i,tag)</a:t>
            </a:r>
            <a:r>
              <a:rPr lang="zh-CN" altLang="en-US" sz="2800">
                <a:solidFill>
                  <a:srgbClr val="008000"/>
                </a:solidFill>
                <a:latin typeface="Times New Roman" panose="02020603050405020304" pitchFamily="18" charset="0"/>
                <a:ea typeface="隶书" panose="02010509060101010101" pitchFamily="49" charset="-122"/>
              </a:rPr>
              <a:t>的记录。</a:t>
            </a:r>
          </a:p>
          <a:p>
            <a:pPr>
              <a:spcBef>
                <a:spcPct val="10000"/>
              </a:spcBef>
              <a:buFont typeface="Wingdings" panose="05000000000000000000" pitchFamily="2" charset="2"/>
              <a:buNone/>
            </a:pPr>
            <a:r>
              <a:rPr lang="en-US" altLang="zh-CN" sz="2800" b="1">
                <a:solidFill>
                  <a:srgbClr val="008000"/>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tag = 0</a:t>
            </a:r>
            <a:r>
              <a:rPr lang="en-US" altLang="zh-CN" sz="2800" b="1">
                <a:solidFill>
                  <a:srgbClr val="008000"/>
                </a:solidFill>
                <a:latin typeface="Times New Roman" panose="02020603050405020304" pitchFamily="18" charset="0"/>
                <a:ea typeface="隶书" panose="02010509060101010101" pitchFamily="49" charset="-122"/>
              </a:rPr>
              <a:t>, </a:t>
            </a:r>
            <a:r>
              <a:rPr lang="zh-CN" altLang="en-US" sz="2800">
                <a:solidFill>
                  <a:srgbClr val="008000"/>
                </a:solidFill>
                <a:latin typeface="Times New Roman" panose="02020603050405020304" pitchFamily="18" charset="0"/>
                <a:ea typeface="隶书" panose="02010509060101010101" pitchFamily="49" charset="-122"/>
              </a:rPr>
              <a:t>表示 </a:t>
            </a:r>
            <a:r>
              <a:rPr lang="en-US" altLang="zh-CN" sz="2800" b="1">
                <a:solidFill>
                  <a:srgbClr val="008000"/>
                </a:solidFill>
                <a:latin typeface="Times New Roman" panose="02020603050405020304" pitchFamily="18" charset="0"/>
                <a:ea typeface="隶书" panose="02010509060101010101" pitchFamily="49" charset="-122"/>
              </a:rPr>
              <a:t>x </a:t>
            </a:r>
            <a:r>
              <a:rPr lang="zh-CN" altLang="en-US" sz="2800">
                <a:solidFill>
                  <a:srgbClr val="008000"/>
                </a:solidFill>
                <a:latin typeface="Times New Roman" panose="02020603050405020304" pitchFamily="18" charset="0"/>
                <a:ea typeface="隶书" panose="02010509060101010101" pitchFamily="49" charset="-122"/>
              </a:rPr>
              <a:t>在结点</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rgbClr val="008000"/>
                </a:solidFill>
                <a:latin typeface="Times New Roman" panose="02020603050405020304" pitchFamily="18" charset="0"/>
                <a:ea typeface="隶书" panose="02010509060101010101" pitchFamily="49" charset="-122"/>
              </a:rPr>
              <a:t>中找到</a:t>
            </a:r>
            <a:r>
              <a:rPr lang="en-US" altLang="zh-CN" sz="2800">
                <a:solidFill>
                  <a:srgbClr val="008000"/>
                </a:solidFill>
                <a:latin typeface="Times New Roman" panose="02020603050405020304" pitchFamily="18" charset="0"/>
                <a:ea typeface="隶书" panose="02010509060101010101" pitchFamily="49" charset="-122"/>
              </a:rPr>
              <a:t>, </a:t>
            </a:r>
            <a:r>
              <a:rPr lang="zh-CN" altLang="en-US" sz="2800">
                <a:solidFill>
                  <a:srgbClr val="008000"/>
                </a:solidFill>
                <a:latin typeface="Times New Roman" panose="02020603050405020304" pitchFamily="18" charset="0"/>
                <a:ea typeface="隶书" panose="02010509060101010101" pitchFamily="49" charset="-122"/>
              </a:rPr>
              <a:t>该结点的</a:t>
            </a:r>
            <a:r>
              <a:rPr lang="en-US" altLang="zh-CN" sz="2800" b="1">
                <a:solidFill>
                  <a:schemeClr val="tx2"/>
                </a:solidFill>
                <a:latin typeface="Times New Roman" panose="02020603050405020304" pitchFamily="18" charset="0"/>
                <a:ea typeface="隶书" panose="02010509060101010101" pitchFamily="49" charset="-122"/>
              </a:rPr>
              <a:t>k[i]</a:t>
            </a:r>
            <a:r>
              <a:rPr lang="zh-CN" altLang="en-US" sz="2800">
                <a:solidFill>
                  <a:srgbClr val="008000"/>
                </a:solidFill>
                <a:latin typeface="Times New Roman" panose="02020603050405020304" pitchFamily="18" charset="0"/>
                <a:ea typeface="隶书" panose="02010509060101010101" pitchFamily="49" charset="-122"/>
              </a:rPr>
              <a:t>等于</a:t>
            </a:r>
            <a:r>
              <a:rPr lang="en-US" altLang="zh-CN" sz="2800" b="1">
                <a:solidFill>
                  <a:schemeClr val="tx2"/>
                </a:solidFill>
                <a:latin typeface="Times New Roman" panose="02020603050405020304" pitchFamily="18" charset="0"/>
                <a:ea typeface="隶书" panose="02010509060101010101" pitchFamily="49" charset="-122"/>
              </a:rPr>
              <a:t>x</a:t>
            </a:r>
            <a:r>
              <a:rPr lang="en-US" altLang="zh-CN" sz="2800" b="1">
                <a:solidFill>
                  <a:srgbClr val="008000"/>
                </a:solidFill>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solidFill>
                  <a:srgbClr val="008000"/>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tag = 1</a:t>
            </a:r>
            <a:r>
              <a:rPr lang="en-US" altLang="zh-CN" sz="2800">
                <a:solidFill>
                  <a:srgbClr val="008000"/>
                </a:solidFill>
                <a:latin typeface="Times New Roman" panose="02020603050405020304" pitchFamily="18" charset="0"/>
                <a:ea typeface="隶书" panose="02010509060101010101" pitchFamily="49" charset="-122"/>
              </a:rPr>
              <a:t>, </a:t>
            </a:r>
            <a:r>
              <a:rPr lang="zh-CN" altLang="en-US" sz="2800">
                <a:solidFill>
                  <a:srgbClr val="008000"/>
                </a:solidFill>
                <a:latin typeface="Times New Roman" panose="02020603050405020304" pitchFamily="18" charset="0"/>
                <a:ea typeface="隶书" panose="02010509060101010101" pitchFamily="49" charset="-122"/>
              </a:rPr>
              <a:t>表示没有找到</a:t>
            </a:r>
            <a:r>
              <a:rPr lang="en-US" altLang="zh-CN" sz="2800">
                <a:solidFill>
                  <a:srgbClr val="008000"/>
                </a:solidFill>
                <a:latin typeface="Times New Roman" panose="02020603050405020304" pitchFamily="18" charset="0"/>
                <a:ea typeface="隶书" panose="02010509060101010101" pitchFamily="49" charset="-122"/>
              </a:rPr>
              <a:t>x, </a:t>
            </a:r>
            <a:r>
              <a:rPr lang="zh-CN" altLang="en-US" sz="2800">
                <a:solidFill>
                  <a:srgbClr val="008000"/>
                </a:solidFill>
                <a:latin typeface="Times New Roman" panose="02020603050405020304" pitchFamily="18" charset="0"/>
                <a:ea typeface="隶书" panose="02010509060101010101" pitchFamily="49" charset="-122"/>
              </a:rPr>
              <a:t>可插入结点为</a:t>
            </a:r>
            <a:r>
              <a:rPr lang="en-US" altLang="zh-CN" sz="2800" b="1">
                <a:solidFill>
                  <a:schemeClr val="tx2"/>
                </a:solidFill>
                <a:latin typeface="Times New Roman" panose="02020603050405020304" pitchFamily="18" charset="0"/>
                <a:ea typeface="隶书" panose="02010509060101010101" pitchFamily="49" charset="-122"/>
              </a:rPr>
              <a:t>r</a:t>
            </a:r>
            <a:r>
              <a:rPr lang="en-US" altLang="zh-CN" sz="2800">
                <a:solidFill>
                  <a:srgbClr val="008000"/>
                </a:solidFill>
                <a:latin typeface="Times New Roman" panose="02020603050405020304" pitchFamily="18" charset="0"/>
                <a:ea typeface="隶书" panose="02010509060101010101" pitchFamily="49" charset="-122"/>
              </a:rPr>
              <a:t>, </a:t>
            </a:r>
            <a:r>
              <a:rPr lang="zh-CN" altLang="en-US" sz="2800">
                <a:solidFill>
                  <a:srgbClr val="008000"/>
                </a:solidFill>
                <a:latin typeface="Times New Roman" panose="02020603050405020304" pitchFamily="18" charset="0"/>
                <a:ea typeface="隶书" panose="02010509060101010101" pitchFamily="49" charset="-122"/>
              </a:rPr>
              <a:t>插入到该</a:t>
            </a:r>
          </a:p>
          <a:p>
            <a:pPr>
              <a:spcBef>
                <a:spcPct val="10000"/>
              </a:spcBef>
              <a:buFont typeface="Wingdings" panose="05000000000000000000" pitchFamily="2" charset="2"/>
              <a:buNone/>
            </a:pPr>
            <a:r>
              <a:rPr lang="en-US" altLang="zh-CN" sz="2800" b="1">
                <a:solidFill>
                  <a:srgbClr val="008000"/>
                </a:solidFill>
                <a:latin typeface="Times New Roman" panose="02020603050405020304" pitchFamily="18" charset="0"/>
                <a:ea typeface="隶书" panose="02010509060101010101" pitchFamily="49" charset="-122"/>
              </a:rPr>
              <a:t>//</a:t>
            </a:r>
            <a:r>
              <a:rPr lang="zh-CN" altLang="en-US" sz="2800">
                <a:solidFill>
                  <a:srgbClr val="008000"/>
                </a:solidFill>
                <a:latin typeface="Times New Roman" panose="02020603050405020304" pitchFamily="18" charset="0"/>
                <a:ea typeface="隶书" panose="02010509060101010101" pitchFamily="49" charset="-122"/>
              </a:rPr>
              <a:t>结点的</a:t>
            </a:r>
            <a:r>
              <a:rPr lang="en-US" altLang="zh-CN" sz="2800" b="1">
                <a:solidFill>
                  <a:schemeClr val="tx2"/>
                </a:solidFill>
                <a:latin typeface="Times New Roman" panose="02020603050405020304" pitchFamily="18" charset="0"/>
                <a:ea typeface="隶书" panose="02010509060101010101" pitchFamily="49" charset="-122"/>
              </a:rPr>
              <a:t>k[i]</a:t>
            </a:r>
            <a:r>
              <a:rPr lang="zh-CN" altLang="en-US" sz="2800">
                <a:solidFill>
                  <a:srgbClr val="008000"/>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k[i+1]</a:t>
            </a:r>
            <a:r>
              <a:rPr lang="zh-CN" altLang="en-US" sz="2800">
                <a:solidFill>
                  <a:srgbClr val="008000"/>
                </a:solidFill>
                <a:latin typeface="Times New Roman" panose="02020603050405020304" pitchFamily="18" charset="0"/>
                <a:ea typeface="隶书" panose="02010509060101010101" pitchFamily="49" charset="-122"/>
              </a:rPr>
              <a:t>之间</a:t>
            </a:r>
            <a:r>
              <a:rPr lang="zh-CN" altLang="en-US" sz="2800" b="1">
                <a:solidFill>
                  <a:srgbClr val="008000"/>
                </a:solidFill>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Triple result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记录搜索结果三元组</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GetNode (root)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从盘上读取结点</a:t>
            </a:r>
            <a:r>
              <a:rPr lang="en-US" altLang="zh-CN" sz="2800" b="1">
                <a:solidFill>
                  <a:schemeClr val="tx2"/>
                </a:solidFill>
                <a:latin typeface="Times New Roman" panose="02020603050405020304" pitchFamily="18" charset="0"/>
                <a:ea typeface="隶书" panose="02010509060101010101" pitchFamily="49" charset="-122"/>
              </a:rPr>
              <a:t>root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是扫描指针</a:t>
            </a:r>
            <a:r>
              <a:rPr lang="en-US" altLang="zh-CN" sz="2800" b="1">
                <a:solidFill>
                  <a:schemeClr val="tx2"/>
                </a:solidFill>
                <a:latin typeface="Times New Roman" panose="02020603050405020304" pitchFamily="18" charset="0"/>
                <a:ea typeface="隶书" panose="02010509060101010101" pitchFamily="49" charset="-122"/>
              </a:rPr>
              <a:t>,q</a:t>
            </a:r>
            <a:r>
              <a:rPr lang="zh-CN" altLang="en-US" sz="2800">
                <a:solidFill>
                  <a:schemeClr val="tx2"/>
                </a:solidFill>
                <a:latin typeface="Times New Roman" panose="02020603050405020304" pitchFamily="18" charset="0"/>
                <a:ea typeface="隶书" panose="02010509060101010101" pitchFamily="49" charset="-122"/>
              </a:rPr>
              <a:t>是</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的父结点指针</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051E44F-4507-46BB-AA04-23F4F24D48A5}"/>
              </a:ext>
            </a:extLst>
          </p:cNvPr>
          <p:cNvSpPr>
            <a:spLocks noGrp="1"/>
          </p:cNvSpPr>
          <p:nvPr>
            <p:ph type="sldNum" sz="quarter" idx="11"/>
          </p:nvPr>
        </p:nvSpPr>
        <p:spPr/>
        <p:txBody>
          <a:bodyPr/>
          <a:lstStyle/>
          <a:p>
            <a:fld id="{4E3BC873-7C47-45EA-AF02-2237EF62DEF0}" type="slidenum">
              <a:rPr lang="en-US" altLang="zh-CN"/>
              <a:pPr/>
              <a:t>13</a:t>
            </a:fld>
            <a:endParaRPr lang="en-US" altLang="zh-CN"/>
          </a:p>
        </p:txBody>
      </p:sp>
      <p:sp>
        <p:nvSpPr>
          <p:cNvPr id="796675" name="Rectangle 3">
            <a:extLst>
              <a:ext uri="{FF2B5EF4-FFF2-40B4-BE49-F238E27FC236}">
                <a16:creationId xmlns:a16="http://schemas.microsoft.com/office/drawing/2014/main" id="{E79FC078-0882-4FE8-9F80-13CABF5FDF13}"/>
              </a:ext>
            </a:extLst>
          </p:cNvPr>
          <p:cNvSpPr>
            <a:spLocks noGrp="1" noChangeArrowheads="1"/>
          </p:cNvSpPr>
          <p:nvPr>
            <p:ph type="body" idx="1"/>
          </p:nvPr>
        </p:nvSpPr>
        <p:spPr>
          <a:xfrm>
            <a:off x="482600" y="765175"/>
            <a:ext cx="8229600" cy="5724525"/>
          </a:xfrm>
        </p:spPr>
        <p:txBody>
          <a:bodyPr/>
          <a:lstStyle/>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各个记录盘面上半径相同的磁道合在一起称为</a:t>
            </a:r>
            <a:r>
              <a:rPr lang="zh-CN" altLang="en-US" sz="3000" b="1">
                <a:solidFill>
                  <a:schemeClr val="tx2"/>
                </a:solidFill>
                <a:latin typeface="Times New Roman" panose="02020603050405020304" pitchFamily="18" charset="0"/>
                <a:ea typeface="仿宋_GB2312" pitchFamily="49" charset="-122"/>
              </a:rPr>
              <a:t>柱面</a:t>
            </a:r>
            <a:r>
              <a:rPr lang="zh-CN" altLang="en-US" sz="3000" b="1">
                <a:latin typeface="Times New Roman" panose="02020603050405020304" pitchFamily="18" charset="0"/>
                <a:ea typeface="仿宋_GB2312" pitchFamily="49" charset="-122"/>
              </a:rPr>
              <a:t>。动臂的移动实际上是将磁头从一个柱面移动到另一个柱面上。 </a:t>
            </a:r>
          </a:p>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一个</a:t>
            </a:r>
            <a:r>
              <a:rPr lang="zh-CN" altLang="en-US" sz="3000" b="1">
                <a:solidFill>
                  <a:schemeClr val="tx2"/>
                </a:solidFill>
                <a:latin typeface="Times New Roman" panose="02020603050405020304" pitchFamily="18" charset="0"/>
                <a:ea typeface="仿宋_GB2312" pitchFamily="49" charset="-122"/>
              </a:rPr>
              <a:t>磁道</a:t>
            </a:r>
            <a:r>
              <a:rPr lang="zh-CN" altLang="en-US" sz="3000" b="1">
                <a:latin typeface="Times New Roman" panose="02020603050405020304" pitchFamily="18" charset="0"/>
                <a:ea typeface="仿宋_GB2312" pitchFamily="49" charset="-122"/>
              </a:rPr>
              <a:t>可以划分为若干段，称为</a:t>
            </a:r>
            <a:r>
              <a:rPr lang="zh-CN" altLang="en-US" sz="3000" b="1">
                <a:solidFill>
                  <a:schemeClr val="tx2"/>
                </a:solidFill>
                <a:latin typeface="Times New Roman" panose="02020603050405020304" pitchFamily="18" charset="0"/>
                <a:ea typeface="仿宋_GB2312" pitchFamily="49" charset="-122"/>
              </a:rPr>
              <a:t>扇区</a:t>
            </a:r>
            <a:r>
              <a:rPr lang="zh-CN" altLang="en-US" sz="3000" b="1">
                <a:latin typeface="Times New Roman" panose="02020603050405020304" pitchFamily="18" charset="0"/>
                <a:ea typeface="仿宋_GB2312" pitchFamily="49" charset="-122"/>
              </a:rPr>
              <a:t>，一个扇区就是一次读写的最小数据量。这样，对磁盘存储器来说，从大到小的存储单位是：盘片组、柱面、磁道和扇区。</a:t>
            </a:r>
          </a:p>
          <a:p>
            <a:pPr marL="609600" indent="-609600">
              <a:lnSpc>
                <a:spcPct val="105000"/>
              </a:lnSpc>
              <a:buClr>
                <a:srgbClr val="800080"/>
              </a:buClr>
              <a:buSzPct val="50000"/>
            </a:pPr>
            <a:r>
              <a:rPr lang="zh-CN" altLang="en-US" sz="3000" b="1">
                <a:latin typeface="Times New Roman" panose="02020603050405020304" pitchFamily="18" charset="0"/>
                <a:ea typeface="仿宋_GB2312" pitchFamily="49" charset="-122"/>
              </a:rPr>
              <a:t>对磁盘存储器进行一次存取所需时间：</a:t>
            </a:r>
          </a:p>
          <a:p>
            <a:pPr marL="990600" lvl="1" indent="-533400">
              <a:lnSpc>
                <a:spcPct val="105000"/>
              </a:lnSpc>
              <a:buClr>
                <a:schemeClr val="tx2"/>
              </a:buClr>
              <a:buSzTx/>
              <a:buFont typeface="Wingdings" panose="05000000000000000000" pitchFamily="2" charset="2"/>
              <a:buAutoNum type="arabicPeriod"/>
            </a:pPr>
            <a:r>
              <a:rPr lang="zh-CN" altLang="en-US" sz="3000" b="1">
                <a:latin typeface="Times New Roman" panose="02020603050405020304" pitchFamily="18" charset="0"/>
                <a:ea typeface="仿宋_GB2312" pitchFamily="49" charset="-122"/>
              </a:rPr>
              <a:t>当有多个盘片组时，要选定某个盘片组。这是由电子线路实现的，速度很快。</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7526522-332E-4297-BE6C-69F882EB2FB1}"/>
              </a:ext>
            </a:extLst>
          </p:cNvPr>
          <p:cNvSpPr>
            <a:spLocks noGrp="1"/>
          </p:cNvSpPr>
          <p:nvPr>
            <p:ph type="sldNum" sz="quarter" idx="11"/>
          </p:nvPr>
        </p:nvSpPr>
        <p:spPr/>
        <p:txBody>
          <a:bodyPr/>
          <a:lstStyle/>
          <a:p>
            <a:fld id="{E12F408A-9543-4631-B69D-E9545CE58A5E}" type="slidenum">
              <a:rPr lang="en-US" altLang="zh-CN"/>
              <a:pPr/>
              <a:t>130</a:t>
            </a:fld>
            <a:endParaRPr lang="en-US" altLang="zh-CN"/>
          </a:p>
        </p:txBody>
      </p:sp>
      <p:sp>
        <p:nvSpPr>
          <p:cNvPr id="833539" name="Rectangle 3">
            <a:extLst>
              <a:ext uri="{FF2B5EF4-FFF2-40B4-BE49-F238E27FC236}">
                <a16:creationId xmlns:a16="http://schemas.microsoft.com/office/drawing/2014/main" id="{796A34B3-D739-47F4-A16D-DB21771B9AB1}"/>
              </a:ext>
            </a:extLst>
          </p:cNvPr>
          <p:cNvSpPr>
            <a:spLocks noGrp="1" noChangeArrowheads="1"/>
          </p:cNvSpPr>
          <p:nvPr>
            <p:ph type="body" idx="1"/>
          </p:nvPr>
        </p:nvSpPr>
        <p:spPr>
          <a:xfrm>
            <a:off x="457200" y="657225"/>
            <a:ext cx="8229600" cy="579596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从根开始检测</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key[(p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n)+1]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MaxValue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key[i+1]</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x) 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在结点内搜索</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key[i+1]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搜索成功</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result.r</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result.i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i+1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result.tag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result</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ptr[i]</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本结点无</a:t>
            </a:r>
            <a:r>
              <a:rPr lang="en-US" altLang="zh-CN" sz="2800">
                <a:solidFill>
                  <a:schemeClr val="tx2"/>
                </a:solidFill>
                <a:latin typeface="Times New Roman" panose="02020603050405020304" pitchFamily="18" charset="0"/>
                <a:ea typeface="隶书" panose="02010509060101010101" pitchFamily="49" charset="-122"/>
              </a:rPr>
              <a:t>x</a:t>
            </a:r>
            <a:r>
              <a:rPr lang="en-US" altLang="zh-CN" sz="2800" b="1">
                <a:solidFill>
                  <a:schemeClr val="tx2"/>
                </a:solidFill>
                <a:latin typeface="Times New Roman" panose="02020603050405020304" pitchFamily="18" charset="0"/>
                <a:ea typeface="隶书" panose="02010509060101010101" pitchFamily="49" charset="-122"/>
              </a:rPr>
              <a:t>, q</a:t>
            </a:r>
            <a:r>
              <a:rPr lang="zh-CN" altLang="en-US" sz="2800">
                <a:solidFill>
                  <a:schemeClr val="tx2"/>
                </a:solidFill>
                <a:latin typeface="Times New Roman" panose="02020603050405020304" pitchFamily="18" charset="0"/>
                <a:ea typeface="隶书" panose="02010509060101010101" pitchFamily="49" charset="-122"/>
              </a:rPr>
              <a:t>记下当前结点</a:t>
            </a:r>
            <a:r>
              <a:rPr lang="en-US" altLang="zh-CN" sz="2800" b="1">
                <a:solidFill>
                  <a:schemeClr val="tx2"/>
                </a:solidFill>
                <a:latin typeface="Times New Roman" panose="02020603050405020304" pitchFamily="18" charset="0"/>
                <a:ea typeface="隶书" panose="02010509060101010101" pitchFamily="49" charset="-122"/>
              </a:rPr>
              <a:t>, p</a:t>
            </a:r>
            <a:r>
              <a:rPr lang="zh-CN" altLang="en-US" sz="2800">
                <a:solidFill>
                  <a:schemeClr val="tx2"/>
                </a:solidFill>
                <a:latin typeface="Times New Roman" panose="02020603050405020304" pitchFamily="18" charset="0"/>
                <a:ea typeface="隶书" panose="02010509060101010101" pitchFamily="49" charset="-122"/>
              </a:rPr>
              <a:t>下降到子树</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GetNode(p)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从磁盘上读取结点</a:t>
            </a:r>
            <a:r>
              <a:rPr lang="en-US" altLang="zh-CN" sz="2800" b="1">
                <a:solidFill>
                  <a:schemeClr val="tx2"/>
                </a:solidFill>
                <a:latin typeface="Times New Roman" panose="02020603050405020304" pitchFamily="18" charset="0"/>
                <a:ea typeface="隶书" panose="02010509060101010101" pitchFamily="49" charset="-122"/>
              </a:rPr>
              <a:t>p</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rPr>
              <a:t>    </a:t>
            </a:r>
            <a:r>
              <a:rPr lang="en-US" altLang="zh-CN" sz="2800">
                <a:latin typeface="Times New Roman" panose="02020603050405020304" pitchFamily="18" charset="0"/>
              </a:rPr>
              <a:t>result.r</a:t>
            </a:r>
            <a:r>
              <a:rPr lang="en-US" altLang="zh-CN" sz="2800" b="1">
                <a:latin typeface="Times New Roman" panose="02020603050405020304" pitchFamily="18" charset="0"/>
              </a:rPr>
              <a:t> = </a:t>
            </a:r>
            <a:r>
              <a:rPr lang="en-US" altLang="zh-CN" sz="2800">
                <a:latin typeface="Times New Roman" panose="02020603050405020304" pitchFamily="18" charset="0"/>
              </a:rPr>
              <a:t>q</a:t>
            </a:r>
            <a:r>
              <a:rPr lang="en-US" altLang="zh-CN" sz="2800" b="1">
                <a:latin typeface="Times New Roman" panose="02020603050405020304" pitchFamily="18" charset="0"/>
              </a:rPr>
              <a:t>;  </a:t>
            </a:r>
            <a:r>
              <a:rPr lang="en-US" altLang="zh-CN" sz="2800">
                <a:latin typeface="Times New Roman" panose="02020603050405020304" pitchFamily="18" charset="0"/>
              </a:rPr>
              <a:t>result.i </a:t>
            </a:r>
            <a:r>
              <a:rPr lang="en-US" altLang="zh-CN" sz="2800" b="1">
                <a:latin typeface="Times New Roman" panose="02020603050405020304" pitchFamily="18" charset="0"/>
              </a:rPr>
              <a:t>= </a:t>
            </a:r>
            <a:r>
              <a:rPr lang="en-US" altLang="zh-CN" sz="2800">
                <a:latin typeface="Times New Roman" panose="02020603050405020304" pitchFamily="18" charset="0"/>
              </a:rPr>
              <a:t>i</a:t>
            </a:r>
            <a:r>
              <a:rPr lang="en-US" altLang="zh-CN" sz="2800" b="1">
                <a:latin typeface="Times New Roman" panose="02020603050405020304" pitchFamily="18" charset="0"/>
              </a:rPr>
              <a:t>;  </a:t>
            </a:r>
            <a:r>
              <a:rPr lang="en-US" altLang="zh-CN" sz="2800">
                <a:latin typeface="Times New Roman" panose="02020603050405020304" pitchFamily="18" charset="0"/>
              </a:rPr>
              <a:t>result.tag</a:t>
            </a:r>
            <a:r>
              <a:rPr lang="en-US" altLang="zh-CN" sz="2800" b="1">
                <a:latin typeface="Times New Roman" panose="02020603050405020304" pitchFamily="18" charset="0"/>
              </a:rPr>
              <a:t> = </a:t>
            </a:r>
            <a:r>
              <a:rPr lang="en-US" altLang="zh-CN" sz="2800">
                <a:latin typeface="Times New Roman" panose="02020603050405020304" pitchFamily="18" charset="0"/>
              </a:rPr>
              <a:t>1</a:t>
            </a:r>
            <a:r>
              <a:rPr lang="en-US" altLang="zh-CN" sz="2800" b="1">
                <a:latin typeface="Times New Roman" panose="02020603050405020304" pitchFamily="18" charset="0"/>
              </a:rPr>
              <a:t>;</a:t>
            </a:r>
            <a:r>
              <a:rPr lang="en-US" altLang="zh-CN" sz="2400"/>
              <a:t>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D4F573C-EA54-4AF2-9EE4-C66591F3B139}"/>
              </a:ext>
            </a:extLst>
          </p:cNvPr>
          <p:cNvSpPr>
            <a:spLocks noGrp="1"/>
          </p:cNvSpPr>
          <p:nvPr>
            <p:ph type="sldNum" sz="quarter" idx="11"/>
          </p:nvPr>
        </p:nvSpPr>
        <p:spPr/>
        <p:txBody>
          <a:bodyPr/>
          <a:lstStyle/>
          <a:p>
            <a:fld id="{FC0DDE13-32CA-4400-9B9F-3BEECEF67A83}" type="slidenum">
              <a:rPr lang="en-US" altLang="zh-CN"/>
              <a:pPr/>
              <a:t>131</a:t>
            </a:fld>
            <a:endParaRPr lang="en-US" altLang="zh-CN"/>
          </a:p>
        </p:txBody>
      </p:sp>
      <p:sp>
        <p:nvSpPr>
          <p:cNvPr id="545797" name="Rectangle 5">
            <a:extLst>
              <a:ext uri="{FF2B5EF4-FFF2-40B4-BE49-F238E27FC236}">
                <a16:creationId xmlns:a16="http://schemas.microsoft.com/office/drawing/2014/main" id="{C8F9DBCB-8CA5-4C9F-BB0C-CE7A1511F5FB}"/>
              </a:ext>
            </a:extLst>
          </p:cNvPr>
          <p:cNvSpPr>
            <a:spLocks noGrp="1" noChangeArrowheads="1"/>
          </p:cNvSpPr>
          <p:nvPr>
            <p:ph type="body" idx="1"/>
          </p:nvPr>
        </p:nvSpPr>
        <p:spPr>
          <a:xfrm>
            <a:off x="431800" y="658813"/>
            <a:ext cx="8229600" cy="5757862"/>
          </a:xfrm>
        </p:spPr>
        <p:txBody>
          <a:bodyPr/>
          <a:lstStyle/>
          <a:p>
            <a:pPr>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a:t>
            </a:r>
            <a:r>
              <a:rPr kumimoji="1" lang="en-US" altLang="zh-CN" sz="2800">
                <a:latin typeface="Times New Roman" panose="02020603050405020304" pitchFamily="18" charset="0"/>
                <a:ea typeface="隶书" panose="02010509060101010101" pitchFamily="49" charset="-122"/>
              </a:rPr>
              <a:t> result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搜索失败</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返回插入位置</a:t>
            </a:r>
            <a:endParaRPr kumimoji="1" lang="zh-CN" altLang="en-US" sz="2800" b="1">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buFont typeface="Wingdings" panose="05000000000000000000" pitchFamily="2" charset="2"/>
              <a:buNone/>
            </a:pPr>
            <a:endParaRPr kumimoji="1" lang="en-US" altLang="zh-CN" sz="2000" b="1">
              <a:latin typeface="Times New Roman" panose="02020603050405020304" pitchFamily="18" charset="0"/>
              <a:ea typeface="隶书" panose="02010509060101010101" pitchFamily="49" charset="-122"/>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提高搜索树的路数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可以改善树的搜索性能。对于给定的关键码数 </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，如果搜索树是平衡的，可以使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路搜索树的性能接近最佳。下面将讨论一种称之为</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树的平衡的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路搜索树。</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9FEB062-AEE3-41B1-8343-F021149D96AC}"/>
              </a:ext>
            </a:extLst>
          </p:cNvPr>
          <p:cNvSpPr>
            <a:spLocks noGrp="1"/>
          </p:cNvSpPr>
          <p:nvPr>
            <p:ph type="sldNum" sz="quarter" idx="11"/>
          </p:nvPr>
        </p:nvSpPr>
        <p:spPr/>
        <p:txBody>
          <a:bodyPr/>
          <a:lstStyle/>
          <a:p>
            <a:fld id="{77211A75-7CC3-415F-AC9C-FCF6FAD2C83A}" type="slidenum">
              <a:rPr lang="en-US" altLang="zh-CN"/>
              <a:pPr/>
              <a:t>132</a:t>
            </a:fld>
            <a:endParaRPr lang="en-US" altLang="zh-CN"/>
          </a:p>
        </p:txBody>
      </p:sp>
      <p:sp>
        <p:nvSpPr>
          <p:cNvPr id="546818" name="Rectangle 2">
            <a:extLst>
              <a:ext uri="{FF2B5EF4-FFF2-40B4-BE49-F238E27FC236}">
                <a16:creationId xmlns:a16="http://schemas.microsoft.com/office/drawing/2014/main" id="{60E2EA8C-27B4-4AE0-89A4-B9A536AC5324}"/>
              </a:ext>
            </a:extLst>
          </p:cNvPr>
          <p:cNvSpPr>
            <a:spLocks noGrp="1" noChangeArrowheads="1"/>
          </p:cNvSpPr>
          <p:nvPr>
            <p:ph type="title"/>
          </p:nvPr>
        </p:nvSpPr>
        <p:spPr>
          <a:xfrm>
            <a:off x="3467100" y="476250"/>
            <a:ext cx="1752600" cy="828675"/>
          </a:xfrm>
        </p:spPr>
        <p:txBody>
          <a:bodyPr/>
          <a:lstStyle/>
          <a:p>
            <a:pPr algn="ctr"/>
            <a:r>
              <a:rPr lang="en-US" altLang="zh-CN" sz="4000" b="1">
                <a:solidFill>
                  <a:srgbClr val="CC3300"/>
                </a:solidFill>
                <a:latin typeface="华文新魏" panose="02010800040101010101" pitchFamily="2" charset="-122"/>
                <a:ea typeface="华文新魏" panose="02010800040101010101" pitchFamily="2" charset="-122"/>
              </a:rPr>
              <a:t>B </a:t>
            </a:r>
            <a:r>
              <a:rPr lang="zh-CN" altLang="en-US" sz="4000" b="1">
                <a:solidFill>
                  <a:srgbClr val="CC3300"/>
                </a:solidFill>
                <a:latin typeface="华文新魏" panose="02010800040101010101" pitchFamily="2" charset="-122"/>
                <a:ea typeface="华文新魏" panose="02010800040101010101" pitchFamily="2" charset="-122"/>
              </a:rPr>
              <a:t>树</a:t>
            </a:r>
            <a:endParaRPr lang="zh-CN" altLang="en-US" sz="4000">
              <a:latin typeface="华文新魏" panose="02010800040101010101" pitchFamily="2" charset="-122"/>
              <a:ea typeface="华文新魏" panose="02010800040101010101" pitchFamily="2" charset="-122"/>
            </a:endParaRPr>
          </a:p>
        </p:txBody>
      </p:sp>
      <p:sp>
        <p:nvSpPr>
          <p:cNvPr id="546819" name="Rectangle 3">
            <a:extLst>
              <a:ext uri="{FF2B5EF4-FFF2-40B4-BE49-F238E27FC236}">
                <a16:creationId xmlns:a16="http://schemas.microsoft.com/office/drawing/2014/main" id="{E9D6D40B-AAC9-4B63-9DCF-0D9A56D66275}"/>
              </a:ext>
            </a:extLst>
          </p:cNvPr>
          <p:cNvSpPr>
            <a:spLocks noGrp="1" noChangeArrowheads="1"/>
          </p:cNvSpPr>
          <p:nvPr>
            <p:ph type="body" idx="1"/>
          </p:nvPr>
        </p:nvSpPr>
        <p:spPr>
          <a:xfrm>
            <a:off x="600075" y="1295400"/>
            <a:ext cx="7975600" cy="5410200"/>
          </a:xfrm>
        </p:spPr>
        <p:txBody>
          <a:bodyPr/>
          <a:lstStyle/>
          <a:p>
            <a:pPr>
              <a:lnSpc>
                <a:spcPct val="105000"/>
              </a:lnSpc>
              <a:buClr>
                <a:srgbClr val="800080"/>
              </a:buClr>
              <a:buSzPct val="50000"/>
            </a:pPr>
            <a:r>
              <a:rPr lang="zh-CN" altLang="en-US" sz="2900" b="1">
                <a:latin typeface="Times New Roman" panose="02020603050405020304" pitchFamily="18" charset="0"/>
                <a:ea typeface="仿宋_GB2312" pitchFamily="49" charset="-122"/>
              </a:rPr>
              <a:t>一棵 </a:t>
            </a:r>
            <a:r>
              <a:rPr lang="en-US" altLang="zh-CN" sz="29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阶</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树是一棵平衡的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路搜索树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它或者是空树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或者是满足下列性质的树：</a:t>
            </a:r>
          </a:p>
          <a:p>
            <a:pPr lvl="1">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根结点</a:t>
            </a:r>
            <a:r>
              <a:rPr lang="zh-CN" altLang="en-US" sz="3000" b="1">
                <a:solidFill>
                  <a:schemeClr val="tx2"/>
                </a:solidFill>
                <a:latin typeface="Times New Roman" panose="02020603050405020304" pitchFamily="18" charset="0"/>
                <a:ea typeface="仿宋_GB2312" pitchFamily="49" charset="-122"/>
              </a:rPr>
              <a:t>至少有 </a:t>
            </a:r>
            <a:r>
              <a:rPr lang="en-US" altLang="zh-CN" sz="3000" b="1">
                <a:solidFill>
                  <a:schemeClr val="tx2"/>
                </a:solidFill>
                <a:latin typeface="Times New Roman" panose="02020603050405020304" pitchFamily="18" charset="0"/>
                <a:ea typeface="仿宋_GB2312" pitchFamily="49" charset="-122"/>
              </a:rPr>
              <a:t>2 </a:t>
            </a:r>
            <a:r>
              <a:rPr lang="zh-CN" altLang="en-US" sz="3000" b="1">
                <a:solidFill>
                  <a:schemeClr val="tx2"/>
                </a:solidFill>
                <a:latin typeface="Times New Roman" panose="02020603050405020304" pitchFamily="18" charset="0"/>
                <a:ea typeface="仿宋_GB2312" pitchFamily="49" charset="-122"/>
              </a:rPr>
              <a:t>个子女</a:t>
            </a:r>
            <a:r>
              <a:rPr lang="zh-CN" altLang="en-US" sz="3000" b="1">
                <a:latin typeface="Times New Roman" panose="02020603050405020304" pitchFamily="18" charset="0"/>
                <a:ea typeface="仿宋_GB2312" pitchFamily="49" charset="-122"/>
              </a:rPr>
              <a:t>。</a:t>
            </a:r>
          </a:p>
          <a:p>
            <a:pPr lvl="1">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除根结点以外的所有结点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不包括失败结点</a:t>
            </a:r>
            <a:r>
              <a:rPr lang="en-US" altLang="zh-CN" sz="3000" b="1">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至少有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个子女。</a:t>
            </a:r>
          </a:p>
          <a:p>
            <a:pPr lvl="1">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所有的失败结点都位于同一层。</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树中的“失败”结点是当 </a:t>
            </a:r>
            <a:r>
              <a:rPr lang="en-US" altLang="zh-CN" sz="3000" b="1" i="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不在树中时才能到达的结点。这些结点实际不存在，指向它们的指针为</a:t>
            </a:r>
            <a:r>
              <a:rPr lang="en-US" altLang="zh-CN" sz="3000" b="1">
                <a:latin typeface="Times New Roman" panose="02020603050405020304" pitchFamily="18" charset="0"/>
                <a:ea typeface="仿宋_GB2312" pitchFamily="49" charset="-122"/>
              </a:rPr>
              <a:t>NULL</a:t>
            </a:r>
            <a:r>
              <a:rPr lang="zh-CN" altLang="en-US" sz="2900" b="1">
                <a:latin typeface="Times New Roman" panose="02020603050405020304" pitchFamily="18" charset="0"/>
                <a:ea typeface="仿宋_GB2312" pitchFamily="49" charset="-122"/>
              </a:rPr>
              <a:t>。它们不计入树的高度。</a:t>
            </a:r>
            <a:endParaRPr lang="zh-CN" altLang="en-US" sz="2900">
              <a:latin typeface="Times New Roman" panose="02020603050405020304" pitchFamily="18" charset="0"/>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F669BCA-65A8-43D6-ADFE-7CE2866208FD}"/>
              </a:ext>
            </a:extLst>
          </p:cNvPr>
          <p:cNvSpPr>
            <a:spLocks noGrp="1"/>
          </p:cNvSpPr>
          <p:nvPr>
            <p:ph type="sldNum" sz="quarter" idx="11"/>
          </p:nvPr>
        </p:nvSpPr>
        <p:spPr/>
        <p:txBody>
          <a:bodyPr/>
          <a:lstStyle/>
          <a:p>
            <a:fld id="{244537AD-926F-4E55-9C2B-3FA8DD48B8C7}" type="slidenum">
              <a:rPr lang="en-US" altLang="zh-CN"/>
              <a:pPr/>
              <a:t>133</a:t>
            </a:fld>
            <a:endParaRPr lang="en-US" altLang="zh-CN"/>
          </a:p>
        </p:txBody>
      </p:sp>
      <p:sp>
        <p:nvSpPr>
          <p:cNvPr id="835587" name="Rectangle 3">
            <a:extLst>
              <a:ext uri="{FF2B5EF4-FFF2-40B4-BE49-F238E27FC236}">
                <a16:creationId xmlns:a16="http://schemas.microsoft.com/office/drawing/2014/main" id="{C3D260F5-0418-491C-A101-AD6831AC16BB}"/>
              </a:ext>
            </a:extLst>
          </p:cNvPr>
          <p:cNvSpPr>
            <a:spLocks noGrp="1" noChangeArrowheads="1"/>
          </p:cNvSpPr>
          <p:nvPr>
            <p:ph type="body" idx="1"/>
          </p:nvPr>
        </p:nvSpPr>
        <p:spPr>
          <a:xfrm>
            <a:off x="457200" y="728663"/>
            <a:ext cx="8229600" cy="5616575"/>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注意，</a:t>
            </a:r>
            <a:r>
              <a:rPr lang="en-US" altLang="zh-CN" sz="3000" b="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阶</a:t>
            </a:r>
            <a:r>
              <a:rPr lang="en-US" altLang="zh-CN" sz="3000" b="1">
                <a:solidFill>
                  <a:schemeClr val="tx2"/>
                </a:solidFill>
                <a:latin typeface="Times New Roman" panose="02020603050405020304" pitchFamily="18" charset="0"/>
                <a:ea typeface="仿宋_GB2312" pitchFamily="49" charset="-122"/>
              </a:rPr>
              <a:t>B</a:t>
            </a:r>
            <a:r>
              <a:rPr lang="zh-CN" altLang="en-US" sz="3000" b="1">
                <a:solidFill>
                  <a:schemeClr val="tx2"/>
                </a:solidFill>
                <a:latin typeface="Times New Roman" panose="02020603050405020304" pitchFamily="18" charset="0"/>
                <a:ea typeface="仿宋_GB2312" pitchFamily="49" charset="-122"/>
              </a:rPr>
              <a:t>树继承了</a:t>
            </a:r>
            <a:r>
              <a:rPr lang="en-US" altLang="zh-CN" sz="3000" b="1">
                <a:solidFill>
                  <a:schemeClr val="tx2"/>
                </a:solidFill>
                <a:latin typeface="Times New Roman" panose="02020603050405020304" pitchFamily="18" charset="0"/>
                <a:ea typeface="仿宋_GB2312" pitchFamily="49" charset="-122"/>
              </a:rPr>
              <a:t>m</a:t>
            </a:r>
            <a:r>
              <a:rPr lang="zh-CN" altLang="en-US" sz="3000" b="1">
                <a:solidFill>
                  <a:schemeClr val="tx2"/>
                </a:solidFill>
                <a:latin typeface="Times New Roman" panose="02020603050405020304" pitchFamily="18" charset="0"/>
                <a:ea typeface="仿宋_GB2312" pitchFamily="49" charset="-122"/>
              </a:rPr>
              <a:t>路搜索树的定义</a:t>
            </a:r>
            <a:r>
              <a:rPr lang="zh-CN" altLang="en-US" sz="3000" b="1">
                <a:latin typeface="Times New Roman" panose="02020603050405020304" pitchFamily="18" charset="0"/>
                <a:ea typeface="仿宋_GB2312" pitchFamily="49" charset="-122"/>
              </a:rPr>
              <a:t>。原来</a:t>
            </a:r>
            <a:r>
              <a:rPr lang="en-US" altLang="zh-CN" sz="3000" b="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路搜索树定义中的规定在</a:t>
            </a:r>
            <a:r>
              <a:rPr lang="en-US" altLang="zh-CN" sz="3000" b="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阶</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树中都保留。</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事实上，在</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树的每个结点中还包含有一组指针</a:t>
            </a:r>
            <a:r>
              <a:rPr lang="en-US" altLang="zh-CN" sz="3000" b="1">
                <a:solidFill>
                  <a:schemeClr val="tx2"/>
                </a:solidFill>
                <a:latin typeface="Times New Roman" panose="02020603050405020304" pitchFamily="18" charset="0"/>
                <a:ea typeface="仿宋_GB2312" pitchFamily="49" charset="-122"/>
              </a:rPr>
              <a:t>recptr[</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，指向实际记录的存放地址。</a:t>
            </a:r>
          </a:p>
          <a:p>
            <a:pPr>
              <a:lnSpc>
                <a:spcPct val="110000"/>
              </a:lnSpc>
              <a:buClr>
                <a:srgbClr val="800080"/>
              </a:buClr>
              <a:buSzPct val="50000"/>
            </a:pPr>
            <a:r>
              <a:rPr lang="en-US" altLang="zh-CN" sz="3000" b="1">
                <a:solidFill>
                  <a:schemeClr val="tx2"/>
                </a:solidFill>
                <a:latin typeface="Times New Roman" panose="02020603050405020304" pitchFamily="18" charset="0"/>
                <a:ea typeface="仿宋_GB2312" pitchFamily="49" charset="-122"/>
              </a:rPr>
              <a:t>key[</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与</a:t>
            </a:r>
            <a:r>
              <a:rPr lang="en-US" altLang="zh-CN" sz="3000" b="1">
                <a:solidFill>
                  <a:schemeClr val="tx2"/>
                </a:solidFill>
                <a:latin typeface="Times New Roman" panose="02020603050405020304" pitchFamily="18" charset="0"/>
                <a:ea typeface="仿宋_GB2312" pitchFamily="49" charset="-122"/>
              </a:rPr>
              <a:t>recptr[</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(1</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&lt;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形成一个索引项 </a:t>
            </a:r>
            <a:r>
              <a:rPr lang="en-US" altLang="zh-CN" sz="3000" b="1">
                <a:solidFill>
                  <a:schemeClr val="tx2"/>
                </a:solidFill>
                <a:latin typeface="Times New Roman" panose="02020603050405020304" pitchFamily="18" charset="0"/>
                <a:ea typeface="仿宋_GB2312" pitchFamily="49" charset="-122"/>
              </a:rPr>
              <a:t>(key[</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recptr[</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，通过</a:t>
            </a:r>
            <a:r>
              <a:rPr lang="en-US" altLang="zh-CN" sz="3000" b="1">
                <a:solidFill>
                  <a:schemeClr val="tx2"/>
                </a:solidFill>
                <a:latin typeface="Times New Roman" panose="02020603050405020304" pitchFamily="18" charset="0"/>
                <a:ea typeface="仿宋_GB2312" pitchFamily="49" charset="-122"/>
              </a:rPr>
              <a:t>key[</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可找到某个记录的存储地址</a:t>
            </a:r>
            <a:r>
              <a:rPr lang="en-US" altLang="zh-CN" sz="3000" b="1">
                <a:solidFill>
                  <a:schemeClr val="tx2"/>
                </a:solidFill>
                <a:latin typeface="Times New Roman" panose="02020603050405020304" pitchFamily="18" charset="0"/>
                <a:ea typeface="仿宋_GB2312" pitchFamily="49" charset="-122"/>
              </a:rPr>
              <a:t>recptr[</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在讨论</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树结构的操作时先不涉及</a:t>
            </a:r>
            <a:r>
              <a:rPr lang="en-US" altLang="zh-CN" sz="3000" b="1">
                <a:solidFill>
                  <a:schemeClr val="tx2"/>
                </a:solidFill>
                <a:latin typeface="Times New Roman" panose="02020603050405020304" pitchFamily="18" charset="0"/>
                <a:ea typeface="仿宋_GB2312" pitchFamily="49" charset="-122"/>
              </a:rPr>
              <a:t>recptr[</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，因此在后续讨论中该指针不出现。</a:t>
            </a:r>
            <a:endParaRPr lang="zh-CN" altLang="en-US" sz="3000"/>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a:extLst>
              <a:ext uri="{FF2B5EF4-FFF2-40B4-BE49-F238E27FC236}">
                <a16:creationId xmlns:a16="http://schemas.microsoft.com/office/drawing/2014/main" id="{9ADA29E0-40DA-4134-A049-EA4CB59D7EBA}"/>
              </a:ext>
            </a:extLst>
          </p:cNvPr>
          <p:cNvSpPr>
            <a:spLocks noGrp="1"/>
          </p:cNvSpPr>
          <p:nvPr>
            <p:ph type="sldNum" sz="quarter" idx="11"/>
          </p:nvPr>
        </p:nvSpPr>
        <p:spPr/>
        <p:txBody>
          <a:bodyPr/>
          <a:lstStyle/>
          <a:p>
            <a:fld id="{C54E78E9-AC88-47C0-A5ED-463937E2E62E}" type="slidenum">
              <a:rPr lang="en-US" altLang="zh-CN"/>
              <a:pPr/>
              <a:t>134</a:t>
            </a:fld>
            <a:endParaRPr lang="en-US" altLang="zh-CN"/>
          </a:p>
        </p:txBody>
      </p:sp>
      <p:sp>
        <p:nvSpPr>
          <p:cNvPr id="547845" name="Rectangle 5">
            <a:extLst>
              <a:ext uri="{FF2B5EF4-FFF2-40B4-BE49-F238E27FC236}">
                <a16:creationId xmlns:a16="http://schemas.microsoft.com/office/drawing/2014/main" id="{25822372-21A7-400F-A110-24A7F4DA9EEC}"/>
              </a:ext>
            </a:extLst>
          </p:cNvPr>
          <p:cNvSpPr>
            <a:spLocks noGrp="1" noChangeArrowheads="1"/>
          </p:cNvSpPr>
          <p:nvPr>
            <p:ph type="body" idx="1"/>
          </p:nvPr>
        </p:nvSpPr>
        <p:spPr>
          <a:xfrm>
            <a:off x="503238" y="728663"/>
            <a:ext cx="8054975" cy="5653087"/>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一棵</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树是平衡的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路搜索树，但一棵平衡的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路搜索树不一定是</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a:t>
            </a: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endParaRPr lang="zh-CN" altLang="en-US" sz="3000" b="1">
              <a:latin typeface="Times New Roman" panose="02020603050405020304" pitchFamily="18" charset="0"/>
              <a:ea typeface="仿宋_GB2312" pitchFamily="49" charset="-122"/>
            </a:endParaRPr>
          </a:p>
          <a:p>
            <a:pPr>
              <a:lnSpc>
                <a:spcPct val="110000"/>
              </a:lnSpc>
              <a:buClr>
                <a:srgbClr val="800080"/>
              </a:buClr>
              <a:buSzPct val="50000"/>
            </a:pPr>
            <a:r>
              <a:rPr lang="en-US" altLang="zh-CN" sz="3000" b="1">
                <a:latin typeface="Times New Roman" panose="02020603050405020304" pitchFamily="18" charset="0"/>
                <a:ea typeface="仿宋_GB2312" pitchFamily="49" charset="-122"/>
              </a:rPr>
              <a:t>2-3</a:t>
            </a:r>
            <a:r>
              <a:rPr lang="zh-CN" altLang="en-US" sz="3000" b="1">
                <a:latin typeface="Times New Roman" panose="02020603050405020304" pitchFamily="18" charset="0"/>
                <a:ea typeface="仿宋_GB2312" pitchFamily="49" charset="-122"/>
              </a:rPr>
              <a:t>树是</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阶的</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a:t>
            </a:r>
            <a:r>
              <a:rPr lang="en-US" altLang="zh-CN" sz="3000" b="1">
                <a:latin typeface="Times New Roman" panose="02020603050405020304" pitchFamily="18" charset="0"/>
                <a:ea typeface="仿宋_GB2312" pitchFamily="49" charset="-122"/>
              </a:rPr>
              <a:t>2-3-4</a:t>
            </a:r>
            <a:r>
              <a:rPr lang="zh-CN" altLang="en-US" sz="3000" b="1">
                <a:latin typeface="Times New Roman" panose="02020603050405020304" pitchFamily="18" charset="0"/>
                <a:ea typeface="仿宋_GB2312" pitchFamily="49" charset="-122"/>
              </a:rPr>
              <a:t>树是</a:t>
            </a:r>
            <a:r>
              <a:rPr lang="en-US" altLang="zh-CN" sz="3000" b="1">
                <a:latin typeface="Times New Roman" panose="02020603050405020304" pitchFamily="18" charset="0"/>
                <a:ea typeface="仿宋_GB2312" pitchFamily="49" charset="-122"/>
              </a:rPr>
              <a:t>4</a:t>
            </a:r>
            <a:r>
              <a:rPr lang="zh-CN" altLang="en-US" sz="3000" b="1">
                <a:latin typeface="Times New Roman" panose="02020603050405020304" pitchFamily="18" charset="0"/>
                <a:ea typeface="仿宋_GB2312" pitchFamily="49" charset="-122"/>
              </a:rPr>
              <a:t>阶</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a:t>
            </a:r>
            <a:r>
              <a:rPr lang="zh-CN" altLang="en-US"/>
              <a:t> </a:t>
            </a:r>
          </a:p>
        </p:txBody>
      </p:sp>
      <p:grpSp>
        <p:nvGrpSpPr>
          <p:cNvPr id="547890" name="Group 50">
            <a:extLst>
              <a:ext uri="{FF2B5EF4-FFF2-40B4-BE49-F238E27FC236}">
                <a16:creationId xmlns:a16="http://schemas.microsoft.com/office/drawing/2014/main" id="{7A45D806-137F-4DEC-A5FD-4E4002A6AA96}"/>
              </a:ext>
            </a:extLst>
          </p:cNvPr>
          <p:cNvGrpSpPr>
            <a:grpSpLocks/>
          </p:cNvGrpSpPr>
          <p:nvPr/>
        </p:nvGrpSpPr>
        <p:grpSpPr bwMode="auto">
          <a:xfrm>
            <a:off x="392113" y="1868488"/>
            <a:ext cx="8320087" cy="3397250"/>
            <a:chOff x="231" y="1953"/>
            <a:chExt cx="5241" cy="2140"/>
          </a:xfrm>
        </p:grpSpPr>
        <p:sp>
          <p:nvSpPr>
            <p:cNvPr id="547869" name="Rectangle 29">
              <a:extLst>
                <a:ext uri="{FF2B5EF4-FFF2-40B4-BE49-F238E27FC236}">
                  <a16:creationId xmlns:a16="http://schemas.microsoft.com/office/drawing/2014/main" id="{7CAFFF58-CD3B-4DAA-BD6A-6B39F9CF7BA3}"/>
                </a:ext>
              </a:extLst>
            </p:cNvPr>
            <p:cNvSpPr>
              <a:spLocks noChangeArrowheads="1"/>
            </p:cNvSpPr>
            <p:nvPr/>
          </p:nvSpPr>
          <p:spPr bwMode="auto">
            <a:xfrm>
              <a:off x="231" y="2316"/>
              <a:ext cx="35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8000"/>
                  </a:solidFill>
                  <a:effectLst>
                    <a:outerShdw blurRad="38100" dist="38100" dir="2700000" algn="tl">
                      <a:srgbClr val="C0C0C0"/>
                    </a:outerShdw>
                  </a:effectLst>
                  <a:ea typeface="隶书" panose="02010509060101010101" pitchFamily="49" charset="-122"/>
                </a:rPr>
                <a:t>非</a:t>
              </a:r>
              <a:r>
                <a:rPr kumimoji="1" lang="en-US" altLang="zh-CN" sz="2800" b="1">
                  <a:solidFill>
                    <a:srgbClr val="008000"/>
                  </a:solidFill>
                  <a:effectLst>
                    <a:outerShdw blurRad="38100" dist="38100" dir="2700000" algn="tl">
                      <a:srgbClr val="C0C0C0"/>
                    </a:outerShdw>
                  </a:effectLst>
                  <a:ea typeface="隶书" panose="02010509060101010101" pitchFamily="49" charset="-122"/>
                </a:rPr>
                <a:t>B </a:t>
              </a:r>
              <a:r>
                <a:rPr kumimoji="1" lang="zh-CN" altLang="en-US" sz="2800" b="1">
                  <a:solidFill>
                    <a:srgbClr val="008000"/>
                  </a:solidFill>
                  <a:effectLst>
                    <a:outerShdw blurRad="38100" dist="38100" dir="2700000" algn="tl">
                      <a:srgbClr val="C0C0C0"/>
                    </a:outerShdw>
                  </a:effectLst>
                  <a:ea typeface="隶书" panose="02010509060101010101" pitchFamily="49" charset="-122"/>
                </a:rPr>
                <a:t>树             	 	            </a:t>
              </a:r>
              <a:r>
                <a:rPr kumimoji="1" lang="en-US" altLang="zh-CN" sz="2800" b="1">
                  <a:solidFill>
                    <a:srgbClr val="008000"/>
                  </a:solidFill>
                  <a:effectLst>
                    <a:outerShdw blurRad="38100" dist="38100" dir="2700000" algn="tl">
                      <a:srgbClr val="C0C0C0"/>
                    </a:outerShdw>
                  </a:effectLst>
                  <a:ea typeface="隶书" panose="02010509060101010101" pitchFamily="49" charset="-122"/>
                </a:rPr>
                <a:t>B </a:t>
              </a:r>
              <a:r>
                <a:rPr kumimoji="1" lang="zh-CN" altLang="en-US" sz="2800" b="1">
                  <a:solidFill>
                    <a:srgbClr val="008000"/>
                  </a:solidFill>
                  <a:effectLst>
                    <a:outerShdw blurRad="38100" dist="38100" dir="2700000" algn="tl">
                      <a:srgbClr val="C0C0C0"/>
                    </a:outerShdw>
                  </a:effectLst>
                  <a:ea typeface="隶书" panose="02010509060101010101" pitchFamily="49" charset="-122"/>
                </a:rPr>
                <a:t>树</a:t>
              </a:r>
            </a:p>
          </p:txBody>
        </p:sp>
        <p:sp>
          <p:nvSpPr>
            <p:cNvPr id="547842" name="Rectangle 2" descr="羊皮纸">
              <a:extLst>
                <a:ext uri="{FF2B5EF4-FFF2-40B4-BE49-F238E27FC236}">
                  <a16:creationId xmlns:a16="http://schemas.microsoft.com/office/drawing/2014/main" id="{84EBE41D-DA36-42D7-87F3-D0CECD9CDFA3}"/>
                </a:ext>
              </a:extLst>
            </p:cNvPr>
            <p:cNvSpPr>
              <a:spLocks noChangeArrowheads="1"/>
            </p:cNvSpPr>
            <p:nvPr/>
          </p:nvSpPr>
          <p:spPr bwMode="auto">
            <a:xfrm>
              <a:off x="3888" y="2403"/>
              <a:ext cx="336"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30</a:t>
              </a:r>
              <a:endParaRPr kumimoji="1" lang="en-US" altLang="zh-CN" sz="2800">
                <a:ea typeface="宋体" panose="02010600030101010101" pitchFamily="2" charset="-122"/>
              </a:endParaRPr>
            </a:p>
          </p:txBody>
        </p:sp>
        <p:sp>
          <p:nvSpPr>
            <p:cNvPr id="547843" name="Line 3">
              <a:extLst>
                <a:ext uri="{FF2B5EF4-FFF2-40B4-BE49-F238E27FC236}">
                  <a16:creationId xmlns:a16="http://schemas.microsoft.com/office/drawing/2014/main" id="{E9C6C84D-B06F-41ED-AA18-E2C4318DCB30}"/>
                </a:ext>
              </a:extLst>
            </p:cNvPr>
            <p:cNvSpPr>
              <a:spLocks noChangeShapeType="1"/>
            </p:cNvSpPr>
            <p:nvPr/>
          </p:nvSpPr>
          <p:spPr bwMode="auto">
            <a:xfrm flipH="1">
              <a:off x="3456" y="2595"/>
              <a:ext cx="48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44" name="Line 4">
              <a:extLst>
                <a:ext uri="{FF2B5EF4-FFF2-40B4-BE49-F238E27FC236}">
                  <a16:creationId xmlns:a16="http://schemas.microsoft.com/office/drawing/2014/main" id="{1ED48B0B-1EA1-45CA-BD17-3298C8AD2BB7}"/>
                </a:ext>
              </a:extLst>
            </p:cNvPr>
            <p:cNvSpPr>
              <a:spLocks noChangeShapeType="1"/>
            </p:cNvSpPr>
            <p:nvPr/>
          </p:nvSpPr>
          <p:spPr bwMode="auto">
            <a:xfrm>
              <a:off x="4176" y="2595"/>
              <a:ext cx="528"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46" name="Rectangle 6" descr="羊皮纸">
              <a:extLst>
                <a:ext uri="{FF2B5EF4-FFF2-40B4-BE49-F238E27FC236}">
                  <a16:creationId xmlns:a16="http://schemas.microsoft.com/office/drawing/2014/main" id="{14430808-1D01-4ABE-A14A-ABB833CA51FB}"/>
                </a:ext>
              </a:extLst>
            </p:cNvPr>
            <p:cNvSpPr>
              <a:spLocks noChangeArrowheads="1"/>
            </p:cNvSpPr>
            <p:nvPr/>
          </p:nvSpPr>
          <p:spPr bwMode="auto">
            <a:xfrm>
              <a:off x="1872" y="3555"/>
              <a:ext cx="336"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accent2"/>
                  </a:solidFill>
                  <a:ea typeface="宋体" panose="02010600030101010101" pitchFamily="2" charset="-122"/>
                </a:rPr>
                <a:t>35</a:t>
              </a:r>
              <a:endParaRPr kumimoji="1" lang="en-US" altLang="zh-CN" sz="2400">
                <a:ea typeface="宋体" panose="02010600030101010101" pitchFamily="2" charset="-122"/>
              </a:endParaRPr>
            </a:p>
          </p:txBody>
        </p:sp>
        <p:sp>
          <p:nvSpPr>
            <p:cNvPr id="547847" name="Rectangle 7" descr="羊皮纸">
              <a:extLst>
                <a:ext uri="{FF2B5EF4-FFF2-40B4-BE49-F238E27FC236}">
                  <a16:creationId xmlns:a16="http://schemas.microsoft.com/office/drawing/2014/main" id="{971242E0-2B39-44B3-A23B-FF4210E1FD1A}"/>
                </a:ext>
              </a:extLst>
            </p:cNvPr>
            <p:cNvSpPr>
              <a:spLocks noChangeArrowheads="1"/>
            </p:cNvSpPr>
            <p:nvPr/>
          </p:nvSpPr>
          <p:spPr bwMode="auto">
            <a:xfrm>
              <a:off x="1056" y="2355"/>
              <a:ext cx="62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20 40</a:t>
              </a:r>
              <a:endParaRPr kumimoji="1" lang="en-US" altLang="zh-CN" sz="2800">
                <a:ea typeface="宋体" panose="02010600030101010101" pitchFamily="2" charset="-122"/>
              </a:endParaRPr>
            </a:p>
          </p:txBody>
        </p:sp>
        <p:sp>
          <p:nvSpPr>
            <p:cNvPr id="547848" name="Line 8">
              <a:extLst>
                <a:ext uri="{FF2B5EF4-FFF2-40B4-BE49-F238E27FC236}">
                  <a16:creationId xmlns:a16="http://schemas.microsoft.com/office/drawing/2014/main" id="{7D4B0290-D045-4F7E-80AF-95337F578889}"/>
                </a:ext>
              </a:extLst>
            </p:cNvPr>
            <p:cNvSpPr>
              <a:spLocks noChangeShapeType="1"/>
            </p:cNvSpPr>
            <p:nvPr/>
          </p:nvSpPr>
          <p:spPr bwMode="auto">
            <a:xfrm>
              <a:off x="1344" y="2595"/>
              <a:ext cx="1"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49" name="Rectangle 9" descr="羊皮纸">
              <a:extLst>
                <a:ext uri="{FF2B5EF4-FFF2-40B4-BE49-F238E27FC236}">
                  <a16:creationId xmlns:a16="http://schemas.microsoft.com/office/drawing/2014/main" id="{EF9EC73D-48F9-44AB-A596-9AEC896E58AF}"/>
                </a:ext>
              </a:extLst>
            </p:cNvPr>
            <p:cNvSpPr>
              <a:spLocks noChangeArrowheads="1"/>
            </p:cNvSpPr>
            <p:nvPr/>
          </p:nvSpPr>
          <p:spPr bwMode="auto">
            <a:xfrm>
              <a:off x="1056" y="2960"/>
              <a:ext cx="624"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25 30</a:t>
              </a:r>
              <a:endParaRPr kumimoji="1" lang="en-US" altLang="zh-CN" sz="2800">
                <a:ea typeface="宋体" panose="02010600030101010101" pitchFamily="2" charset="-122"/>
              </a:endParaRPr>
            </a:p>
          </p:txBody>
        </p:sp>
        <p:sp>
          <p:nvSpPr>
            <p:cNvPr id="547850" name="Line 10">
              <a:extLst>
                <a:ext uri="{FF2B5EF4-FFF2-40B4-BE49-F238E27FC236}">
                  <a16:creationId xmlns:a16="http://schemas.microsoft.com/office/drawing/2014/main" id="{4DD0A7D1-9D9F-4734-B1A5-9EB58234CFB5}"/>
                </a:ext>
              </a:extLst>
            </p:cNvPr>
            <p:cNvSpPr>
              <a:spLocks noChangeShapeType="1"/>
            </p:cNvSpPr>
            <p:nvPr/>
          </p:nvSpPr>
          <p:spPr bwMode="auto">
            <a:xfrm flipH="1">
              <a:off x="720" y="2595"/>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51" name="Rectangle 11" descr="羊皮纸">
              <a:extLst>
                <a:ext uri="{FF2B5EF4-FFF2-40B4-BE49-F238E27FC236}">
                  <a16:creationId xmlns:a16="http://schemas.microsoft.com/office/drawing/2014/main" id="{9F335627-5321-46C0-99E0-886685CA2875}"/>
                </a:ext>
              </a:extLst>
            </p:cNvPr>
            <p:cNvSpPr>
              <a:spLocks noChangeArrowheads="1"/>
            </p:cNvSpPr>
            <p:nvPr/>
          </p:nvSpPr>
          <p:spPr bwMode="auto">
            <a:xfrm>
              <a:off x="288" y="2960"/>
              <a:ext cx="624"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10 15</a:t>
              </a:r>
              <a:endParaRPr kumimoji="1" lang="en-US" altLang="zh-CN" sz="2800">
                <a:ea typeface="宋体" panose="02010600030101010101" pitchFamily="2" charset="-122"/>
              </a:endParaRPr>
            </a:p>
          </p:txBody>
        </p:sp>
        <p:sp>
          <p:nvSpPr>
            <p:cNvPr id="547852" name="Line 12">
              <a:extLst>
                <a:ext uri="{FF2B5EF4-FFF2-40B4-BE49-F238E27FC236}">
                  <a16:creationId xmlns:a16="http://schemas.microsoft.com/office/drawing/2014/main" id="{519F8D2F-E161-49E8-9300-0DC0D137C12A}"/>
                </a:ext>
              </a:extLst>
            </p:cNvPr>
            <p:cNvSpPr>
              <a:spLocks noChangeShapeType="1"/>
            </p:cNvSpPr>
            <p:nvPr/>
          </p:nvSpPr>
          <p:spPr bwMode="auto">
            <a:xfrm>
              <a:off x="1632" y="2595"/>
              <a:ext cx="531"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53" name="Rectangle 13" descr="羊皮纸">
              <a:extLst>
                <a:ext uri="{FF2B5EF4-FFF2-40B4-BE49-F238E27FC236}">
                  <a16:creationId xmlns:a16="http://schemas.microsoft.com/office/drawing/2014/main" id="{E5B6ED01-DD7B-4163-80F5-D83A9F39C0BD}"/>
                </a:ext>
              </a:extLst>
            </p:cNvPr>
            <p:cNvSpPr>
              <a:spLocks noChangeArrowheads="1"/>
            </p:cNvSpPr>
            <p:nvPr/>
          </p:nvSpPr>
          <p:spPr bwMode="auto">
            <a:xfrm>
              <a:off x="1824" y="2979"/>
              <a:ext cx="62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45 50</a:t>
              </a:r>
            </a:p>
          </p:txBody>
        </p:sp>
        <p:sp>
          <p:nvSpPr>
            <p:cNvPr id="547854" name="Line 14">
              <a:extLst>
                <a:ext uri="{FF2B5EF4-FFF2-40B4-BE49-F238E27FC236}">
                  <a16:creationId xmlns:a16="http://schemas.microsoft.com/office/drawing/2014/main" id="{D36B25B6-B821-4B41-87E0-4DDF67814FAF}"/>
                </a:ext>
              </a:extLst>
            </p:cNvPr>
            <p:cNvSpPr>
              <a:spLocks noChangeShapeType="1"/>
            </p:cNvSpPr>
            <p:nvPr/>
          </p:nvSpPr>
          <p:spPr bwMode="auto">
            <a:xfrm flipH="1">
              <a:off x="1392" y="2067"/>
              <a:ext cx="76"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55" name="Text Box 15">
              <a:extLst>
                <a:ext uri="{FF2B5EF4-FFF2-40B4-BE49-F238E27FC236}">
                  <a16:creationId xmlns:a16="http://schemas.microsoft.com/office/drawing/2014/main" id="{1148C6CA-50DB-408D-8AFF-4E14FDDBA797}"/>
                </a:ext>
              </a:extLst>
            </p:cNvPr>
            <p:cNvSpPr txBox="1">
              <a:spLocks noChangeArrowheads="1"/>
            </p:cNvSpPr>
            <p:nvPr/>
          </p:nvSpPr>
          <p:spPr bwMode="auto">
            <a:xfrm>
              <a:off x="1488" y="1953"/>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tx2"/>
                  </a:solidFill>
                  <a:ea typeface="宋体" panose="02010600030101010101" pitchFamily="2" charset="-122"/>
                </a:rPr>
                <a:t>root</a:t>
              </a:r>
              <a:endParaRPr kumimoji="1" lang="en-US" altLang="zh-CN" sz="2800" b="1">
                <a:solidFill>
                  <a:schemeClr val="tx2"/>
                </a:solidFill>
                <a:ea typeface="宋体" panose="02010600030101010101" pitchFamily="2" charset="-122"/>
              </a:endParaRPr>
            </a:p>
          </p:txBody>
        </p:sp>
        <p:sp>
          <p:nvSpPr>
            <p:cNvPr id="547856" name="Rectangle 16" descr="羊皮纸">
              <a:extLst>
                <a:ext uri="{FF2B5EF4-FFF2-40B4-BE49-F238E27FC236}">
                  <a16:creationId xmlns:a16="http://schemas.microsoft.com/office/drawing/2014/main" id="{382831CA-2405-430E-BE17-68113F74D0F8}"/>
                </a:ext>
              </a:extLst>
            </p:cNvPr>
            <p:cNvSpPr>
              <a:spLocks noChangeArrowheads="1"/>
            </p:cNvSpPr>
            <p:nvPr/>
          </p:nvSpPr>
          <p:spPr bwMode="auto">
            <a:xfrm>
              <a:off x="4848" y="3555"/>
              <a:ext cx="624"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45 50</a:t>
              </a:r>
              <a:endParaRPr kumimoji="1" lang="en-US" altLang="zh-CN" sz="2800">
                <a:ea typeface="宋体" panose="02010600030101010101" pitchFamily="2" charset="-122"/>
              </a:endParaRPr>
            </a:p>
          </p:txBody>
        </p:sp>
        <p:sp>
          <p:nvSpPr>
            <p:cNvPr id="547857" name="Rectangle 17" descr="羊皮纸">
              <a:extLst>
                <a:ext uri="{FF2B5EF4-FFF2-40B4-BE49-F238E27FC236}">
                  <a16:creationId xmlns:a16="http://schemas.microsoft.com/office/drawing/2014/main" id="{F98D88A2-A244-4E73-9173-E2F4044805CE}"/>
                </a:ext>
              </a:extLst>
            </p:cNvPr>
            <p:cNvSpPr>
              <a:spLocks noChangeArrowheads="1"/>
            </p:cNvSpPr>
            <p:nvPr/>
          </p:nvSpPr>
          <p:spPr bwMode="auto">
            <a:xfrm>
              <a:off x="4272" y="3555"/>
              <a:ext cx="336"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35</a:t>
              </a:r>
              <a:endParaRPr kumimoji="1" lang="en-US" altLang="zh-CN" sz="2800">
                <a:ea typeface="宋体" panose="02010600030101010101" pitchFamily="2" charset="-122"/>
              </a:endParaRPr>
            </a:p>
          </p:txBody>
        </p:sp>
        <p:sp>
          <p:nvSpPr>
            <p:cNvPr id="547858" name="Rectangle 18" descr="羊皮纸">
              <a:extLst>
                <a:ext uri="{FF2B5EF4-FFF2-40B4-BE49-F238E27FC236}">
                  <a16:creationId xmlns:a16="http://schemas.microsoft.com/office/drawing/2014/main" id="{5AF64F84-E374-4DCE-8971-83F4FCB844E5}"/>
                </a:ext>
              </a:extLst>
            </p:cNvPr>
            <p:cNvSpPr>
              <a:spLocks noChangeArrowheads="1"/>
            </p:cNvSpPr>
            <p:nvPr/>
          </p:nvSpPr>
          <p:spPr bwMode="auto">
            <a:xfrm>
              <a:off x="4608" y="2960"/>
              <a:ext cx="336"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40</a:t>
              </a:r>
              <a:endParaRPr kumimoji="1" lang="en-US" altLang="zh-CN" sz="2800">
                <a:ea typeface="宋体" panose="02010600030101010101" pitchFamily="2" charset="-122"/>
              </a:endParaRPr>
            </a:p>
          </p:txBody>
        </p:sp>
        <p:sp>
          <p:nvSpPr>
            <p:cNvPr id="547859" name="Rectangle 19" descr="羊皮纸">
              <a:extLst>
                <a:ext uri="{FF2B5EF4-FFF2-40B4-BE49-F238E27FC236}">
                  <a16:creationId xmlns:a16="http://schemas.microsoft.com/office/drawing/2014/main" id="{F12ADBB3-6BBE-49BF-9BE8-D94FFD74017F}"/>
                </a:ext>
              </a:extLst>
            </p:cNvPr>
            <p:cNvSpPr>
              <a:spLocks noChangeArrowheads="1"/>
            </p:cNvSpPr>
            <p:nvPr/>
          </p:nvSpPr>
          <p:spPr bwMode="auto">
            <a:xfrm>
              <a:off x="3168" y="2960"/>
              <a:ext cx="336"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20</a:t>
              </a:r>
              <a:endParaRPr kumimoji="1" lang="en-US" altLang="zh-CN" sz="2800">
                <a:ea typeface="宋体" panose="02010600030101010101" pitchFamily="2" charset="-122"/>
              </a:endParaRPr>
            </a:p>
          </p:txBody>
        </p:sp>
        <p:sp>
          <p:nvSpPr>
            <p:cNvPr id="547860" name="Line 20">
              <a:extLst>
                <a:ext uri="{FF2B5EF4-FFF2-40B4-BE49-F238E27FC236}">
                  <a16:creationId xmlns:a16="http://schemas.microsoft.com/office/drawing/2014/main" id="{F757DD5F-3CE4-4984-BFA6-DB66EBD32276}"/>
                </a:ext>
              </a:extLst>
            </p:cNvPr>
            <p:cNvSpPr>
              <a:spLocks noChangeShapeType="1"/>
            </p:cNvSpPr>
            <p:nvPr/>
          </p:nvSpPr>
          <p:spPr bwMode="auto">
            <a:xfrm flipH="1">
              <a:off x="4032" y="2096"/>
              <a:ext cx="76" cy="28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61" name="Text Box 21">
              <a:extLst>
                <a:ext uri="{FF2B5EF4-FFF2-40B4-BE49-F238E27FC236}">
                  <a16:creationId xmlns:a16="http://schemas.microsoft.com/office/drawing/2014/main" id="{6BD2D5E3-36BD-4BB4-BE39-1CE2DE79A38C}"/>
                </a:ext>
              </a:extLst>
            </p:cNvPr>
            <p:cNvSpPr txBox="1">
              <a:spLocks noChangeArrowheads="1"/>
            </p:cNvSpPr>
            <p:nvPr/>
          </p:nvSpPr>
          <p:spPr bwMode="auto">
            <a:xfrm>
              <a:off x="4128" y="1982"/>
              <a:ext cx="4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tx2"/>
                  </a:solidFill>
                  <a:ea typeface="宋体" panose="02010600030101010101" pitchFamily="2" charset="-122"/>
                </a:rPr>
                <a:t>root</a:t>
              </a:r>
              <a:endParaRPr kumimoji="1" lang="en-US" altLang="zh-CN" sz="2800" b="1">
                <a:solidFill>
                  <a:schemeClr val="tx2"/>
                </a:solidFill>
                <a:ea typeface="宋体" panose="02010600030101010101" pitchFamily="2" charset="-122"/>
              </a:endParaRPr>
            </a:p>
          </p:txBody>
        </p:sp>
        <p:sp>
          <p:nvSpPr>
            <p:cNvPr id="547862" name="Line 22">
              <a:extLst>
                <a:ext uri="{FF2B5EF4-FFF2-40B4-BE49-F238E27FC236}">
                  <a16:creationId xmlns:a16="http://schemas.microsoft.com/office/drawing/2014/main" id="{48E22D42-6C8A-4106-BEF0-12BCB36D5AAC}"/>
                </a:ext>
              </a:extLst>
            </p:cNvPr>
            <p:cNvSpPr>
              <a:spLocks noChangeShapeType="1"/>
            </p:cNvSpPr>
            <p:nvPr/>
          </p:nvSpPr>
          <p:spPr bwMode="auto">
            <a:xfrm>
              <a:off x="4893" y="3219"/>
              <a:ext cx="243"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63" name="Line 23">
              <a:extLst>
                <a:ext uri="{FF2B5EF4-FFF2-40B4-BE49-F238E27FC236}">
                  <a16:creationId xmlns:a16="http://schemas.microsoft.com/office/drawing/2014/main" id="{4993CA5C-3004-4F0A-93E3-C51C13A9A419}"/>
                </a:ext>
              </a:extLst>
            </p:cNvPr>
            <p:cNvSpPr>
              <a:spLocks noChangeShapeType="1"/>
            </p:cNvSpPr>
            <p:nvPr/>
          </p:nvSpPr>
          <p:spPr bwMode="auto">
            <a:xfrm flipH="1">
              <a:off x="3024" y="3219"/>
              <a:ext cx="19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64" name="Line 24">
              <a:extLst>
                <a:ext uri="{FF2B5EF4-FFF2-40B4-BE49-F238E27FC236}">
                  <a16:creationId xmlns:a16="http://schemas.microsoft.com/office/drawing/2014/main" id="{C9498458-741E-4FE8-ABDC-EA8BCFC9307E}"/>
                </a:ext>
              </a:extLst>
            </p:cNvPr>
            <p:cNvSpPr>
              <a:spLocks noChangeShapeType="1"/>
            </p:cNvSpPr>
            <p:nvPr/>
          </p:nvSpPr>
          <p:spPr bwMode="auto">
            <a:xfrm flipH="1">
              <a:off x="4464" y="3219"/>
              <a:ext cx="19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65" name="Rectangle 25" descr="羊皮纸">
              <a:extLst>
                <a:ext uri="{FF2B5EF4-FFF2-40B4-BE49-F238E27FC236}">
                  <a16:creationId xmlns:a16="http://schemas.microsoft.com/office/drawing/2014/main" id="{EB7AF995-AD8D-429F-834B-D135BC732787}"/>
                </a:ext>
              </a:extLst>
            </p:cNvPr>
            <p:cNvSpPr>
              <a:spLocks noChangeArrowheads="1"/>
            </p:cNvSpPr>
            <p:nvPr/>
          </p:nvSpPr>
          <p:spPr bwMode="auto">
            <a:xfrm>
              <a:off x="2688" y="3536"/>
              <a:ext cx="624"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10 15</a:t>
              </a:r>
              <a:endParaRPr kumimoji="1" lang="en-US" altLang="zh-CN" sz="2800">
                <a:ea typeface="宋体" panose="02010600030101010101" pitchFamily="2" charset="-122"/>
              </a:endParaRPr>
            </a:p>
          </p:txBody>
        </p:sp>
        <p:sp>
          <p:nvSpPr>
            <p:cNvPr id="547866" name="Line 26">
              <a:extLst>
                <a:ext uri="{FF2B5EF4-FFF2-40B4-BE49-F238E27FC236}">
                  <a16:creationId xmlns:a16="http://schemas.microsoft.com/office/drawing/2014/main" id="{7F879497-38A8-40FC-8A5E-A608E2E9F227}"/>
                </a:ext>
              </a:extLst>
            </p:cNvPr>
            <p:cNvSpPr>
              <a:spLocks noChangeShapeType="1"/>
            </p:cNvSpPr>
            <p:nvPr/>
          </p:nvSpPr>
          <p:spPr bwMode="auto">
            <a:xfrm>
              <a:off x="3453" y="3219"/>
              <a:ext cx="243"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67" name="Rectangle 27" descr="羊皮纸">
              <a:extLst>
                <a:ext uri="{FF2B5EF4-FFF2-40B4-BE49-F238E27FC236}">
                  <a16:creationId xmlns:a16="http://schemas.microsoft.com/office/drawing/2014/main" id="{2597619B-724F-4461-ACAC-2AC097FF0D5B}"/>
                </a:ext>
              </a:extLst>
            </p:cNvPr>
            <p:cNvSpPr>
              <a:spLocks noChangeArrowheads="1"/>
            </p:cNvSpPr>
            <p:nvPr/>
          </p:nvSpPr>
          <p:spPr bwMode="auto">
            <a:xfrm>
              <a:off x="3552" y="3536"/>
              <a:ext cx="336" cy="30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ea typeface="宋体" panose="02010600030101010101" pitchFamily="2" charset="-122"/>
                </a:rPr>
                <a:t>25</a:t>
              </a:r>
              <a:endParaRPr kumimoji="1" lang="en-US" altLang="zh-CN" sz="2800">
                <a:ea typeface="宋体" panose="02010600030101010101" pitchFamily="2" charset="-122"/>
              </a:endParaRPr>
            </a:p>
          </p:txBody>
        </p:sp>
        <p:sp>
          <p:nvSpPr>
            <p:cNvPr id="547868" name="Line 28">
              <a:extLst>
                <a:ext uri="{FF2B5EF4-FFF2-40B4-BE49-F238E27FC236}">
                  <a16:creationId xmlns:a16="http://schemas.microsoft.com/office/drawing/2014/main" id="{6010DEE7-945A-46D6-9E30-93E2B6A548EA}"/>
                </a:ext>
              </a:extLst>
            </p:cNvPr>
            <p:cNvSpPr>
              <a:spLocks noChangeShapeType="1"/>
            </p:cNvSpPr>
            <p:nvPr/>
          </p:nvSpPr>
          <p:spPr bwMode="auto">
            <a:xfrm>
              <a:off x="1632" y="3171"/>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0" name="Line 30">
              <a:extLst>
                <a:ext uri="{FF2B5EF4-FFF2-40B4-BE49-F238E27FC236}">
                  <a16:creationId xmlns:a16="http://schemas.microsoft.com/office/drawing/2014/main" id="{DA18A47D-E90A-4F24-BEC8-E701D60C2225}"/>
                </a:ext>
              </a:extLst>
            </p:cNvPr>
            <p:cNvSpPr>
              <a:spLocks noChangeShapeType="1"/>
            </p:cNvSpPr>
            <p:nvPr/>
          </p:nvSpPr>
          <p:spPr bwMode="auto">
            <a:xfrm>
              <a:off x="3848" y="3782"/>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1" name="Line 31">
              <a:extLst>
                <a:ext uri="{FF2B5EF4-FFF2-40B4-BE49-F238E27FC236}">
                  <a16:creationId xmlns:a16="http://schemas.microsoft.com/office/drawing/2014/main" id="{140A1700-47A9-4995-9733-6105CA3C34C0}"/>
                </a:ext>
              </a:extLst>
            </p:cNvPr>
            <p:cNvSpPr>
              <a:spLocks noChangeShapeType="1"/>
            </p:cNvSpPr>
            <p:nvPr/>
          </p:nvSpPr>
          <p:spPr bwMode="auto">
            <a:xfrm>
              <a:off x="3608" y="3782"/>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2" name="Line 32">
              <a:extLst>
                <a:ext uri="{FF2B5EF4-FFF2-40B4-BE49-F238E27FC236}">
                  <a16:creationId xmlns:a16="http://schemas.microsoft.com/office/drawing/2014/main" id="{B8ECF996-291D-45AE-ADFE-3B3B900F8092}"/>
                </a:ext>
              </a:extLst>
            </p:cNvPr>
            <p:cNvSpPr>
              <a:spLocks noChangeShapeType="1"/>
            </p:cNvSpPr>
            <p:nvPr/>
          </p:nvSpPr>
          <p:spPr bwMode="auto">
            <a:xfrm>
              <a:off x="4556" y="3805"/>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3" name="Line 33">
              <a:extLst>
                <a:ext uri="{FF2B5EF4-FFF2-40B4-BE49-F238E27FC236}">
                  <a16:creationId xmlns:a16="http://schemas.microsoft.com/office/drawing/2014/main" id="{551EFD4B-DFB6-4A59-8E1E-D9471FD121BB}"/>
                </a:ext>
              </a:extLst>
            </p:cNvPr>
            <p:cNvSpPr>
              <a:spLocks noChangeShapeType="1"/>
            </p:cNvSpPr>
            <p:nvPr/>
          </p:nvSpPr>
          <p:spPr bwMode="auto">
            <a:xfrm>
              <a:off x="4316" y="3805"/>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4" name="Line 34">
              <a:extLst>
                <a:ext uri="{FF2B5EF4-FFF2-40B4-BE49-F238E27FC236}">
                  <a16:creationId xmlns:a16="http://schemas.microsoft.com/office/drawing/2014/main" id="{4A4CC804-BC50-49B7-B68F-C25FDC9B61AA}"/>
                </a:ext>
              </a:extLst>
            </p:cNvPr>
            <p:cNvSpPr>
              <a:spLocks noChangeShapeType="1"/>
            </p:cNvSpPr>
            <p:nvPr/>
          </p:nvSpPr>
          <p:spPr bwMode="auto">
            <a:xfrm>
              <a:off x="2161" y="3787"/>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5" name="Line 35">
              <a:extLst>
                <a:ext uri="{FF2B5EF4-FFF2-40B4-BE49-F238E27FC236}">
                  <a16:creationId xmlns:a16="http://schemas.microsoft.com/office/drawing/2014/main" id="{558E3457-A678-4B94-BE4B-08F2389D8DE9}"/>
                </a:ext>
              </a:extLst>
            </p:cNvPr>
            <p:cNvSpPr>
              <a:spLocks noChangeShapeType="1"/>
            </p:cNvSpPr>
            <p:nvPr/>
          </p:nvSpPr>
          <p:spPr bwMode="auto">
            <a:xfrm>
              <a:off x="1921" y="3787"/>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6" name="Line 36">
              <a:extLst>
                <a:ext uri="{FF2B5EF4-FFF2-40B4-BE49-F238E27FC236}">
                  <a16:creationId xmlns:a16="http://schemas.microsoft.com/office/drawing/2014/main" id="{0EBA4FDC-5DED-428A-B47F-42F6410F96D3}"/>
                </a:ext>
              </a:extLst>
            </p:cNvPr>
            <p:cNvSpPr>
              <a:spLocks noChangeShapeType="1"/>
            </p:cNvSpPr>
            <p:nvPr/>
          </p:nvSpPr>
          <p:spPr bwMode="auto">
            <a:xfrm>
              <a:off x="1366" y="3210"/>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7" name="Line 37">
              <a:extLst>
                <a:ext uri="{FF2B5EF4-FFF2-40B4-BE49-F238E27FC236}">
                  <a16:creationId xmlns:a16="http://schemas.microsoft.com/office/drawing/2014/main" id="{48AB2473-79FD-4A88-A94E-C58DEA727C19}"/>
                </a:ext>
              </a:extLst>
            </p:cNvPr>
            <p:cNvSpPr>
              <a:spLocks noChangeShapeType="1"/>
            </p:cNvSpPr>
            <p:nvPr/>
          </p:nvSpPr>
          <p:spPr bwMode="auto">
            <a:xfrm>
              <a:off x="1126" y="3210"/>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8" name="Line 38">
              <a:extLst>
                <a:ext uri="{FF2B5EF4-FFF2-40B4-BE49-F238E27FC236}">
                  <a16:creationId xmlns:a16="http://schemas.microsoft.com/office/drawing/2014/main" id="{023D2992-D1B5-4196-B235-AFB478C3E4A7}"/>
                </a:ext>
              </a:extLst>
            </p:cNvPr>
            <p:cNvSpPr>
              <a:spLocks noChangeShapeType="1"/>
            </p:cNvSpPr>
            <p:nvPr/>
          </p:nvSpPr>
          <p:spPr bwMode="auto">
            <a:xfrm>
              <a:off x="3011" y="3786"/>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79" name="Line 39">
              <a:extLst>
                <a:ext uri="{FF2B5EF4-FFF2-40B4-BE49-F238E27FC236}">
                  <a16:creationId xmlns:a16="http://schemas.microsoft.com/office/drawing/2014/main" id="{E171B1AC-0DC7-4443-B115-44224F4166EC}"/>
                </a:ext>
              </a:extLst>
            </p:cNvPr>
            <p:cNvSpPr>
              <a:spLocks noChangeShapeType="1"/>
            </p:cNvSpPr>
            <p:nvPr/>
          </p:nvSpPr>
          <p:spPr bwMode="auto">
            <a:xfrm>
              <a:off x="2753" y="3786"/>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0" name="Line 40">
              <a:extLst>
                <a:ext uri="{FF2B5EF4-FFF2-40B4-BE49-F238E27FC236}">
                  <a16:creationId xmlns:a16="http://schemas.microsoft.com/office/drawing/2014/main" id="{CB3CA302-225D-4653-ACD5-5DD8983A6EC0}"/>
                </a:ext>
              </a:extLst>
            </p:cNvPr>
            <p:cNvSpPr>
              <a:spLocks noChangeShapeType="1"/>
            </p:cNvSpPr>
            <p:nvPr/>
          </p:nvSpPr>
          <p:spPr bwMode="auto">
            <a:xfrm>
              <a:off x="3263" y="3791"/>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1" name="Line 41">
              <a:extLst>
                <a:ext uri="{FF2B5EF4-FFF2-40B4-BE49-F238E27FC236}">
                  <a16:creationId xmlns:a16="http://schemas.microsoft.com/office/drawing/2014/main" id="{C188BD07-D93C-4037-8E8B-944DFA9A543E}"/>
                </a:ext>
              </a:extLst>
            </p:cNvPr>
            <p:cNvSpPr>
              <a:spLocks noChangeShapeType="1"/>
            </p:cNvSpPr>
            <p:nvPr/>
          </p:nvSpPr>
          <p:spPr bwMode="auto">
            <a:xfrm>
              <a:off x="5174" y="3800"/>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2" name="Line 42">
              <a:extLst>
                <a:ext uri="{FF2B5EF4-FFF2-40B4-BE49-F238E27FC236}">
                  <a16:creationId xmlns:a16="http://schemas.microsoft.com/office/drawing/2014/main" id="{027A7A61-FC8A-4088-942D-C36E3809D2EE}"/>
                </a:ext>
              </a:extLst>
            </p:cNvPr>
            <p:cNvSpPr>
              <a:spLocks noChangeShapeType="1"/>
            </p:cNvSpPr>
            <p:nvPr/>
          </p:nvSpPr>
          <p:spPr bwMode="auto">
            <a:xfrm>
              <a:off x="4916" y="3800"/>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3" name="Line 43">
              <a:extLst>
                <a:ext uri="{FF2B5EF4-FFF2-40B4-BE49-F238E27FC236}">
                  <a16:creationId xmlns:a16="http://schemas.microsoft.com/office/drawing/2014/main" id="{1C492040-3C4B-432E-ADEE-595D5FD5FCC7}"/>
                </a:ext>
              </a:extLst>
            </p:cNvPr>
            <p:cNvSpPr>
              <a:spLocks noChangeShapeType="1"/>
            </p:cNvSpPr>
            <p:nvPr/>
          </p:nvSpPr>
          <p:spPr bwMode="auto">
            <a:xfrm>
              <a:off x="5426" y="3805"/>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4" name="Line 44">
              <a:extLst>
                <a:ext uri="{FF2B5EF4-FFF2-40B4-BE49-F238E27FC236}">
                  <a16:creationId xmlns:a16="http://schemas.microsoft.com/office/drawing/2014/main" id="{89BA6062-A36D-4C2E-B6DE-EE998968B612}"/>
                </a:ext>
              </a:extLst>
            </p:cNvPr>
            <p:cNvSpPr>
              <a:spLocks noChangeShapeType="1"/>
            </p:cNvSpPr>
            <p:nvPr/>
          </p:nvSpPr>
          <p:spPr bwMode="auto">
            <a:xfrm>
              <a:off x="611" y="3206"/>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5" name="Line 45">
              <a:extLst>
                <a:ext uri="{FF2B5EF4-FFF2-40B4-BE49-F238E27FC236}">
                  <a16:creationId xmlns:a16="http://schemas.microsoft.com/office/drawing/2014/main" id="{F8F95BD2-C62A-4967-A781-B3C356796AD1}"/>
                </a:ext>
              </a:extLst>
            </p:cNvPr>
            <p:cNvSpPr>
              <a:spLocks noChangeShapeType="1"/>
            </p:cNvSpPr>
            <p:nvPr/>
          </p:nvSpPr>
          <p:spPr bwMode="auto">
            <a:xfrm>
              <a:off x="353" y="3206"/>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6" name="Line 46">
              <a:extLst>
                <a:ext uri="{FF2B5EF4-FFF2-40B4-BE49-F238E27FC236}">
                  <a16:creationId xmlns:a16="http://schemas.microsoft.com/office/drawing/2014/main" id="{05E6DB30-9DD4-42CE-BB90-3D0CA0057B35}"/>
                </a:ext>
              </a:extLst>
            </p:cNvPr>
            <p:cNvSpPr>
              <a:spLocks noChangeShapeType="1"/>
            </p:cNvSpPr>
            <p:nvPr/>
          </p:nvSpPr>
          <p:spPr bwMode="auto">
            <a:xfrm>
              <a:off x="863" y="3211"/>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7" name="Line 47">
              <a:extLst>
                <a:ext uri="{FF2B5EF4-FFF2-40B4-BE49-F238E27FC236}">
                  <a16:creationId xmlns:a16="http://schemas.microsoft.com/office/drawing/2014/main" id="{A34219F3-2ADE-42FE-A8B1-B58AC9AC4981}"/>
                </a:ext>
              </a:extLst>
            </p:cNvPr>
            <p:cNvSpPr>
              <a:spLocks noChangeShapeType="1"/>
            </p:cNvSpPr>
            <p:nvPr/>
          </p:nvSpPr>
          <p:spPr bwMode="auto">
            <a:xfrm>
              <a:off x="2156" y="3223"/>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8" name="Line 48">
              <a:extLst>
                <a:ext uri="{FF2B5EF4-FFF2-40B4-BE49-F238E27FC236}">
                  <a16:creationId xmlns:a16="http://schemas.microsoft.com/office/drawing/2014/main" id="{399CA73F-CF3A-4D48-AA4A-A1EB91137B9A}"/>
                </a:ext>
              </a:extLst>
            </p:cNvPr>
            <p:cNvSpPr>
              <a:spLocks noChangeShapeType="1"/>
            </p:cNvSpPr>
            <p:nvPr/>
          </p:nvSpPr>
          <p:spPr bwMode="auto">
            <a:xfrm>
              <a:off x="1898" y="3223"/>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889" name="Line 49">
              <a:extLst>
                <a:ext uri="{FF2B5EF4-FFF2-40B4-BE49-F238E27FC236}">
                  <a16:creationId xmlns:a16="http://schemas.microsoft.com/office/drawing/2014/main" id="{4BA83AE2-8775-4144-A6C5-23C13576223D}"/>
                </a:ext>
              </a:extLst>
            </p:cNvPr>
            <p:cNvSpPr>
              <a:spLocks noChangeShapeType="1"/>
            </p:cNvSpPr>
            <p:nvPr/>
          </p:nvSpPr>
          <p:spPr bwMode="auto">
            <a:xfrm>
              <a:off x="2408" y="3228"/>
              <a:ext cx="0" cy="28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59D1E66-A424-4925-BC7D-D234ADF30D5B}"/>
              </a:ext>
            </a:extLst>
          </p:cNvPr>
          <p:cNvSpPr>
            <a:spLocks noGrp="1"/>
          </p:cNvSpPr>
          <p:nvPr>
            <p:ph type="sldNum" sz="quarter" idx="11"/>
          </p:nvPr>
        </p:nvSpPr>
        <p:spPr/>
        <p:txBody>
          <a:bodyPr/>
          <a:lstStyle/>
          <a:p>
            <a:fld id="{7CEA8F4D-3460-4068-B5C7-91F09C8F6423}" type="slidenum">
              <a:rPr lang="en-US" altLang="zh-CN"/>
              <a:pPr/>
              <a:t>135</a:t>
            </a:fld>
            <a:endParaRPr lang="en-US" altLang="zh-CN"/>
          </a:p>
        </p:txBody>
      </p:sp>
      <p:sp>
        <p:nvSpPr>
          <p:cNvPr id="836610" name="Rectangle 2">
            <a:extLst>
              <a:ext uri="{FF2B5EF4-FFF2-40B4-BE49-F238E27FC236}">
                <a16:creationId xmlns:a16="http://schemas.microsoft.com/office/drawing/2014/main" id="{F6CC85A0-4740-4BCC-ADC7-4E6E0C8A9879}"/>
              </a:ext>
            </a:extLst>
          </p:cNvPr>
          <p:cNvSpPr>
            <a:spLocks noGrp="1" noChangeArrowheads="1"/>
          </p:cNvSpPr>
          <p:nvPr>
            <p:ph type="title"/>
          </p:nvPr>
        </p:nvSpPr>
        <p:spPr>
          <a:xfrm>
            <a:off x="457200" y="457200"/>
            <a:ext cx="8229600" cy="884238"/>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B</a:t>
            </a:r>
            <a:r>
              <a:rPr lang="zh-CN" altLang="en-US" sz="4000" b="1">
                <a:solidFill>
                  <a:schemeClr val="tx2"/>
                </a:solidFill>
                <a:latin typeface="华文新魏" panose="02010800040101010101" pitchFamily="2" charset="-122"/>
                <a:ea typeface="华文新魏" panose="02010800040101010101" pitchFamily="2" charset="-122"/>
              </a:rPr>
              <a:t>树类和</a:t>
            </a:r>
            <a:r>
              <a:rPr lang="en-US" altLang="zh-CN" sz="4000" b="1">
                <a:solidFill>
                  <a:schemeClr val="tx2"/>
                </a:solidFill>
                <a:latin typeface="华文新魏" panose="02010800040101010101" pitchFamily="2" charset="-122"/>
                <a:ea typeface="华文新魏" panose="02010800040101010101" pitchFamily="2" charset="-122"/>
              </a:rPr>
              <a:t>B</a:t>
            </a:r>
            <a:r>
              <a:rPr lang="zh-CN" altLang="en-US" sz="4000" b="1">
                <a:solidFill>
                  <a:schemeClr val="tx2"/>
                </a:solidFill>
                <a:latin typeface="华文新魏" panose="02010800040101010101" pitchFamily="2" charset="-122"/>
                <a:ea typeface="华文新魏" panose="02010800040101010101" pitchFamily="2" charset="-122"/>
              </a:rPr>
              <a:t>树结点类的定义</a:t>
            </a:r>
            <a:r>
              <a:rPr lang="zh-CN" altLang="en-US"/>
              <a:t> </a:t>
            </a:r>
          </a:p>
        </p:txBody>
      </p:sp>
      <p:sp>
        <p:nvSpPr>
          <p:cNvPr id="836611" name="Rectangle 3">
            <a:extLst>
              <a:ext uri="{FF2B5EF4-FFF2-40B4-BE49-F238E27FC236}">
                <a16:creationId xmlns:a16="http://schemas.microsoft.com/office/drawing/2014/main" id="{F77E5ED4-BD80-443E-BD73-16543F2BCAB3}"/>
              </a:ext>
            </a:extLst>
          </p:cNvPr>
          <p:cNvSpPr>
            <a:spLocks noGrp="1" noChangeArrowheads="1"/>
          </p:cNvSpPr>
          <p:nvPr>
            <p:ph type="body" idx="1"/>
          </p:nvPr>
        </p:nvSpPr>
        <p:spPr>
          <a:xfrm>
            <a:off x="519113" y="1304925"/>
            <a:ext cx="8229600" cy="5075238"/>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Btree </a:t>
            </a:r>
            <a:r>
              <a:rPr lang="en-US" altLang="zh-CN" sz="2800" b="1">
                <a:latin typeface="Times New Roman" panose="02020603050405020304" pitchFamily="18" charset="0"/>
                <a:ea typeface="隶书" panose="02010509060101010101" pitchFamily="49" charset="-122"/>
              </a:rPr>
              <a:t>: public </a:t>
            </a:r>
            <a:r>
              <a:rPr lang="en-US" altLang="zh-CN" sz="2800">
                <a:latin typeface="Times New Roman" panose="02020603050405020304" pitchFamily="18" charset="0"/>
                <a:ea typeface="隶书" panose="02010509060101010101" pitchFamily="49" charset="-122"/>
              </a:rPr>
              <a:t>Mtreetree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r>
              <a:rPr lang="en-US" altLang="zh-CN" sz="2800" b="1">
                <a:solidFill>
                  <a:schemeClr val="tx2"/>
                </a:solidFill>
                <a:latin typeface="Times New Roman" panose="02020603050405020304" pitchFamily="18" charset="0"/>
                <a:ea typeface="隶书" panose="02010509060101010101" pitchFamily="49" charset="-122"/>
              </a:rPr>
              <a:t>//B</a:t>
            </a:r>
            <a:r>
              <a:rPr lang="zh-CN" altLang="en-US" sz="2800">
                <a:solidFill>
                  <a:schemeClr val="tx2"/>
                </a:solidFill>
                <a:latin typeface="Times New Roman" panose="02020603050405020304" pitchFamily="18" charset="0"/>
                <a:ea typeface="隶书" panose="02010509060101010101" pitchFamily="49" charset="-122"/>
              </a:rPr>
              <a:t>树类定义</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继承</a:t>
            </a:r>
            <a:r>
              <a:rPr lang="en-US" altLang="zh-CN" sz="2800" b="1">
                <a:solidFill>
                  <a:schemeClr val="tx2"/>
                </a:solidFill>
                <a:latin typeface="Times New Roman" panose="02020603050405020304" pitchFamily="18" charset="0"/>
                <a:ea typeface="隶书" panose="02010509060101010101" pitchFamily="49" charset="-122"/>
              </a:rPr>
              <a:t>m</a:t>
            </a:r>
            <a:r>
              <a:rPr lang="zh-CN" altLang="en-US" sz="2800">
                <a:solidFill>
                  <a:schemeClr val="tx2"/>
                </a:solidFill>
                <a:latin typeface="Times New Roman" panose="02020603050405020304" pitchFamily="18" charset="0"/>
                <a:ea typeface="隶书" panose="02010509060101010101" pitchFamily="49" charset="-122"/>
              </a:rPr>
              <a:t>叉搜索树的所有属性和操作，</a:t>
            </a:r>
          </a:p>
          <a:p>
            <a:pPr>
              <a:lnSpc>
                <a:spcPct val="105000"/>
              </a:lnSpc>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//Search</a:t>
            </a:r>
            <a:r>
              <a:rPr lang="zh-CN" altLang="en-US" sz="2800">
                <a:solidFill>
                  <a:schemeClr val="tx2"/>
                </a:solidFill>
                <a:latin typeface="Times New Roman" panose="02020603050405020304" pitchFamily="18" charset="0"/>
                <a:ea typeface="隶书" panose="02010509060101010101" pitchFamily="49" charset="-122"/>
              </a:rPr>
              <a:t>从</a:t>
            </a:r>
            <a:r>
              <a:rPr lang="en-US" altLang="zh-CN" sz="2800" b="1">
                <a:solidFill>
                  <a:schemeClr val="tx2"/>
                </a:solidFill>
                <a:latin typeface="Times New Roman" panose="02020603050405020304" pitchFamily="18" charset="0"/>
                <a:ea typeface="隶书" panose="02010509060101010101" pitchFamily="49" charset="-122"/>
              </a:rPr>
              <a:t>Mtree</a:t>
            </a:r>
            <a:r>
              <a:rPr lang="zh-CN" altLang="en-US" sz="2800">
                <a:solidFill>
                  <a:schemeClr val="tx2"/>
                </a:solidFill>
                <a:latin typeface="Times New Roman" panose="02020603050405020304" pitchFamily="18" charset="0"/>
                <a:ea typeface="隶书" panose="02010509060101010101" pitchFamily="49" charset="-122"/>
              </a:rPr>
              <a:t>继承</a:t>
            </a:r>
            <a:r>
              <a:rPr lang="zh-CN" altLang="en-US" sz="2800" b="1">
                <a:solidFill>
                  <a:schemeClr val="tx2"/>
                </a:solidFill>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MtreeNode</a:t>
            </a:r>
            <a:r>
              <a:rPr lang="zh-CN" altLang="en-US" sz="2800">
                <a:solidFill>
                  <a:schemeClr val="tx2"/>
                </a:solidFill>
                <a:latin typeface="Times New Roman" panose="02020603050405020304" pitchFamily="18" charset="0"/>
                <a:ea typeface="隶书" panose="02010509060101010101" pitchFamily="49" charset="-122"/>
              </a:rPr>
              <a:t>直接使用</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Btree()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插入关键码</a:t>
            </a:r>
            <a:r>
              <a:rPr lang="en-US" altLang="zh-CN" sz="2800" b="1">
                <a:solidFill>
                  <a:schemeClr val="tx2"/>
                </a:solidFill>
                <a:latin typeface="Times New Roman" panose="02020603050405020304" pitchFamily="18" charset="0"/>
                <a:ea typeface="隶书" panose="02010509060101010101" pitchFamily="49" charset="-122"/>
              </a:rPr>
              <a:t>x</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Remove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删除关键码</a:t>
            </a:r>
            <a:r>
              <a:rPr lang="en-US" altLang="zh-CN" sz="2800" b="1">
                <a:solidFill>
                  <a:schemeClr val="tx2"/>
                </a:solidFill>
                <a:latin typeface="Times New Roman" panose="02020603050405020304" pitchFamily="18" charset="0"/>
                <a:ea typeface="隶书" panose="02010509060101010101" pitchFamily="49" charset="-122"/>
              </a:rPr>
              <a:t>x</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FEBF4B3-BBDD-4C1E-8955-F7C0F2FFDBD4}"/>
              </a:ext>
            </a:extLst>
          </p:cNvPr>
          <p:cNvSpPr>
            <a:spLocks noGrp="1"/>
          </p:cNvSpPr>
          <p:nvPr>
            <p:ph type="sldNum" sz="quarter" idx="11"/>
          </p:nvPr>
        </p:nvSpPr>
        <p:spPr/>
        <p:txBody>
          <a:bodyPr/>
          <a:lstStyle/>
          <a:p>
            <a:fld id="{9EB7938F-08C7-4934-A733-325140A7D18B}" type="slidenum">
              <a:rPr lang="en-US" altLang="zh-CN"/>
              <a:pPr/>
              <a:t>136</a:t>
            </a:fld>
            <a:endParaRPr lang="en-US" altLang="zh-CN"/>
          </a:p>
        </p:txBody>
      </p:sp>
      <p:sp>
        <p:nvSpPr>
          <p:cNvPr id="549893" name="Rectangle 5">
            <a:extLst>
              <a:ext uri="{FF2B5EF4-FFF2-40B4-BE49-F238E27FC236}">
                <a16:creationId xmlns:a16="http://schemas.microsoft.com/office/drawing/2014/main" id="{C65E8931-93DA-4487-88B7-BC346DD0164F}"/>
              </a:ext>
            </a:extLst>
          </p:cNvPr>
          <p:cNvSpPr>
            <a:spLocks noGrp="1" noChangeArrowheads="1"/>
          </p:cNvSpPr>
          <p:nvPr>
            <p:ph type="title"/>
          </p:nvPr>
        </p:nvSpPr>
        <p:spPr>
          <a:xfrm>
            <a:off x="457200" y="457200"/>
            <a:ext cx="8229600" cy="884238"/>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B </a:t>
            </a:r>
            <a:r>
              <a:rPr lang="zh-CN" altLang="en-US" sz="4000" b="1">
                <a:solidFill>
                  <a:schemeClr val="tx2"/>
                </a:solidFill>
                <a:latin typeface="华文新魏" panose="02010800040101010101" pitchFamily="2" charset="-122"/>
                <a:ea typeface="华文新魏" panose="02010800040101010101" pitchFamily="2" charset="-122"/>
              </a:rPr>
              <a:t>树的搜索算法</a:t>
            </a:r>
          </a:p>
        </p:txBody>
      </p:sp>
      <p:sp>
        <p:nvSpPr>
          <p:cNvPr id="549894" name="Rectangle 6">
            <a:extLst>
              <a:ext uri="{FF2B5EF4-FFF2-40B4-BE49-F238E27FC236}">
                <a16:creationId xmlns:a16="http://schemas.microsoft.com/office/drawing/2014/main" id="{AD10FFFC-43C6-40D6-A1BD-C5BA0B5A92E5}"/>
              </a:ext>
            </a:extLst>
          </p:cNvPr>
          <p:cNvSpPr>
            <a:spLocks noGrp="1" noChangeArrowheads="1"/>
          </p:cNvSpPr>
          <p:nvPr>
            <p:ph type="body" idx="1"/>
          </p:nvPr>
        </p:nvSpPr>
        <p:spPr>
          <a:xfrm>
            <a:off x="482600" y="1306513"/>
            <a:ext cx="8229600" cy="5075237"/>
          </a:xfrm>
        </p:spPr>
        <p:txBody>
          <a:bodyPr/>
          <a:lstStyle/>
          <a:p>
            <a:pPr algn="just">
              <a:lnSpc>
                <a:spcPct val="110000"/>
              </a:lnSpc>
              <a:spcBef>
                <a:spcPct val="10000"/>
              </a:spcBef>
              <a:buClr>
                <a:srgbClr val="800080"/>
              </a:buClr>
              <a:buSzPct val="50000"/>
            </a:pPr>
            <a:r>
              <a:rPr lang="en-US" altLang="zh-CN" sz="3000" b="1">
                <a:latin typeface="Times New Roman" panose="02020603050405020304" pitchFamily="18" charset="0"/>
                <a:ea typeface="仿宋_GB2312" pitchFamily="49" charset="-122"/>
              </a:rPr>
              <a:t>B</a:t>
            </a:r>
            <a:r>
              <a:rPr lang="zh-CN" altLang="zh-CN" sz="3000" b="1">
                <a:latin typeface="Times New Roman" panose="02020603050405020304" pitchFamily="18" charset="0"/>
                <a:ea typeface="仿宋_GB2312" pitchFamily="49" charset="-122"/>
              </a:rPr>
              <a:t>树的搜索算法继承了</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路搜索树</a:t>
            </a:r>
            <a:r>
              <a:rPr lang="en-US" altLang="zh-CN" sz="3000" b="1">
                <a:latin typeface="Times New Roman" panose="02020603050405020304" pitchFamily="18" charset="0"/>
                <a:ea typeface="仿宋_GB2312" pitchFamily="49" charset="-122"/>
              </a:rPr>
              <a:t>Mtree</a:t>
            </a:r>
            <a:r>
              <a:rPr lang="zh-CN" altLang="en-US" sz="3000" b="1">
                <a:latin typeface="Times New Roman" panose="02020603050405020304" pitchFamily="18" charset="0"/>
                <a:ea typeface="仿宋_GB2312" pitchFamily="49" charset="-122"/>
              </a:rPr>
              <a:t>上的搜索算法。</a:t>
            </a:r>
          </a:p>
          <a:p>
            <a:pPr algn="just">
              <a:lnSpc>
                <a:spcPct val="110000"/>
              </a:lnSpc>
              <a:spcBef>
                <a:spcPct val="10000"/>
              </a:spcBef>
              <a:buClr>
                <a:srgbClr val="800080"/>
              </a:buClr>
              <a:buSzPct val="50000"/>
            </a:pPr>
            <a:r>
              <a:rPr lang="en-US" altLang="zh-CN" sz="3000" b="1">
                <a:solidFill>
                  <a:schemeClr val="tx2"/>
                </a:solidFill>
                <a:latin typeface="Times New Roman" panose="02020603050405020304" pitchFamily="18" charset="0"/>
                <a:ea typeface="仿宋_GB2312" pitchFamily="49" charset="-122"/>
              </a:rPr>
              <a:t>B</a:t>
            </a:r>
            <a:r>
              <a:rPr lang="zh-CN" altLang="en-US" sz="3000" b="1">
                <a:solidFill>
                  <a:schemeClr val="tx2"/>
                </a:solidFill>
                <a:latin typeface="Times New Roman" panose="02020603050405020304" pitchFamily="18" charset="0"/>
                <a:ea typeface="仿宋_GB2312" pitchFamily="49" charset="-122"/>
              </a:rPr>
              <a:t>树的搜索过程是一个在结点内搜索和循某一条路径向下一层搜索交替进行的过程。</a:t>
            </a:r>
          </a:p>
          <a:p>
            <a:pPr algn="just">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搜索成功，报告结点地址及在结点中的关键码序号；搜索不成功，报告最后停留的叶结点地址及新关键码在结点中可插入的位置。</a:t>
            </a:r>
          </a:p>
          <a:p>
            <a:pPr algn="just">
              <a:lnSpc>
                <a:spcPct val="105000"/>
              </a:lnSpc>
              <a:buClr>
                <a:srgbClr val="FF7C80"/>
              </a:buClr>
              <a:buSzPct val="50000"/>
            </a:pP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树的搜索时间与</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树的阶数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树的高度</a:t>
            </a:r>
            <a:r>
              <a:rPr lang="en-US" altLang="zh-CN" sz="3000" b="1" i="1">
                <a:latin typeface="Times New Roman" panose="02020603050405020304" pitchFamily="18" charset="0"/>
                <a:ea typeface="仿宋_GB2312" pitchFamily="49" charset="-122"/>
              </a:rPr>
              <a:t>h</a:t>
            </a:r>
            <a:r>
              <a:rPr lang="zh-CN" altLang="en-US" sz="3000" b="1">
                <a:latin typeface="Times New Roman" panose="02020603050405020304" pitchFamily="18" charset="0"/>
                <a:ea typeface="仿宋_GB2312" pitchFamily="49" charset="-122"/>
              </a:rPr>
              <a:t>直接有关</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必须加以权衡。</a:t>
            </a:r>
            <a:r>
              <a:rPr lang="zh-CN" altLang="en-US" sz="3000">
                <a:latin typeface="Times New Roman" panose="02020603050405020304" pitchFamily="18" charset="0"/>
                <a:ea typeface="仿宋_GB2312" pitchFamily="49" charset="-122"/>
              </a:rPr>
              <a:t>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1B058A3-8219-48E5-A6EC-BE2900BE39A3}"/>
              </a:ext>
            </a:extLst>
          </p:cNvPr>
          <p:cNvSpPr>
            <a:spLocks noGrp="1"/>
          </p:cNvSpPr>
          <p:nvPr>
            <p:ph type="sldNum" sz="quarter" idx="11"/>
          </p:nvPr>
        </p:nvSpPr>
        <p:spPr/>
        <p:txBody>
          <a:bodyPr/>
          <a:lstStyle/>
          <a:p>
            <a:fld id="{C5CE5FE1-0A69-4852-82AC-69EA8031F0CE}" type="slidenum">
              <a:rPr lang="en-US" altLang="zh-CN"/>
              <a:pPr/>
              <a:t>137</a:t>
            </a:fld>
            <a:endParaRPr lang="en-US" altLang="zh-CN"/>
          </a:p>
        </p:txBody>
      </p:sp>
      <p:sp>
        <p:nvSpPr>
          <p:cNvPr id="550914" name="Rectangle 2">
            <a:extLst>
              <a:ext uri="{FF2B5EF4-FFF2-40B4-BE49-F238E27FC236}">
                <a16:creationId xmlns:a16="http://schemas.microsoft.com/office/drawing/2014/main" id="{F59B1796-BCDF-4A9A-9CAD-BDD034F49E32}"/>
              </a:ext>
            </a:extLst>
          </p:cNvPr>
          <p:cNvSpPr>
            <a:spLocks noGrp="1" noChangeArrowheads="1"/>
          </p:cNvSpPr>
          <p:nvPr>
            <p:ph type="body" idx="1"/>
          </p:nvPr>
        </p:nvSpPr>
        <p:spPr>
          <a:xfrm>
            <a:off x="539750" y="728663"/>
            <a:ext cx="8034338" cy="6129337"/>
          </a:xfrm>
        </p:spPr>
        <p:txBody>
          <a:bodyPr/>
          <a:lstStyle/>
          <a:p>
            <a:pPr algn="just">
              <a:lnSpc>
                <a:spcPct val="110000"/>
              </a:lnSpc>
              <a:buClr>
                <a:srgbClr val="800080"/>
              </a:buClr>
              <a:buSzPct val="50000"/>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树上进行搜索</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搜索成功所需的时间取决于</a:t>
            </a:r>
            <a:r>
              <a:rPr lang="zh-CN" altLang="en-US" sz="3000" b="1">
                <a:solidFill>
                  <a:schemeClr val="tx2"/>
                </a:solidFill>
                <a:latin typeface="Times New Roman" panose="02020603050405020304" pitchFamily="18" charset="0"/>
                <a:ea typeface="仿宋_GB2312" pitchFamily="49" charset="-122"/>
              </a:rPr>
              <a:t>关键码所在的层次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搜索不成功所需的时间取决于</a:t>
            </a:r>
            <a:r>
              <a:rPr lang="zh-CN" altLang="en-US" sz="3000" b="1">
                <a:solidFill>
                  <a:schemeClr val="tx2"/>
                </a:solidFill>
                <a:latin typeface="Times New Roman" panose="02020603050405020304" pitchFamily="18" charset="0"/>
                <a:ea typeface="仿宋_GB2312" pitchFamily="49" charset="-122"/>
              </a:rPr>
              <a:t>树的高度</a:t>
            </a:r>
            <a:r>
              <a:rPr lang="zh-CN" altLang="en-US" sz="3000" b="1">
                <a:latin typeface="Times New Roman" panose="02020603050405020304" pitchFamily="18" charset="0"/>
                <a:ea typeface="仿宋_GB2312" pitchFamily="49" charset="-122"/>
              </a:rPr>
              <a:t>。</a:t>
            </a:r>
          </a:p>
          <a:p>
            <a:pPr algn="just">
              <a:lnSpc>
                <a:spcPct val="110000"/>
              </a:lnSpc>
              <a:buClr>
                <a:srgbClr val="800080"/>
              </a:buClr>
              <a:buSzPct val="50000"/>
            </a:pPr>
            <a:r>
              <a:rPr lang="zh-CN" altLang="en-US" sz="3000" b="1">
                <a:latin typeface="Times New Roman" panose="02020603050405020304" pitchFamily="18" charset="0"/>
                <a:ea typeface="仿宋_GB2312" pitchFamily="49" charset="-122"/>
              </a:rPr>
              <a:t>定义</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树的高度</a:t>
            </a:r>
            <a:r>
              <a:rPr lang="en-US" altLang="zh-CN" sz="3000" b="1" i="1">
                <a:latin typeface="Times New Roman" panose="02020603050405020304" pitchFamily="18" charset="0"/>
                <a:ea typeface="仿宋_GB2312" pitchFamily="49" charset="-122"/>
              </a:rPr>
              <a:t>h</a:t>
            </a:r>
            <a:r>
              <a:rPr lang="zh-CN" altLang="en-US" sz="3000" b="1">
                <a:latin typeface="Times New Roman" panose="02020603050405020304" pitchFamily="18" charset="0"/>
                <a:ea typeface="仿宋_GB2312" pitchFamily="49" charset="-122"/>
              </a:rPr>
              <a:t>为叶结点（失败结点的双亲）所在的层次，那么，树的</a:t>
            </a:r>
            <a:r>
              <a:rPr lang="zh-CN" altLang="en-US" sz="3000" b="1">
                <a:solidFill>
                  <a:schemeClr val="tx2"/>
                </a:solidFill>
                <a:latin typeface="Times New Roman" panose="02020603050405020304" pitchFamily="18" charset="0"/>
                <a:ea typeface="仿宋_GB2312" pitchFamily="49" charset="-122"/>
              </a:rPr>
              <a:t>高度</a:t>
            </a:r>
            <a:r>
              <a:rPr lang="en-US" altLang="zh-CN" sz="3000" b="1" i="1">
                <a:solidFill>
                  <a:schemeClr val="tx2"/>
                </a:solidFill>
                <a:latin typeface="Times New Roman" panose="02020603050405020304" pitchFamily="18" charset="0"/>
                <a:ea typeface="仿宋_GB2312" pitchFamily="49" charset="-122"/>
              </a:rPr>
              <a:t>h</a:t>
            </a:r>
            <a:r>
              <a:rPr lang="zh-CN" altLang="en-US" sz="3000" b="1">
                <a:latin typeface="Times New Roman" panose="02020603050405020304" pitchFamily="18" charset="0"/>
                <a:ea typeface="仿宋_GB2312" pitchFamily="49" charset="-122"/>
              </a:rPr>
              <a:t>与树中的</a:t>
            </a:r>
            <a:r>
              <a:rPr lang="zh-CN" altLang="en-US" sz="3000" b="1">
                <a:solidFill>
                  <a:schemeClr val="tx2"/>
                </a:solidFill>
                <a:latin typeface="Times New Roman" panose="02020603050405020304" pitchFamily="18" charset="0"/>
                <a:ea typeface="仿宋_GB2312" pitchFamily="49" charset="-122"/>
              </a:rPr>
              <a:t>关键码个数 </a:t>
            </a:r>
            <a:r>
              <a:rPr lang="en-US" altLang="zh-CN" sz="3000" b="1">
                <a:solidFill>
                  <a:schemeClr val="tx2"/>
                </a:solidFill>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之间有什么关系？</a:t>
            </a:r>
          </a:p>
          <a:p>
            <a:pPr algn="just">
              <a:lnSpc>
                <a:spcPct val="110000"/>
              </a:lnSpc>
              <a:buClr>
                <a:srgbClr val="800080"/>
              </a:buClr>
              <a:buSzPct val="50000"/>
            </a:pPr>
            <a:r>
              <a:rPr lang="zh-CN" altLang="en-US" sz="3000" b="1">
                <a:latin typeface="Times New Roman" panose="02020603050405020304" pitchFamily="18" charset="0"/>
                <a:ea typeface="仿宋_GB2312" pitchFamily="49" charset="-122"/>
              </a:rPr>
              <a:t>如果让</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树每层结点个数达到最大（</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），且设关键码总数为</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则树的高度达到最小：</a:t>
            </a:r>
          </a:p>
          <a:p>
            <a:pPr algn="just">
              <a:lnSpc>
                <a:spcPct val="110000"/>
              </a:lnSpc>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i="1">
                <a:latin typeface="Times New Roman" panose="02020603050405020304" pitchFamily="18" charset="0"/>
                <a:ea typeface="仿宋_GB2312" pitchFamily="49" charset="-122"/>
                <a:cs typeface="Times New Roman" panose="02020603050405020304" pitchFamily="18" charset="0"/>
              </a:rPr>
              <a:t>m</a:t>
            </a:r>
            <a:r>
              <a:rPr lang="en-US" altLang="zh-CN" sz="3000" b="1" i="1" baseline="30000">
                <a:latin typeface="Times New Roman" panose="02020603050405020304" pitchFamily="18" charset="0"/>
                <a:ea typeface="仿宋_GB2312" pitchFamily="49" charset="-122"/>
                <a:cs typeface="Times New Roman" panose="02020603050405020304" pitchFamily="18" charset="0"/>
              </a:rPr>
              <a:t>h</a:t>
            </a:r>
            <a:r>
              <a:rPr lang="en-US" altLang="zh-CN" sz="3000">
                <a:latin typeface="Courier New" panose="02070309020205020404" pitchFamily="49" charset="0"/>
                <a:ea typeface="仿宋_GB2312" pitchFamily="49" charset="-122"/>
                <a:cs typeface="Times New Roman" panose="02020603050405020304" pitchFamily="18" charset="0"/>
              </a:rPr>
              <a:t>-</a:t>
            </a:r>
            <a:r>
              <a:rPr lang="en-US" altLang="zh-CN" sz="3000" b="1">
                <a:latin typeface="Times New Roman" panose="02020603050405020304" pitchFamily="18" charset="0"/>
                <a:ea typeface="仿宋_GB2312" pitchFamily="49" charset="-122"/>
                <a:cs typeface="Times New Roman" panose="02020603050405020304" pitchFamily="18" charset="0"/>
              </a:rPr>
              <a:t>1        </a:t>
            </a:r>
            <a:r>
              <a:rPr lang="en-US" altLang="zh-CN" sz="3000" b="1" i="1">
                <a:latin typeface="Times New Roman" panose="02020603050405020304" pitchFamily="18" charset="0"/>
                <a:ea typeface="仿宋_GB2312" pitchFamily="49" charset="-122"/>
              </a:rPr>
              <a:t>h</a:t>
            </a:r>
            <a:r>
              <a:rPr lang="en-US" altLang="zh-CN" sz="3000" b="1">
                <a:latin typeface="仿宋_GB2312" pitchFamily="49" charset="-122"/>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log</a:t>
            </a:r>
            <a:r>
              <a:rPr lang="en-US" altLang="zh-CN" sz="3000" b="1" i="1" baseline="-25000">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sym typeface="Symbol" panose="05050102010706020507" pitchFamily="18" charset="2"/>
              </a:rPr>
              <a:t></a:t>
            </a:r>
          </a:p>
          <a:p>
            <a:pPr algn="just">
              <a:lnSpc>
                <a:spcPct val="110000"/>
              </a:lnSpc>
              <a:buClr>
                <a:srgbClr val="800080"/>
              </a:buClr>
              <a:buSzPct val="50000"/>
            </a:pPr>
            <a:r>
              <a:rPr lang="zh-CN" altLang="en-US" sz="3000" b="1">
                <a:latin typeface="Times New Roman" panose="02020603050405020304" pitchFamily="18" charset="0"/>
                <a:ea typeface="仿宋_GB2312" pitchFamily="49" charset="-122"/>
              </a:rPr>
              <a:t>如果让</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阶</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树中每层结点个数达到最少，则</a:t>
            </a:r>
          </a:p>
        </p:txBody>
      </p:sp>
      <p:sp>
        <p:nvSpPr>
          <p:cNvPr id="550915" name="AutoShape 3">
            <a:extLst>
              <a:ext uri="{FF2B5EF4-FFF2-40B4-BE49-F238E27FC236}">
                <a16:creationId xmlns:a16="http://schemas.microsoft.com/office/drawing/2014/main" id="{655301AF-5CFF-4D6F-BB07-C19BB09C2271}"/>
              </a:ext>
            </a:extLst>
          </p:cNvPr>
          <p:cNvSpPr>
            <a:spLocks noChangeArrowheads="1"/>
          </p:cNvSpPr>
          <p:nvPr/>
        </p:nvSpPr>
        <p:spPr bwMode="auto">
          <a:xfrm>
            <a:off x="3203575" y="5300663"/>
            <a:ext cx="504825" cy="107950"/>
          </a:xfrm>
          <a:prstGeom prst="rightArrow">
            <a:avLst>
              <a:gd name="adj1" fmla="val 50000"/>
              <a:gd name="adj2" fmla="val 116912"/>
            </a:avLst>
          </a:prstGeom>
          <a:solidFill>
            <a:srgbClr val="FF7C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F83E696-50FF-4023-A3A5-DC4A9F613F79}"/>
              </a:ext>
            </a:extLst>
          </p:cNvPr>
          <p:cNvSpPr>
            <a:spLocks noGrp="1"/>
          </p:cNvSpPr>
          <p:nvPr>
            <p:ph type="sldNum" sz="quarter" idx="11"/>
          </p:nvPr>
        </p:nvSpPr>
        <p:spPr/>
        <p:txBody>
          <a:bodyPr/>
          <a:lstStyle/>
          <a:p>
            <a:fld id="{E27F8FFC-B83E-4EA7-A988-FCDB96FDAD4D}" type="slidenum">
              <a:rPr lang="en-US" altLang="zh-CN"/>
              <a:pPr/>
              <a:t>138</a:t>
            </a:fld>
            <a:endParaRPr lang="en-US" altLang="zh-CN"/>
          </a:p>
        </p:txBody>
      </p:sp>
      <p:sp>
        <p:nvSpPr>
          <p:cNvPr id="551938" name="Rectangle 2">
            <a:extLst>
              <a:ext uri="{FF2B5EF4-FFF2-40B4-BE49-F238E27FC236}">
                <a16:creationId xmlns:a16="http://schemas.microsoft.com/office/drawing/2014/main" id="{1B89AD9E-B42B-4286-A314-3B0F1DE8CBBE}"/>
              </a:ext>
            </a:extLst>
          </p:cNvPr>
          <p:cNvSpPr>
            <a:spLocks noGrp="1" noChangeArrowheads="1"/>
          </p:cNvSpPr>
          <p:nvPr>
            <p:ph type="body" idx="1"/>
          </p:nvPr>
        </p:nvSpPr>
        <p:spPr>
          <a:xfrm>
            <a:off x="503238" y="765175"/>
            <a:ext cx="8208962" cy="5715000"/>
          </a:xfrm>
        </p:spPr>
        <p:txBody>
          <a:bodyPr/>
          <a:lstStyle/>
          <a:p>
            <a:pPr>
              <a:lnSpc>
                <a:spcPct val="105000"/>
              </a:lnSpc>
              <a:spcBef>
                <a:spcPct val="15000"/>
              </a:spcBef>
              <a:buClr>
                <a:srgbClr val="FF7C80"/>
              </a:buClr>
              <a:buSzPct val="50000"/>
              <a:buFont typeface="Wingdings" panose="05000000000000000000" pitchFamily="2" charset="2"/>
              <a:buNone/>
            </a:pPr>
            <a:r>
              <a:rPr lang="en-US" altLang="zh-CN" sz="3000" b="1">
                <a:solidFill>
                  <a:srgbClr val="006600"/>
                </a:solidFill>
                <a:effectLst>
                  <a:outerShdw blurRad="38100" dist="38100" dir="2700000" algn="tl">
                    <a:srgbClr val="C0C0C0"/>
                  </a:outerShdw>
                </a:effectLst>
                <a:ea typeface="仿宋_GB2312" pitchFamily="49" charset="-122"/>
              </a:rPr>
              <a:t>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树的高度可能达到最大。设树中关键码个数为</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，从</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树的定义知： </a:t>
            </a:r>
          </a:p>
          <a:p>
            <a:pPr lvl="1">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层：</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个结点</a:t>
            </a:r>
          </a:p>
          <a:p>
            <a:pPr lvl="1">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层：至少</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个结点</a:t>
            </a:r>
          </a:p>
          <a:p>
            <a:pPr lvl="1">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层：至少</a:t>
            </a:r>
            <a:r>
              <a:rPr lang="en-US" altLang="zh-CN" sz="3000" b="1">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个结点</a:t>
            </a:r>
          </a:p>
          <a:p>
            <a:pPr lvl="1">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4</a:t>
            </a:r>
            <a:r>
              <a:rPr lang="zh-CN" altLang="en-US" sz="3000" b="1">
                <a:latin typeface="Times New Roman" panose="02020603050405020304" pitchFamily="18" charset="0"/>
                <a:ea typeface="仿宋_GB2312" pitchFamily="49" charset="-122"/>
              </a:rPr>
              <a:t>层：至少</a:t>
            </a:r>
            <a:r>
              <a:rPr lang="en-US" altLang="zh-CN" sz="3000" b="1">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baseline="30000">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个结点</a:t>
            </a:r>
          </a:p>
          <a:p>
            <a:pPr lvl="1">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如此类推，</a:t>
            </a:r>
            <a:r>
              <a:rPr lang="zh-CN" altLang="en-US" sz="3000" b="1">
                <a:latin typeface="Times New Roman" panose="02020603050405020304" pitchFamily="18" charset="0"/>
                <a:ea typeface="仿宋_GB2312" pitchFamily="49" charset="-122"/>
                <a:sym typeface="Symbol" panose="05050102010706020507" pitchFamily="18" charset="2"/>
              </a:rPr>
              <a:t></a:t>
            </a:r>
          </a:p>
          <a:p>
            <a:pPr lvl="1">
              <a:lnSpc>
                <a:spcPct val="105000"/>
              </a:lnSpc>
              <a:spcBef>
                <a:spcPct val="15000"/>
              </a:spcBef>
              <a:buClr>
                <a:schemeClr val="tx2"/>
              </a:buClr>
              <a:buSzTx/>
              <a:buFont typeface="Wingdings" panose="05000000000000000000" pitchFamily="2" charset="2"/>
              <a:buChar char="ü"/>
            </a:pP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h</a:t>
            </a:r>
            <a:r>
              <a:rPr lang="zh-CN" altLang="en-US" sz="3000" b="1">
                <a:latin typeface="Times New Roman" panose="02020603050405020304" pitchFamily="18" charset="0"/>
                <a:ea typeface="仿宋_GB2312" pitchFamily="49" charset="-122"/>
              </a:rPr>
              <a:t>层：至少有</a:t>
            </a:r>
            <a:r>
              <a:rPr lang="en-US" altLang="zh-CN" sz="3000" b="1">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a:t>
            </a:r>
            <a:r>
              <a:rPr lang="en-US" altLang="zh-CN" sz="3000" b="1" i="1" baseline="30000">
                <a:latin typeface="Times New Roman" panose="02020603050405020304" pitchFamily="18" charset="0"/>
                <a:ea typeface="仿宋_GB2312" pitchFamily="49" charset="-122"/>
              </a:rPr>
              <a:t>h</a:t>
            </a:r>
            <a:r>
              <a:rPr lang="en-US" altLang="zh-CN" sz="3000" b="1" baseline="30000">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个结点。</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所有这些结点都不是失败结点。失败结点在第</a:t>
            </a:r>
            <a:r>
              <a:rPr lang="en-US" altLang="zh-CN" sz="3000" b="1">
                <a:solidFill>
                  <a:schemeClr val="tx2"/>
                </a:solidFill>
                <a:latin typeface="Times New Roman" panose="02020603050405020304" pitchFamily="18" charset="0"/>
                <a:ea typeface="仿宋_GB2312" pitchFamily="49" charset="-122"/>
              </a:rPr>
              <a:t>h+1</a:t>
            </a:r>
            <a:r>
              <a:rPr lang="zh-CN" altLang="en-US" sz="3000" b="1">
                <a:latin typeface="Times New Roman" panose="02020603050405020304" pitchFamily="18" charset="0"/>
                <a:ea typeface="仿宋_GB2312" pitchFamily="49" charset="-122"/>
              </a:rPr>
              <a:t>层，失败结点个数为</a:t>
            </a:r>
            <a:r>
              <a:rPr lang="en-US" altLang="zh-CN" sz="3000" b="1">
                <a:solidFill>
                  <a:schemeClr val="tx2"/>
                </a:solidFill>
                <a:latin typeface="Times New Roman" panose="02020603050405020304" pitchFamily="18" charset="0"/>
                <a:ea typeface="仿宋_GB2312" pitchFamily="49" charset="-122"/>
              </a:rPr>
              <a:t>N+1</a:t>
            </a:r>
            <a:r>
              <a:rPr lang="zh-CN" altLang="en-US" sz="3000" b="1">
                <a:latin typeface="Times New Roman" panose="02020603050405020304" pitchFamily="18" charset="0"/>
                <a:ea typeface="仿宋_GB2312" pitchFamily="49" charset="-122"/>
              </a:rPr>
              <a:t>。</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A35E1F2-405B-46C2-B530-32483FC4C2FB}"/>
              </a:ext>
            </a:extLst>
          </p:cNvPr>
          <p:cNvSpPr>
            <a:spLocks noGrp="1"/>
          </p:cNvSpPr>
          <p:nvPr>
            <p:ph type="sldNum" sz="quarter" idx="11"/>
          </p:nvPr>
        </p:nvSpPr>
        <p:spPr/>
        <p:txBody>
          <a:bodyPr/>
          <a:lstStyle/>
          <a:p>
            <a:fld id="{7AFAFDE8-657F-42BC-A326-B5D1F7BA00EB}" type="slidenum">
              <a:rPr lang="en-US" altLang="zh-CN"/>
              <a:pPr/>
              <a:t>139</a:t>
            </a:fld>
            <a:endParaRPr lang="en-US" altLang="zh-CN"/>
          </a:p>
        </p:txBody>
      </p:sp>
      <p:sp>
        <p:nvSpPr>
          <p:cNvPr id="552962" name="Rectangle 2">
            <a:extLst>
              <a:ext uri="{FF2B5EF4-FFF2-40B4-BE49-F238E27FC236}">
                <a16:creationId xmlns:a16="http://schemas.microsoft.com/office/drawing/2014/main" id="{F947A7C7-96D3-4378-B0A7-4BE2963BD226}"/>
              </a:ext>
            </a:extLst>
          </p:cNvPr>
          <p:cNvSpPr>
            <a:spLocks noGrp="1" noChangeArrowheads="1"/>
          </p:cNvSpPr>
          <p:nvPr>
            <p:ph type="body" idx="1"/>
          </p:nvPr>
        </p:nvSpPr>
        <p:spPr>
          <a:xfrm>
            <a:off x="539750" y="728663"/>
            <a:ext cx="8172450" cy="5892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这是因为树中关键码有</a:t>
            </a:r>
            <a:r>
              <a:rPr lang="en-US" altLang="zh-CN" sz="3000" b="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个，而失败数据一般与已有关键码交错排列。因此，有</a:t>
            </a:r>
          </a:p>
          <a:p>
            <a:pPr lvl="1">
              <a:lnSpc>
                <a:spcPct val="105000"/>
              </a:lnSpc>
              <a:buClr>
                <a:schemeClr val="tx2"/>
              </a:buClr>
              <a:buSzTx/>
              <a:buFont typeface="Wingdings" panose="05000000000000000000" pitchFamily="2" charset="2"/>
              <a:buChar char="ü"/>
            </a:pP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 = </a:t>
            </a:r>
            <a:r>
              <a:rPr lang="zh-CN" altLang="en-US" sz="3000" b="1">
                <a:latin typeface="Times New Roman" panose="02020603050405020304" pitchFamily="18" charset="0"/>
                <a:ea typeface="仿宋_GB2312" pitchFamily="49" charset="-122"/>
              </a:rPr>
              <a:t>失败结点数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位于第</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层的结点数</a:t>
            </a:r>
          </a:p>
          <a:p>
            <a:pPr>
              <a:lnSpc>
                <a:spcPct val="105000"/>
              </a:lnSpc>
              <a:buClr>
                <a:srgbClr val="FF7C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a:latin typeface="仿宋_GB2312" pitchFamily="49" charset="-122"/>
                <a:ea typeface="仿宋_GB2312" pitchFamily="49" charset="-122"/>
              </a:rPr>
              <a:t>≥</a:t>
            </a:r>
            <a:r>
              <a:rPr lang="en-US" altLang="zh-CN" sz="3000" b="1">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a:t>
            </a:r>
            <a:r>
              <a:rPr lang="en-US" altLang="zh-CN" sz="3000" b="1" i="1" baseline="30000">
                <a:latin typeface="Times New Roman" panose="02020603050405020304" pitchFamily="18" charset="0"/>
                <a:ea typeface="仿宋_GB2312" pitchFamily="49" charset="-122"/>
              </a:rPr>
              <a:t>h</a:t>
            </a:r>
            <a:r>
              <a:rPr lang="en-US" altLang="zh-CN" sz="3000" b="1" baseline="30000">
                <a:latin typeface="Courier New" panose="02070309020205020404" pitchFamily="49" charset="0"/>
                <a:ea typeface="仿宋_GB2312" pitchFamily="49" charset="-122"/>
              </a:rPr>
              <a:t>-</a:t>
            </a:r>
            <a:r>
              <a:rPr lang="en-US" altLang="zh-CN" sz="3000" b="1" baseline="30000">
                <a:latin typeface="Times New Roman" panose="02020603050405020304" pitchFamily="18" charset="0"/>
                <a:ea typeface="仿宋_GB2312" pitchFamily="49" charset="-122"/>
              </a:rPr>
              <a:t>1</a:t>
            </a:r>
          </a:p>
          <a:p>
            <a:pPr lvl="1">
              <a:lnSpc>
                <a:spcPct val="105000"/>
              </a:lnSpc>
              <a:buClr>
                <a:schemeClr val="tx2"/>
              </a:buClr>
              <a:buSzTx/>
              <a:buFont typeface="Wingdings" panose="05000000000000000000" pitchFamily="2" charset="2"/>
              <a:buNone/>
            </a:pP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a:latin typeface="Times New Roman" panose="02020603050405020304" pitchFamily="18" charset="0"/>
                <a:ea typeface="仿宋_GB2312" pitchFamily="49" charset="-122"/>
              </a:rPr>
              <a:t>N</a:t>
            </a:r>
            <a:r>
              <a:rPr lang="en-US" altLang="zh-CN" sz="3000" b="1">
                <a:latin typeface="仿宋_GB2312" pitchFamily="49" charset="-122"/>
                <a:ea typeface="仿宋_GB2312" pitchFamily="49" charset="-122"/>
              </a:rPr>
              <a:t>≥</a:t>
            </a:r>
            <a:r>
              <a:rPr lang="en-US" altLang="zh-CN" sz="3000" b="1">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a:t>
            </a:r>
            <a:r>
              <a:rPr lang="en-US" altLang="zh-CN" sz="3000" b="1" i="1" baseline="30000">
                <a:latin typeface="Times New Roman" panose="02020603050405020304" pitchFamily="18" charset="0"/>
                <a:ea typeface="仿宋_GB2312" pitchFamily="49" charset="-122"/>
              </a:rPr>
              <a:t>h</a:t>
            </a:r>
            <a:r>
              <a:rPr lang="en-US" altLang="zh-CN" sz="3000" b="1" baseline="30000">
                <a:latin typeface="Courier New" panose="02070309020205020404" pitchFamily="49" charset="0"/>
                <a:ea typeface="仿宋_GB2312" pitchFamily="49" charset="-122"/>
              </a:rPr>
              <a:t>-</a:t>
            </a:r>
            <a:r>
              <a:rPr lang="en-US" altLang="zh-CN" sz="3000" b="1" baseline="30000">
                <a:latin typeface="Times New Roman" panose="02020603050405020304" pitchFamily="18" charset="0"/>
                <a:ea typeface="仿宋_GB2312" pitchFamily="49" charset="-122"/>
              </a:rPr>
              <a:t>1</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p>
          <a:p>
            <a:pPr>
              <a:lnSpc>
                <a:spcPct val="105000"/>
              </a:lnSpc>
              <a:buClr>
                <a:srgbClr val="FF7C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i="1">
                <a:latin typeface="Times New Roman" panose="02020603050405020304" pitchFamily="18" charset="0"/>
                <a:ea typeface="仿宋_GB2312" pitchFamily="49" charset="-122"/>
              </a:rPr>
              <a:t>h</a:t>
            </a:r>
            <a:r>
              <a:rPr lang="en-US" altLang="zh-CN" sz="3000" b="1">
                <a:latin typeface="Courier New" panose="02070309020205020404" pitchFamily="49" charset="0"/>
                <a:ea typeface="楷体_GB2312" panose="02010609030101010101" pitchFamily="49" charset="-122"/>
              </a:rPr>
              <a:t>-</a:t>
            </a:r>
            <a:r>
              <a:rPr lang="en-US" altLang="zh-CN" sz="3000" b="1">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 </a:t>
            </a:r>
            <a:r>
              <a:rPr lang="en-US" altLang="zh-CN" sz="3000" b="1" baseline="-25000">
                <a:latin typeface="Times New Roman" panose="02020603050405020304" pitchFamily="18" charset="0"/>
                <a:ea typeface="仿宋_GB2312" pitchFamily="49" charset="-122"/>
                <a:sym typeface="Symbol" panose="05050102010706020507" pitchFamily="18" charset="2"/>
              </a:rPr>
              <a:t></a:t>
            </a:r>
            <a:r>
              <a:rPr lang="en-US" altLang="zh-CN" sz="3000" b="1" baseline="-25000">
                <a:latin typeface="Times New Roman" panose="02020603050405020304" pitchFamily="18" charset="0"/>
                <a:ea typeface="仿宋_GB2312" pitchFamily="49" charset="-122"/>
              </a:rPr>
              <a:t>m/2</a:t>
            </a:r>
            <a:r>
              <a:rPr lang="en-US" altLang="zh-CN" sz="3000" b="1" baseline="-25000">
                <a:latin typeface="Times New Roman" panose="02020603050405020304" pitchFamily="18" charset="0"/>
                <a:ea typeface="仿宋_GB2312" pitchFamily="49" charset="-122"/>
                <a:sym typeface="Symbol" panose="05050102010706020507" pitchFamily="18" charset="2"/>
              </a:rPr>
              <a:t></a:t>
            </a:r>
            <a:r>
              <a:rPr lang="en-US" altLang="zh-CN" sz="3000" b="1" baseline="-25000">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((N+1)/2)</a:t>
            </a:r>
          </a:p>
          <a:p>
            <a:pPr>
              <a:lnSpc>
                <a:spcPct val="105000"/>
              </a:lnSpc>
              <a:buClr>
                <a:srgbClr val="FF7C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sym typeface="Symbol" panose="05050102010706020507" pitchFamily="18" charset="2"/>
              </a:rPr>
              <a:t>       </a:t>
            </a:r>
            <a:r>
              <a:rPr lang="en-US" altLang="zh-CN" sz="3000" b="1" i="1">
                <a:solidFill>
                  <a:schemeClr val="tx2"/>
                </a:solidFill>
                <a:latin typeface="Times New Roman" panose="02020603050405020304" pitchFamily="18" charset="0"/>
                <a:ea typeface="仿宋_GB2312" pitchFamily="49" charset="-122"/>
              </a:rPr>
              <a:t>h</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 </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baseline="-25000">
                <a:solidFill>
                  <a:schemeClr val="tx2"/>
                </a:solidFill>
                <a:latin typeface="Times New Roman" panose="02020603050405020304" pitchFamily="18" charset="0"/>
                <a:ea typeface="仿宋_GB2312" pitchFamily="49" charset="-122"/>
              </a:rPr>
              <a:t>m/2</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baseline="-25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((N+1)/2)+1</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示例：若</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树的阶数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 199, </a:t>
            </a:r>
            <a:r>
              <a:rPr lang="zh-CN" altLang="en-US" sz="3000" b="1">
                <a:latin typeface="Times New Roman" panose="02020603050405020304" pitchFamily="18" charset="0"/>
                <a:ea typeface="仿宋_GB2312" pitchFamily="49" charset="-122"/>
              </a:rPr>
              <a:t>关键码总数 </a:t>
            </a:r>
            <a:r>
              <a:rPr lang="en-US" altLang="zh-CN" sz="3000" b="1">
                <a:latin typeface="Times New Roman" panose="02020603050405020304" pitchFamily="18" charset="0"/>
                <a:ea typeface="仿宋_GB2312" pitchFamily="49" charset="-122"/>
              </a:rPr>
              <a:t>N = 1999999</a:t>
            </a:r>
            <a:r>
              <a:rPr lang="zh-CN" altLang="en-US" sz="3000" b="1">
                <a:latin typeface="Times New Roman" panose="02020603050405020304" pitchFamily="18" charset="0"/>
                <a:ea typeface="仿宋_GB2312" pitchFamily="49" charset="-122"/>
              </a:rPr>
              <a:t>，则</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树的高度 </a:t>
            </a:r>
            <a:r>
              <a:rPr lang="en-US" altLang="zh-CN" sz="3000" b="1" i="1">
                <a:latin typeface="Times New Roman" panose="02020603050405020304" pitchFamily="18" charset="0"/>
                <a:ea typeface="仿宋_GB2312" pitchFamily="49" charset="-122"/>
              </a:rPr>
              <a:t>h </a:t>
            </a:r>
            <a:r>
              <a:rPr lang="zh-CN" altLang="en-US" sz="3000" b="1">
                <a:latin typeface="Times New Roman" panose="02020603050405020304" pitchFamily="18" charset="0"/>
                <a:ea typeface="仿宋_GB2312" pitchFamily="49" charset="-122"/>
              </a:rPr>
              <a:t>不超过</a:t>
            </a:r>
          </a:p>
          <a:p>
            <a:pPr>
              <a:lnSpc>
                <a:spcPct val="105000"/>
              </a:lnSpc>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100 </a:t>
            </a:r>
            <a:r>
              <a:rPr lang="en-US" altLang="zh-CN" sz="3000" b="1">
                <a:solidFill>
                  <a:schemeClr val="tx2"/>
                </a:solidFill>
                <a:latin typeface="Times New Roman" panose="02020603050405020304" pitchFamily="18" charset="0"/>
                <a:ea typeface="仿宋_GB2312" pitchFamily="49" charset="-122"/>
              </a:rPr>
              <a:t>1000000 +1= 4</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2F831A3-ED8B-4ADD-9AA5-BDE6CBDA3264}"/>
              </a:ext>
            </a:extLst>
          </p:cNvPr>
          <p:cNvSpPr>
            <a:spLocks noGrp="1"/>
          </p:cNvSpPr>
          <p:nvPr>
            <p:ph type="sldNum" sz="quarter" idx="11"/>
          </p:nvPr>
        </p:nvSpPr>
        <p:spPr/>
        <p:txBody>
          <a:bodyPr/>
          <a:lstStyle/>
          <a:p>
            <a:fld id="{32A760C7-0793-464F-A7D5-66FB923850A6}" type="slidenum">
              <a:rPr lang="en-US" altLang="zh-CN"/>
              <a:pPr/>
              <a:t>14</a:t>
            </a:fld>
            <a:endParaRPr lang="en-US" altLang="zh-CN"/>
          </a:p>
        </p:txBody>
      </p:sp>
      <p:sp>
        <p:nvSpPr>
          <p:cNvPr id="797699" name="Rectangle 3">
            <a:extLst>
              <a:ext uri="{FF2B5EF4-FFF2-40B4-BE49-F238E27FC236}">
                <a16:creationId xmlns:a16="http://schemas.microsoft.com/office/drawing/2014/main" id="{6E3FE0CA-33BF-4801-AB26-ADD58E434CE7}"/>
              </a:ext>
            </a:extLst>
          </p:cNvPr>
          <p:cNvSpPr>
            <a:spLocks noGrp="1" noChangeArrowheads="1"/>
          </p:cNvSpPr>
          <p:nvPr>
            <p:ph type="body" idx="1"/>
          </p:nvPr>
        </p:nvSpPr>
        <p:spPr>
          <a:xfrm>
            <a:off x="482600" y="692150"/>
            <a:ext cx="8229600" cy="5688013"/>
          </a:xfrm>
        </p:spPr>
        <p:txBody>
          <a:bodyPr/>
          <a:lstStyle/>
          <a:p>
            <a:pPr marL="838200" lvl="1" indent="-381000">
              <a:lnSpc>
                <a:spcPct val="105000"/>
              </a:lnSpc>
              <a:spcBef>
                <a:spcPct val="15000"/>
              </a:spcBef>
              <a:buClr>
                <a:schemeClr val="tx2"/>
              </a:buClr>
              <a:buSzTx/>
              <a:buFont typeface="Wingdings" panose="05000000000000000000" pitchFamily="2" charset="2"/>
              <a:buAutoNum type="arabicPeriod" startAt="2"/>
            </a:pPr>
            <a:r>
              <a:rPr lang="zh-CN" altLang="en-US" sz="3000" b="1">
                <a:latin typeface="Times New Roman" panose="02020603050405020304" pitchFamily="18" charset="0"/>
                <a:ea typeface="仿宋_GB2312" pitchFamily="49" charset="-122"/>
              </a:rPr>
              <a:t>选定盘片组后再选定某个柱面，并移动动臂把磁头移到此柱面上。这是机械动作，速度较慢。这称为“寻查（</a:t>
            </a:r>
            <a:r>
              <a:rPr lang="en-US" altLang="zh-CN" sz="3000" b="1">
                <a:latin typeface="Times New Roman" panose="02020603050405020304" pitchFamily="18" charset="0"/>
                <a:ea typeface="仿宋_GB2312" pitchFamily="49" charset="-122"/>
              </a:rPr>
              <a:t>seek</a:t>
            </a:r>
            <a:r>
              <a:rPr lang="zh-CN" altLang="en-US" sz="3000" b="1">
                <a:latin typeface="Times New Roman" panose="02020603050405020304" pitchFamily="18" charset="0"/>
                <a:ea typeface="仿宋_GB2312" pitchFamily="49" charset="-122"/>
              </a:rPr>
              <a:t>）”。</a:t>
            </a:r>
          </a:p>
          <a:p>
            <a:pPr marL="838200" lvl="1" indent="-381000">
              <a:lnSpc>
                <a:spcPct val="105000"/>
              </a:lnSpc>
              <a:spcBef>
                <a:spcPct val="15000"/>
              </a:spcBef>
              <a:buClr>
                <a:schemeClr val="tx2"/>
              </a:buClr>
              <a:buSzTx/>
              <a:buFont typeface="Wingdings" panose="05000000000000000000" pitchFamily="2" charset="2"/>
              <a:buAutoNum type="arabicPeriod" startAt="2"/>
            </a:pPr>
            <a:r>
              <a:rPr lang="zh-CN" altLang="en-US" sz="3000" b="1">
                <a:latin typeface="Times New Roman" panose="02020603050405020304" pitchFamily="18" charset="0"/>
                <a:ea typeface="仿宋_GB2312" pitchFamily="49" charset="-122"/>
              </a:rPr>
              <a:t>选定柱面后，要进一步确定磁道，即确定由哪个读写磁头读写，由电子线路实现。</a:t>
            </a:r>
          </a:p>
          <a:p>
            <a:pPr marL="838200" lvl="1" indent="-381000">
              <a:lnSpc>
                <a:spcPct val="105000"/>
              </a:lnSpc>
              <a:spcBef>
                <a:spcPct val="15000"/>
              </a:spcBef>
              <a:buClr>
                <a:schemeClr val="tx2"/>
              </a:buClr>
              <a:buSzTx/>
              <a:buFont typeface="Wingdings" panose="05000000000000000000" pitchFamily="2" charset="2"/>
              <a:buAutoNum type="arabicPeriod" startAt="2"/>
            </a:pPr>
            <a:r>
              <a:rPr lang="zh-CN" altLang="en-US" sz="3000" b="1">
                <a:latin typeface="Times New Roman" panose="02020603050405020304" pitchFamily="18" charset="0"/>
                <a:ea typeface="仿宋_GB2312" pitchFamily="49" charset="-122"/>
              </a:rPr>
              <a:t>‘确定磁道后，还要确定所要读写数据在磁盘上的位置（如在哪一个扇区）。这实际上就是在等待要读写的扇区转到读写磁头下面。这是机械动作。这段时间一般称为旋转延迟（</a:t>
            </a:r>
            <a:r>
              <a:rPr lang="en-US" altLang="zh-CN" sz="3000" b="1">
                <a:latin typeface="Times New Roman" panose="02020603050405020304" pitchFamily="18" charset="0"/>
                <a:ea typeface="仿宋_GB2312" pitchFamily="49" charset="-122"/>
              </a:rPr>
              <a:t>rotational delay</a:t>
            </a:r>
            <a:r>
              <a:rPr lang="zh-CN" altLang="en-US" sz="3000" b="1">
                <a:latin typeface="Times New Roman" panose="02020603050405020304" pitchFamily="18" charset="0"/>
                <a:ea typeface="仿宋_GB2312" pitchFamily="49" charset="-122"/>
              </a:rPr>
              <a:t>）时。</a:t>
            </a:r>
          </a:p>
          <a:p>
            <a:pPr marL="838200" lvl="1" indent="-381000">
              <a:lnSpc>
                <a:spcPct val="105000"/>
              </a:lnSpc>
              <a:spcBef>
                <a:spcPct val="15000"/>
              </a:spcBef>
              <a:buClr>
                <a:schemeClr val="tx2"/>
              </a:buClr>
              <a:buSzTx/>
              <a:buFont typeface="Wingdings" panose="05000000000000000000" pitchFamily="2" charset="2"/>
              <a:buAutoNum type="arabicPeriod" startAt="2"/>
            </a:pPr>
            <a:r>
              <a:rPr lang="zh-CN" altLang="en-US" sz="3000" b="1">
                <a:latin typeface="Times New Roman" panose="02020603050405020304" pitchFamily="18" charset="0"/>
                <a:ea typeface="仿宋_GB2312" pitchFamily="49" charset="-122"/>
              </a:rPr>
              <a:t>真正进行读写时间。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92DC722-5CE8-455D-9864-D4C1FA373134}"/>
              </a:ext>
            </a:extLst>
          </p:cNvPr>
          <p:cNvSpPr>
            <a:spLocks noGrp="1"/>
          </p:cNvSpPr>
          <p:nvPr>
            <p:ph type="sldNum" sz="quarter" idx="11"/>
          </p:nvPr>
        </p:nvSpPr>
        <p:spPr/>
        <p:txBody>
          <a:bodyPr/>
          <a:lstStyle/>
          <a:p>
            <a:fld id="{6A1111FE-B8A4-4412-BFC6-7B77E107CDD3}" type="slidenum">
              <a:rPr lang="en-US" altLang="zh-CN"/>
              <a:pPr/>
              <a:t>140</a:t>
            </a:fld>
            <a:endParaRPr lang="en-US" altLang="zh-CN"/>
          </a:p>
        </p:txBody>
      </p:sp>
      <p:sp>
        <p:nvSpPr>
          <p:cNvPr id="553986" name="Rectangle 2">
            <a:extLst>
              <a:ext uri="{FF2B5EF4-FFF2-40B4-BE49-F238E27FC236}">
                <a16:creationId xmlns:a16="http://schemas.microsoft.com/office/drawing/2014/main" id="{D113CC3E-67DA-471C-97EC-B85731908DF4}"/>
              </a:ext>
            </a:extLst>
          </p:cNvPr>
          <p:cNvSpPr>
            <a:spLocks noGrp="1" noChangeArrowheads="1"/>
          </p:cNvSpPr>
          <p:nvPr>
            <p:ph type="title"/>
          </p:nvPr>
        </p:nvSpPr>
        <p:spPr>
          <a:xfrm>
            <a:off x="2663825" y="476250"/>
            <a:ext cx="3387725" cy="792163"/>
          </a:xfrm>
        </p:spPr>
        <p:txBody>
          <a:bodyPr/>
          <a:lstStyle/>
          <a:p>
            <a:pPr algn="ctr"/>
            <a:r>
              <a:rPr lang="en-US" altLang="zh-CN" sz="4000" b="1" i="1">
                <a:solidFill>
                  <a:schemeClr val="tx2"/>
                </a:solidFill>
                <a:latin typeface="Times New Roman" panose="02020603050405020304" pitchFamily="18" charset="0"/>
                <a:ea typeface="华文新魏" panose="02010800040101010101" pitchFamily="2" charset="-122"/>
              </a:rPr>
              <a:t>m</a:t>
            </a:r>
            <a:r>
              <a:rPr lang="zh-CN" altLang="en-US" sz="4000" b="1">
                <a:solidFill>
                  <a:schemeClr val="tx2"/>
                </a:solidFill>
                <a:latin typeface="Times New Roman" panose="02020603050405020304" pitchFamily="18" charset="0"/>
                <a:ea typeface="华文新魏" panose="02010800040101010101" pitchFamily="2" charset="-122"/>
              </a:rPr>
              <a:t>值的选择</a:t>
            </a:r>
            <a:endParaRPr lang="zh-CN" altLang="en-US" sz="4000">
              <a:solidFill>
                <a:schemeClr val="tx2"/>
              </a:solidFill>
              <a:latin typeface="Times New Roman" panose="02020603050405020304" pitchFamily="18" charset="0"/>
              <a:ea typeface="华文新魏" panose="02010800040101010101" pitchFamily="2" charset="-122"/>
            </a:endParaRPr>
          </a:p>
        </p:txBody>
      </p:sp>
      <p:sp>
        <p:nvSpPr>
          <p:cNvPr id="553987" name="Rectangle 3">
            <a:extLst>
              <a:ext uri="{FF2B5EF4-FFF2-40B4-BE49-F238E27FC236}">
                <a16:creationId xmlns:a16="http://schemas.microsoft.com/office/drawing/2014/main" id="{717A174A-3B3C-4D75-AE06-460F8B30F13E}"/>
              </a:ext>
            </a:extLst>
          </p:cNvPr>
          <p:cNvSpPr>
            <a:spLocks noGrp="1" noChangeArrowheads="1"/>
          </p:cNvSpPr>
          <p:nvPr>
            <p:ph type="body" idx="1"/>
          </p:nvPr>
        </p:nvSpPr>
        <p:spPr>
          <a:xfrm>
            <a:off x="503238" y="1304925"/>
            <a:ext cx="8085137" cy="5334000"/>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如果</a:t>
            </a:r>
            <a:r>
              <a:rPr lang="zh-CN" altLang="en-US" sz="3000" b="1">
                <a:solidFill>
                  <a:schemeClr val="tx2"/>
                </a:solidFill>
                <a:latin typeface="Times New Roman" panose="02020603050405020304" pitchFamily="18" charset="0"/>
                <a:ea typeface="仿宋_GB2312" pitchFamily="49" charset="-122"/>
              </a:rPr>
              <a:t>提高</a:t>
            </a:r>
            <a:r>
              <a:rPr lang="en-US" altLang="zh-CN" sz="3000" b="1">
                <a:solidFill>
                  <a:schemeClr val="tx2"/>
                </a:solidFill>
                <a:latin typeface="Times New Roman" panose="02020603050405020304" pitchFamily="18" charset="0"/>
                <a:ea typeface="仿宋_GB2312" pitchFamily="49" charset="-122"/>
              </a:rPr>
              <a:t>B </a:t>
            </a:r>
            <a:r>
              <a:rPr lang="zh-CN" altLang="en-US" sz="3000" b="1">
                <a:solidFill>
                  <a:schemeClr val="tx2"/>
                </a:solidFill>
                <a:latin typeface="Times New Roman" panose="02020603050405020304" pitchFamily="18" charset="0"/>
                <a:ea typeface="仿宋_GB2312" pitchFamily="49" charset="-122"/>
              </a:rPr>
              <a:t>树的阶数</a:t>
            </a:r>
            <a:r>
              <a:rPr lang="zh-CN" altLang="en-US" sz="3000" b="1" i="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可以减少树的高度</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从而减少读入结点的次数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因而可减少读磁盘的次数。</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事实上，</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受到内存可使用空间的限制。当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很大超出内存工作区容量时，结点不能一次读入到内存，增加了读盘次数，也增加了结点内搜索的难度。</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值的选择：</a:t>
            </a:r>
            <a:r>
              <a:rPr lang="zh-CN" altLang="en-US" sz="3000" b="1">
                <a:solidFill>
                  <a:schemeClr val="tx2"/>
                </a:solidFill>
                <a:latin typeface="Times New Roman" panose="02020603050405020304" pitchFamily="18" charset="0"/>
                <a:ea typeface="仿宋_GB2312" pitchFamily="49" charset="-122"/>
              </a:rPr>
              <a:t>应使得在</a:t>
            </a:r>
            <a:r>
              <a:rPr lang="en-US" altLang="zh-CN" sz="3000" b="1">
                <a:solidFill>
                  <a:schemeClr val="tx2"/>
                </a:solidFill>
                <a:latin typeface="Times New Roman" panose="02020603050405020304" pitchFamily="18" charset="0"/>
                <a:ea typeface="仿宋_GB2312" pitchFamily="49" charset="-122"/>
              </a:rPr>
              <a:t>B </a:t>
            </a:r>
            <a:r>
              <a:rPr lang="zh-CN" altLang="en-US" sz="3000" b="1">
                <a:solidFill>
                  <a:schemeClr val="tx2"/>
                </a:solidFill>
                <a:latin typeface="Times New Roman" panose="02020603050405020304" pitchFamily="18" charset="0"/>
                <a:ea typeface="仿宋_GB2312" pitchFamily="49" charset="-122"/>
              </a:rPr>
              <a:t>树中找到关键码 </a:t>
            </a:r>
            <a:r>
              <a:rPr lang="en-US" altLang="zh-CN" sz="3000" b="1" i="1">
                <a:solidFill>
                  <a:schemeClr val="tx2"/>
                </a:solidFill>
                <a:latin typeface="Times New Roman" panose="02020603050405020304" pitchFamily="18" charset="0"/>
                <a:ea typeface="仿宋_GB2312" pitchFamily="49" charset="-122"/>
              </a:rPr>
              <a:t>x </a:t>
            </a:r>
            <a:r>
              <a:rPr lang="zh-CN" altLang="en-US" sz="3000" b="1">
                <a:solidFill>
                  <a:schemeClr val="tx2"/>
                </a:solidFill>
                <a:latin typeface="Times New Roman" panose="02020603050405020304" pitchFamily="18" charset="0"/>
                <a:ea typeface="仿宋_GB2312" pitchFamily="49" charset="-122"/>
              </a:rPr>
              <a:t>的时间总量达到最小</a:t>
            </a:r>
            <a:r>
              <a:rPr lang="zh-CN" altLang="en-US" sz="3000" b="1">
                <a:latin typeface="Times New Roman" panose="02020603050405020304" pitchFamily="18" charset="0"/>
                <a:ea typeface="仿宋_GB2312" pitchFamily="49" charset="-122"/>
              </a:rPr>
              <a:t>。</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87C2A47-871E-4984-9F79-879DAE09AAC6}"/>
              </a:ext>
            </a:extLst>
          </p:cNvPr>
          <p:cNvSpPr>
            <a:spLocks noGrp="1"/>
          </p:cNvSpPr>
          <p:nvPr>
            <p:ph type="sldNum" sz="quarter" idx="11"/>
          </p:nvPr>
        </p:nvSpPr>
        <p:spPr/>
        <p:txBody>
          <a:bodyPr/>
          <a:lstStyle/>
          <a:p>
            <a:fld id="{86772050-F225-4F92-B1A0-33BD1A769C0C}" type="slidenum">
              <a:rPr lang="en-US" altLang="zh-CN"/>
              <a:pPr/>
              <a:t>141</a:t>
            </a:fld>
            <a:endParaRPr lang="en-US" altLang="zh-CN"/>
          </a:p>
        </p:txBody>
      </p:sp>
      <p:sp>
        <p:nvSpPr>
          <p:cNvPr id="555010" name="Rectangle 2">
            <a:extLst>
              <a:ext uri="{FF2B5EF4-FFF2-40B4-BE49-F238E27FC236}">
                <a16:creationId xmlns:a16="http://schemas.microsoft.com/office/drawing/2014/main" id="{311E09F3-576C-4932-96FD-599EDE152C8F}"/>
              </a:ext>
            </a:extLst>
          </p:cNvPr>
          <p:cNvSpPr>
            <a:spLocks noGrp="1" noChangeArrowheads="1"/>
          </p:cNvSpPr>
          <p:nvPr>
            <p:ph type="body" idx="1"/>
          </p:nvPr>
        </p:nvSpPr>
        <p:spPr>
          <a:xfrm>
            <a:off x="528638" y="744538"/>
            <a:ext cx="8088312" cy="5672137"/>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这个时间由两部分组成：</a:t>
            </a:r>
          </a:p>
          <a:p>
            <a:pPr lvl="1">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从磁盘中读入结点所用时间</a:t>
            </a:r>
          </a:p>
          <a:p>
            <a:pPr lvl="1">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在结点中搜索 </a:t>
            </a:r>
            <a:r>
              <a:rPr lang="en-US" altLang="zh-CN" sz="3000" b="1" i="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所用时间</a:t>
            </a:r>
          </a:p>
          <a:p>
            <a:pPr>
              <a:lnSpc>
                <a:spcPct val="105000"/>
              </a:lnSpc>
              <a:buClr>
                <a:srgbClr val="FF7C80"/>
              </a:buClr>
              <a:buSzPct val="50000"/>
            </a:pPr>
            <a:r>
              <a:rPr lang="zh-CN" altLang="en-US" sz="3000" b="1">
                <a:latin typeface="Times New Roman" panose="02020603050405020304" pitchFamily="18" charset="0"/>
                <a:ea typeface="仿宋_GB2312" pitchFamily="49" charset="-122"/>
              </a:rPr>
              <a:t>根据定义</a:t>
            </a:r>
            <a:r>
              <a:rPr lang="en-US" altLang="zh-CN" sz="3000" b="1">
                <a:latin typeface="Times New Roman" panose="02020603050405020304" pitchFamily="18" charset="0"/>
                <a:ea typeface="仿宋_GB2312" pitchFamily="49" charset="-122"/>
              </a:rPr>
              <a:t>, B </a:t>
            </a:r>
            <a:r>
              <a:rPr lang="zh-CN" altLang="en-US" sz="3000" b="1">
                <a:latin typeface="Times New Roman" panose="02020603050405020304" pitchFamily="18" charset="0"/>
                <a:ea typeface="仿宋_GB2312" pitchFamily="49" charset="-122"/>
              </a:rPr>
              <a:t>树的每个结点的大小都是固定的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结点内有最多有</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个索引项 </a:t>
            </a:r>
            <a:r>
              <a:rPr lang="en-US" altLang="zh-CN"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key</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recptr</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1</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i="1">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a:t>
            </a:r>
          </a:p>
          <a:p>
            <a:pPr>
              <a:lnSpc>
                <a:spcPct val="105000"/>
              </a:lnSpc>
              <a:buClr>
                <a:srgbClr val="FF7C80"/>
              </a:buClr>
              <a:buSzPct val="50000"/>
            </a:pPr>
            <a:r>
              <a:rPr lang="zh-CN" altLang="en-US" sz="3000" b="1">
                <a:latin typeface="Times New Roman" panose="02020603050405020304" pitchFamily="18" charset="0"/>
                <a:ea typeface="仿宋_GB2312" pitchFamily="49" charset="-122"/>
              </a:rPr>
              <a:t>设 </a:t>
            </a:r>
            <a:r>
              <a:rPr lang="en-US" altLang="zh-CN" sz="3000" b="1" i="1">
                <a:solidFill>
                  <a:schemeClr val="tx2"/>
                </a:solidFill>
                <a:latin typeface="Times New Roman" panose="02020603050405020304" pitchFamily="18" charset="0"/>
                <a:ea typeface="仿宋_GB2312" pitchFamily="49" charset="-122"/>
              </a:rPr>
              <a:t>key</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所占字节数为</a:t>
            </a:r>
            <a:r>
              <a:rPr lang="zh-CN" altLang="en-US" sz="3000" b="1">
                <a:solidFill>
                  <a:srgbClr val="008000"/>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recptr</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和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所占字节数为</a:t>
            </a:r>
            <a:r>
              <a:rPr lang="zh-CN" altLang="en-US" sz="3000" b="1">
                <a:solidFill>
                  <a:srgbClr val="008000"/>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，则结点大小近似为 </a:t>
            </a:r>
            <a:r>
              <a:rPr lang="en-US" altLang="zh-CN" sz="3000" b="1" i="1">
                <a:solidFill>
                  <a:srgbClr val="008000"/>
                </a:solidFill>
                <a:latin typeface="Times New Roman" panose="02020603050405020304" pitchFamily="18" charset="0"/>
                <a:ea typeface="仿宋_GB2312" pitchFamily="49" charset="-122"/>
              </a:rPr>
              <a:t>m</a:t>
            </a:r>
            <a:r>
              <a:rPr lang="en-US" altLang="zh-CN" sz="3000" b="1">
                <a:solidFill>
                  <a:srgbClr val="008000"/>
                </a:solidFill>
                <a:latin typeface="Times New Roman" panose="02020603050405020304" pitchFamily="18" charset="0"/>
                <a:ea typeface="仿宋_GB2312" pitchFamily="49" charset="-122"/>
              </a:rPr>
              <a:t>(</a:t>
            </a:r>
            <a:r>
              <a:rPr lang="en-US" altLang="zh-CN"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+2</a:t>
            </a:r>
            <a:r>
              <a:rPr lang="en-US" altLang="zh-CN"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个字节。读入一个结点所用时间为：</a:t>
            </a:r>
          </a:p>
          <a:p>
            <a:pPr>
              <a:lnSpc>
                <a:spcPct val="90000"/>
              </a:lnSpc>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t</a:t>
            </a:r>
            <a:r>
              <a:rPr lang="en-US" altLang="zh-CN" sz="3000" b="1" i="1" baseline="-25000">
                <a:solidFill>
                  <a:srgbClr val="008000"/>
                </a:solidFill>
                <a:latin typeface="Times New Roman" panose="02020603050405020304" pitchFamily="18" charset="0"/>
                <a:ea typeface="仿宋_GB2312" pitchFamily="49" charset="-122"/>
              </a:rPr>
              <a:t>seek</a:t>
            </a:r>
            <a:r>
              <a:rPr lang="en-US" altLang="zh-CN" sz="3000" b="1">
                <a:solidFill>
                  <a:srgbClr val="008000"/>
                </a:solidFill>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t</a:t>
            </a:r>
            <a:r>
              <a:rPr lang="en-US" altLang="zh-CN" sz="3000" b="1" i="1" baseline="-25000">
                <a:solidFill>
                  <a:srgbClr val="008000"/>
                </a:solidFill>
                <a:latin typeface="Times New Roman" panose="02020603050405020304" pitchFamily="18" charset="0"/>
                <a:ea typeface="仿宋_GB2312" pitchFamily="49" charset="-122"/>
              </a:rPr>
              <a:t>latency</a:t>
            </a:r>
            <a:r>
              <a:rPr lang="en-US" altLang="zh-CN" sz="3000" b="1">
                <a:solidFill>
                  <a:srgbClr val="008000"/>
                </a:solidFill>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m</a:t>
            </a:r>
            <a:r>
              <a:rPr lang="en-US" altLang="zh-CN" sz="3000" b="1">
                <a:solidFill>
                  <a:srgbClr val="008000"/>
                </a:solidFill>
                <a:latin typeface="Times New Roman" panose="02020603050405020304" pitchFamily="18" charset="0"/>
                <a:ea typeface="仿宋_GB2312" pitchFamily="49" charset="-122"/>
              </a:rPr>
              <a:t>(</a:t>
            </a:r>
            <a:r>
              <a:rPr lang="en-US" altLang="zh-CN"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+2</a:t>
            </a:r>
            <a:r>
              <a:rPr lang="en-US" altLang="zh-CN"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t</a:t>
            </a:r>
            <a:r>
              <a:rPr lang="en-US" altLang="zh-CN" sz="3000" b="1" i="1" baseline="-25000">
                <a:solidFill>
                  <a:srgbClr val="008000"/>
                </a:solidFill>
                <a:latin typeface="Times New Roman" panose="02020603050405020304" pitchFamily="18" charset="0"/>
                <a:ea typeface="仿宋_GB2312" pitchFamily="49" charset="-122"/>
              </a:rPr>
              <a:t>tran</a:t>
            </a:r>
            <a:r>
              <a:rPr lang="en-US" altLang="zh-CN" sz="3000" b="1">
                <a:solidFill>
                  <a:srgbClr val="008000"/>
                </a:solidFill>
                <a:latin typeface="Times New Roman" panose="02020603050405020304" pitchFamily="18" charset="0"/>
                <a:ea typeface="仿宋_GB2312" pitchFamily="49" charset="-122"/>
              </a:rPr>
              <a:t> = </a:t>
            </a:r>
            <a:r>
              <a:rPr lang="en-US" altLang="zh-CN" sz="3000" b="1" i="1">
                <a:solidFill>
                  <a:srgbClr val="008000"/>
                </a:solidFill>
                <a:latin typeface="Times New Roman" panose="02020603050405020304" pitchFamily="18" charset="0"/>
                <a:ea typeface="仿宋_GB2312" pitchFamily="49" charset="-122"/>
              </a:rPr>
              <a:t>a</a:t>
            </a:r>
            <a:r>
              <a:rPr lang="en-US" altLang="zh-CN" sz="3000" b="1">
                <a:solidFill>
                  <a:srgbClr val="008000"/>
                </a:solidFill>
                <a:latin typeface="Times New Roman" panose="02020603050405020304" pitchFamily="18" charset="0"/>
                <a:ea typeface="仿宋_GB2312" pitchFamily="49" charset="-122"/>
              </a:rPr>
              <a:t> + </a:t>
            </a:r>
            <a:r>
              <a:rPr lang="en-US" altLang="zh-CN" sz="3000" b="1" i="1">
                <a:solidFill>
                  <a:srgbClr val="008000"/>
                </a:solidFill>
                <a:latin typeface="Times New Roman" panose="02020603050405020304" pitchFamily="18" charset="0"/>
                <a:ea typeface="仿宋_GB2312" pitchFamily="49" charset="-122"/>
              </a:rPr>
              <a:t>bm</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5F793E7-2177-40B4-B83B-A9FCE26A3292}"/>
              </a:ext>
            </a:extLst>
          </p:cNvPr>
          <p:cNvSpPr>
            <a:spLocks noGrp="1"/>
          </p:cNvSpPr>
          <p:nvPr>
            <p:ph type="sldNum" sz="quarter" idx="11"/>
          </p:nvPr>
        </p:nvSpPr>
        <p:spPr/>
        <p:txBody>
          <a:bodyPr/>
          <a:lstStyle/>
          <a:p>
            <a:fld id="{9E8B30C1-2C8D-4B62-95DC-78FB200C9DBC}" type="slidenum">
              <a:rPr lang="en-US" altLang="zh-CN"/>
              <a:pPr/>
              <a:t>142</a:t>
            </a:fld>
            <a:endParaRPr lang="en-US" altLang="zh-CN"/>
          </a:p>
        </p:txBody>
      </p:sp>
      <p:sp>
        <p:nvSpPr>
          <p:cNvPr id="556034" name="Rectangle 2">
            <a:extLst>
              <a:ext uri="{FF2B5EF4-FFF2-40B4-BE49-F238E27FC236}">
                <a16:creationId xmlns:a16="http://schemas.microsoft.com/office/drawing/2014/main" id="{79B1419B-B5AB-43EE-90CC-3977FE2BB24B}"/>
              </a:ext>
            </a:extLst>
          </p:cNvPr>
          <p:cNvSpPr>
            <a:spLocks noGrp="1" noChangeArrowheads="1"/>
          </p:cNvSpPr>
          <p:nvPr>
            <p:ph type="title"/>
          </p:nvPr>
        </p:nvSpPr>
        <p:spPr>
          <a:xfrm>
            <a:off x="2879725" y="512763"/>
            <a:ext cx="3200400" cy="685800"/>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B </a:t>
            </a:r>
            <a:r>
              <a:rPr lang="zh-CN" altLang="en-US" sz="4000" b="1">
                <a:solidFill>
                  <a:schemeClr val="tx2"/>
                </a:solidFill>
                <a:latin typeface="华文新魏" panose="02010800040101010101" pitchFamily="2" charset="-122"/>
                <a:ea typeface="华文新魏" panose="02010800040101010101" pitchFamily="2" charset="-122"/>
              </a:rPr>
              <a:t>树的插入</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556035" name="Rectangle 3">
            <a:extLst>
              <a:ext uri="{FF2B5EF4-FFF2-40B4-BE49-F238E27FC236}">
                <a16:creationId xmlns:a16="http://schemas.microsoft.com/office/drawing/2014/main" id="{F48D6167-F367-49D1-A320-E3A7BF23A55A}"/>
              </a:ext>
            </a:extLst>
          </p:cNvPr>
          <p:cNvSpPr>
            <a:spLocks noGrp="1" noChangeArrowheads="1"/>
          </p:cNvSpPr>
          <p:nvPr>
            <p:ph type="body" idx="1"/>
          </p:nvPr>
        </p:nvSpPr>
        <p:spPr>
          <a:xfrm>
            <a:off x="539750" y="1196975"/>
            <a:ext cx="7975600" cy="5537200"/>
          </a:xfrm>
        </p:spPr>
        <p:txBody>
          <a:bodyPr/>
          <a:lstStyle/>
          <a:p>
            <a:pPr>
              <a:lnSpc>
                <a:spcPct val="105000"/>
              </a:lnSpc>
              <a:spcBef>
                <a:spcPct val="10000"/>
              </a:spcBef>
              <a:buClr>
                <a:srgbClr val="800080"/>
              </a:buClr>
              <a:buSzPct val="50000"/>
            </a:pP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树是从空树起</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逐个插入关键码而生成的。</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树中每个非失败结点的关键码个数都在</a:t>
            </a:r>
          </a:p>
          <a:p>
            <a:pPr>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p>
          <a:p>
            <a:pPr>
              <a:lnSpc>
                <a:spcPct val="105000"/>
              </a:lnSpc>
              <a:spcBef>
                <a:spcPct val="10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之间。</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插入在</a:t>
            </a:r>
            <a:r>
              <a:rPr lang="zh-CN" altLang="en-US" sz="3000" b="1" u="sng">
                <a:solidFill>
                  <a:schemeClr val="tx2"/>
                </a:solidFill>
                <a:latin typeface="Times New Roman" panose="02020603050405020304" pitchFamily="18" charset="0"/>
                <a:ea typeface="仿宋_GB2312" pitchFamily="49" charset="-122"/>
              </a:rPr>
              <a:t>某个叶结点</a:t>
            </a:r>
            <a:r>
              <a:rPr lang="zh-CN" altLang="en-US" sz="3000" b="1">
                <a:latin typeface="Times New Roman" panose="02020603050405020304" pitchFamily="18" charset="0"/>
                <a:ea typeface="仿宋_GB2312" pitchFamily="49" charset="-122"/>
              </a:rPr>
              <a:t>开始。如果在关键码插入后结点中的关键码个数超出了上界 </a:t>
            </a:r>
            <a:r>
              <a:rPr lang="en-US" altLang="zh-CN" sz="3000" b="1" i="1">
                <a:latin typeface="Times New Roman" panose="02020603050405020304" pitchFamily="18" charset="0"/>
                <a:ea typeface="仿宋_GB2312" pitchFamily="49" charset="-122"/>
              </a:rPr>
              <a:t>m</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，则结点需要</a:t>
            </a:r>
            <a:r>
              <a:rPr lang="zh-CN" altLang="en-US" sz="3000" b="1">
                <a:solidFill>
                  <a:schemeClr val="tx2"/>
                </a:solidFill>
                <a:latin typeface="Times New Roman" panose="02020603050405020304" pitchFamily="18" charset="0"/>
                <a:ea typeface="仿宋_GB2312" pitchFamily="49" charset="-122"/>
              </a:rPr>
              <a:t>“分裂”</a:t>
            </a:r>
            <a:r>
              <a:rPr lang="zh-CN" altLang="en-US" sz="3000" b="1">
                <a:latin typeface="Times New Roman" panose="02020603050405020304" pitchFamily="18" charset="0"/>
                <a:ea typeface="仿宋_GB2312" pitchFamily="49" charset="-122"/>
              </a:rPr>
              <a:t>，否则可以直接插入。</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实现结点“分裂”的原则是：</a:t>
            </a:r>
          </a:p>
          <a:p>
            <a:pPr lvl="1">
              <a:lnSpc>
                <a:spcPct val="105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设结点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中已经有 </a:t>
            </a:r>
            <a:r>
              <a:rPr lang="en-US" altLang="zh-CN" sz="3000" b="1" i="1">
                <a:latin typeface="Times New Roman" panose="02020603050405020304" pitchFamily="18" charset="0"/>
                <a:ea typeface="仿宋_GB2312" pitchFamily="49" charset="-122"/>
              </a:rPr>
              <a:t>m</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个关键码，当再插入一个关键码后结点中的状态为</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CD9A408-06D5-4A31-867E-9BBB592215A5}"/>
              </a:ext>
            </a:extLst>
          </p:cNvPr>
          <p:cNvSpPr>
            <a:spLocks noGrp="1"/>
          </p:cNvSpPr>
          <p:nvPr>
            <p:ph type="sldNum" sz="quarter" idx="11"/>
          </p:nvPr>
        </p:nvSpPr>
        <p:spPr/>
        <p:txBody>
          <a:bodyPr/>
          <a:lstStyle/>
          <a:p>
            <a:fld id="{DE048FCE-64E7-4F29-ACC5-E0C43E89262D}" type="slidenum">
              <a:rPr lang="en-US" altLang="zh-CN"/>
              <a:pPr/>
              <a:t>143</a:t>
            </a:fld>
            <a:endParaRPr lang="en-US" altLang="zh-CN"/>
          </a:p>
        </p:txBody>
      </p:sp>
      <p:sp>
        <p:nvSpPr>
          <p:cNvPr id="557058" name="Rectangle 2">
            <a:extLst>
              <a:ext uri="{FF2B5EF4-FFF2-40B4-BE49-F238E27FC236}">
                <a16:creationId xmlns:a16="http://schemas.microsoft.com/office/drawing/2014/main" id="{D81A55AA-7B1F-4BE8-BE37-510030245AD1}"/>
              </a:ext>
            </a:extLst>
          </p:cNvPr>
          <p:cNvSpPr>
            <a:spLocks noGrp="1" noChangeArrowheads="1"/>
          </p:cNvSpPr>
          <p:nvPr>
            <p:ph type="body" idx="1"/>
          </p:nvPr>
        </p:nvSpPr>
        <p:spPr>
          <a:xfrm>
            <a:off x="323850" y="604838"/>
            <a:ext cx="8421688" cy="6172200"/>
          </a:xfrm>
        </p:spPr>
        <p:txBody>
          <a:bodyPr/>
          <a:lstStyle/>
          <a:p>
            <a:pPr lvl="1">
              <a:lnSpc>
                <a:spcPct val="105000"/>
              </a:lnSpc>
              <a:spcBef>
                <a:spcPct val="10000"/>
              </a:spcBef>
              <a:buFont typeface="Wingdings" panose="05000000000000000000" pitchFamily="2" charset="2"/>
              <a:buNone/>
            </a:pPr>
            <a:r>
              <a:rPr lang="en-US" altLang="zh-CN" sz="3000" b="1">
                <a:effectLst>
                  <a:outerShdw blurRad="38100" dist="38100" dir="2700000" algn="tl">
                    <a:srgbClr val="C0C0C0"/>
                  </a:outerShdw>
                </a:effectLst>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a:t>
            </a:r>
          </a:p>
          <a:p>
            <a:pPr lvl="1">
              <a:lnSpc>
                <a:spcPct val="105000"/>
              </a:lnSpc>
              <a:spcBef>
                <a:spcPct val="10000"/>
              </a:spcBef>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solidFill>
                  <a:srgbClr val="008000"/>
                </a:solidFill>
                <a:latin typeface="Times New Roman" panose="02020603050405020304" pitchFamily="18" charset="0"/>
                <a:ea typeface="仿宋_GB2312" pitchFamily="49" charset="-122"/>
              </a:rPr>
              <a:t>其中</a:t>
            </a:r>
            <a:r>
              <a:rPr lang="zh-CN" altLang="en-US" sz="3000" b="1">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K</a:t>
            </a:r>
            <a:r>
              <a:rPr lang="en-US" altLang="zh-CN" sz="3000" b="1" i="1" baseline="-25000">
                <a:solidFill>
                  <a:srgbClr val="008000"/>
                </a:solidFill>
                <a:latin typeface="Times New Roman" panose="02020603050405020304" pitchFamily="18" charset="0"/>
                <a:ea typeface="仿宋_GB2312" pitchFamily="49" charset="-122"/>
              </a:rPr>
              <a:t>i</a:t>
            </a:r>
            <a:r>
              <a:rPr lang="en-US" altLang="zh-CN" sz="3000" b="1">
                <a:solidFill>
                  <a:srgbClr val="008000"/>
                </a:solidFill>
                <a:latin typeface="Times New Roman" panose="02020603050405020304" pitchFamily="18" charset="0"/>
                <a:ea typeface="仿宋_GB2312" pitchFamily="49" charset="-122"/>
              </a:rPr>
              <a:t> &lt; </a:t>
            </a:r>
            <a:r>
              <a:rPr lang="en-US" altLang="zh-CN" sz="3000" b="1" i="1">
                <a:solidFill>
                  <a:srgbClr val="008000"/>
                </a:solidFill>
                <a:latin typeface="Times New Roman" panose="02020603050405020304" pitchFamily="18" charset="0"/>
                <a:ea typeface="仿宋_GB2312" pitchFamily="49" charset="-122"/>
              </a:rPr>
              <a:t>K</a:t>
            </a:r>
            <a:r>
              <a:rPr lang="en-US" altLang="zh-CN" sz="3000" b="1" i="1" baseline="-25000">
                <a:solidFill>
                  <a:srgbClr val="008000"/>
                </a:solidFill>
                <a:latin typeface="Times New Roman" panose="02020603050405020304" pitchFamily="18" charset="0"/>
                <a:ea typeface="仿宋_GB2312" pitchFamily="49" charset="-122"/>
              </a:rPr>
              <a:t>i</a:t>
            </a:r>
            <a:r>
              <a:rPr lang="en-US" altLang="zh-CN" sz="3000" b="1" baseline="-25000">
                <a:solidFill>
                  <a:srgbClr val="008000"/>
                </a:solidFill>
                <a:latin typeface="Times New Roman" panose="02020603050405020304" pitchFamily="18" charset="0"/>
                <a:ea typeface="仿宋_GB2312" pitchFamily="49" charset="-122"/>
              </a:rPr>
              <a:t>+1</a:t>
            </a:r>
            <a:r>
              <a:rPr lang="en-US" altLang="zh-CN" sz="3000" b="1">
                <a:solidFill>
                  <a:srgbClr val="008000"/>
                </a:solidFill>
                <a:latin typeface="Times New Roman" panose="02020603050405020304" pitchFamily="18" charset="0"/>
                <a:ea typeface="仿宋_GB2312" pitchFamily="49" charset="-122"/>
              </a:rPr>
              <a:t>, 1 </a:t>
            </a:r>
            <a:r>
              <a:rPr lang="en-US" altLang="zh-CN" sz="3000" b="1">
                <a:solidFill>
                  <a:srgbClr val="008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008000"/>
                </a:solidFill>
                <a:latin typeface="Times New Roman" panose="02020603050405020304" pitchFamily="18" charset="0"/>
                <a:ea typeface="仿宋_GB2312" pitchFamily="49" charset="-122"/>
              </a:rPr>
              <a:t> </a:t>
            </a:r>
            <a:r>
              <a:rPr lang="en-US" altLang="zh-CN" sz="3000" b="1" i="1">
                <a:solidFill>
                  <a:srgbClr val="008000"/>
                </a:solidFill>
                <a:latin typeface="Times New Roman" panose="02020603050405020304" pitchFamily="18" charset="0"/>
                <a:ea typeface="仿宋_GB2312" pitchFamily="49" charset="-122"/>
              </a:rPr>
              <a:t>i</a:t>
            </a:r>
            <a:r>
              <a:rPr lang="en-US" altLang="zh-CN" sz="3000" b="1">
                <a:solidFill>
                  <a:srgbClr val="008000"/>
                </a:solidFill>
                <a:latin typeface="Times New Roman" panose="02020603050405020304" pitchFamily="18" charset="0"/>
                <a:ea typeface="仿宋_GB2312" pitchFamily="49" charset="-122"/>
              </a:rPr>
              <a:t> &lt; </a:t>
            </a:r>
            <a:r>
              <a:rPr lang="en-US" altLang="zh-CN" sz="3000" b="1" i="1">
                <a:solidFill>
                  <a:srgbClr val="008000"/>
                </a:solidFill>
                <a:latin typeface="Times New Roman" panose="02020603050405020304" pitchFamily="18" charset="0"/>
                <a:ea typeface="仿宋_GB2312" pitchFamily="49" charset="-122"/>
              </a:rPr>
              <a:t>m</a:t>
            </a:r>
            <a:endParaRPr lang="en-US" altLang="zh-CN" sz="3000" b="1">
              <a:solidFill>
                <a:srgbClr val="008000"/>
              </a:solidFill>
              <a:latin typeface="Times New Roman" panose="02020603050405020304" pitchFamily="18" charset="0"/>
              <a:ea typeface="仿宋_GB2312" pitchFamily="49" charset="-122"/>
            </a:endParaRPr>
          </a:p>
          <a:p>
            <a:pPr lvl="1">
              <a:lnSpc>
                <a:spcPct val="105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这时必须把结点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分裂成两个结点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和 </a:t>
            </a:r>
            <a:r>
              <a:rPr lang="en-US" altLang="zh-CN" sz="3000" b="1">
                <a:latin typeface="Times New Roman" panose="02020603050405020304" pitchFamily="18" charset="0"/>
                <a:ea typeface="仿宋_GB2312" pitchFamily="49" charset="-122"/>
              </a:rPr>
              <a:t>q</a:t>
            </a:r>
            <a:r>
              <a:rPr lang="zh-CN" altLang="en-US" sz="3000" b="1">
                <a:latin typeface="Times New Roman" panose="02020603050405020304" pitchFamily="18" charset="0"/>
                <a:ea typeface="仿宋_GB2312" pitchFamily="49" charset="-122"/>
              </a:rPr>
              <a:t>，它们包含的信息分别为：</a:t>
            </a:r>
          </a:p>
          <a:p>
            <a:pPr lvl="2">
              <a:lnSpc>
                <a:spcPct val="105000"/>
              </a:lnSpc>
              <a:spcBef>
                <a:spcPct val="10000"/>
              </a:spcBef>
              <a:buClr>
                <a:srgbClr val="008000"/>
              </a:buClr>
              <a:buSzTx/>
              <a:buFont typeface="Wingdings" panose="05000000000000000000" pitchFamily="2" charset="2"/>
              <a:buChar char="Ø"/>
            </a:pPr>
            <a:r>
              <a:rPr lang="zh-CN" altLang="en-US" sz="3000" b="1">
                <a:latin typeface="Times New Roman" panose="02020603050405020304" pitchFamily="18" charset="0"/>
                <a:ea typeface="仿宋_GB2312" pitchFamily="49" charset="-122"/>
              </a:rPr>
              <a:t> </a:t>
            </a:r>
            <a:r>
              <a:rPr lang="zh-CN" altLang="en-US" sz="3000" b="1">
                <a:solidFill>
                  <a:srgbClr val="008000"/>
                </a:solidFill>
                <a:latin typeface="Times New Roman" panose="02020603050405020304" pitchFamily="18" charset="0"/>
                <a:ea typeface="仿宋_GB2312" pitchFamily="49" charset="-122"/>
              </a:rPr>
              <a:t>结点 </a:t>
            </a:r>
            <a:r>
              <a:rPr lang="en-US" altLang="zh-CN" sz="3000" b="1">
                <a:solidFill>
                  <a:srgbClr val="008000"/>
                </a:solidFill>
                <a:latin typeface="Times New Roman" panose="02020603050405020304" pitchFamily="18" charset="0"/>
                <a:ea typeface="仿宋_GB2312" pitchFamily="49" charset="-122"/>
              </a:rPr>
              <a:t>p</a:t>
            </a:r>
            <a:r>
              <a:rPr lang="zh-CN" altLang="en-US" sz="3000" b="1">
                <a:solidFill>
                  <a:srgbClr val="008000"/>
                </a:solidFill>
                <a:latin typeface="Times New Roman" panose="02020603050405020304" pitchFamily="18" charset="0"/>
                <a:ea typeface="仿宋_GB2312" pitchFamily="49" charset="-122"/>
              </a:rPr>
              <a:t>：</a:t>
            </a:r>
          </a:p>
          <a:p>
            <a:pPr lvl="1">
              <a:lnSpc>
                <a:spcPct val="105000"/>
              </a:lnSpc>
              <a:spcBef>
                <a:spcPct val="10000"/>
              </a:spcBef>
              <a:buClr>
                <a:srgbClr val="FF7C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 </a:t>
            </a:r>
            <a:r>
              <a:rPr lang="en-US" altLang="zh-CN" sz="2900" b="1" i="1">
                <a:solidFill>
                  <a:schemeClr val="tx2"/>
                </a:solidFill>
                <a:latin typeface="Times New Roman" panose="02020603050405020304" pitchFamily="18" charset="0"/>
                <a:ea typeface="仿宋_GB2312" pitchFamily="49" charset="-122"/>
              </a:rPr>
              <a:t>P</a:t>
            </a:r>
            <a:r>
              <a:rPr lang="en-US" altLang="zh-CN" sz="2900" b="1" baseline="-25000">
                <a:solidFill>
                  <a:schemeClr val="tx2"/>
                </a:solidFill>
                <a:latin typeface="Times New Roman" panose="02020603050405020304" pitchFamily="18" charset="0"/>
                <a:ea typeface="仿宋_GB2312" pitchFamily="49" charset="-122"/>
              </a:rPr>
              <a:t>0</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K</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P</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 </a:t>
            </a:r>
            <a:r>
              <a:rPr lang="en-US" altLang="zh-CN" sz="2900" b="1" i="1">
                <a:solidFill>
                  <a:schemeClr val="tx2"/>
                </a:solidFill>
                <a:latin typeface="Times New Roman" panose="02020603050405020304" pitchFamily="18" charset="0"/>
                <a:ea typeface="仿宋_GB2312" pitchFamily="49" charset="-122"/>
              </a:rPr>
              <a:t>K</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baseline="-25000">
                <a:solidFill>
                  <a:schemeClr val="tx2"/>
                </a:solidFill>
                <a:latin typeface="Times New Roman" panose="02020603050405020304" pitchFamily="18" charset="0"/>
                <a:ea typeface="仿宋_GB2312" pitchFamily="49" charset="-122"/>
              </a:rPr>
              <a:t>/2</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baseline="-25000">
                <a:solidFill>
                  <a:schemeClr val="tx2"/>
                </a:solidFill>
                <a:latin typeface="Times New Roman" panose="02020603050405020304" pitchFamily="18" charset="0"/>
                <a:ea typeface="仿宋_GB2312" pitchFamily="49" charset="-122"/>
              </a:rPr>
              <a:t> </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P</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baseline="-25000">
                <a:solidFill>
                  <a:schemeClr val="tx2"/>
                </a:solidFill>
                <a:latin typeface="Times New Roman" panose="02020603050405020304" pitchFamily="18" charset="0"/>
                <a:ea typeface="仿宋_GB2312" pitchFamily="49" charset="-122"/>
              </a:rPr>
              <a:t>/2</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baseline="-25000">
                <a:solidFill>
                  <a:schemeClr val="tx2"/>
                </a:solidFill>
                <a:latin typeface="Times New Roman" panose="02020603050405020304" pitchFamily="18" charset="0"/>
                <a:ea typeface="仿宋_GB2312" pitchFamily="49" charset="-122"/>
              </a:rPr>
              <a:t> </a:t>
            </a:r>
            <a:r>
              <a:rPr lang="en-US" altLang="zh-CN" sz="2900" b="1" baseline="-25000">
                <a:solidFill>
                  <a:schemeClr val="tx2"/>
                </a:solidFill>
                <a:latin typeface="Courier New" panose="02070309020205020404" pitchFamily="49" charset="0"/>
                <a:ea typeface="仿宋_GB2312" pitchFamily="49" charset="-12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a:t>
            </a:r>
          </a:p>
          <a:p>
            <a:pPr lvl="2">
              <a:lnSpc>
                <a:spcPct val="105000"/>
              </a:lnSpc>
              <a:spcBef>
                <a:spcPct val="10000"/>
              </a:spcBef>
              <a:buClr>
                <a:srgbClr val="008000"/>
              </a:buClr>
              <a:buSzTx/>
              <a:buFont typeface="Wingdings" panose="05000000000000000000" pitchFamily="2" charset="2"/>
              <a:buChar char="Ø"/>
            </a:pPr>
            <a:r>
              <a:rPr lang="en-US" altLang="zh-CN" sz="3000" b="1">
                <a:latin typeface="Times New Roman" panose="02020603050405020304" pitchFamily="18" charset="0"/>
                <a:ea typeface="仿宋_GB2312" pitchFamily="49" charset="-122"/>
              </a:rPr>
              <a:t> </a:t>
            </a:r>
            <a:r>
              <a:rPr lang="zh-CN" altLang="en-US" sz="3000" b="1">
                <a:solidFill>
                  <a:srgbClr val="008000"/>
                </a:solidFill>
                <a:latin typeface="Times New Roman" panose="02020603050405020304" pitchFamily="18" charset="0"/>
                <a:ea typeface="仿宋_GB2312" pitchFamily="49" charset="-122"/>
              </a:rPr>
              <a:t>结点 </a:t>
            </a:r>
            <a:r>
              <a:rPr lang="en-US" altLang="zh-CN" sz="3000" b="1">
                <a:solidFill>
                  <a:srgbClr val="008000"/>
                </a:solidFill>
                <a:latin typeface="Times New Roman" panose="02020603050405020304" pitchFamily="18" charset="0"/>
                <a:ea typeface="仿宋_GB2312" pitchFamily="49" charset="-122"/>
              </a:rPr>
              <a:t>q</a:t>
            </a:r>
            <a:r>
              <a:rPr lang="zh-CN" altLang="en-US" sz="3000" b="1">
                <a:solidFill>
                  <a:srgbClr val="008000"/>
                </a:solidFill>
                <a:latin typeface="Times New Roman" panose="02020603050405020304" pitchFamily="18" charset="0"/>
                <a:ea typeface="仿宋_GB2312" pitchFamily="49" charset="-122"/>
              </a:rPr>
              <a:t>：</a:t>
            </a:r>
          </a:p>
          <a:p>
            <a:pPr lvl="1">
              <a:lnSpc>
                <a:spcPct val="105000"/>
              </a:lnSpc>
              <a:spcBef>
                <a:spcPct val="10000"/>
              </a:spcBef>
              <a:buClr>
                <a:srgbClr val="FF7C80"/>
              </a:buClr>
              <a:buSzPct val="50000"/>
              <a:buFont typeface="Wingdings" panose="05000000000000000000" pitchFamily="2" charset="2"/>
              <a:buNone/>
            </a:pPr>
            <a:r>
              <a:rPr lang="zh-CN" altLang="en-US"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P</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baseline="-25000">
                <a:solidFill>
                  <a:schemeClr val="tx2"/>
                </a:solidFill>
                <a:latin typeface="Times New Roman" panose="02020603050405020304" pitchFamily="18" charset="0"/>
                <a:ea typeface="仿宋_GB2312" pitchFamily="49" charset="-122"/>
              </a:rPr>
              <a:t>/2</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K</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baseline="-25000">
                <a:solidFill>
                  <a:schemeClr val="tx2"/>
                </a:solidFill>
                <a:latin typeface="Times New Roman" panose="02020603050405020304" pitchFamily="18" charset="0"/>
                <a:ea typeface="仿宋_GB2312" pitchFamily="49" charset="-122"/>
              </a:rPr>
              <a:t>/2</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P</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baseline="-25000">
                <a:solidFill>
                  <a:schemeClr val="tx2"/>
                </a:solidFill>
                <a:latin typeface="Times New Roman" panose="02020603050405020304" pitchFamily="18" charset="0"/>
                <a:ea typeface="仿宋_GB2312" pitchFamily="49" charset="-122"/>
              </a:rPr>
              <a:t>/2</a:t>
            </a:r>
            <a:r>
              <a:rPr lang="en-US" altLang="zh-CN" sz="2900" b="1" baseline="-25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baseline="-25000">
                <a:solidFill>
                  <a:schemeClr val="tx2"/>
                </a:solidFill>
                <a:latin typeface="Times New Roman" panose="02020603050405020304" pitchFamily="18" charset="0"/>
                <a:ea typeface="仿宋_GB2312" pitchFamily="49" charset="-122"/>
              </a:rPr>
              <a:t>+1</a:t>
            </a:r>
            <a:r>
              <a:rPr lang="en-US" altLang="zh-CN" sz="2900" b="1">
                <a:solidFill>
                  <a:schemeClr val="tx2"/>
                </a:solidFill>
                <a:latin typeface="Times New Roman" panose="02020603050405020304" pitchFamily="18" charset="0"/>
                <a:ea typeface="仿宋_GB2312" pitchFamily="49" charset="-122"/>
              </a:rPr>
              <a:t>, ……, </a:t>
            </a:r>
            <a:r>
              <a:rPr lang="en-US" altLang="zh-CN" sz="2900" b="1" i="1">
                <a:solidFill>
                  <a:schemeClr val="tx2"/>
                </a:solidFill>
                <a:latin typeface="Times New Roman" panose="02020603050405020304" pitchFamily="18" charset="0"/>
                <a:ea typeface="仿宋_GB2312" pitchFamily="49" charset="-122"/>
              </a:rPr>
              <a:t>K</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P</a:t>
            </a:r>
            <a:r>
              <a:rPr lang="en-US" altLang="zh-CN" sz="2900" b="1" i="1" baseline="-25000">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a:t>
            </a:r>
          </a:p>
          <a:p>
            <a:pPr lvl="1">
              <a:lnSpc>
                <a:spcPct val="105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位于中间的关键码 </a:t>
            </a:r>
            <a:r>
              <a:rPr lang="en-US" altLang="zh-CN" sz="3000" b="1" i="1">
                <a:latin typeface="Times New Roman" panose="02020603050405020304" pitchFamily="18" charset="0"/>
                <a:ea typeface="仿宋_GB2312" pitchFamily="49" charset="-122"/>
              </a:rPr>
              <a:t>K</a:t>
            </a:r>
            <a:r>
              <a:rPr lang="en-US" altLang="zh-CN" sz="3000" b="1" baseline="-25000">
                <a:latin typeface="Times New Roman" panose="02020603050405020304" pitchFamily="18" charset="0"/>
                <a:ea typeface="仿宋_GB2312" pitchFamily="49" charset="-122"/>
                <a:sym typeface="Symbol" panose="05050102010706020507" pitchFamily="18" charset="2"/>
              </a:rPr>
              <a:t></a:t>
            </a:r>
            <a:r>
              <a:rPr lang="en-US" altLang="zh-CN" sz="3000" b="1" i="1" baseline="-25000">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/2</a:t>
            </a:r>
            <a:r>
              <a:rPr lang="en-US" altLang="zh-CN" sz="3000" b="1" baseline="-25000">
                <a:latin typeface="Times New Roman" panose="02020603050405020304" pitchFamily="18" charset="0"/>
                <a:ea typeface="仿宋_GB2312" pitchFamily="49" charset="-122"/>
                <a:sym typeface="Symbol" panose="05050102010706020507" pitchFamily="18" charset="2"/>
              </a:rPr>
              <a:t></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与指向新结点 </a:t>
            </a:r>
            <a:r>
              <a:rPr lang="en-US" altLang="zh-CN" sz="3000" b="1">
                <a:latin typeface="Times New Roman" panose="02020603050405020304" pitchFamily="18" charset="0"/>
                <a:ea typeface="仿宋_GB2312" pitchFamily="49" charset="-122"/>
              </a:rPr>
              <a:t>q </a:t>
            </a:r>
            <a:r>
              <a:rPr lang="zh-CN" altLang="en-US" sz="3000" b="1">
                <a:latin typeface="Times New Roman" panose="02020603050405020304" pitchFamily="18" charset="0"/>
                <a:ea typeface="仿宋_GB2312" pitchFamily="49" charset="-122"/>
              </a:rPr>
              <a:t>的指针形成一个二元组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K</a:t>
            </a:r>
            <a:r>
              <a:rPr lang="en-US" altLang="zh-CN" sz="3000" b="1" baseline="-25000">
                <a:latin typeface="Times New Roman" panose="02020603050405020304" pitchFamily="18" charset="0"/>
                <a:ea typeface="仿宋_GB2312" pitchFamily="49" charset="-122"/>
                <a:sym typeface="Symbol" panose="05050102010706020507" pitchFamily="18" charset="2"/>
              </a:rPr>
              <a:t></a:t>
            </a:r>
            <a:r>
              <a:rPr lang="en-US" altLang="zh-CN" sz="3000" b="1" i="1" baseline="-25000">
                <a:latin typeface="Times New Roman" panose="02020603050405020304" pitchFamily="18" charset="0"/>
                <a:ea typeface="仿宋_GB2312" pitchFamily="49" charset="-122"/>
              </a:rPr>
              <a:t>m</a:t>
            </a:r>
            <a:r>
              <a:rPr lang="en-US" altLang="zh-CN" sz="3000" b="1" baseline="-25000">
                <a:latin typeface="Times New Roman" panose="02020603050405020304" pitchFamily="18" charset="0"/>
                <a:ea typeface="仿宋_GB2312" pitchFamily="49" charset="-122"/>
              </a:rPr>
              <a:t>/2</a:t>
            </a:r>
            <a:r>
              <a:rPr lang="en-US" altLang="zh-CN" sz="3000" b="1" baseline="-25000">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q )</a:t>
            </a:r>
            <a:r>
              <a:rPr lang="zh-CN" altLang="en-US" sz="3000" b="1">
                <a:latin typeface="Times New Roman" panose="02020603050405020304" pitchFamily="18" charset="0"/>
                <a:ea typeface="仿宋_GB2312" pitchFamily="49" charset="-122"/>
              </a:rPr>
              <a:t>，插入到这两个结点的双亲结点中去。</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2">
            <a:extLst>
              <a:ext uri="{FF2B5EF4-FFF2-40B4-BE49-F238E27FC236}">
                <a16:creationId xmlns:a16="http://schemas.microsoft.com/office/drawing/2014/main" id="{9B4417F0-6F00-435F-BC1E-7200BA28147D}"/>
              </a:ext>
            </a:extLst>
          </p:cNvPr>
          <p:cNvSpPr>
            <a:spLocks noGrp="1"/>
          </p:cNvSpPr>
          <p:nvPr>
            <p:ph type="sldNum" sz="quarter" idx="11"/>
          </p:nvPr>
        </p:nvSpPr>
        <p:spPr/>
        <p:txBody>
          <a:bodyPr/>
          <a:lstStyle/>
          <a:p>
            <a:fld id="{D0012758-0869-4184-8986-DAD13D746C4A}" type="slidenum">
              <a:rPr lang="en-US" altLang="zh-CN"/>
              <a:pPr/>
              <a:t>144</a:t>
            </a:fld>
            <a:endParaRPr lang="en-US" altLang="zh-CN"/>
          </a:p>
        </p:txBody>
      </p:sp>
      <p:sp>
        <p:nvSpPr>
          <p:cNvPr id="558082" name="Text Box 2">
            <a:extLst>
              <a:ext uri="{FF2B5EF4-FFF2-40B4-BE49-F238E27FC236}">
                <a16:creationId xmlns:a16="http://schemas.microsoft.com/office/drawing/2014/main" id="{1BF6AA1C-0190-4AFF-8916-E5A964B18AB0}"/>
              </a:ext>
            </a:extLst>
          </p:cNvPr>
          <p:cNvSpPr txBox="1">
            <a:spLocks noChangeArrowheads="1"/>
          </p:cNvSpPr>
          <p:nvPr/>
        </p:nvSpPr>
        <p:spPr bwMode="auto">
          <a:xfrm>
            <a:off x="2808288" y="5876925"/>
            <a:ext cx="4000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8000"/>
                </a:solidFill>
                <a:effectLst>
                  <a:outerShdw blurRad="38100" dist="38100" dir="2700000" algn="tl">
                    <a:srgbClr val="C0C0C0"/>
                  </a:outerShdw>
                </a:effectLst>
                <a:ea typeface="隶书" panose="02010509060101010101" pitchFamily="49" charset="-122"/>
              </a:rPr>
              <a:t>结点“分裂”的示例</a:t>
            </a:r>
            <a:endParaRPr kumimoji="1" lang="zh-CN" altLang="en-US" sz="3200" b="1">
              <a:solidFill>
                <a:srgbClr val="008000"/>
              </a:solidFill>
              <a:ea typeface="隶书" panose="02010509060101010101" pitchFamily="49" charset="-122"/>
            </a:endParaRPr>
          </a:p>
        </p:txBody>
      </p:sp>
      <p:grpSp>
        <p:nvGrpSpPr>
          <p:cNvPr id="558145" name="Group 65">
            <a:extLst>
              <a:ext uri="{FF2B5EF4-FFF2-40B4-BE49-F238E27FC236}">
                <a16:creationId xmlns:a16="http://schemas.microsoft.com/office/drawing/2014/main" id="{4F20E725-CB30-441F-AF1F-56071B0A7448}"/>
              </a:ext>
            </a:extLst>
          </p:cNvPr>
          <p:cNvGrpSpPr>
            <a:grpSpLocks/>
          </p:cNvGrpSpPr>
          <p:nvPr/>
        </p:nvGrpSpPr>
        <p:grpSpPr bwMode="auto">
          <a:xfrm>
            <a:off x="503238" y="549275"/>
            <a:ext cx="7648575" cy="5292725"/>
            <a:chOff x="318" y="218"/>
            <a:chExt cx="4818" cy="3334"/>
          </a:xfrm>
        </p:grpSpPr>
        <p:sp>
          <p:nvSpPr>
            <p:cNvPr id="558083" name="Rectangle 3" descr="羊皮纸">
              <a:extLst>
                <a:ext uri="{FF2B5EF4-FFF2-40B4-BE49-F238E27FC236}">
                  <a16:creationId xmlns:a16="http://schemas.microsoft.com/office/drawing/2014/main" id="{CC3033AB-18E1-4E04-AACA-B47A6890686B}"/>
                </a:ext>
              </a:extLst>
            </p:cNvPr>
            <p:cNvSpPr>
              <a:spLocks noChangeArrowheads="1"/>
            </p:cNvSpPr>
            <p:nvPr/>
          </p:nvSpPr>
          <p:spPr bwMode="auto">
            <a:xfrm>
              <a:off x="576" y="483"/>
              <a:ext cx="1872"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58084" name="Line 4">
              <a:extLst>
                <a:ext uri="{FF2B5EF4-FFF2-40B4-BE49-F238E27FC236}">
                  <a16:creationId xmlns:a16="http://schemas.microsoft.com/office/drawing/2014/main" id="{C5B82146-C853-44F1-B158-5F4980BF1B4D}"/>
                </a:ext>
              </a:extLst>
            </p:cNvPr>
            <p:cNvSpPr>
              <a:spLocks noChangeShapeType="1"/>
            </p:cNvSpPr>
            <p:nvPr/>
          </p:nvSpPr>
          <p:spPr bwMode="auto">
            <a:xfrm>
              <a:off x="912" y="4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Line 5">
              <a:extLst>
                <a:ext uri="{FF2B5EF4-FFF2-40B4-BE49-F238E27FC236}">
                  <a16:creationId xmlns:a16="http://schemas.microsoft.com/office/drawing/2014/main" id="{9D5D5DD6-D28D-46B5-9197-83353CCDBD9B}"/>
                </a:ext>
              </a:extLst>
            </p:cNvPr>
            <p:cNvSpPr>
              <a:spLocks noChangeShapeType="1"/>
            </p:cNvSpPr>
            <p:nvPr/>
          </p:nvSpPr>
          <p:spPr bwMode="auto">
            <a:xfrm>
              <a:off x="1200" y="4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6" name="Line 6">
              <a:extLst>
                <a:ext uri="{FF2B5EF4-FFF2-40B4-BE49-F238E27FC236}">
                  <a16:creationId xmlns:a16="http://schemas.microsoft.com/office/drawing/2014/main" id="{01844FDF-A7F7-49BE-9175-159E0602D514}"/>
                </a:ext>
              </a:extLst>
            </p:cNvPr>
            <p:cNvSpPr>
              <a:spLocks noChangeShapeType="1"/>
            </p:cNvSpPr>
            <p:nvPr/>
          </p:nvSpPr>
          <p:spPr bwMode="auto">
            <a:xfrm>
              <a:off x="1536" y="4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7" name="Line 7">
              <a:extLst>
                <a:ext uri="{FF2B5EF4-FFF2-40B4-BE49-F238E27FC236}">
                  <a16:creationId xmlns:a16="http://schemas.microsoft.com/office/drawing/2014/main" id="{792ED661-57AA-4BA5-8E50-F2DCED15D006}"/>
                </a:ext>
              </a:extLst>
            </p:cNvPr>
            <p:cNvSpPr>
              <a:spLocks noChangeShapeType="1"/>
            </p:cNvSpPr>
            <p:nvPr/>
          </p:nvSpPr>
          <p:spPr bwMode="auto">
            <a:xfrm>
              <a:off x="1824" y="4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Line 8">
              <a:extLst>
                <a:ext uri="{FF2B5EF4-FFF2-40B4-BE49-F238E27FC236}">
                  <a16:creationId xmlns:a16="http://schemas.microsoft.com/office/drawing/2014/main" id="{3FF4428A-DAD9-4BA5-AAFC-227CFCFDB3E3}"/>
                </a:ext>
              </a:extLst>
            </p:cNvPr>
            <p:cNvSpPr>
              <a:spLocks noChangeShapeType="1"/>
            </p:cNvSpPr>
            <p:nvPr/>
          </p:nvSpPr>
          <p:spPr bwMode="auto">
            <a:xfrm>
              <a:off x="2160" y="48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9" name="Text Box 9">
              <a:extLst>
                <a:ext uri="{FF2B5EF4-FFF2-40B4-BE49-F238E27FC236}">
                  <a16:creationId xmlns:a16="http://schemas.microsoft.com/office/drawing/2014/main" id="{EC3B9C5B-9272-40E5-9AAA-E22AE1C102DA}"/>
                </a:ext>
              </a:extLst>
            </p:cNvPr>
            <p:cNvSpPr txBox="1">
              <a:spLocks noChangeArrowheads="1"/>
            </p:cNvSpPr>
            <p:nvPr/>
          </p:nvSpPr>
          <p:spPr bwMode="auto">
            <a:xfrm>
              <a:off x="667" y="432"/>
              <a:ext cx="15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latin typeface="Arial Narrow" panose="020B0606020202030204" pitchFamily="34" charset="0"/>
                  <a:ea typeface="宋体" panose="02010600030101010101" pitchFamily="2" charset="-122"/>
                </a:rPr>
                <a:t>2       53       75</a:t>
              </a:r>
              <a:endParaRPr kumimoji="1" lang="en-US" altLang="zh-CN" sz="2400">
                <a:ea typeface="宋体" panose="02010600030101010101" pitchFamily="2" charset="-122"/>
              </a:endParaRPr>
            </a:p>
          </p:txBody>
        </p:sp>
        <p:sp>
          <p:nvSpPr>
            <p:cNvPr id="558090" name="Text Box 10">
              <a:extLst>
                <a:ext uri="{FF2B5EF4-FFF2-40B4-BE49-F238E27FC236}">
                  <a16:creationId xmlns:a16="http://schemas.microsoft.com/office/drawing/2014/main" id="{713BF7B9-A565-467B-AC82-56ADD31EF7BF}"/>
                </a:ext>
              </a:extLst>
            </p:cNvPr>
            <p:cNvSpPr txBox="1">
              <a:spLocks noChangeArrowheads="1"/>
            </p:cNvSpPr>
            <p:nvPr/>
          </p:nvSpPr>
          <p:spPr bwMode="auto">
            <a:xfrm>
              <a:off x="662" y="218"/>
              <a:ext cx="1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anose="02010600030101010101" pitchFamily="2" charset="-122"/>
                </a:rPr>
                <a:t>n   P</a:t>
              </a:r>
              <a:r>
                <a:rPr kumimoji="1" lang="en-US" altLang="zh-CN" sz="1600" b="1">
                  <a:ea typeface="宋体" panose="02010600030101010101" pitchFamily="2" charset="-122"/>
                </a:rPr>
                <a:t>0</a:t>
              </a:r>
              <a:r>
                <a:rPr kumimoji="1" lang="en-US" altLang="zh-CN" sz="2400" b="1">
                  <a:ea typeface="宋体" panose="02010600030101010101" pitchFamily="2" charset="-122"/>
                </a:rPr>
                <a:t>   K</a:t>
              </a:r>
              <a:r>
                <a:rPr kumimoji="1" lang="en-US" altLang="zh-CN" sz="1600" b="1">
                  <a:ea typeface="宋体" panose="02010600030101010101" pitchFamily="2" charset="-122"/>
                </a:rPr>
                <a:t>1</a:t>
              </a:r>
              <a:r>
                <a:rPr kumimoji="1" lang="en-US" altLang="zh-CN" sz="2400" b="1">
                  <a:ea typeface="宋体" panose="02010600030101010101" pitchFamily="2" charset="-122"/>
                </a:rPr>
                <a:t>  P</a:t>
              </a:r>
              <a:r>
                <a:rPr kumimoji="1" lang="en-US" altLang="zh-CN" sz="1600" b="1">
                  <a:ea typeface="宋体" panose="02010600030101010101" pitchFamily="2" charset="-122"/>
                </a:rPr>
                <a:t>1</a:t>
              </a:r>
              <a:r>
                <a:rPr kumimoji="1" lang="en-US" altLang="zh-CN" sz="2400" b="1">
                  <a:ea typeface="宋体" panose="02010600030101010101" pitchFamily="2" charset="-122"/>
                </a:rPr>
                <a:t>  K</a:t>
              </a:r>
              <a:r>
                <a:rPr kumimoji="1" lang="en-US" altLang="zh-CN" sz="1600" b="1">
                  <a:ea typeface="宋体" panose="02010600030101010101" pitchFamily="2" charset="-122"/>
                </a:rPr>
                <a:t>2</a:t>
              </a:r>
              <a:r>
                <a:rPr kumimoji="1" lang="en-US" altLang="zh-CN" sz="2400" b="1">
                  <a:ea typeface="宋体" panose="02010600030101010101" pitchFamily="2" charset="-122"/>
                </a:rPr>
                <a:t>  P</a:t>
              </a:r>
              <a:r>
                <a:rPr kumimoji="1" lang="en-US" altLang="zh-CN" sz="1600" b="1">
                  <a:ea typeface="宋体" panose="02010600030101010101" pitchFamily="2" charset="-122"/>
                </a:rPr>
                <a:t>2</a:t>
              </a:r>
              <a:endParaRPr kumimoji="1" lang="en-US" altLang="zh-CN" sz="2400">
                <a:ea typeface="宋体" panose="02010600030101010101" pitchFamily="2" charset="-122"/>
              </a:endParaRPr>
            </a:p>
          </p:txBody>
        </p:sp>
        <p:sp>
          <p:nvSpPr>
            <p:cNvPr id="558091" name="Text Box 11">
              <a:extLst>
                <a:ext uri="{FF2B5EF4-FFF2-40B4-BE49-F238E27FC236}">
                  <a16:creationId xmlns:a16="http://schemas.microsoft.com/office/drawing/2014/main" id="{5819BF83-C1E2-4C92-A783-8E710F26D327}"/>
                </a:ext>
              </a:extLst>
            </p:cNvPr>
            <p:cNvSpPr txBox="1">
              <a:spLocks noChangeArrowheads="1"/>
            </p:cNvSpPr>
            <p:nvPr/>
          </p:nvSpPr>
          <p:spPr bwMode="auto">
            <a:xfrm>
              <a:off x="318" y="39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00FF"/>
                  </a:solidFill>
                  <a:effectLst>
                    <a:outerShdw blurRad="38100" dist="38100" dir="2700000" algn="tl">
                      <a:srgbClr val="C0C0C0"/>
                    </a:outerShdw>
                  </a:effectLst>
                  <a:ea typeface="宋体" panose="02010600030101010101" pitchFamily="2" charset="-122"/>
                </a:rPr>
                <a:t>p</a:t>
              </a:r>
              <a:endParaRPr kumimoji="1" lang="en-US" altLang="zh-CN" sz="2400">
                <a:solidFill>
                  <a:srgbClr val="0000FF"/>
                </a:solidFill>
                <a:ea typeface="宋体" panose="02010600030101010101" pitchFamily="2" charset="-122"/>
              </a:endParaRPr>
            </a:p>
          </p:txBody>
        </p:sp>
        <p:sp>
          <p:nvSpPr>
            <p:cNvPr id="558092" name="Line 12">
              <a:extLst>
                <a:ext uri="{FF2B5EF4-FFF2-40B4-BE49-F238E27FC236}">
                  <a16:creationId xmlns:a16="http://schemas.microsoft.com/office/drawing/2014/main" id="{F2A3F6D5-4375-468B-B6E8-910F38AFC0E4}"/>
                </a:ext>
              </a:extLst>
            </p:cNvPr>
            <p:cNvSpPr>
              <a:spLocks noChangeShapeType="1"/>
            </p:cNvSpPr>
            <p:nvPr/>
          </p:nvSpPr>
          <p:spPr bwMode="auto">
            <a:xfrm>
              <a:off x="1056" y="62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3" name="Line 13">
              <a:extLst>
                <a:ext uri="{FF2B5EF4-FFF2-40B4-BE49-F238E27FC236}">
                  <a16:creationId xmlns:a16="http://schemas.microsoft.com/office/drawing/2014/main" id="{286870F6-9220-4F35-A54B-9D93A322F0AF}"/>
                </a:ext>
              </a:extLst>
            </p:cNvPr>
            <p:cNvSpPr>
              <a:spLocks noChangeShapeType="1"/>
            </p:cNvSpPr>
            <p:nvPr/>
          </p:nvSpPr>
          <p:spPr bwMode="auto">
            <a:xfrm>
              <a:off x="1680" y="62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4" name="Line 14">
              <a:extLst>
                <a:ext uri="{FF2B5EF4-FFF2-40B4-BE49-F238E27FC236}">
                  <a16:creationId xmlns:a16="http://schemas.microsoft.com/office/drawing/2014/main" id="{2752156F-7AD1-4D06-B2B9-4AC810951CD0}"/>
                </a:ext>
              </a:extLst>
            </p:cNvPr>
            <p:cNvSpPr>
              <a:spLocks noChangeShapeType="1"/>
            </p:cNvSpPr>
            <p:nvPr/>
          </p:nvSpPr>
          <p:spPr bwMode="auto">
            <a:xfrm>
              <a:off x="2304" y="62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5" name="Rectangle 15" descr="羊皮纸">
              <a:extLst>
                <a:ext uri="{FF2B5EF4-FFF2-40B4-BE49-F238E27FC236}">
                  <a16:creationId xmlns:a16="http://schemas.microsoft.com/office/drawing/2014/main" id="{35F6A6D3-B35B-4ED3-986D-29795D09B13F}"/>
                </a:ext>
              </a:extLst>
            </p:cNvPr>
            <p:cNvSpPr>
              <a:spLocks noChangeArrowheads="1"/>
            </p:cNvSpPr>
            <p:nvPr/>
          </p:nvSpPr>
          <p:spPr bwMode="auto">
            <a:xfrm>
              <a:off x="576" y="1296"/>
              <a:ext cx="254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58096" name="Text Box 16">
              <a:extLst>
                <a:ext uri="{FF2B5EF4-FFF2-40B4-BE49-F238E27FC236}">
                  <a16:creationId xmlns:a16="http://schemas.microsoft.com/office/drawing/2014/main" id="{1AF5C1F6-F11C-42BF-A240-125435E5507E}"/>
                </a:ext>
              </a:extLst>
            </p:cNvPr>
            <p:cNvSpPr txBox="1">
              <a:spLocks noChangeArrowheads="1"/>
            </p:cNvSpPr>
            <p:nvPr/>
          </p:nvSpPr>
          <p:spPr bwMode="auto">
            <a:xfrm>
              <a:off x="667" y="1267"/>
              <a:ext cx="22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latin typeface="Arial Narrow" panose="020B0606020202030204" pitchFamily="34" charset="0"/>
                  <a:ea typeface="宋体" panose="02010600030101010101" pitchFamily="2" charset="-122"/>
                </a:rPr>
                <a:t>3       53       75      139</a:t>
              </a:r>
              <a:endParaRPr kumimoji="1" lang="en-US" altLang="zh-CN" sz="2400">
                <a:ea typeface="宋体" panose="02010600030101010101" pitchFamily="2" charset="-122"/>
              </a:endParaRPr>
            </a:p>
          </p:txBody>
        </p:sp>
        <p:sp>
          <p:nvSpPr>
            <p:cNvPr id="558097" name="Text Box 17">
              <a:extLst>
                <a:ext uri="{FF2B5EF4-FFF2-40B4-BE49-F238E27FC236}">
                  <a16:creationId xmlns:a16="http://schemas.microsoft.com/office/drawing/2014/main" id="{2F44F797-647A-48DB-8FE5-7475CAB3FB3F}"/>
                </a:ext>
              </a:extLst>
            </p:cNvPr>
            <p:cNvSpPr txBox="1">
              <a:spLocks noChangeArrowheads="1"/>
            </p:cNvSpPr>
            <p:nvPr/>
          </p:nvSpPr>
          <p:spPr bwMode="auto">
            <a:xfrm>
              <a:off x="662" y="1008"/>
              <a:ext cx="2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anose="02010600030101010101" pitchFamily="2" charset="-122"/>
                </a:rPr>
                <a:t>n   P</a:t>
              </a:r>
              <a:r>
                <a:rPr kumimoji="1" lang="en-US" altLang="zh-CN" sz="1600" b="1">
                  <a:ea typeface="宋体" panose="02010600030101010101" pitchFamily="2" charset="-122"/>
                </a:rPr>
                <a:t>0</a:t>
              </a:r>
              <a:r>
                <a:rPr kumimoji="1" lang="en-US" altLang="zh-CN" sz="2400" b="1">
                  <a:ea typeface="宋体" panose="02010600030101010101" pitchFamily="2" charset="-122"/>
                </a:rPr>
                <a:t>   K</a:t>
              </a:r>
              <a:r>
                <a:rPr kumimoji="1" lang="en-US" altLang="zh-CN" sz="1600" b="1">
                  <a:ea typeface="宋体" panose="02010600030101010101" pitchFamily="2" charset="-122"/>
                </a:rPr>
                <a:t>1</a:t>
              </a:r>
              <a:r>
                <a:rPr kumimoji="1" lang="en-US" altLang="zh-CN" sz="2400" b="1">
                  <a:ea typeface="宋体" panose="02010600030101010101" pitchFamily="2" charset="-122"/>
                </a:rPr>
                <a:t>  P</a:t>
              </a:r>
              <a:r>
                <a:rPr kumimoji="1" lang="en-US" altLang="zh-CN" sz="1600" b="1">
                  <a:ea typeface="宋体" panose="02010600030101010101" pitchFamily="2" charset="-122"/>
                </a:rPr>
                <a:t>1</a:t>
              </a:r>
              <a:r>
                <a:rPr kumimoji="1" lang="en-US" altLang="zh-CN" sz="2400" b="1">
                  <a:ea typeface="宋体" panose="02010600030101010101" pitchFamily="2" charset="-122"/>
                </a:rPr>
                <a:t>  K</a:t>
              </a:r>
              <a:r>
                <a:rPr kumimoji="1" lang="en-US" altLang="zh-CN" sz="1600" b="1">
                  <a:ea typeface="宋体" panose="02010600030101010101" pitchFamily="2" charset="-122"/>
                </a:rPr>
                <a:t>2</a:t>
              </a:r>
              <a:r>
                <a:rPr kumimoji="1" lang="en-US" altLang="zh-CN" sz="2400" b="1">
                  <a:ea typeface="宋体" panose="02010600030101010101" pitchFamily="2" charset="-122"/>
                </a:rPr>
                <a:t>  P</a:t>
              </a:r>
              <a:r>
                <a:rPr kumimoji="1" lang="en-US" altLang="zh-CN" sz="1600" b="1">
                  <a:ea typeface="宋体" panose="02010600030101010101" pitchFamily="2" charset="-122"/>
                </a:rPr>
                <a:t>2     </a:t>
              </a:r>
              <a:r>
                <a:rPr kumimoji="1" lang="en-US" altLang="zh-CN" sz="2400" b="1">
                  <a:ea typeface="宋体" panose="02010600030101010101" pitchFamily="2" charset="-122"/>
                </a:rPr>
                <a:t>K</a:t>
              </a:r>
              <a:r>
                <a:rPr kumimoji="1" lang="en-US" altLang="zh-CN" sz="1600" b="1">
                  <a:ea typeface="宋体" panose="02010600030101010101" pitchFamily="2" charset="-122"/>
                </a:rPr>
                <a:t>3     </a:t>
              </a:r>
              <a:r>
                <a:rPr kumimoji="1" lang="en-US" altLang="zh-CN" sz="2400" b="1">
                  <a:ea typeface="宋体" panose="02010600030101010101" pitchFamily="2" charset="-122"/>
                </a:rPr>
                <a:t>P</a:t>
              </a:r>
              <a:r>
                <a:rPr kumimoji="1" lang="en-US" altLang="zh-CN" sz="1600" b="1">
                  <a:ea typeface="宋体" panose="02010600030101010101" pitchFamily="2" charset="-122"/>
                </a:rPr>
                <a:t>3</a:t>
              </a:r>
              <a:endParaRPr kumimoji="1" lang="en-US" altLang="zh-CN" sz="2400">
                <a:ea typeface="宋体" panose="02010600030101010101" pitchFamily="2" charset="-122"/>
              </a:endParaRPr>
            </a:p>
          </p:txBody>
        </p:sp>
        <p:sp>
          <p:nvSpPr>
            <p:cNvPr id="558098" name="Text Box 18">
              <a:extLst>
                <a:ext uri="{FF2B5EF4-FFF2-40B4-BE49-F238E27FC236}">
                  <a16:creationId xmlns:a16="http://schemas.microsoft.com/office/drawing/2014/main" id="{3FC49D2B-CF80-4932-8612-84C394286AE4}"/>
                </a:ext>
              </a:extLst>
            </p:cNvPr>
            <p:cNvSpPr txBox="1">
              <a:spLocks noChangeArrowheads="1"/>
            </p:cNvSpPr>
            <p:nvPr/>
          </p:nvSpPr>
          <p:spPr bwMode="auto">
            <a:xfrm>
              <a:off x="318" y="121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00FF"/>
                  </a:solidFill>
                  <a:effectLst>
                    <a:outerShdw blurRad="38100" dist="38100" dir="2700000" algn="tl">
                      <a:srgbClr val="C0C0C0"/>
                    </a:outerShdw>
                  </a:effectLst>
                  <a:ea typeface="宋体" panose="02010600030101010101" pitchFamily="2" charset="-122"/>
                </a:rPr>
                <a:t>p</a:t>
              </a:r>
              <a:endParaRPr kumimoji="1" lang="en-US" altLang="zh-CN" sz="2400">
                <a:solidFill>
                  <a:srgbClr val="0000FF"/>
                </a:solidFill>
                <a:ea typeface="宋体" panose="02010600030101010101" pitchFamily="2" charset="-122"/>
              </a:endParaRPr>
            </a:p>
          </p:txBody>
        </p:sp>
        <p:sp>
          <p:nvSpPr>
            <p:cNvPr id="558099" name="Line 19">
              <a:extLst>
                <a:ext uri="{FF2B5EF4-FFF2-40B4-BE49-F238E27FC236}">
                  <a16:creationId xmlns:a16="http://schemas.microsoft.com/office/drawing/2014/main" id="{47E8F4BA-561F-4DC4-953A-FB0AEB2D0912}"/>
                </a:ext>
              </a:extLst>
            </p:cNvPr>
            <p:cNvSpPr>
              <a:spLocks noChangeShapeType="1"/>
            </p:cNvSpPr>
            <p:nvPr/>
          </p:nvSpPr>
          <p:spPr bwMode="auto">
            <a:xfrm>
              <a:off x="1056" y="144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0" name="Line 20">
              <a:extLst>
                <a:ext uri="{FF2B5EF4-FFF2-40B4-BE49-F238E27FC236}">
                  <a16:creationId xmlns:a16="http://schemas.microsoft.com/office/drawing/2014/main" id="{A39106DF-FA80-4470-AC2C-AC82B31B1707}"/>
                </a:ext>
              </a:extLst>
            </p:cNvPr>
            <p:cNvSpPr>
              <a:spLocks noChangeShapeType="1"/>
            </p:cNvSpPr>
            <p:nvPr/>
          </p:nvSpPr>
          <p:spPr bwMode="auto">
            <a:xfrm>
              <a:off x="1680" y="144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1" name="Line 21">
              <a:extLst>
                <a:ext uri="{FF2B5EF4-FFF2-40B4-BE49-F238E27FC236}">
                  <a16:creationId xmlns:a16="http://schemas.microsoft.com/office/drawing/2014/main" id="{7C1AEE3A-C5CA-41FF-98A3-513192326306}"/>
                </a:ext>
              </a:extLst>
            </p:cNvPr>
            <p:cNvSpPr>
              <a:spLocks noChangeShapeType="1"/>
            </p:cNvSpPr>
            <p:nvPr/>
          </p:nvSpPr>
          <p:spPr bwMode="auto">
            <a:xfrm>
              <a:off x="2304" y="144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2" name="Line 22">
              <a:extLst>
                <a:ext uri="{FF2B5EF4-FFF2-40B4-BE49-F238E27FC236}">
                  <a16:creationId xmlns:a16="http://schemas.microsoft.com/office/drawing/2014/main" id="{9D1D3D77-CA60-44E0-A73F-7D8B926DBCD8}"/>
                </a:ext>
              </a:extLst>
            </p:cNvPr>
            <p:cNvSpPr>
              <a:spLocks noChangeShapeType="1"/>
            </p:cNvSpPr>
            <p:nvPr/>
          </p:nvSpPr>
          <p:spPr bwMode="auto">
            <a:xfrm>
              <a:off x="912"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3" name="Line 23">
              <a:extLst>
                <a:ext uri="{FF2B5EF4-FFF2-40B4-BE49-F238E27FC236}">
                  <a16:creationId xmlns:a16="http://schemas.microsoft.com/office/drawing/2014/main" id="{6208ABB6-5621-43C6-B13B-064009B0572C}"/>
                </a:ext>
              </a:extLst>
            </p:cNvPr>
            <p:cNvSpPr>
              <a:spLocks noChangeShapeType="1"/>
            </p:cNvSpPr>
            <p:nvPr/>
          </p:nvSpPr>
          <p:spPr bwMode="auto">
            <a:xfrm>
              <a:off x="1200"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4" name="Line 24">
              <a:extLst>
                <a:ext uri="{FF2B5EF4-FFF2-40B4-BE49-F238E27FC236}">
                  <a16:creationId xmlns:a16="http://schemas.microsoft.com/office/drawing/2014/main" id="{6DCBFA09-9B97-4B68-93A4-0F39A915E362}"/>
                </a:ext>
              </a:extLst>
            </p:cNvPr>
            <p:cNvSpPr>
              <a:spLocks noChangeShapeType="1"/>
            </p:cNvSpPr>
            <p:nvPr/>
          </p:nvSpPr>
          <p:spPr bwMode="auto">
            <a:xfrm>
              <a:off x="1536"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5" name="Line 25">
              <a:extLst>
                <a:ext uri="{FF2B5EF4-FFF2-40B4-BE49-F238E27FC236}">
                  <a16:creationId xmlns:a16="http://schemas.microsoft.com/office/drawing/2014/main" id="{9404D06D-8D39-4D82-BECD-A9F3349CF600}"/>
                </a:ext>
              </a:extLst>
            </p:cNvPr>
            <p:cNvSpPr>
              <a:spLocks noChangeShapeType="1"/>
            </p:cNvSpPr>
            <p:nvPr/>
          </p:nvSpPr>
          <p:spPr bwMode="auto">
            <a:xfrm>
              <a:off x="1824"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6" name="Line 26">
              <a:extLst>
                <a:ext uri="{FF2B5EF4-FFF2-40B4-BE49-F238E27FC236}">
                  <a16:creationId xmlns:a16="http://schemas.microsoft.com/office/drawing/2014/main" id="{A39565C0-D8B3-4BF8-88C0-172925749376}"/>
                </a:ext>
              </a:extLst>
            </p:cNvPr>
            <p:cNvSpPr>
              <a:spLocks noChangeShapeType="1"/>
            </p:cNvSpPr>
            <p:nvPr/>
          </p:nvSpPr>
          <p:spPr bwMode="auto">
            <a:xfrm>
              <a:off x="2160"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7" name="Line 27">
              <a:extLst>
                <a:ext uri="{FF2B5EF4-FFF2-40B4-BE49-F238E27FC236}">
                  <a16:creationId xmlns:a16="http://schemas.microsoft.com/office/drawing/2014/main" id="{0FDC0B6F-9B98-46EA-A0A8-3F03E83FBEC7}"/>
                </a:ext>
              </a:extLst>
            </p:cNvPr>
            <p:cNvSpPr>
              <a:spLocks noChangeShapeType="1"/>
            </p:cNvSpPr>
            <p:nvPr/>
          </p:nvSpPr>
          <p:spPr bwMode="auto">
            <a:xfrm>
              <a:off x="2448"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8" name="Line 28">
              <a:extLst>
                <a:ext uri="{FF2B5EF4-FFF2-40B4-BE49-F238E27FC236}">
                  <a16:creationId xmlns:a16="http://schemas.microsoft.com/office/drawing/2014/main" id="{0B94A44A-529A-439F-B4A5-5E6CCCAB0531}"/>
                </a:ext>
              </a:extLst>
            </p:cNvPr>
            <p:cNvSpPr>
              <a:spLocks noChangeShapeType="1"/>
            </p:cNvSpPr>
            <p:nvPr/>
          </p:nvSpPr>
          <p:spPr bwMode="auto">
            <a:xfrm>
              <a:off x="2832" y="12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09" name="Line 29">
              <a:extLst>
                <a:ext uri="{FF2B5EF4-FFF2-40B4-BE49-F238E27FC236}">
                  <a16:creationId xmlns:a16="http://schemas.microsoft.com/office/drawing/2014/main" id="{34366AE8-9252-4DEB-98D2-BC4A1FEF8E9F}"/>
                </a:ext>
              </a:extLst>
            </p:cNvPr>
            <p:cNvSpPr>
              <a:spLocks noChangeShapeType="1"/>
            </p:cNvSpPr>
            <p:nvPr/>
          </p:nvSpPr>
          <p:spPr bwMode="auto">
            <a:xfrm>
              <a:off x="2976" y="144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0" name="AutoShape 30">
              <a:extLst>
                <a:ext uri="{FF2B5EF4-FFF2-40B4-BE49-F238E27FC236}">
                  <a16:creationId xmlns:a16="http://schemas.microsoft.com/office/drawing/2014/main" id="{909D3E38-9E1B-4DC3-B4C3-B0E979A54B2B}"/>
                </a:ext>
              </a:extLst>
            </p:cNvPr>
            <p:cNvSpPr>
              <a:spLocks noChangeArrowheads="1"/>
            </p:cNvSpPr>
            <p:nvPr/>
          </p:nvSpPr>
          <p:spPr bwMode="auto">
            <a:xfrm>
              <a:off x="3424" y="686"/>
              <a:ext cx="224" cy="754"/>
            </a:xfrm>
            <a:prstGeom prst="curvedLeftArrow">
              <a:avLst>
                <a:gd name="adj1" fmla="val 67321"/>
                <a:gd name="adj2" fmla="val 134643"/>
                <a:gd name="adj3" fmla="val 33333"/>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1" name="Text Box 31">
              <a:extLst>
                <a:ext uri="{FF2B5EF4-FFF2-40B4-BE49-F238E27FC236}">
                  <a16:creationId xmlns:a16="http://schemas.microsoft.com/office/drawing/2014/main" id="{D9E6A5BC-EDEC-4611-9026-330DC56122DD}"/>
                </a:ext>
              </a:extLst>
            </p:cNvPr>
            <p:cNvSpPr txBox="1">
              <a:spLocks noChangeArrowheads="1"/>
            </p:cNvSpPr>
            <p:nvPr/>
          </p:nvSpPr>
          <p:spPr bwMode="auto">
            <a:xfrm>
              <a:off x="3748" y="702"/>
              <a:ext cx="101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加入</a:t>
              </a:r>
              <a:r>
                <a:rPr kumimoji="1" lang="en-US" altLang="zh-CN" sz="2800" b="1"/>
                <a:t>139, </a:t>
              </a:r>
            </a:p>
            <a:p>
              <a:pPr algn="l"/>
              <a:r>
                <a:rPr kumimoji="1" lang="zh-CN" altLang="en-US" sz="2800" b="1"/>
                <a:t>结点溢出</a:t>
              </a:r>
              <a:endParaRPr kumimoji="1" lang="zh-CN" altLang="en-US" sz="2800">
                <a:ea typeface="宋体" panose="02010600030101010101" pitchFamily="2" charset="-122"/>
              </a:endParaRPr>
            </a:p>
          </p:txBody>
        </p:sp>
        <p:sp>
          <p:nvSpPr>
            <p:cNvPr id="558112" name="Rectangle 32" descr="羊皮纸">
              <a:extLst>
                <a:ext uri="{FF2B5EF4-FFF2-40B4-BE49-F238E27FC236}">
                  <a16:creationId xmlns:a16="http://schemas.microsoft.com/office/drawing/2014/main" id="{706A30B4-781A-432F-A336-638CCB2C4E25}"/>
                </a:ext>
              </a:extLst>
            </p:cNvPr>
            <p:cNvSpPr>
              <a:spLocks noChangeArrowheads="1"/>
            </p:cNvSpPr>
            <p:nvPr/>
          </p:nvSpPr>
          <p:spPr bwMode="auto">
            <a:xfrm>
              <a:off x="2688" y="2160"/>
              <a:ext cx="124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58113" name="Text Box 33">
              <a:extLst>
                <a:ext uri="{FF2B5EF4-FFF2-40B4-BE49-F238E27FC236}">
                  <a16:creationId xmlns:a16="http://schemas.microsoft.com/office/drawing/2014/main" id="{6C7BC61C-51AC-42CB-B59D-C307BF83EBF4}"/>
                </a:ext>
              </a:extLst>
            </p:cNvPr>
            <p:cNvSpPr txBox="1">
              <a:spLocks noChangeArrowheads="1"/>
            </p:cNvSpPr>
            <p:nvPr/>
          </p:nvSpPr>
          <p:spPr bwMode="auto">
            <a:xfrm>
              <a:off x="2775" y="2131"/>
              <a:ext cx="8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latin typeface="Arial Narrow" panose="020B0606020202030204" pitchFamily="34" charset="0"/>
                  <a:ea typeface="宋体" panose="02010600030101010101" pitchFamily="2" charset="-122"/>
                </a:rPr>
                <a:t>1       75</a:t>
              </a:r>
              <a:endParaRPr kumimoji="1" lang="en-US" altLang="zh-CN" sz="2400">
                <a:ea typeface="宋体" panose="02010600030101010101" pitchFamily="2" charset="-122"/>
              </a:endParaRPr>
            </a:p>
          </p:txBody>
        </p:sp>
        <p:sp>
          <p:nvSpPr>
            <p:cNvPr id="558114" name="Text Box 34">
              <a:extLst>
                <a:ext uri="{FF2B5EF4-FFF2-40B4-BE49-F238E27FC236}">
                  <a16:creationId xmlns:a16="http://schemas.microsoft.com/office/drawing/2014/main" id="{DD45A491-A5C2-429C-BD26-24283342D4B0}"/>
                </a:ext>
              </a:extLst>
            </p:cNvPr>
            <p:cNvSpPr txBox="1">
              <a:spLocks noChangeArrowheads="1"/>
            </p:cNvSpPr>
            <p:nvPr/>
          </p:nvSpPr>
          <p:spPr bwMode="auto">
            <a:xfrm>
              <a:off x="2774" y="1872"/>
              <a:ext cx="1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anose="02010600030101010101" pitchFamily="2" charset="-122"/>
                </a:rPr>
                <a:t>n   P</a:t>
              </a:r>
              <a:r>
                <a:rPr kumimoji="1" lang="en-US" altLang="zh-CN" sz="1600" b="1">
                  <a:ea typeface="宋体" panose="02010600030101010101" pitchFamily="2" charset="-122"/>
                </a:rPr>
                <a:t>0</a:t>
              </a:r>
              <a:r>
                <a:rPr kumimoji="1" lang="en-US" altLang="zh-CN" sz="2400" b="1">
                  <a:ea typeface="宋体" panose="02010600030101010101" pitchFamily="2" charset="-122"/>
                </a:rPr>
                <a:t>   K</a:t>
              </a:r>
              <a:r>
                <a:rPr kumimoji="1" lang="en-US" altLang="zh-CN" sz="1600" b="1">
                  <a:ea typeface="宋体" panose="02010600030101010101" pitchFamily="2" charset="-122"/>
                </a:rPr>
                <a:t>1</a:t>
              </a:r>
              <a:r>
                <a:rPr kumimoji="1" lang="en-US" altLang="zh-CN" sz="2400" b="1">
                  <a:ea typeface="宋体" panose="02010600030101010101" pitchFamily="2" charset="-122"/>
                </a:rPr>
                <a:t>  P</a:t>
              </a:r>
              <a:r>
                <a:rPr kumimoji="1" lang="en-US" altLang="zh-CN" sz="1600" b="1">
                  <a:ea typeface="宋体" panose="02010600030101010101" pitchFamily="2" charset="-122"/>
                </a:rPr>
                <a:t>1</a:t>
              </a:r>
              <a:endParaRPr kumimoji="1" lang="en-US" altLang="zh-CN" sz="2400">
                <a:ea typeface="宋体" panose="02010600030101010101" pitchFamily="2" charset="-122"/>
              </a:endParaRPr>
            </a:p>
          </p:txBody>
        </p:sp>
        <p:sp>
          <p:nvSpPr>
            <p:cNvPr id="558115" name="Line 35">
              <a:extLst>
                <a:ext uri="{FF2B5EF4-FFF2-40B4-BE49-F238E27FC236}">
                  <a16:creationId xmlns:a16="http://schemas.microsoft.com/office/drawing/2014/main" id="{28122819-C38E-40F7-B400-DAF81D787595}"/>
                </a:ext>
              </a:extLst>
            </p:cNvPr>
            <p:cNvSpPr>
              <a:spLocks noChangeShapeType="1"/>
            </p:cNvSpPr>
            <p:nvPr/>
          </p:nvSpPr>
          <p:spPr bwMode="auto">
            <a:xfrm>
              <a:off x="3984" y="2592"/>
              <a:ext cx="0" cy="24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6" name="Line 36">
              <a:extLst>
                <a:ext uri="{FF2B5EF4-FFF2-40B4-BE49-F238E27FC236}">
                  <a16:creationId xmlns:a16="http://schemas.microsoft.com/office/drawing/2014/main" id="{33C4A72F-45EA-45D9-AB05-B3719E608D27}"/>
                </a:ext>
              </a:extLst>
            </p:cNvPr>
            <p:cNvSpPr>
              <a:spLocks noChangeShapeType="1"/>
            </p:cNvSpPr>
            <p:nvPr/>
          </p:nvSpPr>
          <p:spPr bwMode="auto">
            <a:xfrm>
              <a:off x="3024" y="21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7" name="Line 37">
              <a:extLst>
                <a:ext uri="{FF2B5EF4-FFF2-40B4-BE49-F238E27FC236}">
                  <a16:creationId xmlns:a16="http://schemas.microsoft.com/office/drawing/2014/main" id="{F735A51E-061E-4EB0-81F9-3518B88EEEF2}"/>
                </a:ext>
              </a:extLst>
            </p:cNvPr>
            <p:cNvSpPr>
              <a:spLocks noChangeShapeType="1"/>
            </p:cNvSpPr>
            <p:nvPr/>
          </p:nvSpPr>
          <p:spPr bwMode="auto">
            <a:xfrm>
              <a:off x="3312" y="21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8" name="Line 38">
              <a:extLst>
                <a:ext uri="{FF2B5EF4-FFF2-40B4-BE49-F238E27FC236}">
                  <a16:creationId xmlns:a16="http://schemas.microsoft.com/office/drawing/2014/main" id="{6148E1BA-258B-4590-8971-07445DADB063}"/>
                </a:ext>
              </a:extLst>
            </p:cNvPr>
            <p:cNvSpPr>
              <a:spLocks noChangeShapeType="1"/>
            </p:cNvSpPr>
            <p:nvPr/>
          </p:nvSpPr>
          <p:spPr bwMode="auto">
            <a:xfrm>
              <a:off x="3648" y="21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19" name="Line 39">
              <a:extLst>
                <a:ext uri="{FF2B5EF4-FFF2-40B4-BE49-F238E27FC236}">
                  <a16:creationId xmlns:a16="http://schemas.microsoft.com/office/drawing/2014/main" id="{C77AB7D5-1C2F-428E-908E-A11A7299A615}"/>
                </a:ext>
              </a:extLst>
            </p:cNvPr>
            <p:cNvSpPr>
              <a:spLocks noChangeShapeType="1"/>
            </p:cNvSpPr>
            <p:nvPr/>
          </p:nvSpPr>
          <p:spPr bwMode="auto">
            <a:xfrm>
              <a:off x="1872" y="2592"/>
              <a:ext cx="0" cy="24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0" name="Rectangle 40" descr="羊皮纸">
              <a:extLst>
                <a:ext uri="{FF2B5EF4-FFF2-40B4-BE49-F238E27FC236}">
                  <a16:creationId xmlns:a16="http://schemas.microsoft.com/office/drawing/2014/main" id="{FB92C100-669F-411D-8AB0-92CE918C7953}"/>
                </a:ext>
              </a:extLst>
            </p:cNvPr>
            <p:cNvSpPr>
              <a:spLocks noChangeArrowheads="1"/>
            </p:cNvSpPr>
            <p:nvPr/>
          </p:nvSpPr>
          <p:spPr bwMode="auto">
            <a:xfrm>
              <a:off x="1680" y="3024"/>
              <a:ext cx="1248"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58121" name="Text Box 41">
              <a:extLst>
                <a:ext uri="{FF2B5EF4-FFF2-40B4-BE49-F238E27FC236}">
                  <a16:creationId xmlns:a16="http://schemas.microsoft.com/office/drawing/2014/main" id="{723D310B-2C6A-4D15-89C7-CCFD7713CBFB}"/>
                </a:ext>
              </a:extLst>
            </p:cNvPr>
            <p:cNvSpPr txBox="1">
              <a:spLocks noChangeArrowheads="1"/>
            </p:cNvSpPr>
            <p:nvPr/>
          </p:nvSpPr>
          <p:spPr bwMode="auto">
            <a:xfrm>
              <a:off x="1771" y="2995"/>
              <a:ext cx="8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latin typeface="Arial Narrow" panose="020B0606020202030204" pitchFamily="34" charset="0"/>
                  <a:ea typeface="宋体" panose="02010600030101010101" pitchFamily="2" charset="-122"/>
                </a:rPr>
                <a:t>1       53</a:t>
              </a:r>
              <a:endParaRPr kumimoji="1" lang="en-US" altLang="zh-CN" sz="2400">
                <a:ea typeface="宋体" panose="02010600030101010101" pitchFamily="2" charset="-122"/>
              </a:endParaRPr>
            </a:p>
          </p:txBody>
        </p:sp>
        <p:sp>
          <p:nvSpPr>
            <p:cNvPr id="558122" name="Text Box 42">
              <a:extLst>
                <a:ext uri="{FF2B5EF4-FFF2-40B4-BE49-F238E27FC236}">
                  <a16:creationId xmlns:a16="http://schemas.microsoft.com/office/drawing/2014/main" id="{D3019141-D4D3-4920-AF7D-94D981ADA851}"/>
                </a:ext>
              </a:extLst>
            </p:cNvPr>
            <p:cNvSpPr txBox="1">
              <a:spLocks noChangeArrowheads="1"/>
            </p:cNvSpPr>
            <p:nvPr/>
          </p:nvSpPr>
          <p:spPr bwMode="auto">
            <a:xfrm>
              <a:off x="1766" y="2736"/>
              <a:ext cx="1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anose="02010600030101010101" pitchFamily="2" charset="-122"/>
                </a:rPr>
                <a:t>n   P</a:t>
              </a:r>
              <a:r>
                <a:rPr kumimoji="1" lang="en-US" altLang="zh-CN" sz="1600" b="1">
                  <a:ea typeface="宋体" panose="02010600030101010101" pitchFamily="2" charset="-122"/>
                </a:rPr>
                <a:t>0</a:t>
              </a:r>
              <a:r>
                <a:rPr kumimoji="1" lang="en-US" altLang="zh-CN" sz="2400" b="1">
                  <a:ea typeface="宋体" panose="02010600030101010101" pitchFamily="2" charset="-122"/>
                </a:rPr>
                <a:t>   K</a:t>
              </a:r>
              <a:r>
                <a:rPr kumimoji="1" lang="en-US" altLang="zh-CN" sz="1600" b="1">
                  <a:ea typeface="宋体" panose="02010600030101010101" pitchFamily="2" charset="-122"/>
                </a:rPr>
                <a:t>1</a:t>
              </a:r>
              <a:r>
                <a:rPr kumimoji="1" lang="en-US" altLang="zh-CN" sz="2400" b="1">
                  <a:ea typeface="宋体" panose="02010600030101010101" pitchFamily="2" charset="-122"/>
                </a:rPr>
                <a:t>  P</a:t>
              </a:r>
              <a:r>
                <a:rPr kumimoji="1" lang="en-US" altLang="zh-CN" sz="1600" b="1">
                  <a:ea typeface="宋体" panose="02010600030101010101" pitchFamily="2" charset="-122"/>
                </a:rPr>
                <a:t>1</a:t>
              </a:r>
              <a:endParaRPr kumimoji="1" lang="en-US" altLang="zh-CN" sz="2400">
                <a:ea typeface="宋体" panose="02010600030101010101" pitchFamily="2" charset="-122"/>
              </a:endParaRPr>
            </a:p>
          </p:txBody>
        </p:sp>
        <p:sp>
          <p:nvSpPr>
            <p:cNvPr id="558123" name="Line 43">
              <a:extLst>
                <a:ext uri="{FF2B5EF4-FFF2-40B4-BE49-F238E27FC236}">
                  <a16:creationId xmlns:a16="http://schemas.microsoft.com/office/drawing/2014/main" id="{F90B21CA-0EEE-492D-BAAB-C3E1656210C2}"/>
                </a:ext>
              </a:extLst>
            </p:cNvPr>
            <p:cNvSpPr>
              <a:spLocks noChangeShapeType="1"/>
            </p:cNvSpPr>
            <p:nvPr/>
          </p:nvSpPr>
          <p:spPr bwMode="auto">
            <a:xfrm>
              <a:off x="2784" y="316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4" name="Line 44">
              <a:extLst>
                <a:ext uri="{FF2B5EF4-FFF2-40B4-BE49-F238E27FC236}">
                  <a16:creationId xmlns:a16="http://schemas.microsoft.com/office/drawing/2014/main" id="{23C98052-D4EA-44A0-85B0-82A4FA8DF528}"/>
                </a:ext>
              </a:extLst>
            </p:cNvPr>
            <p:cNvSpPr>
              <a:spLocks noChangeShapeType="1"/>
            </p:cNvSpPr>
            <p:nvPr/>
          </p:nvSpPr>
          <p:spPr bwMode="auto">
            <a:xfrm>
              <a:off x="2016" y="302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5" name="Line 45">
              <a:extLst>
                <a:ext uri="{FF2B5EF4-FFF2-40B4-BE49-F238E27FC236}">
                  <a16:creationId xmlns:a16="http://schemas.microsoft.com/office/drawing/2014/main" id="{885116E8-8EBC-4B5D-AA9E-42D3DF9E4BA5}"/>
                </a:ext>
              </a:extLst>
            </p:cNvPr>
            <p:cNvSpPr>
              <a:spLocks noChangeShapeType="1"/>
            </p:cNvSpPr>
            <p:nvPr/>
          </p:nvSpPr>
          <p:spPr bwMode="auto">
            <a:xfrm>
              <a:off x="2304" y="302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6" name="Line 46">
              <a:extLst>
                <a:ext uri="{FF2B5EF4-FFF2-40B4-BE49-F238E27FC236}">
                  <a16:creationId xmlns:a16="http://schemas.microsoft.com/office/drawing/2014/main" id="{C2777B2B-389F-43E7-A9DD-36254F8E4E7E}"/>
                </a:ext>
              </a:extLst>
            </p:cNvPr>
            <p:cNvSpPr>
              <a:spLocks noChangeShapeType="1"/>
            </p:cNvSpPr>
            <p:nvPr/>
          </p:nvSpPr>
          <p:spPr bwMode="auto">
            <a:xfrm>
              <a:off x="2640" y="302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7" name="Line 47">
              <a:extLst>
                <a:ext uri="{FF2B5EF4-FFF2-40B4-BE49-F238E27FC236}">
                  <a16:creationId xmlns:a16="http://schemas.microsoft.com/office/drawing/2014/main" id="{284E07E2-57FB-420F-81E2-0AE47F4C861D}"/>
                </a:ext>
              </a:extLst>
            </p:cNvPr>
            <p:cNvSpPr>
              <a:spLocks noChangeShapeType="1"/>
            </p:cNvSpPr>
            <p:nvPr/>
          </p:nvSpPr>
          <p:spPr bwMode="auto">
            <a:xfrm>
              <a:off x="2160" y="316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28" name="Rectangle 48" descr="羊皮纸">
              <a:extLst>
                <a:ext uri="{FF2B5EF4-FFF2-40B4-BE49-F238E27FC236}">
                  <a16:creationId xmlns:a16="http://schemas.microsoft.com/office/drawing/2014/main" id="{65920E3F-D2E1-46B3-AB42-9E21B99E01C3}"/>
                </a:ext>
              </a:extLst>
            </p:cNvPr>
            <p:cNvSpPr>
              <a:spLocks noChangeArrowheads="1"/>
            </p:cNvSpPr>
            <p:nvPr/>
          </p:nvSpPr>
          <p:spPr bwMode="auto">
            <a:xfrm>
              <a:off x="3772" y="3024"/>
              <a:ext cx="1364" cy="288"/>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58129" name="Text Box 49">
              <a:extLst>
                <a:ext uri="{FF2B5EF4-FFF2-40B4-BE49-F238E27FC236}">
                  <a16:creationId xmlns:a16="http://schemas.microsoft.com/office/drawing/2014/main" id="{4928269D-18A6-4A89-82A2-0674E83858DB}"/>
                </a:ext>
              </a:extLst>
            </p:cNvPr>
            <p:cNvSpPr txBox="1">
              <a:spLocks noChangeArrowheads="1"/>
            </p:cNvSpPr>
            <p:nvPr/>
          </p:nvSpPr>
          <p:spPr bwMode="auto">
            <a:xfrm>
              <a:off x="3863" y="2995"/>
              <a:ext cx="99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latin typeface="Arial Narrow" panose="020B0606020202030204" pitchFamily="34" charset="0"/>
                  <a:ea typeface="宋体" panose="02010600030101010101" pitchFamily="2" charset="-122"/>
                </a:rPr>
                <a:t>1       139</a:t>
              </a:r>
              <a:endParaRPr kumimoji="1" lang="en-US" altLang="zh-CN" sz="2400">
                <a:ea typeface="宋体" panose="02010600030101010101" pitchFamily="2" charset="-122"/>
              </a:endParaRPr>
            </a:p>
          </p:txBody>
        </p:sp>
        <p:sp>
          <p:nvSpPr>
            <p:cNvPr id="558130" name="Text Box 50">
              <a:extLst>
                <a:ext uri="{FF2B5EF4-FFF2-40B4-BE49-F238E27FC236}">
                  <a16:creationId xmlns:a16="http://schemas.microsoft.com/office/drawing/2014/main" id="{A157FE2E-6676-4064-888F-25A7D7A89648}"/>
                </a:ext>
              </a:extLst>
            </p:cNvPr>
            <p:cNvSpPr txBox="1">
              <a:spLocks noChangeArrowheads="1"/>
            </p:cNvSpPr>
            <p:nvPr/>
          </p:nvSpPr>
          <p:spPr bwMode="auto">
            <a:xfrm>
              <a:off x="3858" y="2736"/>
              <a:ext cx="12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ea typeface="宋体" panose="02010600030101010101" pitchFamily="2" charset="-122"/>
                </a:rPr>
                <a:t>n   P</a:t>
              </a:r>
              <a:r>
                <a:rPr kumimoji="1" lang="en-US" altLang="zh-CN" sz="1600" b="1">
                  <a:ea typeface="宋体" panose="02010600030101010101" pitchFamily="2" charset="-122"/>
                </a:rPr>
                <a:t>0</a:t>
              </a:r>
              <a:r>
                <a:rPr kumimoji="1" lang="en-US" altLang="zh-CN" sz="2400" b="1">
                  <a:ea typeface="宋体" panose="02010600030101010101" pitchFamily="2" charset="-122"/>
                </a:rPr>
                <a:t>    K</a:t>
              </a:r>
              <a:r>
                <a:rPr kumimoji="1" lang="en-US" altLang="zh-CN" sz="1600" b="1">
                  <a:ea typeface="宋体" panose="02010600030101010101" pitchFamily="2" charset="-122"/>
                </a:rPr>
                <a:t>1</a:t>
              </a:r>
              <a:r>
                <a:rPr kumimoji="1" lang="en-US" altLang="zh-CN" sz="2400" b="1">
                  <a:ea typeface="宋体" panose="02010600030101010101" pitchFamily="2" charset="-122"/>
                </a:rPr>
                <a:t>   P</a:t>
              </a:r>
              <a:r>
                <a:rPr kumimoji="1" lang="en-US" altLang="zh-CN" sz="1600" b="1">
                  <a:ea typeface="宋体" panose="02010600030101010101" pitchFamily="2" charset="-122"/>
                </a:rPr>
                <a:t>1</a:t>
              </a:r>
              <a:endParaRPr kumimoji="1" lang="en-US" altLang="zh-CN" sz="2400">
                <a:ea typeface="宋体" panose="02010600030101010101" pitchFamily="2" charset="-122"/>
              </a:endParaRPr>
            </a:p>
          </p:txBody>
        </p:sp>
        <p:sp>
          <p:nvSpPr>
            <p:cNvPr id="558131" name="Line 51">
              <a:extLst>
                <a:ext uri="{FF2B5EF4-FFF2-40B4-BE49-F238E27FC236}">
                  <a16:creationId xmlns:a16="http://schemas.microsoft.com/office/drawing/2014/main" id="{A3FB3835-8361-4DE5-9DF7-11B395558395}"/>
                </a:ext>
              </a:extLst>
            </p:cNvPr>
            <p:cNvSpPr>
              <a:spLocks noChangeShapeType="1"/>
            </p:cNvSpPr>
            <p:nvPr/>
          </p:nvSpPr>
          <p:spPr bwMode="auto">
            <a:xfrm>
              <a:off x="4992" y="316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2" name="Line 52">
              <a:extLst>
                <a:ext uri="{FF2B5EF4-FFF2-40B4-BE49-F238E27FC236}">
                  <a16:creationId xmlns:a16="http://schemas.microsoft.com/office/drawing/2014/main" id="{FC6A7232-2510-45FD-9664-3E2985D51D5C}"/>
                </a:ext>
              </a:extLst>
            </p:cNvPr>
            <p:cNvSpPr>
              <a:spLocks noChangeShapeType="1"/>
            </p:cNvSpPr>
            <p:nvPr/>
          </p:nvSpPr>
          <p:spPr bwMode="auto">
            <a:xfrm>
              <a:off x="4108" y="302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3" name="Line 53">
              <a:extLst>
                <a:ext uri="{FF2B5EF4-FFF2-40B4-BE49-F238E27FC236}">
                  <a16:creationId xmlns:a16="http://schemas.microsoft.com/office/drawing/2014/main" id="{E662BA5D-4318-4729-8657-B07660EB2C0A}"/>
                </a:ext>
              </a:extLst>
            </p:cNvPr>
            <p:cNvSpPr>
              <a:spLocks noChangeShapeType="1"/>
            </p:cNvSpPr>
            <p:nvPr/>
          </p:nvSpPr>
          <p:spPr bwMode="auto">
            <a:xfrm>
              <a:off x="4396" y="302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4" name="Line 54">
              <a:extLst>
                <a:ext uri="{FF2B5EF4-FFF2-40B4-BE49-F238E27FC236}">
                  <a16:creationId xmlns:a16="http://schemas.microsoft.com/office/drawing/2014/main" id="{39E8F7AC-D489-4070-BEFC-ADE1A88C42FB}"/>
                </a:ext>
              </a:extLst>
            </p:cNvPr>
            <p:cNvSpPr>
              <a:spLocks noChangeShapeType="1"/>
            </p:cNvSpPr>
            <p:nvPr/>
          </p:nvSpPr>
          <p:spPr bwMode="auto">
            <a:xfrm>
              <a:off x="4848" y="302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5" name="Line 55">
              <a:extLst>
                <a:ext uri="{FF2B5EF4-FFF2-40B4-BE49-F238E27FC236}">
                  <a16:creationId xmlns:a16="http://schemas.microsoft.com/office/drawing/2014/main" id="{5A1D559B-3FC3-47D9-BCFC-BBFCE930E496}"/>
                </a:ext>
              </a:extLst>
            </p:cNvPr>
            <p:cNvSpPr>
              <a:spLocks noChangeShapeType="1"/>
            </p:cNvSpPr>
            <p:nvPr/>
          </p:nvSpPr>
          <p:spPr bwMode="auto">
            <a:xfrm>
              <a:off x="4252" y="316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6" name="Line 56">
              <a:extLst>
                <a:ext uri="{FF2B5EF4-FFF2-40B4-BE49-F238E27FC236}">
                  <a16:creationId xmlns:a16="http://schemas.microsoft.com/office/drawing/2014/main" id="{B4DBA027-9603-4EC8-A2C2-481249F3D5EE}"/>
                </a:ext>
              </a:extLst>
            </p:cNvPr>
            <p:cNvSpPr>
              <a:spLocks noChangeShapeType="1"/>
            </p:cNvSpPr>
            <p:nvPr/>
          </p:nvSpPr>
          <p:spPr bwMode="auto">
            <a:xfrm>
              <a:off x="1872" y="2592"/>
              <a:ext cx="1296"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7" name="Line 57">
              <a:extLst>
                <a:ext uri="{FF2B5EF4-FFF2-40B4-BE49-F238E27FC236}">
                  <a16:creationId xmlns:a16="http://schemas.microsoft.com/office/drawing/2014/main" id="{EAD1A81B-41D8-4506-9B0C-6CEA0E4FAF2C}"/>
                </a:ext>
              </a:extLst>
            </p:cNvPr>
            <p:cNvSpPr>
              <a:spLocks noChangeShapeType="1"/>
            </p:cNvSpPr>
            <p:nvPr/>
          </p:nvSpPr>
          <p:spPr bwMode="auto">
            <a:xfrm flipV="1">
              <a:off x="3168" y="2304"/>
              <a:ext cx="0" cy="28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8" name="Line 58">
              <a:extLst>
                <a:ext uri="{FF2B5EF4-FFF2-40B4-BE49-F238E27FC236}">
                  <a16:creationId xmlns:a16="http://schemas.microsoft.com/office/drawing/2014/main" id="{56EA1D1B-8DF1-4D3C-8AC1-BE263A2879FA}"/>
                </a:ext>
              </a:extLst>
            </p:cNvPr>
            <p:cNvSpPr>
              <a:spLocks noChangeShapeType="1"/>
            </p:cNvSpPr>
            <p:nvPr/>
          </p:nvSpPr>
          <p:spPr bwMode="auto">
            <a:xfrm>
              <a:off x="3792" y="2304"/>
              <a:ext cx="0" cy="28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39" name="Line 59">
              <a:extLst>
                <a:ext uri="{FF2B5EF4-FFF2-40B4-BE49-F238E27FC236}">
                  <a16:creationId xmlns:a16="http://schemas.microsoft.com/office/drawing/2014/main" id="{0F2374FD-92A1-4E24-91E0-AC6C133C1F0B}"/>
                </a:ext>
              </a:extLst>
            </p:cNvPr>
            <p:cNvSpPr>
              <a:spLocks noChangeShapeType="1"/>
            </p:cNvSpPr>
            <p:nvPr/>
          </p:nvSpPr>
          <p:spPr bwMode="auto">
            <a:xfrm>
              <a:off x="3792" y="2592"/>
              <a:ext cx="192"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40" name="AutoShape 60">
              <a:extLst>
                <a:ext uri="{FF2B5EF4-FFF2-40B4-BE49-F238E27FC236}">
                  <a16:creationId xmlns:a16="http://schemas.microsoft.com/office/drawing/2014/main" id="{485BCDD1-C369-4EA9-B324-3521A1143A5A}"/>
                </a:ext>
              </a:extLst>
            </p:cNvPr>
            <p:cNvSpPr>
              <a:spLocks noChangeArrowheads="1"/>
            </p:cNvSpPr>
            <p:nvPr/>
          </p:nvSpPr>
          <p:spPr bwMode="auto">
            <a:xfrm>
              <a:off x="1152" y="2224"/>
              <a:ext cx="186" cy="889"/>
            </a:xfrm>
            <a:prstGeom prst="curvedRightArrow">
              <a:avLst>
                <a:gd name="adj1" fmla="val 95591"/>
                <a:gd name="adj2" fmla="val 191183"/>
                <a:gd name="adj3" fmla="val 20236"/>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41" name="Text Box 61">
              <a:extLst>
                <a:ext uri="{FF2B5EF4-FFF2-40B4-BE49-F238E27FC236}">
                  <a16:creationId xmlns:a16="http://schemas.microsoft.com/office/drawing/2014/main" id="{BD0BA8C7-FE61-41F0-A7B6-BAD0868D4630}"/>
                </a:ext>
              </a:extLst>
            </p:cNvPr>
            <p:cNvSpPr txBox="1">
              <a:spLocks noChangeArrowheads="1"/>
            </p:cNvSpPr>
            <p:nvPr/>
          </p:nvSpPr>
          <p:spPr bwMode="auto">
            <a:xfrm>
              <a:off x="474" y="2290"/>
              <a:ext cx="61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zh-CN" sz="2800" b="1">
                  <a:effectLst>
                    <a:outerShdw blurRad="38100" dist="38100" dir="2700000" algn="tl">
                      <a:srgbClr val="C0C0C0"/>
                    </a:outerShdw>
                  </a:effectLst>
                </a:rPr>
                <a:t>结点</a:t>
              </a:r>
            </a:p>
            <a:p>
              <a:pPr algn="l"/>
              <a:r>
                <a:rPr kumimoji="1" lang="zh-CN" altLang="zh-CN" sz="2800" b="1">
                  <a:effectLst>
                    <a:outerShdw blurRad="38100" dist="38100" dir="2700000" algn="tl">
                      <a:srgbClr val="C0C0C0"/>
                    </a:outerShdw>
                  </a:effectLst>
                </a:rPr>
                <a:t>分裂</a:t>
              </a:r>
              <a:r>
                <a:rPr kumimoji="1" lang="zh-CN" altLang="zh-CN" sz="2400">
                  <a:ea typeface="宋体" panose="02010600030101010101" pitchFamily="2" charset="-122"/>
                </a:rPr>
                <a:t> </a:t>
              </a:r>
              <a:endParaRPr kumimoji="1" lang="zh-CN" altLang="en-US" sz="2400">
                <a:ea typeface="宋体" panose="02010600030101010101" pitchFamily="2" charset="-122"/>
              </a:endParaRPr>
            </a:p>
          </p:txBody>
        </p:sp>
        <p:sp>
          <p:nvSpPr>
            <p:cNvPr id="558142" name="Text Box 62">
              <a:extLst>
                <a:ext uri="{FF2B5EF4-FFF2-40B4-BE49-F238E27FC236}">
                  <a16:creationId xmlns:a16="http://schemas.microsoft.com/office/drawing/2014/main" id="{51DCAF9F-98DB-490A-AF78-13437FDAE8CC}"/>
                </a:ext>
              </a:extLst>
            </p:cNvPr>
            <p:cNvSpPr txBox="1">
              <a:spLocks noChangeArrowheads="1"/>
            </p:cNvSpPr>
            <p:nvPr/>
          </p:nvSpPr>
          <p:spPr bwMode="auto">
            <a:xfrm>
              <a:off x="1382" y="3024"/>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00FF"/>
                  </a:solidFill>
                  <a:ea typeface="宋体" panose="02010600030101010101" pitchFamily="2" charset="-122"/>
                </a:rPr>
                <a:t>P</a:t>
              </a:r>
              <a:endParaRPr kumimoji="1" lang="en-US" altLang="zh-CN" sz="2400">
                <a:solidFill>
                  <a:srgbClr val="0000FF"/>
                </a:solidFill>
                <a:ea typeface="宋体" panose="02010600030101010101" pitchFamily="2" charset="-122"/>
              </a:endParaRPr>
            </a:p>
          </p:txBody>
        </p:sp>
        <p:sp>
          <p:nvSpPr>
            <p:cNvPr id="558143" name="Text Box 63">
              <a:extLst>
                <a:ext uri="{FF2B5EF4-FFF2-40B4-BE49-F238E27FC236}">
                  <a16:creationId xmlns:a16="http://schemas.microsoft.com/office/drawing/2014/main" id="{5ECC1558-8A75-40FD-B40A-40BA5C41DFA4}"/>
                </a:ext>
              </a:extLst>
            </p:cNvPr>
            <p:cNvSpPr txBox="1">
              <a:spLocks noChangeArrowheads="1"/>
            </p:cNvSpPr>
            <p:nvPr/>
          </p:nvSpPr>
          <p:spPr bwMode="auto">
            <a:xfrm>
              <a:off x="3472" y="297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00FF"/>
                  </a:solidFill>
                  <a:ea typeface="宋体" panose="02010600030101010101" pitchFamily="2" charset="-122"/>
                </a:rPr>
                <a:t>q</a:t>
              </a:r>
              <a:endParaRPr kumimoji="1" lang="en-US" altLang="zh-CN" sz="2400">
                <a:solidFill>
                  <a:srgbClr val="0000FF"/>
                </a:solidFill>
                <a:ea typeface="宋体" panose="02010600030101010101" pitchFamily="2" charset="-122"/>
              </a:endParaRPr>
            </a:p>
          </p:txBody>
        </p:sp>
        <p:sp>
          <p:nvSpPr>
            <p:cNvPr id="558144" name="Text Box 64">
              <a:extLst>
                <a:ext uri="{FF2B5EF4-FFF2-40B4-BE49-F238E27FC236}">
                  <a16:creationId xmlns:a16="http://schemas.microsoft.com/office/drawing/2014/main" id="{674AB40B-C66D-4B7D-A980-51977B9BB582}"/>
                </a:ext>
              </a:extLst>
            </p:cNvPr>
            <p:cNvSpPr txBox="1">
              <a:spLocks noChangeArrowheads="1"/>
            </p:cNvSpPr>
            <p:nvPr/>
          </p:nvSpPr>
          <p:spPr bwMode="auto">
            <a:xfrm>
              <a:off x="2558" y="467"/>
              <a:ext cx="6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0000FF"/>
                  </a:solidFill>
                  <a:ea typeface="宋体" panose="02010600030101010101" pitchFamily="2" charset="-122"/>
                </a:rPr>
                <a:t>m = 3</a:t>
              </a:r>
            </a:p>
          </p:txBody>
        </p:sp>
      </p:gr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a:extLst>
              <a:ext uri="{FF2B5EF4-FFF2-40B4-BE49-F238E27FC236}">
                <a16:creationId xmlns:a16="http://schemas.microsoft.com/office/drawing/2014/main" id="{14C132C4-D09D-45CD-8C25-459F23B50BE9}"/>
              </a:ext>
            </a:extLst>
          </p:cNvPr>
          <p:cNvSpPr>
            <a:spLocks noGrp="1"/>
          </p:cNvSpPr>
          <p:nvPr>
            <p:ph type="sldNum" sz="quarter" idx="11"/>
          </p:nvPr>
        </p:nvSpPr>
        <p:spPr/>
        <p:txBody>
          <a:bodyPr/>
          <a:lstStyle/>
          <a:p>
            <a:fld id="{EFAEC3A1-F6CF-4040-83D0-337B860C8194}" type="slidenum">
              <a:rPr lang="en-US" altLang="zh-CN"/>
              <a:pPr/>
              <a:t>145</a:t>
            </a:fld>
            <a:endParaRPr lang="en-US" altLang="zh-CN"/>
          </a:p>
        </p:txBody>
      </p:sp>
      <p:sp>
        <p:nvSpPr>
          <p:cNvPr id="559107" name="Rectangle 3">
            <a:extLst>
              <a:ext uri="{FF2B5EF4-FFF2-40B4-BE49-F238E27FC236}">
                <a16:creationId xmlns:a16="http://schemas.microsoft.com/office/drawing/2014/main" id="{311609A0-2A50-44CC-81E8-749598BAEDEC}"/>
              </a:ext>
            </a:extLst>
          </p:cNvPr>
          <p:cNvSpPr>
            <a:spLocks noChangeArrowheads="1"/>
          </p:cNvSpPr>
          <p:nvPr/>
        </p:nvSpPr>
        <p:spPr bwMode="auto">
          <a:xfrm>
            <a:off x="358775" y="473075"/>
            <a:ext cx="8388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8000"/>
                </a:solidFill>
                <a:latin typeface="隶书" panose="02010509060101010101" pitchFamily="49" charset="-122"/>
                <a:ea typeface="隶书" panose="02010509060101010101" pitchFamily="49" charset="-122"/>
              </a:rPr>
              <a:t>示例</a:t>
            </a:r>
            <a:r>
              <a:rPr kumimoji="1" lang="en-US" altLang="zh-CN" sz="3200" b="1">
                <a:solidFill>
                  <a:srgbClr val="008000"/>
                </a:solidFill>
                <a:latin typeface="隶书" panose="02010509060101010101" pitchFamily="49" charset="-122"/>
                <a:ea typeface="隶书" panose="02010509060101010101" pitchFamily="49" charset="-122"/>
              </a:rPr>
              <a:t>:</a:t>
            </a:r>
            <a:r>
              <a:rPr kumimoji="1" lang="zh-CN" altLang="en-US" sz="3200" b="1">
                <a:solidFill>
                  <a:srgbClr val="008000"/>
                </a:solidFill>
                <a:latin typeface="隶书" panose="02010509060101010101" pitchFamily="49" charset="-122"/>
                <a:ea typeface="隶书" panose="02010509060101010101" pitchFamily="49" charset="-122"/>
              </a:rPr>
              <a:t>从空树开始加入关键码建立</a:t>
            </a:r>
            <a:r>
              <a:rPr kumimoji="1" lang="en-US" altLang="zh-CN" sz="3200" b="1">
                <a:solidFill>
                  <a:srgbClr val="008000"/>
                </a:solidFill>
                <a:latin typeface="隶书" panose="02010509060101010101" pitchFamily="49" charset="-122"/>
                <a:ea typeface="隶书" panose="02010509060101010101" pitchFamily="49" charset="-122"/>
              </a:rPr>
              <a:t>3</a:t>
            </a:r>
            <a:r>
              <a:rPr kumimoji="1" lang="zh-CN" altLang="en-US" sz="3200" b="1">
                <a:solidFill>
                  <a:srgbClr val="008000"/>
                </a:solidFill>
                <a:latin typeface="隶书" panose="02010509060101010101" pitchFamily="49" charset="-122"/>
                <a:ea typeface="隶书" panose="02010509060101010101" pitchFamily="49" charset="-122"/>
              </a:rPr>
              <a:t>阶</a:t>
            </a:r>
            <a:r>
              <a:rPr kumimoji="1" lang="en-US" altLang="zh-CN" sz="3200" b="1">
                <a:solidFill>
                  <a:srgbClr val="008000"/>
                </a:solidFill>
                <a:latin typeface="隶书" panose="02010509060101010101" pitchFamily="49" charset="-122"/>
                <a:ea typeface="隶书" panose="02010509060101010101" pitchFamily="49" charset="-122"/>
              </a:rPr>
              <a:t>B</a:t>
            </a:r>
            <a:r>
              <a:rPr kumimoji="1" lang="zh-CN" altLang="en-US" sz="3200" b="1">
                <a:solidFill>
                  <a:srgbClr val="008000"/>
                </a:solidFill>
                <a:latin typeface="隶书" panose="02010509060101010101" pitchFamily="49" charset="-122"/>
                <a:ea typeface="隶书" panose="02010509060101010101" pitchFamily="49" charset="-122"/>
              </a:rPr>
              <a:t>树</a:t>
            </a:r>
          </a:p>
        </p:txBody>
      </p:sp>
      <p:grpSp>
        <p:nvGrpSpPr>
          <p:cNvPr id="559153" name="Group 49">
            <a:extLst>
              <a:ext uri="{FF2B5EF4-FFF2-40B4-BE49-F238E27FC236}">
                <a16:creationId xmlns:a16="http://schemas.microsoft.com/office/drawing/2014/main" id="{19115EB1-69C2-49B9-901A-86CBB7071DDE}"/>
              </a:ext>
            </a:extLst>
          </p:cNvPr>
          <p:cNvGrpSpPr>
            <a:grpSpLocks/>
          </p:cNvGrpSpPr>
          <p:nvPr/>
        </p:nvGrpSpPr>
        <p:grpSpPr bwMode="auto">
          <a:xfrm>
            <a:off x="658813" y="1160463"/>
            <a:ext cx="7723187" cy="2427287"/>
            <a:chOff x="415" y="679"/>
            <a:chExt cx="4865" cy="1529"/>
          </a:xfrm>
        </p:grpSpPr>
        <p:sp>
          <p:nvSpPr>
            <p:cNvPr id="559108" name="Text Box 4">
              <a:extLst>
                <a:ext uri="{FF2B5EF4-FFF2-40B4-BE49-F238E27FC236}">
                  <a16:creationId xmlns:a16="http://schemas.microsoft.com/office/drawing/2014/main" id="{6E06AB83-8A80-4DE1-8BDF-9B1A5BB2AA4B}"/>
                </a:ext>
              </a:extLst>
            </p:cNvPr>
            <p:cNvSpPr txBox="1">
              <a:spLocks noChangeArrowheads="1"/>
            </p:cNvSpPr>
            <p:nvPr/>
          </p:nvSpPr>
          <p:spPr bwMode="auto">
            <a:xfrm>
              <a:off x="415" y="679"/>
              <a:ext cx="1211"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t>n=1 </a:t>
              </a:r>
              <a:r>
                <a:rPr kumimoji="1" lang="zh-CN" altLang="en-US" sz="2800" b="1"/>
                <a:t>加入</a:t>
              </a:r>
              <a:r>
                <a:rPr kumimoji="1" lang="en-US" altLang="zh-CN" sz="2800" b="1"/>
                <a:t>53</a:t>
              </a:r>
              <a:endParaRPr kumimoji="1" lang="en-US" altLang="zh-CN" sz="2800" b="1">
                <a:ea typeface="宋体" panose="02010600030101010101" pitchFamily="2" charset="-122"/>
              </a:endParaRPr>
            </a:p>
          </p:txBody>
        </p:sp>
        <p:sp>
          <p:nvSpPr>
            <p:cNvPr id="559109" name="Rectangle 5" descr="羊皮纸">
              <a:extLst>
                <a:ext uri="{FF2B5EF4-FFF2-40B4-BE49-F238E27FC236}">
                  <a16:creationId xmlns:a16="http://schemas.microsoft.com/office/drawing/2014/main" id="{6D3E931F-6C40-4FF8-BE86-B7C1707D1583}"/>
                </a:ext>
              </a:extLst>
            </p:cNvPr>
            <p:cNvSpPr>
              <a:spLocks noChangeArrowheads="1"/>
            </p:cNvSpPr>
            <p:nvPr/>
          </p:nvSpPr>
          <p:spPr bwMode="auto">
            <a:xfrm>
              <a:off x="720" y="1056"/>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53</a:t>
              </a:r>
              <a:endParaRPr kumimoji="1" lang="en-US" altLang="zh-CN" sz="2400">
                <a:solidFill>
                  <a:schemeClr val="tx2"/>
                </a:solidFill>
                <a:ea typeface="宋体" panose="02010600030101010101" pitchFamily="2" charset="-122"/>
              </a:endParaRPr>
            </a:p>
          </p:txBody>
        </p:sp>
        <p:sp>
          <p:nvSpPr>
            <p:cNvPr id="559110" name="Line 6">
              <a:extLst>
                <a:ext uri="{FF2B5EF4-FFF2-40B4-BE49-F238E27FC236}">
                  <a16:creationId xmlns:a16="http://schemas.microsoft.com/office/drawing/2014/main" id="{8DABAB1C-7515-4F25-8054-63178C0974B6}"/>
                </a:ext>
              </a:extLst>
            </p:cNvPr>
            <p:cNvSpPr>
              <a:spLocks noChangeShapeType="1"/>
            </p:cNvSpPr>
            <p:nvPr/>
          </p:nvSpPr>
          <p:spPr bwMode="auto">
            <a:xfrm>
              <a:off x="816" y="129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11" name="Line 7">
              <a:extLst>
                <a:ext uri="{FF2B5EF4-FFF2-40B4-BE49-F238E27FC236}">
                  <a16:creationId xmlns:a16="http://schemas.microsoft.com/office/drawing/2014/main" id="{341E69B0-4CFC-4BF2-A6A0-6D5FED8E5029}"/>
                </a:ext>
              </a:extLst>
            </p:cNvPr>
            <p:cNvSpPr>
              <a:spLocks noChangeShapeType="1"/>
            </p:cNvSpPr>
            <p:nvPr/>
          </p:nvSpPr>
          <p:spPr bwMode="auto">
            <a:xfrm>
              <a:off x="1248" y="129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12" name="Text Box 8">
              <a:extLst>
                <a:ext uri="{FF2B5EF4-FFF2-40B4-BE49-F238E27FC236}">
                  <a16:creationId xmlns:a16="http://schemas.microsoft.com/office/drawing/2014/main" id="{FAA382B6-AA5E-47F2-9ED0-7561BD7E197B}"/>
                </a:ext>
              </a:extLst>
            </p:cNvPr>
            <p:cNvSpPr txBox="1">
              <a:spLocks noChangeArrowheads="1"/>
            </p:cNvSpPr>
            <p:nvPr/>
          </p:nvSpPr>
          <p:spPr bwMode="auto">
            <a:xfrm>
              <a:off x="1986" y="679"/>
              <a:ext cx="1211"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t>n=2 </a:t>
              </a:r>
              <a:r>
                <a:rPr kumimoji="1" lang="zh-CN" altLang="en-US" sz="2800" b="1"/>
                <a:t>加入</a:t>
              </a:r>
              <a:r>
                <a:rPr kumimoji="1" lang="en-US" altLang="zh-CN" sz="2800" b="1"/>
                <a:t>75</a:t>
              </a:r>
              <a:endParaRPr kumimoji="1" lang="en-US" altLang="zh-CN" sz="2800" b="1">
                <a:ea typeface="宋体" panose="02010600030101010101" pitchFamily="2" charset="-122"/>
              </a:endParaRPr>
            </a:p>
          </p:txBody>
        </p:sp>
        <p:sp>
          <p:nvSpPr>
            <p:cNvPr id="559113" name="Rectangle 9" descr="羊皮纸">
              <a:extLst>
                <a:ext uri="{FF2B5EF4-FFF2-40B4-BE49-F238E27FC236}">
                  <a16:creationId xmlns:a16="http://schemas.microsoft.com/office/drawing/2014/main" id="{43E7EF5B-653B-4D6D-A970-BBAE61C7082A}"/>
                </a:ext>
              </a:extLst>
            </p:cNvPr>
            <p:cNvSpPr>
              <a:spLocks noChangeArrowheads="1"/>
            </p:cNvSpPr>
            <p:nvPr/>
          </p:nvSpPr>
          <p:spPr bwMode="auto">
            <a:xfrm>
              <a:off x="2064" y="1056"/>
              <a:ext cx="960"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53  75</a:t>
              </a:r>
              <a:endParaRPr kumimoji="1" lang="en-US" altLang="zh-CN" sz="2400">
                <a:solidFill>
                  <a:schemeClr val="tx2"/>
                </a:solidFill>
                <a:ea typeface="宋体" panose="02010600030101010101" pitchFamily="2" charset="-122"/>
              </a:endParaRPr>
            </a:p>
          </p:txBody>
        </p:sp>
        <p:sp>
          <p:nvSpPr>
            <p:cNvPr id="559114" name="Line 10">
              <a:extLst>
                <a:ext uri="{FF2B5EF4-FFF2-40B4-BE49-F238E27FC236}">
                  <a16:creationId xmlns:a16="http://schemas.microsoft.com/office/drawing/2014/main" id="{3B3EF56E-9213-4244-924F-A6FCC86F7AC8}"/>
                </a:ext>
              </a:extLst>
            </p:cNvPr>
            <p:cNvSpPr>
              <a:spLocks noChangeShapeType="1"/>
            </p:cNvSpPr>
            <p:nvPr/>
          </p:nvSpPr>
          <p:spPr bwMode="auto">
            <a:xfrm>
              <a:off x="2160" y="1296"/>
              <a:ext cx="2"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15" name="Line 11">
              <a:extLst>
                <a:ext uri="{FF2B5EF4-FFF2-40B4-BE49-F238E27FC236}">
                  <a16:creationId xmlns:a16="http://schemas.microsoft.com/office/drawing/2014/main" id="{9ADA7AA6-5B41-4AAE-B7A9-A697A654842E}"/>
                </a:ext>
              </a:extLst>
            </p:cNvPr>
            <p:cNvSpPr>
              <a:spLocks noChangeShapeType="1"/>
            </p:cNvSpPr>
            <p:nvPr/>
          </p:nvSpPr>
          <p:spPr bwMode="auto">
            <a:xfrm>
              <a:off x="2542" y="1296"/>
              <a:ext cx="2"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16" name="Line 12">
              <a:extLst>
                <a:ext uri="{FF2B5EF4-FFF2-40B4-BE49-F238E27FC236}">
                  <a16:creationId xmlns:a16="http://schemas.microsoft.com/office/drawing/2014/main" id="{6D23A609-769A-4E43-86EB-991F4D7603B7}"/>
                </a:ext>
              </a:extLst>
            </p:cNvPr>
            <p:cNvSpPr>
              <a:spLocks noChangeShapeType="1"/>
            </p:cNvSpPr>
            <p:nvPr/>
          </p:nvSpPr>
          <p:spPr bwMode="auto">
            <a:xfrm>
              <a:off x="2926" y="1296"/>
              <a:ext cx="2"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17" name="Text Box 13">
              <a:extLst>
                <a:ext uri="{FF2B5EF4-FFF2-40B4-BE49-F238E27FC236}">
                  <a16:creationId xmlns:a16="http://schemas.microsoft.com/office/drawing/2014/main" id="{F0DB7258-B7D2-4E97-BDBB-444AAD90838B}"/>
                </a:ext>
              </a:extLst>
            </p:cNvPr>
            <p:cNvSpPr txBox="1">
              <a:spLocks noChangeArrowheads="1"/>
            </p:cNvSpPr>
            <p:nvPr/>
          </p:nvSpPr>
          <p:spPr bwMode="auto">
            <a:xfrm>
              <a:off x="3775" y="679"/>
              <a:ext cx="1323"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t>n=3 </a:t>
              </a:r>
              <a:r>
                <a:rPr kumimoji="1" lang="zh-CN" altLang="en-US" sz="2800" b="1"/>
                <a:t>加入</a:t>
              </a:r>
              <a:r>
                <a:rPr kumimoji="1" lang="en-US" altLang="zh-CN" sz="2800" b="1"/>
                <a:t>139</a:t>
              </a:r>
              <a:endParaRPr kumimoji="1" lang="en-US" altLang="zh-CN" sz="2800" b="1">
                <a:ea typeface="宋体" panose="02010600030101010101" pitchFamily="2" charset="-122"/>
              </a:endParaRPr>
            </a:p>
          </p:txBody>
        </p:sp>
        <p:sp>
          <p:nvSpPr>
            <p:cNvPr id="559118" name="Rectangle 14" descr="羊皮纸">
              <a:extLst>
                <a:ext uri="{FF2B5EF4-FFF2-40B4-BE49-F238E27FC236}">
                  <a16:creationId xmlns:a16="http://schemas.microsoft.com/office/drawing/2014/main" id="{493FCA08-9721-41D7-BDF3-69A70876ED98}"/>
                </a:ext>
              </a:extLst>
            </p:cNvPr>
            <p:cNvSpPr>
              <a:spLocks noChangeArrowheads="1"/>
            </p:cNvSpPr>
            <p:nvPr/>
          </p:nvSpPr>
          <p:spPr bwMode="auto">
            <a:xfrm>
              <a:off x="4080" y="1056"/>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75</a:t>
              </a:r>
              <a:endParaRPr kumimoji="1" lang="en-US" altLang="zh-CN" sz="2400">
                <a:solidFill>
                  <a:schemeClr val="tx2"/>
                </a:solidFill>
                <a:ea typeface="宋体" panose="02010600030101010101" pitchFamily="2" charset="-122"/>
              </a:endParaRPr>
            </a:p>
          </p:txBody>
        </p:sp>
        <p:sp>
          <p:nvSpPr>
            <p:cNvPr id="559119" name="Line 15">
              <a:extLst>
                <a:ext uri="{FF2B5EF4-FFF2-40B4-BE49-F238E27FC236}">
                  <a16:creationId xmlns:a16="http://schemas.microsoft.com/office/drawing/2014/main" id="{E7ED64CB-4F06-4B5D-8B92-1883514A043F}"/>
                </a:ext>
              </a:extLst>
            </p:cNvPr>
            <p:cNvSpPr>
              <a:spLocks noChangeShapeType="1"/>
            </p:cNvSpPr>
            <p:nvPr/>
          </p:nvSpPr>
          <p:spPr bwMode="auto">
            <a:xfrm flipH="1">
              <a:off x="3840" y="1296"/>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20" name="Line 16">
              <a:extLst>
                <a:ext uri="{FF2B5EF4-FFF2-40B4-BE49-F238E27FC236}">
                  <a16:creationId xmlns:a16="http://schemas.microsoft.com/office/drawing/2014/main" id="{FB27732A-9794-49B0-ADEE-05D1A55B85E9}"/>
                </a:ext>
              </a:extLst>
            </p:cNvPr>
            <p:cNvSpPr>
              <a:spLocks noChangeShapeType="1"/>
            </p:cNvSpPr>
            <p:nvPr/>
          </p:nvSpPr>
          <p:spPr bwMode="auto">
            <a:xfrm>
              <a:off x="4608" y="1296"/>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21" name="Rectangle 17" descr="羊皮纸">
              <a:extLst>
                <a:ext uri="{FF2B5EF4-FFF2-40B4-BE49-F238E27FC236}">
                  <a16:creationId xmlns:a16="http://schemas.microsoft.com/office/drawing/2014/main" id="{73BEA3ED-5581-4203-96C1-A8DDD674F43E}"/>
                </a:ext>
              </a:extLst>
            </p:cNvPr>
            <p:cNvSpPr>
              <a:spLocks noChangeArrowheads="1"/>
            </p:cNvSpPr>
            <p:nvPr/>
          </p:nvSpPr>
          <p:spPr bwMode="auto">
            <a:xfrm>
              <a:off x="4656" y="1632"/>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139</a:t>
              </a:r>
              <a:endParaRPr kumimoji="1" lang="en-US" altLang="zh-CN" sz="2400">
                <a:solidFill>
                  <a:schemeClr val="tx2"/>
                </a:solidFill>
                <a:ea typeface="宋体" panose="02010600030101010101" pitchFamily="2" charset="-122"/>
              </a:endParaRPr>
            </a:p>
          </p:txBody>
        </p:sp>
        <p:sp>
          <p:nvSpPr>
            <p:cNvPr id="559122" name="Line 18">
              <a:extLst>
                <a:ext uri="{FF2B5EF4-FFF2-40B4-BE49-F238E27FC236}">
                  <a16:creationId xmlns:a16="http://schemas.microsoft.com/office/drawing/2014/main" id="{F1F5BC01-5DE1-4460-81E5-FEAF32CE727D}"/>
                </a:ext>
              </a:extLst>
            </p:cNvPr>
            <p:cNvSpPr>
              <a:spLocks noChangeShapeType="1"/>
            </p:cNvSpPr>
            <p:nvPr/>
          </p:nvSpPr>
          <p:spPr bwMode="auto">
            <a:xfrm>
              <a:off x="4752" y="1872"/>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23" name="Line 19">
              <a:extLst>
                <a:ext uri="{FF2B5EF4-FFF2-40B4-BE49-F238E27FC236}">
                  <a16:creationId xmlns:a16="http://schemas.microsoft.com/office/drawing/2014/main" id="{77A852F0-722A-4078-9F83-3A58A16BBD70}"/>
                </a:ext>
              </a:extLst>
            </p:cNvPr>
            <p:cNvSpPr>
              <a:spLocks noChangeShapeType="1"/>
            </p:cNvSpPr>
            <p:nvPr/>
          </p:nvSpPr>
          <p:spPr bwMode="auto">
            <a:xfrm>
              <a:off x="5184" y="1872"/>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24" name="Rectangle 20" descr="羊皮纸">
              <a:extLst>
                <a:ext uri="{FF2B5EF4-FFF2-40B4-BE49-F238E27FC236}">
                  <a16:creationId xmlns:a16="http://schemas.microsoft.com/office/drawing/2014/main" id="{5B7AB76B-C2B4-4A79-871C-358856CB4427}"/>
                </a:ext>
              </a:extLst>
            </p:cNvPr>
            <p:cNvSpPr>
              <a:spLocks noChangeArrowheads="1"/>
            </p:cNvSpPr>
            <p:nvPr/>
          </p:nvSpPr>
          <p:spPr bwMode="auto">
            <a:xfrm>
              <a:off x="3552" y="1632"/>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53</a:t>
              </a:r>
              <a:endParaRPr kumimoji="1" lang="en-US" altLang="zh-CN" sz="2400">
                <a:solidFill>
                  <a:schemeClr val="tx2"/>
                </a:solidFill>
                <a:ea typeface="宋体" panose="02010600030101010101" pitchFamily="2" charset="-122"/>
              </a:endParaRPr>
            </a:p>
          </p:txBody>
        </p:sp>
        <p:sp>
          <p:nvSpPr>
            <p:cNvPr id="559125" name="Line 21">
              <a:extLst>
                <a:ext uri="{FF2B5EF4-FFF2-40B4-BE49-F238E27FC236}">
                  <a16:creationId xmlns:a16="http://schemas.microsoft.com/office/drawing/2014/main" id="{EE925FA0-6214-44D6-9B7D-83450B0D1C0A}"/>
                </a:ext>
              </a:extLst>
            </p:cNvPr>
            <p:cNvSpPr>
              <a:spLocks noChangeShapeType="1"/>
            </p:cNvSpPr>
            <p:nvPr/>
          </p:nvSpPr>
          <p:spPr bwMode="auto">
            <a:xfrm>
              <a:off x="3648" y="1872"/>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26" name="Line 22">
              <a:extLst>
                <a:ext uri="{FF2B5EF4-FFF2-40B4-BE49-F238E27FC236}">
                  <a16:creationId xmlns:a16="http://schemas.microsoft.com/office/drawing/2014/main" id="{FC7D2609-4EC1-4F6E-B68C-A33DEE1A6BEF}"/>
                </a:ext>
              </a:extLst>
            </p:cNvPr>
            <p:cNvSpPr>
              <a:spLocks noChangeShapeType="1"/>
            </p:cNvSpPr>
            <p:nvPr/>
          </p:nvSpPr>
          <p:spPr bwMode="auto">
            <a:xfrm>
              <a:off x="4080" y="1872"/>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9154" name="Group 50">
            <a:extLst>
              <a:ext uri="{FF2B5EF4-FFF2-40B4-BE49-F238E27FC236}">
                <a16:creationId xmlns:a16="http://schemas.microsoft.com/office/drawing/2014/main" id="{E84C04AE-6B86-4702-8C93-A98B78537D53}"/>
              </a:ext>
            </a:extLst>
          </p:cNvPr>
          <p:cNvGrpSpPr>
            <a:grpSpLocks/>
          </p:cNvGrpSpPr>
          <p:nvPr/>
        </p:nvGrpSpPr>
        <p:grpSpPr bwMode="auto">
          <a:xfrm>
            <a:off x="762000" y="3752850"/>
            <a:ext cx="7696200" cy="2443163"/>
            <a:chOff x="480" y="2445"/>
            <a:chExt cx="4848" cy="1539"/>
          </a:xfrm>
        </p:grpSpPr>
        <p:sp>
          <p:nvSpPr>
            <p:cNvPr id="559106" name="Rectangle 2" descr="羊皮纸">
              <a:extLst>
                <a:ext uri="{FF2B5EF4-FFF2-40B4-BE49-F238E27FC236}">
                  <a16:creationId xmlns:a16="http://schemas.microsoft.com/office/drawing/2014/main" id="{24479AFC-0311-4DDB-BBA1-40E3C09D9668}"/>
                </a:ext>
              </a:extLst>
            </p:cNvPr>
            <p:cNvSpPr>
              <a:spLocks noChangeArrowheads="1"/>
            </p:cNvSpPr>
            <p:nvPr/>
          </p:nvSpPr>
          <p:spPr bwMode="auto">
            <a:xfrm>
              <a:off x="3648" y="2832"/>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49  75</a:t>
              </a:r>
              <a:endParaRPr kumimoji="1" lang="en-US" altLang="zh-CN" sz="2400">
                <a:solidFill>
                  <a:schemeClr val="tx2"/>
                </a:solidFill>
                <a:ea typeface="宋体" panose="02010600030101010101" pitchFamily="2" charset="-122"/>
              </a:endParaRPr>
            </a:p>
          </p:txBody>
        </p:sp>
        <p:sp>
          <p:nvSpPr>
            <p:cNvPr id="559127" name="Text Box 23">
              <a:extLst>
                <a:ext uri="{FF2B5EF4-FFF2-40B4-BE49-F238E27FC236}">
                  <a16:creationId xmlns:a16="http://schemas.microsoft.com/office/drawing/2014/main" id="{57BE4BBD-0D23-469A-A8BD-7E75EE9A5645}"/>
                </a:ext>
              </a:extLst>
            </p:cNvPr>
            <p:cNvSpPr txBox="1">
              <a:spLocks noChangeArrowheads="1"/>
            </p:cNvSpPr>
            <p:nvPr/>
          </p:nvSpPr>
          <p:spPr bwMode="auto">
            <a:xfrm>
              <a:off x="839" y="2445"/>
              <a:ext cx="1603"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t>n=5 </a:t>
              </a:r>
              <a:r>
                <a:rPr kumimoji="1" lang="zh-CN" altLang="en-US" sz="2800" b="1"/>
                <a:t>加入</a:t>
              </a:r>
              <a:r>
                <a:rPr kumimoji="1" lang="en-US" altLang="zh-CN" sz="2800" b="1"/>
                <a:t>49,145</a:t>
              </a:r>
              <a:endParaRPr kumimoji="1" lang="en-US" altLang="zh-CN" sz="2800">
                <a:ea typeface="宋体" panose="02010600030101010101" pitchFamily="2" charset="-122"/>
              </a:endParaRPr>
            </a:p>
          </p:txBody>
        </p:sp>
        <p:sp>
          <p:nvSpPr>
            <p:cNvPr id="559128" name="Rectangle 24" descr="羊皮纸">
              <a:extLst>
                <a:ext uri="{FF2B5EF4-FFF2-40B4-BE49-F238E27FC236}">
                  <a16:creationId xmlns:a16="http://schemas.microsoft.com/office/drawing/2014/main" id="{009C59CA-766B-47B1-B501-D26197723D5E}"/>
                </a:ext>
              </a:extLst>
            </p:cNvPr>
            <p:cNvSpPr>
              <a:spLocks noChangeArrowheads="1"/>
            </p:cNvSpPr>
            <p:nvPr/>
          </p:nvSpPr>
          <p:spPr bwMode="auto">
            <a:xfrm>
              <a:off x="1200" y="2832"/>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75</a:t>
              </a:r>
              <a:endParaRPr kumimoji="1" lang="en-US" altLang="zh-CN" sz="2400">
                <a:solidFill>
                  <a:schemeClr val="tx2"/>
                </a:solidFill>
                <a:ea typeface="宋体" panose="02010600030101010101" pitchFamily="2" charset="-122"/>
              </a:endParaRPr>
            </a:p>
          </p:txBody>
        </p:sp>
        <p:sp>
          <p:nvSpPr>
            <p:cNvPr id="559129" name="Line 25">
              <a:extLst>
                <a:ext uri="{FF2B5EF4-FFF2-40B4-BE49-F238E27FC236}">
                  <a16:creationId xmlns:a16="http://schemas.microsoft.com/office/drawing/2014/main" id="{DD09DE2C-FE03-422D-B80F-15805ECAB9B6}"/>
                </a:ext>
              </a:extLst>
            </p:cNvPr>
            <p:cNvSpPr>
              <a:spLocks noChangeShapeType="1"/>
            </p:cNvSpPr>
            <p:nvPr/>
          </p:nvSpPr>
          <p:spPr bwMode="auto">
            <a:xfrm flipH="1">
              <a:off x="960" y="3072"/>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0" name="Line 26">
              <a:extLst>
                <a:ext uri="{FF2B5EF4-FFF2-40B4-BE49-F238E27FC236}">
                  <a16:creationId xmlns:a16="http://schemas.microsoft.com/office/drawing/2014/main" id="{5DBC2D72-8CBA-4D9C-B6C2-7836C87C7D6E}"/>
                </a:ext>
              </a:extLst>
            </p:cNvPr>
            <p:cNvSpPr>
              <a:spLocks noChangeShapeType="1"/>
            </p:cNvSpPr>
            <p:nvPr/>
          </p:nvSpPr>
          <p:spPr bwMode="auto">
            <a:xfrm>
              <a:off x="1728" y="3072"/>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1" name="Rectangle 27" descr="羊皮纸">
              <a:extLst>
                <a:ext uri="{FF2B5EF4-FFF2-40B4-BE49-F238E27FC236}">
                  <a16:creationId xmlns:a16="http://schemas.microsoft.com/office/drawing/2014/main" id="{5B01BC3E-4645-4646-B8DE-1C882AD71740}"/>
                </a:ext>
              </a:extLst>
            </p:cNvPr>
            <p:cNvSpPr>
              <a:spLocks noChangeArrowheads="1"/>
            </p:cNvSpPr>
            <p:nvPr/>
          </p:nvSpPr>
          <p:spPr bwMode="auto">
            <a:xfrm>
              <a:off x="1536" y="3408"/>
              <a:ext cx="110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139  145</a:t>
              </a:r>
              <a:endParaRPr kumimoji="1" lang="en-US" altLang="zh-CN" sz="2400">
                <a:solidFill>
                  <a:schemeClr val="tx2"/>
                </a:solidFill>
                <a:ea typeface="宋体" panose="02010600030101010101" pitchFamily="2" charset="-122"/>
              </a:endParaRPr>
            </a:p>
          </p:txBody>
        </p:sp>
        <p:sp>
          <p:nvSpPr>
            <p:cNvPr id="559132" name="Line 28">
              <a:extLst>
                <a:ext uri="{FF2B5EF4-FFF2-40B4-BE49-F238E27FC236}">
                  <a16:creationId xmlns:a16="http://schemas.microsoft.com/office/drawing/2014/main" id="{75B5FBED-D1FA-44D0-8017-DAFFB35C529A}"/>
                </a:ext>
              </a:extLst>
            </p:cNvPr>
            <p:cNvSpPr>
              <a:spLocks noChangeShapeType="1"/>
            </p:cNvSpPr>
            <p:nvPr/>
          </p:nvSpPr>
          <p:spPr bwMode="auto">
            <a:xfrm>
              <a:off x="1632"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3" name="Line 29">
              <a:extLst>
                <a:ext uri="{FF2B5EF4-FFF2-40B4-BE49-F238E27FC236}">
                  <a16:creationId xmlns:a16="http://schemas.microsoft.com/office/drawing/2014/main" id="{863372A0-6D37-4C30-BE0C-2DE93561A56E}"/>
                </a:ext>
              </a:extLst>
            </p:cNvPr>
            <p:cNvSpPr>
              <a:spLocks noChangeShapeType="1"/>
            </p:cNvSpPr>
            <p:nvPr/>
          </p:nvSpPr>
          <p:spPr bwMode="auto">
            <a:xfrm>
              <a:off x="2112"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4" name="Rectangle 30" descr="羊皮纸">
              <a:extLst>
                <a:ext uri="{FF2B5EF4-FFF2-40B4-BE49-F238E27FC236}">
                  <a16:creationId xmlns:a16="http://schemas.microsoft.com/office/drawing/2014/main" id="{5F68C5D0-CD37-4F02-984D-A072969D6701}"/>
                </a:ext>
              </a:extLst>
            </p:cNvPr>
            <p:cNvSpPr>
              <a:spLocks noChangeArrowheads="1"/>
            </p:cNvSpPr>
            <p:nvPr/>
          </p:nvSpPr>
          <p:spPr bwMode="auto">
            <a:xfrm>
              <a:off x="480" y="3408"/>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49  53</a:t>
              </a:r>
              <a:endParaRPr kumimoji="1" lang="en-US" altLang="zh-CN" sz="2400">
                <a:solidFill>
                  <a:schemeClr val="tx2"/>
                </a:solidFill>
                <a:ea typeface="宋体" panose="02010600030101010101" pitchFamily="2" charset="-122"/>
              </a:endParaRPr>
            </a:p>
          </p:txBody>
        </p:sp>
        <p:sp>
          <p:nvSpPr>
            <p:cNvPr id="559135" name="Line 31">
              <a:extLst>
                <a:ext uri="{FF2B5EF4-FFF2-40B4-BE49-F238E27FC236}">
                  <a16:creationId xmlns:a16="http://schemas.microsoft.com/office/drawing/2014/main" id="{393104AA-B7E0-4CA7-8827-F5A53D6D519F}"/>
                </a:ext>
              </a:extLst>
            </p:cNvPr>
            <p:cNvSpPr>
              <a:spLocks noChangeShapeType="1"/>
            </p:cNvSpPr>
            <p:nvPr/>
          </p:nvSpPr>
          <p:spPr bwMode="auto">
            <a:xfrm>
              <a:off x="576"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6" name="Line 32">
              <a:extLst>
                <a:ext uri="{FF2B5EF4-FFF2-40B4-BE49-F238E27FC236}">
                  <a16:creationId xmlns:a16="http://schemas.microsoft.com/office/drawing/2014/main" id="{2D376DC6-E5EC-4F1C-89B7-47F6486B060F}"/>
                </a:ext>
              </a:extLst>
            </p:cNvPr>
            <p:cNvSpPr>
              <a:spLocks noChangeShapeType="1"/>
            </p:cNvSpPr>
            <p:nvPr/>
          </p:nvSpPr>
          <p:spPr bwMode="auto">
            <a:xfrm>
              <a:off x="912"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7" name="Line 33">
              <a:extLst>
                <a:ext uri="{FF2B5EF4-FFF2-40B4-BE49-F238E27FC236}">
                  <a16:creationId xmlns:a16="http://schemas.microsoft.com/office/drawing/2014/main" id="{AA2757A0-C2BB-4297-9954-5455649F8D28}"/>
                </a:ext>
              </a:extLst>
            </p:cNvPr>
            <p:cNvSpPr>
              <a:spLocks noChangeShapeType="1"/>
            </p:cNvSpPr>
            <p:nvPr/>
          </p:nvSpPr>
          <p:spPr bwMode="auto">
            <a:xfrm>
              <a:off x="1248"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8" name="Line 34">
              <a:extLst>
                <a:ext uri="{FF2B5EF4-FFF2-40B4-BE49-F238E27FC236}">
                  <a16:creationId xmlns:a16="http://schemas.microsoft.com/office/drawing/2014/main" id="{4C163C47-E4CD-4E3D-8E42-FDFC2429ADF4}"/>
                </a:ext>
              </a:extLst>
            </p:cNvPr>
            <p:cNvSpPr>
              <a:spLocks noChangeShapeType="1"/>
            </p:cNvSpPr>
            <p:nvPr/>
          </p:nvSpPr>
          <p:spPr bwMode="auto">
            <a:xfrm>
              <a:off x="2544"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39" name="Text Box 35">
              <a:extLst>
                <a:ext uri="{FF2B5EF4-FFF2-40B4-BE49-F238E27FC236}">
                  <a16:creationId xmlns:a16="http://schemas.microsoft.com/office/drawing/2014/main" id="{1E22624E-1258-4AD4-AFF8-DFAA9DED77CA}"/>
                </a:ext>
              </a:extLst>
            </p:cNvPr>
            <p:cNvSpPr txBox="1">
              <a:spLocks noChangeArrowheads="1"/>
            </p:cNvSpPr>
            <p:nvPr/>
          </p:nvSpPr>
          <p:spPr bwMode="auto">
            <a:xfrm>
              <a:off x="3527" y="2445"/>
              <a:ext cx="1211"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t>n=6 </a:t>
              </a:r>
              <a:r>
                <a:rPr kumimoji="1" lang="zh-CN" altLang="en-US" sz="2800" b="1"/>
                <a:t>加入</a:t>
              </a:r>
              <a:r>
                <a:rPr kumimoji="1" lang="en-US" altLang="zh-CN" sz="2800" b="1"/>
                <a:t>36</a:t>
              </a:r>
              <a:endParaRPr kumimoji="1" lang="en-US" altLang="zh-CN" sz="2800">
                <a:ea typeface="宋体" panose="02010600030101010101" pitchFamily="2" charset="-122"/>
              </a:endParaRPr>
            </a:p>
          </p:txBody>
        </p:sp>
        <p:sp>
          <p:nvSpPr>
            <p:cNvPr id="559140" name="Line 36">
              <a:extLst>
                <a:ext uri="{FF2B5EF4-FFF2-40B4-BE49-F238E27FC236}">
                  <a16:creationId xmlns:a16="http://schemas.microsoft.com/office/drawing/2014/main" id="{1F5937D2-5373-4A76-8038-64E1E63CFB51}"/>
                </a:ext>
              </a:extLst>
            </p:cNvPr>
            <p:cNvSpPr>
              <a:spLocks noChangeShapeType="1"/>
            </p:cNvSpPr>
            <p:nvPr/>
          </p:nvSpPr>
          <p:spPr bwMode="auto">
            <a:xfrm flipH="1">
              <a:off x="3360" y="3072"/>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41" name="Line 37">
              <a:extLst>
                <a:ext uri="{FF2B5EF4-FFF2-40B4-BE49-F238E27FC236}">
                  <a16:creationId xmlns:a16="http://schemas.microsoft.com/office/drawing/2014/main" id="{84D595F2-C4CC-4469-A14B-17E7839F5C13}"/>
                </a:ext>
              </a:extLst>
            </p:cNvPr>
            <p:cNvSpPr>
              <a:spLocks noChangeShapeType="1"/>
            </p:cNvSpPr>
            <p:nvPr/>
          </p:nvSpPr>
          <p:spPr bwMode="auto">
            <a:xfrm>
              <a:off x="4416" y="3072"/>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42" name="Rectangle 38" descr="羊皮纸">
              <a:extLst>
                <a:ext uri="{FF2B5EF4-FFF2-40B4-BE49-F238E27FC236}">
                  <a16:creationId xmlns:a16="http://schemas.microsoft.com/office/drawing/2014/main" id="{43BDE8B8-F7F1-482D-B8A6-261689FF949D}"/>
                </a:ext>
              </a:extLst>
            </p:cNvPr>
            <p:cNvSpPr>
              <a:spLocks noChangeArrowheads="1"/>
            </p:cNvSpPr>
            <p:nvPr/>
          </p:nvSpPr>
          <p:spPr bwMode="auto">
            <a:xfrm>
              <a:off x="4224" y="3408"/>
              <a:ext cx="110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139  145</a:t>
              </a:r>
              <a:endParaRPr kumimoji="1" lang="en-US" altLang="zh-CN" sz="2400">
                <a:solidFill>
                  <a:schemeClr val="tx2"/>
                </a:solidFill>
                <a:ea typeface="宋体" panose="02010600030101010101" pitchFamily="2" charset="-122"/>
              </a:endParaRPr>
            </a:p>
          </p:txBody>
        </p:sp>
        <p:sp>
          <p:nvSpPr>
            <p:cNvPr id="559143" name="Line 39">
              <a:extLst>
                <a:ext uri="{FF2B5EF4-FFF2-40B4-BE49-F238E27FC236}">
                  <a16:creationId xmlns:a16="http://schemas.microsoft.com/office/drawing/2014/main" id="{34FBB2B5-BDD8-4AD9-B69F-50A5B57415A2}"/>
                </a:ext>
              </a:extLst>
            </p:cNvPr>
            <p:cNvSpPr>
              <a:spLocks noChangeShapeType="1"/>
            </p:cNvSpPr>
            <p:nvPr/>
          </p:nvSpPr>
          <p:spPr bwMode="auto">
            <a:xfrm>
              <a:off x="4320"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44" name="Line 40">
              <a:extLst>
                <a:ext uri="{FF2B5EF4-FFF2-40B4-BE49-F238E27FC236}">
                  <a16:creationId xmlns:a16="http://schemas.microsoft.com/office/drawing/2014/main" id="{269D646F-885C-47B4-8D04-154973D7E9A3}"/>
                </a:ext>
              </a:extLst>
            </p:cNvPr>
            <p:cNvSpPr>
              <a:spLocks noChangeShapeType="1"/>
            </p:cNvSpPr>
            <p:nvPr/>
          </p:nvSpPr>
          <p:spPr bwMode="auto">
            <a:xfrm>
              <a:off x="4800"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45" name="Line 41">
              <a:extLst>
                <a:ext uri="{FF2B5EF4-FFF2-40B4-BE49-F238E27FC236}">
                  <a16:creationId xmlns:a16="http://schemas.microsoft.com/office/drawing/2014/main" id="{6A21BE72-AA57-4A68-A3BE-EA8A9A898506}"/>
                </a:ext>
              </a:extLst>
            </p:cNvPr>
            <p:cNvSpPr>
              <a:spLocks noChangeShapeType="1"/>
            </p:cNvSpPr>
            <p:nvPr/>
          </p:nvSpPr>
          <p:spPr bwMode="auto">
            <a:xfrm>
              <a:off x="5232"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46" name="Rectangle 42" descr="羊皮纸">
              <a:extLst>
                <a:ext uri="{FF2B5EF4-FFF2-40B4-BE49-F238E27FC236}">
                  <a16:creationId xmlns:a16="http://schemas.microsoft.com/office/drawing/2014/main" id="{5801955B-537A-4532-8FCC-5B0060486A15}"/>
                </a:ext>
              </a:extLst>
            </p:cNvPr>
            <p:cNvSpPr>
              <a:spLocks noChangeArrowheads="1"/>
            </p:cNvSpPr>
            <p:nvPr/>
          </p:nvSpPr>
          <p:spPr bwMode="auto">
            <a:xfrm>
              <a:off x="3600" y="3408"/>
              <a:ext cx="480"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53</a:t>
              </a:r>
              <a:endParaRPr kumimoji="1" lang="en-US" altLang="zh-CN" sz="2400">
                <a:solidFill>
                  <a:schemeClr val="tx2"/>
                </a:solidFill>
                <a:ea typeface="宋体" panose="02010600030101010101" pitchFamily="2" charset="-122"/>
              </a:endParaRPr>
            </a:p>
          </p:txBody>
        </p:sp>
        <p:sp>
          <p:nvSpPr>
            <p:cNvPr id="559147" name="Rectangle 43" descr="羊皮纸">
              <a:extLst>
                <a:ext uri="{FF2B5EF4-FFF2-40B4-BE49-F238E27FC236}">
                  <a16:creationId xmlns:a16="http://schemas.microsoft.com/office/drawing/2014/main" id="{1CCAE84E-307F-4435-8085-4749B9415D6D}"/>
                </a:ext>
              </a:extLst>
            </p:cNvPr>
            <p:cNvSpPr>
              <a:spLocks noChangeArrowheads="1"/>
            </p:cNvSpPr>
            <p:nvPr/>
          </p:nvSpPr>
          <p:spPr bwMode="auto">
            <a:xfrm>
              <a:off x="2976" y="3408"/>
              <a:ext cx="480"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tx2"/>
                  </a:solidFill>
                  <a:latin typeface="Arial" panose="020B0604020202020204" pitchFamily="34" charset="0"/>
                  <a:ea typeface="宋体" panose="02010600030101010101" pitchFamily="2" charset="-122"/>
                </a:rPr>
                <a:t>36</a:t>
              </a:r>
              <a:endParaRPr kumimoji="1" lang="en-US" altLang="zh-CN" sz="2400">
                <a:solidFill>
                  <a:schemeClr val="tx2"/>
                </a:solidFill>
                <a:ea typeface="宋体" panose="02010600030101010101" pitchFamily="2" charset="-122"/>
              </a:endParaRPr>
            </a:p>
          </p:txBody>
        </p:sp>
        <p:sp>
          <p:nvSpPr>
            <p:cNvPr id="559148" name="Line 44">
              <a:extLst>
                <a:ext uri="{FF2B5EF4-FFF2-40B4-BE49-F238E27FC236}">
                  <a16:creationId xmlns:a16="http://schemas.microsoft.com/office/drawing/2014/main" id="{D5EF63AC-2CA9-4CA5-AE13-EC60BD9C98FC}"/>
                </a:ext>
              </a:extLst>
            </p:cNvPr>
            <p:cNvSpPr>
              <a:spLocks noChangeShapeType="1"/>
            </p:cNvSpPr>
            <p:nvPr/>
          </p:nvSpPr>
          <p:spPr bwMode="auto">
            <a:xfrm>
              <a:off x="3072"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49" name="Line 45">
              <a:extLst>
                <a:ext uri="{FF2B5EF4-FFF2-40B4-BE49-F238E27FC236}">
                  <a16:creationId xmlns:a16="http://schemas.microsoft.com/office/drawing/2014/main" id="{B204C58C-AC56-491F-9AFD-44B8D96DB56C}"/>
                </a:ext>
              </a:extLst>
            </p:cNvPr>
            <p:cNvSpPr>
              <a:spLocks noChangeShapeType="1"/>
            </p:cNvSpPr>
            <p:nvPr/>
          </p:nvSpPr>
          <p:spPr bwMode="auto">
            <a:xfrm>
              <a:off x="3360"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50" name="Line 46">
              <a:extLst>
                <a:ext uri="{FF2B5EF4-FFF2-40B4-BE49-F238E27FC236}">
                  <a16:creationId xmlns:a16="http://schemas.microsoft.com/office/drawing/2014/main" id="{7B3CADCD-4C49-4853-9EFC-2134C7E83245}"/>
                </a:ext>
              </a:extLst>
            </p:cNvPr>
            <p:cNvSpPr>
              <a:spLocks noChangeShapeType="1"/>
            </p:cNvSpPr>
            <p:nvPr/>
          </p:nvSpPr>
          <p:spPr bwMode="auto">
            <a:xfrm>
              <a:off x="3696"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51" name="Line 47">
              <a:extLst>
                <a:ext uri="{FF2B5EF4-FFF2-40B4-BE49-F238E27FC236}">
                  <a16:creationId xmlns:a16="http://schemas.microsoft.com/office/drawing/2014/main" id="{18AB7F7F-5A49-4B1E-91BD-F3C8126EA1A7}"/>
                </a:ext>
              </a:extLst>
            </p:cNvPr>
            <p:cNvSpPr>
              <a:spLocks noChangeShapeType="1"/>
            </p:cNvSpPr>
            <p:nvPr/>
          </p:nvSpPr>
          <p:spPr bwMode="auto">
            <a:xfrm>
              <a:off x="3984" y="3648"/>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152" name="Line 48">
              <a:extLst>
                <a:ext uri="{FF2B5EF4-FFF2-40B4-BE49-F238E27FC236}">
                  <a16:creationId xmlns:a16="http://schemas.microsoft.com/office/drawing/2014/main" id="{E9E16593-6745-4850-BA80-DE53BEB5D7F7}"/>
                </a:ext>
              </a:extLst>
            </p:cNvPr>
            <p:cNvSpPr>
              <a:spLocks noChangeShapeType="1"/>
            </p:cNvSpPr>
            <p:nvPr/>
          </p:nvSpPr>
          <p:spPr bwMode="auto">
            <a:xfrm flipH="1">
              <a:off x="3888" y="3072"/>
              <a:ext cx="192"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E44096F1-A4A1-46FC-8CE6-059BA125EB47}"/>
              </a:ext>
            </a:extLst>
          </p:cNvPr>
          <p:cNvSpPr>
            <a:spLocks noGrp="1"/>
          </p:cNvSpPr>
          <p:nvPr>
            <p:ph type="sldNum" sz="quarter" idx="11"/>
          </p:nvPr>
        </p:nvSpPr>
        <p:spPr/>
        <p:txBody>
          <a:bodyPr/>
          <a:lstStyle/>
          <a:p>
            <a:fld id="{85BA803F-3E29-4563-99E6-B64D888844D8}" type="slidenum">
              <a:rPr lang="en-US" altLang="zh-CN"/>
              <a:pPr/>
              <a:t>146</a:t>
            </a:fld>
            <a:endParaRPr lang="en-US" altLang="zh-CN"/>
          </a:p>
        </p:txBody>
      </p:sp>
      <p:sp>
        <p:nvSpPr>
          <p:cNvPr id="560130" name="Rectangle 2">
            <a:extLst>
              <a:ext uri="{FF2B5EF4-FFF2-40B4-BE49-F238E27FC236}">
                <a16:creationId xmlns:a16="http://schemas.microsoft.com/office/drawing/2014/main" id="{3170DFA2-D0DE-4D95-BA2A-A656ADD5BF68}"/>
              </a:ext>
            </a:extLst>
          </p:cNvPr>
          <p:cNvSpPr>
            <a:spLocks noGrp="1" noChangeArrowheads="1"/>
          </p:cNvSpPr>
          <p:nvPr>
            <p:ph type="body" idx="1"/>
          </p:nvPr>
        </p:nvSpPr>
        <p:spPr>
          <a:xfrm>
            <a:off x="576263" y="4340225"/>
            <a:ext cx="8077200" cy="1752600"/>
          </a:xfrm>
        </p:spPr>
        <p:txBody>
          <a:bodyPr/>
          <a:lstStyle/>
          <a:p>
            <a:pPr>
              <a:lnSpc>
                <a:spcPct val="110000"/>
              </a:lnSpc>
              <a:buClr>
                <a:srgbClr val="800080"/>
              </a:buClr>
              <a:buSzPct val="50000"/>
            </a:pPr>
            <a:r>
              <a:rPr lang="zh-CN" altLang="en-US" sz="3000" b="1">
                <a:ea typeface="仿宋_GB2312" pitchFamily="49" charset="-122"/>
              </a:rPr>
              <a:t>在插入新关键码时，需要</a:t>
            </a:r>
            <a:r>
              <a:rPr lang="zh-CN" altLang="en-US" sz="3000" b="1">
                <a:solidFill>
                  <a:schemeClr val="tx2"/>
                </a:solidFill>
                <a:ea typeface="仿宋_GB2312" pitchFamily="49" charset="-122"/>
              </a:rPr>
              <a:t>自底向上</a:t>
            </a:r>
            <a:r>
              <a:rPr lang="zh-CN" altLang="en-US" sz="3000" b="1">
                <a:ea typeface="仿宋_GB2312" pitchFamily="49" charset="-122"/>
              </a:rPr>
              <a:t>地分裂结点，</a:t>
            </a:r>
            <a:r>
              <a:rPr lang="zh-CN" altLang="en-US" sz="3000" b="1">
                <a:solidFill>
                  <a:srgbClr val="008000"/>
                </a:solidFill>
                <a:ea typeface="仿宋_GB2312" pitchFamily="49" charset="-122"/>
              </a:rPr>
              <a:t>最坏情况下从被插关键码所在叶结点到根的路径上的所有结点都要分裂</a:t>
            </a:r>
            <a:r>
              <a:rPr lang="zh-CN" altLang="en-US" sz="3000" b="1">
                <a:ea typeface="仿宋_GB2312" pitchFamily="49" charset="-122"/>
              </a:rPr>
              <a:t>。</a:t>
            </a:r>
            <a:endParaRPr lang="zh-CN" altLang="en-US" sz="3000">
              <a:ea typeface="仿宋_GB2312" pitchFamily="49" charset="-122"/>
            </a:endParaRPr>
          </a:p>
        </p:txBody>
      </p:sp>
      <p:sp>
        <p:nvSpPr>
          <p:cNvPr id="560131" name="Rectangle 3">
            <a:extLst>
              <a:ext uri="{FF2B5EF4-FFF2-40B4-BE49-F238E27FC236}">
                <a16:creationId xmlns:a16="http://schemas.microsoft.com/office/drawing/2014/main" id="{E995D3BC-41EB-4DC0-AF6B-7C0BB4D73D90}"/>
              </a:ext>
            </a:extLst>
          </p:cNvPr>
          <p:cNvSpPr>
            <a:spLocks noChangeArrowheads="1"/>
          </p:cNvSpPr>
          <p:nvPr/>
        </p:nvSpPr>
        <p:spPr bwMode="auto">
          <a:xfrm>
            <a:off x="6315075" y="692150"/>
            <a:ext cx="2362200"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3000" b="1">
                <a:solidFill>
                  <a:srgbClr val="008000"/>
                </a:solidFill>
                <a:effectLst>
                  <a:outerShdw blurRad="38100" dist="38100" dir="2700000" algn="tl">
                    <a:srgbClr val="C0C0C0"/>
                  </a:outerShdw>
                </a:effectLst>
              </a:rPr>
              <a:t>   </a:t>
            </a:r>
            <a:r>
              <a:rPr kumimoji="1" lang="zh-CN" altLang="en-US" sz="3000" b="1"/>
              <a:t>若设</a:t>
            </a:r>
            <a:r>
              <a:rPr kumimoji="1" lang="en-US" altLang="zh-CN" sz="3000" b="1"/>
              <a:t>B </a:t>
            </a:r>
            <a:r>
              <a:rPr kumimoji="1" lang="zh-CN" altLang="en-US" sz="3000" b="1"/>
              <a:t>树</a:t>
            </a:r>
          </a:p>
          <a:p>
            <a:pPr algn="l">
              <a:lnSpc>
                <a:spcPct val="110000"/>
              </a:lnSpc>
              <a:buFontTx/>
              <a:buChar char=" "/>
            </a:pPr>
            <a:r>
              <a:rPr kumimoji="1" lang="zh-CN" altLang="en-US" sz="3000" b="1"/>
              <a:t>的高度为</a:t>
            </a:r>
            <a:r>
              <a:rPr kumimoji="1" lang="en-US" altLang="zh-CN" sz="3000" b="1" i="1">
                <a:solidFill>
                  <a:schemeClr val="tx2"/>
                </a:solidFill>
              </a:rPr>
              <a:t>h</a:t>
            </a:r>
            <a:r>
              <a:rPr kumimoji="1" lang="en-US" altLang="zh-CN" sz="3000" b="1"/>
              <a:t>,</a:t>
            </a:r>
          </a:p>
          <a:p>
            <a:pPr algn="l">
              <a:lnSpc>
                <a:spcPct val="110000"/>
              </a:lnSpc>
              <a:buFontTx/>
              <a:buChar char=" "/>
            </a:pPr>
            <a:r>
              <a:rPr kumimoji="1" lang="zh-CN" altLang="en-US" sz="3000" b="1"/>
              <a:t>则在自顶向</a:t>
            </a:r>
          </a:p>
          <a:p>
            <a:pPr algn="l">
              <a:lnSpc>
                <a:spcPct val="110000"/>
              </a:lnSpc>
              <a:buFontTx/>
              <a:buChar char=" "/>
            </a:pPr>
            <a:r>
              <a:rPr kumimoji="1" lang="zh-CN" altLang="en-US" sz="3000" b="1"/>
              <a:t>下搜索到叶</a:t>
            </a:r>
          </a:p>
          <a:p>
            <a:pPr algn="l">
              <a:lnSpc>
                <a:spcPct val="110000"/>
              </a:lnSpc>
              <a:buFontTx/>
              <a:buChar char=" "/>
            </a:pPr>
            <a:r>
              <a:rPr kumimoji="1" lang="zh-CN" altLang="en-US" sz="3000" b="1"/>
              <a:t>结点的过程</a:t>
            </a:r>
          </a:p>
          <a:p>
            <a:pPr algn="l">
              <a:lnSpc>
                <a:spcPct val="110000"/>
              </a:lnSpc>
              <a:buFontTx/>
              <a:buChar char=" "/>
            </a:pPr>
            <a:r>
              <a:rPr kumimoji="1" lang="zh-CN" altLang="en-US" sz="3000" b="1"/>
              <a:t>中需要进行 </a:t>
            </a:r>
          </a:p>
          <a:p>
            <a:pPr algn="l">
              <a:lnSpc>
                <a:spcPct val="110000"/>
              </a:lnSpc>
              <a:buFontTx/>
              <a:buChar char=" "/>
            </a:pPr>
            <a:r>
              <a:rPr kumimoji="1" lang="en-US" altLang="zh-CN" sz="3000" b="1" i="1"/>
              <a:t>h </a:t>
            </a:r>
            <a:r>
              <a:rPr kumimoji="1" lang="zh-CN" altLang="en-US" sz="3000" b="1"/>
              <a:t>次读盘。</a:t>
            </a:r>
          </a:p>
        </p:txBody>
      </p:sp>
      <p:grpSp>
        <p:nvGrpSpPr>
          <p:cNvPr id="560154" name="Group 26">
            <a:extLst>
              <a:ext uri="{FF2B5EF4-FFF2-40B4-BE49-F238E27FC236}">
                <a16:creationId xmlns:a16="http://schemas.microsoft.com/office/drawing/2014/main" id="{FC6DF56E-8477-4355-BBFA-D08812754120}"/>
              </a:ext>
            </a:extLst>
          </p:cNvPr>
          <p:cNvGrpSpPr>
            <a:grpSpLocks/>
          </p:cNvGrpSpPr>
          <p:nvPr/>
        </p:nvGrpSpPr>
        <p:grpSpPr bwMode="auto">
          <a:xfrm>
            <a:off x="647700" y="765175"/>
            <a:ext cx="5303838" cy="3349625"/>
            <a:chOff x="384" y="414"/>
            <a:chExt cx="3456" cy="2178"/>
          </a:xfrm>
        </p:grpSpPr>
        <p:sp>
          <p:nvSpPr>
            <p:cNvPr id="560132" name="Text Box 4">
              <a:extLst>
                <a:ext uri="{FF2B5EF4-FFF2-40B4-BE49-F238E27FC236}">
                  <a16:creationId xmlns:a16="http://schemas.microsoft.com/office/drawing/2014/main" id="{8CEB6C2E-6DFC-47D4-8B16-6B049DB3ECBE}"/>
                </a:ext>
              </a:extLst>
            </p:cNvPr>
            <p:cNvSpPr txBox="1">
              <a:spLocks noChangeArrowheads="1"/>
            </p:cNvSpPr>
            <p:nvPr/>
          </p:nvSpPr>
          <p:spPr bwMode="auto">
            <a:xfrm>
              <a:off x="1514" y="414"/>
              <a:ext cx="1366" cy="3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t>n=7 </a:t>
              </a:r>
              <a:r>
                <a:rPr kumimoji="1" lang="zh-CN" altLang="en-US" sz="2800" b="1"/>
                <a:t>加入</a:t>
              </a:r>
              <a:r>
                <a:rPr kumimoji="1" lang="en-US" altLang="zh-CN" sz="2800" b="1"/>
                <a:t>101</a:t>
              </a:r>
              <a:endParaRPr kumimoji="1" lang="en-US" altLang="zh-CN" sz="2400">
                <a:ea typeface="宋体" panose="02010600030101010101" pitchFamily="2" charset="-122"/>
              </a:endParaRPr>
            </a:p>
          </p:txBody>
        </p:sp>
        <p:sp>
          <p:nvSpPr>
            <p:cNvPr id="560133" name="Rectangle 5" descr="羊皮纸">
              <a:extLst>
                <a:ext uri="{FF2B5EF4-FFF2-40B4-BE49-F238E27FC236}">
                  <a16:creationId xmlns:a16="http://schemas.microsoft.com/office/drawing/2014/main" id="{88C3CF79-20D2-413C-93D1-DC5611181AB4}"/>
                </a:ext>
              </a:extLst>
            </p:cNvPr>
            <p:cNvSpPr>
              <a:spLocks noChangeArrowheads="1"/>
            </p:cNvSpPr>
            <p:nvPr/>
          </p:nvSpPr>
          <p:spPr bwMode="auto">
            <a:xfrm>
              <a:off x="912" y="1440"/>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rgbClr val="CC3300"/>
                  </a:solidFill>
                  <a:latin typeface="Arial" panose="020B0604020202020204" pitchFamily="34" charset="0"/>
                  <a:ea typeface="宋体" panose="02010600030101010101" pitchFamily="2" charset="-122"/>
                </a:rPr>
                <a:t>49</a:t>
              </a:r>
              <a:endParaRPr kumimoji="1" lang="en-US" altLang="zh-CN" sz="2400">
                <a:ea typeface="宋体" panose="02010600030101010101" pitchFamily="2" charset="-122"/>
              </a:endParaRPr>
            </a:p>
          </p:txBody>
        </p:sp>
        <p:sp>
          <p:nvSpPr>
            <p:cNvPr id="560134" name="Line 6">
              <a:extLst>
                <a:ext uri="{FF2B5EF4-FFF2-40B4-BE49-F238E27FC236}">
                  <a16:creationId xmlns:a16="http://schemas.microsoft.com/office/drawing/2014/main" id="{CF735848-864E-4AA4-8446-A7F09CA06A10}"/>
                </a:ext>
              </a:extLst>
            </p:cNvPr>
            <p:cNvSpPr>
              <a:spLocks noChangeShapeType="1"/>
            </p:cNvSpPr>
            <p:nvPr/>
          </p:nvSpPr>
          <p:spPr bwMode="auto">
            <a:xfrm flipH="1">
              <a:off x="672" y="1680"/>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35" name="Line 7">
              <a:extLst>
                <a:ext uri="{FF2B5EF4-FFF2-40B4-BE49-F238E27FC236}">
                  <a16:creationId xmlns:a16="http://schemas.microsoft.com/office/drawing/2014/main" id="{DA395DD1-9F68-4AA2-A3CB-0C99D5DE746D}"/>
                </a:ext>
              </a:extLst>
            </p:cNvPr>
            <p:cNvSpPr>
              <a:spLocks noChangeShapeType="1"/>
            </p:cNvSpPr>
            <p:nvPr/>
          </p:nvSpPr>
          <p:spPr bwMode="auto">
            <a:xfrm>
              <a:off x="1392" y="1680"/>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36" name="Rectangle 8" descr="羊皮纸">
              <a:extLst>
                <a:ext uri="{FF2B5EF4-FFF2-40B4-BE49-F238E27FC236}">
                  <a16:creationId xmlns:a16="http://schemas.microsoft.com/office/drawing/2014/main" id="{01CF1482-2056-484D-810E-FB7F4E348940}"/>
                </a:ext>
              </a:extLst>
            </p:cNvPr>
            <p:cNvSpPr>
              <a:spLocks noChangeArrowheads="1"/>
            </p:cNvSpPr>
            <p:nvPr/>
          </p:nvSpPr>
          <p:spPr bwMode="auto">
            <a:xfrm>
              <a:off x="1392" y="2016"/>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rgbClr val="CC3300"/>
                  </a:solidFill>
                  <a:latin typeface="Arial" panose="020B0604020202020204" pitchFamily="34" charset="0"/>
                  <a:ea typeface="宋体" panose="02010600030101010101" pitchFamily="2" charset="-122"/>
                </a:rPr>
                <a:t>53</a:t>
              </a:r>
              <a:endParaRPr kumimoji="1" lang="en-US" altLang="zh-CN" sz="2400">
                <a:ea typeface="宋体" panose="02010600030101010101" pitchFamily="2" charset="-122"/>
              </a:endParaRPr>
            </a:p>
          </p:txBody>
        </p:sp>
        <p:sp>
          <p:nvSpPr>
            <p:cNvPr id="560137" name="Line 9">
              <a:extLst>
                <a:ext uri="{FF2B5EF4-FFF2-40B4-BE49-F238E27FC236}">
                  <a16:creationId xmlns:a16="http://schemas.microsoft.com/office/drawing/2014/main" id="{4E93D7EC-343A-4A6C-8640-29FF6B39F75B}"/>
                </a:ext>
              </a:extLst>
            </p:cNvPr>
            <p:cNvSpPr>
              <a:spLocks noChangeShapeType="1"/>
            </p:cNvSpPr>
            <p:nvPr/>
          </p:nvSpPr>
          <p:spPr bwMode="auto">
            <a:xfrm>
              <a:off x="1488" y="225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38" name="Line 10">
              <a:extLst>
                <a:ext uri="{FF2B5EF4-FFF2-40B4-BE49-F238E27FC236}">
                  <a16:creationId xmlns:a16="http://schemas.microsoft.com/office/drawing/2014/main" id="{3EFDB761-7FAF-42C0-A246-EB9D6462B2C2}"/>
                </a:ext>
              </a:extLst>
            </p:cNvPr>
            <p:cNvSpPr>
              <a:spLocks noChangeShapeType="1"/>
            </p:cNvSpPr>
            <p:nvPr/>
          </p:nvSpPr>
          <p:spPr bwMode="auto">
            <a:xfrm>
              <a:off x="1920" y="225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39" name="Rectangle 11" descr="羊皮纸">
              <a:extLst>
                <a:ext uri="{FF2B5EF4-FFF2-40B4-BE49-F238E27FC236}">
                  <a16:creationId xmlns:a16="http://schemas.microsoft.com/office/drawing/2014/main" id="{5A1D3CCB-1875-4FF5-8184-E380DAA6CCB8}"/>
                </a:ext>
              </a:extLst>
            </p:cNvPr>
            <p:cNvSpPr>
              <a:spLocks noChangeArrowheads="1"/>
            </p:cNvSpPr>
            <p:nvPr/>
          </p:nvSpPr>
          <p:spPr bwMode="auto">
            <a:xfrm>
              <a:off x="384" y="2016"/>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rgbClr val="CC3300"/>
                  </a:solidFill>
                  <a:latin typeface="Arial" panose="020B0604020202020204" pitchFamily="34" charset="0"/>
                  <a:ea typeface="宋体" panose="02010600030101010101" pitchFamily="2" charset="-122"/>
                </a:rPr>
                <a:t>36</a:t>
              </a:r>
              <a:endParaRPr kumimoji="1" lang="en-US" altLang="zh-CN" sz="2400">
                <a:ea typeface="宋体" panose="02010600030101010101" pitchFamily="2" charset="-122"/>
              </a:endParaRPr>
            </a:p>
          </p:txBody>
        </p:sp>
        <p:sp>
          <p:nvSpPr>
            <p:cNvPr id="560140" name="Line 12">
              <a:extLst>
                <a:ext uri="{FF2B5EF4-FFF2-40B4-BE49-F238E27FC236}">
                  <a16:creationId xmlns:a16="http://schemas.microsoft.com/office/drawing/2014/main" id="{E011F1FA-8D03-471D-9CAB-CD06E92E3902}"/>
                </a:ext>
              </a:extLst>
            </p:cNvPr>
            <p:cNvSpPr>
              <a:spLocks noChangeShapeType="1"/>
            </p:cNvSpPr>
            <p:nvPr/>
          </p:nvSpPr>
          <p:spPr bwMode="auto">
            <a:xfrm>
              <a:off x="480" y="225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41" name="Line 13">
              <a:extLst>
                <a:ext uri="{FF2B5EF4-FFF2-40B4-BE49-F238E27FC236}">
                  <a16:creationId xmlns:a16="http://schemas.microsoft.com/office/drawing/2014/main" id="{87C0B514-0E24-44D6-9B55-9373878B5926}"/>
                </a:ext>
              </a:extLst>
            </p:cNvPr>
            <p:cNvSpPr>
              <a:spLocks noChangeShapeType="1"/>
            </p:cNvSpPr>
            <p:nvPr/>
          </p:nvSpPr>
          <p:spPr bwMode="auto">
            <a:xfrm>
              <a:off x="912" y="225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42" name="Rectangle 14" descr="羊皮纸">
              <a:extLst>
                <a:ext uri="{FF2B5EF4-FFF2-40B4-BE49-F238E27FC236}">
                  <a16:creationId xmlns:a16="http://schemas.microsoft.com/office/drawing/2014/main" id="{DF49E353-F7C8-41CF-B41D-26EE6F6B13C1}"/>
                </a:ext>
              </a:extLst>
            </p:cNvPr>
            <p:cNvSpPr>
              <a:spLocks noChangeArrowheads="1"/>
            </p:cNvSpPr>
            <p:nvPr/>
          </p:nvSpPr>
          <p:spPr bwMode="auto">
            <a:xfrm>
              <a:off x="2736" y="1440"/>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rgbClr val="CC3300"/>
                  </a:solidFill>
                  <a:latin typeface="Arial" panose="020B0604020202020204" pitchFamily="34" charset="0"/>
                  <a:ea typeface="宋体" panose="02010600030101010101" pitchFamily="2" charset="-122"/>
                </a:rPr>
                <a:t>139</a:t>
              </a:r>
              <a:endParaRPr kumimoji="1" lang="en-US" altLang="zh-CN" sz="2400">
                <a:ea typeface="宋体" panose="02010600030101010101" pitchFamily="2" charset="-122"/>
              </a:endParaRPr>
            </a:p>
          </p:txBody>
        </p:sp>
        <p:sp>
          <p:nvSpPr>
            <p:cNvPr id="560143" name="Line 15">
              <a:extLst>
                <a:ext uri="{FF2B5EF4-FFF2-40B4-BE49-F238E27FC236}">
                  <a16:creationId xmlns:a16="http://schemas.microsoft.com/office/drawing/2014/main" id="{9464E63F-3097-4BEB-939B-CBA8C87EDB10}"/>
                </a:ext>
              </a:extLst>
            </p:cNvPr>
            <p:cNvSpPr>
              <a:spLocks noChangeShapeType="1"/>
            </p:cNvSpPr>
            <p:nvPr/>
          </p:nvSpPr>
          <p:spPr bwMode="auto">
            <a:xfrm flipH="1">
              <a:off x="2496" y="1680"/>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44" name="Line 16">
              <a:extLst>
                <a:ext uri="{FF2B5EF4-FFF2-40B4-BE49-F238E27FC236}">
                  <a16:creationId xmlns:a16="http://schemas.microsoft.com/office/drawing/2014/main" id="{23457BF1-0782-43C2-ACCF-621D4F2EC691}"/>
                </a:ext>
              </a:extLst>
            </p:cNvPr>
            <p:cNvSpPr>
              <a:spLocks noChangeShapeType="1"/>
            </p:cNvSpPr>
            <p:nvPr/>
          </p:nvSpPr>
          <p:spPr bwMode="auto">
            <a:xfrm>
              <a:off x="3216" y="1680"/>
              <a:ext cx="33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45" name="Rectangle 17" descr="羊皮纸">
              <a:extLst>
                <a:ext uri="{FF2B5EF4-FFF2-40B4-BE49-F238E27FC236}">
                  <a16:creationId xmlns:a16="http://schemas.microsoft.com/office/drawing/2014/main" id="{40AD3CCE-2A1A-4289-BE90-41F125A95A92}"/>
                </a:ext>
              </a:extLst>
            </p:cNvPr>
            <p:cNvSpPr>
              <a:spLocks noChangeArrowheads="1"/>
            </p:cNvSpPr>
            <p:nvPr/>
          </p:nvSpPr>
          <p:spPr bwMode="auto">
            <a:xfrm>
              <a:off x="3216" y="2016"/>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rgbClr val="CC3300"/>
                  </a:solidFill>
                  <a:latin typeface="Arial" panose="020B0604020202020204" pitchFamily="34" charset="0"/>
                  <a:ea typeface="宋体" panose="02010600030101010101" pitchFamily="2" charset="-122"/>
                </a:rPr>
                <a:t>145</a:t>
              </a:r>
              <a:endParaRPr kumimoji="1" lang="en-US" altLang="zh-CN" sz="2400">
                <a:ea typeface="宋体" panose="02010600030101010101" pitchFamily="2" charset="-122"/>
              </a:endParaRPr>
            </a:p>
          </p:txBody>
        </p:sp>
        <p:sp>
          <p:nvSpPr>
            <p:cNvPr id="560146" name="Line 18">
              <a:extLst>
                <a:ext uri="{FF2B5EF4-FFF2-40B4-BE49-F238E27FC236}">
                  <a16:creationId xmlns:a16="http://schemas.microsoft.com/office/drawing/2014/main" id="{14388658-B988-4C42-88FD-E7ADFFBC3568}"/>
                </a:ext>
              </a:extLst>
            </p:cNvPr>
            <p:cNvSpPr>
              <a:spLocks noChangeShapeType="1"/>
            </p:cNvSpPr>
            <p:nvPr/>
          </p:nvSpPr>
          <p:spPr bwMode="auto">
            <a:xfrm>
              <a:off x="3312" y="225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47" name="Line 19">
              <a:extLst>
                <a:ext uri="{FF2B5EF4-FFF2-40B4-BE49-F238E27FC236}">
                  <a16:creationId xmlns:a16="http://schemas.microsoft.com/office/drawing/2014/main" id="{F6F501CF-5C4B-4B98-8299-88318ABCF5CF}"/>
                </a:ext>
              </a:extLst>
            </p:cNvPr>
            <p:cNvSpPr>
              <a:spLocks noChangeShapeType="1"/>
            </p:cNvSpPr>
            <p:nvPr/>
          </p:nvSpPr>
          <p:spPr bwMode="auto">
            <a:xfrm>
              <a:off x="3744" y="225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48" name="Rectangle 20" descr="羊皮纸">
              <a:extLst>
                <a:ext uri="{FF2B5EF4-FFF2-40B4-BE49-F238E27FC236}">
                  <a16:creationId xmlns:a16="http://schemas.microsoft.com/office/drawing/2014/main" id="{28C95D7E-692E-4294-811D-62AFDB29C4C6}"/>
                </a:ext>
              </a:extLst>
            </p:cNvPr>
            <p:cNvSpPr>
              <a:spLocks noChangeArrowheads="1"/>
            </p:cNvSpPr>
            <p:nvPr/>
          </p:nvSpPr>
          <p:spPr bwMode="auto">
            <a:xfrm>
              <a:off x="2208" y="2016"/>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rgbClr val="CC3300"/>
                  </a:solidFill>
                  <a:latin typeface="Arial" panose="020B0604020202020204" pitchFamily="34" charset="0"/>
                  <a:ea typeface="宋体" panose="02010600030101010101" pitchFamily="2" charset="-122"/>
                </a:rPr>
                <a:t>101</a:t>
              </a:r>
              <a:endParaRPr kumimoji="1" lang="en-US" altLang="zh-CN" sz="2400">
                <a:ea typeface="宋体" panose="02010600030101010101" pitchFamily="2" charset="-122"/>
              </a:endParaRPr>
            </a:p>
          </p:txBody>
        </p:sp>
        <p:sp>
          <p:nvSpPr>
            <p:cNvPr id="560149" name="Line 21">
              <a:extLst>
                <a:ext uri="{FF2B5EF4-FFF2-40B4-BE49-F238E27FC236}">
                  <a16:creationId xmlns:a16="http://schemas.microsoft.com/office/drawing/2014/main" id="{8D44B6C4-3EEA-4E5F-BE0A-532D73F715B0}"/>
                </a:ext>
              </a:extLst>
            </p:cNvPr>
            <p:cNvSpPr>
              <a:spLocks noChangeShapeType="1"/>
            </p:cNvSpPr>
            <p:nvPr/>
          </p:nvSpPr>
          <p:spPr bwMode="auto">
            <a:xfrm>
              <a:off x="2304" y="225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50" name="Line 22">
              <a:extLst>
                <a:ext uri="{FF2B5EF4-FFF2-40B4-BE49-F238E27FC236}">
                  <a16:creationId xmlns:a16="http://schemas.microsoft.com/office/drawing/2014/main" id="{9F89BF90-C4B4-4486-9A0C-704AA3C6BDA9}"/>
                </a:ext>
              </a:extLst>
            </p:cNvPr>
            <p:cNvSpPr>
              <a:spLocks noChangeShapeType="1"/>
            </p:cNvSpPr>
            <p:nvPr/>
          </p:nvSpPr>
          <p:spPr bwMode="auto">
            <a:xfrm>
              <a:off x="2736" y="2256"/>
              <a:ext cx="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51" name="Rectangle 23" descr="羊皮纸">
              <a:extLst>
                <a:ext uri="{FF2B5EF4-FFF2-40B4-BE49-F238E27FC236}">
                  <a16:creationId xmlns:a16="http://schemas.microsoft.com/office/drawing/2014/main" id="{26E87B62-E2D7-404F-9A66-FF18005BCA6A}"/>
                </a:ext>
              </a:extLst>
            </p:cNvPr>
            <p:cNvSpPr>
              <a:spLocks noChangeArrowheads="1"/>
            </p:cNvSpPr>
            <p:nvPr/>
          </p:nvSpPr>
          <p:spPr bwMode="auto">
            <a:xfrm>
              <a:off x="1824" y="768"/>
              <a:ext cx="62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rgbClr val="CC3300"/>
                  </a:solidFill>
                  <a:latin typeface="Arial" panose="020B0604020202020204" pitchFamily="34" charset="0"/>
                  <a:ea typeface="宋体" panose="02010600030101010101" pitchFamily="2" charset="-122"/>
                </a:rPr>
                <a:t>75</a:t>
              </a:r>
              <a:endParaRPr kumimoji="1" lang="en-US" altLang="zh-CN" sz="2400">
                <a:ea typeface="宋体" panose="02010600030101010101" pitchFamily="2" charset="-122"/>
              </a:endParaRPr>
            </a:p>
          </p:txBody>
        </p:sp>
        <p:sp>
          <p:nvSpPr>
            <p:cNvPr id="560152" name="Line 24">
              <a:extLst>
                <a:ext uri="{FF2B5EF4-FFF2-40B4-BE49-F238E27FC236}">
                  <a16:creationId xmlns:a16="http://schemas.microsoft.com/office/drawing/2014/main" id="{5F2E04E7-44CD-43E0-B74C-D86B7815B0DF}"/>
                </a:ext>
              </a:extLst>
            </p:cNvPr>
            <p:cNvSpPr>
              <a:spLocks noChangeShapeType="1"/>
            </p:cNvSpPr>
            <p:nvPr/>
          </p:nvSpPr>
          <p:spPr bwMode="auto">
            <a:xfrm flipH="1">
              <a:off x="1248" y="960"/>
              <a:ext cx="672" cy="48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153" name="Line 25">
              <a:extLst>
                <a:ext uri="{FF2B5EF4-FFF2-40B4-BE49-F238E27FC236}">
                  <a16:creationId xmlns:a16="http://schemas.microsoft.com/office/drawing/2014/main" id="{12543C23-8674-40BE-9C53-2EC8909F34F5}"/>
                </a:ext>
              </a:extLst>
            </p:cNvPr>
            <p:cNvSpPr>
              <a:spLocks noChangeShapeType="1"/>
            </p:cNvSpPr>
            <p:nvPr/>
          </p:nvSpPr>
          <p:spPr bwMode="auto">
            <a:xfrm>
              <a:off x="2352" y="960"/>
              <a:ext cx="672" cy="48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3ACFF22-5845-4659-A5DA-A9386E55CF32}"/>
              </a:ext>
            </a:extLst>
          </p:cNvPr>
          <p:cNvSpPr>
            <a:spLocks noGrp="1"/>
          </p:cNvSpPr>
          <p:nvPr>
            <p:ph type="sldNum" sz="quarter" idx="11"/>
          </p:nvPr>
        </p:nvSpPr>
        <p:spPr/>
        <p:txBody>
          <a:bodyPr/>
          <a:lstStyle/>
          <a:p>
            <a:fld id="{36904D28-F9B7-4980-8601-3DEA279CD9B4}" type="slidenum">
              <a:rPr lang="en-US" altLang="zh-CN"/>
              <a:pPr/>
              <a:t>147</a:t>
            </a:fld>
            <a:endParaRPr lang="en-US" altLang="zh-CN"/>
          </a:p>
        </p:txBody>
      </p:sp>
      <p:sp>
        <p:nvSpPr>
          <p:cNvPr id="561156" name="Rectangle 4">
            <a:extLst>
              <a:ext uri="{FF2B5EF4-FFF2-40B4-BE49-F238E27FC236}">
                <a16:creationId xmlns:a16="http://schemas.microsoft.com/office/drawing/2014/main" id="{5F81258B-5E53-46EC-9900-D155A217FAFC}"/>
              </a:ext>
            </a:extLst>
          </p:cNvPr>
          <p:cNvSpPr>
            <a:spLocks noGrp="1" noChangeArrowheads="1"/>
          </p:cNvSpPr>
          <p:nvPr>
            <p:ph type="body" idx="1"/>
          </p:nvPr>
        </p:nvSpPr>
        <p:spPr>
          <a:xfrm>
            <a:off x="539750" y="1341438"/>
            <a:ext cx="8229600" cy="50038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将关键码</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插入到一个</a:t>
            </a:r>
            <a:r>
              <a:rPr lang="en-US" altLang="zh-CN" sz="2800" b="1">
                <a:solidFill>
                  <a:schemeClr val="tx2"/>
                </a:solidFill>
                <a:latin typeface="Times New Roman" panose="02020603050405020304" pitchFamily="18" charset="0"/>
                <a:ea typeface="隶书" panose="02010509060101010101" pitchFamily="49" charset="-122"/>
              </a:rPr>
              <a:t>m</a:t>
            </a:r>
            <a:r>
              <a:rPr lang="zh-CN" altLang="en-US" sz="2800">
                <a:solidFill>
                  <a:schemeClr val="tx2"/>
                </a:solidFill>
                <a:latin typeface="Times New Roman" panose="02020603050405020304" pitchFamily="18" charset="0"/>
                <a:ea typeface="隶书" panose="02010509060101010101" pitchFamily="49" charset="-122"/>
              </a:rPr>
              <a:t>阶</a:t>
            </a:r>
            <a:r>
              <a:rPr lang="en-US" altLang="zh-CN" sz="2800" b="1">
                <a:solidFill>
                  <a:schemeClr val="tx2"/>
                </a:solidFill>
                <a:latin typeface="Times New Roman" panose="02020603050405020304" pitchFamily="18" charset="0"/>
                <a:ea typeface="隶书" panose="02010509060101010101" pitchFamily="49" charset="-122"/>
              </a:rPr>
              <a:t>B</a:t>
            </a:r>
            <a:r>
              <a:rPr lang="zh-CN" altLang="en-US" sz="2800">
                <a:solidFill>
                  <a:schemeClr val="tx2"/>
                </a:solidFill>
                <a:latin typeface="Times New Roman" panose="02020603050405020304" pitchFamily="18" charset="0"/>
                <a:ea typeface="隶书" panose="02010509060101010101" pitchFamily="49" charset="-122"/>
              </a:rPr>
              <a:t>树中</a:t>
            </a:r>
            <a:r>
              <a:rPr lang="zh-CN" altLang="en-US" sz="2800" b="1">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Triple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loc</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Search(x)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的插入位置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(!loc.tag)</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已存在</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不插入</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loc.r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是插入结点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ap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//ap</a:t>
            </a:r>
            <a:r>
              <a:rPr lang="zh-CN" altLang="en-US" sz="2800">
                <a:solidFill>
                  <a:schemeClr val="tx2"/>
                </a:solidFill>
                <a:latin typeface="Times New Roman" panose="02020603050405020304" pitchFamily="18" charset="0"/>
                <a:ea typeface="隶书" panose="02010509060101010101" pitchFamily="49" charset="-122"/>
              </a:rPr>
              <a:t>是右邻指针</a:t>
            </a:r>
            <a:endParaRPr lang="zh-CN" altLang="en-US" sz="2800" b="1">
              <a:solidFill>
                <a:schemeClr val="tx2"/>
              </a:solidFill>
              <a:latin typeface="Times New Roman" panose="02020603050405020304" pitchFamily="18" charset="0"/>
              <a:ea typeface="隶书" panose="02010509060101010101" pitchFamily="49" charset="-122"/>
            </a:endParaRPr>
          </a:p>
        </p:txBody>
      </p:sp>
      <p:sp>
        <p:nvSpPr>
          <p:cNvPr id="561155" name="Rectangle 3">
            <a:extLst>
              <a:ext uri="{FF2B5EF4-FFF2-40B4-BE49-F238E27FC236}">
                <a16:creationId xmlns:a16="http://schemas.microsoft.com/office/drawing/2014/main" id="{B064C40B-1A1B-4D96-A2F1-CAB505416B84}"/>
              </a:ext>
            </a:extLst>
          </p:cNvPr>
          <p:cNvSpPr>
            <a:spLocks noGrp="1" noChangeArrowheads="1"/>
          </p:cNvSpPr>
          <p:nvPr>
            <p:ph type="title"/>
          </p:nvPr>
        </p:nvSpPr>
        <p:spPr>
          <a:xfrm>
            <a:off x="539750" y="441325"/>
            <a:ext cx="8229600" cy="936625"/>
          </a:xfrm>
        </p:spPr>
        <p:txBody>
          <a:bodyPr/>
          <a:lstStyle/>
          <a:p>
            <a:pPr algn="ctr"/>
            <a:r>
              <a:rPr kumimoji="1" lang="en-US" altLang="zh-CN" sz="4000" b="1">
                <a:solidFill>
                  <a:schemeClr val="tx2"/>
                </a:solidFill>
                <a:latin typeface="华文新魏" panose="02010800040101010101" pitchFamily="2" charset="-122"/>
                <a:ea typeface="华文新魏" panose="02010800040101010101" pitchFamily="2" charset="-122"/>
              </a:rPr>
              <a:t>B </a:t>
            </a:r>
            <a:r>
              <a:rPr kumimoji="1" lang="zh-CN" altLang="en-US" sz="4000" b="1">
                <a:solidFill>
                  <a:schemeClr val="tx2"/>
                </a:solidFill>
                <a:latin typeface="华文新魏" panose="02010800040101010101" pitchFamily="2" charset="-122"/>
                <a:ea typeface="华文新魏" panose="02010800040101010101" pitchFamily="2" charset="-122"/>
              </a:rPr>
              <a:t>树的插入算法</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E16EF67-4D37-408A-AD9E-11898E72E083}"/>
              </a:ext>
            </a:extLst>
          </p:cNvPr>
          <p:cNvSpPr>
            <a:spLocks noGrp="1"/>
          </p:cNvSpPr>
          <p:nvPr>
            <p:ph type="sldNum" sz="quarter" idx="11"/>
          </p:nvPr>
        </p:nvSpPr>
        <p:spPr/>
        <p:txBody>
          <a:bodyPr/>
          <a:lstStyle/>
          <a:p>
            <a:fld id="{47029CEE-BAEA-4308-BF06-FEE2ABA54D6F}" type="slidenum">
              <a:rPr lang="en-US" altLang="zh-CN"/>
              <a:pPr/>
              <a:t>148</a:t>
            </a:fld>
            <a:endParaRPr lang="en-US" altLang="zh-CN"/>
          </a:p>
        </p:txBody>
      </p:sp>
      <p:sp>
        <p:nvSpPr>
          <p:cNvPr id="840707" name="Rectangle 3">
            <a:extLst>
              <a:ext uri="{FF2B5EF4-FFF2-40B4-BE49-F238E27FC236}">
                <a16:creationId xmlns:a16="http://schemas.microsoft.com/office/drawing/2014/main" id="{1320C32C-ED61-417E-A93D-F1BAA421FA60}"/>
              </a:ext>
            </a:extLst>
          </p:cNvPr>
          <p:cNvSpPr>
            <a:spLocks noGrp="1" noChangeArrowheads="1"/>
          </p:cNvSpPr>
          <p:nvPr>
            <p:ph type="body" idx="1"/>
          </p:nvPr>
        </p:nvSpPr>
        <p:spPr>
          <a:xfrm>
            <a:off x="457200" y="695325"/>
            <a:ext cx="8229600" cy="5794375"/>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T 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loc.i</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//(K,ap)</a:t>
            </a:r>
            <a:r>
              <a:rPr lang="zh-CN" altLang="en-US" sz="2800">
                <a:solidFill>
                  <a:schemeClr val="tx2"/>
                </a:solidFill>
                <a:latin typeface="Times New Roman" panose="02020603050405020304" pitchFamily="18" charset="0"/>
                <a:ea typeface="隶书" panose="02010509060101010101" pitchFamily="49" charset="-122"/>
              </a:rPr>
              <a:t>形成插入组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关键码个数未超出</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insertkey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且</a:t>
            </a:r>
            <a:r>
              <a:rPr lang="en-US" altLang="zh-CN" sz="2800" b="1">
                <a:solidFill>
                  <a:schemeClr val="tx2"/>
                </a:solidFill>
                <a:latin typeface="Times New Roman" panose="02020603050405020304" pitchFamily="18" charset="0"/>
                <a:ea typeface="隶书" panose="02010509060101010101" pitchFamily="49" charset="-122"/>
              </a:rPr>
              <a:t>p</a:t>
            </a:r>
            <a:r>
              <a:rPr lang="en-US" altLang="zh-CN" sz="2800" b="1">
                <a:solidFill>
                  <a:schemeClr val="tx2"/>
                </a:solidFill>
                <a:latin typeface="楷体_GB2312" panose="02010609030101010101" pitchFamily="49" charset="-122"/>
                <a:ea typeface="楷体_GB2312" panose="02010609030101010101" pitchFamily="49" charset="-122"/>
              </a:rPr>
              <a:t>-&gt;</a:t>
            </a:r>
            <a:r>
              <a:rPr lang="en-US" altLang="zh-CN" sz="2800" b="1">
                <a:solidFill>
                  <a:schemeClr val="tx2"/>
                </a:solidFill>
                <a:latin typeface="Times New Roman" panose="02020603050405020304" pitchFamily="18" charset="0"/>
                <a:ea typeface="隶书" panose="02010509060101010101" pitchFamily="49" charset="-122"/>
              </a:rPr>
              <a:t>n</a:t>
            </a:r>
            <a:r>
              <a:rPr lang="zh-CN" altLang="en-US" sz="2800">
                <a:solidFill>
                  <a:schemeClr val="tx2"/>
                </a:solidFill>
                <a:latin typeface="Times New Roman" panose="02020603050405020304" pitchFamily="18" charset="0"/>
                <a:ea typeface="隶书" panose="02010509060101010101" pitchFamily="49" charset="-122"/>
              </a:rPr>
              <a:t>加</a:t>
            </a:r>
            <a:r>
              <a:rPr lang="en-US" altLang="zh-CN" sz="2800" b="1">
                <a:solidFill>
                  <a:schemeClr val="tx2"/>
                </a:solidFill>
                <a:latin typeface="Times New Roman" panose="02020603050405020304" pitchFamily="18" charset="0"/>
                <a:ea typeface="隶书" panose="02010509060101010101" pitchFamily="49" charset="-122"/>
              </a:rPr>
              <a:t>1</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PutNode (p)</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输出结点</a:t>
            </a:r>
            <a:r>
              <a:rPr lang="en-US" altLang="zh-CN" sz="2800" b="1">
                <a:solidFill>
                  <a:schemeClr val="tx2"/>
                </a:solidFill>
                <a:latin typeface="Times New Roman" panose="02020603050405020304" pitchFamily="18" charset="0"/>
                <a:ea typeface="隶书" panose="02010509060101010101" pitchFamily="49" charset="-122"/>
              </a:rPr>
              <a:t>p</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(m+1)/2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准备分裂结点</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insertkey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先插入</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 new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建立新结点</a:t>
            </a:r>
            <a:r>
              <a:rPr lang="en-US" altLang="zh-CN" sz="2800" b="1">
                <a:solidFill>
                  <a:schemeClr val="tx2"/>
                </a:solidFill>
                <a:latin typeface="Times New Roman" panose="02020603050405020304" pitchFamily="18" charset="0"/>
                <a:ea typeface="隶书" panose="02010509060101010101" pitchFamily="49" charset="-122"/>
              </a:rPr>
              <a:t>q</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move(p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向新结点移动</a:t>
            </a:r>
            <a:endParaRPr lang="zh-CN" altLang="en-US" sz="2800" b="1">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key[s]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//(K,ap)</a:t>
            </a:r>
            <a:r>
              <a:rPr lang="zh-CN" altLang="en-US" sz="2800">
                <a:solidFill>
                  <a:schemeClr val="tx2"/>
                </a:solidFill>
                <a:latin typeface="Times New Roman" panose="02020603050405020304" pitchFamily="18" charset="0"/>
                <a:ea typeface="隶书" panose="02010509060101010101" pitchFamily="49" charset="-122"/>
              </a:rPr>
              <a:t>形成向上插入二元组</a:t>
            </a:r>
            <a:r>
              <a:rPr lang="zh-CN" altLang="en-US" sz="2800" b="1">
                <a:latin typeface="Times New Roman" panose="02020603050405020304" pitchFamily="18" charset="0"/>
                <a:ea typeface="隶书" panose="02010509060101010101" pitchFamily="49" charset="-122"/>
              </a:rPr>
              <a:t>      </a:t>
            </a:r>
            <a:endParaRPr lang="zh-CN" altLang="en-US" sz="2800">
              <a:solidFill>
                <a:schemeClr val="tx2"/>
              </a:solidFill>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D12398D-E492-469C-BEBE-EDC2F642DF55}"/>
              </a:ext>
            </a:extLst>
          </p:cNvPr>
          <p:cNvSpPr>
            <a:spLocks noGrp="1"/>
          </p:cNvSpPr>
          <p:nvPr>
            <p:ph type="sldNum" sz="quarter" idx="11"/>
          </p:nvPr>
        </p:nvSpPr>
        <p:spPr/>
        <p:txBody>
          <a:bodyPr/>
          <a:lstStyle/>
          <a:p>
            <a:fld id="{4FBA8B02-2FD4-4A36-BFC4-7A0AE84A9555}" type="slidenum">
              <a:rPr lang="en-US" altLang="zh-CN"/>
              <a:pPr/>
              <a:t>149</a:t>
            </a:fld>
            <a:endParaRPr lang="en-US" altLang="zh-CN"/>
          </a:p>
        </p:txBody>
      </p:sp>
      <p:sp>
        <p:nvSpPr>
          <p:cNvPr id="562180" name="Rectangle 4">
            <a:extLst>
              <a:ext uri="{FF2B5EF4-FFF2-40B4-BE49-F238E27FC236}">
                <a16:creationId xmlns:a16="http://schemas.microsoft.com/office/drawing/2014/main" id="{5722B754-D4D1-4BF7-9D03-22D3BA11A77E}"/>
              </a:ext>
            </a:extLst>
          </p:cNvPr>
          <p:cNvSpPr>
            <a:spLocks noGrp="1" noChangeArrowheads="1"/>
          </p:cNvSpPr>
          <p:nvPr>
            <p:ph type="body" idx="1"/>
          </p:nvPr>
        </p:nvSpPr>
        <p:spPr>
          <a:xfrm>
            <a:off x="457200" y="692150"/>
            <a:ext cx="8229600" cy="5865813"/>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从下向上调整</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GetNode(t)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读取父结点</a:t>
            </a:r>
            <a:r>
              <a:rPr lang="en-US" altLang="zh-CN" sz="2800" b="1">
                <a:solidFill>
                  <a:schemeClr val="tx2"/>
                </a:solidFill>
                <a:latin typeface="Times New Roman" panose="02020603050405020304" pitchFamily="18" charset="0"/>
                <a:ea typeface="隶书" panose="02010509060101010101" pitchFamily="49" charset="-122"/>
              </a:rPr>
              <a:t>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key[(t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n)+1]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设监视哨</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key[j+1]</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K) j++</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顺序搜索</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新结点的双亲</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PutNode(p)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PutNode(q)</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上升到双亲</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继续调整</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原来</a:t>
            </a:r>
            <a:r>
              <a:rPr lang="en-US" altLang="zh-CN" sz="2800" b="1">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是根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要产生新根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 new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A1CDC35-D07E-43B6-881D-440A96096102}"/>
              </a:ext>
            </a:extLst>
          </p:cNvPr>
          <p:cNvSpPr>
            <a:spLocks noGrp="1"/>
          </p:cNvSpPr>
          <p:nvPr>
            <p:ph type="sldNum" sz="quarter" idx="11"/>
          </p:nvPr>
        </p:nvSpPr>
        <p:spPr/>
        <p:txBody>
          <a:bodyPr/>
          <a:lstStyle/>
          <a:p>
            <a:fld id="{B111BBF1-F0D2-4136-9E49-26BCAF2392E8}" type="slidenum">
              <a:rPr lang="en-US" altLang="zh-CN"/>
              <a:pPr/>
              <a:t>15</a:t>
            </a:fld>
            <a:endParaRPr lang="en-US" altLang="zh-CN"/>
          </a:p>
        </p:txBody>
      </p:sp>
      <p:sp>
        <p:nvSpPr>
          <p:cNvPr id="798723" name="Rectangle 3">
            <a:extLst>
              <a:ext uri="{FF2B5EF4-FFF2-40B4-BE49-F238E27FC236}">
                <a16:creationId xmlns:a16="http://schemas.microsoft.com/office/drawing/2014/main" id="{2A4D59AD-ABB4-4307-87AA-E689581325AE}"/>
              </a:ext>
            </a:extLst>
          </p:cNvPr>
          <p:cNvSpPr>
            <a:spLocks noGrp="1" noChangeArrowheads="1"/>
          </p:cNvSpPr>
          <p:nvPr>
            <p:ph type="body" idx="1"/>
          </p:nvPr>
        </p:nvSpPr>
        <p:spPr>
          <a:xfrm>
            <a:off x="457200" y="728663"/>
            <a:ext cx="8229600" cy="575945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在磁盘组上一次读写的时间主要为：</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io</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seek</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latency</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rw</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其中，</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seek</a:t>
            </a:r>
            <a:r>
              <a:rPr lang="zh-CN" altLang="en-US" sz="3000" b="1">
                <a:latin typeface="Times New Roman" panose="02020603050405020304" pitchFamily="18" charset="0"/>
                <a:ea typeface="仿宋_GB2312" pitchFamily="49" charset="-122"/>
              </a:rPr>
              <a:t>是</a:t>
            </a:r>
            <a:r>
              <a:rPr lang="zh-CN" altLang="en-US" sz="3000" b="1">
                <a:solidFill>
                  <a:srgbClr val="008000"/>
                </a:solidFill>
                <a:latin typeface="Times New Roman" panose="02020603050405020304" pitchFamily="18" charset="0"/>
                <a:ea typeface="仿宋_GB2312" pitchFamily="49" charset="-122"/>
              </a:rPr>
              <a:t>平均寻查时间</a:t>
            </a:r>
            <a:r>
              <a:rPr lang="zh-CN" altLang="en-US" sz="3000" b="1">
                <a:latin typeface="Times New Roman" panose="02020603050405020304" pitchFamily="18" charset="0"/>
                <a:ea typeface="仿宋_GB2312" pitchFamily="49" charset="-122"/>
              </a:rPr>
              <a:t>，是把磁头定位到要求柱面所需时间，这个时间的长短取决于磁头移过的柱面数。</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latency</a:t>
            </a:r>
            <a:r>
              <a:rPr lang="zh-CN" altLang="en-US" sz="3000" b="1">
                <a:latin typeface="Times New Roman" panose="02020603050405020304" pitchFamily="18" charset="0"/>
                <a:ea typeface="仿宋_GB2312" pitchFamily="49" charset="-122"/>
              </a:rPr>
              <a:t>是</a:t>
            </a:r>
            <a:r>
              <a:rPr lang="zh-CN" altLang="en-US" sz="3000" b="1">
                <a:solidFill>
                  <a:srgbClr val="008000"/>
                </a:solidFill>
                <a:latin typeface="Times New Roman" panose="02020603050405020304" pitchFamily="18" charset="0"/>
                <a:ea typeface="仿宋_GB2312" pitchFamily="49" charset="-122"/>
              </a:rPr>
              <a:t>平均等待时间</a:t>
            </a:r>
            <a:r>
              <a:rPr lang="zh-CN" altLang="en-US" sz="3000" b="1">
                <a:latin typeface="Times New Roman" panose="02020603050405020304" pitchFamily="18" charset="0"/>
                <a:ea typeface="仿宋_GB2312" pitchFamily="49" charset="-122"/>
              </a:rPr>
              <a:t>，是将磁头定位到指定块所需时间。</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rw</a:t>
            </a:r>
            <a:r>
              <a:rPr lang="zh-CN" altLang="en-US" sz="3000" b="1">
                <a:latin typeface="Times New Roman" panose="02020603050405020304" pitchFamily="18" charset="0"/>
                <a:ea typeface="仿宋_GB2312" pitchFamily="49" charset="-122"/>
              </a:rPr>
              <a:t>是传送一个扇区数据所需的时间。</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MS-DOS</a:t>
            </a:r>
            <a:r>
              <a:rPr lang="zh-CN" altLang="en-US" sz="3000" b="1">
                <a:latin typeface="Times New Roman" panose="02020603050405020304" pitchFamily="18" charset="0"/>
                <a:ea typeface="仿宋_GB2312" pitchFamily="49" charset="-122"/>
              </a:rPr>
              <a:t>系统中，多个扇区集结成组，称为簇。簇是文件分配的最小单位，其大小由操作系统决定。在</a:t>
            </a:r>
            <a:r>
              <a:rPr lang="en-US" altLang="zh-CN" sz="3000" b="1">
                <a:latin typeface="Times New Roman" panose="02020603050405020304" pitchFamily="18" charset="0"/>
                <a:ea typeface="仿宋_GB2312" pitchFamily="49" charset="-122"/>
              </a:rPr>
              <a:t>UNIX</a:t>
            </a:r>
            <a:r>
              <a:rPr lang="zh-CN" altLang="en-US" sz="3000" b="1">
                <a:latin typeface="Times New Roman" panose="02020603050405020304" pitchFamily="18" charset="0"/>
                <a:ea typeface="仿宋_GB2312" pitchFamily="49" charset="-122"/>
              </a:rPr>
              <a:t>系统中不使用簇，文件分配的最小单位和读写的最小单位是一个扇区，</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E46497C-1FA5-4B52-B428-9F1B64BE17E9}"/>
              </a:ext>
            </a:extLst>
          </p:cNvPr>
          <p:cNvSpPr>
            <a:spLocks noGrp="1"/>
          </p:cNvSpPr>
          <p:nvPr>
            <p:ph type="sldNum" sz="quarter" idx="11"/>
          </p:nvPr>
        </p:nvSpPr>
        <p:spPr/>
        <p:txBody>
          <a:bodyPr/>
          <a:lstStyle/>
          <a:p>
            <a:fld id="{7F914317-81A3-4939-BC44-EF2720550848}" type="slidenum">
              <a:rPr lang="en-US" altLang="zh-CN"/>
              <a:pPr/>
              <a:t>150</a:t>
            </a:fld>
            <a:endParaRPr lang="en-US" altLang="zh-CN"/>
          </a:p>
        </p:txBody>
      </p:sp>
      <p:sp>
        <p:nvSpPr>
          <p:cNvPr id="563204" name="Rectangle 4">
            <a:extLst>
              <a:ext uri="{FF2B5EF4-FFF2-40B4-BE49-F238E27FC236}">
                <a16:creationId xmlns:a16="http://schemas.microsoft.com/office/drawing/2014/main" id="{89D85DE9-A8B9-4F50-954B-97E6F9FD9962}"/>
              </a:ext>
            </a:extLst>
          </p:cNvPr>
          <p:cNvSpPr>
            <a:spLocks noGrp="1" noChangeArrowheads="1"/>
          </p:cNvSpPr>
          <p:nvPr>
            <p:ph type="body" idx="1"/>
          </p:nvPr>
        </p:nvSpPr>
        <p:spPr>
          <a:xfrm>
            <a:off x="457200" y="657225"/>
            <a:ext cx="8229600" cy="5832475"/>
          </a:xfrm>
        </p:spPr>
        <p:txBody>
          <a:bodyPr/>
          <a:lstStyle/>
          <a:p>
            <a:pPr>
              <a:lnSpc>
                <a:spcPct val="105000"/>
              </a:lnSpc>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key[1]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ptr[0]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ptr[1]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ap</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PutNode(p)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PutNode(q)</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PutNode(root)</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rPr>
              <a:t>            return </a:t>
            </a:r>
            <a:r>
              <a:rPr kumimoji="1" lang="en-US" altLang="zh-CN" sz="2800">
                <a:latin typeface="Times New Roman" panose="02020603050405020304" pitchFamily="18" charset="0"/>
              </a:rPr>
              <a:t>true</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a:lnSpc>
                <a:spcPct val="105000"/>
              </a:lnSpc>
              <a:spcBef>
                <a:spcPct val="10000"/>
              </a:spcBef>
              <a:buFont typeface="Wingdings" panose="05000000000000000000" pitchFamily="2" charset="2"/>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rPr>
              <a:t>    }</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rPr>
              <a:t>};</a:t>
            </a:r>
          </a:p>
          <a:p>
            <a:pPr>
              <a:buFont typeface="Wingdings" panose="05000000000000000000" pitchFamily="2" charset="2"/>
              <a:buNone/>
            </a:pPr>
            <a:endParaRPr kumimoji="1" lang="en-US" altLang="zh-CN" sz="2000" b="1">
              <a:latin typeface="Times New Roman" panose="02020603050405020304" pitchFamily="18" charset="0"/>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当分裂一个非根的结点时需要向磁盘写出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个结点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当分裂根结点时需要写出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个结点。</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E222ADE-27B5-4CF8-B808-027746CD53E3}"/>
              </a:ext>
            </a:extLst>
          </p:cNvPr>
          <p:cNvSpPr>
            <a:spLocks noGrp="1"/>
          </p:cNvSpPr>
          <p:nvPr>
            <p:ph type="sldNum" sz="quarter" idx="11"/>
          </p:nvPr>
        </p:nvSpPr>
        <p:spPr/>
        <p:txBody>
          <a:bodyPr/>
          <a:lstStyle/>
          <a:p>
            <a:fld id="{9079693F-DAF5-4F98-BC0E-A751737682C7}" type="slidenum">
              <a:rPr lang="en-US" altLang="zh-CN"/>
              <a:pPr/>
              <a:t>151</a:t>
            </a:fld>
            <a:endParaRPr lang="en-US" altLang="zh-CN"/>
          </a:p>
        </p:txBody>
      </p:sp>
      <p:sp>
        <p:nvSpPr>
          <p:cNvPr id="564226" name="Rectangle 2">
            <a:extLst>
              <a:ext uri="{FF2B5EF4-FFF2-40B4-BE49-F238E27FC236}">
                <a16:creationId xmlns:a16="http://schemas.microsoft.com/office/drawing/2014/main" id="{8B875521-9071-45B1-9D9C-A228AF7E9CC9}"/>
              </a:ext>
            </a:extLst>
          </p:cNvPr>
          <p:cNvSpPr>
            <a:spLocks noGrp="1" noChangeArrowheads="1"/>
          </p:cNvSpPr>
          <p:nvPr>
            <p:ph type="body" idx="1"/>
          </p:nvPr>
        </p:nvSpPr>
        <p:spPr>
          <a:xfrm>
            <a:off x="538163" y="692150"/>
            <a:ext cx="8099425" cy="4645025"/>
          </a:xfrm>
        </p:spPr>
        <p:txBody>
          <a:bodyPr/>
          <a:lstStyle/>
          <a:p>
            <a:pPr>
              <a:lnSpc>
                <a:spcPct val="105000"/>
              </a:lnSpc>
              <a:spcBef>
                <a:spcPct val="15000"/>
              </a:spcBef>
              <a:buClr>
                <a:srgbClr val="800080"/>
              </a:buClr>
              <a:buSzPct val="50000"/>
            </a:pPr>
            <a:r>
              <a:rPr lang="zh-CN" altLang="en-US" sz="3000" b="1">
                <a:ea typeface="仿宋_GB2312" pitchFamily="49" charset="-122"/>
              </a:rPr>
              <a:t>假设我们所用的内存工作区足够大</a:t>
            </a:r>
            <a:r>
              <a:rPr lang="en-US" altLang="zh-CN" sz="3000" b="1">
                <a:ea typeface="仿宋_GB2312" pitchFamily="49" charset="-122"/>
              </a:rPr>
              <a:t>, </a:t>
            </a:r>
            <a:r>
              <a:rPr lang="zh-CN" altLang="en-US" sz="3000" b="1">
                <a:ea typeface="仿宋_GB2312" pitchFamily="49" charset="-122"/>
              </a:rPr>
              <a:t>使得在向下搜索时</a:t>
            </a:r>
            <a:r>
              <a:rPr lang="en-US" altLang="zh-CN" sz="3000" b="1">
                <a:ea typeface="仿宋_GB2312" pitchFamily="49" charset="-122"/>
              </a:rPr>
              <a:t>, </a:t>
            </a:r>
            <a:r>
              <a:rPr lang="zh-CN" altLang="en-US" sz="3000" b="1">
                <a:ea typeface="仿宋_GB2312" pitchFamily="49" charset="-122"/>
              </a:rPr>
              <a:t>读入的结点在插入后向上分裂时不必再从磁盘读入。</a:t>
            </a:r>
            <a:r>
              <a:rPr lang="zh-CN" altLang="en-US" sz="3000" b="1">
                <a:latin typeface="Times New Roman" panose="02020603050405020304" pitchFamily="18" charset="0"/>
                <a:ea typeface="仿宋_GB2312" pitchFamily="49" charset="-122"/>
              </a:rPr>
              <a:t>那么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在完成一次插入操作时需要读</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写磁盘的</a:t>
            </a:r>
            <a:r>
              <a:rPr lang="zh-CN" altLang="en-US" sz="3000" b="1" u="sng">
                <a:latin typeface="Times New Roman" panose="02020603050405020304" pitchFamily="18" charset="0"/>
                <a:ea typeface="仿宋_GB2312" pitchFamily="49" charset="-122"/>
              </a:rPr>
              <a:t>最大次数</a:t>
            </a:r>
            <a:r>
              <a:rPr lang="zh-CN" altLang="en-US" sz="3000" b="1">
                <a:latin typeface="Times New Roman" panose="02020603050405020304" pitchFamily="18" charset="0"/>
                <a:ea typeface="仿宋_GB2312" pitchFamily="49" charset="-122"/>
              </a:rPr>
              <a:t>为：</a:t>
            </a:r>
            <a:r>
              <a:rPr lang="zh-CN" altLang="en-US" sz="3000" b="1">
                <a:solidFill>
                  <a:schemeClr val="tx2"/>
                </a:solidFill>
                <a:effectLst>
                  <a:outerShdw blurRad="38100" dist="38100" dir="2700000" algn="tl">
                    <a:srgbClr val="C0C0C0"/>
                  </a:outerShdw>
                </a:effectLst>
                <a:ea typeface="仿宋_GB2312" pitchFamily="49" charset="-122"/>
              </a:rPr>
              <a:t> </a:t>
            </a:r>
          </a:p>
          <a:p>
            <a:pPr>
              <a:lnSpc>
                <a:spcPct val="105000"/>
              </a:lnSpc>
              <a:spcBef>
                <a:spcPct val="15000"/>
              </a:spcBef>
              <a:buClr>
                <a:srgbClr val="FF7C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找插入（叶）结点向下读盘次数 </a:t>
            </a:r>
            <a:r>
              <a:rPr lang="en-US" altLang="zh-CN" sz="3000" b="1">
                <a:latin typeface="Times New Roman" panose="02020603050405020304" pitchFamily="18" charset="0"/>
                <a:ea typeface="仿宋_GB2312" pitchFamily="49" charset="-122"/>
              </a:rPr>
              <a:t>+</a:t>
            </a:r>
          </a:p>
          <a:p>
            <a:pPr>
              <a:lnSpc>
                <a:spcPct val="105000"/>
              </a:lnSpc>
              <a:spcBef>
                <a:spcPct val="15000"/>
              </a:spcBef>
              <a:buFont typeface="Wingdings" panose="05000000000000000000" pitchFamily="2" charset="2"/>
              <a:buNone/>
            </a:pP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分裂非根结点时写盘次数 </a:t>
            </a:r>
            <a:r>
              <a:rPr lang="en-US" altLang="zh-CN" sz="3000" b="1">
                <a:latin typeface="Times New Roman" panose="02020603050405020304" pitchFamily="18" charset="0"/>
                <a:ea typeface="仿宋_GB2312" pitchFamily="49" charset="-122"/>
              </a:rPr>
              <a:t>+</a:t>
            </a:r>
          </a:p>
          <a:p>
            <a:pPr>
              <a:lnSpc>
                <a:spcPct val="105000"/>
              </a:lnSpc>
              <a:spcBef>
                <a:spcPct val="15000"/>
              </a:spcBef>
              <a:buFont typeface="Wingdings" panose="05000000000000000000" pitchFamily="2" charset="2"/>
              <a:buNone/>
            </a:pP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分裂根结点时写盘次数 </a:t>
            </a:r>
            <a:r>
              <a:rPr lang="en-US" altLang="zh-CN" sz="3000" b="1">
                <a:latin typeface="Times New Roman" panose="02020603050405020304" pitchFamily="18" charset="0"/>
                <a:ea typeface="仿宋_GB2312" pitchFamily="49" charset="-122"/>
              </a:rPr>
              <a:t>=</a:t>
            </a:r>
          </a:p>
          <a:p>
            <a:pPr>
              <a:lnSpc>
                <a:spcPct val="105000"/>
              </a:lnSpc>
              <a:spcBef>
                <a:spcPct val="15000"/>
              </a:spcBef>
              <a:buFont typeface="Wingdings" panose="05000000000000000000" pitchFamily="2" charset="2"/>
              <a:buNone/>
            </a:pP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-1)+3 = 3</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a:lnSpc>
                <a:spcPct val="105000"/>
              </a:lnSpc>
              <a:spcBef>
                <a:spcPct val="10000"/>
              </a:spcBef>
              <a:buFont typeface="Wingdings" panose="05000000000000000000" pitchFamily="2" charset="2"/>
              <a:buNone/>
            </a:pPr>
            <a:endParaRPr lang="zh-CN" altLang="en-US" sz="3000" b="1">
              <a:latin typeface="Times New Roman" panose="02020603050405020304" pitchFamily="18" charset="0"/>
              <a:ea typeface="仿宋_GB2312" pitchFamily="49" charset="-122"/>
            </a:endParaRP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3234F6A-8D0A-44CD-B176-872F89F6F006}"/>
              </a:ext>
            </a:extLst>
          </p:cNvPr>
          <p:cNvSpPr>
            <a:spLocks noGrp="1"/>
          </p:cNvSpPr>
          <p:nvPr>
            <p:ph type="sldNum" sz="quarter" idx="11"/>
          </p:nvPr>
        </p:nvSpPr>
        <p:spPr/>
        <p:txBody>
          <a:bodyPr/>
          <a:lstStyle/>
          <a:p>
            <a:fld id="{0B6C9D2B-89A0-4646-9C01-C42EAE58F7D6}" type="slidenum">
              <a:rPr lang="en-US" altLang="zh-CN"/>
              <a:pPr/>
              <a:t>152</a:t>
            </a:fld>
            <a:endParaRPr lang="en-US" altLang="zh-CN"/>
          </a:p>
        </p:txBody>
      </p:sp>
      <p:sp>
        <p:nvSpPr>
          <p:cNvPr id="843778" name="Rectangle 2">
            <a:extLst>
              <a:ext uri="{FF2B5EF4-FFF2-40B4-BE49-F238E27FC236}">
                <a16:creationId xmlns:a16="http://schemas.microsoft.com/office/drawing/2014/main" id="{2B41087F-CFCD-43B7-A7EB-5FF0AE0FF925}"/>
              </a:ext>
            </a:extLst>
          </p:cNvPr>
          <p:cNvSpPr>
            <a:spLocks noGrp="1" noChangeArrowheads="1"/>
          </p:cNvSpPr>
          <p:nvPr>
            <p:ph type="body" idx="1"/>
          </p:nvPr>
        </p:nvSpPr>
        <p:spPr>
          <a:xfrm>
            <a:off x="538163" y="1268413"/>
            <a:ext cx="8099425" cy="5184775"/>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树上删除一个关键码时，若结点中所剩关键码个数少于下限，要考虑</a:t>
            </a:r>
            <a:r>
              <a:rPr lang="zh-CN" altLang="en-US" sz="3000" b="1">
                <a:solidFill>
                  <a:schemeClr val="tx2"/>
                </a:solidFill>
                <a:latin typeface="Times New Roman" panose="02020603050405020304" pitchFamily="18" charset="0"/>
                <a:ea typeface="仿宋_GB2312" pitchFamily="49" charset="-122"/>
              </a:rPr>
              <a:t>结点的调整或合并</a:t>
            </a:r>
            <a:r>
              <a:rPr lang="zh-CN" altLang="en-US" sz="3000" b="1">
                <a:latin typeface="Times New Roman" panose="02020603050405020304" pitchFamily="18" charset="0"/>
                <a:ea typeface="仿宋_GB2312" pitchFamily="49" charset="-122"/>
              </a:rPr>
              <a:t>问题，删除过程如下： </a:t>
            </a:r>
          </a:p>
          <a:p>
            <a:pPr lvl="1">
              <a:lnSpc>
                <a:spcPct val="105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首先需要找到这个关键码所在的结点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从中删去这个关键码。</a:t>
            </a:r>
          </a:p>
          <a:p>
            <a:pPr lvl="1">
              <a:lnSpc>
                <a:spcPct val="105000"/>
              </a:lnSpc>
              <a:spcBef>
                <a:spcPct val="10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若该结点不是叶结点，且被删关键码为 </a:t>
            </a:r>
            <a:r>
              <a:rPr lang="en-US" altLang="zh-CN" sz="3000" b="1" i="1">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则在删去该关键码之后</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应以该结点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所指示子树中的最小关键码 </a:t>
            </a:r>
            <a:r>
              <a:rPr lang="en-US" altLang="zh-CN" sz="3000" b="1" i="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来代替被删关键码 </a:t>
            </a:r>
            <a:r>
              <a:rPr lang="en-US" altLang="zh-CN" sz="3000" b="1" i="1">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所在的位置</a:t>
            </a:r>
            <a:r>
              <a:rPr lang="en-US" altLang="zh-CN" sz="3000" b="1">
                <a:latin typeface="Times New Roman" panose="02020603050405020304" pitchFamily="18" charset="0"/>
                <a:ea typeface="仿宋_GB2312" pitchFamily="49" charset="-122"/>
              </a:rPr>
              <a:t>;</a:t>
            </a:r>
          </a:p>
          <a:p>
            <a:pPr lvl="1">
              <a:lnSpc>
                <a:spcPct val="105000"/>
              </a:lnSpc>
              <a:spcBef>
                <a:spcPct val="1500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然后在 </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所在的叶结点中删除 </a:t>
            </a:r>
            <a:r>
              <a:rPr lang="en-US" altLang="zh-CN" sz="3000" b="1" i="1">
                <a:latin typeface="Times New Roman" panose="02020603050405020304" pitchFamily="18" charset="0"/>
                <a:ea typeface="仿宋_GB2312" pitchFamily="49" charset="-122"/>
              </a:rPr>
              <a:t>x</a:t>
            </a:r>
            <a:r>
              <a:rPr lang="zh-CN" altLang="en-US" sz="3000" b="1">
                <a:latin typeface="Times New Roman" panose="02020603050405020304" pitchFamily="18" charset="0"/>
                <a:ea typeface="仿宋_GB2312" pitchFamily="49" charset="-122"/>
              </a:rPr>
              <a:t>。</a:t>
            </a:r>
          </a:p>
        </p:txBody>
      </p:sp>
      <p:sp>
        <p:nvSpPr>
          <p:cNvPr id="843779" name="Rectangle 3">
            <a:extLst>
              <a:ext uri="{FF2B5EF4-FFF2-40B4-BE49-F238E27FC236}">
                <a16:creationId xmlns:a16="http://schemas.microsoft.com/office/drawing/2014/main" id="{59FA3F9C-21A9-4A39-B56E-FC663D0B2E92}"/>
              </a:ext>
            </a:extLst>
          </p:cNvPr>
          <p:cNvSpPr>
            <a:spLocks noGrp="1" noChangeArrowheads="1"/>
          </p:cNvSpPr>
          <p:nvPr>
            <p:ph type="title"/>
          </p:nvPr>
        </p:nvSpPr>
        <p:spPr>
          <a:xfrm>
            <a:off x="431800" y="441325"/>
            <a:ext cx="8229600" cy="935038"/>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B </a:t>
            </a:r>
            <a:r>
              <a:rPr lang="zh-CN" altLang="en-US" sz="4000" b="1">
                <a:solidFill>
                  <a:schemeClr val="tx2"/>
                </a:solidFill>
                <a:latin typeface="华文新魏" panose="02010800040101010101" pitchFamily="2" charset="-122"/>
                <a:ea typeface="华文新魏" panose="02010800040101010101" pitchFamily="2" charset="-122"/>
              </a:rPr>
              <a:t>树的删除</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a:extLst>
              <a:ext uri="{FF2B5EF4-FFF2-40B4-BE49-F238E27FC236}">
                <a16:creationId xmlns:a16="http://schemas.microsoft.com/office/drawing/2014/main" id="{D72896E6-D74D-48B1-A9F2-DE6C20857E73}"/>
              </a:ext>
            </a:extLst>
          </p:cNvPr>
          <p:cNvSpPr>
            <a:spLocks noGrp="1"/>
          </p:cNvSpPr>
          <p:nvPr>
            <p:ph type="sldNum" sz="quarter" idx="11"/>
          </p:nvPr>
        </p:nvSpPr>
        <p:spPr/>
        <p:txBody>
          <a:bodyPr/>
          <a:lstStyle/>
          <a:p>
            <a:fld id="{984B0385-E296-48EF-A6AD-D7406C2F4D36}" type="slidenum">
              <a:rPr lang="en-US" altLang="zh-CN"/>
              <a:pPr/>
              <a:t>153</a:t>
            </a:fld>
            <a:endParaRPr lang="en-US" altLang="zh-CN"/>
          </a:p>
        </p:txBody>
      </p:sp>
      <p:sp>
        <p:nvSpPr>
          <p:cNvPr id="565251" name="Rectangle 3">
            <a:extLst>
              <a:ext uri="{FF2B5EF4-FFF2-40B4-BE49-F238E27FC236}">
                <a16:creationId xmlns:a16="http://schemas.microsoft.com/office/drawing/2014/main" id="{64357551-F1D3-4078-A0F5-E5C8AAA5D935}"/>
              </a:ext>
            </a:extLst>
          </p:cNvPr>
          <p:cNvSpPr>
            <a:spLocks noGrp="1" noChangeArrowheads="1"/>
          </p:cNvSpPr>
          <p:nvPr>
            <p:ph type="body" idx="1"/>
          </p:nvPr>
        </p:nvSpPr>
        <p:spPr>
          <a:xfrm>
            <a:off x="623888" y="715963"/>
            <a:ext cx="7943850" cy="5700712"/>
          </a:xfrm>
        </p:spPr>
        <p:txBody>
          <a:bodyPr/>
          <a:lstStyle/>
          <a:p>
            <a:pPr marL="609600" indent="-609600">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在叶结点上的删除有 </a:t>
            </a:r>
            <a:r>
              <a:rPr lang="en-US" altLang="zh-CN" sz="3000" b="1">
                <a:latin typeface="Times New Roman" panose="02020603050405020304" pitchFamily="18" charset="0"/>
                <a:ea typeface="仿宋_GB2312" pitchFamily="49" charset="-122"/>
              </a:rPr>
              <a:t>4 </a:t>
            </a:r>
            <a:r>
              <a:rPr lang="zh-CN" altLang="en-US" sz="3000" b="1">
                <a:latin typeface="Times New Roman" panose="02020603050405020304" pitchFamily="18" charset="0"/>
                <a:ea typeface="仿宋_GB2312" pitchFamily="49" charset="-122"/>
              </a:rPr>
              <a:t>种情况。</a:t>
            </a:r>
          </a:p>
          <a:p>
            <a:pPr marL="609600" indent="-609600">
              <a:lnSpc>
                <a:spcPct val="110000"/>
              </a:lnSpc>
              <a:buClr>
                <a:schemeClr val="tx2"/>
              </a:buClr>
              <a:buSzTx/>
              <a:buFont typeface="Wingdings" panose="05000000000000000000" pitchFamily="2" charset="2"/>
              <a:buChar char=""/>
            </a:pPr>
            <a:r>
              <a:rPr lang="zh-CN" altLang="en-US" sz="3000" b="1">
                <a:ea typeface="仿宋_GB2312" pitchFamily="49" charset="-122"/>
              </a:rPr>
              <a:t>被删关键码所在叶结点同时是根结点且删除前该结点中关</a:t>
            </a:r>
            <a:r>
              <a:rPr lang="zh-CN" altLang="en-US" sz="3000" b="1">
                <a:latin typeface="Times New Roman" panose="02020603050405020304" pitchFamily="18" charset="0"/>
                <a:ea typeface="仿宋_GB2312" pitchFamily="49" charset="-122"/>
              </a:rPr>
              <a:t>键码个数</a:t>
            </a:r>
            <a:r>
              <a:rPr lang="en-US" altLang="zh-CN" sz="3000" b="1" i="1">
                <a:latin typeface="Times New Roman" panose="02020603050405020304" pitchFamily="18" charset="0"/>
                <a:ea typeface="仿宋_GB2312" pitchFamily="49" charset="-122"/>
              </a:rPr>
              <a:t>n</a:t>
            </a:r>
            <a:r>
              <a:rPr lang="en-US" altLang="zh-CN" sz="3000" b="1">
                <a:latin typeface="仿宋_GB2312" pitchFamily="49" charset="-122"/>
                <a:ea typeface="仿宋_GB2312" pitchFamily="49" charset="-122"/>
              </a:rPr>
              <a:t>≥</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，则直接</a:t>
            </a:r>
            <a:r>
              <a:rPr lang="zh-CN" altLang="en-US" sz="3000" b="1">
                <a:ea typeface="仿宋_GB2312" pitchFamily="49" charset="-122"/>
              </a:rPr>
              <a:t>删去该关键码并将修改后的结点写回磁盘。</a:t>
            </a:r>
          </a:p>
          <a:p>
            <a:pPr marL="609600" indent="-609600">
              <a:lnSpc>
                <a:spcPct val="110000"/>
              </a:lnSpc>
              <a:buClr>
                <a:schemeClr val="tx2"/>
              </a:buClr>
              <a:buSzTx/>
              <a:buFont typeface="Wingdings" panose="05000000000000000000" pitchFamily="2" charset="2"/>
              <a:buChar char=""/>
            </a:pPr>
            <a:endParaRPr lang="zh-CN" altLang="en-US" sz="3000" b="1">
              <a:ea typeface="仿宋_GB2312" pitchFamily="49" charset="-122"/>
            </a:endParaRPr>
          </a:p>
          <a:p>
            <a:pPr marL="609600" indent="-609600">
              <a:lnSpc>
                <a:spcPct val="110000"/>
              </a:lnSpc>
              <a:buClr>
                <a:schemeClr val="tx2"/>
              </a:buClr>
              <a:buSzTx/>
              <a:buFont typeface="Wingdings" panose="05000000000000000000" pitchFamily="2" charset="2"/>
              <a:buChar char=""/>
            </a:pPr>
            <a:endParaRPr lang="zh-CN" altLang="en-US" sz="3000" b="1">
              <a:ea typeface="仿宋_GB2312" pitchFamily="49" charset="-122"/>
            </a:endParaRPr>
          </a:p>
          <a:p>
            <a:pPr marL="609600" indent="-609600">
              <a:lnSpc>
                <a:spcPct val="110000"/>
              </a:lnSpc>
              <a:buClr>
                <a:srgbClr val="CC3300"/>
              </a:buClr>
              <a:buSzTx/>
              <a:buFont typeface="Wingdings" panose="05000000000000000000" pitchFamily="2" charset="2"/>
              <a:buChar char=""/>
            </a:pPr>
            <a:r>
              <a:rPr lang="zh-CN" altLang="en-US" sz="3000" b="1">
                <a:latin typeface="Times New Roman" panose="02020603050405020304" pitchFamily="18" charset="0"/>
                <a:ea typeface="仿宋_GB2312" pitchFamily="49" charset="-122"/>
              </a:rPr>
              <a:t>被删关键码所在叶结点不是根结点且删除前该结点中关键码个数 </a:t>
            </a:r>
            <a:r>
              <a:rPr lang="en-US" altLang="zh-CN" sz="3000" b="1" i="1">
                <a:latin typeface="Times New Roman" panose="02020603050405020304" pitchFamily="18" charset="0"/>
                <a:ea typeface="仿宋_GB2312" pitchFamily="49" charset="-122"/>
              </a:rPr>
              <a:t>n</a:t>
            </a:r>
            <a:r>
              <a:rPr lang="en-US" altLang="zh-CN" sz="3000" b="1">
                <a:latin typeface="仿宋_GB2312" pitchFamily="49" charset="-122"/>
                <a:ea typeface="仿宋_GB2312" pitchFamily="49" charset="-122"/>
              </a:rPr>
              <a:t>≥</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则直接删去该关键码并将修改后的结点写回磁盘</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删除结束。</a:t>
            </a:r>
          </a:p>
        </p:txBody>
      </p:sp>
      <p:grpSp>
        <p:nvGrpSpPr>
          <p:cNvPr id="565264" name="Group 16">
            <a:extLst>
              <a:ext uri="{FF2B5EF4-FFF2-40B4-BE49-F238E27FC236}">
                <a16:creationId xmlns:a16="http://schemas.microsoft.com/office/drawing/2014/main" id="{0BEE878A-E111-44B3-BAB7-4252FD5BCFEE}"/>
              </a:ext>
            </a:extLst>
          </p:cNvPr>
          <p:cNvGrpSpPr>
            <a:grpSpLocks/>
          </p:cNvGrpSpPr>
          <p:nvPr/>
        </p:nvGrpSpPr>
        <p:grpSpPr bwMode="auto">
          <a:xfrm>
            <a:off x="1600200" y="2889250"/>
            <a:ext cx="5943600" cy="1066800"/>
            <a:chOff x="1008" y="1820"/>
            <a:chExt cx="3744" cy="672"/>
          </a:xfrm>
        </p:grpSpPr>
        <p:sp>
          <p:nvSpPr>
            <p:cNvPr id="565254" name="Rectangle 6" descr="羊皮纸">
              <a:extLst>
                <a:ext uri="{FF2B5EF4-FFF2-40B4-BE49-F238E27FC236}">
                  <a16:creationId xmlns:a16="http://schemas.microsoft.com/office/drawing/2014/main" id="{9FE40E4C-C726-4847-AB0B-D938A96A452C}"/>
                </a:ext>
              </a:extLst>
            </p:cNvPr>
            <p:cNvSpPr>
              <a:spLocks noChangeArrowheads="1"/>
            </p:cNvSpPr>
            <p:nvPr/>
          </p:nvSpPr>
          <p:spPr bwMode="auto">
            <a:xfrm>
              <a:off x="2112" y="1916"/>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36  49</a:t>
              </a:r>
              <a:endParaRPr kumimoji="1" lang="en-US" altLang="zh-CN" sz="2400">
                <a:ea typeface="宋体" panose="02010600030101010101" pitchFamily="2" charset="-122"/>
              </a:endParaRPr>
            </a:p>
          </p:txBody>
        </p:sp>
        <p:sp>
          <p:nvSpPr>
            <p:cNvPr id="565255" name="Line 7">
              <a:extLst>
                <a:ext uri="{FF2B5EF4-FFF2-40B4-BE49-F238E27FC236}">
                  <a16:creationId xmlns:a16="http://schemas.microsoft.com/office/drawing/2014/main" id="{AF506592-6DB0-4D52-91B0-7BC13BD2D54D}"/>
                </a:ext>
              </a:extLst>
            </p:cNvPr>
            <p:cNvSpPr>
              <a:spLocks noChangeShapeType="1"/>
            </p:cNvSpPr>
            <p:nvPr/>
          </p:nvSpPr>
          <p:spPr bwMode="auto">
            <a:xfrm>
              <a:off x="2544" y="210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56" name="Line 8">
              <a:extLst>
                <a:ext uri="{FF2B5EF4-FFF2-40B4-BE49-F238E27FC236}">
                  <a16:creationId xmlns:a16="http://schemas.microsoft.com/office/drawing/2014/main" id="{6C43F767-D139-4E6B-93E8-683777DEA35A}"/>
                </a:ext>
              </a:extLst>
            </p:cNvPr>
            <p:cNvSpPr>
              <a:spLocks noChangeShapeType="1"/>
            </p:cNvSpPr>
            <p:nvPr/>
          </p:nvSpPr>
          <p:spPr bwMode="auto">
            <a:xfrm>
              <a:off x="2208" y="210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57" name="Line 9">
              <a:extLst>
                <a:ext uri="{FF2B5EF4-FFF2-40B4-BE49-F238E27FC236}">
                  <a16:creationId xmlns:a16="http://schemas.microsoft.com/office/drawing/2014/main" id="{3E9EF9A9-4120-4C91-8C1F-0B22C4A2999A}"/>
                </a:ext>
              </a:extLst>
            </p:cNvPr>
            <p:cNvSpPr>
              <a:spLocks noChangeShapeType="1"/>
            </p:cNvSpPr>
            <p:nvPr/>
          </p:nvSpPr>
          <p:spPr bwMode="auto">
            <a:xfrm>
              <a:off x="2880" y="210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58" name="Text Box 10">
              <a:extLst>
                <a:ext uri="{FF2B5EF4-FFF2-40B4-BE49-F238E27FC236}">
                  <a16:creationId xmlns:a16="http://schemas.microsoft.com/office/drawing/2014/main" id="{B23E578B-282D-4EEF-9D2F-7D7C44C1BD11}"/>
                </a:ext>
              </a:extLst>
            </p:cNvPr>
            <p:cNvSpPr txBox="1">
              <a:spLocks noChangeArrowheads="1"/>
            </p:cNvSpPr>
            <p:nvPr/>
          </p:nvSpPr>
          <p:spPr bwMode="auto">
            <a:xfrm>
              <a:off x="1008" y="1950"/>
              <a:ext cx="680" cy="34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000" b="1" i="1">
                  <a:solidFill>
                    <a:srgbClr val="009900"/>
                  </a:solidFill>
                  <a:ea typeface="宋体" panose="02010600030101010101" pitchFamily="2" charset="-122"/>
                </a:rPr>
                <a:t>m</a:t>
              </a:r>
              <a:r>
                <a:rPr kumimoji="1" lang="en-US" altLang="zh-CN" sz="3000" b="1">
                  <a:solidFill>
                    <a:srgbClr val="009900"/>
                  </a:solidFill>
                  <a:ea typeface="宋体" panose="02010600030101010101" pitchFamily="2" charset="-122"/>
                </a:rPr>
                <a:t> = 3</a:t>
              </a:r>
              <a:endParaRPr kumimoji="1" lang="en-US" altLang="zh-CN" sz="3000">
                <a:ea typeface="宋体" panose="02010600030101010101" pitchFamily="2" charset="-122"/>
              </a:endParaRPr>
            </a:p>
          </p:txBody>
        </p:sp>
        <p:sp>
          <p:nvSpPr>
            <p:cNvPr id="565259" name="AutoShape 11">
              <a:extLst>
                <a:ext uri="{FF2B5EF4-FFF2-40B4-BE49-F238E27FC236}">
                  <a16:creationId xmlns:a16="http://schemas.microsoft.com/office/drawing/2014/main" id="{C5B7631D-12D2-4B22-8C90-2D29BBEA622B}"/>
                </a:ext>
              </a:extLst>
            </p:cNvPr>
            <p:cNvSpPr>
              <a:spLocks noChangeArrowheads="1"/>
            </p:cNvSpPr>
            <p:nvPr/>
          </p:nvSpPr>
          <p:spPr bwMode="auto">
            <a:xfrm>
              <a:off x="3264" y="2204"/>
              <a:ext cx="768" cy="192"/>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60" name="Text Box 12">
              <a:extLst>
                <a:ext uri="{FF2B5EF4-FFF2-40B4-BE49-F238E27FC236}">
                  <a16:creationId xmlns:a16="http://schemas.microsoft.com/office/drawing/2014/main" id="{E9159BB5-170D-45C2-9687-58774E1F77DE}"/>
                </a:ext>
              </a:extLst>
            </p:cNvPr>
            <p:cNvSpPr txBox="1">
              <a:spLocks noChangeArrowheads="1"/>
            </p:cNvSpPr>
            <p:nvPr/>
          </p:nvSpPr>
          <p:spPr bwMode="auto">
            <a:xfrm>
              <a:off x="3216" y="1820"/>
              <a:ext cx="788"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solidFill>
                    <a:srgbClr val="009900"/>
                  </a:solidFill>
                  <a:ea typeface="隶书" panose="02010509060101010101" pitchFamily="49" charset="-122"/>
                </a:rPr>
                <a:t>删除</a:t>
              </a:r>
              <a:r>
                <a:rPr kumimoji="1" lang="en-US" altLang="zh-CN" sz="2800" b="1">
                  <a:solidFill>
                    <a:srgbClr val="009900"/>
                  </a:solidFill>
                </a:rPr>
                <a:t>36</a:t>
              </a:r>
              <a:endParaRPr kumimoji="1" lang="en-US" altLang="zh-CN" sz="2400">
                <a:ea typeface="宋体" panose="02010600030101010101" pitchFamily="2" charset="-122"/>
              </a:endParaRPr>
            </a:p>
          </p:txBody>
        </p:sp>
        <p:sp>
          <p:nvSpPr>
            <p:cNvPr id="565261" name="Rectangle 13" descr="羊皮纸">
              <a:extLst>
                <a:ext uri="{FF2B5EF4-FFF2-40B4-BE49-F238E27FC236}">
                  <a16:creationId xmlns:a16="http://schemas.microsoft.com/office/drawing/2014/main" id="{8E89E0C9-A9A0-40C2-8BA1-BC8009039DF2}"/>
                </a:ext>
              </a:extLst>
            </p:cNvPr>
            <p:cNvSpPr>
              <a:spLocks noChangeArrowheads="1"/>
            </p:cNvSpPr>
            <p:nvPr/>
          </p:nvSpPr>
          <p:spPr bwMode="auto">
            <a:xfrm>
              <a:off x="4224" y="1916"/>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49</a:t>
              </a:r>
              <a:endParaRPr kumimoji="1" lang="en-US" altLang="zh-CN" sz="2400">
                <a:ea typeface="宋体" panose="02010600030101010101" pitchFamily="2" charset="-122"/>
              </a:endParaRPr>
            </a:p>
          </p:txBody>
        </p:sp>
        <p:sp>
          <p:nvSpPr>
            <p:cNvPr id="565262" name="Line 14">
              <a:extLst>
                <a:ext uri="{FF2B5EF4-FFF2-40B4-BE49-F238E27FC236}">
                  <a16:creationId xmlns:a16="http://schemas.microsoft.com/office/drawing/2014/main" id="{B1236D55-5782-43F5-9655-E87549454F5E}"/>
                </a:ext>
              </a:extLst>
            </p:cNvPr>
            <p:cNvSpPr>
              <a:spLocks noChangeShapeType="1"/>
            </p:cNvSpPr>
            <p:nvPr/>
          </p:nvSpPr>
          <p:spPr bwMode="auto">
            <a:xfrm>
              <a:off x="4320" y="210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63" name="Line 15">
              <a:extLst>
                <a:ext uri="{FF2B5EF4-FFF2-40B4-BE49-F238E27FC236}">
                  <a16:creationId xmlns:a16="http://schemas.microsoft.com/office/drawing/2014/main" id="{EEBF7681-99FF-403B-9BD0-69C35828A257}"/>
                </a:ext>
              </a:extLst>
            </p:cNvPr>
            <p:cNvSpPr>
              <a:spLocks noChangeShapeType="1"/>
            </p:cNvSpPr>
            <p:nvPr/>
          </p:nvSpPr>
          <p:spPr bwMode="auto">
            <a:xfrm>
              <a:off x="4656" y="210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4">
            <a:extLst>
              <a:ext uri="{FF2B5EF4-FFF2-40B4-BE49-F238E27FC236}">
                <a16:creationId xmlns:a16="http://schemas.microsoft.com/office/drawing/2014/main" id="{E8C5A71C-C48D-48F5-8C1B-622C79224ABB}"/>
              </a:ext>
            </a:extLst>
          </p:cNvPr>
          <p:cNvSpPr>
            <a:spLocks noGrp="1"/>
          </p:cNvSpPr>
          <p:nvPr>
            <p:ph type="sldNum" sz="quarter" idx="11"/>
          </p:nvPr>
        </p:nvSpPr>
        <p:spPr/>
        <p:txBody>
          <a:bodyPr/>
          <a:lstStyle/>
          <a:p>
            <a:fld id="{EC304BC3-CAD8-4127-982B-D12E970277ED}" type="slidenum">
              <a:rPr lang="en-US" altLang="zh-CN"/>
              <a:pPr/>
              <a:t>154</a:t>
            </a:fld>
            <a:endParaRPr lang="en-US" altLang="zh-CN"/>
          </a:p>
        </p:txBody>
      </p:sp>
      <p:grpSp>
        <p:nvGrpSpPr>
          <p:cNvPr id="567373" name="Group 77">
            <a:extLst>
              <a:ext uri="{FF2B5EF4-FFF2-40B4-BE49-F238E27FC236}">
                <a16:creationId xmlns:a16="http://schemas.microsoft.com/office/drawing/2014/main" id="{35C354E8-0D92-4240-963D-D5CA96F5DCF6}"/>
              </a:ext>
            </a:extLst>
          </p:cNvPr>
          <p:cNvGrpSpPr>
            <a:grpSpLocks/>
          </p:cNvGrpSpPr>
          <p:nvPr/>
        </p:nvGrpSpPr>
        <p:grpSpPr bwMode="auto">
          <a:xfrm>
            <a:off x="395288" y="476250"/>
            <a:ext cx="8091487" cy="5832475"/>
            <a:chOff x="136" y="115"/>
            <a:chExt cx="5209" cy="3965"/>
          </a:xfrm>
        </p:grpSpPr>
        <p:sp>
          <p:nvSpPr>
            <p:cNvPr id="567298" name="Rectangle 2" descr="羊皮纸">
              <a:extLst>
                <a:ext uri="{FF2B5EF4-FFF2-40B4-BE49-F238E27FC236}">
                  <a16:creationId xmlns:a16="http://schemas.microsoft.com/office/drawing/2014/main" id="{E1CE1648-DBEB-4FB5-B192-D5959B1A1761}"/>
                </a:ext>
              </a:extLst>
            </p:cNvPr>
            <p:cNvSpPr>
              <a:spLocks noChangeArrowheads="1"/>
            </p:cNvSpPr>
            <p:nvPr/>
          </p:nvSpPr>
          <p:spPr bwMode="auto">
            <a:xfrm>
              <a:off x="2016" y="1392"/>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55  58</a:t>
              </a:r>
              <a:endParaRPr kumimoji="1" lang="en-US" altLang="zh-CN" sz="2400">
                <a:ea typeface="宋体" panose="02010600030101010101" pitchFamily="2" charset="-122"/>
              </a:endParaRPr>
            </a:p>
          </p:txBody>
        </p:sp>
        <p:sp>
          <p:nvSpPr>
            <p:cNvPr id="567299" name="AutoShape 3" descr="新闻纸">
              <a:extLst>
                <a:ext uri="{FF2B5EF4-FFF2-40B4-BE49-F238E27FC236}">
                  <a16:creationId xmlns:a16="http://schemas.microsoft.com/office/drawing/2014/main" id="{F9773FD3-EFE2-44EF-8BDB-FAD933E076D0}"/>
                </a:ext>
              </a:extLst>
            </p:cNvPr>
            <p:cNvSpPr>
              <a:spLocks noChangeArrowheads="1"/>
            </p:cNvSpPr>
            <p:nvPr/>
          </p:nvSpPr>
          <p:spPr bwMode="auto">
            <a:xfrm>
              <a:off x="2736" y="2064"/>
              <a:ext cx="816" cy="336"/>
            </a:xfrm>
            <a:prstGeom prst="wedgeRectCallout">
              <a:avLst>
                <a:gd name="adj1" fmla="val -100611"/>
                <a:gd name="adj2" fmla="val -157440"/>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67300" name="Text Box 4">
              <a:extLst>
                <a:ext uri="{FF2B5EF4-FFF2-40B4-BE49-F238E27FC236}">
                  <a16:creationId xmlns:a16="http://schemas.microsoft.com/office/drawing/2014/main" id="{6D1933A9-003B-4C86-8B7D-661A5BD94000}"/>
                </a:ext>
              </a:extLst>
            </p:cNvPr>
            <p:cNvSpPr txBox="1">
              <a:spLocks noChangeArrowheads="1"/>
            </p:cNvSpPr>
            <p:nvPr/>
          </p:nvSpPr>
          <p:spPr bwMode="auto">
            <a:xfrm>
              <a:off x="2736" y="2064"/>
              <a:ext cx="10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chemeClr val="tx2"/>
                  </a:solidFill>
                  <a:effectLst>
                    <a:outerShdw blurRad="38100" dist="38100" dir="2700000" algn="tl">
                      <a:srgbClr val="C0C0C0"/>
                    </a:outerShdw>
                  </a:effectLst>
                </a:rPr>
                <a:t>删除</a:t>
              </a:r>
              <a:r>
                <a:rPr kumimoji="1" lang="en-US" altLang="zh-CN" sz="2800" b="1">
                  <a:solidFill>
                    <a:schemeClr val="tx2"/>
                  </a:solidFill>
                  <a:effectLst>
                    <a:outerShdw blurRad="38100" dist="38100" dir="2700000" algn="tl">
                      <a:srgbClr val="C0C0C0"/>
                    </a:outerShdw>
                  </a:effectLst>
                  <a:ea typeface="楷体_GB2312" panose="02010609030101010101" pitchFamily="49" charset="-122"/>
                </a:rPr>
                <a:t>55</a:t>
              </a:r>
              <a:endParaRPr kumimoji="1" lang="en-US" altLang="zh-CN" sz="2400" b="1">
                <a:ea typeface="宋体" panose="02010600030101010101" pitchFamily="2" charset="-122"/>
              </a:endParaRPr>
            </a:p>
          </p:txBody>
        </p:sp>
        <p:sp>
          <p:nvSpPr>
            <p:cNvPr id="567301" name="Text Box 5">
              <a:extLst>
                <a:ext uri="{FF2B5EF4-FFF2-40B4-BE49-F238E27FC236}">
                  <a16:creationId xmlns:a16="http://schemas.microsoft.com/office/drawing/2014/main" id="{1B90BF93-D0CF-420A-9FC0-98ECBF2F4E11}"/>
                </a:ext>
              </a:extLst>
            </p:cNvPr>
            <p:cNvSpPr txBox="1">
              <a:spLocks noChangeArrowheads="1"/>
            </p:cNvSpPr>
            <p:nvPr/>
          </p:nvSpPr>
          <p:spPr bwMode="auto">
            <a:xfrm>
              <a:off x="269" y="2129"/>
              <a:ext cx="1104"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000" b="1" u="sng">
                  <a:solidFill>
                    <a:srgbClr val="008000"/>
                  </a:solidFill>
                  <a:effectLst>
                    <a:outerShdw blurRad="38100" dist="38100" dir="2700000" algn="tl">
                      <a:srgbClr val="C0C0C0"/>
                    </a:outerShdw>
                  </a:effectLst>
                </a:rPr>
                <a:t>简单删除</a:t>
              </a:r>
              <a:endParaRPr kumimoji="1" lang="zh-CN" altLang="en-US" sz="3000" b="1">
                <a:ea typeface="宋体" panose="02010600030101010101" pitchFamily="2" charset="-122"/>
              </a:endParaRPr>
            </a:p>
          </p:txBody>
        </p:sp>
        <p:sp>
          <p:nvSpPr>
            <p:cNvPr id="567302" name="Rectangle 6" descr="羊皮纸">
              <a:extLst>
                <a:ext uri="{FF2B5EF4-FFF2-40B4-BE49-F238E27FC236}">
                  <a16:creationId xmlns:a16="http://schemas.microsoft.com/office/drawing/2014/main" id="{77A9E1C0-C05B-49DA-8BFD-D1D6BCC3FB56}"/>
                </a:ext>
              </a:extLst>
            </p:cNvPr>
            <p:cNvSpPr>
              <a:spLocks noChangeArrowheads="1"/>
            </p:cNvSpPr>
            <p:nvPr/>
          </p:nvSpPr>
          <p:spPr bwMode="auto">
            <a:xfrm>
              <a:off x="4032" y="1392"/>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75  80</a:t>
              </a:r>
              <a:endParaRPr kumimoji="1" lang="en-US" altLang="zh-CN" sz="2400">
                <a:ea typeface="宋体" panose="02010600030101010101" pitchFamily="2" charset="-122"/>
              </a:endParaRPr>
            </a:p>
          </p:txBody>
        </p:sp>
        <p:sp>
          <p:nvSpPr>
            <p:cNvPr id="567303" name="Line 7">
              <a:extLst>
                <a:ext uri="{FF2B5EF4-FFF2-40B4-BE49-F238E27FC236}">
                  <a16:creationId xmlns:a16="http://schemas.microsoft.com/office/drawing/2014/main" id="{FFDD4B7C-398F-4369-A669-CA80F49B22DD}"/>
                </a:ext>
              </a:extLst>
            </p:cNvPr>
            <p:cNvSpPr>
              <a:spLocks noChangeShapeType="1"/>
            </p:cNvSpPr>
            <p:nvPr/>
          </p:nvSpPr>
          <p:spPr bwMode="auto">
            <a:xfrm>
              <a:off x="4464"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4" name="Line 8">
              <a:extLst>
                <a:ext uri="{FF2B5EF4-FFF2-40B4-BE49-F238E27FC236}">
                  <a16:creationId xmlns:a16="http://schemas.microsoft.com/office/drawing/2014/main" id="{BFE185DB-D72B-4C62-98C6-6BFA86444045}"/>
                </a:ext>
              </a:extLst>
            </p:cNvPr>
            <p:cNvSpPr>
              <a:spLocks noChangeShapeType="1"/>
            </p:cNvSpPr>
            <p:nvPr/>
          </p:nvSpPr>
          <p:spPr bwMode="auto">
            <a:xfrm>
              <a:off x="4128"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5" name="Line 9">
              <a:extLst>
                <a:ext uri="{FF2B5EF4-FFF2-40B4-BE49-F238E27FC236}">
                  <a16:creationId xmlns:a16="http://schemas.microsoft.com/office/drawing/2014/main" id="{19D632E5-6C30-49CA-A663-B29690327B03}"/>
                </a:ext>
              </a:extLst>
            </p:cNvPr>
            <p:cNvSpPr>
              <a:spLocks noChangeShapeType="1"/>
            </p:cNvSpPr>
            <p:nvPr/>
          </p:nvSpPr>
          <p:spPr bwMode="auto">
            <a:xfrm>
              <a:off x="4800"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6" name="Text Box 10">
              <a:extLst>
                <a:ext uri="{FF2B5EF4-FFF2-40B4-BE49-F238E27FC236}">
                  <a16:creationId xmlns:a16="http://schemas.microsoft.com/office/drawing/2014/main" id="{324EEBAB-CF94-41C4-B2CE-93C2F982392E}"/>
                </a:ext>
              </a:extLst>
            </p:cNvPr>
            <p:cNvSpPr txBox="1">
              <a:spLocks noChangeArrowheads="1"/>
            </p:cNvSpPr>
            <p:nvPr/>
          </p:nvSpPr>
          <p:spPr bwMode="auto">
            <a:xfrm>
              <a:off x="288" y="226"/>
              <a:ext cx="695" cy="37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000" b="1" i="1">
                  <a:solidFill>
                    <a:srgbClr val="009900"/>
                  </a:solidFill>
                  <a:ea typeface="宋体" panose="02010600030101010101" pitchFamily="2" charset="-122"/>
                </a:rPr>
                <a:t>m</a:t>
              </a:r>
              <a:r>
                <a:rPr kumimoji="1" lang="en-US" altLang="zh-CN" sz="3000" b="1">
                  <a:solidFill>
                    <a:srgbClr val="009900"/>
                  </a:solidFill>
                  <a:ea typeface="宋体" panose="02010600030101010101" pitchFamily="2" charset="-122"/>
                </a:rPr>
                <a:t> = 3</a:t>
              </a:r>
              <a:endParaRPr kumimoji="1" lang="en-US" altLang="zh-CN" sz="3000">
                <a:ea typeface="宋体" panose="02010600030101010101" pitchFamily="2" charset="-122"/>
              </a:endParaRPr>
            </a:p>
          </p:txBody>
        </p:sp>
        <p:sp>
          <p:nvSpPr>
            <p:cNvPr id="567307" name="AutoShape 11">
              <a:extLst>
                <a:ext uri="{FF2B5EF4-FFF2-40B4-BE49-F238E27FC236}">
                  <a16:creationId xmlns:a16="http://schemas.microsoft.com/office/drawing/2014/main" id="{AC633817-9A3E-445D-AB3D-DC12BED6399D}"/>
                </a:ext>
              </a:extLst>
            </p:cNvPr>
            <p:cNvSpPr>
              <a:spLocks noChangeArrowheads="1"/>
            </p:cNvSpPr>
            <p:nvPr/>
          </p:nvSpPr>
          <p:spPr bwMode="auto">
            <a:xfrm>
              <a:off x="4560" y="1008"/>
              <a:ext cx="768" cy="192"/>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8" name="Text Box 12">
              <a:extLst>
                <a:ext uri="{FF2B5EF4-FFF2-40B4-BE49-F238E27FC236}">
                  <a16:creationId xmlns:a16="http://schemas.microsoft.com/office/drawing/2014/main" id="{16EF0C6F-EE05-4765-91BF-E49DF154B831}"/>
                </a:ext>
              </a:extLst>
            </p:cNvPr>
            <p:cNvSpPr txBox="1">
              <a:spLocks noChangeArrowheads="1"/>
            </p:cNvSpPr>
            <p:nvPr/>
          </p:nvSpPr>
          <p:spPr bwMode="auto">
            <a:xfrm>
              <a:off x="4540" y="633"/>
              <a:ext cx="805" cy="35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solidFill>
                    <a:srgbClr val="009900"/>
                  </a:solidFill>
                  <a:ea typeface="隶书" panose="02010509060101010101" pitchFamily="49" charset="-122"/>
                </a:rPr>
                <a:t>删除</a:t>
              </a:r>
              <a:r>
                <a:rPr kumimoji="1" lang="en-US" altLang="zh-CN" sz="2800" b="1">
                  <a:solidFill>
                    <a:srgbClr val="009900"/>
                  </a:solidFill>
                </a:rPr>
                <a:t>55</a:t>
              </a:r>
              <a:endParaRPr kumimoji="1" lang="en-US" altLang="zh-CN" sz="2400">
                <a:ea typeface="宋体" panose="02010600030101010101" pitchFamily="2" charset="-122"/>
              </a:endParaRPr>
            </a:p>
          </p:txBody>
        </p:sp>
        <p:sp>
          <p:nvSpPr>
            <p:cNvPr id="567309" name="Rectangle 13" descr="羊皮纸">
              <a:extLst>
                <a:ext uri="{FF2B5EF4-FFF2-40B4-BE49-F238E27FC236}">
                  <a16:creationId xmlns:a16="http://schemas.microsoft.com/office/drawing/2014/main" id="{6082829A-B5BB-42D0-9998-B3CDB6D57713}"/>
                </a:ext>
              </a:extLst>
            </p:cNvPr>
            <p:cNvSpPr>
              <a:spLocks noChangeArrowheads="1"/>
            </p:cNvSpPr>
            <p:nvPr/>
          </p:nvSpPr>
          <p:spPr bwMode="auto">
            <a:xfrm>
              <a:off x="384" y="1392"/>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67310" name="Line 14">
              <a:extLst>
                <a:ext uri="{FF2B5EF4-FFF2-40B4-BE49-F238E27FC236}">
                  <a16:creationId xmlns:a16="http://schemas.microsoft.com/office/drawing/2014/main" id="{AD0A4F47-A797-4B97-995A-1898A16D15A2}"/>
                </a:ext>
              </a:extLst>
            </p:cNvPr>
            <p:cNvSpPr>
              <a:spLocks noChangeShapeType="1"/>
            </p:cNvSpPr>
            <p:nvPr/>
          </p:nvSpPr>
          <p:spPr bwMode="auto">
            <a:xfrm>
              <a:off x="480"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1" name="Line 15">
              <a:extLst>
                <a:ext uri="{FF2B5EF4-FFF2-40B4-BE49-F238E27FC236}">
                  <a16:creationId xmlns:a16="http://schemas.microsoft.com/office/drawing/2014/main" id="{3FB421CE-1964-42E3-8351-5DE5B05E8FFD}"/>
                </a:ext>
              </a:extLst>
            </p:cNvPr>
            <p:cNvSpPr>
              <a:spLocks noChangeShapeType="1"/>
            </p:cNvSpPr>
            <p:nvPr/>
          </p:nvSpPr>
          <p:spPr bwMode="auto">
            <a:xfrm>
              <a:off x="816"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2" name="Rectangle 16" descr="羊皮纸">
              <a:extLst>
                <a:ext uri="{FF2B5EF4-FFF2-40B4-BE49-F238E27FC236}">
                  <a16:creationId xmlns:a16="http://schemas.microsoft.com/office/drawing/2014/main" id="{2B44FD0F-C010-4572-AE35-30457721C456}"/>
                </a:ext>
              </a:extLst>
            </p:cNvPr>
            <p:cNvSpPr>
              <a:spLocks noChangeArrowheads="1"/>
            </p:cNvSpPr>
            <p:nvPr/>
          </p:nvSpPr>
          <p:spPr bwMode="auto">
            <a:xfrm>
              <a:off x="1200" y="1394"/>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67313" name="Line 17">
              <a:extLst>
                <a:ext uri="{FF2B5EF4-FFF2-40B4-BE49-F238E27FC236}">
                  <a16:creationId xmlns:a16="http://schemas.microsoft.com/office/drawing/2014/main" id="{C023CDF0-FB4E-4668-B47B-CB225F962264}"/>
                </a:ext>
              </a:extLst>
            </p:cNvPr>
            <p:cNvSpPr>
              <a:spLocks noChangeShapeType="1"/>
            </p:cNvSpPr>
            <p:nvPr/>
          </p:nvSpPr>
          <p:spPr bwMode="auto">
            <a:xfrm>
              <a:off x="1296" y="158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4" name="Line 18">
              <a:extLst>
                <a:ext uri="{FF2B5EF4-FFF2-40B4-BE49-F238E27FC236}">
                  <a16:creationId xmlns:a16="http://schemas.microsoft.com/office/drawing/2014/main" id="{3363905F-4341-42EF-ACCF-D82B8DD3F4DA}"/>
                </a:ext>
              </a:extLst>
            </p:cNvPr>
            <p:cNvSpPr>
              <a:spLocks noChangeShapeType="1"/>
            </p:cNvSpPr>
            <p:nvPr/>
          </p:nvSpPr>
          <p:spPr bwMode="auto">
            <a:xfrm>
              <a:off x="1632" y="158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5" name="Line 19">
              <a:extLst>
                <a:ext uri="{FF2B5EF4-FFF2-40B4-BE49-F238E27FC236}">
                  <a16:creationId xmlns:a16="http://schemas.microsoft.com/office/drawing/2014/main" id="{09C50B43-FA41-43B5-A069-EC86B041A124}"/>
                </a:ext>
              </a:extLst>
            </p:cNvPr>
            <p:cNvSpPr>
              <a:spLocks noChangeShapeType="1"/>
            </p:cNvSpPr>
            <p:nvPr/>
          </p:nvSpPr>
          <p:spPr bwMode="auto">
            <a:xfrm>
              <a:off x="2112"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6" name="Line 20">
              <a:extLst>
                <a:ext uri="{FF2B5EF4-FFF2-40B4-BE49-F238E27FC236}">
                  <a16:creationId xmlns:a16="http://schemas.microsoft.com/office/drawing/2014/main" id="{EDD16383-643D-48B6-BDB9-B1E6D147B8CE}"/>
                </a:ext>
              </a:extLst>
            </p:cNvPr>
            <p:cNvSpPr>
              <a:spLocks noChangeShapeType="1"/>
            </p:cNvSpPr>
            <p:nvPr/>
          </p:nvSpPr>
          <p:spPr bwMode="auto">
            <a:xfrm>
              <a:off x="2448"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7" name="Rectangle 21" descr="羊皮纸">
              <a:extLst>
                <a:ext uri="{FF2B5EF4-FFF2-40B4-BE49-F238E27FC236}">
                  <a16:creationId xmlns:a16="http://schemas.microsoft.com/office/drawing/2014/main" id="{43C26D11-C270-47DB-948C-0B86E75428F8}"/>
                </a:ext>
              </a:extLst>
            </p:cNvPr>
            <p:cNvSpPr>
              <a:spLocks noChangeArrowheads="1"/>
            </p:cNvSpPr>
            <p:nvPr/>
          </p:nvSpPr>
          <p:spPr bwMode="auto">
            <a:xfrm>
              <a:off x="3168" y="1392"/>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65</a:t>
              </a:r>
              <a:endParaRPr kumimoji="1" lang="en-US" altLang="zh-CN" sz="2400">
                <a:ea typeface="宋体" panose="02010600030101010101" pitchFamily="2" charset="-122"/>
              </a:endParaRPr>
            </a:p>
          </p:txBody>
        </p:sp>
        <p:sp>
          <p:nvSpPr>
            <p:cNvPr id="567318" name="Line 22">
              <a:extLst>
                <a:ext uri="{FF2B5EF4-FFF2-40B4-BE49-F238E27FC236}">
                  <a16:creationId xmlns:a16="http://schemas.microsoft.com/office/drawing/2014/main" id="{9CBAB633-E855-40EB-B67A-778C62AE24D5}"/>
                </a:ext>
              </a:extLst>
            </p:cNvPr>
            <p:cNvSpPr>
              <a:spLocks noChangeShapeType="1"/>
            </p:cNvSpPr>
            <p:nvPr/>
          </p:nvSpPr>
          <p:spPr bwMode="auto">
            <a:xfrm>
              <a:off x="3264"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9" name="Line 23">
              <a:extLst>
                <a:ext uri="{FF2B5EF4-FFF2-40B4-BE49-F238E27FC236}">
                  <a16:creationId xmlns:a16="http://schemas.microsoft.com/office/drawing/2014/main" id="{14800FEF-C1A9-4A7C-8E4E-DF06583198D1}"/>
                </a:ext>
              </a:extLst>
            </p:cNvPr>
            <p:cNvSpPr>
              <a:spLocks noChangeShapeType="1"/>
            </p:cNvSpPr>
            <p:nvPr/>
          </p:nvSpPr>
          <p:spPr bwMode="auto">
            <a:xfrm>
              <a:off x="3600"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0" name="Rectangle 24" descr="羊皮纸">
              <a:extLst>
                <a:ext uri="{FF2B5EF4-FFF2-40B4-BE49-F238E27FC236}">
                  <a16:creationId xmlns:a16="http://schemas.microsoft.com/office/drawing/2014/main" id="{C9CE5041-3F0F-4A4B-90C1-444F84DB3552}"/>
                </a:ext>
              </a:extLst>
            </p:cNvPr>
            <p:cNvSpPr>
              <a:spLocks noChangeArrowheads="1"/>
            </p:cNvSpPr>
            <p:nvPr/>
          </p:nvSpPr>
          <p:spPr bwMode="auto">
            <a:xfrm>
              <a:off x="2976" y="759"/>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60  70</a:t>
              </a:r>
              <a:endParaRPr kumimoji="1" lang="en-US" altLang="zh-CN" sz="2400">
                <a:ea typeface="宋体" panose="02010600030101010101" pitchFamily="2" charset="-122"/>
              </a:endParaRPr>
            </a:p>
          </p:txBody>
        </p:sp>
        <p:sp>
          <p:nvSpPr>
            <p:cNvPr id="567321" name="Line 25">
              <a:extLst>
                <a:ext uri="{FF2B5EF4-FFF2-40B4-BE49-F238E27FC236}">
                  <a16:creationId xmlns:a16="http://schemas.microsoft.com/office/drawing/2014/main" id="{E50CF890-38F1-4024-AA85-7B3FD2C93D76}"/>
                </a:ext>
              </a:extLst>
            </p:cNvPr>
            <p:cNvSpPr>
              <a:spLocks noChangeShapeType="1"/>
            </p:cNvSpPr>
            <p:nvPr/>
          </p:nvSpPr>
          <p:spPr bwMode="auto">
            <a:xfrm flipH="1">
              <a:off x="3312" y="951"/>
              <a:ext cx="96"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2" name="Line 26">
              <a:extLst>
                <a:ext uri="{FF2B5EF4-FFF2-40B4-BE49-F238E27FC236}">
                  <a16:creationId xmlns:a16="http://schemas.microsoft.com/office/drawing/2014/main" id="{CA229461-D63F-4130-9284-D05FDFDD7286}"/>
                </a:ext>
              </a:extLst>
            </p:cNvPr>
            <p:cNvSpPr>
              <a:spLocks noChangeShapeType="1"/>
            </p:cNvSpPr>
            <p:nvPr/>
          </p:nvSpPr>
          <p:spPr bwMode="auto">
            <a:xfrm flipH="1">
              <a:off x="2352" y="951"/>
              <a:ext cx="72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3" name="Line 27">
              <a:extLst>
                <a:ext uri="{FF2B5EF4-FFF2-40B4-BE49-F238E27FC236}">
                  <a16:creationId xmlns:a16="http://schemas.microsoft.com/office/drawing/2014/main" id="{F1214502-2FF8-4E00-AD2A-0BF554FDA0D1}"/>
                </a:ext>
              </a:extLst>
            </p:cNvPr>
            <p:cNvSpPr>
              <a:spLocks noChangeShapeType="1"/>
            </p:cNvSpPr>
            <p:nvPr/>
          </p:nvSpPr>
          <p:spPr bwMode="auto">
            <a:xfrm>
              <a:off x="3744" y="951"/>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4" name="Rectangle 28" descr="羊皮纸">
              <a:extLst>
                <a:ext uri="{FF2B5EF4-FFF2-40B4-BE49-F238E27FC236}">
                  <a16:creationId xmlns:a16="http://schemas.microsoft.com/office/drawing/2014/main" id="{81224C51-37EC-4BF5-92EC-17D7A091346B}"/>
                </a:ext>
              </a:extLst>
            </p:cNvPr>
            <p:cNvSpPr>
              <a:spLocks noChangeArrowheads="1"/>
            </p:cNvSpPr>
            <p:nvPr/>
          </p:nvSpPr>
          <p:spPr bwMode="auto">
            <a:xfrm>
              <a:off x="816" y="768"/>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67325" name="Line 29" descr="羊皮纸">
              <a:extLst>
                <a:ext uri="{FF2B5EF4-FFF2-40B4-BE49-F238E27FC236}">
                  <a16:creationId xmlns:a16="http://schemas.microsoft.com/office/drawing/2014/main" id="{D97D464D-8AD8-4975-BA23-41F225EE6439}"/>
                </a:ext>
              </a:extLst>
            </p:cNvPr>
            <p:cNvSpPr>
              <a:spLocks noChangeShapeType="1"/>
            </p:cNvSpPr>
            <p:nvPr/>
          </p:nvSpPr>
          <p:spPr bwMode="auto">
            <a:xfrm flipH="1">
              <a:off x="624" y="960"/>
              <a:ext cx="288" cy="432"/>
            </a:xfrm>
            <a:prstGeom prst="line">
              <a:avLst/>
            </a:prstGeom>
            <a:noFill/>
            <a:ln w="28575">
              <a:solidFill>
                <a:srgbClr val="CC3300"/>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6" name="Line 30">
              <a:extLst>
                <a:ext uri="{FF2B5EF4-FFF2-40B4-BE49-F238E27FC236}">
                  <a16:creationId xmlns:a16="http://schemas.microsoft.com/office/drawing/2014/main" id="{A2D44143-5C57-46FC-947F-801DF4DEE4ED}"/>
                </a:ext>
              </a:extLst>
            </p:cNvPr>
            <p:cNvSpPr>
              <a:spLocks noChangeShapeType="1"/>
            </p:cNvSpPr>
            <p:nvPr/>
          </p:nvSpPr>
          <p:spPr bwMode="auto">
            <a:xfrm>
              <a:off x="1248" y="960"/>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7" name="Rectangle 31" descr="羊皮纸">
              <a:extLst>
                <a:ext uri="{FF2B5EF4-FFF2-40B4-BE49-F238E27FC236}">
                  <a16:creationId xmlns:a16="http://schemas.microsoft.com/office/drawing/2014/main" id="{260AF591-C972-491E-8C12-AF8B67C1D664}"/>
                </a:ext>
              </a:extLst>
            </p:cNvPr>
            <p:cNvSpPr>
              <a:spLocks noChangeArrowheads="1"/>
            </p:cNvSpPr>
            <p:nvPr/>
          </p:nvSpPr>
          <p:spPr bwMode="auto">
            <a:xfrm>
              <a:off x="2016" y="24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50</a:t>
              </a:r>
              <a:endParaRPr kumimoji="1" lang="en-US" altLang="zh-CN" sz="2400">
                <a:ea typeface="宋体" panose="02010600030101010101" pitchFamily="2" charset="-122"/>
              </a:endParaRPr>
            </a:p>
          </p:txBody>
        </p:sp>
        <p:sp>
          <p:nvSpPr>
            <p:cNvPr id="567328" name="Line 32">
              <a:extLst>
                <a:ext uri="{FF2B5EF4-FFF2-40B4-BE49-F238E27FC236}">
                  <a16:creationId xmlns:a16="http://schemas.microsoft.com/office/drawing/2014/main" id="{4651EEAB-79DA-4535-90D5-D579509B6914}"/>
                </a:ext>
              </a:extLst>
            </p:cNvPr>
            <p:cNvSpPr>
              <a:spLocks noChangeShapeType="1"/>
            </p:cNvSpPr>
            <p:nvPr/>
          </p:nvSpPr>
          <p:spPr bwMode="auto">
            <a:xfrm flipH="1">
              <a:off x="1152" y="432"/>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9" name="Line 33">
              <a:extLst>
                <a:ext uri="{FF2B5EF4-FFF2-40B4-BE49-F238E27FC236}">
                  <a16:creationId xmlns:a16="http://schemas.microsoft.com/office/drawing/2014/main" id="{A5B4810F-AAC8-4977-B1FF-D14E345C8EE1}"/>
                </a:ext>
              </a:extLst>
            </p:cNvPr>
            <p:cNvSpPr>
              <a:spLocks noChangeShapeType="1"/>
            </p:cNvSpPr>
            <p:nvPr/>
          </p:nvSpPr>
          <p:spPr bwMode="auto">
            <a:xfrm>
              <a:off x="2448" y="432"/>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30" name="Text Box 34">
              <a:extLst>
                <a:ext uri="{FF2B5EF4-FFF2-40B4-BE49-F238E27FC236}">
                  <a16:creationId xmlns:a16="http://schemas.microsoft.com/office/drawing/2014/main" id="{633C9923-04E5-44C3-9DEE-7D03C78A11AC}"/>
                </a:ext>
              </a:extLst>
            </p:cNvPr>
            <p:cNvSpPr txBox="1">
              <a:spLocks noChangeArrowheads="1"/>
            </p:cNvSpPr>
            <p:nvPr/>
          </p:nvSpPr>
          <p:spPr bwMode="auto">
            <a:xfrm>
              <a:off x="1769" y="115"/>
              <a:ext cx="24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67331" name="Text Box 35">
              <a:extLst>
                <a:ext uri="{FF2B5EF4-FFF2-40B4-BE49-F238E27FC236}">
                  <a16:creationId xmlns:a16="http://schemas.microsoft.com/office/drawing/2014/main" id="{6C7B1980-61E0-4FA2-813D-6EC073850B89}"/>
                </a:ext>
              </a:extLst>
            </p:cNvPr>
            <p:cNvSpPr txBox="1">
              <a:spLocks noChangeArrowheads="1"/>
            </p:cNvSpPr>
            <p:nvPr/>
          </p:nvSpPr>
          <p:spPr bwMode="auto">
            <a:xfrm>
              <a:off x="2746" y="672"/>
              <a:ext cx="235"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67332" name="Text Box 36">
              <a:extLst>
                <a:ext uri="{FF2B5EF4-FFF2-40B4-BE49-F238E27FC236}">
                  <a16:creationId xmlns:a16="http://schemas.microsoft.com/office/drawing/2014/main" id="{F062F682-231E-41D7-9936-DAF54B12478E}"/>
                </a:ext>
              </a:extLst>
            </p:cNvPr>
            <p:cNvSpPr txBox="1">
              <a:spLocks noChangeArrowheads="1"/>
            </p:cNvSpPr>
            <p:nvPr/>
          </p:nvSpPr>
          <p:spPr bwMode="auto">
            <a:xfrm>
              <a:off x="567" y="672"/>
              <a:ext cx="25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67333" name="Text Box 37">
              <a:extLst>
                <a:ext uri="{FF2B5EF4-FFF2-40B4-BE49-F238E27FC236}">
                  <a16:creationId xmlns:a16="http://schemas.microsoft.com/office/drawing/2014/main" id="{3BE07994-756A-4B55-9A71-EFAF7B41219E}"/>
                </a:ext>
              </a:extLst>
            </p:cNvPr>
            <p:cNvSpPr txBox="1">
              <a:spLocks noChangeArrowheads="1"/>
            </p:cNvSpPr>
            <p:nvPr/>
          </p:nvSpPr>
          <p:spPr bwMode="auto">
            <a:xfrm>
              <a:off x="136" y="1267"/>
              <a:ext cx="249"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67334" name="Text Box 38">
              <a:extLst>
                <a:ext uri="{FF2B5EF4-FFF2-40B4-BE49-F238E27FC236}">
                  <a16:creationId xmlns:a16="http://schemas.microsoft.com/office/drawing/2014/main" id="{630CFAEE-F372-4A84-A71F-851112BAE5AF}"/>
                </a:ext>
              </a:extLst>
            </p:cNvPr>
            <p:cNvSpPr txBox="1">
              <a:spLocks noChangeArrowheads="1"/>
            </p:cNvSpPr>
            <p:nvPr/>
          </p:nvSpPr>
          <p:spPr bwMode="auto">
            <a:xfrm>
              <a:off x="975" y="1267"/>
              <a:ext cx="235"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67335" name="Text Box 39">
              <a:extLst>
                <a:ext uri="{FF2B5EF4-FFF2-40B4-BE49-F238E27FC236}">
                  <a16:creationId xmlns:a16="http://schemas.microsoft.com/office/drawing/2014/main" id="{81E00464-5ABC-472E-8F79-7D1DAC598252}"/>
                </a:ext>
              </a:extLst>
            </p:cNvPr>
            <p:cNvSpPr txBox="1">
              <a:spLocks noChangeArrowheads="1"/>
            </p:cNvSpPr>
            <p:nvPr/>
          </p:nvSpPr>
          <p:spPr bwMode="auto">
            <a:xfrm>
              <a:off x="1786" y="1248"/>
              <a:ext cx="206"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67336" name="Text Box 40">
              <a:extLst>
                <a:ext uri="{FF2B5EF4-FFF2-40B4-BE49-F238E27FC236}">
                  <a16:creationId xmlns:a16="http://schemas.microsoft.com/office/drawing/2014/main" id="{5FCCA80C-43D9-4B06-A631-6062C481D6F1}"/>
                </a:ext>
              </a:extLst>
            </p:cNvPr>
            <p:cNvSpPr txBox="1">
              <a:spLocks noChangeArrowheads="1"/>
            </p:cNvSpPr>
            <p:nvPr/>
          </p:nvSpPr>
          <p:spPr bwMode="auto">
            <a:xfrm>
              <a:off x="2924" y="1248"/>
              <a:ext cx="24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g</a:t>
              </a:r>
              <a:endParaRPr kumimoji="1" lang="en-US" altLang="zh-CN" sz="2400" b="1" i="1">
                <a:ea typeface="宋体" panose="02010600030101010101" pitchFamily="2" charset="-122"/>
              </a:endParaRPr>
            </a:p>
          </p:txBody>
        </p:sp>
        <p:sp>
          <p:nvSpPr>
            <p:cNvPr id="567337" name="Text Box 41">
              <a:extLst>
                <a:ext uri="{FF2B5EF4-FFF2-40B4-BE49-F238E27FC236}">
                  <a16:creationId xmlns:a16="http://schemas.microsoft.com/office/drawing/2014/main" id="{A09AD6E7-67CC-419D-BFAE-07C4D1318A23}"/>
                </a:ext>
              </a:extLst>
            </p:cNvPr>
            <p:cNvSpPr txBox="1">
              <a:spLocks noChangeArrowheads="1"/>
            </p:cNvSpPr>
            <p:nvPr/>
          </p:nvSpPr>
          <p:spPr bwMode="auto">
            <a:xfrm>
              <a:off x="3802" y="1267"/>
              <a:ext cx="263"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67338" name="Line 42">
              <a:extLst>
                <a:ext uri="{FF2B5EF4-FFF2-40B4-BE49-F238E27FC236}">
                  <a16:creationId xmlns:a16="http://schemas.microsoft.com/office/drawing/2014/main" id="{3DB4847C-F1C4-4E1F-B3D7-4B06B761E650}"/>
                </a:ext>
              </a:extLst>
            </p:cNvPr>
            <p:cNvSpPr>
              <a:spLocks noChangeShapeType="1"/>
            </p:cNvSpPr>
            <p:nvPr/>
          </p:nvSpPr>
          <p:spPr bwMode="auto">
            <a:xfrm>
              <a:off x="2784" y="158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39" name="Rectangle 43" descr="羊皮纸">
              <a:extLst>
                <a:ext uri="{FF2B5EF4-FFF2-40B4-BE49-F238E27FC236}">
                  <a16:creationId xmlns:a16="http://schemas.microsoft.com/office/drawing/2014/main" id="{DA879F26-593A-4D60-B330-127C1A406847}"/>
                </a:ext>
              </a:extLst>
            </p:cNvPr>
            <p:cNvSpPr>
              <a:spLocks noChangeArrowheads="1"/>
            </p:cNvSpPr>
            <p:nvPr/>
          </p:nvSpPr>
          <p:spPr bwMode="auto">
            <a:xfrm>
              <a:off x="2208" y="3502"/>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a:t>
              </a:r>
              <a:endParaRPr kumimoji="1" lang="en-US" altLang="zh-CN" sz="2400">
                <a:ea typeface="宋体" panose="02010600030101010101" pitchFamily="2" charset="-122"/>
              </a:endParaRPr>
            </a:p>
          </p:txBody>
        </p:sp>
        <p:sp>
          <p:nvSpPr>
            <p:cNvPr id="567340" name="Rectangle 44" descr="羊皮纸">
              <a:extLst>
                <a:ext uri="{FF2B5EF4-FFF2-40B4-BE49-F238E27FC236}">
                  <a16:creationId xmlns:a16="http://schemas.microsoft.com/office/drawing/2014/main" id="{7AA1D370-24D2-4D13-8447-366EEE41F21E}"/>
                </a:ext>
              </a:extLst>
            </p:cNvPr>
            <p:cNvSpPr>
              <a:spLocks noChangeArrowheads="1"/>
            </p:cNvSpPr>
            <p:nvPr/>
          </p:nvSpPr>
          <p:spPr bwMode="auto">
            <a:xfrm>
              <a:off x="4022" y="3502"/>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75  80</a:t>
              </a:r>
              <a:endParaRPr kumimoji="1" lang="en-US" altLang="zh-CN" sz="2400">
                <a:ea typeface="宋体" panose="02010600030101010101" pitchFamily="2" charset="-122"/>
              </a:endParaRPr>
            </a:p>
          </p:txBody>
        </p:sp>
        <p:sp>
          <p:nvSpPr>
            <p:cNvPr id="567341" name="Line 45">
              <a:extLst>
                <a:ext uri="{FF2B5EF4-FFF2-40B4-BE49-F238E27FC236}">
                  <a16:creationId xmlns:a16="http://schemas.microsoft.com/office/drawing/2014/main" id="{370D42E0-72F5-4759-BAA5-23483D7C44B1}"/>
                </a:ext>
              </a:extLst>
            </p:cNvPr>
            <p:cNvSpPr>
              <a:spLocks noChangeShapeType="1"/>
            </p:cNvSpPr>
            <p:nvPr/>
          </p:nvSpPr>
          <p:spPr bwMode="auto">
            <a:xfrm>
              <a:off x="4454"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42" name="Line 46">
              <a:extLst>
                <a:ext uri="{FF2B5EF4-FFF2-40B4-BE49-F238E27FC236}">
                  <a16:creationId xmlns:a16="http://schemas.microsoft.com/office/drawing/2014/main" id="{747CC361-8F0B-484A-B7C2-3801E6D59E03}"/>
                </a:ext>
              </a:extLst>
            </p:cNvPr>
            <p:cNvSpPr>
              <a:spLocks noChangeShapeType="1"/>
            </p:cNvSpPr>
            <p:nvPr/>
          </p:nvSpPr>
          <p:spPr bwMode="auto">
            <a:xfrm>
              <a:off x="4118"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43" name="Line 47">
              <a:extLst>
                <a:ext uri="{FF2B5EF4-FFF2-40B4-BE49-F238E27FC236}">
                  <a16:creationId xmlns:a16="http://schemas.microsoft.com/office/drawing/2014/main" id="{038ACBE9-4ADD-45C7-B117-D480129AA161}"/>
                </a:ext>
              </a:extLst>
            </p:cNvPr>
            <p:cNvSpPr>
              <a:spLocks noChangeShapeType="1"/>
            </p:cNvSpPr>
            <p:nvPr/>
          </p:nvSpPr>
          <p:spPr bwMode="auto">
            <a:xfrm>
              <a:off x="4790"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44" name="Rectangle 48" descr="羊皮纸">
              <a:extLst>
                <a:ext uri="{FF2B5EF4-FFF2-40B4-BE49-F238E27FC236}">
                  <a16:creationId xmlns:a16="http://schemas.microsoft.com/office/drawing/2014/main" id="{B65164E0-7620-4C8E-AA91-67EB8374D693}"/>
                </a:ext>
              </a:extLst>
            </p:cNvPr>
            <p:cNvSpPr>
              <a:spLocks noChangeArrowheads="1"/>
            </p:cNvSpPr>
            <p:nvPr/>
          </p:nvSpPr>
          <p:spPr bwMode="auto">
            <a:xfrm>
              <a:off x="374" y="3502"/>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67345" name="Line 49">
              <a:extLst>
                <a:ext uri="{FF2B5EF4-FFF2-40B4-BE49-F238E27FC236}">
                  <a16:creationId xmlns:a16="http://schemas.microsoft.com/office/drawing/2014/main" id="{86B98CB1-2E4C-4AB8-A62F-F4DECF28C7AA}"/>
                </a:ext>
              </a:extLst>
            </p:cNvPr>
            <p:cNvSpPr>
              <a:spLocks noChangeShapeType="1"/>
            </p:cNvSpPr>
            <p:nvPr/>
          </p:nvSpPr>
          <p:spPr bwMode="auto">
            <a:xfrm>
              <a:off x="470"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46" name="Line 50">
              <a:extLst>
                <a:ext uri="{FF2B5EF4-FFF2-40B4-BE49-F238E27FC236}">
                  <a16:creationId xmlns:a16="http://schemas.microsoft.com/office/drawing/2014/main" id="{8C3E029A-9F56-4B61-999F-707FF152DFFA}"/>
                </a:ext>
              </a:extLst>
            </p:cNvPr>
            <p:cNvSpPr>
              <a:spLocks noChangeShapeType="1"/>
            </p:cNvSpPr>
            <p:nvPr/>
          </p:nvSpPr>
          <p:spPr bwMode="auto">
            <a:xfrm>
              <a:off x="806"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47" name="Rectangle 51" descr="羊皮纸">
              <a:extLst>
                <a:ext uri="{FF2B5EF4-FFF2-40B4-BE49-F238E27FC236}">
                  <a16:creationId xmlns:a16="http://schemas.microsoft.com/office/drawing/2014/main" id="{034FC7DC-9F40-4998-ABC7-584C52E1462E}"/>
                </a:ext>
              </a:extLst>
            </p:cNvPr>
            <p:cNvSpPr>
              <a:spLocks noChangeArrowheads="1"/>
            </p:cNvSpPr>
            <p:nvPr/>
          </p:nvSpPr>
          <p:spPr bwMode="auto">
            <a:xfrm>
              <a:off x="1190" y="3504"/>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67348" name="Line 52">
              <a:extLst>
                <a:ext uri="{FF2B5EF4-FFF2-40B4-BE49-F238E27FC236}">
                  <a16:creationId xmlns:a16="http://schemas.microsoft.com/office/drawing/2014/main" id="{EC31E030-E0E6-41CF-A0DC-30912A277BF5}"/>
                </a:ext>
              </a:extLst>
            </p:cNvPr>
            <p:cNvSpPr>
              <a:spLocks noChangeShapeType="1"/>
            </p:cNvSpPr>
            <p:nvPr/>
          </p:nvSpPr>
          <p:spPr bwMode="auto">
            <a:xfrm>
              <a:off x="1286" y="369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49" name="Line 53">
              <a:extLst>
                <a:ext uri="{FF2B5EF4-FFF2-40B4-BE49-F238E27FC236}">
                  <a16:creationId xmlns:a16="http://schemas.microsoft.com/office/drawing/2014/main" id="{C96ECA3D-0B8F-4E83-BDF2-4E56F1F15D6D}"/>
                </a:ext>
              </a:extLst>
            </p:cNvPr>
            <p:cNvSpPr>
              <a:spLocks noChangeShapeType="1"/>
            </p:cNvSpPr>
            <p:nvPr/>
          </p:nvSpPr>
          <p:spPr bwMode="auto">
            <a:xfrm>
              <a:off x="1622" y="369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50" name="Line 54">
              <a:extLst>
                <a:ext uri="{FF2B5EF4-FFF2-40B4-BE49-F238E27FC236}">
                  <a16:creationId xmlns:a16="http://schemas.microsoft.com/office/drawing/2014/main" id="{E13263FD-35CB-4E59-BF5A-18B614466785}"/>
                </a:ext>
              </a:extLst>
            </p:cNvPr>
            <p:cNvSpPr>
              <a:spLocks noChangeShapeType="1"/>
            </p:cNvSpPr>
            <p:nvPr/>
          </p:nvSpPr>
          <p:spPr bwMode="auto">
            <a:xfrm>
              <a:off x="2304"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51" name="Rectangle 55" descr="羊皮纸">
              <a:extLst>
                <a:ext uri="{FF2B5EF4-FFF2-40B4-BE49-F238E27FC236}">
                  <a16:creationId xmlns:a16="http://schemas.microsoft.com/office/drawing/2014/main" id="{E7961BFA-F1F3-4514-8F54-36214BF6CDF4}"/>
                </a:ext>
              </a:extLst>
            </p:cNvPr>
            <p:cNvSpPr>
              <a:spLocks noChangeArrowheads="1"/>
            </p:cNvSpPr>
            <p:nvPr/>
          </p:nvSpPr>
          <p:spPr bwMode="auto">
            <a:xfrm>
              <a:off x="3158" y="3502"/>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65</a:t>
              </a:r>
              <a:endParaRPr kumimoji="1" lang="en-US" altLang="zh-CN" sz="2400">
                <a:ea typeface="宋体" panose="02010600030101010101" pitchFamily="2" charset="-122"/>
              </a:endParaRPr>
            </a:p>
          </p:txBody>
        </p:sp>
        <p:sp>
          <p:nvSpPr>
            <p:cNvPr id="567352" name="Line 56">
              <a:extLst>
                <a:ext uri="{FF2B5EF4-FFF2-40B4-BE49-F238E27FC236}">
                  <a16:creationId xmlns:a16="http://schemas.microsoft.com/office/drawing/2014/main" id="{0655F6D3-D3A9-4C77-868C-2AA7C25AD793}"/>
                </a:ext>
              </a:extLst>
            </p:cNvPr>
            <p:cNvSpPr>
              <a:spLocks noChangeShapeType="1"/>
            </p:cNvSpPr>
            <p:nvPr/>
          </p:nvSpPr>
          <p:spPr bwMode="auto">
            <a:xfrm>
              <a:off x="3254"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53" name="Line 57">
              <a:extLst>
                <a:ext uri="{FF2B5EF4-FFF2-40B4-BE49-F238E27FC236}">
                  <a16:creationId xmlns:a16="http://schemas.microsoft.com/office/drawing/2014/main" id="{5B47BA90-8780-4159-83CE-CEFB5BAB762A}"/>
                </a:ext>
              </a:extLst>
            </p:cNvPr>
            <p:cNvSpPr>
              <a:spLocks noChangeShapeType="1"/>
            </p:cNvSpPr>
            <p:nvPr/>
          </p:nvSpPr>
          <p:spPr bwMode="auto">
            <a:xfrm>
              <a:off x="3590"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54" name="Rectangle 58" descr="羊皮纸">
              <a:extLst>
                <a:ext uri="{FF2B5EF4-FFF2-40B4-BE49-F238E27FC236}">
                  <a16:creationId xmlns:a16="http://schemas.microsoft.com/office/drawing/2014/main" id="{2719458F-A7BF-4EB6-B1FE-24900D374024}"/>
                </a:ext>
              </a:extLst>
            </p:cNvPr>
            <p:cNvSpPr>
              <a:spLocks noChangeArrowheads="1"/>
            </p:cNvSpPr>
            <p:nvPr/>
          </p:nvSpPr>
          <p:spPr bwMode="auto">
            <a:xfrm>
              <a:off x="2966" y="2869"/>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60  70</a:t>
              </a:r>
              <a:endParaRPr kumimoji="1" lang="en-US" altLang="zh-CN" sz="2400">
                <a:ea typeface="宋体" panose="02010600030101010101" pitchFamily="2" charset="-122"/>
              </a:endParaRPr>
            </a:p>
          </p:txBody>
        </p:sp>
        <p:sp>
          <p:nvSpPr>
            <p:cNvPr id="567355" name="Line 59">
              <a:extLst>
                <a:ext uri="{FF2B5EF4-FFF2-40B4-BE49-F238E27FC236}">
                  <a16:creationId xmlns:a16="http://schemas.microsoft.com/office/drawing/2014/main" id="{C349EB99-D579-4036-A5DB-33E334937C19}"/>
                </a:ext>
              </a:extLst>
            </p:cNvPr>
            <p:cNvSpPr>
              <a:spLocks noChangeShapeType="1"/>
            </p:cNvSpPr>
            <p:nvPr/>
          </p:nvSpPr>
          <p:spPr bwMode="auto">
            <a:xfrm flipH="1">
              <a:off x="3302" y="3061"/>
              <a:ext cx="96"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56" name="Line 60">
              <a:extLst>
                <a:ext uri="{FF2B5EF4-FFF2-40B4-BE49-F238E27FC236}">
                  <a16:creationId xmlns:a16="http://schemas.microsoft.com/office/drawing/2014/main" id="{D9E36C6B-F18D-4066-BBF5-6E2280BA7772}"/>
                </a:ext>
              </a:extLst>
            </p:cNvPr>
            <p:cNvSpPr>
              <a:spLocks noChangeShapeType="1"/>
            </p:cNvSpPr>
            <p:nvPr/>
          </p:nvSpPr>
          <p:spPr bwMode="auto">
            <a:xfrm flipH="1">
              <a:off x="2342" y="3061"/>
              <a:ext cx="72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57" name="Line 61">
              <a:extLst>
                <a:ext uri="{FF2B5EF4-FFF2-40B4-BE49-F238E27FC236}">
                  <a16:creationId xmlns:a16="http://schemas.microsoft.com/office/drawing/2014/main" id="{039DEE3F-9DB7-44F4-BABD-614E833AD909}"/>
                </a:ext>
              </a:extLst>
            </p:cNvPr>
            <p:cNvSpPr>
              <a:spLocks noChangeShapeType="1"/>
            </p:cNvSpPr>
            <p:nvPr/>
          </p:nvSpPr>
          <p:spPr bwMode="auto">
            <a:xfrm>
              <a:off x="3734" y="3061"/>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58" name="Rectangle 62" descr="羊皮纸">
              <a:extLst>
                <a:ext uri="{FF2B5EF4-FFF2-40B4-BE49-F238E27FC236}">
                  <a16:creationId xmlns:a16="http://schemas.microsoft.com/office/drawing/2014/main" id="{F7B96849-71B3-4D5F-8142-39B5C571B458}"/>
                </a:ext>
              </a:extLst>
            </p:cNvPr>
            <p:cNvSpPr>
              <a:spLocks noChangeArrowheads="1"/>
            </p:cNvSpPr>
            <p:nvPr/>
          </p:nvSpPr>
          <p:spPr bwMode="auto">
            <a:xfrm>
              <a:off x="806" y="2878"/>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67359" name="Line 63">
              <a:extLst>
                <a:ext uri="{FF2B5EF4-FFF2-40B4-BE49-F238E27FC236}">
                  <a16:creationId xmlns:a16="http://schemas.microsoft.com/office/drawing/2014/main" id="{5DD7C564-42C4-4D51-A941-3681CF27ED16}"/>
                </a:ext>
              </a:extLst>
            </p:cNvPr>
            <p:cNvSpPr>
              <a:spLocks noChangeShapeType="1"/>
            </p:cNvSpPr>
            <p:nvPr/>
          </p:nvSpPr>
          <p:spPr bwMode="auto">
            <a:xfrm flipH="1">
              <a:off x="614" y="3070"/>
              <a:ext cx="288"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60" name="Line 64">
              <a:extLst>
                <a:ext uri="{FF2B5EF4-FFF2-40B4-BE49-F238E27FC236}">
                  <a16:creationId xmlns:a16="http://schemas.microsoft.com/office/drawing/2014/main" id="{075B1352-3293-4A7D-B917-0760FF698689}"/>
                </a:ext>
              </a:extLst>
            </p:cNvPr>
            <p:cNvSpPr>
              <a:spLocks noChangeShapeType="1"/>
            </p:cNvSpPr>
            <p:nvPr/>
          </p:nvSpPr>
          <p:spPr bwMode="auto">
            <a:xfrm>
              <a:off x="1238" y="3070"/>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61" name="Rectangle 65" descr="羊皮纸">
              <a:extLst>
                <a:ext uri="{FF2B5EF4-FFF2-40B4-BE49-F238E27FC236}">
                  <a16:creationId xmlns:a16="http://schemas.microsoft.com/office/drawing/2014/main" id="{9C77D014-3127-4566-B4E7-D00CDFCBDD40}"/>
                </a:ext>
              </a:extLst>
            </p:cNvPr>
            <p:cNvSpPr>
              <a:spLocks noChangeArrowheads="1"/>
            </p:cNvSpPr>
            <p:nvPr/>
          </p:nvSpPr>
          <p:spPr bwMode="auto">
            <a:xfrm>
              <a:off x="2006" y="235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50</a:t>
              </a:r>
              <a:endParaRPr kumimoji="1" lang="en-US" altLang="zh-CN" sz="2400">
                <a:ea typeface="宋体" panose="02010600030101010101" pitchFamily="2" charset="-122"/>
              </a:endParaRPr>
            </a:p>
          </p:txBody>
        </p:sp>
        <p:sp>
          <p:nvSpPr>
            <p:cNvPr id="567362" name="Line 66">
              <a:extLst>
                <a:ext uri="{FF2B5EF4-FFF2-40B4-BE49-F238E27FC236}">
                  <a16:creationId xmlns:a16="http://schemas.microsoft.com/office/drawing/2014/main" id="{377E97F1-5DE0-41AC-9AAD-42766A138C6B}"/>
                </a:ext>
              </a:extLst>
            </p:cNvPr>
            <p:cNvSpPr>
              <a:spLocks noChangeShapeType="1"/>
            </p:cNvSpPr>
            <p:nvPr/>
          </p:nvSpPr>
          <p:spPr bwMode="auto">
            <a:xfrm flipH="1">
              <a:off x="1142" y="2542"/>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63" name="Line 67">
              <a:extLst>
                <a:ext uri="{FF2B5EF4-FFF2-40B4-BE49-F238E27FC236}">
                  <a16:creationId xmlns:a16="http://schemas.microsoft.com/office/drawing/2014/main" id="{37489959-5255-4E43-991D-37D283100268}"/>
                </a:ext>
              </a:extLst>
            </p:cNvPr>
            <p:cNvSpPr>
              <a:spLocks noChangeShapeType="1"/>
            </p:cNvSpPr>
            <p:nvPr/>
          </p:nvSpPr>
          <p:spPr bwMode="auto">
            <a:xfrm>
              <a:off x="2438" y="2542"/>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64" name="Text Box 68">
              <a:extLst>
                <a:ext uri="{FF2B5EF4-FFF2-40B4-BE49-F238E27FC236}">
                  <a16:creationId xmlns:a16="http://schemas.microsoft.com/office/drawing/2014/main" id="{9C739D4D-07D7-4892-993D-278356D5C428}"/>
                </a:ext>
              </a:extLst>
            </p:cNvPr>
            <p:cNvSpPr txBox="1">
              <a:spLocks noChangeArrowheads="1"/>
            </p:cNvSpPr>
            <p:nvPr/>
          </p:nvSpPr>
          <p:spPr bwMode="auto">
            <a:xfrm>
              <a:off x="1786" y="2225"/>
              <a:ext cx="25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67365" name="Text Box 69">
              <a:extLst>
                <a:ext uri="{FF2B5EF4-FFF2-40B4-BE49-F238E27FC236}">
                  <a16:creationId xmlns:a16="http://schemas.microsoft.com/office/drawing/2014/main" id="{ECB74598-7610-4EB9-87AA-D7990883B17B}"/>
                </a:ext>
              </a:extLst>
            </p:cNvPr>
            <p:cNvSpPr txBox="1">
              <a:spLocks noChangeArrowheads="1"/>
            </p:cNvSpPr>
            <p:nvPr/>
          </p:nvSpPr>
          <p:spPr bwMode="auto">
            <a:xfrm>
              <a:off x="2736" y="2782"/>
              <a:ext cx="235"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67366" name="Text Box 70">
              <a:extLst>
                <a:ext uri="{FF2B5EF4-FFF2-40B4-BE49-F238E27FC236}">
                  <a16:creationId xmlns:a16="http://schemas.microsoft.com/office/drawing/2014/main" id="{08E8DAB5-C437-4CFF-BD66-35ECF17E1A0E}"/>
                </a:ext>
              </a:extLst>
            </p:cNvPr>
            <p:cNvSpPr txBox="1">
              <a:spLocks noChangeArrowheads="1"/>
            </p:cNvSpPr>
            <p:nvPr/>
          </p:nvSpPr>
          <p:spPr bwMode="auto">
            <a:xfrm>
              <a:off x="577" y="2782"/>
              <a:ext cx="25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67367" name="Text Box 71">
              <a:extLst>
                <a:ext uri="{FF2B5EF4-FFF2-40B4-BE49-F238E27FC236}">
                  <a16:creationId xmlns:a16="http://schemas.microsoft.com/office/drawing/2014/main" id="{07F1680D-075B-4E18-B0B5-A09C2F2D8BDB}"/>
                </a:ext>
              </a:extLst>
            </p:cNvPr>
            <p:cNvSpPr txBox="1">
              <a:spLocks noChangeArrowheads="1"/>
            </p:cNvSpPr>
            <p:nvPr/>
          </p:nvSpPr>
          <p:spPr bwMode="auto">
            <a:xfrm>
              <a:off x="144" y="3377"/>
              <a:ext cx="25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67368" name="Text Box 72">
              <a:extLst>
                <a:ext uri="{FF2B5EF4-FFF2-40B4-BE49-F238E27FC236}">
                  <a16:creationId xmlns:a16="http://schemas.microsoft.com/office/drawing/2014/main" id="{330EF217-1DAB-4BB4-924B-7538F81CBF9A}"/>
                </a:ext>
              </a:extLst>
            </p:cNvPr>
            <p:cNvSpPr txBox="1">
              <a:spLocks noChangeArrowheads="1"/>
            </p:cNvSpPr>
            <p:nvPr/>
          </p:nvSpPr>
          <p:spPr bwMode="auto">
            <a:xfrm>
              <a:off x="998" y="3377"/>
              <a:ext cx="235"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67369" name="Text Box 73">
              <a:extLst>
                <a:ext uri="{FF2B5EF4-FFF2-40B4-BE49-F238E27FC236}">
                  <a16:creationId xmlns:a16="http://schemas.microsoft.com/office/drawing/2014/main" id="{8F818030-50DD-4C7A-9034-C4E3FD1096EF}"/>
                </a:ext>
              </a:extLst>
            </p:cNvPr>
            <p:cNvSpPr txBox="1">
              <a:spLocks noChangeArrowheads="1"/>
            </p:cNvSpPr>
            <p:nvPr/>
          </p:nvSpPr>
          <p:spPr bwMode="auto">
            <a:xfrm>
              <a:off x="1959" y="3358"/>
              <a:ext cx="206"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67370" name="Text Box 74">
              <a:extLst>
                <a:ext uri="{FF2B5EF4-FFF2-40B4-BE49-F238E27FC236}">
                  <a16:creationId xmlns:a16="http://schemas.microsoft.com/office/drawing/2014/main" id="{51DAEC9B-6DEC-4D99-84DF-EC7643134CBE}"/>
                </a:ext>
              </a:extLst>
            </p:cNvPr>
            <p:cNvSpPr txBox="1">
              <a:spLocks noChangeArrowheads="1"/>
            </p:cNvSpPr>
            <p:nvPr/>
          </p:nvSpPr>
          <p:spPr bwMode="auto">
            <a:xfrm>
              <a:off x="2914" y="3358"/>
              <a:ext cx="249"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g</a:t>
              </a:r>
              <a:endParaRPr kumimoji="1" lang="en-US" altLang="zh-CN" sz="2400" b="1" i="1">
                <a:ea typeface="宋体" panose="02010600030101010101" pitchFamily="2" charset="-122"/>
              </a:endParaRPr>
            </a:p>
          </p:txBody>
        </p:sp>
        <p:sp>
          <p:nvSpPr>
            <p:cNvPr id="567371" name="Text Box 75">
              <a:extLst>
                <a:ext uri="{FF2B5EF4-FFF2-40B4-BE49-F238E27FC236}">
                  <a16:creationId xmlns:a16="http://schemas.microsoft.com/office/drawing/2014/main" id="{FBC81F34-E2FE-48D1-B0DC-E4AF31C6017C}"/>
                </a:ext>
              </a:extLst>
            </p:cNvPr>
            <p:cNvSpPr txBox="1">
              <a:spLocks noChangeArrowheads="1"/>
            </p:cNvSpPr>
            <p:nvPr/>
          </p:nvSpPr>
          <p:spPr bwMode="auto">
            <a:xfrm>
              <a:off x="3792" y="3377"/>
              <a:ext cx="263"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67372" name="Line 76">
              <a:extLst>
                <a:ext uri="{FF2B5EF4-FFF2-40B4-BE49-F238E27FC236}">
                  <a16:creationId xmlns:a16="http://schemas.microsoft.com/office/drawing/2014/main" id="{8ADF450A-C32C-4E34-94E2-49423E6AE6F7}"/>
                </a:ext>
              </a:extLst>
            </p:cNvPr>
            <p:cNvSpPr>
              <a:spLocks noChangeShapeType="1"/>
            </p:cNvSpPr>
            <p:nvPr/>
          </p:nvSpPr>
          <p:spPr bwMode="auto">
            <a:xfrm>
              <a:off x="2640" y="369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DDF43CC2-7D29-4839-8C9C-5DE310502668}"/>
              </a:ext>
            </a:extLst>
          </p:cNvPr>
          <p:cNvSpPr>
            <a:spLocks noGrp="1"/>
          </p:cNvSpPr>
          <p:nvPr>
            <p:ph type="sldNum" sz="quarter" idx="11"/>
          </p:nvPr>
        </p:nvSpPr>
        <p:spPr/>
        <p:txBody>
          <a:bodyPr/>
          <a:lstStyle/>
          <a:p>
            <a:fld id="{8A42C923-0149-42E7-A693-63478C3B4CE6}" type="slidenum">
              <a:rPr lang="en-US" altLang="zh-CN"/>
              <a:pPr/>
              <a:t>155</a:t>
            </a:fld>
            <a:endParaRPr lang="en-US" altLang="zh-CN"/>
          </a:p>
        </p:txBody>
      </p:sp>
      <p:sp>
        <p:nvSpPr>
          <p:cNvPr id="568322" name="Rectangle 2">
            <a:extLst>
              <a:ext uri="{FF2B5EF4-FFF2-40B4-BE49-F238E27FC236}">
                <a16:creationId xmlns:a16="http://schemas.microsoft.com/office/drawing/2014/main" id="{FEEF0A7B-180C-4964-BB81-392FEDB1985E}"/>
              </a:ext>
            </a:extLst>
          </p:cNvPr>
          <p:cNvSpPr>
            <a:spLocks noChangeArrowheads="1"/>
          </p:cNvSpPr>
          <p:nvPr/>
        </p:nvSpPr>
        <p:spPr bwMode="auto">
          <a:xfrm>
            <a:off x="468313" y="625475"/>
            <a:ext cx="8243887" cy="586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609600" indent="-6096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5000"/>
              </a:spcBef>
              <a:buClr>
                <a:srgbClr val="CC3300"/>
              </a:buClr>
              <a:buSzTx/>
              <a:buFont typeface="Wingdings" panose="05000000000000000000" pitchFamily="2" charset="2"/>
              <a:buChar char=""/>
            </a:pPr>
            <a:r>
              <a:rPr lang="zh-CN" altLang="en-US" sz="3000" b="1">
                <a:latin typeface="Times New Roman" panose="02020603050405020304" pitchFamily="18" charset="0"/>
                <a:ea typeface="仿宋_GB2312" pitchFamily="49" charset="-122"/>
              </a:rPr>
              <a:t>被删关键码所在叶结点删除前关键码个数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若这时与该结点相邻的右兄弟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或左兄弟</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结点的关键码个数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仿宋_GB2312" pitchFamily="49" charset="-122"/>
                <a:ea typeface="仿宋_GB2312" pitchFamily="49" charset="-12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，则可按以下步骤调整该结点、右兄弟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或左兄弟</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结点以及其双亲，以达到新的平衡。</a:t>
            </a:r>
          </a:p>
          <a:p>
            <a:pPr lvl="1">
              <a:buClr>
                <a:srgbClr val="990000"/>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将双亲结点中刚刚大于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或小于</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该被删关键码的关键码 </a:t>
            </a:r>
            <a:r>
              <a:rPr lang="en-US" altLang="zh-CN" sz="3000" b="1" i="1">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cs typeface="Times New Roman" panose="02020603050405020304" pitchFamily="18" charset="0"/>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下移；</a:t>
            </a:r>
          </a:p>
          <a:p>
            <a:pPr lvl="1">
              <a:buClr>
                <a:srgbClr val="990000"/>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将右兄弟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或左兄弟</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结点中的最小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或最大</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关键码上移到双亲结点的 </a:t>
            </a:r>
            <a:r>
              <a:rPr lang="en-US" altLang="zh-CN" sz="3000" b="1" i="1">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位置；</a:t>
            </a:r>
          </a:p>
          <a:p>
            <a:pPr lvl="1">
              <a:buClr>
                <a:srgbClr val="990000"/>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将右兄弟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或左兄弟</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结点中的最左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或最右</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子树指针平移到被删关键码所在结点</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9D90023F-0173-4D02-B1BB-92D08DA2D112}"/>
              </a:ext>
            </a:extLst>
          </p:cNvPr>
          <p:cNvSpPr>
            <a:spLocks noGrp="1"/>
          </p:cNvSpPr>
          <p:nvPr>
            <p:ph type="sldNum" sz="quarter" idx="11"/>
          </p:nvPr>
        </p:nvSpPr>
        <p:spPr/>
        <p:txBody>
          <a:bodyPr/>
          <a:lstStyle/>
          <a:p>
            <a:fld id="{7AC3E3CF-36FF-4F8B-AFBB-5DF8287CBE3A}" type="slidenum">
              <a:rPr lang="en-US" altLang="zh-CN"/>
              <a:pPr/>
              <a:t>156</a:t>
            </a:fld>
            <a:endParaRPr lang="en-US" altLang="zh-CN"/>
          </a:p>
        </p:txBody>
      </p:sp>
      <p:sp>
        <p:nvSpPr>
          <p:cNvPr id="569346" name="Rectangle 2">
            <a:extLst>
              <a:ext uri="{FF2B5EF4-FFF2-40B4-BE49-F238E27FC236}">
                <a16:creationId xmlns:a16="http://schemas.microsoft.com/office/drawing/2014/main" id="{01183ECF-D7A2-495D-840A-79423148918F}"/>
              </a:ext>
            </a:extLst>
          </p:cNvPr>
          <p:cNvSpPr>
            <a:spLocks noChangeArrowheads="1"/>
          </p:cNvSpPr>
          <p:nvPr/>
        </p:nvSpPr>
        <p:spPr bwMode="auto">
          <a:xfrm>
            <a:off x="481013" y="692150"/>
            <a:ext cx="8231187"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609600" indent="-6096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990600" indent="-53340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71600" indent="-4572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752600" indent="-3810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105000"/>
              </a:lnSpc>
              <a:buClr>
                <a:srgbClr val="009900"/>
              </a:buClr>
              <a:buSzPct val="50000"/>
              <a:buFont typeface="Wingdings" panose="05000000000000000000" pitchFamily="2" charset="2"/>
              <a:buNone/>
            </a:pPr>
            <a:r>
              <a:rPr lang="en-US" altLang="zh-CN" sz="3000" b="1">
                <a:solidFill>
                  <a:srgbClr val="006600"/>
                </a:solidFill>
                <a:effectLst>
                  <a:outerShdw blurRad="38100" dist="38100" dir="2700000" algn="tl">
                    <a:srgbClr val="C0C0C0"/>
                  </a:outerShdw>
                </a:effectLst>
                <a:ea typeface="仿宋_GB2312" pitchFamily="49" charset="-122"/>
              </a:rPr>
              <a:t>   	</a:t>
            </a:r>
            <a:r>
              <a:rPr lang="zh-CN" altLang="en-US" sz="3000" b="1">
                <a:latin typeface="Times New Roman" panose="02020603050405020304" pitchFamily="18" charset="0"/>
                <a:ea typeface="仿宋_GB2312" pitchFamily="49" charset="-122"/>
              </a:rPr>
              <a:t>中最后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或最前</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子树指针位置；</a:t>
            </a:r>
          </a:p>
          <a:p>
            <a:pPr lvl="1">
              <a:lnSpc>
                <a:spcPct val="105000"/>
              </a:lnSpc>
              <a:buClr>
                <a:srgbClr val="990000"/>
              </a:buClr>
              <a:buSzTx/>
              <a:buFont typeface="Wingdings" panose="05000000000000000000" pitchFamily="2" charset="2"/>
              <a:buAutoNum type="alphaLcParenR" startAt="4"/>
            </a:pPr>
            <a:r>
              <a:rPr lang="zh-CN" altLang="en-US" sz="3000" b="1">
                <a:latin typeface="Times New Roman" panose="02020603050405020304" pitchFamily="18" charset="0"/>
                <a:ea typeface="仿宋_GB2312" pitchFamily="49" charset="-122"/>
              </a:rPr>
              <a:t>在右兄弟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或左兄弟</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结点中，将被移走的关键码和指针位置用剩余的关键码和指针填补、调整。再将结点中的关键码个数减</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a:lnSpc>
                <a:spcPct val="105000"/>
              </a:lnSpc>
              <a:buClr>
                <a:srgbClr val="CC3300"/>
              </a:buClr>
              <a:buSzTx/>
              <a:buFont typeface="Wingdings" panose="05000000000000000000" pitchFamily="2" charset="2"/>
              <a:buChar char=""/>
            </a:pPr>
            <a:r>
              <a:rPr lang="zh-CN" altLang="en-US" sz="3000" b="1">
                <a:latin typeface="Times New Roman" panose="02020603050405020304" pitchFamily="18" charset="0"/>
                <a:ea typeface="仿宋_GB2312" pitchFamily="49" charset="-122"/>
              </a:rPr>
              <a:t>被删关键码所在叶结点删除前关键码个数 </a:t>
            </a:r>
            <a:r>
              <a:rPr lang="en-US" altLang="zh-CN" sz="3000" b="1">
                <a:solidFill>
                  <a:schemeClr val="tx2"/>
                </a:solidFill>
                <a:latin typeface="Times New Roman" panose="02020603050405020304" pitchFamily="18" charset="0"/>
                <a:ea typeface="仿宋_GB2312" pitchFamily="49" charset="-122"/>
              </a:rPr>
              <a:t>n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m/2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Courier New" panose="02070309020205020404" pitchFamily="49" charset="0"/>
                <a:ea typeface="楷体_GB2312" panose="02010609030101010101"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，若这时与该结点相邻的右兄弟 </a:t>
            </a:r>
            <a:r>
              <a:rPr lang="en-US" altLang="zh-CN" sz="3000" b="1">
                <a:solidFill>
                  <a:srgbClr val="008000"/>
                </a:solidFill>
                <a:latin typeface="Times New Roman" panose="02020603050405020304" pitchFamily="18" charset="0"/>
                <a:ea typeface="仿宋_GB2312" pitchFamily="49" charset="-122"/>
              </a:rPr>
              <a:t>(</a:t>
            </a:r>
            <a:r>
              <a:rPr lang="zh-CN" altLang="en-US" sz="3000" b="1">
                <a:solidFill>
                  <a:srgbClr val="008000"/>
                </a:solidFill>
                <a:latin typeface="Times New Roman" panose="02020603050405020304" pitchFamily="18" charset="0"/>
                <a:ea typeface="仿宋_GB2312" pitchFamily="49" charset="-122"/>
              </a:rPr>
              <a:t>或左兄弟</a:t>
            </a:r>
            <a:r>
              <a:rPr lang="en-US" altLang="zh-CN" sz="3000" b="1">
                <a:solidFill>
                  <a:srgbClr val="008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结点的关键码个数 </a:t>
            </a:r>
            <a:r>
              <a:rPr lang="en-US" altLang="zh-CN" sz="3000" b="1">
                <a:solidFill>
                  <a:schemeClr val="tx2"/>
                </a:solidFill>
                <a:latin typeface="Times New Roman" panose="02020603050405020304" pitchFamily="18" charset="0"/>
                <a:ea typeface="仿宋_GB2312" pitchFamily="49" charset="-122"/>
              </a:rPr>
              <a:t>n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m/2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Courier New" panose="02070309020205020404" pitchFamily="49" charset="0"/>
                <a:ea typeface="楷体_GB2312" panose="02010609030101010101"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则必须按以下步骤合并这两个结点。</a:t>
            </a:r>
          </a:p>
          <a:p>
            <a:pPr>
              <a:lnSpc>
                <a:spcPct val="105000"/>
              </a:lnSpc>
              <a:buClr>
                <a:srgbClr val="009900"/>
              </a:buClr>
              <a:buSzPct val="50000"/>
              <a:buFont typeface="Wingdings" panose="05000000000000000000" pitchFamily="2" charset="2"/>
              <a:buChar char="u"/>
            </a:pPr>
            <a:endParaRPr lang="zh-CN" altLang="en-US" sz="3000" b="1">
              <a:latin typeface="Times New Roman" panose="02020603050405020304" pitchFamily="18" charset="0"/>
              <a:ea typeface="仿宋_GB2312" pitchFamily="49" charset="-122"/>
            </a:endParaRP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2">
            <a:extLst>
              <a:ext uri="{FF2B5EF4-FFF2-40B4-BE49-F238E27FC236}">
                <a16:creationId xmlns:a16="http://schemas.microsoft.com/office/drawing/2014/main" id="{AC6869D9-938E-43A0-B0CF-62FAD8E0D756}"/>
              </a:ext>
            </a:extLst>
          </p:cNvPr>
          <p:cNvSpPr>
            <a:spLocks noGrp="1"/>
          </p:cNvSpPr>
          <p:nvPr>
            <p:ph type="sldNum" sz="quarter" idx="11"/>
          </p:nvPr>
        </p:nvSpPr>
        <p:spPr/>
        <p:txBody>
          <a:bodyPr/>
          <a:lstStyle/>
          <a:p>
            <a:fld id="{45387D66-BC85-4C2D-AC8F-3CFA70944E82}" type="slidenum">
              <a:rPr lang="en-US" altLang="zh-CN"/>
              <a:pPr/>
              <a:t>157</a:t>
            </a:fld>
            <a:endParaRPr lang="en-US" altLang="zh-CN"/>
          </a:p>
        </p:txBody>
      </p:sp>
      <p:grpSp>
        <p:nvGrpSpPr>
          <p:cNvPr id="570447" name="Group 79">
            <a:extLst>
              <a:ext uri="{FF2B5EF4-FFF2-40B4-BE49-F238E27FC236}">
                <a16:creationId xmlns:a16="http://schemas.microsoft.com/office/drawing/2014/main" id="{D57108E8-3194-422E-B519-B715247567F5}"/>
              </a:ext>
            </a:extLst>
          </p:cNvPr>
          <p:cNvGrpSpPr>
            <a:grpSpLocks/>
          </p:cNvGrpSpPr>
          <p:nvPr/>
        </p:nvGrpSpPr>
        <p:grpSpPr bwMode="auto">
          <a:xfrm>
            <a:off x="287338" y="512763"/>
            <a:ext cx="8475662" cy="5780087"/>
            <a:chOff x="144" y="161"/>
            <a:chExt cx="5444" cy="3871"/>
          </a:xfrm>
        </p:grpSpPr>
        <p:sp>
          <p:nvSpPr>
            <p:cNvPr id="570370" name="Rectangle 2">
              <a:extLst>
                <a:ext uri="{FF2B5EF4-FFF2-40B4-BE49-F238E27FC236}">
                  <a16:creationId xmlns:a16="http://schemas.microsoft.com/office/drawing/2014/main" id="{CB6E2789-3609-4050-A7B1-F00DE6033061}"/>
                </a:ext>
              </a:extLst>
            </p:cNvPr>
            <p:cNvSpPr>
              <a:spLocks noChangeArrowheads="1"/>
            </p:cNvSpPr>
            <p:nvPr/>
          </p:nvSpPr>
          <p:spPr bwMode="auto">
            <a:xfrm>
              <a:off x="144" y="2083"/>
              <a:ext cx="172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u="sng">
                  <a:solidFill>
                    <a:srgbClr val="008000"/>
                  </a:solidFill>
                  <a:effectLst>
                    <a:outerShdw blurRad="38100" dist="38100" dir="2700000" algn="tl">
                      <a:srgbClr val="C0C0C0"/>
                    </a:outerShdw>
                  </a:effectLst>
                </a:rPr>
                <a:t>结点联合调整</a:t>
              </a:r>
              <a:endParaRPr kumimoji="1" lang="zh-CN" altLang="en-US" sz="3000" u="sng">
                <a:ea typeface="宋体" panose="02010600030101010101" pitchFamily="2" charset="-122"/>
              </a:endParaRPr>
            </a:p>
          </p:txBody>
        </p:sp>
        <p:sp>
          <p:nvSpPr>
            <p:cNvPr id="570371" name="Rectangle 3" descr="羊皮纸">
              <a:extLst>
                <a:ext uri="{FF2B5EF4-FFF2-40B4-BE49-F238E27FC236}">
                  <a16:creationId xmlns:a16="http://schemas.microsoft.com/office/drawing/2014/main" id="{A8D89EFA-1C51-48CA-AC57-B126384E7555}"/>
                </a:ext>
              </a:extLst>
            </p:cNvPr>
            <p:cNvSpPr>
              <a:spLocks noChangeArrowheads="1"/>
            </p:cNvSpPr>
            <p:nvPr/>
          </p:nvSpPr>
          <p:spPr bwMode="auto">
            <a:xfrm>
              <a:off x="2016" y="1438"/>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55  58</a:t>
              </a:r>
              <a:endParaRPr kumimoji="1" lang="en-US" altLang="zh-CN" sz="2400">
                <a:ea typeface="宋体" panose="02010600030101010101" pitchFamily="2" charset="-122"/>
              </a:endParaRPr>
            </a:p>
          </p:txBody>
        </p:sp>
        <p:sp>
          <p:nvSpPr>
            <p:cNvPr id="570372" name="Rectangle 4" descr="羊皮纸">
              <a:extLst>
                <a:ext uri="{FF2B5EF4-FFF2-40B4-BE49-F238E27FC236}">
                  <a16:creationId xmlns:a16="http://schemas.microsoft.com/office/drawing/2014/main" id="{588A5FF2-5D1A-48FA-9A7E-9EFB7EF8E082}"/>
                </a:ext>
              </a:extLst>
            </p:cNvPr>
            <p:cNvSpPr>
              <a:spLocks noChangeArrowheads="1"/>
            </p:cNvSpPr>
            <p:nvPr/>
          </p:nvSpPr>
          <p:spPr bwMode="auto">
            <a:xfrm>
              <a:off x="4032" y="1438"/>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75  80</a:t>
              </a:r>
              <a:endParaRPr kumimoji="1" lang="en-US" altLang="zh-CN" sz="2400">
                <a:ea typeface="宋体" panose="02010600030101010101" pitchFamily="2" charset="-122"/>
              </a:endParaRPr>
            </a:p>
          </p:txBody>
        </p:sp>
        <p:sp>
          <p:nvSpPr>
            <p:cNvPr id="570373" name="Line 5">
              <a:extLst>
                <a:ext uri="{FF2B5EF4-FFF2-40B4-BE49-F238E27FC236}">
                  <a16:creationId xmlns:a16="http://schemas.microsoft.com/office/drawing/2014/main" id="{8D34241D-17B5-46E3-BE6B-54F34F7E0BCE}"/>
                </a:ext>
              </a:extLst>
            </p:cNvPr>
            <p:cNvSpPr>
              <a:spLocks noChangeShapeType="1"/>
            </p:cNvSpPr>
            <p:nvPr/>
          </p:nvSpPr>
          <p:spPr bwMode="auto">
            <a:xfrm>
              <a:off x="4464"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74" name="Line 6">
              <a:extLst>
                <a:ext uri="{FF2B5EF4-FFF2-40B4-BE49-F238E27FC236}">
                  <a16:creationId xmlns:a16="http://schemas.microsoft.com/office/drawing/2014/main" id="{B34A36EF-39EE-4DEE-80FF-0DBCCEB94FE7}"/>
                </a:ext>
              </a:extLst>
            </p:cNvPr>
            <p:cNvSpPr>
              <a:spLocks noChangeShapeType="1"/>
            </p:cNvSpPr>
            <p:nvPr/>
          </p:nvSpPr>
          <p:spPr bwMode="auto">
            <a:xfrm>
              <a:off x="4128"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75" name="Line 7">
              <a:extLst>
                <a:ext uri="{FF2B5EF4-FFF2-40B4-BE49-F238E27FC236}">
                  <a16:creationId xmlns:a16="http://schemas.microsoft.com/office/drawing/2014/main" id="{05B8014B-2DA3-4809-B699-FA9E479D1370}"/>
                </a:ext>
              </a:extLst>
            </p:cNvPr>
            <p:cNvSpPr>
              <a:spLocks noChangeShapeType="1"/>
            </p:cNvSpPr>
            <p:nvPr/>
          </p:nvSpPr>
          <p:spPr bwMode="auto">
            <a:xfrm>
              <a:off x="4800"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76" name="Text Box 8">
              <a:extLst>
                <a:ext uri="{FF2B5EF4-FFF2-40B4-BE49-F238E27FC236}">
                  <a16:creationId xmlns:a16="http://schemas.microsoft.com/office/drawing/2014/main" id="{D669E9D4-A07E-4D89-989A-07EE752865DE}"/>
                </a:ext>
              </a:extLst>
            </p:cNvPr>
            <p:cNvSpPr txBox="1">
              <a:spLocks noChangeArrowheads="1"/>
            </p:cNvSpPr>
            <p:nvPr/>
          </p:nvSpPr>
          <p:spPr bwMode="auto">
            <a:xfrm>
              <a:off x="288" y="272"/>
              <a:ext cx="693" cy="36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000" b="1" i="1">
                  <a:solidFill>
                    <a:srgbClr val="009900"/>
                  </a:solidFill>
                  <a:ea typeface="宋体" panose="02010600030101010101" pitchFamily="2" charset="-122"/>
                </a:rPr>
                <a:t>m</a:t>
              </a:r>
              <a:r>
                <a:rPr kumimoji="1" lang="en-US" altLang="zh-CN" sz="3000" b="1">
                  <a:solidFill>
                    <a:srgbClr val="009900"/>
                  </a:solidFill>
                  <a:ea typeface="宋体" panose="02010600030101010101" pitchFamily="2" charset="-122"/>
                </a:rPr>
                <a:t> = 3</a:t>
              </a:r>
              <a:endParaRPr kumimoji="1" lang="en-US" altLang="zh-CN" sz="3000">
                <a:ea typeface="宋体" panose="02010600030101010101" pitchFamily="2" charset="-122"/>
              </a:endParaRPr>
            </a:p>
          </p:txBody>
        </p:sp>
        <p:sp>
          <p:nvSpPr>
            <p:cNvPr id="570377" name="AutoShape 9">
              <a:extLst>
                <a:ext uri="{FF2B5EF4-FFF2-40B4-BE49-F238E27FC236}">
                  <a16:creationId xmlns:a16="http://schemas.microsoft.com/office/drawing/2014/main" id="{17E93D6A-683C-4897-B0AE-815CA999D922}"/>
                </a:ext>
              </a:extLst>
            </p:cNvPr>
            <p:cNvSpPr>
              <a:spLocks noChangeArrowheads="1"/>
            </p:cNvSpPr>
            <p:nvPr/>
          </p:nvSpPr>
          <p:spPr bwMode="auto">
            <a:xfrm>
              <a:off x="4560" y="672"/>
              <a:ext cx="768" cy="192"/>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78" name="Text Box 10">
              <a:extLst>
                <a:ext uri="{FF2B5EF4-FFF2-40B4-BE49-F238E27FC236}">
                  <a16:creationId xmlns:a16="http://schemas.microsoft.com/office/drawing/2014/main" id="{3F8BDA70-B828-4A91-BF28-8F4D17BCDA73}"/>
                </a:ext>
              </a:extLst>
            </p:cNvPr>
            <p:cNvSpPr txBox="1">
              <a:spLocks noChangeArrowheads="1"/>
            </p:cNvSpPr>
            <p:nvPr/>
          </p:nvSpPr>
          <p:spPr bwMode="auto">
            <a:xfrm>
              <a:off x="4540" y="297"/>
              <a:ext cx="803" cy="34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solidFill>
                    <a:srgbClr val="009900"/>
                  </a:solidFill>
                  <a:ea typeface="隶书" panose="02010509060101010101" pitchFamily="49" charset="-122"/>
                </a:rPr>
                <a:t>删除</a:t>
              </a:r>
              <a:r>
                <a:rPr kumimoji="1" lang="en-US" altLang="zh-CN" sz="2800" b="1">
                  <a:solidFill>
                    <a:srgbClr val="009900"/>
                  </a:solidFill>
                </a:rPr>
                <a:t>65</a:t>
              </a:r>
              <a:endParaRPr kumimoji="1" lang="en-US" altLang="zh-CN" sz="2400">
                <a:ea typeface="宋体" panose="02010600030101010101" pitchFamily="2" charset="-122"/>
              </a:endParaRPr>
            </a:p>
          </p:txBody>
        </p:sp>
        <p:sp>
          <p:nvSpPr>
            <p:cNvPr id="570379" name="Rectangle 11" descr="羊皮纸">
              <a:extLst>
                <a:ext uri="{FF2B5EF4-FFF2-40B4-BE49-F238E27FC236}">
                  <a16:creationId xmlns:a16="http://schemas.microsoft.com/office/drawing/2014/main" id="{D6D954B4-461B-47D1-A2C7-B0F5042558AD}"/>
                </a:ext>
              </a:extLst>
            </p:cNvPr>
            <p:cNvSpPr>
              <a:spLocks noChangeArrowheads="1"/>
            </p:cNvSpPr>
            <p:nvPr/>
          </p:nvSpPr>
          <p:spPr bwMode="auto">
            <a:xfrm>
              <a:off x="384" y="1438"/>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0380" name="Line 12">
              <a:extLst>
                <a:ext uri="{FF2B5EF4-FFF2-40B4-BE49-F238E27FC236}">
                  <a16:creationId xmlns:a16="http://schemas.microsoft.com/office/drawing/2014/main" id="{10E1410F-F561-4169-84C2-24396AED2AA5}"/>
                </a:ext>
              </a:extLst>
            </p:cNvPr>
            <p:cNvSpPr>
              <a:spLocks noChangeShapeType="1"/>
            </p:cNvSpPr>
            <p:nvPr/>
          </p:nvSpPr>
          <p:spPr bwMode="auto">
            <a:xfrm>
              <a:off x="480"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81" name="Line 13">
              <a:extLst>
                <a:ext uri="{FF2B5EF4-FFF2-40B4-BE49-F238E27FC236}">
                  <a16:creationId xmlns:a16="http://schemas.microsoft.com/office/drawing/2014/main" id="{36ACAF11-1FED-444B-B554-2878E65C2D77}"/>
                </a:ext>
              </a:extLst>
            </p:cNvPr>
            <p:cNvSpPr>
              <a:spLocks noChangeShapeType="1"/>
            </p:cNvSpPr>
            <p:nvPr/>
          </p:nvSpPr>
          <p:spPr bwMode="auto">
            <a:xfrm>
              <a:off x="816"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82" name="Rectangle 14" descr="羊皮纸">
              <a:extLst>
                <a:ext uri="{FF2B5EF4-FFF2-40B4-BE49-F238E27FC236}">
                  <a16:creationId xmlns:a16="http://schemas.microsoft.com/office/drawing/2014/main" id="{7D885116-56FC-4108-B66E-F74C47A59664}"/>
                </a:ext>
              </a:extLst>
            </p:cNvPr>
            <p:cNvSpPr>
              <a:spLocks noChangeArrowheads="1"/>
            </p:cNvSpPr>
            <p:nvPr/>
          </p:nvSpPr>
          <p:spPr bwMode="auto">
            <a:xfrm>
              <a:off x="1200" y="144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0383" name="Line 15">
              <a:extLst>
                <a:ext uri="{FF2B5EF4-FFF2-40B4-BE49-F238E27FC236}">
                  <a16:creationId xmlns:a16="http://schemas.microsoft.com/office/drawing/2014/main" id="{C0611EE7-6E71-48B5-B10C-28DC1FAB2AE2}"/>
                </a:ext>
              </a:extLst>
            </p:cNvPr>
            <p:cNvSpPr>
              <a:spLocks noChangeShapeType="1"/>
            </p:cNvSpPr>
            <p:nvPr/>
          </p:nvSpPr>
          <p:spPr bwMode="auto">
            <a:xfrm>
              <a:off x="1296" y="163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84" name="Line 16">
              <a:extLst>
                <a:ext uri="{FF2B5EF4-FFF2-40B4-BE49-F238E27FC236}">
                  <a16:creationId xmlns:a16="http://schemas.microsoft.com/office/drawing/2014/main" id="{306B733B-6509-4E09-BE86-0FCF918D2FE2}"/>
                </a:ext>
              </a:extLst>
            </p:cNvPr>
            <p:cNvSpPr>
              <a:spLocks noChangeShapeType="1"/>
            </p:cNvSpPr>
            <p:nvPr/>
          </p:nvSpPr>
          <p:spPr bwMode="auto">
            <a:xfrm>
              <a:off x="1632" y="163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85" name="Line 17">
              <a:extLst>
                <a:ext uri="{FF2B5EF4-FFF2-40B4-BE49-F238E27FC236}">
                  <a16:creationId xmlns:a16="http://schemas.microsoft.com/office/drawing/2014/main" id="{CAAF2061-F0A1-4661-A1C4-F1D591452D6E}"/>
                </a:ext>
              </a:extLst>
            </p:cNvPr>
            <p:cNvSpPr>
              <a:spLocks noChangeShapeType="1"/>
            </p:cNvSpPr>
            <p:nvPr/>
          </p:nvSpPr>
          <p:spPr bwMode="auto">
            <a:xfrm>
              <a:off x="2112"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86" name="Line 18">
              <a:extLst>
                <a:ext uri="{FF2B5EF4-FFF2-40B4-BE49-F238E27FC236}">
                  <a16:creationId xmlns:a16="http://schemas.microsoft.com/office/drawing/2014/main" id="{717B801D-0ADA-499D-9944-17C502D42523}"/>
                </a:ext>
              </a:extLst>
            </p:cNvPr>
            <p:cNvSpPr>
              <a:spLocks noChangeShapeType="1"/>
            </p:cNvSpPr>
            <p:nvPr/>
          </p:nvSpPr>
          <p:spPr bwMode="auto">
            <a:xfrm>
              <a:off x="2448"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87" name="Rectangle 19" descr="羊皮纸">
              <a:extLst>
                <a:ext uri="{FF2B5EF4-FFF2-40B4-BE49-F238E27FC236}">
                  <a16:creationId xmlns:a16="http://schemas.microsoft.com/office/drawing/2014/main" id="{AEC672AD-40A9-4B09-98E6-E94FAD2EAECE}"/>
                </a:ext>
              </a:extLst>
            </p:cNvPr>
            <p:cNvSpPr>
              <a:spLocks noChangeArrowheads="1"/>
            </p:cNvSpPr>
            <p:nvPr/>
          </p:nvSpPr>
          <p:spPr bwMode="auto">
            <a:xfrm>
              <a:off x="3168" y="1438"/>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65</a:t>
              </a:r>
              <a:endParaRPr kumimoji="1" lang="en-US" altLang="zh-CN" sz="2400">
                <a:ea typeface="宋体" panose="02010600030101010101" pitchFamily="2" charset="-122"/>
              </a:endParaRPr>
            </a:p>
          </p:txBody>
        </p:sp>
        <p:sp>
          <p:nvSpPr>
            <p:cNvPr id="570388" name="Line 20">
              <a:extLst>
                <a:ext uri="{FF2B5EF4-FFF2-40B4-BE49-F238E27FC236}">
                  <a16:creationId xmlns:a16="http://schemas.microsoft.com/office/drawing/2014/main" id="{FEB988D0-0A25-450E-ADF1-EBA3DC6E79A9}"/>
                </a:ext>
              </a:extLst>
            </p:cNvPr>
            <p:cNvSpPr>
              <a:spLocks noChangeShapeType="1"/>
            </p:cNvSpPr>
            <p:nvPr/>
          </p:nvSpPr>
          <p:spPr bwMode="auto">
            <a:xfrm>
              <a:off x="3264"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89" name="Line 21">
              <a:extLst>
                <a:ext uri="{FF2B5EF4-FFF2-40B4-BE49-F238E27FC236}">
                  <a16:creationId xmlns:a16="http://schemas.microsoft.com/office/drawing/2014/main" id="{76C83F38-4167-4647-8A40-335ABC863576}"/>
                </a:ext>
              </a:extLst>
            </p:cNvPr>
            <p:cNvSpPr>
              <a:spLocks noChangeShapeType="1"/>
            </p:cNvSpPr>
            <p:nvPr/>
          </p:nvSpPr>
          <p:spPr bwMode="auto">
            <a:xfrm>
              <a:off x="3600"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90" name="Rectangle 22" descr="羊皮纸">
              <a:extLst>
                <a:ext uri="{FF2B5EF4-FFF2-40B4-BE49-F238E27FC236}">
                  <a16:creationId xmlns:a16="http://schemas.microsoft.com/office/drawing/2014/main" id="{3870195A-3BB7-47CD-BEC5-903FA8BFF8A5}"/>
                </a:ext>
              </a:extLst>
            </p:cNvPr>
            <p:cNvSpPr>
              <a:spLocks noChangeArrowheads="1"/>
            </p:cNvSpPr>
            <p:nvPr/>
          </p:nvSpPr>
          <p:spPr bwMode="auto">
            <a:xfrm>
              <a:off x="2976" y="805"/>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60  70</a:t>
              </a:r>
              <a:endParaRPr kumimoji="1" lang="en-US" altLang="zh-CN" sz="2400">
                <a:ea typeface="宋体" panose="02010600030101010101" pitchFamily="2" charset="-122"/>
              </a:endParaRPr>
            </a:p>
          </p:txBody>
        </p:sp>
        <p:sp>
          <p:nvSpPr>
            <p:cNvPr id="570391" name="Line 23">
              <a:extLst>
                <a:ext uri="{FF2B5EF4-FFF2-40B4-BE49-F238E27FC236}">
                  <a16:creationId xmlns:a16="http://schemas.microsoft.com/office/drawing/2014/main" id="{2471BDC4-FBA1-4FCC-95CB-DF706F0DC2D1}"/>
                </a:ext>
              </a:extLst>
            </p:cNvPr>
            <p:cNvSpPr>
              <a:spLocks noChangeShapeType="1"/>
            </p:cNvSpPr>
            <p:nvPr/>
          </p:nvSpPr>
          <p:spPr bwMode="auto">
            <a:xfrm flipH="1">
              <a:off x="3312" y="997"/>
              <a:ext cx="96"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92" name="Line 24">
              <a:extLst>
                <a:ext uri="{FF2B5EF4-FFF2-40B4-BE49-F238E27FC236}">
                  <a16:creationId xmlns:a16="http://schemas.microsoft.com/office/drawing/2014/main" id="{300809C1-CC8F-4853-A3F1-CA447A309A5F}"/>
                </a:ext>
              </a:extLst>
            </p:cNvPr>
            <p:cNvSpPr>
              <a:spLocks noChangeShapeType="1"/>
            </p:cNvSpPr>
            <p:nvPr/>
          </p:nvSpPr>
          <p:spPr bwMode="auto">
            <a:xfrm flipH="1">
              <a:off x="2352" y="997"/>
              <a:ext cx="72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93" name="Line 25">
              <a:extLst>
                <a:ext uri="{FF2B5EF4-FFF2-40B4-BE49-F238E27FC236}">
                  <a16:creationId xmlns:a16="http://schemas.microsoft.com/office/drawing/2014/main" id="{882A7F70-D3E2-449C-893A-DFDDA40B3096}"/>
                </a:ext>
              </a:extLst>
            </p:cNvPr>
            <p:cNvSpPr>
              <a:spLocks noChangeShapeType="1"/>
            </p:cNvSpPr>
            <p:nvPr/>
          </p:nvSpPr>
          <p:spPr bwMode="auto">
            <a:xfrm>
              <a:off x="3744" y="997"/>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94" name="Rectangle 26" descr="羊皮纸">
              <a:extLst>
                <a:ext uri="{FF2B5EF4-FFF2-40B4-BE49-F238E27FC236}">
                  <a16:creationId xmlns:a16="http://schemas.microsoft.com/office/drawing/2014/main" id="{079027FA-86A2-4D25-A4F1-847C848FBFD7}"/>
                </a:ext>
              </a:extLst>
            </p:cNvPr>
            <p:cNvSpPr>
              <a:spLocks noChangeArrowheads="1"/>
            </p:cNvSpPr>
            <p:nvPr/>
          </p:nvSpPr>
          <p:spPr bwMode="auto">
            <a:xfrm>
              <a:off x="816" y="814"/>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0395" name="Line 27">
              <a:extLst>
                <a:ext uri="{FF2B5EF4-FFF2-40B4-BE49-F238E27FC236}">
                  <a16:creationId xmlns:a16="http://schemas.microsoft.com/office/drawing/2014/main" id="{13C19D19-AF8D-4209-8B2A-521F6664488F}"/>
                </a:ext>
              </a:extLst>
            </p:cNvPr>
            <p:cNvSpPr>
              <a:spLocks noChangeShapeType="1"/>
            </p:cNvSpPr>
            <p:nvPr/>
          </p:nvSpPr>
          <p:spPr bwMode="auto">
            <a:xfrm flipH="1">
              <a:off x="624" y="1006"/>
              <a:ext cx="288"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96" name="Line 28">
              <a:extLst>
                <a:ext uri="{FF2B5EF4-FFF2-40B4-BE49-F238E27FC236}">
                  <a16:creationId xmlns:a16="http://schemas.microsoft.com/office/drawing/2014/main" id="{200692D5-3146-4AD8-9BC3-5DB4A0BBA03B}"/>
                </a:ext>
              </a:extLst>
            </p:cNvPr>
            <p:cNvSpPr>
              <a:spLocks noChangeShapeType="1"/>
            </p:cNvSpPr>
            <p:nvPr/>
          </p:nvSpPr>
          <p:spPr bwMode="auto">
            <a:xfrm>
              <a:off x="1248" y="1006"/>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97" name="Rectangle 29" descr="羊皮纸">
              <a:extLst>
                <a:ext uri="{FF2B5EF4-FFF2-40B4-BE49-F238E27FC236}">
                  <a16:creationId xmlns:a16="http://schemas.microsoft.com/office/drawing/2014/main" id="{70226729-8247-4540-880C-BD90C7347478}"/>
                </a:ext>
              </a:extLst>
            </p:cNvPr>
            <p:cNvSpPr>
              <a:spLocks noChangeArrowheads="1"/>
            </p:cNvSpPr>
            <p:nvPr/>
          </p:nvSpPr>
          <p:spPr bwMode="auto">
            <a:xfrm>
              <a:off x="2016" y="286"/>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50</a:t>
              </a:r>
              <a:endParaRPr kumimoji="1" lang="en-US" altLang="zh-CN" sz="2400">
                <a:ea typeface="宋体" panose="02010600030101010101" pitchFamily="2" charset="-122"/>
              </a:endParaRPr>
            </a:p>
          </p:txBody>
        </p:sp>
        <p:sp>
          <p:nvSpPr>
            <p:cNvPr id="570398" name="Line 30">
              <a:extLst>
                <a:ext uri="{FF2B5EF4-FFF2-40B4-BE49-F238E27FC236}">
                  <a16:creationId xmlns:a16="http://schemas.microsoft.com/office/drawing/2014/main" id="{DFFE7703-6AE3-4A18-897E-5196DDBB0FEF}"/>
                </a:ext>
              </a:extLst>
            </p:cNvPr>
            <p:cNvSpPr>
              <a:spLocks noChangeShapeType="1"/>
            </p:cNvSpPr>
            <p:nvPr/>
          </p:nvSpPr>
          <p:spPr bwMode="auto">
            <a:xfrm flipH="1">
              <a:off x="1152" y="478"/>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399" name="Line 31">
              <a:extLst>
                <a:ext uri="{FF2B5EF4-FFF2-40B4-BE49-F238E27FC236}">
                  <a16:creationId xmlns:a16="http://schemas.microsoft.com/office/drawing/2014/main" id="{CD693D23-BC4A-4072-B24B-21D35DD5E857}"/>
                </a:ext>
              </a:extLst>
            </p:cNvPr>
            <p:cNvSpPr>
              <a:spLocks noChangeShapeType="1"/>
            </p:cNvSpPr>
            <p:nvPr/>
          </p:nvSpPr>
          <p:spPr bwMode="auto">
            <a:xfrm>
              <a:off x="2448" y="478"/>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00" name="Text Box 32">
              <a:extLst>
                <a:ext uri="{FF2B5EF4-FFF2-40B4-BE49-F238E27FC236}">
                  <a16:creationId xmlns:a16="http://schemas.microsoft.com/office/drawing/2014/main" id="{06497E1B-1D19-4F35-B680-FF510908E29C}"/>
                </a:ext>
              </a:extLst>
            </p:cNvPr>
            <p:cNvSpPr txBox="1">
              <a:spLocks noChangeArrowheads="1"/>
            </p:cNvSpPr>
            <p:nvPr/>
          </p:nvSpPr>
          <p:spPr bwMode="auto">
            <a:xfrm>
              <a:off x="1786" y="161"/>
              <a:ext cx="24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0401" name="Text Box 33">
              <a:extLst>
                <a:ext uri="{FF2B5EF4-FFF2-40B4-BE49-F238E27FC236}">
                  <a16:creationId xmlns:a16="http://schemas.microsoft.com/office/drawing/2014/main" id="{1DF1A180-502A-4976-B8D5-35E571E4005F}"/>
                </a:ext>
              </a:extLst>
            </p:cNvPr>
            <p:cNvSpPr txBox="1">
              <a:spLocks noChangeArrowheads="1"/>
            </p:cNvSpPr>
            <p:nvPr/>
          </p:nvSpPr>
          <p:spPr bwMode="auto">
            <a:xfrm>
              <a:off x="2746" y="718"/>
              <a:ext cx="23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0402" name="Text Box 34">
              <a:extLst>
                <a:ext uri="{FF2B5EF4-FFF2-40B4-BE49-F238E27FC236}">
                  <a16:creationId xmlns:a16="http://schemas.microsoft.com/office/drawing/2014/main" id="{530971B2-B79E-4BEB-AA81-3FEC31231ACA}"/>
                </a:ext>
              </a:extLst>
            </p:cNvPr>
            <p:cNvSpPr txBox="1">
              <a:spLocks noChangeArrowheads="1"/>
            </p:cNvSpPr>
            <p:nvPr/>
          </p:nvSpPr>
          <p:spPr bwMode="auto">
            <a:xfrm>
              <a:off x="586" y="718"/>
              <a:ext cx="24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0403" name="Text Box 35">
              <a:extLst>
                <a:ext uri="{FF2B5EF4-FFF2-40B4-BE49-F238E27FC236}">
                  <a16:creationId xmlns:a16="http://schemas.microsoft.com/office/drawing/2014/main" id="{75B5E832-256F-4E85-81A1-3A37B08B0B91}"/>
                </a:ext>
              </a:extLst>
            </p:cNvPr>
            <p:cNvSpPr txBox="1">
              <a:spLocks noChangeArrowheads="1"/>
            </p:cNvSpPr>
            <p:nvPr/>
          </p:nvSpPr>
          <p:spPr bwMode="auto">
            <a:xfrm>
              <a:off x="154" y="1313"/>
              <a:ext cx="249"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0404" name="Text Box 36">
              <a:extLst>
                <a:ext uri="{FF2B5EF4-FFF2-40B4-BE49-F238E27FC236}">
                  <a16:creationId xmlns:a16="http://schemas.microsoft.com/office/drawing/2014/main" id="{AB0692C5-7FDF-476A-82C9-E7F9400EBE33}"/>
                </a:ext>
              </a:extLst>
            </p:cNvPr>
            <p:cNvSpPr txBox="1">
              <a:spLocks noChangeArrowheads="1"/>
            </p:cNvSpPr>
            <p:nvPr/>
          </p:nvSpPr>
          <p:spPr bwMode="auto">
            <a:xfrm>
              <a:off x="1008" y="1313"/>
              <a:ext cx="234"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0405" name="Text Box 37">
              <a:extLst>
                <a:ext uri="{FF2B5EF4-FFF2-40B4-BE49-F238E27FC236}">
                  <a16:creationId xmlns:a16="http://schemas.microsoft.com/office/drawing/2014/main" id="{5B230555-AE9F-45E4-8A62-9AB3711D2848}"/>
                </a:ext>
              </a:extLst>
            </p:cNvPr>
            <p:cNvSpPr txBox="1">
              <a:spLocks noChangeArrowheads="1"/>
            </p:cNvSpPr>
            <p:nvPr/>
          </p:nvSpPr>
          <p:spPr bwMode="auto">
            <a:xfrm>
              <a:off x="1786" y="1294"/>
              <a:ext cx="20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0406" name="Text Box 38">
              <a:extLst>
                <a:ext uri="{FF2B5EF4-FFF2-40B4-BE49-F238E27FC236}">
                  <a16:creationId xmlns:a16="http://schemas.microsoft.com/office/drawing/2014/main" id="{0C7BD9FC-BCCD-4D0F-ACCD-F7C87E872FCF}"/>
                </a:ext>
              </a:extLst>
            </p:cNvPr>
            <p:cNvSpPr txBox="1">
              <a:spLocks noChangeArrowheads="1"/>
            </p:cNvSpPr>
            <p:nvPr/>
          </p:nvSpPr>
          <p:spPr bwMode="auto">
            <a:xfrm>
              <a:off x="2924" y="1294"/>
              <a:ext cx="24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g</a:t>
              </a:r>
              <a:endParaRPr kumimoji="1" lang="en-US" altLang="zh-CN" sz="2400" b="1" i="1">
                <a:ea typeface="宋体" panose="02010600030101010101" pitchFamily="2" charset="-122"/>
              </a:endParaRPr>
            </a:p>
          </p:txBody>
        </p:sp>
        <p:sp>
          <p:nvSpPr>
            <p:cNvPr id="570407" name="Text Box 39">
              <a:extLst>
                <a:ext uri="{FF2B5EF4-FFF2-40B4-BE49-F238E27FC236}">
                  <a16:creationId xmlns:a16="http://schemas.microsoft.com/office/drawing/2014/main" id="{BD3BCE06-ED9A-496E-A1B6-B69F672FA0BC}"/>
                </a:ext>
              </a:extLst>
            </p:cNvPr>
            <p:cNvSpPr txBox="1">
              <a:spLocks noChangeArrowheads="1"/>
            </p:cNvSpPr>
            <p:nvPr/>
          </p:nvSpPr>
          <p:spPr bwMode="auto">
            <a:xfrm>
              <a:off x="3802" y="1313"/>
              <a:ext cx="263"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0408" name="Line 40">
              <a:extLst>
                <a:ext uri="{FF2B5EF4-FFF2-40B4-BE49-F238E27FC236}">
                  <a16:creationId xmlns:a16="http://schemas.microsoft.com/office/drawing/2014/main" id="{E9B46484-1EAB-48B3-A5DF-12C6CB0BA6B5}"/>
                </a:ext>
              </a:extLst>
            </p:cNvPr>
            <p:cNvSpPr>
              <a:spLocks noChangeShapeType="1"/>
            </p:cNvSpPr>
            <p:nvPr/>
          </p:nvSpPr>
          <p:spPr bwMode="auto">
            <a:xfrm>
              <a:off x="2784" y="163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09" name="Rectangle 41" descr="羊皮纸">
              <a:extLst>
                <a:ext uri="{FF2B5EF4-FFF2-40B4-BE49-F238E27FC236}">
                  <a16:creationId xmlns:a16="http://schemas.microsoft.com/office/drawing/2014/main" id="{5EDC4787-3073-48C3-A21B-02266EF58CD4}"/>
                </a:ext>
              </a:extLst>
            </p:cNvPr>
            <p:cNvSpPr>
              <a:spLocks noChangeArrowheads="1"/>
            </p:cNvSpPr>
            <p:nvPr/>
          </p:nvSpPr>
          <p:spPr bwMode="auto">
            <a:xfrm>
              <a:off x="2016" y="3454"/>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55  58</a:t>
              </a:r>
              <a:endParaRPr kumimoji="1" lang="en-US" altLang="zh-CN" sz="2400">
                <a:ea typeface="宋体" panose="02010600030101010101" pitchFamily="2" charset="-122"/>
              </a:endParaRPr>
            </a:p>
          </p:txBody>
        </p:sp>
        <p:sp>
          <p:nvSpPr>
            <p:cNvPr id="570410" name="Rectangle 42" descr="羊皮纸">
              <a:extLst>
                <a:ext uri="{FF2B5EF4-FFF2-40B4-BE49-F238E27FC236}">
                  <a16:creationId xmlns:a16="http://schemas.microsoft.com/office/drawing/2014/main" id="{7A87ACBD-CB2E-437C-81B1-41E7F37E0890}"/>
                </a:ext>
              </a:extLst>
            </p:cNvPr>
            <p:cNvSpPr>
              <a:spLocks noChangeArrowheads="1"/>
            </p:cNvSpPr>
            <p:nvPr/>
          </p:nvSpPr>
          <p:spPr bwMode="auto">
            <a:xfrm>
              <a:off x="4032" y="3454"/>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80</a:t>
              </a:r>
              <a:endParaRPr kumimoji="1" lang="en-US" altLang="zh-CN" sz="2400">
                <a:ea typeface="宋体" panose="02010600030101010101" pitchFamily="2" charset="-122"/>
              </a:endParaRPr>
            </a:p>
          </p:txBody>
        </p:sp>
        <p:sp>
          <p:nvSpPr>
            <p:cNvPr id="570411" name="Line 43">
              <a:extLst>
                <a:ext uri="{FF2B5EF4-FFF2-40B4-BE49-F238E27FC236}">
                  <a16:creationId xmlns:a16="http://schemas.microsoft.com/office/drawing/2014/main" id="{5D5064B7-59B3-43A8-85E5-5448863E18F1}"/>
                </a:ext>
              </a:extLst>
            </p:cNvPr>
            <p:cNvSpPr>
              <a:spLocks noChangeShapeType="1"/>
            </p:cNvSpPr>
            <p:nvPr/>
          </p:nvSpPr>
          <p:spPr bwMode="auto">
            <a:xfrm>
              <a:off x="4464"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12" name="Line 44">
              <a:extLst>
                <a:ext uri="{FF2B5EF4-FFF2-40B4-BE49-F238E27FC236}">
                  <a16:creationId xmlns:a16="http://schemas.microsoft.com/office/drawing/2014/main" id="{0B06EEC9-0381-4BAC-B3EB-63B47B6CB40D}"/>
                </a:ext>
              </a:extLst>
            </p:cNvPr>
            <p:cNvSpPr>
              <a:spLocks noChangeShapeType="1"/>
            </p:cNvSpPr>
            <p:nvPr/>
          </p:nvSpPr>
          <p:spPr bwMode="auto">
            <a:xfrm>
              <a:off x="4128"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13" name="Rectangle 45" descr="羊皮纸">
              <a:extLst>
                <a:ext uri="{FF2B5EF4-FFF2-40B4-BE49-F238E27FC236}">
                  <a16:creationId xmlns:a16="http://schemas.microsoft.com/office/drawing/2014/main" id="{DB571BAB-72FC-4436-98FB-CD5D7744ED91}"/>
                </a:ext>
              </a:extLst>
            </p:cNvPr>
            <p:cNvSpPr>
              <a:spLocks noChangeArrowheads="1"/>
            </p:cNvSpPr>
            <p:nvPr/>
          </p:nvSpPr>
          <p:spPr bwMode="auto">
            <a:xfrm>
              <a:off x="384" y="3454"/>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0414" name="Line 46">
              <a:extLst>
                <a:ext uri="{FF2B5EF4-FFF2-40B4-BE49-F238E27FC236}">
                  <a16:creationId xmlns:a16="http://schemas.microsoft.com/office/drawing/2014/main" id="{84DDA617-CA5E-4858-AFE1-082478010DD1}"/>
                </a:ext>
              </a:extLst>
            </p:cNvPr>
            <p:cNvSpPr>
              <a:spLocks noChangeShapeType="1"/>
            </p:cNvSpPr>
            <p:nvPr/>
          </p:nvSpPr>
          <p:spPr bwMode="auto">
            <a:xfrm>
              <a:off x="480"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15" name="Line 47">
              <a:extLst>
                <a:ext uri="{FF2B5EF4-FFF2-40B4-BE49-F238E27FC236}">
                  <a16:creationId xmlns:a16="http://schemas.microsoft.com/office/drawing/2014/main" id="{2E194785-660A-480E-9459-D689BA6CD84D}"/>
                </a:ext>
              </a:extLst>
            </p:cNvPr>
            <p:cNvSpPr>
              <a:spLocks noChangeShapeType="1"/>
            </p:cNvSpPr>
            <p:nvPr/>
          </p:nvSpPr>
          <p:spPr bwMode="auto">
            <a:xfrm>
              <a:off x="816"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16" name="Rectangle 48" descr="羊皮纸">
              <a:extLst>
                <a:ext uri="{FF2B5EF4-FFF2-40B4-BE49-F238E27FC236}">
                  <a16:creationId xmlns:a16="http://schemas.microsoft.com/office/drawing/2014/main" id="{9CB36E49-0C56-4173-94DF-D46A19E89D44}"/>
                </a:ext>
              </a:extLst>
            </p:cNvPr>
            <p:cNvSpPr>
              <a:spLocks noChangeArrowheads="1"/>
            </p:cNvSpPr>
            <p:nvPr/>
          </p:nvSpPr>
          <p:spPr bwMode="auto">
            <a:xfrm>
              <a:off x="1200" y="3456"/>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0417" name="Line 49">
              <a:extLst>
                <a:ext uri="{FF2B5EF4-FFF2-40B4-BE49-F238E27FC236}">
                  <a16:creationId xmlns:a16="http://schemas.microsoft.com/office/drawing/2014/main" id="{56F77AD8-516F-433D-8085-9BFCCBDF0A95}"/>
                </a:ext>
              </a:extLst>
            </p:cNvPr>
            <p:cNvSpPr>
              <a:spLocks noChangeShapeType="1"/>
            </p:cNvSpPr>
            <p:nvPr/>
          </p:nvSpPr>
          <p:spPr bwMode="auto">
            <a:xfrm>
              <a:off x="1296" y="364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18" name="Line 50">
              <a:extLst>
                <a:ext uri="{FF2B5EF4-FFF2-40B4-BE49-F238E27FC236}">
                  <a16:creationId xmlns:a16="http://schemas.microsoft.com/office/drawing/2014/main" id="{6DD4DB4A-D8B4-4C6C-989A-91ED42677B09}"/>
                </a:ext>
              </a:extLst>
            </p:cNvPr>
            <p:cNvSpPr>
              <a:spLocks noChangeShapeType="1"/>
            </p:cNvSpPr>
            <p:nvPr/>
          </p:nvSpPr>
          <p:spPr bwMode="auto">
            <a:xfrm>
              <a:off x="1632" y="3648"/>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19" name="Line 51">
              <a:extLst>
                <a:ext uri="{FF2B5EF4-FFF2-40B4-BE49-F238E27FC236}">
                  <a16:creationId xmlns:a16="http://schemas.microsoft.com/office/drawing/2014/main" id="{A41F7B27-E979-4C22-AE67-31158B7935FE}"/>
                </a:ext>
              </a:extLst>
            </p:cNvPr>
            <p:cNvSpPr>
              <a:spLocks noChangeShapeType="1"/>
            </p:cNvSpPr>
            <p:nvPr/>
          </p:nvSpPr>
          <p:spPr bwMode="auto">
            <a:xfrm>
              <a:off x="2112"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20" name="Line 52">
              <a:extLst>
                <a:ext uri="{FF2B5EF4-FFF2-40B4-BE49-F238E27FC236}">
                  <a16:creationId xmlns:a16="http://schemas.microsoft.com/office/drawing/2014/main" id="{5A72E26C-0228-449D-A5BD-1AA5F665AF59}"/>
                </a:ext>
              </a:extLst>
            </p:cNvPr>
            <p:cNvSpPr>
              <a:spLocks noChangeShapeType="1"/>
            </p:cNvSpPr>
            <p:nvPr/>
          </p:nvSpPr>
          <p:spPr bwMode="auto">
            <a:xfrm>
              <a:off x="2448"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21" name="Rectangle 53" descr="羊皮纸">
              <a:extLst>
                <a:ext uri="{FF2B5EF4-FFF2-40B4-BE49-F238E27FC236}">
                  <a16:creationId xmlns:a16="http://schemas.microsoft.com/office/drawing/2014/main" id="{5D69F589-9AC0-4572-990D-78FAC604CADA}"/>
                </a:ext>
              </a:extLst>
            </p:cNvPr>
            <p:cNvSpPr>
              <a:spLocks noChangeArrowheads="1"/>
            </p:cNvSpPr>
            <p:nvPr/>
          </p:nvSpPr>
          <p:spPr bwMode="auto">
            <a:xfrm>
              <a:off x="3168" y="3454"/>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70</a:t>
              </a:r>
              <a:endParaRPr kumimoji="1" lang="en-US" altLang="zh-CN" sz="2400">
                <a:ea typeface="宋体" panose="02010600030101010101" pitchFamily="2" charset="-122"/>
              </a:endParaRPr>
            </a:p>
          </p:txBody>
        </p:sp>
        <p:sp>
          <p:nvSpPr>
            <p:cNvPr id="570422" name="Line 54">
              <a:extLst>
                <a:ext uri="{FF2B5EF4-FFF2-40B4-BE49-F238E27FC236}">
                  <a16:creationId xmlns:a16="http://schemas.microsoft.com/office/drawing/2014/main" id="{1872D3EF-488D-44E4-922E-8C6EF3258814}"/>
                </a:ext>
              </a:extLst>
            </p:cNvPr>
            <p:cNvSpPr>
              <a:spLocks noChangeShapeType="1"/>
            </p:cNvSpPr>
            <p:nvPr/>
          </p:nvSpPr>
          <p:spPr bwMode="auto">
            <a:xfrm>
              <a:off x="3264"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23" name="Line 55">
              <a:extLst>
                <a:ext uri="{FF2B5EF4-FFF2-40B4-BE49-F238E27FC236}">
                  <a16:creationId xmlns:a16="http://schemas.microsoft.com/office/drawing/2014/main" id="{D6B5980C-7574-4FA9-924D-5BC33F1C50BF}"/>
                </a:ext>
              </a:extLst>
            </p:cNvPr>
            <p:cNvSpPr>
              <a:spLocks noChangeShapeType="1"/>
            </p:cNvSpPr>
            <p:nvPr/>
          </p:nvSpPr>
          <p:spPr bwMode="auto">
            <a:xfrm>
              <a:off x="3600"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24" name="Rectangle 56" descr="羊皮纸">
              <a:extLst>
                <a:ext uri="{FF2B5EF4-FFF2-40B4-BE49-F238E27FC236}">
                  <a16:creationId xmlns:a16="http://schemas.microsoft.com/office/drawing/2014/main" id="{72586A3B-1982-4EF8-8ADF-5E127BBEA02C}"/>
                </a:ext>
              </a:extLst>
            </p:cNvPr>
            <p:cNvSpPr>
              <a:spLocks noChangeArrowheads="1"/>
            </p:cNvSpPr>
            <p:nvPr/>
          </p:nvSpPr>
          <p:spPr bwMode="auto">
            <a:xfrm>
              <a:off x="2976" y="2821"/>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60  75</a:t>
              </a:r>
              <a:endParaRPr kumimoji="1" lang="en-US" altLang="zh-CN" sz="2400">
                <a:ea typeface="宋体" panose="02010600030101010101" pitchFamily="2" charset="-122"/>
              </a:endParaRPr>
            </a:p>
          </p:txBody>
        </p:sp>
        <p:sp>
          <p:nvSpPr>
            <p:cNvPr id="570425" name="Line 57">
              <a:extLst>
                <a:ext uri="{FF2B5EF4-FFF2-40B4-BE49-F238E27FC236}">
                  <a16:creationId xmlns:a16="http://schemas.microsoft.com/office/drawing/2014/main" id="{0323A727-75E2-4A62-B87D-DC04AA3B26B3}"/>
                </a:ext>
              </a:extLst>
            </p:cNvPr>
            <p:cNvSpPr>
              <a:spLocks noChangeShapeType="1"/>
            </p:cNvSpPr>
            <p:nvPr/>
          </p:nvSpPr>
          <p:spPr bwMode="auto">
            <a:xfrm flipH="1">
              <a:off x="3312" y="3013"/>
              <a:ext cx="96"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26" name="Line 58">
              <a:extLst>
                <a:ext uri="{FF2B5EF4-FFF2-40B4-BE49-F238E27FC236}">
                  <a16:creationId xmlns:a16="http://schemas.microsoft.com/office/drawing/2014/main" id="{A7782303-B796-4E19-9E30-CC2EE7035A06}"/>
                </a:ext>
              </a:extLst>
            </p:cNvPr>
            <p:cNvSpPr>
              <a:spLocks noChangeShapeType="1"/>
            </p:cNvSpPr>
            <p:nvPr/>
          </p:nvSpPr>
          <p:spPr bwMode="auto">
            <a:xfrm flipH="1">
              <a:off x="2352" y="3013"/>
              <a:ext cx="72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27" name="Line 59">
              <a:extLst>
                <a:ext uri="{FF2B5EF4-FFF2-40B4-BE49-F238E27FC236}">
                  <a16:creationId xmlns:a16="http://schemas.microsoft.com/office/drawing/2014/main" id="{CA54AD92-913A-4413-8BC0-B34CDD3F697F}"/>
                </a:ext>
              </a:extLst>
            </p:cNvPr>
            <p:cNvSpPr>
              <a:spLocks noChangeShapeType="1"/>
            </p:cNvSpPr>
            <p:nvPr/>
          </p:nvSpPr>
          <p:spPr bwMode="auto">
            <a:xfrm>
              <a:off x="3744" y="3013"/>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28" name="Rectangle 60" descr="羊皮纸">
              <a:extLst>
                <a:ext uri="{FF2B5EF4-FFF2-40B4-BE49-F238E27FC236}">
                  <a16:creationId xmlns:a16="http://schemas.microsoft.com/office/drawing/2014/main" id="{2E69596F-39CF-4622-99C1-FD1640E819E6}"/>
                </a:ext>
              </a:extLst>
            </p:cNvPr>
            <p:cNvSpPr>
              <a:spLocks noChangeArrowheads="1"/>
            </p:cNvSpPr>
            <p:nvPr/>
          </p:nvSpPr>
          <p:spPr bwMode="auto">
            <a:xfrm>
              <a:off x="816" y="283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0429" name="Line 61">
              <a:extLst>
                <a:ext uri="{FF2B5EF4-FFF2-40B4-BE49-F238E27FC236}">
                  <a16:creationId xmlns:a16="http://schemas.microsoft.com/office/drawing/2014/main" id="{3478E521-213F-4590-A3D6-F5D52B22749D}"/>
                </a:ext>
              </a:extLst>
            </p:cNvPr>
            <p:cNvSpPr>
              <a:spLocks noChangeShapeType="1"/>
            </p:cNvSpPr>
            <p:nvPr/>
          </p:nvSpPr>
          <p:spPr bwMode="auto">
            <a:xfrm flipH="1">
              <a:off x="624" y="3022"/>
              <a:ext cx="288"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30" name="Line 62">
              <a:extLst>
                <a:ext uri="{FF2B5EF4-FFF2-40B4-BE49-F238E27FC236}">
                  <a16:creationId xmlns:a16="http://schemas.microsoft.com/office/drawing/2014/main" id="{D2169144-8C20-4263-9569-A3C7B3DEF919}"/>
                </a:ext>
              </a:extLst>
            </p:cNvPr>
            <p:cNvSpPr>
              <a:spLocks noChangeShapeType="1"/>
            </p:cNvSpPr>
            <p:nvPr/>
          </p:nvSpPr>
          <p:spPr bwMode="auto">
            <a:xfrm>
              <a:off x="1248" y="3022"/>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31" name="Rectangle 63" descr="羊皮纸">
              <a:extLst>
                <a:ext uri="{FF2B5EF4-FFF2-40B4-BE49-F238E27FC236}">
                  <a16:creationId xmlns:a16="http://schemas.microsoft.com/office/drawing/2014/main" id="{38CDEE79-072C-4DAF-AD36-0693A4EF3EE4}"/>
                </a:ext>
              </a:extLst>
            </p:cNvPr>
            <p:cNvSpPr>
              <a:spLocks noChangeArrowheads="1"/>
            </p:cNvSpPr>
            <p:nvPr/>
          </p:nvSpPr>
          <p:spPr bwMode="auto">
            <a:xfrm>
              <a:off x="2016" y="2302"/>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50</a:t>
              </a:r>
              <a:endParaRPr kumimoji="1" lang="en-US" altLang="zh-CN" sz="2400">
                <a:ea typeface="宋体" panose="02010600030101010101" pitchFamily="2" charset="-122"/>
              </a:endParaRPr>
            </a:p>
          </p:txBody>
        </p:sp>
        <p:sp>
          <p:nvSpPr>
            <p:cNvPr id="570432" name="Line 64">
              <a:extLst>
                <a:ext uri="{FF2B5EF4-FFF2-40B4-BE49-F238E27FC236}">
                  <a16:creationId xmlns:a16="http://schemas.microsoft.com/office/drawing/2014/main" id="{77E1E228-4881-464D-A094-264D12FA765B}"/>
                </a:ext>
              </a:extLst>
            </p:cNvPr>
            <p:cNvSpPr>
              <a:spLocks noChangeShapeType="1"/>
            </p:cNvSpPr>
            <p:nvPr/>
          </p:nvSpPr>
          <p:spPr bwMode="auto">
            <a:xfrm flipH="1">
              <a:off x="1152" y="2494"/>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33" name="Line 65">
              <a:extLst>
                <a:ext uri="{FF2B5EF4-FFF2-40B4-BE49-F238E27FC236}">
                  <a16:creationId xmlns:a16="http://schemas.microsoft.com/office/drawing/2014/main" id="{AED19C12-20AE-49AA-9EA6-41174937B969}"/>
                </a:ext>
              </a:extLst>
            </p:cNvPr>
            <p:cNvSpPr>
              <a:spLocks noChangeShapeType="1"/>
            </p:cNvSpPr>
            <p:nvPr/>
          </p:nvSpPr>
          <p:spPr bwMode="auto">
            <a:xfrm>
              <a:off x="2448" y="2494"/>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34" name="Text Box 66">
              <a:extLst>
                <a:ext uri="{FF2B5EF4-FFF2-40B4-BE49-F238E27FC236}">
                  <a16:creationId xmlns:a16="http://schemas.microsoft.com/office/drawing/2014/main" id="{83CA5ECB-8705-44D8-A8DA-27F6042EBC60}"/>
                </a:ext>
              </a:extLst>
            </p:cNvPr>
            <p:cNvSpPr txBox="1">
              <a:spLocks noChangeArrowheads="1"/>
            </p:cNvSpPr>
            <p:nvPr/>
          </p:nvSpPr>
          <p:spPr bwMode="auto">
            <a:xfrm>
              <a:off x="1786" y="2177"/>
              <a:ext cx="24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0435" name="Text Box 67">
              <a:extLst>
                <a:ext uri="{FF2B5EF4-FFF2-40B4-BE49-F238E27FC236}">
                  <a16:creationId xmlns:a16="http://schemas.microsoft.com/office/drawing/2014/main" id="{84263D2E-8D28-405D-B63E-6C404670EF91}"/>
                </a:ext>
              </a:extLst>
            </p:cNvPr>
            <p:cNvSpPr txBox="1">
              <a:spLocks noChangeArrowheads="1"/>
            </p:cNvSpPr>
            <p:nvPr/>
          </p:nvSpPr>
          <p:spPr bwMode="auto">
            <a:xfrm>
              <a:off x="2746" y="2734"/>
              <a:ext cx="23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0436" name="Text Box 68">
              <a:extLst>
                <a:ext uri="{FF2B5EF4-FFF2-40B4-BE49-F238E27FC236}">
                  <a16:creationId xmlns:a16="http://schemas.microsoft.com/office/drawing/2014/main" id="{9C1C004F-3CC5-4751-A111-F9288E6693A0}"/>
                </a:ext>
              </a:extLst>
            </p:cNvPr>
            <p:cNvSpPr txBox="1">
              <a:spLocks noChangeArrowheads="1"/>
            </p:cNvSpPr>
            <p:nvPr/>
          </p:nvSpPr>
          <p:spPr bwMode="auto">
            <a:xfrm>
              <a:off x="586" y="2734"/>
              <a:ext cx="24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0437" name="Text Box 69">
              <a:extLst>
                <a:ext uri="{FF2B5EF4-FFF2-40B4-BE49-F238E27FC236}">
                  <a16:creationId xmlns:a16="http://schemas.microsoft.com/office/drawing/2014/main" id="{DE2652AD-61A0-40B3-B9EB-C63802758379}"/>
                </a:ext>
              </a:extLst>
            </p:cNvPr>
            <p:cNvSpPr txBox="1">
              <a:spLocks noChangeArrowheads="1"/>
            </p:cNvSpPr>
            <p:nvPr/>
          </p:nvSpPr>
          <p:spPr bwMode="auto">
            <a:xfrm>
              <a:off x="154" y="3329"/>
              <a:ext cx="24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0438" name="Text Box 70">
              <a:extLst>
                <a:ext uri="{FF2B5EF4-FFF2-40B4-BE49-F238E27FC236}">
                  <a16:creationId xmlns:a16="http://schemas.microsoft.com/office/drawing/2014/main" id="{1E297F99-DD74-4E0B-B6C5-604AF8F1D1CE}"/>
                </a:ext>
              </a:extLst>
            </p:cNvPr>
            <p:cNvSpPr txBox="1">
              <a:spLocks noChangeArrowheads="1"/>
            </p:cNvSpPr>
            <p:nvPr/>
          </p:nvSpPr>
          <p:spPr bwMode="auto">
            <a:xfrm>
              <a:off x="1008" y="3329"/>
              <a:ext cx="23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0439" name="Text Box 71">
              <a:extLst>
                <a:ext uri="{FF2B5EF4-FFF2-40B4-BE49-F238E27FC236}">
                  <a16:creationId xmlns:a16="http://schemas.microsoft.com/office/drawing/2014/main" id="{3719743E-FA0E-4255-AC2E-AE7B3F83C8AB}"/>
                </a:ext>
              </a:extLst>
            </p:cNvPr>
            <p:cNvSpPr txBox="1">
              <a:spLocks noChangeArrowheads="1"/>
            </p:cNvSpPr>
            <p:nvPr/>
          </p:nvSpPr>
          <p:spPr bwMode="auto">
            <a:xfrm>
              <a:off x="1786" y="3310"/>
              <a:ext cx="20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0440" name="Text Box 72">
              <a:extLst>
                <a:ext uri="{FF2B5EF4-FFF2-40B4-BE49-F238E27FC236}">
                  <a16:creationId xmlns:a16="http://schemas.microsoft.com/office/drawing/2014/main" id="{6D5CDB8A-6C6C-42C0-BD95-77625562CAF2}"/>
                </a:ext>
              </a:extLst>
            </p:cNvPr>
            <p:cNvSpPr txBox="1">
              <a:spLocks noChangeArrowheads="1"/>
            </p:cNvSpPr>
            <p:nvPr/>
          </p:nvSpPr>
          <p:spPr bwMode="auto">
            <a:xfrm>
              <a:off x="2924" y="3310"/>
              <a:ext cx="24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g</a:t>
              </a:r>
              <a:endParaRPr kumimoji="1" lang="en-US" altLang="zh-CN" sz="2400" b="1" i="1">
                <a:ea typeface="宋体" panose="02010600030101010101" pitchFamily="2" charset="-122"/>
              </a:endParaRPr>
            </a:p>
          </p:txBody>
        </p:sp>
        <p:sp>
          <p:nvSpPr>
            <p:cNvPr id="570441" name="Text Box 73">
              <a:extLst>
                <a:ext uri="{FF2B5EF4-FFF2-40B4-BE49-F238E27FC236}">
                  <a16:creationId xmlns:a16="http://schemas.microsoft.com/office/drawing/2014/main" id="{3B39D66E-1CA6-4E24-AFC3-9AB5391D685D}"/>
                </a:ext>
              </a:extLst>
            </p:cNvPr>
            <p:cNvSpPr txBox="1">
              <a:spLocks noChangeArrowheads="1"/>
            </p:cNvSpPr>
            <p:nvPr/>
          </p:nvSpPr>
          <p:spPr bwMode="auto">
            <a:xfrm>
              <a:off x="3802" y="3329"/>
              <a:ext cx="26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0442" name="Line 74">
              <a:extLst>
                <a:ext uri="{FF2B5EF4-FFF2-40B4-BE49-F238E27FC236}">
                  <a16:creationId xmlns:a16="http://schemas.microsoft.com/office/drawing/2014/main" id="{9695657B-496A-4FD6-8102-F5303F1207AA}"/>
                </a:ext>
              </a:extLst>
            </p:cNvPr>
            <p:cNvSpPr>
              <a:spLocks noChangeShapeType="1"/>
            </p:cNvSpPr>
            <p:nvPr/>
          </p:nvSpPr>
          <p:spPr bwMode="auto">
            <a:xfrm>
              <a:off x="2784" y="3646"/>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443" name="Text Box 75">
              <a:extLst>
                <a:ext uri="{FF2B5EF4-FFF2-40B4-BE49-F238E27FC236}">
                  <a16:creationId xmlns:a16="http://schemas.microsoft.com/office/drawing/2014/main" id="{951EB3DA-36C6-4860-B70B-081C04825FFC}"/>
                </a:ext>
              </a:extLst>
            </p:cNvPr>
            <p:cNvSpPr txBox="1">
              <a:spLocks noChangeArrowheads="1"/>
            </p:cNvSpPr>
            <p:nvPr/>
          </p:nvSpPr>
          <p:spPr bwMode="auto">
            <a:xfrm>
              <a:off x="4556" y="921"/>
              <a:ext cx="1032" cy="34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solidFill>
                    <a:srgbClr val="009900"/>
                  </a:solidFill>
                  <a:ea typeface="隶书" panose="02010509060101010101" pitchFamily="49" charset="-122"/>
                </a:rPr>
                <a:t>调整</a:t>
              </a:r>
              <a:r>
                <a:rPr kumimoji="1" lang="en-US" altLang="zh-CN" sz="2800" b="1">
                  <a:solidFill>
                    <a:srgbClr val="009900"/>
                  </a:solidFill>
                  <a:ea typeface="宋体" panose="02010600030101010101" pitchFamily="2" charset="-122"/>
                </a:rPr>
                <a:t>g,c,h</a:t>
              </a:r>
              <a:endParaRPr kumimoji="1" lang="en-US" altLang="zh-CN" sz="2400">
                <a:ea typeface="宋体" panose="02010600030101010101" pitchFamily="2" charset="-122"/>
              </a:endParaRPr>
            </a:p>
          </p:txBody>
        </p:sp>
        <p:sp>
          <p:nvSpPr>
            <p:cNvPr id="570444" name="AutoShape 76" descr="新闻纸">
              <a:extLst>
                <a:ext uri="{FF2B5EF4-FFF2-40B4-BE49-F238E27FC236}">
                  <a16:creationId xmlns:a16="http://schemas.microsoft.com/office/drawing/2014/main" id="{A70E7130-61B6-4E19-9B65-F48FE5DF39BD}"/>
                </a:ext>
              </a:extLst>
            </p:cNvPr>
            <p:cNvSpPr>
              <a:spLocks noChangeArrowheads="1"/>
            </p:cNvSpPr>
            <p:nvPr/>
          </p:nvSpPr>
          <p:spPr bwMode="auto">
            <a:xfrm>
              <a:off x="4176" y="2208"/>
              <a:ext cx="864" cy="336"/>
            </a:xfrm>
            <a:prstGeom prst="wedgeRectCallout">
              <a:avLst>
                <a:gd name="adj1" fmla="val -115278"/>
                <a:gd name="adj2" fmla="val -208630"/>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70445" name="Text Box 77">
              <a:extLst>
                <a:ext uri="{FF2B5EF4-FFF2-40B4-BE49-F238E27FC236}">
                  <a16:creationId xmlns:a16="http://schemas.microsoft.com/office/drawing/2014/main" id="{DF5D4851-4460-4BE1-9CAD-15863A995819}"/>
                </a:ext>
              </a:extLst>
            </p:cNvPr>
            <p:cNvSpPr txBox="1">
              <a:spLocks noChangeArrowheads="1"/>
            </p:cNvSpPr>
            <p:nvPr/>
          </p:nvSpPr>
          <p:spPr bwMode="auto">
            <a:xfrm>
              <a:off x="4212" y="2208"/>
              <a:ext cx="1020"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u="sng">
                  <a:solidFill>
                    <a:schemeClr val="tx2"/>
                  </a:solidFill>
                  <a:effectLst>
                    <a:outerShdw blurRad="38100" dist="38100" dir="2700000" algn="tl">
                      <a:srgbClr val="C0C0C0"/>
                    </a:outerShdw>
                  </a:effectLst>
                </a:rPr>
                <a:t>删除</a:t>
              </a:r>
              <a:r>
                <a:rPr kumimoji="1" lang="en-US" altLang="zh-CN" sz="2800" b="1" u="sng">
                  <a:solidFill>
                    <a:schemeClr val="tx2"/>
                  </a:solidFill>
                  <a:effectLst>
                    <a:outerShdw blurRad="38100" dist="38100" dir="2700000" algn="tl">
                      <a:srgbClr val="C0C0C0"/>
                    </a:outerShdw>
                  </a:effectLst>
                  <a:ea typeface="楷体_GB2312" panose="02010609030101010101" pitchFamily="49" charset="-122"/>
                </a:rPr>
                <a:t>65</a:t>
              </a:r>
              <a:endParaRPr kumimoji="1" lang="en-US" altLang="zh-CN" sz="2400" b="1" u="sng">
                <a:ea typeface="宋体" panose="02010600030101010101" pitchFamily="2" charset="-122"/>
              </a:endParaRPr>
            </a:p>
          </p:txBody>
        </p:sp>
        <p:sp>
          <p:nvSpPr>
            <p:cNvPr id="570446" name="Freeform 78">
              <a:extLst>
                <a:ext uri="{FF2B5EF4-FFF2-40B4-BE49-F238E27FC236}">
                  <a16:creationId xmlns:a16="http://schemas.microsoft.com/office/drawing/2014/main" id="{4A993E02-6D60-4D99-A351-554F07831620}"/>
                </a:ext>
              </a:extLst>
            </p:cNvPr>
            <p:cNvSpPr>
              <a:spLocks/>
            </p:cNvSpPr>
            <p:nvPr/>
          </p:nvSpPr>
          <p:spPr bwMode="auto">
            <a:xfrm>
              <a:off x="3600" y="1288"/>
              <a:ext cx="432" cy="152"/>
            </a:xfrm>
            <a:custGeom>
              <a:avLst/>
              <a:gdLst>
                <a:gd name="T0" fmla="*/ 432 w 432"/>
                <a:gd name="T1" fmla="*/ 104 h 152"/>
                <a:gd name="T2" fmla="*/ 384 w 432"/>
                <a:gd name="T3" fmla="*/ 56 h 152"/>
                <a:gd name="T4" fmla="*/ 288 w 432"/>
                <a:gd name="T5" fmla="*/ 8 h 152"/>
                <a:gd name="T6" fmla="*/ 192 w 432"/>
                <a:gd name="T7" fmla="*/ 8 h 152"/>
                <a:gd name="T8" fmla="*/ 96 w 432"/>
                <a:gd name="T9" fmla="*/ 56 h 152"/>
                <a:gd name="T10" fmla="*/ 0 w 432"/>
                <a:gd name="T11" fmla="*/ 152 h 152"/>
              </a:gdLst>
              <a:ahLst/>
              <a:cxnLst>
                <a:cxn ang="0">
                  <a:pos x="T0" y="T1"/>
                </a:cxn>
                <a:cxn ang="0">
                  <a:pos x="T2" y="T3"/>
                </a:cxn>
                <a:cxn ang="0">
                  <a:pos x="T4" y="T5"/>
                </a:cxn>
                <a:cxn ang="0">
                  <a:pos x="T6" y="T7"/>
                </a:cxn>
                <a:cxn ang="0">
                  <a:pos x="T8" y="T9"/>
                </a:cxn>
                <a:cxn ang="0">
                  <a:pos x="T10" y="T11"/>
                </a:cxn>
              </a:cxnLst>
              <a:rect l="0" t="0" r="r" b="b"/>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cap="flat" cmpd="sng">
              <a:solidFill>
                <a:schemeClr val="tx1"/>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349151B-A3B9-46F9-B32D-B7920A30CD8D}"/>
              </a:ext>
            </a:extLst>
          </p:cNvPr>
          <p:cNvSpPr>
            <a:spLocks noGrp="1"/>
          </p:cNvSpPr>
          <p:nvPr>
            <p:ph type="sldNum" sz="quarter" idx="11"/>
          </p:nvPr>
        </p:nvSpPr>
        <p:spPr/>
        <p:txBody>
          <a:bodyPr/>
          <a:lstStyle/>
          <a:p>
            <a:fld id="{97B803BE-6AD5-48AC-939D-503247C2A6BB}" type="slidenum">
              <a:rPr lang="en-US" altLang="zh-CN"/>
              <a:pPr/>
              <a:t>158</a:t>
            </a:fld>
            <a:endParaRPr lang="en-US" altLang="zh-CN"/>
          </a:p>
        </p:txBody>
      </p:sp>
      <p:sp>
        <p:nvSpPr>
          <p:cNvPr id="571394" name="Rectangle 2">
            <a:extLst>
              <a:ext uri="{FF2B5EF4-FFF2-40B4-BE49-F238E27FC236}">
                <a16:creationId xmlns:a16="http://schemas.microsoft.com/office/drawing/2014/main" id="{13FE49FC-2F2F-4DD5-A40B-3909BA0A55F4}"/>
              </a:ext>
            </a:extLst>
          </p:cNvPr>
          <p:cNvSpPr>
            <a:spLocks noGrp="1" noChangeArrowheads="1"/>
          </p:cNvSpPr>
          <p:nvPr>
            <p:ph type="body" idx="1"/>
          </p:nvPr>
        </p:nvSpPr>
        <p:spPr>
          <a:xfrm>
            <a:off x="490538" y="657225"/>
            <a:ext cx="8031162" cy="5795963"/>
          </a:xfrm>
        </p:spPr>
        <p:txBody>
          <a:bodyPr/>
          <a:lstStyle/>
          <a:p>
            <a:pPr marL="990600" lvl="1" indent="-533400">
              <a:lnSpc>
                <a:spcPct val="105000"/>
              </a:lnSpc>
              <a:buClr>
                <a:srgbClr val="990000"/>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若要</a:t>
            </a:r>
            <a:r>
              <a:rPr lang="zh-CN" altLang="en-US" sz="3000" b="1">
                <a:solidFill>
                  <a:schemeClr val="tx2"/>
                </a:solidFill>
                <a:latin typeface="Times New Roman" panose="02020603050405020304" pitchFamily="18" charset="0"/>
                <a:ea typeface="仿宋_GB2312" pitchFamily="49" charset="-122"/>
              </a:rPr>
              <a:t>合并</a:t>
            </a:r>
            <a:r>
              <a:rPr lang="zh-CN" altLang="en-US"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中的子树指针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与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所指的结点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且保留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所指结点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则把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中的关键码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下移到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所指的结点中。</a:t>
            </a:r>
          </a:p>
          <a:p>
            <a:pPr marL="990600" lvl="1" indent="-533400">
              <a:lnSpc>
                <a:spcPct val="105000"/>
              </a:lnSpc>
              <a:buClr>
                <a:srgbClr val="990000"/>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把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中子树指针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baseline="-25000">
                <a:solidFill>
                  <a:schemeClr val="tx2"/>
                </a:solidFill>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所指结点中的全部指针和关键码都照搬到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所指结点的后面。删去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en-US" altLang="zh-CN" sz="3000" b="1" baseline="-25000">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所指的结点。 </a:t>
            </a:r>
          </a:p>
          <a:p>
            <a:pPr marL="990600" lvl="1" indent="-533400">
              <a:lnSpc>
                <a:spcPct val="105000"/>
              </a:lnSpc>
              <a:buClr>
                <a:srgbClr val="990000"/>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在结点 </a:t>
            </a:r>
            <a:r>
              <a:rPr lang="en-US" altLang="zh-CN" sz="3000" b="1" i="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中用后面剩余的关键码和指针填补关键码 </a:t>
            </a:r>
            <a:r>
              <a:rPr lang="en-US" altLang="zh-CN" sz="3000" b="1" i="1">
                <a:latin typeface="Times New Roman" panose="02020603050405020304" pitchFamily="18" charset="0"/>
                <a:ea typeface="仿宋_GB2312" pitchFamily="49" charset="-122"/>
              </a:rPr>
              <a:t>K</a:t>
            </a:r>
            <a:r>
              <a:rPr lang="en-US" altLang="zh-CN" sz="3000" b="1" i="1" baseline="-25000">
                <a:latin typeface="Times New Roman" panose="02020603050405020304" pitchFamily="18" charset="0"/>
                <a:ea typeface="仿宋_GB2312" pitchFamily="49" charset="-122"/>
              </a:rPr>
              <a:t>i</a:t>
            </a:r>
            <a:r>
              <a:rPr lang="en-US" altLang="zh-CN" sz="3000" b="1" baseline="-25000">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和指针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marL="990600" lvl="1" indent="-533400">
              <a:lnSpc>
                <a:spcPct val="105000"/>
              </a:lnSpc>
              <a:buClr>
                <a:srgbClr val="990000"/>
              </a:buClr>
              <a:buSzTx/>
              <a:buFont typeface="Wingdings" panose="05000000000000000000" pitchFamily="2" charset="2"/>
              <a:buAutoNum type="alphaLcParenR"/>
            </a:pPr>
            <a:r>
              <a:rPr lang="zh-CN" altLang="en-US" sz="3000" b="1">
                <a:latin typeface="Times New Roman" panose="02020603050405020304" pitchFamily="18" charset="0"/>
                <a:ea typeface="仿宋_GB2312" pitchFamily="49" charset="-122"/>
              </a:rPr>
              <a:t>修改结点</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和选定保留结点的关键码个数。</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A18ADD-1F0D-4177-BD68-1D6F95A7A8B2}"/>
              </a:ext>
            </a:extLst>
          </p:cNvPr>
          <p:cNvSpPr>
            <a:spLocks noGrp="1"/>
          </p:cNvSpPr>
          <p:nvPr>
            <p:ph type="sldNum" sz="quarter" idx="11"/>
          </p:nvPr>
        </p:nvSpPr>
        <p:spPr/>
        <p:txBody>
          <a:bodyPr/>
          <a:lstStyle/>
          <a:p>
            <a:fld id="{5B960448-6B54-4E0B-921F-2B418F68D16D}" type="slidenum">
              <a:rPr lang="en-US" altLang="zh-CN"/>
              <a:pPr/>
              <a:t>159</a:t>
            </a:fld>
            <a:endParaRPr lang="en-US" altLang="zh-CN"/>
          </a:p>
        </p:txBody>
      </p:sp>
      <p:sp>
        <p:nvSpPr>
          <p:cNvPr id="572418" name="Rectangle 2">
            <a:extLst>
              <a:ext uri="{FF2B5EF4-FFF2-40B4-BE49-F238E27FC236}">
                <a16:creationId xmlns:a16="http://schemas.microsoft.com/office/drawing/2014/main" id="{CC8647DC-ED1C-4FBA-B45B-E1A3A257CCB2}"/>
              </a:ext>
            </a:extLst>
          </p:cNvPr>
          <p:cNvSpPr>
            <a:spLocks noGrp="1" noChangeArrowheads="1"/>
          </p:cNvSpPr>
          <p:nvPr>
            <p:ph type="body" idx="1"/>
          </p:nvPr>
        </p:nvSpPr>
        <p:spPr>
          <a:xfrm>
            <a:off x="527050" y="696913"/>
            <a:ext cx="8040688" cy="5576887"/>
          </a:xfrm>
        </p:spPr>
        <p:txBody>
          <a:bodyPr/>
          <a:lstStyle/>
          <a:p>
            <a:pPr>
              <a:lnSpc>
                <a:spcPct val="110000"/>
              </a:lnSpc>
              <a:buClr>
                <a:srgbClr val="800080"/>
              </a:buClr>
              <a:buSzPct val="50000"/>
            </a:pPr>
            <a:r>
              <a:rPr lang="zh-CN" altLang="en-US" sz="3000" b="1">
                <a:latin typeface="Times New Roman" panose="02020603050405020304" pitchFamily="18" charset="0"/>
                <a:ea typeface="仿宋_GB2312" pitchFamily="49" charset="-122"/>
              </a:rPr>
              <a:t>在合并结点的过程中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双亲结点中的关键码个数减少了。</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若双亲结点是根结点且结点关键码个数减到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则将该双亲结点删去</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合并后保留的结点成为新的根结点</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否则将双亲结点与合并后保留的结点都写回磁盘</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删除处理结束。</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若双亲结点不是根结点且关键码个数减到</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m/2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，又要与它自己的兄弟结点合并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重复上面的合并步骤。最坏情况下这种结点合并处理要自下向上直到根结点。</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1FE5D24-9000-4F1D-9806-779B828D6148}"/>
              </a:ext>
            </a:extLst>
          </p:cNvPr>
          <p:cNvSpPr>
            <a:spLocks noGrp="1"/>
          </p:cNvSpPr>
          <p:nvPr>
            <p:ph type="sldNum" sz="quarter" idx="11"/>
          </p:nvPr>
        </p:nvSpPr>
        <p:spPr/>
        <p:txBody>
          <a:bodyPr/>
          <a:lstStyle/>
          <a:p>
            <a:fld id="{F3EC73D1-F658-40C1-9E33-F7623BD2C7CE}" type="slidenum">
              <a:rPr lang="en-US" altLang="zh-CN"/>
              <a:pPr/>
              <a:t>16</a:t>
            </a:fld>
            <a:endParaRPr lang="en-US" altLang="zh-CN"/>
          </a:p>
        </p:txBody>
      </p:sp>
      <p:sp>
        <p:nvSpPr>
          <p:cNvPr id="800770" name="Rectangle 2">
            <a:extLst>
              <a:ext uri="{FF2B5EF4-FFF2-40B4-BE49-F238E27FC236}">
                <a16:creationId xmlns:a16="http://schemas.microsoft.com/office/drawing/2014/main" id="{CCAC93D5-A667-4BDB-B54F-DB8F66EAC15A}"/>
              </a:ext>
            </a:extLst>
          </p:cNvPr>
          <p:cNvSpPr>
            <a:spLocks noGrp="1" noChangeArrowheads="1"/>
          </p:cNvSpPr>
          <p:nvPr>
            <p:ph type="body" idx="1"/>
          </p:nvPr>
        </p:nvSpPr>
        <p:spPr>
          <a:xfrm>
            <a:off x="457200" y="692150"/>
            <a:ext cx="8229600" cy="5759450"/>
          </a:xfrm>
        </p:spPr>
        <p:txBody>
          <a:bodyPr/>
          <a:lstStyle/>
          <a:p>
            <a:pPr>
              <a:lnSpc>
                <a:spcPct val="105000"/>
              </a:lnSpc>
              <a:spcBef>
                <a:spcPct val="1500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称为一个块（</a:t>
            </a:r>
            <a:r>
              <a:rPr lang="en-US" altLang="zh-CN" sz="3000" b="1">
                <a:latin typeface="Times New Roman" panose="02020603050405020304" pitchFamily="18" charset="0"/>
                <a:ea typeface="仿宋_GB2312" pitchFamily="49" charset="-122"/>
              </a:rPr>
              <a:t>block</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磁盘一次读写操作访问一个扇区，称为访问“一页”（</a:t>
            </a:r>
            <a:r>
              <a:rPr lang="en-US" altLang="zh-CN" sz="3000" b="1">
                <a:latin typeface="Times New Roman" panose="02020603050405020304" pitchFamily="18" charset="0"/>
                <a:ea typeface="仿宋_GB2312" pitchFamily="49" charset="-122"/>
              </a:rPr>
              <a:t>page</a:t>
            </a:r>
            <a:r>
              <a:rPr lang="zh-CN" altLang="en-US" sz="3000" b="1">
                <a:latin typeface="Times New Roman" panose="02020603050405020304" pitchFamily="18" charset="0"/>
                <a:ea typeface="仿宋_GB2312" pitchFamily="49" charset="-122"/>
              </a:rPr>
              <a:t>）或“一块”（</a:t>
            </a:r>
            <a:r>
              <a:rPr lang="en-US" altLang="zh-CN" sz="3000" b="1">
                <a:latin typeface="Times New Roman" panose="02020603050405020304" pitchFamily="18" charset="0"/>
                <a:ea typeface="仿宋_GB2312" pitchFamily="49" charset="-122"/>
              </a:rPr>
              <a:t>block</a:t>
            </a:r>
            <a:r>
              <a:rPr lang="zh-CN" altLang="en-US" sz="3000" b="1">
                <a:latin typeface="Times New Roman" panose="02020603050405020304" pitchFamily="18" charset="0"/>
                <a:ea typeface="仿宋_GB2312" pitchFamily="49" charset="-122"/>
              </a:rPr>
              <a:t>），又称为“一次访外”。</a:t>
            </a: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b="1">
                <a:ea typeface="仿宋_GB2312" pitchFamily="49" charset="-122"/>
              </a:rPr>
              <a:t>为了实施磁盘读写操作，在内存中需要开辟一些区域，用以存放需要从磁盘读入的信息，或存放需要写出的信息。这些内存区域称为缓冲区）。</a:t>
            </a:r>
            <a:r>
              <a:rPr lang="zh-CN" altLang="en-US" sz="3000" b="1">
                <a:latin typeface="仿宋_GB2312" pitchFamily="49" charset="-122"/>
                <a:ea typeface="仿宋_GB2312" pitchFamily="49" charset="-122"/>
              </a:rPr>
              <a:t>多数操作系统至少设置两个缓冲区，一个为</a:t>
            </a:r>
            <a:r>
              <a:rPr lang="zh-CN" altLang="en-US" sz="3000" b="1">
                <a:solidFill>
                  <a:schemeClr val="tx2"/>
                </a:solidFill>
                <a:latin typeface="仿宋_GB2312" pitchFamily="49" charset="-122"/>
                <a:ea typeface="仿宋_GB2312" pitchFamily="49" charset="-122"/>
              </a:rPr>
              <a:t>输入缓冲区</a:t>
            </a:r>
            <a:r>
              <a:rPr lang="zh-CN" altLang="en-US" sz="3000" b="1">
                <a:latin typeface="仿宋_GB2312" pitchFamily="49" charset="-122"/>
                <a:ea typeface="仿宋_GB2312" pitchFamily="49" charset="-122"/>
              </a:rPr>
              <a:t>；一个为</a:t>
            </a:r>
            <a:r>
              <a:rPr lang="zh-CN" altLang="en-US" sz="3000" b="1">
                <a:solidFill>
                  <a:schemeClr val="tx2"/>
                </a:solidFill>
                <a:latin typeface="仿宋_GB2312" pitchFamily="49" charset="-122"/>
                <a:ea typeface="仿宋_GB2312" pitchFamily="49" charset="-122"/>
              </a:rPr>
              <a:t>输出缓冲区</a:t>
            </a:r>
            <a:r>
              <a:rPr lang="zh-CN" altLang="en-US" sz="3000" b="1">
                <a:latin typeface="仿宋_GB2312" pitchFamily="49" charset="-122"/>
                <a:ea typeface="仿宋_GB2312" pitchFamily="49" charset="-122"/>
              </a:rPr>
              <a:t>。</a:t>
            </a:r>
            <a:r>
              <a:rPr lang="zh-CN" altLang="en-US" sz="3000">
                <a:latin typeface="仿宋_GB2312" pitchFamily="49" charset="-122"/>
                <a:ea typeface="仿宋_GB2312" pitchFamily="49" charset="-122"/>
              </a:rPr>
              <a:t> </a:t>
            </a:r>
          </a:p>
        </p:txBody>
      </p:sp>
      <p:sp>
        <p:nvSpPr>
          <p:cNvPr id="800771" name="Rectangle 3">
            <a:extLst>
              <a:ext uri="{FF2B5EF4-FFF2-40B4-BE49-F238E27FC236}">
                <a16:creationId xmlns:a16="http://schemas.microsoft.com/office/drawing/2014/main" id="{E33AC603-9E4F-443D-ACD1-85CE04438A04}"/>
              </a:ext>
            </a:extLst>
          </p:cNvPr>
          <p:cNvSpPr>
            <a:spLocks noGrp="1" noChangeArrowheads="1"/>
          </p:cNvSpPr>
          <p:nvPr>
            <p:ph type="title"/>
          </p:nvPr>
        </p:nvSpPr>
        <p:spPr>
          <a:xfrm>
            <a:off x="457200" y="2797175"/>
            <a:ext cx="8229600" cy="95567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缓冲区（</a:t>
            </a:r>
            <a:r>
              <a:rPr lang="en-US" altLang="zh-CN" sz="4000" b="1">
                <a:solidFill>
                  <a:schemeClr val="tx2"/>
                </a:solidFill>
                <a:latin typeface="华文新魏" panose="02010800040101010101" pitchFamily="2" charset="-122"/>
                <a:ea typeface="华文新魏" panose="02010800040101010101" pitchFamily="2" charset="-122"/>
              </a:rPr>
              <a:t>buffer</a:t>
            </a:r>
            <a:r>
              <a:rPr lang="zh-CN" altLang="en-US" sz="4000" b="1">
                <a:solidFill>
                  <a:schemeClr val="tx2"/>
                </a:solidFill>
                <a:latin typeface="华文新魏" panose="02010800040101010101" pitchFamily="2" charset="-122"/>
                <a:ea typeface="华文新魏" panose="02010800040101010101" pitchFamily="2" charset="-122"/>
              </a:rPr>
              <a:t>）</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2">
            <a:extLst>
              <a:ext uri="{FF2B5EF4-FFF2-40B4-BE49-F238E27FC236}">
                <a16:creationId xmlns:a16="http://schemas.microsoft.com/office/drawing/2014/main" id="{A6E4607F-A78A-4C47-BFBB-0131375565B8}"/>
              </a:ext>
            </a:extLst>
          </p:cNvPr>
          <p:cNvSpPr>
            <a:spLocks noGrp="1"/>
          </p:cNvSpPr>
          <p:nvPr>
            <p:ph type="sldNum" sz="quarter" idx="11"/>
          </p:nvPr>
        </p:nvSpPr>
        <p:spPr/>
        <p:txBody>
          <a:bodyPr/>
          <a:lstStyle/>
          <a:p>
            <a:fld id="{024FD0F4-F213-45FF-BC2B-247DBA9FD7D7}" type="slidenum">
              <a:rPr lang="en-US" altLang="zh-CN"/>
              <a:pPr/>
              <a:t>160</a:t>
            </a:fld>
            <a:endParaRPr lang="en-US" altLang="zh-CN"/>
          </a:p>
        </p:txBody>
      </p:sp>
      <p:grpSp>
        <p:nvGrpSpPr>
          <p:cNvPr id="573513" name="Group 73">
            <a:extLst>
              <a:ext uri="{FF2B5EF4-FFF2-40B4-BE49-F238E27FC236}">
                <a16:creationId xmlns:a16="http://schemas.microsoft.com/office/drawing/2014/main" id="{6C385096-92E8-4228-B80C-8C612BCDA977}"/>
              </a:ext>
            </a:extLst>
          </p:cNvPr>
          <p:cNvGrpSpPr>
            <a:grpSpLocks/>
          </p:cNvGrpSpPr>
          <p:nvPr/>
        </p:nvGrpSpPr>
        <p:grpSpPr bwMode="auto">
          <a:xfrm>
            <a:off x="700088" y="476250"/>
            <a:ext cx="7789862" cy="5851525"/>
            <a:chOff x="441" y="300"/>
            <a:chExt cx="4907" cy="3686"/>
          </a:xfrm>
        </p:grpSpPr>
        <p:sp>
          <p:nvSpPr>
            <p:cNvPr id="573442" name="Rectangle 2" descr="羊皮纸">
              <a:extLst>
                <a:ext uri="{FF2B5EF4-FFF2-40B4-BE49-F238E27FC236}">
                  <a16:creationId xmlns:a16="http://schemas.microsoft.com/office/drawing/2014/main" id="{97206246-92FC-4F0D-B601-DC499CA313ED}"/>
                </a:ext>
              </a:extLst>
            </p:cNvPr>
            <p:cNvSpPr>
              <a:spLocks noChangeArrowheads="1"/>
            </p:cNvSpPr>
            <p:nvPr/>
          </p:nvSpPr>
          <p:spPr bwMode="auto">
            <a:xfrm>
              <a:off x="2468" y="1526"/>
              <a:ext cx="515"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55</a:t>
              </a:r>
              <a:endParaRPr kumimoji="1" lang="en-US" altLang="zh-CN" sz="2400">
                <a:ea typeface="宋体" panose="02010600030101010101" pitchFamily="2" charset="-122"/>
              </a:endParaRPr>
            </a:p>
          </p:txBody>
        </p:sp>
        <p:sp>
          <p:nvSpPr>
            <p:cNvPr id="573443" name="AutoShape 3" descr="新闻纸">
              <a:extLst>
                <a:ext uri="{FF2B5EF4-FFF2-40B4-BE49-F238E27FC236}">
                  <a16:creationId xmlns:a16="http://schemas.microsoft.com/office/drawing/2014/main" id="{A37E68F6-7262-4B1F-9CDE-FF90820B01E5}"/>
                </a:ext>
              </a:extLst>
            </p:cNvPr>
            <p:cNvSpPr>
              <a:spLocks noChangeArrowheads="1"/>
            </p:cNvSpPr>
            <p:nvPr/>
          </p:nvSpPr>
          <p:spPr bwMode="auto">
            <a:xfrm>
              <a:off x="4015" y="2189"/>
              <a:ext cx="798" cy="323"/>
            </a:xfrm>
            <a:prstGeom prst="wedgeRectCallout">
              <a:avLst>
                <a:gd name="adj1" fmla="val -192278"/>
                <a:gd name="adj2" fmla="val -180060"/>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73444" name="Text Box 4">
              <a:extLst>
                <a:ext uri="{FF2B5EF4-FFF2-40B4-BE49-F238E27FC236}">
                  <a16:creationId xmlns:a16="http://schemas.microsoft.com/office/drawing/2014/main" id="{BD65F143-D1E4-4B35-836C-EAE49A62DE2D}"/>
                </a:ext>
              </a:extLst>
            </p:cNvPr>
            <p:cNvSpPr txBox="1">
              <a:spLocks noChangeArrowheads="1"/>
            </p:cNvSpPr>
            <p:nvPr/>
          </p:nvSpPr>
          <p:spPr bwMode="auto">
            <a:xfrm>
              <a:off x="4015" y="2189"/>
              <a:ext cx="9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chemeClr val="tx2"/>
                  </a:solidFill>
                </a:rPr>
                <a:t>删除</a:t>
              </a:r>
              <a:r>
                <a:rPr kumimoji="1" lang="en-US" altLang="zh-CN" sz="2800" b="1">
                  <a:solidFill>
                    <a:schemeClr val="tx2"/>
                  </a:solidFill>
                  <a:ea typeface="楷体_GB2312" panose="02010609030101010101" pitchFamily="49" charset="-122"/>
                </a:rPr>
                <a:t>55</a:t>
              </a:r>
              <a:endParaRPr kumimoji="1" lang="en-US" altLang="zh-CN" sz="2400" b="1">
                <a:ea typeface="宋体" panose="02010600030101010101" pitchFamily="2" charset="-122"/>
              </a:endParaRPr>
            </a:p>
          </p:txBody>
        </p:sp>
        <p:sp>
          <p:nvSpPr>
            <p:cNvPr id="573445" name="Rectangle 5">
              <a:extLst>
                <a:ext uri="{FF2B5EF4-FFF2-40B4-BE49-F238E27FC236}">
                  <a16:creationId xmlns:a16="http://schemas.microsoft.com/office/drawing/2014/main" id="{6C3DB190-0B6D-47E5-8716-B2ECBA60AD16}"/>
                </a:ext>
              </a:extLst>
            </p:cNvPr>
            <p:cNvSpPr>
              <a:spLocks noChangeArrowheads="1"/>
            </p:cNvSpPr>
            <p:nvPr/>
          </p:nvSpPr>
          <p:spPr bwMode="auto">
            <a:xfrm>
              <a:off x="441" y="2224"/>
              <a:ext cx="10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000" b="1" u="sng">
                  <a:solidFill>
                    <a:srgbClr val="008000"/>
                  </a:solidFill>
                  <a:effectLst>
                    <a:outerShdw blurRad="38100" dist="38100" dir="2700000" algn="tl">
                      <a:srgbClr val="C0C0C0"/>
                    </a:outerShdw>
                  </a:effectLst>
                </a:rPr>
                <a:t>结点合并</a:t>
              </a:r>
              <a:endParaRPr kumimoji="1" lang="zh-CN" altLang="en-US" sz="3000">
                <a:ea typeface="宋体" panose="02010600030101010101" pitchFamily="2" charset="-122"/>
              </a:endParaRPr>
            </a:p>
          </p:txBody>
        </p:sp>
        <p:sp>
          <p:nvSpPr>
            <p:cNvPr id="573446" name="Rectangle 6" descr="羊皮纸">
              <a:extLst>
                <a:ext uri="{FF2B5EF4-FFF2-40B4-BE49-F238E27FC236}">
                  <a16:creationId xmlns:a16="http://schemas.microsoft.com/office/drawing/2014/main" id="{5311456A-8DFC-47D0-8C8B-B38B7E87BD65}"/>
                </a:ext>
              </a:extLst>
            </p:cNvPr>
            <p:cNvSpPr>
              <a:spLocks noChangeArrowheads="1"/>
            </p:cNvSpPr>
            <p:nvPr/>
          </p:nvSpPr>
          <p:spPr bwMode="auto">
            <a:xfrm>
              <a:off x="4156" y="1526"/>
              <a:ext cx="516"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80</a:t>
              </a:r>
              <a:endParaRPr kumimoji="1" lang="en-US" altLang="zh-CN" sz="2400">
                <a:ea typeface="宋体" panose="02010600030101010101" pitchFamily="2" charset="-122"/>
              </a:endParaRPr>
            </a:p>
          </p:txBody>
        </p:sp>
        <p:sp>
          <p:nvSpPr>
            <p:cNvPr id="573447" name="Line 7">
              <a:extLst>
                <a:ext uri="{FF2B5EF4-FFF2-40B4-BE49-F238E27FC236}">
                  <a16:creationId xmlns:a16="http://schemas.microsoft.com/office/drawing/2014/main" id="{C23847AD-6015-4968-B315-2509A5E35406}"/>
                </a:ext>
              </a:extLst>
            </p:cNvPr>
            <p:cNvSpPr>
              <a:spLocks noChangeShapeType="1"/>
            </p:cNvSpPr>
            <p:nvPr/>
          </p:nvSpPr>
          <p:spPr bwMode="auto">
            <a:xfrm>
              <a:off x="4578" y="1710"/>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48" name="Line 8">
              <a:extLst>
                <a:ext uri="{FF2B5EF4-FFF2-40B4-BE49-F238E27FC236}">
                  <a16:creationId xmlns:a16="http://schemas.microsoft.com/office/drawing/2014/main" id="{24A36826-8783-46CC-86F7-032151F4953B}"/>
                </a:ext>
              </a:extLst>
            </p:cNvPr>
            <p:cNvSpPr>
              <a:spLocks noChangeShapeType="1"/>
            </p:cNvSpPr>
            <p:nvPr/>
          </p:nvSpPr>
          <p:spPr bwMode="auto">
            <a:xfrm>
              <a:off x="4250" y="1710"/>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49" name="Text Box 9">
              <a:extLst>
                <a:ext uri="{FF2B5EF4-FFF2-40B4-BE49-F238E27FC236}">
                  <a16:creationId xmlns:a16="http://schemas.microsoft.com/office/drawing/2014/main" id="{FCF27FCD-F9BE-4C4A-831B-D3777B559FF3}"/>
                </a:ext>
              </a:extLst>
            </p:cNvPr>
            <p:cNvSpPr txBox="1">
              <a:spLocks noChangeArrowheads="1"/>
            </p:cNvSpPr>
            <p:nvPr/>
          </p:nvSpPr>
          <p:spPr bwMode="auto">
            <a:xfrm>
              <a:off x="498" y="425"/>
              <a:ext cx="680" cy="34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000" b="1" i="1">
                  <a:solidFill>
                    <a:srgbClr val="009900"/>
                  </a:solidFill>
                  <a:ea typeface="宋体" panose="02010600030101010101" pitchFamily="2" charset="-122"/>
                </a:rPr>
                <a:t>m</a:t>
              </a:r>
              <a:r>
                <a:rPr kumimoji="1" lang="en-US" altLang="zh-CN" sz="3000" b="1">
                  <a:solidFill>
                    <a:srgbClr val="009900"/>
                  </a:solidFill>
                  <a:ea typeface="宋体" panose="02010600030101010101" pitchFamily="2" charset="-122"/>
                </a:rPr>
                <a:t> = 3</a:t>
              </a:r>
              <a:endParaRPr kumimoji="1" lang="en-US" altLang="zh-CN" sz="3000">
                <a:ea typeface="宋体" panose="02010600030101010101" pitchFamily="2" charset="-122"/>
              </a:endParaRPr>
            </a:p>
          </p:txBody>
        </p:sp>
        <p:sp>
          <p:nvSpPr>
            <p:cNvPr id="573450" name="AutoShape 10">
              <a:extLst>
                <a:ext uri="{FF2B5EF4-FFF2-40B4-BE49-F238E27FC236}">
                  <a16:creationId xmlns:a16="http://schemas.microsoft.com/office/drawing/2014/main" id="{176B3D1C-B670-4E15-A757-8A20E9C02B68}"/>
                </a:ext>
              </a:extLst>
            </p:cNvPr>
            <p:cNvSpPr>
              <a:spLocks noChangeArrowheads="1"/>
            </p:cNvSpPr>
            <p:nvPr/>
          </p:nvSpPr>
          <p:spPr bwMode="auto">
            <a:xfrm>
              <a:off x="4551" y="761"/>
              <a:ext cx="750" cy="184"/>
            </a:xfrm>
            <a:prstGeom prst="rightArrow">
              <a:avLst>
                <a:gd name="adj1" fmla="val 50000"/>
                <a:gd name="adj2" fmla="val 10190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51" name="Text Box 11">
              <a:extLst>
                <a:ext uri="{FF2B5EF4-FFF2-40B4-BE49-F238E27FC236}">
                  <a16:creationId xmlns:a16="http://schemas.microsoft.com/office/drawing/2014/main" id="{B3D92BD0-396B-4B64-AC87-00FCED1664C8}"/>
                </a:ext>
              </a:extLst>
            </p:cNvPr>
            <p:cNvSpPr txBox="1">
              <a:spLocks noChangeArrowheads="1"/>
            </p:cNvSpPr>
            <p:nvPr/>
          </p:nvSpPr>
          <p:spPr bwMode="auto">
            <a:xfrm>
              <a:off x="4531" y="401"/>
              <a:ext cx="788"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rPr>
                <a:t>删除</a:t>
              </a:r>
              <a:r>
                <a:rPr kumimoji="1" lang="en-US" altLang="zh-CN" sz="2800" b="1"/>
                <a:t>55</a:t>
              </a:r>
              <a:endParaRPr kumimoji="1" lang="en-US" altLang="zh-CN" sz="2400">
                <a:ea typeface="宋体" panose="02010600030101010101" pitchFamily="2" charset="-122"/>
              </a:endParaRPr>
            </a:p>
          </p:txBody>
        </p:sp>
        <p:sp>
          <p:nvSpPr>
            <p:cNvPr id="573452" name="Rectangle 12" descr="羊皮纸">
              <a:extLst>
                <a:ext uri="{FF2B5EF4-FFF2-40B4-BE49-F238E27FC236}">
                  <a16:creationId xmlns:a16="http://schemas.microsoft.com/office/drawing/2014/main" id="{4CA8BA59-9A61-4073-9A11-54EC92CE56D8}"/>
                </a:ext>
              </a:extLst>
            </p:cNvPr>
            <p:cNvSpPr>
              <a:spLocks noChangeArrowheads="1"/>
            </p:cNvSpPr>
            <p:nvPr/>
          </p:nvSpPr>
          <p:spPr bwMode="auto">
            <a:xfrm>
              <a:off x="723" y="1526"/>
              <a:ext cx="516"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3453" name="Line 13">
              <a:extLst>
                <a:ext uri="{FF2B5EF4-FFF2-40B4-BE49-F238E27FC236}">
                  <a16:creationId xmlns:a16="http://schemas.microsoft.com/office/drawing/2014/main" id="{A0353C43-C92E-46D1-B4F5-C5F76A85F2CF}"/>
                </a:ext>
              </a:extLst>
            </p:cNvPr>
            <p:cNvSpPr>
              <a:spLocks noChangeShapeType="1"/>
            </p:cNvSpPr>
            <p:nvPr/>
          </p:nvSpPr>
          <p:spPr bwMode="auto">
            <a:xfrm>
              <a:off x="817" y="1710"/>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54" name="Line 14">
              <a:extLst>
                <a:ext uri="{FF2B5EF4-FFF2-40B4-BE49-F238E27FC236}">
                  <a16:creationId xmlns:a16="http://schemas.microsoft.com/office/drawing/2014/main" id="{84A3DF02-7ECD-4639-A08D-6C2454559EC8}"/>
                </a:ext>
              </a:extLst>
            </p:cNvPr>
            <p:cNvSpPr>
              <a:spLocks noChangeShapeType="1"/>
            </p:cNvSpPr>
            <p:nvPr/>
          </p:nvSpPr>
          <p:spPr bwMode="auto">
            <a:xfrm>
              <a:off x="1145" y="1710"/>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55" name="Rectangle 15" descr="羊皮纸">
              <a:extLst>
                <a:ext uri="{FF2B5EF4-FFF2-40B4-BE49-F238E27FC236}">
                  <a16:creationId xmlns:a16="http://schemas.microsoft.com/office/drawing/2014/main" id="{5FFD01B3-20E4-49F9-84FD-52AFCDF1AB19}"/>
                </a:ext>
              </a:extLst>
            </p:cNvPr>
            <p:cNvSpPr>
              <a:spLocks noChangeArrowheads="1"/>
            </p:cNvSpPr>
            <p:nvPr/>
          </p:nvSpPr>
          <p:spPr bwMode="auto">
            <a:xfrm>
              <a:off x="1529" y="1528"/>
              <a:ext cx="516"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3456" name="Line 16">
              <a:extLst>
                <a:ext uri="{FF2B5EF4-FFF2-40B4-BE49-F238E27FC236}">
                  <a16:creationId xmlns:a16="http://schemas.microsoft.com/office/drawing/2014/main" id="{000BC472-A0FA-44A3-BED8-E9F302BF058A}"/>
                </a:ext>
              </a:extLst>
            </p:cNvPr>
            <p:cNvSpPr>
              <a:spLocks noChangeShapeType="1"/>
            </p:cNvSpPr>
            <p:nvPr/>
          </p:nvSpPr>
          <p:spPr bwMode="auto">
            <a:xfrm>
              <a:off x="1623" y="1712"/>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57" name="Line 17">
              <a:extLst>
                <a:ext uri="{FF2B5EF4-FFF2-40B4-BE49-F238E27FC236}">
                  <a16:creationId xmlns:a16="http://schemas.microsoft.com/office/drawing/2014/main" id="{7AC37BE9-2A5C-4C0B-A977-9FA160213630}"/>
                </a:ext>
              </a:extLst>
            </p:cNvPr>
            <p:cNvSpPr>
              <a:spLocks noChangeShapeType="1"/>
            </p:cNvSpPr>
            <p:nvPr/>
          </p:nvSpPr>
          <p:spPr bwMode="auto">
            <a:xfrm>
              <a:off x="1952" y="1712"/>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58" name="Line 18">
              <a:extLst>
                <a:ext uri="{FF2B5EF4-FFF2-40B4-BE49-F238E27FC236}">
                  <a16:creationId xmlns:a16="http://schemas.microsoft.com/office/drawing/2014/main" id="{97F32CFB-D3D2-404E-8FF5-A8C2703C8D81}"/>
                </a:ext>
              </a:extLst>
            </p:cNvPr>
            <p:cNvSpPr>
              <a:spLocks noChangeShapeType="1"/>
            </p:cNvSpPr>
            <p:nvPr/>
          </p:nvSpPr>
          <p:spPr bwMode="auto">
            <a:xfrm>
              <a:off x="2561" y="1710"/>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59" name="Rectangle 19" descr="羊皮纸">
              <a:extLst>
                <a:ext uri="{FF2B5EF4-FFF2-40B4-BE49-F238E27FC236}">
                  <a16:creationId xmlns:a16="http://schemas.microsoft.com/office/drawing/2014/main" id="{57B96CE8-3A60-4EB7-8955-C3953FE754A5}"/>
                </a:ext>
              </a:extLst>
            </p:cNvPr>
            <p:cNvSpPr>
              <a:spLocks noChangeArrowheads="1"/>
            </p:cNvSpPr>
            <p:nvPr/>
          </p:nvSpPr>
          <p:spPr bwMode="auto">
            <a:xfrm>
              <a:off x="3312" y="1526"/>
              <a:ext cx="516"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a:t>
              </a:r>
              <a:endParaRPr kumimoji="1" lang="en-US" altLang="zh-CN" sz="2400">
                <a:ea typeface="宋体" panose="02010600030101010101" pitchFamily="2" charset="-122"/>
              </a:endParaRPr>
            </a:p>
          </p:txBody>
        </p:sp>
        <p:sp>
          <p:nvSpPr>
            <p:cNvPr id="573460" name="Line 20">
              <a:extLst>
                <a:ext uri="{FF2B5EF4-FFF2-40B4-BE49-F238E27FC236}">
                  <a16:creationId xmlns:a16="http://schemas.microsoft.com/office/drawing/2014/main" id="{D1B48A4B-1943-4FAF-B1B3-74D1477C6BDA}"/>
                </a:ext>
              </a:extLst>
            </p:cNvPr>
            <p:cNvSpPr>
              <a:spLocks noChangeShapeType="1"/>
            </p:cNvSpPr>
            <p:nvPr/>
          </p:nvSpPr>
          <p:spPr bwMode="auto">
            <a:xfrm>
              <a:off x="3406" y="1710"/>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61" name="Line 21">
              <a:extLst>
                <a:ext uri="{FF2B5EF4-FFF2-40B4-BE49-F238E27FC236}">
                  <a16:creationId xmlns:a16="http://schemas.microsoft.com/office/drawing/2014/main" id="{8E07D7E5-FFBF-4096-AE55-EF6B97767A81}"/>
                </a:ext>
              </a:extLst>
            </p:cNvPr>
            <p:cNvSpPr>
              <a:spLocks noChangeShapeType="1"/>
            </p:cNvSpPr>
            <p:nvPr/>
          </p:nvSpPr>
          <p:spPr bwMode="auto">
            <a:xfrm>
              <a:off x="3734" y="1710"/>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62" name="Rectangle 22" descr="羊皮纸">
              <a:extLst>
                <a:ext uri="{FF2B5EF4-FFF2-40B4-BE49-F238E27FC236}">
                  <a16:creationId xmlns:a16="http://schemas.microsoft.com/office/drawing/2014/main" id="{52D031E5-5820-484F-A7E1-6F0E73FD9EFB}"/>
                </a:ext>
              </a:extLst>
            </p:cNvPr>
            <p:cNvSpPr>
              <a:spLocks noChangeArrowheads="1"/>
            </p:cNvSpPr>
            <p:nvPr/>
          </p:nvSpPr>
          <p:spPr bwMode="auto">
            <a:xfrm>
              <a:off x="3124" y="918"/>
              <a:ext cx="844" cy="32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58  75</a:t>
              </a:r>
              <a:endParaRPr kumimoji="1" lang="en-US" altLang="zh-CN" sz="2400">
                <a:ea typeface="宋体" panose="02010600030101010101" pitchFamily="2" charset="-122"/>
              </a:endParaRPr>
            </a:p>
          </p:txBody>
        </p:sp>
        <p:sp>
          <p:nvSpPr>
            <p:cNvPr id="573463" name="Line 23">
              <a:extLst>
                <a:ext uri="{FF2B5EF4-FFF2-40B4-BE49-F238E27FC236}">
                  <a16:creationId xmlns:a16="http://schemas.microsoft.com/office/drawing/2014/main" id="{95FDF0FB-1A7D-4425-AC08-4A813867A60A}"/>
                </a:ext>
              </a:extLst>
            </p:cNvPr>
            <p:cNvSpPr>
              <a:spLocks noChangeShapeType="1"/>
            </p:cNvSpPr>
            <p:nvPr/>
          </p:nvSpPr>
          <p:spPr bwMode="auto">
            <a:xfrm flipH="1">
              <a:off x="3452" y="1102"/>
              <a:ext cx="94" cy="42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64" name="Line 24">
              <a:extLst>
                <a:ext uri="{FF2B5EF4-FFF2-40B4-BE49-F238E27FC236}">
                  <a16:creationId xmlns:a16="http://schemas.microsoft.com/office/drawing/2014/main" id="{ADE93AF2-5FAC-475D-81D4-8E514462F8B8}"/>
                </a:ext>
              </a:extLst>
            </p:cNvPr>
            <p:cNvSpPr>
              <a:spLocks noChangeShapeType="1"/>
            </p:cNvSpPr>
            <p:nvPr/>
          </p:nvSpPr>
          <p:spPr bwMode="auto">
            <a:xfrm flipH="1">
              <a:off x="2702" y="1102"/>
              <a:ext cx="516" cy="44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65" name="Line 25">
              <a:extLst>
                <a:ext uri="{FF2B5EF4-FFF2-40B4-BE49-F238E27FC236}">
                  <a16:creationId xmlns:a16="http://schemas.microsoft.com/office/drawing/2014/main" id="{DB243924-6F5A-4B11-A046-D2B698CF17D4}"/>
                </a:ext>
              </a:extLst>
            </p:cNvPr>
            <p:cNvSpPr>
              <a:spLocks noChangeShapeType="1"/>
            </p:cNvSpPr>
            <p:nvPr/>
          </p:nvSpPr>
          <p:spPr bwMode="auto">
            <a:xfrm>
              <a:off x="3875" y="1102"/>
              <a:ext cx="469" cy="42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66" name="Rectangle 26" descr="羊皮纸">
              <a:extLst>
                <a:ext uri="{FF2B5EF4-FFF2-40B4-BE49-F238E27FC236}">
                  <a16:creationId xmlns:a16="http://schemas.microsoft.com/office/drawing/2014/main" id="{FDA5485B-DEFD-469F-9715-66089989FF71}"/>
                </a:ext>
              </a:extLst>
            </p:cNvPr>
            <p:cNvSpPr>
              <a:spLocks noChangeArrowheads="1"/>
            </p:cNvSpPr>
            <p:nvPr/>
          </p:nvSpPr>
          <p:spPr bwMode="auto">
            <a:xfrm>
              <a:off x="1145" y="927"/>
              <a:ext cx="516"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3467" name="Line 27">
              <a:extLst>
                <a:ext uri="{FF2B5EF4-FFF2-40B4-BE49-F238E27FC236}">
                  <a16:creationId xmlns:a16="http://schemas.microsoft.com/office/drawing/2014/main" id="{205FDFB7-C4DB-4E5B-8A31-ACBFC79F1AC8}"/>
                </a:ext>
              </a:extLst>
            </p:cNvPr>
            <p:cNvSpPr>
              <a:spLocks noChangeShapeType="1"/>
            </p:cNvSpPr>
            <p:nvPr/>
          </p:nvSpPr>
          <p:spPr bwMode="auto">
            <a:xfrm flipH="1">
              <a:off x="958" y="1111"/>
              <a:ext cx="281" cy="415"/>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68" name="Line 28">
              <a:extLst>
                <a:ext uri="{FF2B5EF4-FFF2-40B4-BE49-F238E27FC236}">
                  <a16:creationId xmlns:a16="http://schemas.microsoft.com/office/drawing/2014/main" id="{53E7E734-841D-4369-8865-8F5BEE71FD3B}"/>
                </a:ext>
              </a:extLst>
            </p:cNvPr>
            <p:cNvSpPr>
              <a:spLocks noChangeShapeType="1"/>
            </p:cNvSpPr>
            <p:nvPr/>
          </p:nvSpPr>
          <p:spPr bwMode="auto">
            <a:xfrm>
              <a:off x="1568" y="1111"/>
              <a:ext cx="140" cy="415"/>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69" name="Rectangle 29" descr="羊皮纸">
              <a:extLst>
                <a:ext uri="{FF2B5EF4-FFF2-40B4-BE49-F238E27FC236}">
                  <a16:creationId xmlns:a16="http://schemas.microsoft.com/office/drawing/2014/main" id="{EA11B287-8819-479B-9367-D4E84158EDD1}"/>
                </a:ext>
              </a:extLst>
            </p:cNvPr>
            <p:cNvSpPr>
              <a:spLocks noChangeArrowheads="1"/>
            </p:cNvSpPr>
            <p:nvPr/>
          </p:nvSpPr>
          <p:spPr bwMode="auto">
            <a:xfrm>
              <a:off x="2186" y="420"/>
              <a:ext cx="516" cy="32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50</a:t>
              </a:r>
              <a:endParaRPr kumimoji="1" lang="en-US" altLang="zh-CN" sz="2400">
                <a:ea typeface="宋体" panose="02010600030101010101" pitchFamily="2" charset="-122"/>
              </a:endParaRPr>
            </a:p>
          </p:txBody>
        </p:sp>
        <p:sp>
          <p:nvSpPr>
            <p:cNvPr id="573470" name="Line 30">
              <a:extLst>
                <a:ext uri="{FF2B5EF4-FFF2-40B4-BE49-F238E27FC236}">
                  <a16:creationId xmlns:a16="http://schemas.microsoft.com/office/drawing/2014/main" id="{9701097D-01BE-42B7-82F6-6EB6B0348EA3}"/>
                </a:ext>
              </a:extLst>
            </p:cNvPr>
            <p:cNvSpPr>
              <a:spLocks noChangeShapeType="1"/>
            </p:cNvSpPr>
            <p:nvPr/>
          </p:nvSpPr>
          <p:spPr bwMode="auto">
            <a:xfrm flipH="1">
              <a:off x="1436" y="604"/>
              <a:ext cx="844" cy="3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71" name="Line 31">
              <a:extLst>
                <a:ext uri="{FF2B5EF4-FFF2-40B4-BE49-F238E27FC236}">
                  <a16:creationId xmlns:a16="http://schemas.microsoft.com/office/drawing/2014/main" id="{5ABEABB4-02E3-4CC6-9307-6C626F907495}"/>
                </a:ext>
              </a:extLst>
            </p:cNvPr>
            <p:cNvSpPr>
              <a:spLocks noChangeShapeType="1"/>
            </p:cNvSpPr>
            <p:nvPr/>
          </p:nvSpPr>
          <p:spPr bwMode="auto">
            <a:xfrm>
              <a:off x="2608" y="604"/>
              <a:ext cx="798" cy="32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72" name="Text Box 32">
              <a:extLst>
                <a:ext uri="{FF2B5EF4-FFF2-40B4-BE49-F238E27FC236}">
                  <a16:creationId xmlns:a16="http://schemas.microsoft.com/office/drawing/2014/main" id="{CE4681AF-8501-494D-9528-C335523E572F}"/>
                </a:ext>
              </a:extLst>
            </p:cNvPr>
            <p:cNvSpPr txBox="1">
              <a:spLocks noChangeArrowheads="1"/>
            </p:cNvSpPr>
            <p:nvPr/>
          </p:nvSpPr>
          <p:spPr bwMode="auto">
            <a:xfrm>
              <a:off x="1961" y="30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3473" name="Text Box 33">
              <a:extLst>
                <a:ext uri="{FF2B5EF4-FFF2-40B4-BE49-F238E27FC236}">
                  <a16:creationId xmlns:a16="http://schemas.microsoft.com/office/drawing/2014/main" id="{D3A4539D-BB24-4792-839F-D29C1D403843}"/>
                </a:ext>
              </a:extLst>
            </p:cNvPr>
            <p:cNvSpPr txBox="1">
              <a:spLocks noChangeArrowheads="1"/>
            </p:cNvSpPr>
            <p:nvPr/>
          </p:nvSpPr>
          <p:spPr bwMode="auto">
            <a:xfrm>
              <a:off x="2899" y="835"/>
              <a:ext cx="23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3474" name="Text Box 34">
              <a:extLst>
                <a:ext uri="{FF2B5EF4-FFF2-40B4-BE49-F238E27FC236}">
                  <a16:creationId xmlns:a16="http://schemas.microsoft.com/office/drawing/2014/main" id="{D0633E9B-BF67-477E-BA00-9A74A38D88E9}"/>
                </a:ext>
              </a:extLst>
            </p:cNvPr>
            <p:cNvSpPr txBox="1">
              <a:spLocks noChangeArrowheads="1"/>
            </p:cNvSpPr>
            <p:nvPr/>
          </p:nvSpPr>
          <p:spPr bwMode="auto">
            <a:xfrm>
              <a:off x="921" y="83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3475" name="Text Box 35">
              <a:extLst>
                <a:ext uri="{FF2B5EF4-FFF2-40B4-BE49-F238E27FC236}">
                  <a16:creationId xmlns:a16="http://schemas.microsoft.com/office/drawing/2014/main" id="{A35AD9B4-CE8E-49E6-8B6E-D133BDE2E3B9}"/>
                </a:ext>
              </a:extLst>
            </p:cNvPr>
            <p:cNvSpPr txBox="1">
              <a:spLocks noChangeArrowheads="1"/>
            </p:cNvSpPr>
            <p:nvPr/>
          </p:nvSpPr>
          <p:spPr bwMode="auto">
            <a:xfrm>
              <a:off x="499" y="140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3476" name="Text Box 36">
              <a:extLst>
                <a:ext uri="{FF2B5EF4-FFF2-40B4-BE49-F238E27FC236}">
                  <a16:creationId xmlns:a16="http://schemas.microsoft.com/office/drawing/2014/main" id="{E52C1F19-125F-4AA3-9F32-AC7DBB6B4EF3}"/>
                </a:ext>
              </a:extLst>
            </p:cNvPr>
            <p:cNvSpPr txBox="1">
              <a:spLocks noChangeArrowheads="1"/>
            </p:cNvSpPr>
            <p:nvPr/>
          </p:nvSpPr>
          <p:spPr bwMode="auto">
            <a:xfrm>
              <a:off x="1333" y="1406"/>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3477" name="Text Box 37">
              <a:extLst>
                <a:ext uri="{FF2B5EF4-FFF2-40B4-BE49-F238E27FC236}">
                  <a16:creationId xmlns:a16="http://schemas.microsoft.com/office/drawing/2014/main" id="{A6FA328B-3319-476C-907F-4CE324D7ABBB}"/>
                </a:ext>
              </a:extLst>
            </p:cNvPr>
            <p:cNvSpPr txBox="1">
              <a:spLocks noChangeArrowheads="1"/>
            </p:cNvSpPr>
            <p:nvPr/>
          </p:nvSpPr>
          <p:spPr bwMode="auto">
            <a:xfrm>
              <a:off x="2233" y="1424"/>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3478" name="Text Box 38">
              <a:extLst>
                <a:ext uri="{FF2B5EF4-FFF2-40B4-BE49-F238E27FC236}">
                  <a16:creationId xmlns:a16="http://schemas.microsoft.com/office/drawing/2014/main" id="{BB2BA315-8592-47BD-B04D-DECC1BE90B67}"/>
                </a:ext>
              </a:extLst>
            </p:cNvPr>
            <p:cNvSpPr txBox="1">
              <a:spLocks noChangeArrowheads="1"/>
            </p:cNvSpPr>
            <p:nvPr/>
          </p:nvSpPr>
          <p:spPr bwMode="auto">
            <a:xfrm>
              <a:off x="3073" y="138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g</a:t>
              </a:r>
              <a:endParaRPr kumimoji="1" lang="en-US" altLang="zh-CN" sz="2400" b="1" i="1">
                <a:ea typeface="宋体" panose="02010600030101010101" pitchFamily="2" charset="-122"/>
              </a:endParaRPr>
            </a:p>
          </p:txBody>
        </p:sp>
        <p:sp>
          <p:nvSpPr>
            <p:cNvPr id="573479" name="Text Box 39">
              <a:extLst>
                <a:ext uri="{FF2B5EF4-FFF2-40B4-BE49-F238E27FC236}">
                  <a16:creationId xmlns:a16="http://schemas.microsoft.com/office/drawing/2014/main" id="{896DF67C-CEC6-458B-B4C7-61B9088D3462}"/>
                </a:ext>
              </a:extLst>
            </p:cNvPr>
            <p:cNvSpPr txBox="1">
              <a:spLocks noChangeArrowheads="1"/>
            </p:cNvSpPr>
            <p:nvPr/>
          </p:nvSpPr>
          <p:spPr bwMode="auto">
            <a:xfrm>
              <a:off x="3931" y="140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3480" name="Line 40">
              <a:extLst>
                <a:ext uri="{FF2B5EF4-FFF2-40B4-BE49-F238E27FC236}">
                  <a16:creationId xmlns:a16="http://schemas.microsoft.com/office/drawing/2014/main" id="{9EADEF66-8179-4B2E-A05D-3E583F3A4DDA}"/>
                </a:ext>
              </a:extLst>
            </p:cNvPr>
            <p:cNvSpPr>
              <a:spLocks noChangeShapeType="1"/>
            </p:cNvSpPr>
            <p:nvPr/>
          </p:nvSpPr>
          <p:spPr bwMode="auto">
            <a:xfrm>
              <a:off x="2890" y="1728"/>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1" name="Text Box 41">
              <a:extLst>
                <a:ext uri="{FF2B5EF4-FFF2-40B4-BE49-F238E27FC236}">
                  <a16:creationId xmlns:a16="http://schemas.microsoft.com/office/drawing/2014/main" id="{A6CAE222-4597-4E4A-A7FC-6AB864DB1B50}"/>
                </a:ext>
              </a:extLst>
            </p:cNvPr>
            <p:cNvSpPr txBox="1">
              <a:spLocks noChangeArrowheads="1"/>
            </p:cNvSpPr>
            <p:nvPr/>
          </p:nvSpPr>
          <p:spPr bwMode="auto">
            <a:xfrm>
              <a:off x="4485" y="991"/>
              <a:ext cx="863"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rPr>
                <a:t>合并</a:t>
              </a:r>
              <a:r>
                <a:rPr kumimoji="1" lang="en-US" altLang="zh-CN" sz="2800" b="1">
                  <a:ea typeface="隶书" panose="02010509060101010101" pitchFamily="49" charset="-122"/>
                </a:rPr>
                <a:t>f, g</a:t>
              </a:r>
              <a:endParaRPr kumimoji="1" lang="en-US" altLang="zh-CN" sz="2400">
                <a:ea typeface="宋体" panose="02010600030101010101" pitchFamily="2" charset="-122"/>
              </a:endParaRPr>
            </a:p>
          </p:txBody>
        </p:sp>
        <p:sp>
          <p:nvSpPr>
            <p:cNvPr id="573482" name="Freeform 42">
              <a:extLst>
                <a:ext uri="{FF2B5EF4-FFF2-40B4-BE49-F238E27FC236}">
                  <a16:creationId xmlns:a16="http://schemas.microsoft.com/office/drawing/2014/main" id="{0B2E32B0-9AE1-48CD-826C-3C36E8ACA50F}"/>
                </a:ext>
              </a:extLst>
            </p:cNvPr>
            <p:cNvSpPr>
              <a:spLocks/>
            </p:cNvSpPr>
            <p:nvPr/>
          </p:nvSpPr>
          <p:spPr bwMode="auto">
            <a:xfrm>
              <a:off x="2937" y="1352"/>
              <a:ext cx="422" cy="146"/>
            </a:xfrm>
            <a:custGeom>
              <a:avLst/>
              <a:gdLst>
                <a:gd name="T0" fmla="*/ 432 w 432"/>
                <a:gd name="T1" fmla="*/ 104 h 152"/>
                <a:gd name="T2" fmla="*/ 384 w 432"/>
                <a:gd name="T3" fmla="*/ 56 h 152"/>
                <a:gd name="T4" fmla="*/ 288 w 432"/>
                <a:gd name="T5" fmla="*/ 8 h 152"/>
                <a:gd name="T6" fmla="*/ 192 w 432"/>
                <a:gd name="T7" fmla="*/ 8 h 152"/>
                <a:gd name="T8" fmla="*/ 96 w 432"/>
                <a:gd name="T9" fmla="*/ 56 h 152"/>
                <a:gd name="T10" fmla="*/ 0 w 432"/>
                <a:gd name="T11" fmla="*/ 152 h 152"/>
              </a:gdLst>
              <a:ahLst/>
              <a:cxnLst>
                <a:cxn ang="0">
                  <a:pos x="T0" y="T1"/>
                </a:cxn>
                <a:cxn ang="0">
                  <a:pos x="T2" y="T3"/>
                </a:cxn>
                <a:cxn ang="0">
                  <a:pos x="T4" y="T5"/>
                </a:cxn>
                <a:cxn ang="0">
                  <a:pos x="T6" y="T7"/>
                </a:cxn>
                <a:cxn ang="0">
                  <a:pos x="T8" y="T9"/>
                </a:cxn>
                <a:cxn ang="0">
                  <a:pos x="T10" y="T11"/>
                </a:cxn>
              </a:cxnLst>
              <a:rect l="0" t="0" r="r" b="b"/>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cap="flat" cmpd="sng">
              <a:solidFill>
                <a:schemeClr val="tx1"/>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3" name="Rectangle 43" descr="羊皮纸">
              <a:extLst>
                <a:ext uri="{FF2B5EF4-FFF2-40B4-BE49-F238E27FC236}">
                  <a16:creationId xmlns:a16="http://schemas.microsoft.com/office/drawing/2014/main" id="{E678B85B-898B-4AE4-AEE0-7095D2A9F3C2}"/>
                </a:ext>
              </a:extLst>
            </p:cNvPr>
            <p:cNvSpPr>
              <a:spLocks noChangeArrowheads="1"/>
            </p:cNvSpPr>
            <p:nvPr/>
          </p:nvSpPr>
          <p:spPr bwMode="auto">
            <a:xfrm>
              <a:off x="2467" y="3415"/>
              <a:ext cx="845"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58  60</a:t>
              </a:r>
              <a:endParaRPr kumimoji="1" lang="en-US" altLang="zh-CN" sz="2400">
                <a:ea typeface="宋体" panose="02010600030101010101" pitchFamily="2" charset="-122"/>
              </a:endParaRPr>
            </a:p>
          </p:txBody>
        </p:sp>
        <p:sp>
          <p:nvSpPr>
            <p:cNvPr id="573484" name="Rectangle 44" descr="羊皮纸">
              <a:extLst>
                <a:ext uri="{FF2B5EF4-FFF2-40B4-BE49-F238E27FC236}">
                  <a16:creationId xmlns:a16="http://schemas.microsoft.com/office/drawing/2014/main" id="{DB321EF8-F228-4713-91B9-698275EB5E5C}"/>
                </a:ext>
              </a:extLst>
            </p:cNvPr>
            <p:cNvSpPr>
              <a:spLocks noChangeArrowheads="1"/>
            </p:cNvSpPr>
            <p:nvPr/>
          </p:nvSpPr>
          <p:spPr bwMode="auto">
            <a:xfrm>
              <a:off x="3828" y="3415"/>
              <a:ext cx="516"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80</a:t>
              </a:r>
              <a:endParaRPr kumimoji="1" lang="en-US" altLang="zh-CN" sz="2400">
                <a:ea typeface="宋体" panose="02010600030101010101" pitchFamily="2" charset="-122"/>
              </a:endParaRPr>
            </a:p>
          </p:txBody>
        </p:sp>
        <p:sp>
          <p:nvSpPr>
            <p:cNvPr id="573485" name="Line 45">
              <a:extLst>
                <a:ext uri="{FF2B5EF4-FFF2-40B4-BE49-F238E27FC236}">
                  <a16:creationId xmlns:a16="http://schemas.microsoft.com/office/drawing/2014/main" id="{A2A41355-9F7F-4FD9-8D26-E3AB98B4F445}"/>
                </a:ext>
              </a:extLst>
            </p:cNvPr>
            <p:cNvSpPr>
              <a:spLocks noChangeShapeType="1"/>
            </p:cNvSpPr>
            <p:nvPr/>
          </p:nvSpPr>
          <p:spPr bwMode="auto">
            <a:xfrm>
              <a:off x="4250" y="3599"/>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6" name="Line 46">
              <a:extLst>
                <a:ext uri="{FF2B5EF4-FFF2-40B4-BE49-F238E27FC236}">
                  <a16:creationId xmlns:a16="http://schemas.microsoft.com/office/drawing/2014/main" id="{0B385BFC-2BA1-4D06-9509-E4FD3A0FAA25}"/>
                </a:ext>
              </a:extLst>
            </p:cNvPr>
            <p:cNvSpPr>
              <a:spLocks noChangeShapeType="1"/>
            </p:cNvSpPr>
            <p:nvPr/>
          </p:nvSpPr>
          <p:spPr bwMode="auto">
            <a:xfrm>
              <a:off x="3921" y="3599"/>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7" name="Rectangle 47" descr="羊皮纸">
              <a:extLst>
                <a:ext uri="{FF2B5EF4-FFF2-40B4-BE49-F238E27FC236}">
                  <a16:creationId xmlns:a16="http://schemas.microsoft.com/office/drawing/2014/main" id="{5C4F7076-6947-4B47-AAFE-46A4EE1AE609}"/>
                </a:ext>
              </a:extLst>
            </p:cNvPr>
            <p:cNvSpPr>
              <a:spLocks noChangeArrowheads="1"/>
            </p:cNvSpPr>
            <p:nvPr/>
          </p:nvSpPr>
          <p:spPr bwMode="auto">
            <a:xfrm>
              <a:off x="722" y="3415"/>
              <a:ext cx="516"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3488" name="Line 48">
              <a:extLst>
                <a:ext uri="{FF2B5EF4-FFF2-40B4-BE49-F238E27FC236}">
                  <a16:creationId xmlns:a16="http://schemas.microsoft.com/office/drawing/2014/main" id="{B7A32B26-945B-487F-B700-0F0EB7DA9CF6}"/>
                </a:ext>
              </a:extLst>
            </p:cNvPr>
            <p:cNvSpPr>
              <a:spLocks noChangeShapeType="1"/>
            </p:cNvSpPr>
            <p:nvPr/>
          </p:nvSpPr>
          <p:spPr bwMode="auto">
            <a:xfrm>
              <a:off x="816" y="3599"/>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9" name="Line 49">
              <a:extLst>
                <a:ext uri="{FF2B5EF4-FFF2-40B4-BE49-F238E27FC236}">
                  <a16:creationId xmlns:a16="http://schemas.microsoft.com/office/drawing/2014/main" id="{EDAB4F82-49D5-4B1C-A49F-D09D700F8BF0}"/>
                </a:ext>
              </a:extLst>
            </p:cNvPr>
            <p:cNvSpPr>
              <a:spLocks noChangeShapeType="1"/>
            </p:cNvSpPr>
            <p:nvPr/>
          </p:nvSpPr>
          <p:spPr bwMode="auto">
            <a:xfrm>
              <a:off x="1145" y="3599"/>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0" name="Rectangle 50" descr="羊皮纸">
              <a:extLst>
                <a:ext uri="{FF2B5EF4-FFF2-40B4-BE49-F238E27FC236}">
                  <a16:creationId xmlns:a16="http://schemas.microsoft.com/office/drawing/2014/main" id="{240D9527-477D-47DC-8EF5-5F0118F39E12}"/>
                </a:ext>
              </a:extLst>
            </p:cNvPr>
            <p:cNvSpPr>
              <a:spLocks noChangeArrowheads="1"/>
            </p:cNvSpPr>
            <p:nvPr/>
          </p:nvSpPr>
          <p:spPr bwMode="auto">
            <a:xfrm>
              <a:off x="1529" y="3417"/>
              <a:ext cx="515"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3491" name="Line 51">
              <a:extLst>
                <a:ext uri="{FF2B5EF4-FFF2-40B4-BE49-F238E27FC236}">
                  <a16:creationId xmlns:a16="http://schemas.microsoft.com/office/drawing/2014/main" id="{DB85A5DB-6E5F-4C22-B897-41B3DC9ABF00}"/>
                </a:ext>
              </a:extLst>
            </p:cNvPr>
            <p:cNvSpPr>
              <a:spLocks noChangeShapeType="1"/>
            </p:cNvSpPr>
            <p:nvPr/>
          </p:nvSpPr>
          <p:spPr bwMode="auto">
            <a:xfrm>
              <a:off x="1622" y="3601"/>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2" name="Line 52">
              <a:extLst>
                <a:ext uri="{FF2B5EF4-FFF2-40B4-BE49-F238E27FC236}">
                  <a16:creationId xmlns:a16="http://schemas.microsoft.com/office/drawing/2014/main" id="{987F98B2-E72A-4BBA-8381-E823EE75D7E5}"/>
                </a:ext>
              </a:extLst>
            </p:cNvPr>
            <p:cNvSpPr>
              <a:spLocks noChangeShapeType="1"/>
            </p:cNvSpPr>
            <p:nvPr/>
          </p:nvSpPr>
          <p:spPr bwMode="auto">
            <a:xfrm>
              <a:off x="1951" y="3601"/>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3" name="Line 53">
              <a:extLst>
                <a:ext uri="{FF2B5EF4-FFF2-40B4-BE49-F238E27FC236}">
                  <a16:creationId xmlns:a16="http://schemas.microsoft.com/office/drawing/2014/main" id="{9FC7A716-7B20-42DD-99A1-D99295477412}"/>
                </a:ext>
              </a:extLst>
            </p:cNvPr>
            <p:cNvSpPr>
              <a:spLocks noChangeShapeType="1"/>
            </p:cNvSpPr>
            <p:nvPr/>
          </p:nvSpPr>
          <p:spPr bwMode="auto">
            <a:xfrm>
              <a:off x="2560" y="3599"/>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4" name="Line 54">
              <a:extLst>
                <a:ext uri="{FF2B5EF4-FFF2-40B4-BE49-F238E27FC236}">
                  <a16:creationId xmlns:a16="http://schemas.microsoft.com/office/drawing/2014/main" id="{9CFBF619-53CD-43FC-949D-AE2495895A68}"/>
                </a:ext>
              </a:extLst>
            </p:cNvPr>
            <p:cNvSpPr>
              <a:spLocks noChangeShapeType="1"/>
            </p:cNvSpPr>
            <p:nvPr/>
          </p:nvSpPr>
          <p:spPr bwMode="auto">
            <a:xfrm>
              <a:off x="3218" y="3599"/>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5" name="Rectangle 55" descr="羊皮纸">
              <a:extLst>
                <a:ext uri="{FF2B5EF4-FFF2-40B4-BE49-F238E27FC236}">
                  <a16:creationId xmlns:a16="http://schemas.microsoft.com/office/drawing/2014/main" id="{1524008B-6AC6-4AC5-8BE0-02B96EEA13A5}"/>
                </a:ext>
              </a:extLst>
            </p:cNvPr>
            <p:cNvSpPr>
              <a:spLocks noChangeArrowheads="1"/>
            </p:cNvSpPr>
            <p:nvPr/>
          </p:nvSpPr>
          <p:spPr bwMode="auto">
            <a:xfrm>
              <a:off x="3124" y="2807"/>
              <a:ext cx="517" cy="32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a:t>
              </a:r>
              <a:endParaRPr kumimoji="1" lang="en-US" altLang="zh-CN" sz="2400">
                <a:ea typeface="宋体" panose="02010600030101010101" pitchFamily="2" charset="-122"/>
              </a:endParaRPr>
            </a:p>
          </p:txBody>
        </p:sp>
        <p:sp>
          <p:nvSpPr>
            <p:cNvPr id="573496" name="Line 56">
              <a:extLst>
                <a:ext uri="{FF2B5EF4-FFF2-40B4-BE49-F238E27FC236}">
                  <a16:creationId xmlns:a16="http://schemas.microsoft.com/office/drawing/2014/main" id="{A872E019-166B-4042-A730-59413808BF31}"/>
                </a:ext>
              </a:extLst>
            </p:cNvPr>
            <p:cNvSpPr>
              <a:spLocks noChangeShapeType="1"/>
            </p:cNvSpPr>
            <p:nvPr/>
          </p:nvSpPr>
          <p:spPr bwMode="auto">
            <a:xfrm flipH="1">
              <a:off x="2701" y="2992"/>
              <a:ext cx="516"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7" name="Line 57">
              <a:extLst>
                <a:ext uri="{FF2B5EF4-FFF2-40B4-BE49-F238E27FC236}">
                  <a16:creationId xmlns:a16="http://schemas.microsoft.com/office/drawing/2014/main" id="{9C7EB4DF-D80F-4F9C-A76D-FC37F8E014FD}"/>
                </a:ext>
              </a:extLst>
            </p:cNvPr>
            <p:cNvSpPr>
              <a:spLocks noChangeShapeType="1"/>
            </p:cNvSpPr>
            <p:nvPr/>
          </p:nvSpPr>
          <p:spPr bwMode="auto">
            <a:xfrm>
              <a:off x="3546" y="2992"/>
              <a:ext cx="469" cy="42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8" name="Rectangle 58" descr="羊皮纸">
              <a:extLst>
                <a:ext uri="{FF2B5EF4-FFF2-40B4-BE49-F238E27FC236}">
                  <a16:creationId xmlns:a16="http://schemas.microsoft.com/office/drawing/2014/main" id="{66BFECDF-625F-4D16-ADC8-1CA60B4641EF}"/>
                </a:ext>
              </a:extLst>
            </p:cNvPr>
            <p:cNvSpPr>
              <a:spLocks noChangeArrowheads="1"/>
            </p:cNvSpPr>
            <p:nvPr/>
          </p:nvSpPr>
          <p:spPr bwMode="auto">
            <a:xfrm>
              <a:off x="1145" y="2816"/>
              <a:ext cx="515" cy="32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3499" name="Line 59">
              <a:extLst>
                <a:ext uri="{FF2B5EF4-FFF2-40B4-BE49-F238E27FC236}">
                  <a16:creationId xmlns:a16="http://schemas.microsoft.com/office/drawing/2014/main" id="{75AF1EAF-9DFF-47F8-84F1-99C02AA9A4B4}"/>
                </a:ext>
              </a:extLst>
            </p:cNvPr>
            <p:cNvSpPr>
              <a:spLocks noChangeShapeType="1"/>
            </p:cNvSpPr>
            <p:nvPr/>
          </p:nvSpPr>
          <p:spPr bwMode="auto">
            <a:xfrm flipH="1">
              <a:off x="957" y="3000"/>
              <a:ext cx="281" cy="415"/>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00" name="Line 60">
              <a:extLst>
                <a:ext uri="{FF2B5EF4-FFF2-40B4-BE49-F238E27FC236}">
                  <a16:creationId xmlns:a16="http://schemas.microsoft.com/office/drawing/2014/main" id="{6400F9C2-315F-4838-A997-D4DF6BD93F99}"/>
                </a:ext>
              </a:extLst>
            </p:cNvPr>
            <p:cNvSpPr>
              <a:spLocks noChangeShapeType="1"/>
            </p:cNvSpPr>
            <p:nvPr/>
          </p:nvSpPr>
          <p:spPr bwMode="auto">
            <a:xfrm>
              <a:off x="1567" y="3000"/>
              <a:ext cx="140" cy="415"/>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01" name="Rectangle 61" descr="羊皮纸">
              <a:extLst>
                <a:ext uri="{FF2B5EF4-FFF2-40B4-BE49-F238E27FC236}">
                  <a16:creationId xmlns:a16="http://schemas.microsoft.com/office/drawing/2014/main" id="{540C6D9F-F1B5-4476-97F2-F09237637322}"/>
                </a:ext>
              </a:extLst>
            </p:cNvPr>
            <p:cNvSpPr>
              <a:spLocks noChangeArrowheads="1"/>
            </p:cNvSpPr>
            <p:nvPr/>
          </p:nvSpPr>
          <p:spPr bwMode="auto">
            <a:xfrm>
              <a:off x="2185" y="2309"/>
              <a:ext cx="516" cy="323"/>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50</a:t>
              </a:r>
              <a:endParaRPr kumimoji="1" lang="en-US" altLang="zh-CN" sz="2400">
                <a:ea typeface="宋体" panose="02010600030101010101" pitchFamily="2" charset="-122"/>
              </a:endParaRPr>
            </a:p>
          </p:txBody>
        </p:sp>
        <p:sp>
          <p:nvSpPr>
            <p:cNvPr id="573502" name="Line 62">
              <a:extLst>
                <a:ext uri="{FF2B5EF4-FFF2-40B4-BE49-F238E27FC236}">
                  <a16:creationId xmlns:a16="http://schemas.microsoft.com/office/drawing/2014/main" id="{871E97C6-A024-4808-9F4E-4CF923C01087}"/>
                </a:ext>
              </a:extLst>
            </p:cNvPr>
            <p:cNvSpPr>
              <a:spLocks noChangeShapeType="1"/>
            </p:cNvSpPr>
            <p:nvPr/>
          </p:nvSpPr>
          <p:spPr bwMode="auto">
            <a:xfrm flipH="1">
              <a:off x="1435" y="2493"/>
              <a:ext cx="844" cy="3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03" name="Line 63">
              <a:extLst>
                <a:ext uri="{FF2B5EF4-FFF2-40B4-BE49-F238E27FC236}">
                  <a16:creationId xmlns:a16="http://schemas.microsoft.com/office/drawing/2014/main" id="{39D2F90E-EFA2-4E63-9DA4-137684FDA274}"/>
                </a:ext>
              </a:extLst>
            </p:cNvPr>
            <p:cNvSpPr>
              <a:spLocks noChangeShapeType="1"/>
            </p:cNvSpPr>
            <p:nvPr/>
          </p:nvSpPr>
          <p:spPr bwMode="auto">
            <a:xfrm>
              <a:off x="2607" y="2493"/>
              <a:ext cx="798" cy="32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04" name="Text Box 64">
              <a:extLst>
                <a:ext uri="{FF2B5EF4-FFF2-40B4-BE49-F238E27FC236}">
                  <a16:creationId xmlns:a16="http://schemas.microsoft.com/office/drawing/2014/main" id="{9C45AF02-AB85-4AF7-B40A-F54ACB49AE23}"/>
                </a:ext>
              </a:extLst>
            </p:cNvPr>
            <p:cNvSpPr txBox="1">
              <a:spLocks noChangeArrowheads="1"/>
            </p:cNvSpPr>
            <p:nvPr/>
          </p:nvSpPr>
          <p:spPr bwMode="auto">
            <a:xfrm>
              <a:off x="1960" y="218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3505" name="Text Box 65">
              <a:extLst>
                <a:ext uri="{FF2B5EF4-FFF2-40B4-BE49-F238E27FC236}">
                  <a16:creationId xmlns:a16="http://schemas.microsoft.com/office/drawing/2014/main" id="{4CC59819-ED48-4F1F-9877-AA6D947A249E}"/>
                </a:ext>
              </a:extLst>
            </p:cNvPr>
            <p:cNvSpPr txBox="1">
              <a:spLocks noChangeArrowheads="1"/>
            </p:cNvSpPr>
            <p:nvPr/>
          </p:nvSpPr>
          <p:spPr bwMode="auto">
            <a:xfrm>
              <a:off x="2898" y="2724"/>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3506" name="Text Box 66">
              <a:extLst>
                <a:ext uri="{FF2B5EF4-FFF2-40B4-BE49-F238E27FC236}">
                  <a16:creationId xmlns:a16="http://schemas.microsoft.com/office/drawing/2014/main" id="{AB263DE1-7795-485A-9985-588C239F1139}"/>
                </a:ext>
              </a:extLst>
            </p:cNvPr>
            <p:cNvSpPr txBox="1">
              <a:spLocks noChangeArrowheads="1"/>
            </p:cNvSpPr>
            <p:nvPr/>
          </p:nvSpPr>
          <p:spPr bwMode="auto">
            <a:xfrm>
              <a:off x="920" y="272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3507" name="Text Box 67">
              <a:extLst>
                <a:ext uri="{FF2B5EF4-FFF2-40B4-BE49-F238E27FC236}">
                  <a16:creationId xmlns:a16="http://schemas.microsoft.com/office/drawing/2014/main" id="{8A3A190C-A186-42FB-9D5F-767217E9A360}"/>
                </a:ext>
              </a:extLst>
            </p:cNvPr>
            <p:cNvSpPr txBox="1">
              <a:spLocks noChangeArrowheads="1"/>
            </p:cNvSpPr>
            <p:nvPr/>
          </p:nvSpPr>
          <p:spPr bwMode="auto">
            <a:xfrm>
              <a:off x="498" y="329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3508" name="Text Box 68">
              <a:extLst>
                <a:ext uri="{FF2B5EF4-FFF2-40B4-BE49-F238E27FC236}">
                  <a16:creationId xmlns:a16="http://schemas.microsoft.com/office/drawing/2014/main" id="{7271A57C-B8B5-4A42-BE21-11339728EFF5}"/>
                </a:ext>
              </a:extLst>
            </p:cNvPr>
            <p:cNvSpPr txBox="1">
              <a:spLocks noChangeArrowheads="1"/>
            </p:cNvSpPr>
            <p:nvPr/>
          </p:nvSpPr>
          <p:spPr bwMode="auto">
            <a:xfrm>
              <a:off x="1332" y="3295"/>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3509" name="Text Box 69">
              <a:extLst>
                <a:ext uri="{FF2B5EF4-FFF2-40B4-BE49-F238E27FC236}">
                  <a16:creationId xmlns:a16="http://schemas.microsoft.com/office/drawing/2014/main" id="{0138CC6D-58F0-4194-9DF8-94C64EE21A1C}"/>
                </a:ext>
              </a:extLst>
            </p:cNvPr>
            <p:cNvSpPr txBox="1">
              <a:spLocks noChangeArrowheads="1"/>
            </p:cNvSpPr>
            <p:nvPr/>
          </p:nvSpPr>
          <p:spPr bwMode="auto">
            <a:xfrm>
              <a:off x="2232" y="3313"/>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3510" name="Text Box 70">
              <a:extLst>
                <a:ext uri="{FF2B5EF4-FFF2-40B4-BE49-F238E27FC236}">
                  <a16:creationId xmlns:a16="http://schemas.microsoft.com/office/drawing/2014/main" id="{80D215B2-206E-4139-9980-BB70307062F2}"/>
                </a:ext>
              </a:extLst>
            </p:cNvPr>
            <p:cNvSpPr txBox="1">
              <a:spLocks noChangeArrowheads="1"/>
            </p:cNvSpPr>
            <p:nvPr/>
          </p:nvSpPr>
          <p:spPr bwMode="auto">
            <a:xfrm>
              <a:off x="3603" y="3295"/>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3511" name="Line 71">
              <a:extLst>
                <a:ext uri="{FF2B5EF4-FFF2-40B4-BE49-F238E27FC236}">
                  <a16:creationId xmlns:a16="http://schemas.microsoft.com/office/drawing/2014/main" id="{EBF9E020-0604-47D4-992A-B4E8A605C958}"/>
                </a:ext>
              </a:extLst>
            </p:cNvPr>
            <p:cNvSpPr>
              <a:spLocks noChangeShapeType="1"/>
            </p:cNvSpPr>
            <p:nvPr/>
          </p:nvSpPr>
          <p:spPr bwMode="auto">
            <a:xfrm>
              <a:off x="2889" y="3617"/>
              <a:ext cx="0" cy="36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2">
            <a:extLst>
              <a:ext uri="{FF2B5EF4-FFF2-40B4-BE49-F238E27FC236}">
                <a16:creationId xmlns:a16="http://schemas.microsoft.com/office/drawing/2014/main" id="{F40A358A-C157-426E-BB89-6E7284B0E789}"/>
              </a:ext>
            </a:extLst>
          </p:cNvPr>
          <p:cNvSpPr>
            <a:spLocks noGrp="1"/>
          </p:cNvSpPr>
          <p:nvPr>
            <p:ph type="sldNum" sz="quarter" idx="11"/>
          </p:nvPr>
        </p:nvSpPr>
        <p:spPr/>
        <p:txBody>
          <a:bodyPr/>
          <a:lstStyle/>
          <a:p>
            <a:fld id="{1CDA6063-BCCA-463F-B957-3509861F13E1}" type="slidenum">
              <a:rPr lang="en-US" altLang="zh-CN"/>
              <a:pPr/>
              <a:t>161</a:t>
            </a:fld>
            <a:endParaRPr lang="en-US" altLang="zh-CN"/>
          </a:p>
        </p:txBody>
      </p:sp>
      <p:grpSp>
        <p:nvGrpSpPr>
          <p:cNvPr id="575573" name="Group 85">
            <a:extLst>
              <a:ext uri="{FF2B5EF4-FFF2-40B4-BE49-F238E27FC236}">
                <a16:creationId xmlns:a16="http://schemas.microsoft.com/office/drawing/2014/main" id="{EC46F192-9DDF-4569-A587-9331FAEDFC5F}"/>
              </a:ext>
            </a:extLst>
          </p:cNvPr>
          <p:cNvGrpSpPr>
            <a:grpSpLocks/>
          </p:cNvGrpSpPr>
          <p:nvPr/>
        </p:nvGrpSpPr>
        <p:grpSpPr bwMode="auto">
          <a:xfrm>
            <a:off x="647700" y="549275"/>
            <a:ext cx="7939088" cy="5761038"/>
            <a:chOff x="432" y="192"/>
            <a:chExt cx="5136" cy="3919"/>
          </a:xfrm>
        </p:grpSpPr>
        <p:sp>
          <p:nvSpPr>
            <p:cNvPr id="575490" name="Rectangle 2" descr="羊皮纸">
              <a:extLst>
                <a:ext uri="{FF2B5EF4-FFF2-40B4-BE49-F238E27FC236}">
                  <a16:creationId xmlns:a16="http://schemas.microsoft.com/office/drawing/2014/main" id="{90F3B84B-9A76-4A4D-9726-EB63FFC87743}"/>
                </a:ext>
              </a:extLst>
            </p:cNvPr>
            <p:cNvSpPr>
              <a:spLocks noChangeArrowheads="1"/>
            </p:cNvSpPr>
            <p:nvPr/>
          </p:nvSpPr>
          <p:spPr bwMode="auto">
            <a:xfrm>
              <a:off x="2304" y="2381"/>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55</a:t>
              </a:r>
              <a:endParaRPr kumimoji="1" lang="en-US" altLang="zh-CN" sz="2400">
                <a:ea typeface="宋体" panose="02010600030101010101" pitchFamily="2" charset="-122"/>
              </a:endParaRPr>
            </a:p>
          </p:txBody>
        </p:sp>
        <p:sp>
          <p:nvSpPr>
            <p:cNvPr id="575491" name="Text Box 3">
              <a:extLst>
                <a:ext uri="{FF2B5EF4-FFF2-40B4-BE49-F238E27FC236}">
                  <a16:creationId xmlns:a16="http://schemas.microsoft.com/office/drawing/2014/main" id="{4DA9E8C9-C157-4C9B-9685-2DC906511F80}"/>
                </a:ext>
              </a:extLst>
            </p:cNvPr>
            <p:cNvSpPr txBox="1">
              <a:spLocks noChangeArrowheads="1"/>
            </p:cNvSpPr>
            <p:nvPr/>
          </p:nvSpPr>
          <p:spPr bwMode="auto">
            <a:xfrm>
              <a:off x="3648" y="2083"/>
              <a:ext cx="192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u="sng">
                  <a:solidFill>
                    <a:srgbClr val="008000"/>
                  </a:solidFill>
                  <a:effectLst>
                    <a:outerShdw blurRad="38100" dist="38100" dir="2700000" algn="tl">
                      <a:srgbClr val="C0C0C0"/>
                    </a:outerShdw>
                  </a:effectLst>
                </a:rPr>
                <a:t>非叶结点删除</a:t>
              </a:r>
              <a:endParaRPr kumimoji="1" lang="zh-CN" altLang="en-US" sz="2000">
                <a:ea typeface="宋体" panose="02010600030101010101" pitchFamily="2" charset="-122"/>
              </a:endParaRPr>
            </a:p>
          </p:txBody>
        </p:sp>
        <p:sp>
          <p:nvSpPr>
            <p:cNvPr id="575492" name="AutoShape 4" descr="新闻纸">
              <a:extLst>
                <a:ext uri="{FF2B5EF4-FFF2-40B4-BE49-F238E27FC236}">
                  <a16:creationId xmlns:a16="http://schemas.microsoft.com/office/drawing/2014/main" id="{FCBD5B87-9693-4A9A-9806-C812CA189348}"/>
                </a:ext>
              </a:extLst>
            </p:cNvPr>
            <p:cNvSpPr>
              <a:spLocks noChangeArrowheads="1"/>
            </p:cNvSpPr>
            <p:nvPr/>
          </p:nvSpPr>
          <p:spPr bwMode="auto">
            <a:xfrm>
              <a:off x="3600" y="288"/>
              <a:ext cx="816" cy="336"/>
            </a:xfrm>
            <a:prstGeom prst="wedgeRectCallout">
              <a:avLst>
                <a:gd name="adj1" fmla="val -154903"/>
                <a:gd name="adj2" fmla="val -10120"/>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75493" name="Text Box 5">
              <a:extLst>
                <a:ext uri="{FF2B5EF4-FFF2-40B4-BE49-F238E27FC236}">
                  <a16:creationId xmlns:a16="http://schemas.microsoft.com/office/drawing/2014/main" id="{5741CB03-AAB7-4302-85D8-203B446A5309}"/>
                </a:ext>
              </a:extLst>
            </p:cNvPr>
            <p:cNvSpPr txBox="1">
              <a:spLocks noChangeArrowheads="1"/>
            </p:cNvSpPr>
            <p:nvPr/>
          </p:nvSpPr>
          <p:spPr bwMode="auto">
            <a:xfrm>
              <a:off x="3600" y="297"/>
              <a:ext cx="10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chemeClr val="tx2"/>
                  </a:solidFill>
                </a:rPr>
                <a:t>删除</a:t>
              </a:r>
              <a:r>
                <a:rPr kumimoji="1" lang="en-US" altLang="zh-CN" sz="2800" b="1">
                  <a:solidFill>
                    <a:schemeClr val="tx2"/>
                  </a:solidFill>
                  <a:ea typeface="楷体_GB2312" panose="02010609030101010101" pitchFamily="49" charset="-122"/>
                </a:rPr>
                <a:t>50</a:t>
              </a:r>
              <a:endParaRPr kumimoji="1" lang="en-US" altLang="zh-CN" sz="2400" b="1">
                <a:ea typeface="宋体" panose="02010600030101010101" pitchFamily="2" charset="-122"/>
              </a:endParaRPr>
            </a:p>
          </p:txBody>
        </p:sp>
        <p:sp>
          <p:nvSpPr>
            <p:cNvPr id="575494" name="Line 6">
              <a:extLst>
                <a:ext uri="{FF2B5EF4-FFF2-40B4-BE49-F238E27FC236}">
                  <a16:creationId xmlns:a16="http://schemas.microsoft.com/office/drawing/2014/main" id="{C9E8E50F-75F6-4E09-8630-0712A7D02E6D}"/>
                </a:ext>
              </a:extLst>
            </p:cNvPr>
            <p:cNvSpPr>
              <a:spLocks noChangeShapeType="1"/>
            </p:cNvSpPr>
            <p:nvPr/>
          </p:nvSpPr>
          <p:spPr bwMode="auto">
            <a:xfrm>
              <a:off x="2496" y="720"/>
              <a:ext cx="0" cy="672"/>
            </a:xfrm>
            <a:prstGeom prst="line">
              <a:avLst/>
            </a:prstGeom>
            <a:noFill/>
            <a:ln w="38100">
              <a:solidFill>
                <a:schemeClr val="tx2"/>
              </a:solidFill>
              <a:prstDash val="sysDot"/>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495" name="AutoShape 7" descr="新闻纸">
              <a:extLst>
                <a:ext uri="{FF2B5EF4-FFF2-40B4-BE49-F238E27FC236}">
                  <a16:creationId xmlns:a16="http://schemas.microsoft.com/office/drawing/2014/main" id="{2F11FEED-A5CB-4B40-B70D-F72BC50EA0E0}"/>
                </a:ext>
              </a:extLst>
            </p:cNvPr>
            <p:cNvSpPr>
              <a:spLocks noChangeArrowheads="1"/>
            </p:cNvSpPr>
            <p:nvPr/>
          </p:nvSpPr>
          <p:spPr bwMode="auto">
            <a:xfrm>
              <a:off x="576" y="2256"/>
              <a:ext cx="864" cy="336"/>
            </a:xfrm>
            <a:prstGeom prst="wedgeRectCallout">
              <a:avLst>
                <a:gd name="adj1" fmla="val 161111"/>
                <a:gd name="adj2" fmla="val 33630"/>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75496" name="Text Box 8">
              <a:extLst>
                <a:ext uri="{FF2B5EF4-FFF2-40B4-BE49-F238E27FC236}">
                  <a16:creationId xmlns:a16="http://schemas.microsoft.com/office/drawing/2014/main" id="{6F57675A-0529-4912-ACD8-20DA4CB77CA4}"/>
                </a:ext>
              </a:extLst>
            </p:cNvPr>
            <p:cNvSpPr txBox="1">
              <a:spLocks noChangeArrowheads="1"/>
            </p:cNvSpPr>
            <p:nvPr/>
          </p:nvSpPr>
          <p:spPr bwMode="auto">
            <a:xfrm>
              <a:off x="612" y="2256"/>
              <a:ext cx="10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chemeClr val="tx2"/>
                  </a:solidFill>
                </a:rPr>
                <a:t>删除</a:t>
              </a:r>
              <a:r>
                <a:rPr kumimoji="1" lang="en-US" altLang="zh-CN" sz="2800" b="1">
                  <a:solidFill>
                    <a:schemeClr val="tx2"/>
                  </a:solidFill>
                  <a:ea typeface="楷体_GB2312" panose="02010609030101010101" pitchFamily="49" charset="-122"/>
                </a:rPr>
                <a:t>55</a:t>
              </a:r>
              <a:endParaRPr kumimoji="1" lang="en-US" altLang="zh-CN" sz="2400" b="1">
                <a:ea typeface="宋体" panose="02010600030101010101" pitchFamily="2" charset="-122"/>
              </a:endParaRPr>
            </a:p>
          </p:txBody>
        </p:sp>
        <p:sp>
          <p:nvSpPr>
            <p:cNvPr id="575497" name="Rectangle 9" descr="羊皮纸">
              <a:extLst>
                <a:ext uri="{FF2B5EF4-FFF2-40B4-BE49-F238E27FC236}">
                  <a16:creationId xmlns:a16="http://schemas.microsoft.com/office/drawing/2014/main" id="{B7466F25-2B31-47EA-98FC-DF0CE8C6D459}"/>
                </a:ext>
              </a:extLst>
            </p:cNvPr>
            <p:cNvSpPr>
              <a:spLocks noChangeArrowheads="1"/>
            </p:cNvSpPr>
            <p:nvPr/>
          </p:nvSpPr>
          <p:spPr bwMode="auto">
            <a:xfrm>
              <a:off x="2304" y="1469"/>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55  58</a:t>
              </a:r>
              <a:endParaRPr kumimoji="1" lang="en-US" altLang="zh-CN" sz="2400">
                <a:ea typeface="宋体" panose="02010600030101010101" pitchFamily="2" charset="-122"/>
              </a:endParaRPr>
            </a:p>
          </p:txBody>
        </p:sp>
        <p:sp>
          <p:nvSpPr>
            <p:cNvPr id="575498" name="Rectangle 10" descr="羊皮纸">
              <a:extLst>
                <a:ext uri="{FF2B5EF4-FFF2-40B4-BE49-F238E27FC236}">
                  <a16:creationId xmlns:a16="http://schemas.microsoft.com/office/drawing/2014/main" id="{6B4442C3-7B94-4AF0-8B83-981F49623A84}"/>
                </a:ext>
              </a:extLst>
            </p:cNvPr>
            <p:cNvSpPr>
              <a:spLocks noChangeArrowheads="1"/>
            </p:cNvSpPr>
            <p:nvPr/>
          </p:nvSpPr>
          <p:spPr bwMode="auto">
            <a:xfrm>
              <a:off x="4320" y="1469"/>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75  80</a:t>
              </a:r>
              <a:endParaRPr kumimoji="1" lang="en-US" altLang="zh-CN" sz="2400">
                <a:ea typeface="宋体" panose="02010600030101010101" pitchFamily="2" charset="-122"/>
              </a:endParaRPr>
            </a:p>
          </p:txBody>
        </p:sp>
        <p:sp>
          <p:nvSpPr>
            <p:cNvPr id="575499" name="Line 11">
              <a:extLst>
                <a:ext uri="{FF2B5EF4-FFF2-40B4-BE49-F238E27FC236}">
                  <a16:creationId xmlns:a16="http://schemas.microsoft.com/office/drawing/2014/main" id="{FC5DBCD9-8AC8-4F3A-B9B8-8A2FD3BD0EB9}"/>
                </a:ext>
              </a:extLst>
            </p:cNvPr>
            <p:cNvSpPr>
              <a:spLocks noChangeShapeType="1"/>
            </p:cNvSpPr>
            <p:nvPr/>
          </p:nvSpPr>
          <p:spPr bwMode="auto">
            <a:xfrm>
              <a:off x="4752"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00" name="Line 12">
              <a:extLst>
                <a:ext uri="{FF2B5EF4-FFF2-40B4-BE49-F238E27FC236}">
                  <a16:creationId xmlns:a16="http://schemas.microsoft.com/office/drawing/2014/main" id="{1782FA74-A86A-425D-B8CB-C3FBE1062316}"/>
                </a:ext>
              </a:extLst>
            </p:cNvPr>
            <p:cNvSpPr>
              <a:spLocks noChangeShapeType="1"/>
            </p:cNvSpPr>
            <p:nvPr/>
          </p:nvSpPr>
          <p:spPr bwMode="auto">
            <a:xfrm>
              <a:off x="4416"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01" name="Line 13">
              <a:extLst>
                <a:ext uri="{FF2B5EF4-FFF2-40B4-BE49-F238E27FC236}">
                  <a16:creationId xmlns:a16="http://schemas.microsoft.com/office/drawing/2014/main" id="{9B1E9910-6F5D-4D3F-BA61-A4DC26E4970F}"/>
                </a:ext>
              </a:extLst>
            </p:cNvPr>
            <p:cNvSpPr>
              <a:spLocks noChangeShapeType="1"/>
            </p:cNvSpPr>
            <p:nvPr/>
          </p:nvSpPr>
          <p:spPr bwMode="auto">
            <a:xfrm>
              <a:off x="5088"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02" name="Text Box 14">
              <a:extLst>
                <a:ext uri="{FF2B5EF4-FFF2-40B4-BE49-F238E27FC236}">
                  <a16:creationId xmlns:a16="http://schemas.microsoft.com/office/drawing/2014/main" id="{0DD02747-5159-4E58-ABEE-222782A8D7C0}"/>
                </a:ext>
              </a:extLst>
            </p:cNvPr>
            <p:cNvSpPr txBox="1">
              <a:spLocks noChangeArrowheads="1"/>
            </p:cNvSpPr>
            <p:nvPr/>
          </p:nvSpPr>
          <p:spPr bwMode="auto">
            <a:xfrm>
              <a:off x="576" y="288"/>
              <a:ext cx="736" cy="39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009900"/>
                  </a:solidFill>
                  <a:ea typeface="宋体" panose="02010600030101010101" pitchFamily="2" charset="-122"/>
                </a:rPr>
                <a:t>m</a:t>
              </a:r>
              <a:r>
                <a:rPr kumimoji="1" lang="en-US" altLang="zh-CN" sz="3200" b="1">
                  <a:solidFill>
                    <a:srgbClr val="009900"/>
                  </a:solidFill>
                  <a:ea typeface="宋体" panose="02010600030101010101" pitchFamily="2" charset="-122"/>
                </a:rPr>
                <a:t> = 3</a:t>
              </a:r>
              <a:endParaRPr kumimoji="1" lang="en-US" altLang="zh-CN" sz="2400">
                <a:ea typeface="宋体" panose="02010600030101010101" pitchFamily="2" charset="-122"/>
              </a:endParaRPr>
            </a:p>
          </p:txBody>
        </p:sp>
        <p:sp>
          <p:nvSpPr>
            <p:cNvPr id="575503" name="AutoShape 15">
              <a:extLst>
                <a:ext uri="{FF2B5EF4-FFF2-40B4-BE49-F238E27FC236}">
                  <a16:creationId xmlns:a16="http://schemas.microsoft.com/office/drawing/2014/main" id="{4BED960F-0BDF-4CBE-AE72-B5E6DF1DD81C}"/>
                </a:ext>
              </a:extLst>
            </p:cNvPr>
            <p:cNvSpPr>
              <a:spLocks noChangeArrowheads="1"/>
            </p:cNvSpPr>
            <p:nvPr/>
          </p:nvSpPr>
          <p:spPr bwMode="auto">
            <a:xfrm>
              <a:off x="4676" y="663"/>
              <a:ext cx="768" cy="192"/>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04" name="Text Box 16">
              <a:extLst>
                <a:ext uri="{FF2B5EF4-FFF2-40B4-BE49-F238E27FC236}">
                  <a16:creationId xmlns:a16="http://schemas.microsoft.com/office/drawing/2014/main" id="{C57F86D4-9606-4A3E-B2C6-73C5D2AF5F28}"/>
                </a:ext>
              </a:extLst>
            </p:cNvPr>
            <p:cNvSpPr txBox="1">
              <a:spLocks noChangeArrowheads="1"/>
            </p:cNvSpPr>
            <p:nvPr/>
          </p:nvSpPr>
          <p:spPr bwMode="auto">
            <a:xfrm>
              <a:off x="4656" y="288"/>
              <a:ext cx="809" cy="35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rPr>
                <a:t>删除</a:t>
              </a:r>
              <a:r>
                <a:rPr kumimoji="1" lang="en-US" altLang="zh-CN" sz="2800" b="1"/>
                <a:t>50</a:t>
              </a:r>
              <a:endParaRPr kumimoji="1" lang="en-US" altLang="zh-CN" sz="2400">
                <a:ea typeface="宋体" panose="02010600030101010101" pitchFamily="2" charset="-122"/>
              </a:endParaRPr>
            </a:p>
          </p:txBody>
        </p:sp>
        <p:sp>
          <p:nvSpPr>
            <p:cNvPr id="575505" name="Rectangle 17" descr="羊皮纸">
              <a:extLst>
                <a:ext uri="{FF2B5EF4-FFF2-40B4-BE49-F238E27FC236}">
                  <a16:creationId xmlns:a16="http://schemas.microsoft.com/office/drawing/2014/main" id="{59228616-27C6-4C13-94E7-3BF1012897DE}"/>
                </a:ext>
              </a:extLst>
            </p:cNvPr>
            <p:cNvSpPr>
              <a:spLocks noChangeArrowheads="1"/>
            </p:cNvSpPr>
            <p:nvPr/>
          </p:nvSpPr>
          <p:spPr bwMode="auto">
            <a:xfrm>
              <a:off x="672" y="1469"/>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5506" name="Line 18">
              <a:extLst>
                <a:ext uri="{FF2B5EF4-FFF2-40B4-BE49-F238E27FC236}">
                  <a16:creationId xmlns:a16="http://schemas.microsoft.com/office/drawing/2014/main" id="{7195E352-28F8-4DF7-9E87-6EA985596262}"/>
                </a:ext>
              </a:extLst>
            </p:cNvPr>
            <p:cNvSpPr>
              <a:spLocks noChangeShapeType="1"/>
            </p:cNvSpPr>
            <p:nvPr/>
          </p:nvSpPr>
          <p:spPr bwMode="auto">
            <a:xfrm>
              <a:off x="768"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07" name="Line 19">
              <a:extLst>
                <a:ext uri="{FF2B5EF4-FFF2-40B4-BE49-F238E27FC236}">
                  <a16:creationId xmlns:a16="http://schemas.microsoft.com/office/drawing/2014/main" id="{075E4B57-4312-4313-BCD8-7594110B2E12}"/>
                </a:ext>
              </a:extLst>
            </p:cNvPr>
            <p:cNvSpPr>
              <a:spLocks noChangeShapeType="1"/>
            </p:cNvSpPr>
            <p:nvPr/>
          </p:nvSpPr>
          <p:spPr bwMode="auto">
            <a:xfrm>
              <a:off x="1104"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08" name="Rectangle 20" descr="羊皮纸">
              <a:extLst>
                <a:ext uri="{FF2B5EF4-FFF2-40B4-BE49-F238E27FC236}">
                  <a16:creationId xmlns:a16="http://schemas.microsoft.com/office/drawing/2014/main" id="{4DC8466C-EA56-402D-ABD7-DC9522BC127C}"/>
                </a:ext>
              </a:extLst>
            </p:cNvPr>
            <p:cNvSpPr>
              <a:spLocks noChangeArrowheads="1"/>
            </p:cNvSpPr>
            <p:nvPr/>
          </p:nvSpPr>
          <p:spPr bwMode="auto">
            <a:xfrm>
              <a:off x="1488" y="1471"/>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5509" name="Line 21">
              <a:extLst>
                <a:ext uri="{FF2B5EF4-FFF2-40B4-BE49-F238E27FC236}">
                  <a16:creationId xmlns:a16="http://schemas.microsoft.com/office/drawing/2014/main" id="{7097FFF8-6423-4E08-8A74-C84B4069FF5A}"/>
                </a:ext>
              </a:extLst>
            </p:cNvPr>
            <p:cNvSpPr>
              <a:spLocks noChangeShapeType="1"/>
            </p:cNvSpPr>
            <p:nvPr/>
          </p:nvSpPr>
          <p:spPr bwMode="auto">
            <a:xfrm>
              <a:off x="1584" y="166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10" name="Line 22">
              <a:extLst>
                <a:ext uri="{FF2B5EF4-FFF2-40B4-BE49-F238E27FC236}">
                  <a16:creationId xmlns:a16="http://schemas.microsoft.com/office/drawing/2014/main" id="{E3447A4B-14B1-42F8-ADA5-ACC27A8AE7C4}"/>
                </a:ext>
              </a:extLst>
            </p:cNvPr>
            <p:cNvSpPr>
              <a:spLocks noChangeShapeType="1"/>
            </p:cNvSpPr>
            <p:nvPr/>
          </p:nvSpPr>
          <p:spPr bwMode="auto">
            <a:xfrm>
              <a:off x="1920" y="166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11" name="Line 23">
              <a:extLst>
                <a:ext uri="{FF2B5EF4-FFF2-40B4-BE49-F238E27FC236}">
                  <a16:creationId xmlns:a16="http://schemas.microsoft.com/office/drawing/2014/main" id="{E4966D2B-23A1-43E7-B7EE-6745C8C4CDE4}"/>
                </a:ext>
              </a:extLst>
            </p:cNvPr>
            <p:cNvSpPr>
              <a:spLocks noChangeShapeType="1"/>
            </p:cNvSpPr>
            <p:nvPr/>
          </p:nvSpPr>
          <p:spPr bwMode="auto">
            <a:xfrm>
              <a:off x="2400"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12" name="Line 24">
              <a:extLst>
                <a:ext uri="{FF2B5EF4-FFF2-40B4-BE49-F238E27FC236}">
                  <a16:creationId xmlns:a16="http://schemas.microsoft.com/office/drawing/2014/main" id="{882F402A-0889-4A27-A08F-016BA32E8A30}"/>
                </a:ext>
              </a:extLst>
            </p:cNvPr>
            <p:cNvSpPr>
              <a:spLocks noChangeShapeType="1"/>
            </p:cNvSpPr>
            <p:nvPr/>
          </p:nvSpPr>
          <p:spPr bwMode="auto">
            <a:xfrm>
              <a:off x="2736"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13" name="Rectangle 25" descr="羊皮纸">
              <a:extLst>
                <a:ext uri="{FF2B5EF4-FFF2-40B4-BE49-F238E27FC236}">
                  <a16:creationId xmlns:a16="http://schemas.microsoft.com/office/drawing/2014/main" id="{E7DC0CC3-7EE9-4B21-B8C9-F8CF61F62BE0}"/>
                </a:ext>
              </a:extLst>
            </p:cNvPr>
            <p:cNvSpPr>
              <a:spLocks noChangeArrowheads="1"/>
            </p:cNvSpPr>
            <p:nvPr/>
          </p:nvSpPr>
          <p:spPr bwMode="auto">
            <a:xfrm>
              <a:off x="3456" y="1469"/>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65</a:t>
              </a:r>
              <a:endParaRPr kumimoji="1" lang="en-US" altLang="zh-CN" sz="2400">
                <a:ea typeface="宋体" panose="02010600030101010101" pitchFamily="2" charset="-122"/>
              </a:endParaRPr>
            </a:p>
          </p:txBody>
        </p:sp>
        <p:sp>
          <p:nvSpPr>
            <p:cNvPr id="575514" name="Line 26">
              <a:extLst>
                <a:ext uri="{FF2B5EF4-FFF2-40B4-BE49-F238E27FC236}">
                  <a16:creationId xmlns:a16="http://schemas.microsoft.com/office/drawing/2014/main" id="{4B8C5733-C30F-4787-9F20-F976B2140DBB}"/>
                </a:ext>
              </a:extLst>
            </p:cNvPr>
            <p:cNvSpPr>
              <a:spLocks noChangeShapeType="1"/>
            </p:cNvSpPr>
            <p:nvPr/>
          </p:nvSpPr>
          <p:spPr bwMode="auto">
            <a:xfrm>
              <a:off x="3552"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15" name="Line 27">
              <a:extLst>
                <a:ext uri="{FF2B5EF4-FFF2-40B4-BE49-F238E27FC236}">
                  <a16:creationId xmlns:a16="http://schemas.microsoft.com/office/drawing/2014/main" id="{C2204002-D261-490D-BE12-A30042C73661}"/>
                </a:ext>
              </a:extLst>
            </p:cNvPr>
            <p:cNvSpPr>
              <a:spLocks noChangeShapeType="1"/>
            </p:cNvSpPr>
            <p:nvPr/>
          </p:nvSpPr>
          <p:spPr bwMode="auto">
            <a:xfrm>
              <a:off x="3888"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16" name="Rectangle 28" descr="羊皮纸">
              <a:extLst>
                <a:ext uri="{FF2B5EF4-FFF2-40B4-BE49-F238E27FC236}">
                  <a16:creationId xmlns:a16="http://schemas.microsoft.com/office/drawing/2014/main" id="{5A1CE793-85F7-4968-A3F0-DCA3D21CAF3E}"/>
                </a:ext>
              </a:extLst>
            </p:cNvPr>
            <p:cNvSpPr>
              <a:spLocks noChangeArrowheads="1"/>
            </p:cNvSpPr>
            <p:nvPr/>
          </p:nvSpPr>
          <p:spPr bwMode="auto">
            <a:xfrm>
              <a:off x="3264" y="836"/>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60  70</a:t>
              </a:r>
              <a:endParaRPr kumimoji="1" lang="en-US" altLang="zh-CN" sz="2400">
                <a:ea typeface="宋体" panose="02010600030101010101" pitchFamily="2" charset="-122"/>
              </a:endParaRPr>
            </a:p>
          </p:txBody>
        </p:sp>
        <p:sp>
          <p:nvSpPr>
            <p:cNvPr id="575517" name="Line 29">
              <a:extLst>
                <a:ext uri="{FF2B5EF4-FFF2-40B4-BE49-F238E27FC236}">
                  <a16:creationId xmlns:a16="http://schemas.microsoft.com/office/drawing/2014/main" id="{DEB9DBB7-6E5E-4ADA-81F5-69D4BF2EA409}"/>
                </a:ext>
              </a:extLst>
            </p:cNvPr>
            <p:cNvSpPr>
              <a:spLocks noChangeShapeType="1"/>
            </p:cNvSpPr>
            <p:nvPr/>
          </p:nvSpPr>
          <p:spPr bwMode="auto">
            <a:xfrm flipH="1">
              <a:off x="3600" y="1028"/>
              <a:ext cx="96"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18" name="Line 30">
              <a:extLst>
                <a:ext uri="{FF2B5EF4-FFF2-40B4-BE49-F238E27FC236}">
                  <a16:creationId xmlns:a16="http://schemas.microsoft.com/office/drawing/2014/main" id="{5CC15A31-DCEF-45B4-B4F9-0DFE31F4732C}"/>
                </a:ext>
              </a:extLst>
            </p:cNvPr>
            <p:cNvSpPr>
              <a:spLocks noChangeShapeType="1"/>
            </p:cNvSpPr>
            <p:nvPr/>
          </p:nvSpPr>
          <p:spPr bwMode="auto">
            <a:xfrm flipH="1">
              <a:off x="2640" y="1028"/>
              <a:ext cx="72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19" name="Line 31">
              <a:extLst>
                <a:ext uri="{FF2B5EF4-FFF2-40B4-BE49-F238E27FC236}">
                  <a16:creationId xmlns:a16="http://schemas.microsoft.com/office/drawing/2014/main" id="{8DA27B2F-1BA5-4962-AAAA-E6DEAC1FCFE1}"/>
                </a:ext>
              </a:extLst>
            </p:cNvPr>
            <p:cNvSpPr>
              <a:spLocks noChangeShapeType="1"/>
            </p:cNvSpPr>
            <p:nvPr/>
          </p:nvSpPr>
          <p:spPr bwMode="auto">
            <a:xfrm>
              <a:off x="4032" y="1028"/>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20" name="Rectangle 32" descr="羊皮纸">
              <a:extLst>
                <a:ext uri="{FF2B5EF4-FFF2-40B4-BE49-F238E27FC236}">
                  <a16:creationId xmlns:a16="http://schemas.microsoft.com/office/drawing/2014/main" id="{530CDD80-B615-49B6-B304-EF6F1E1B51BA}"/>
                </a:ext>
              </a:extLst>
            </p:cNvPr>
            <p:cNvSpPr>
              <a:spLocks noChangeArrowheads="1"/>
            </p:cNvSpPr>
            <p:nvPr/>
          </p:nvSpPr>
          <p:spPr bwMode="auto">
            <a:xfrm>
              <a:off x="1104" y="845"/>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5521" name="Line 33">
              <a:extLst>
                <a:ext uri="{FF2B5EF4-FFF2-40B4-BE49-F238E27FC236}">
                  <a16:creationId xmlns:a16="http://schemas.microsoft.com/office/drawing/2014/main" id="{F0989F0F-6C8F-4AD3-9BA0-4A3287E60FEA}"/>
                </a:ext>
              </a:extLst>
            </p:cNvPr>
            <p:cNvSpPr>
              <a:spLocks noChangeShapeType="1"/>
            </p:cNvSpPr>
            <p:nvPr/>
          </p:nvSpPr>
          <p:spPr bwMode="auto">
            <a:xfrm flipH="1">
              <a:off x="912" y="1037"/>
              <a:ext cx="288"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22" name="Line 34">
              <a:extLst>
                <a:ext uri="{FF2B5EF4-FFF2-40B4-BE49-F238E27FC236}">
                  <a16:creationId xmlns:a16="http://schemas.microsoft.com/office/drawing/2014/main" id="{8E878B07-7FE7-4FA4-8B82-E24BA4F2AC7D}"/>
                </a:ext>
              </a:extLst>
            </p:cNvPr>
            <p:cNvSpPr>
              <a:spLocks noChangeShapeType="1"/>
            </p:cNvSpPr>
            <p:nvPr/>
          </p:nvSpPr>
          <p:spPr bwMode="auto">
            <a:xfrm>
              <a:off x="1536" y="1037"/>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23" name="Rectangle 35" descr="羊皮纸">
              <a:extLst>
                <a:ext uri="{FF2B5EF4-FFF2-40B4-BE49-F238E27FC236}">
                  <a16:creationId xmlns:a16="http://schemas.microsoft.com/office/drawing/2014/main" id="{8B3881E4-9086-4CCF-89D9-FF6B33A86C2B}"/>
                </a:ext>
              </a:extLst>
            </p:cNvPr>
            <p:cNvSpPr>
              <a:spLocks noChangeArrowheads="1"/>
            </p:cNvSpPr>
            <p:nvPr/>
          </p:nvSpPr>
          <p:spPr bwMode="auto">
            <a:xfrm>
              <a:off x="2304" y="317"/>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50</a:t>
              </a:r>
              <a:endParaRPr kumimoji="1" lang="en-US" altLang="zh-CN" sz="2400">
                <a:ea typeface="宋体" panose="02010600030101010101" pitchFamily="2" charset="-122"/>
              </a:endParaRPr>
            </a:p>
          </p:txBody>
        </p:sp>
        <p:sp>
          <p:nvSpPr>
            <p:cNvPr id="575524" name="Line 36">
              <a:extLst>
                <a:ext uri="{FF2B5EF4-FFF2-40B4-BE49-F238E27FC236}">
                  <a16:creationId xmlns:a16="http://schemas.microsoft.com/office/drawing/2014/main" id="{850556E1-D74D-40FE-8BE0-7988503757C3}"/>
                </a:ext>
              </a:extLst>
            </p:cNvPr>
            <p:cNvSpPr>
              <a:spLocks noChangeShapeType="1"/>
            </p:cNvSpPr>
            <p:nvPr/>
          </p:nvSpPr>
          <p:spPr bwMode="auto">
            <a:xfrm flipH="1">
              <a:off x="1440" y="509"/>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25" name="Line 37">
              <a:extLst>
                <a:ext uri="{FF2B5EF4-FFF2-40B4-BE49-F238E27FC236}">
                  <a16:creationId xmlns:a16="http://schemas.microsoft.com/office/drawing/2014/main" id="{69FD70BB-DD4C-4618-96A7-89B2C4E50597}"/>
                </a:ext>
              </a:extLst>
            </p:cNvPr>
            <p:cNvSpPr>
              <a:spLocks noChangeShapeType="1"/>
            </p:cNvSpPr>
            <p:nvPr/>
          </p:nvSpPr>
          <p:spPr bwMode="auto">
            <a:xfrm>
              <a:off x="2736" y="509"/>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26" name="Text Box 38">
              <a:extLst>
                <a:ext uri="{FF2B5EF4-FFF2-40B4-BE49-F238E27FC236}">
                  <a16:creationId xmlns:a16="http://schemas.microsoft.com/office/drawing/2014/main" id="{AC027DA8-06DE-4D05-8858-86F64239D62D}"/>
                </a:ext>
              </a:extLst>
            </p:cNvPr>
            <p:cNvSpPr txBox="1">
              <a:spLocks noChangeArrowheads="1"/>
            </p:cNvSpPr>
            <p:nvPr/>
          </p:nvSpPr>
          <p:spPr bwMode="auto">
            <a:xfrm>
              <a:off x="2074" y="192"/>
              <a:ext cx="251"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5527" name="Text Box 39">
              <a:extLst>
                <a:ext uri="{FF2B5EF4-FFF2-40B4-BE49-F238E27FC236}">
                  <a16:creationId xmlns:a16="http://schemas.microsoft.com/office/drawing/2014/main" id="{8D923371-AA4C-42E6-B253-1DF729ED4058}"/>
                </a:ext>
              </a:extLst>
            </p:cNvPr>
            <p:cNvSpPr txBox="1">
              <a:spLocks noChangeArrowheads="1"/>
            </p:cNvSpPr>
            <p:nvPr/>
          </p:nvSpPr>
          <p:spPr bwMode="auto">
            <a:xfrm>
              <a:off x="3034" y="749"/>
              <a:ext cx="23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5528" name="Text Box 40">
              <a:extLst>
                <a:ext uri="{FF2B5EF4-FFF2-40B4-BE49-F238E27FC236}">
                  <a16:creationId xmlns:a16="http://schemas.microsoft.com/office/drawing/2014/main" id="{52FA2454-B24B-48AE-A3AD-009CF882EEC9}"/>
                </a:ext>
              </a:extLst>
            </p:cNvPr>
            <p:cNvSpPr txBox="1">
              <a:spLocks noChangeArrowheads="1"/>
            </p:cNvSpPr>
            <p:nvPr/>
          </p:nvSpPr>
          <p:spPr bwMode="auto">
            <a:xfrm>
              <a:off x="874" y="749"/>
              <a:ext cx="25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5529" name="Text Box 41">
              <a:extLst>
                <a:ext uri="{FF2B5EF4-FFF2-40B4-BE49-F238E27FC236}">
                  <a16:creationId xmlns:a16="http://schemas.microsoft.com/office/drawing/2014/main" id="{07E155E1-C02E-410F-BFBD-C5C91D9AFCDE}"/>
                </a:ext>
              </a:extLst>
            </p:cNvPr>
            <p:cNvSpPr txBox="1">
              <a:spLocks noChangeArrowheads="1"/>
            </p:cNvSpPr>
            <p:nvPr/>
          </p:nvSpPr>
          <p:spPr bwMode="auto">
            <a:xfrm>
              <a:off x="442" y="1344"/>
              <a:ext cx="251"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5530" name="Text Box 42">
              <a:extLst>
                <a:ext uri="{FF2B5EF4-FFF2-40B4-BE49-F238E27FC236}">
                  <a16:creationId xmlns:a16="http://schemas.microsoft.com/office/drawing/2014/main" id="{07FB577F-4C48-4493-872E-A108378AF4FC}"/>
                </a:ext>
              </a:extLst>
            </p:cNvPr>
            <p:cNvSpPr txBox="1">
              <a:spLocks noChangeArrowheads="1"/>
            </p:cNvSpPr>
            <p:nvPr/>
          </p:nvSpPr>
          <p:spPr bwMode="auto">
            <a:xfrm>
              <a:off x="1296" y="1344"/>
              <a:ext cx="236"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5531" name="Text Box 43">
              <a:extLst>
                <a:ext uri="{FF2B5EF4-FFF2-40B4-BE49-F238E27FC236}">
                  <a16:creationId xmlns:a16="http://schemas.microsoft.com/office/drawing/2014/main" id="{93410AFE-7048-4D05-A294-2301C281663A}"/>
                </a:ext>
              </a:extLst>
            </p:cNvPr>
            <p:cNvSpPr txBox="1">
              <a:spLocks noChangeArrowheads="1"/>
            </p:cNvSpPr>
            <p:nvPr/>
          </p:nvSpPr>
          <p:spPr bwMode="auto">
            <a:xfrm>
              <a:off x="2074" y="1325"/>
              <a:ext cx="20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5532" name="Text Box 44">
              <a:extLst>
                <a:ext uri="{FF2B5EF4-FFF2-40B4-BE49-F238E27FC236}">
                  <a16:creationId xmlns:a16="http://schemas.microsoft.com/office/drawing/2014/main" id="{142FB32E-AC40-4C7A-89EC-996AC8BE767F}"/>
                </a:ext>
              </a:extLst>
            </p:cNvPr>
            <p:cNvSpPr txBox="1">
              <a:spLocks noChangeArrowheads="1"/>
            </p:cNvSpPr>
            <p:nvPr/>
          </p:nvSpPr>
          <p:spPr bwMode="auto">
            <a:xfrm>
              <a:off x="3212" y="1325"/>
              <a:ext cx="251"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g</a:t>
              </a:r>
              <a:endParaRPr kumimoji="1" lang="en-US" altLang="zh-CN" sz="2400" b="1" i="1">
                <a:ea typeface="宋体" panose="02010600030101010101" pitchFamily="2" charset="-122"/>
              </a:endParaRPr>
            </a:p>
          </p:txBody>
        </p:sp>
        <p:sp>
          <p:nvSpPr>
            <p:cNvPr id="575533" name="Text Box 45">
              <a:extLst>
                <a:ext uri="{FF2B5EF4-FFF2-40B4-BE49-F238E27FC236}">
                  <a16:creationId xmlns:a16="http://schemas.microsoft.com/office/drawing/2014/main" id="{68D76293-7DF2-43FC-8280-F4025FE3EB3C}"/>
                </a:ext>
              </a:extLst>
            </p:cNvPr>
            <p:cNvSpPr txBox="1">
              <a:spLocks noChangeArrowheads="1"/>
            </p:cNvSpPr>
            <p:nvPr/>
          </p:nvSpPr>
          <p:spPr bwMode="auto">
            <a:xfrm>
              <a:off x="4090" y="1344"/>
              <a:ext cx="265"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5534" name="Line 46">
              <a:extLst>
                <a:ext uri="{FF2B5EF4-FFF2-40B4-BE49-F238E27FC236}">
                  <a16:creationId xmlns:a16="http://schemas.microsoft.com/office/drawing/2014/main" id="{982A517C-5AA3-42BE-9DB9-EB7341245A4B}"/>
                </a:ext>
              </a:extLst>
            </p:cNvPr>
            <p:cNvSpPr>
              <a:spLocks noChangeShapeType="1"/>
            </p:cNvSpPr>
            <p:nvPr/>
          </p:nvSpPr>
          <p:spPr bwMode="auto">
            <a:xfrm>
              <a:off x="3072"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35" name="Rectangle 47" descr="羊皮纸">
              <a:extLst>
                <a:ext uri="{FF2B5EF4-FFF2-40B4-BE49-F238E27FC236}">
                  <a16:creationId xmlns:a16="http://schemas.microsoft.com/office/drawing/2014/main" id="{3CC57D92-4038-4EA7-8DCA-E1D3477B370D}"/>
                </a:ext>
              </a:extLst>
            </p:cNvPr>
            <p:cNvSpPr>
              <a:spLocks noChangeArrowheads="1"/>
            </p:cNvSpPr>
            <p:nvPr/>
          </p:nvSpPr>
          <p:spPr bwMode="auto">
            <a:xfrm>
              <a:off x="2544" y="3533"/>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a:t>
              </a:r>
              <a:endParaRPr kumimoji="1" lang="en-US" altLang="zh-CN" sz="2400">
                <a:ea typeface="宋体" panose="02010600030101010101" pitchFamily="2" charset="-122"/>
              </a:endParaRPr>
            </a:p>
          </p:txBody>
        </p:sp>
        <p:sp>
          <p:nvSpPr>
            <p:cNvPr id="575536" name="Rectangle 48" descr="羊皮纸">
              <a:extLst>
                <a:ext uri="{FF2B5EF4-FFF2-40B4-BE49-F238E27FC236}">
                  <a16:creationId xmlns:a16="http://schemas.microsoft.com/office/drawing/2014/main" id="{1C3925D7-F268-4D9D-A830-28FBA28D6037}"/>
                </a:ext>
              </a:extLst>
            </p:cNvPr>
            <p:cNvSpPr>
              <a:spLocks noChangeArrowheads="1"/>
            </p:cNvSpPr>
            <p:nvPr/>
          </p:nvSpPr>
          <p:spPr bwMode="auto">
            <a:xfrm>
              <a:off x="4320" y="3533"/>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75  80</a:t>
              </a:r>
              <a:endParaRPr kumimoji="1" lang="en-US" altLang="zh-CN" sz="2400">
                <a:ea typeface="宋体" panose="02010600030101010101" pitchFamily="2" charset="-122"/>
              </a:endParaRPr>
            </a:p>
          </p:txBody>
        </p:sp>
        <p:sp>
          <p:nvSpPr>
            <p:cNvPr id="575537" name="Line 49">
              <a:extLst>
                <a:ext uri="{FF2B5EF4-FFF2-40B4-BE49-F238E27FC236}">
                  <a16:creationId xmlns:a16="http://schemas.microsoft.com/office/drawing/2014/main" id="{C4F4917B-E7B5-4D30-A196-0C00375EB896}"/>
                </a:ext>
              </a:extLst>
            </p:cNvPr>
            <p:cNvSpPr>
              <a:spLocks noChangeShapeType="1"/>
            </p:cNvSpPr>
            <p:nvPr/>
          </p:nvSpPr>
          <p:spPr bwMode="auto">
            <a:xfrm>
              <a:off x="4752"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38" name="Line 50">
              <a:extLst>
                <a:ext uri="{FF2B5EF4-FFF2-40B4-BE49-F238E27FC236}">
                  <a16:creationId xmlns:a16="http://schemas.microsoft.com/office/drawing/2014/main" id="{B185B307-660E-46B3-B86C-B4E5B4A40BD2}"/>
                </a:ext>
              </a:extLst>
            </p:cNvPr>
            <p:cNvSpPr>
              <a:spLocks noChangeShapeType="1"/>
            </p:cNvSpPr>
            <p:nvPr/>
          </p:nvSpPr>
          <p:spPr bwMode="auto">
            <a:xfrm>
              <a:off x="4416"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39" name="Line 51">
              <a:extLst>
                <a:ext uri="{FF2B5EF4-FFF2-40B4-BE49-F238E27FC236}">
                  <a16:creationId xmlns:a16="http://schemas.microsoft.com/office/drawing/2014/main" id="{B1C46E17-E525-404A-AD2D-4E65BB9E27E9}"/>
                </a:ext>
              </a:extLst>
            </p:cNvPr>
            <p:cNvSpPr>
              <a:spLocks noChangeShapeType="1"/>
            </p:cNvSpPr>
            <p:nvPr/>
          </p:nvSpPr>
          <p:spPr bwMode="auto">
            <a:xfrm>
              <a:off x="5088"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40" name="AutoShape 52">
              <a:extLst>
                <a:ext uri="{FF2B5EF4-FFF2-40B4-BE49-F238E27FC236}">
                  <a16:creationId xmlns:a16="http://schemas.microsoft.com/office/drawing/2014/main" id="{DBBF9290-9587-403B-ADFB-AEC0DD900037}"/>
                </a:ext>
              </a:extLst>
            </p:cNvPr>
            <p:cNvSpPr>
              <a:spLocks noChangeArrowheads="1"/>
            </p:cNvSpPr>
            <p:nvPr/>
          </p:nvSpPr>
          <p:spPr bwMode="auto">
            <a:xfrm>
              <a:off x="4628" y="2871"/>
              <a:ext cx="768" cy="192"/>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41" name="Text Box 53">
              <a:extLst>
                <a:ext uri="{FF2B5EF4-FFF2-40B4-BE49-F238E27FC236}">
                  <a16:creationId xmlns:a16="http://schemas.microsoft.com/office/drawing/2014/main" id="{92586EC4-4187-483F-B5FF-7FE55A32B757}"/>
                </a:ext>
              </a:extLst>
            </p:cNvPr>
            <p:cNvSpPr txBox="1">
              <a:spLocks noChangeArrowheads="1"/>
            </p:cNvSpPr>
            <p:nvPr/>
          </p:nvSpPr>
          <p:spPr bwMode="auto">
            <a:xfrm>
              <a:off x="4608" y="2495"/>
              <a:ext cx="809" cy="35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rPr>
                <a:t>删除</a:t>
              </a:r>
              <a:r>
                <a:rPr kumimoji="1" lang="en-US" altLang="zh-CN" sz="2800" b="1"/>
                <a:t>55</a:t>
              </a:r>
              <a:endParaRPr kumimoji="1" lang="en-US" altLang="zh-CN" sz="2400">
                <a:ea typeface="宋体" panose="02010600030101010101" pitchFamily="2" charset="-122"/>
              </a:endParaRPr>
            </a:p>
          </p:txBody>
        </p:sp>
        <p:sp>
          <p:nvSpPr>
            <p:cNvPr id="575542" name="Rectangle 54" descr="羊皮纸">
              <a:extLst>
                <a:ext uri="{FF2B5EF4-FFF2-40B4-BE49-F238E27FC236}">
                  <a16:creationId xmlns:a16="http://schemas.microsoft.com/office/drawing/2014/main" id="{A83666AF-2AD1-4A28-B3A1-F121B19E8479}"/>
                </a:ext>
              </a:extLst>
            </p:cNvPr>
            <p:cNvSpPr>
              <a:spLocks noChangeArrowheads="1"/>
            </p:cNvSpPr>
            <p:nvPr/>
          </p:nvSpPr>
          <p:spPr bwMode="auto">
            <a:xfrm>
              <a:off x="672" y="3533"/>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5543" name="Line 55">
              <a:extLst>
                <a:ext uri="{FF2B5EF4-FFF2-40B4-BE49-F238E27FC236}">
                  <a16:creationId xmlns:a16="http://schemas.microsoft.com/office/drawing/2014/main" id="{CC9EC45D-0CBE-43A5-9FF1-2E52AACEC726}"/>
                </a:ext>
              </a:extLst>
            </p:cNvPr>
            <p:cNvSpPr>
              <a:spLocks noChangeShapeType="1"/>
            </p:cNvSpPr>
            <p:nvPr/>
          </p:nvSpPr>
          <p:spPr bwMode="auto">
            <a:xfrm>
              <a:off x="768"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44" name="Line 56">
              <a:extLst>
                <a:ext uri="{FF2B5EF4-FFF2-40B4-BE49-F238E27FC236}">
                  <a16:creationId xmlns:a16="http://schemas.microsoft.com/office/drawing/2014/main" id="{EA4CB432-1DAA-49AA-8524-69060E6F9772}"/>
                </a:ext>
              </a:extLst>
            </p:cNvPr>
            <p:cNvSpPr>
              <a:spLocks noChangeShapeType="1"/>
            </p:cNvSpPr>
            <p:nvPr/>
          </p:nvSpPr>
          <p:spPr bwMode="auto">
            <a:xfrm>
              <a:off x="1104"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45" name="Rectangle 57" descr="羊皮纸">
              <a:extLst>
                <a:ext uri="{FF2B5EF4-FFF2-40B4-BE49-F238E27FC236}">
                  <a16:creationId xmlns:a16="http://schemas.microsoft.com/office/drawing/2014/main" id="{3AFFB1F3-6DA3-4A9C-982D-BA1782EC5F7B}"/>
                </a:ext>
              </a:extLst>
            </p:cNvPr>
            <p:cNvSpPr>
              <a:spLocks noChangeArrowheads="1"/>
            </p:cNvSpPr>
            <p:nvPr/>
          </p:nvSpPr>
          <p:spPr bwMode="auto">
            <a:xfrm>
              <a:off x="1488" y="3535"/>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5546" name="Line 58">
              <a:extLst>
                <a:ext uri="{FF2B5EF4-FFF2-40B4-BE49-F238E27FC236}">
                  <a16:creationId xmlns:a16="http://schemas.microsoft.com/office/drawing/2014/main" id="{9A2895CC-805F-4CB0-9269-C6ADD6B28F92}"/>
                </a:ext>
              </a:extLst>
            </p:cNvPr>
            <p:cNvSpPr>
              <a:spLocks noChangeShapeType="1"/>
            </p:cNvSpPr>
            <p:nvPr/>
          </p:nvSpPr>
          <p:spPr bwMode="auto">
            <a:xfrm>
              <a:off x="1584" y="3727"/>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47" name="Line 59">
              <a:extLst>
                <a:ext uri="{FF2B5EF4-FFF2-40B4-BE49-F238E27FC236}">
                  <a16:creationId xmlns:a16="http://schemas.microsoft.com/office/drawing/2014/main" id="{7DBADC15-B03E-4F36-9EE3-4AD0E663D983}"/>
                </a:ext>
              </a:extLst>
            </p:cNvPr>
            <p:cNvSpPr>
              <a:spLocks noChangeShapeType="1"/>
            </p:cNvSpPr>
            <p:nvPr/>
          </p:nvSpPr>
          <p:spPr bwMode="auto">
            <a:xfrm>
              <a:off x="1920" y="3727"/>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48" name="Line 60">
              <a:extLst>
                <a:ext uri="{FF2B5EF4-FFF2-40B4-BE49-F238E27FC236}">
                  <a16:creationId xmlns:a16="http://schemas.microsoft.com/office/drawing/2014/main" id="{F8BCFB45-4419-4FBB-BE2D-81215C12785A}"/>
                </a:ext>
              </a:extLst>
            </p:cNvPr>
            <p:cNvSpPr>
              <a:spLocks noChangeShapeType="1"/>
            </p:cNvSpPr>
            <p:nvPr/>
          </p:nvSpPr>
          <p:spPr bwMode="auto">
            <a:xfrm>
              <a:off x="2640"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49" name="Rectangle 61" descr="羊皮纸">
              <a:extLst>
                <a:ext uri="{FF2B5EF4-FFF2-40B4-BE49-F238E27FC236}">
                  <a16:creationId xmlns:a16="http://schemas.microsoft.com/office/drawing/2014/main" id="{C66D1AA4-CBAD-4A93-80DB-9B877637BFE8}"/>
                </a:ext>
              </a:extLst>
            </p:cNvPr>
            <p:cNvSpPr>
              <a:spLocks noChangeArrowheads="1"/>
            </p:cNvSpPr>
            <p:nvPr/>
          </p:nvSpPr>
          <p:spPr bwMode="auto">
            <a:xfrm>
              <a:off x="3456" y="3533"/>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65</a:t>
              </a:r>
              <a:endParaRPr kumimoji="1" lang="en-US" altLang="zh-CN" sz="2400">
                <a:ea typeface="宋体" panose="02010600030101010101" pitchFamily="2" charset="-122"/>
              </a:endParaRPr>
            </a:p>
          </p:txBody>
        </p:sp>
        <p:sp>
          <p:nvSpPr>
            <p:cNvPr id="575550" name="Line 62">
              <a:extLst>
                <a:ext uri="{FF2B5EF4-FFF2-40B4-BE49-F238E27FC236}">
                  <a16:creationId xmlns:a16="http://schemas.microsoft.com/office/drawing/2014/main" id="{8BFB1310-9EFA-4951-A0F3-90E4E57390AC}"/>
                </a:ext>
              </a:extLst>
            </p:cNvPr>
            <p:cNvSpPr>
              <a:spLocks noChangeShapeType="1"/>
            </p:cNvSpPr>
            <p:nvPr/>
          </p:nvSpPr>
          <p:spPr bwMode="auto">
            <a:xfrm>
              <a:off x="3552"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51" name="Line 63">
              <a:extLst>
                <a:ext uri="{FF2B5EF4-FFF2-40B4-BE49-F238E27FC236}">
                  <a16:creationId xmlns:a16="http://schemas.microsoft.com/office/drawing/2014/main" id="{E489746B-A566-4F4D-A9EC-F0B52AD3B991}"/>
                </a:ext>
              </a:extLst>
            </p:cNvPr>
            <p:cNvSpPr>
              <a:spLocks noChangeShapeType="1"/>
            </p:cNvSpPr>
            <p:nvPr/>
          </p:nvSpPr>
          <p:spPr bwMode="auto">
            <a:xfrm>
              <a:off x="3888"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52" name="Rectangle 64" descr="羊皮纸">
              <a:extLst>
                <a:ext uri="{FF2B5EF4-FFF2-40B4-BE49-F238E27FC236}">
                  <a16:creationId xmlns:a16="http://schemas.microsoft.com/office/drawing/2014/main" id="{88FD06C2-2B8C-4D1D-AFF5-2EC0338A8FCE}"/>
                </a:ext>
              </a:extLst>
            </p:cNvPr>
            <p:cNvSpPr>
              <a:spLocks noChangeArrowheads="1"/>
            </p:cNvSpPr>
            <p:nvPr/>
          </p:nvSpPr>
          <p:spPr bwMode="auto">
            <a:xfrm>
              <a:off x="3264" y="2900"/>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60  70</a:t>
              </a:r>
              <a:endParaRPr kumimoji="1" lang="en-US" altLang="zh-CN" sz="2400">
                <a:ea typeface="宋体" panose="02010600030101010101" pitchFamily="2" charset="-122"/>
              </a:endParaRPr>
            </a:p>
          </p:txBody>
        </p:sp>
        <p:sp>
          <p:nvSpPr>
            <p:cNvPr id="575553" name="Line 65">
              <a:extLst>
                <a:ext uri="{FF2B5EF4-FFF2-40B4-BE49-F238E27FC236}">
                  <a16:creationId xmlns:a16="http://schemas.microsoft.com/office/drawing/2014/main" id="{F3C3A053-6EDD-4A17-86B5-76A36F5AC070}"/>
                </a:ext>
              </a:extLst>
            </p:cNvPr>
            <p:cNvSpPr>
              <a:spLocks noChangeShapeType="1"/>
            </p:cNvSpPr>
            <p:nvPr/>
          </p:nvSpPr>
          <p:spPr bwMode="auto">
            <a:xfrm flipH="1">
              <a:off x="3600" y="3092"/>
              <a:ext cx="96"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54" name="Line 66">
              <a:extLst>
                <a:ext uri="{FF2B5EF4-FFF2-40B4-BE49-F238E27FC236}">
                  <a16:creationId xmlns:a16="http://schemas.microsoft.com/office/drawing/2014/main" id="{975E1C38-E4E8-4F1C-8E25-58BF4F876430}"/>
                </a:ext>
              </a:extLst>
            </p:cNvPr>
            <p:cNvSpPr>
              <a:spLocks noChangeShapeType="1"/>
            </p:cNvSpPr>
            <p:nvPr/>
          </p:nvSpPr>
          <p:spPr bwMode="auto">
            <a:xfrm flipH="1">
              <a:off x="2640" y="3092"/>
              <a:ext cx="72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55" name="Line 67">
              <a:extLst>
                <a:ext uri="{FF2B5EF4-FFF2-40B4-BE49-F238E27FC236}">
                  <a16:creationId xmlns:a16="http://schemas.microsoft.com/office/drawing/2014/main" id="{A1A67052-C0B9-44C1-8D3C-EFBEFFF02BF3}"/>
                </a:ext>
              </a:extLst>
            </p:cNvPr>
            <p:cNvSpPr>
              <a:spLocks noChangeShapeType="1"/>
            </p:cNvSpPr>
            <p:nvPr/>
          </p:nvSpPr>
          <p:spPr bwMode="auto">
            <a:xfrm>
              <a:off x="4032" y="3092"/>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56" name="Rectangle 68" descr="羊皮纸">
              <a:extLst>
                <a:ext uri="{FF2B5EF4-FFF2-40B4-BE49-F238E27FC236}">
                  <a16:creationId xmlns:a16="http://schemas.microsoft.com/office/drawing/2014/main" id="{0D4B4861-A241-403E-93E7-09A507CBE248}"/>
                </a:ext>
              </a:extLst>
            </p:cNvPr>
            <p:cNvSpPr>
              <a:spLocks noChangeArrowheads="1"/>
            </p:cNvSpPr>
            <p:nvPr/>
          </p:nvSpPr>
          <p:spPr bwMode="auto">
            <a:xfrm>
              <a:off x="1104" y="2909"/>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5557" name="Line 69">
              <a:extLst>
                <a:ext uri="{FF2B5EF4-FFF2-40B4-BE49-F238E27FC236}">
                  <a16:creationId xmlns:a16="http://schemas.microsoft.com/office/drawing/2014/main" id="{9296D21B-1DDB-4DB3-A3C0-F7C56736BACB}"/>
                </a:ext>
              </a:extLst>
            </p:cNvPr>
            <p:cNvSpPr>
              <a:spLocks noChangeShapeType="1"/>
            </p:cNvSpPr>
            <p:nvPr/>
          </p:nvSpPr>
          <p:spPr bwMode="auto">
            <a:xfrm flipH="1">
              <a:off x="912" y="3101"/>
              <a:ext cx="288"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58" name="Line 70">
              <a:extLst>
                <a:ext uri="{FF2B5EF4-FFF2-40B4-BE49-F238E27FC236}">
                  <a16:creationId xmlns:a16="http://schemas.microsoft.com/office/drawing/2014/main" id="{DD5FA55F-0812-45CE-9AEB-13CC14929AC7}"/>
                </a:ext>
              </a:extLst>
            </p:cNvPr>
            <p:cNvSpPr>
              <a:spLocks noChangeShapeType="1"/>
            </p:cNvSpPr>
            <p:nvPr/>
          </p:nvSpPr>
          <p:spPr bwMode="auto">
            <a:xfrm>
              <a:off x="1536" y="3101"/>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59" name="Line 71">
              <a:extLst>
                <a:ext uri="{FF2B5EF4-FFF2-40B4-BE49-F238E27FC236}">
                  <a16:creationId xmlns:a16="http://schemas.microsoft.com/office/drawing/2014/main" id="{0EBC4B2C-3665-47B6-84F8-3ABA7AFF4717}"/>
                </a:ext>
              </a:extLst>
            </p:cNvPr>
            <p:cNvSpPr>
              <a:spLocks noChangeShapeType="1"/>
            </p:cNvSpPr>
            <p:nvPr/>
          </p:nvSpPr>
          <p:spPr bwMode="auto">
            <a:xfrm flipH="1">
              <a:off x="1440" y="2573"/>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60" name="Line 72">
              <a:extLst>
                <a:ext uri="{FF2B5EF4-FFF2-40B4-BE49-F238E27FC236}">
                  <a16:creationId xmlns:a16="http://schemas.microsoft.com/office/drawing/2014/main" id="{4C3EB0FE-868C-4D9A-BDE7-F9C445BEEEC2}"/>
                </a:ext>
              </a:extLst>
            </p:cNvPr>
            <p:cNvSpPr>
              <a:spLocks noChangeShapeType="1"/>
            </p:cNvSpPr>
            <p:nvPr/>
          </p:nvSpPr>
          <p:spPr bwMode="auto">
            <a:xfrm>
              <a:off x="2736" y="2573"/>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61" name="Text Box 73">
              <a:extLst>
                <a:ext uri="{FF2B5EF4-FFF2-40B4-BE49-F238E27FC236}">
                  <a16:creationId xmlns:a16="http://schemas.microsoft.com/office/drawing/2014/main" id="{85188B04-1754-41AC-B39A-9EDAC25C1490}"/>
                </a:ext>
              </a:extLst>
            </p:cNvPr>
            <p:cNvSpPr txBox="1">
              <a:spLocks noChangeArrowheads="1"/>
            </p:cNvSpPr>
            <p:nvPr/>
          </p:nvSpPr>
          <p:spPr bwMode="auto">
            <a:xfrm>
              <a:off x="2074" y="2203"/>
              <a:ext cx="251"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5562" name="Text Box 74">
              <a:extLst>
                <a:ext uri="{FF2B5EF4-FFF2-40B4-BE49-F238E27FC236}">
                  <a16:creationId xmlns:a16="http://schemas.microsoft.com/office/drawing/2014/main" id="{D0863309-22C4-4FAC-9330-8F76E1A96EA7}"/>
                </a:ext>
              </a:extLst>
            </p:cNvPr>
            <p:cNvSpPr txBox="1">
              <a:spLocks noChangeArrowheads="1"/>
            </p:cNvSpPr>
            <p:nvPr/>
          </p:nvSpPr>
          <p:spPr bwMode="auto">
            <a:xfrm>
              <a:off x="3034" y="2814"/>
              <a:ext cx="23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5563" name="Text Box 75">
              <a:extLst>
                <a:ext uri="{FF2B5EF4-FFF2-40B4-BE49-F238E27FC236}">
                  <a16:creationId xmlns:a16="http://schemas.microsoft.com/office/drawing/2014/main" id="{A834E24C-038D-4738-8718-193AB80FA9BC}"/>
                </a:ext>
              </a:extLst>
            </p:cNvPr>
            <p:cNvSpPr txBox="1">
              <a:spLocks noChangeArrowheads="1"/>
            </p:cNvSpPr>
            <p:nvPr/>
          </p:nvSpPr>
          <p:spPr bwMode="auto">
            <a:xfrm>
              <a:off x="874" y="2814"/>
              <a:ext cx="250"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5564" name="Text Box 76">
              <a:extLst>
                <a:ext uri="{FF2B5EF4-FFF2-40B4-BE49-F238E27FC236}">
                  <a16:creationId xmlns:a16="http://schemas.microsoft.com/office/drawing/2014/main" id="{C5AE5102-EF43-429F-B760-9D209D90347C}"/>
                </a:ext>
              </a:extLst>
            </p:cNvPr>
            <p:cNvSpPr txBox="1">
              <a:spLocks noChangeArrowheads="1"/>
            </p:cNvSpPr>
            <p:nvPr/>
          </p:nvSpPr>
          <p:spPr bwMode="auto">
            <a:xfrm>
              <a:off x="432" y="3408"/>
              <a:ext cx="251"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5565" name="Text Box 77">
              <a:extLst>
                <a:ext uri="{FF2B5EF4-FFF2-40B4-BE49-F238E27FC236}">
                  <a16:creationId xmlns:a16="http://schemas.microsoft.com/office/drawing/2014/main" id="{5F286018-E0C3-4AC1-954F-61EF53E3CEB9}"/>
                </a:ext>
              </a:extLst>
            </p:cNvPr>
            <p:cNvSpPr txBox="1">
              <a:spLocks noChangeArrowheads="1"/>
            </p:cNvSpPr>
            <p:nvPr/>
          </p:nvSpPr>
          <p:spPr bwMode="auto">
            <a:xfrm>
              <a:off x="1296" y="3408"/>
              <a:ext cx="236"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5566" name="Text Box 78">
              <a:extLst>
                <a:ext uri="{FF2B5EF4-FFF2-40B4-BE49-F238E27FC236}">
                  <a16:creationId xmlns:a16="http://schemas.microsoft.com/office/drawing/2014/main" id="{30FD182C-80BB-442C-874E-1B915637F7B5}"/>
                </a:ext>
              </a:extLst>
            </p:cNvPr>
            <p:cNvSpPr txBox="1">
              <a:spLocks noChangeArrowheads="1"/>
            </p:cNvSpPr>
            <p:nvPr/>
          </p:nvSpPr>
          <p:spPr bwMode="auto">
            <a:xfrm>
              <a:off x="2295" y="3427"/>
              <a:ext cx="206"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5567" name="Text Box 79">
              <a:extLst>
                <a:ext uri="{FF2B5EF4-FFF2-40B4-BE49-F238E27FC236}">
                  <a16:creationId xmlns:a16="http://schemas.microsoft.com/office/drawing/2014/main" id="{78C7B1B5-33D2-4DE8-9D01-C1FBA4198C6E}"/>
                </a:ext>
              </a:extLst>
            </p:cNvPr>
            <p:cNvSpPr txBox="1">
              <a:spLocks noChangeArrowheads="1"/>
            </p:cNvSpPr>
            <p:nvPr/>
          </p:nvSpPr>
          <p:spPr bwMode="auto">
            <a:xfrm>
              <a:off x="3212" y="3389"/>
              <a:ext cx="251"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g</a:t>
              </a:r>
              <a:endParaRPr kumimoji="1" lang="en-US" altLang="zh-CN" sz="2400" b="1" i="1">
                <a:ea typeface="宋体" panose="02010600030101010101" pitchFamily="2" charset="-122"/>
              </a:endParaRPr>
            </a:p>
          </p:txBody>
        </p:sp>
        <p:sp>
          <p:nvSpPr>
            <p:cNvPr id="575568" name="Text Box 80">
              <a:extLst>
                <a:ext uri="{FF2B5EF4-FFF2-40B4-BE49-F238E27FC236}">
                  <a16:creationId xmlns:a16="http://schemas.microsoft.com/office/drawing/2014/main" id="{034DE80C-508E-43A6-BA91-F786F1CC0DB1}"/>
                </a:ext>
              </a:extLst>
            </p:cNvPr>
            <p:cNvSpPr txBox="1">
              <a:spLocks noChangeArrowheads="1"/>
            </p:cNvSpPr>
            <p:nvPr/>
          </p:nvSpPr>
          <p:spPr bwMode="auto">
            <a:xfrm>
              <a:off x="4090" y="3408"/>
              <a:ext cx="265"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5569" name="Line 81">
              <a:extLst>
                <a:ext uri="{FF2B5EF4-FFF2-40B4-BE49-F238E27FC236}">
                  <a16:creationId xmlns:a16="http://schemas.microsoft.com/office/drawing/2014/main" id="{B192D7F3-B34A-4CBB-85D4-F976CB677FAA}"/>
                </a:ext>
              </a:extLst>
            </p:cNvPr>
            <p:cNvSpPr>
              <a:spLocks noChangeShapeType="1"/>
            </p:cNvSpPr>
            <p:nvPr/>
          </p:nvSpPr>
          <p:spPr bwMode="auto">
            <a:xfrm>
              <a:off x="2976" y="372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570" name="Text Box 82">
              <a:extLst>
                <a:ext uri="{FF2B5EF4-FFF2-40B4-BE49-F238E27FC236}">
                  <a16:creationId xmlns:a16="http://schemas.microsoft.com/office/drawing/2014/main" id="{51BA7C77-2692-4CD6-8CC7-74EF38D89471}"/>
                </a:ext>
              </a:extLst>
            </p:cNvPr>
            <p:cNvSpPr txBox="1">
              <a:spLocks noChangeArrowheads="1"/>
            </p:cNvSpPr>
            <p:nvPr/>
          </p:nvSpPr>
          <p:spPr bwMode="auto">
            <a:xfrm>
              <a:off x="4502" y="912"/>
              <a:ext cx="1039" cy="35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zh-CN" sz="2800">
                  <a:ea typeface="隶书" panose="02010509060101010101" pitchFamily="49" charset="-122"/>
                </a:rPr>
                <a:t>用</a:t>
              </a:r>
              <a:r>
                <a:rPr kumimoji="1" lang="zh-CN" altLang="zh-CN" sz="2800" b="1">
                  <a:ea typeface="隶书" panose="02010509060101010101" pitchFamily="49" charset="-122"/>
                </a:rPr>
                <a:t>55</a:t>
              </a:r>
              <a:r>
                <a:rPr kumimoji="1" lang="zh-CN" altLang="zh-CN" sz="2800">
                  <a:ea typeface="隶书" panose="02010509060101010101" pitchFamily="49" charset="-122"/>
                </a:rPr>
                <a:t>取代</a:t>
              </a:r>
              <a:endParaRPr kumimoji="1" lang="zh-CN" altLang="en-US" sz="2400">
                <a:ea typeface="宋体" panose="02010600030101010101" pitchFamily="2" charset="-122"/>
              </a:endParaRPr>
            </a:p>
          </p:txBody>
        </p:sp>
        <p:sp>
          <p:nvSpPr>
            <p:cNvPr id="575571" name="Text Box 83">
              <a:extLst>
                <a:ext uri="{FF2B5EF4-FFF2-40B4-BE49-F238E27FC236}">
                  <a16:creationId xmlns:a16="http://schemas.microsoft.com/office/drawing/2014/main" id="{959745B4-72F7-417A-9955-1C3AB8E35B8B}"/>
                </a:ext>
              </a:extLst>
            </p:cNvPr>
            <p:cNvSpPr txBox="1">
              <a:spLocks noChangeArrowheads="1"/>
            </p:cNvSpPr>
            <p:nvPr/>
          </p:nvSpPr>
          <p:spPr bwMode="auto">
            <a:xfrm>
              <a:off x="4512" y="3081"/>
              <a:ext cx="1040" cy="35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zh-CN" sz="2800">
                  <a:ea typeface="隶书" panose="02010509060101010101" pitchFamily="49" charset="-122"/>
                </a:rPr>
                <a:t>用</a:t>
              </a:r>
              <a:r>
                <a:rPr kumimoji="1" lang="zh-CN" altLang="zh-CN" sz="2800" b="1">
                  <a:ea typeface="隶书" panose="02010509060101010101" pitchFamily="49" charset="-122"/>
                </a:rPr>
                <a:t>58</a:t>
              </a:r>
              <a:r>
                <a:rPr kumimoji="1" lang="zh-CN" altLang="zh-CN" sz="2800">
                  <a:ea typeface="隶书" panose="02010509060101010101" pitchFamily="49" charset="-122"/>
                </a:rPr>
                <a:t>取代</a:t>
              </a:r>
              <a:endParaRPr kumimoji="1" lang="zh-CN" altLang="en-US" sz="2400">
                <a:ea typeface="宋体" panose="02010600030101010101" pitchFamily="2" charset="-122"/>
              </a:endParaRPr>
            </a:p>
          </p:txBody>
        </p:sp>
        <p:sp>
          <p:nvSpPr>
            <p:cNvPr id="575572" name="Line 84">
              <a:extLst>
                <a:ext uri="{FF2B5EF4-FFF2-40B4-BE49-F238E27FC236}">
                  <a16:creationId xmlns:a16="http://schemas.microsoft.com/office/drawing/2014/main" id="{B3108288-8913-48C6-911C-4DCF5B33538A}"/>
                </a:ext>
              </a:extLst>
            </p:cNvPr>
            <p:cNvSpPr>
              <a:spLocks noChangeShapeType="1"/>
            </p:cNvSpPr>
            <p:nvPr/>
          </p:nvSpPr>
          <p:spPr bwMode="auto">
            <a:xfrm>
              <a:off x="2592" y="2784"/>
              <a:ext cx="96" cy="576"/>
            </a:xfrm>
            <a:prstGeom prst="line">
              <a:avLst/>
            </a:prstGeom>
            <a:noFill/>
            <a:ln w="38100">
              <a:solidFill>
                <a:schemeClr val="tx2"/>
              </a:solidFill>
              <a:prstDash val="sysDot"/>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2">
            <a:extLst>
              <a:ext uri="{FF2B5EF4-FFF2-40B4-BE49-F238E27FC236}">
                <a16:creationId xmlns:a16="http://schemas.microsoft.com/office/drawing/2014/main" id="{B0C34DA2-166C-48AA-89BB-627434DE43DC}"/>
              </a:ext>
            </a:extLst>
          </p:cNvPr>
          <p:cNvSpPr>
            <a:spLocks noGrp="1"/>
          </p:cNvSpPr>
          <p:nvPr>
            <p:ph type="sldNum" sz="quarter" idx="11"/>
          </p:nvPr>
        </p:nvSpPr>
        <p:spPr/>
        <p:txBody>
          <a:bodyPr/>
          <a:lstStyle/>
          <a:p>
            <a:fld id="{C3E47DF9-4F92-4B94-A5CC-0220A23C889A}" type="slidenum">
              <a:rPr lang="en-US" altLang="zh-CN"/>
              <a:pPr/>
              <a:t>162</a:t>
            </a:fld>
            <a:endParaRPr lang="en-US" altLang="zh-CN"/>
          </a:p>
        </p:txBody>
      </p:sp>
      <p:grpSp>
        <p:nvGrpSpPr>
          <p:cNvPr id="576584" name="Group 72">
            <a:extLst>
              <a:ext uri="{FF2B5EF4-FFF2-40B4-BE49-F238E27FC236}">
                <a16:creationId xmlns:a16="http://schemas.microsoft.com/office/drawing/2014/main" id="{629599B0-BDE3-4B8E-9A57-9BB2D333F59B}"/>
              </a:ext>
            </a:extLst>
          </p:cNvPr>
          <p:cNvGrpSpPr>
            <a:grpSpLocks/>
          </p:cNvGrpSpPr>
          <p:nvPr/>
        </p:nvGrpSpPr>
        <p:grpSpPr bwMode="auto">
          <a:xfrm>
            <a:off x="755650" y="512763"/>
            <a:ext cx="8056563" cy="5699125"/>
            <a:chOff x="432" y="192"/>
            <a:chExt cx="5232" cy="3744"/>
          </a:xfrm>
        </p:grpSpPr>
        <p:sp>
          <p:nvSpPr>
            <p:cNvPr id="576514" name="Rectangle 2" descr="羊皮纸">
              <a:extLst>
                <a:ext uri="{FF2B5EF4-FFF2-40B4-BE49-F238E27FC236}">
                  <a16:creationId xmlns:a16="http://schemas.microsoft.com/office/drawing/2014/main" id="{C16DC16B-FB06-4412-B928-063F5812BDD8}"/>
                </a:ext>
              </a:extLst>
            </p:cNvPr>
            <p:cNvSpPr>
              <a:spLocks noChangeArrowheads="1"/>
            </p:cNvSpPr>
            <p:nvPr/>
          </p:nvSpPr>
          <p:spPr bwMode="auto">
            <a:xfrm>
              <a:off x="2304" y="317"/>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a:t>
              </a:r>
              <a:endParaRPr kumimoji="1" lang="en-US" altLang="zh-CN" sz="2400">
                <a:ea typeface="宋体" panose="02010600030101010101" pitchFamily="2" charset="-122"/>
              </a:endParaRPr>
            </a:p>
          </p:txBody>
        </p:sp>
        <p:sp>
          <p:nvSpPr>
            <p:cNvPr id="576515" name="Rectangle 3" descr="羊皮纸">
              <a:extLst>
                <a:ext uri="{FF2B5EF4-FFF2-40B4-BE49-F238E27FC236}">
                  <a16:creationId xmlns:a16="http://schemas.microsoft.com/office/drawing/2014/main" id="{207AE2D4-D4DF-440F-A514-CD8D568D01EE}"/>
                </a:ext>
              </a:extLst>
            </p:cNvPr>
            <p:cNvSpPr>
              <a:spLocks noChangeArrowheads="1"/>
            </p:cNvSpPr>
            <p:nvPr/>
          </p:nvSpPr>
          <p:spPr bwMode="auto">
            <a:xfrm>
              <a:off x="2544" y="1469"/>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kumimoji="1" lang="en-US" altLang="en-US" sz="2400">
                <a:ea typeface="宋体" panose="02010600030101010101" pitchFamily="2" charset="-122"/>
              </a:endParaRPr>
            </a:p>
          </p:txBody>
        </p:sp>
        <p:sp>
          <p:nvSpPr>
            <p:cNvPr id="576516" name="Rectangle 4" descr="羊皮纸">
              <a:extLst>
                <a:ext uri="{FF2B5EF4-FFF2-40B4-BE49-F238E27FC236}">
                  <a16:creationId xmlns:a16="http://schemas.microsoft.com/office/drawing/2014/main" id="{7EB9F491-9E4D-4E64-9462-A169CD7788F5}"/>
                </a:ext>
              </a:extLst>
            </p:cNvPr>
            <p:cNvSpPr>
              <a:spLocks noChangeArrowheads="1"/>
            </p:cNvSpPr>
            <p:nvPr/>
          </p:nvSpPr>
          <p:spPr bwMode="auto">
            <a:xfrm>
              <a:off x="4320" y="1469"/>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75  80</a:t>
              </a:r>
              <a:endParaRPr kumimoji="1" lang="en-US" altLang="zh-CN" sz="2400">
                <a:ea typeface="宋体" panose="02010600030101010101" pitchFamily="2" charset="-122"/>
              </a:endParaRPr>
            </a:p>
          </p:txBody>
        </p:sp>
        <p:sp>
          <p:nvSpPr>
            <p:cNvPr id="576517" name="Line 5">
              <a:extLst>
                <a:ext uri="{FF2B5EF4-FFF2-40B4-BE49-F238E27FC236}">
                  <a16:creationId xmlns:a16="http://schemas.microsoft.com/office/drawing/2014/main" id="{DF1D29DE-315E-43E4-B102-97B78391C6DA}"/>
                </a:ext>
              </a:extLst>
            </p:cNvPr>
            <p:cNvSpPr>
              <a:spLocks noChangeShapeType="1"/>
            </p:cNvSpPr>
            <p:nvPr/>
          </p:nvSpPr>
          <p:spPr bwMode="auto">
            <a:xfrm>
              <a:off x="4752"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18" name="Line 6">
              <a:extLst>
                <a:ext uri="{FF2B5EF4-FFF2-40B4-BE49-F238E27FC236}">
                  <a16:creationId xmlns:a16="http://schemas.microsoft.com/office/drawing/2014/main" id="{B345601A-DBAC-4BBE-BBDB-6953C4735B3F}"/>
                </a:ext>
              </a:extLst>
            </p:cNvPr>
            <p:cNvSpPr>
              <a:spLocks noChangeShapeType="1"/>
            </p:cNvSpPr>
            <p:nvPr/>
          </p:nvSpPr>
          <p:spPr bwMode="auto">
            <a:xfrm>
              <a:off x="4416"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19" name="Line 7">
              <a:extLst>
                <a:ext uri="{FF2B5EF4-FFF2-40B4-BE49-F238E27FC236}">
                  <a16:creationId xmlns:a16="http://schemas.microsoft.com/office/drawing/2014/main" id="{9E6E8639-3467-4983-AFF4-40BECAEA4D6F}"/>
                </a:ext>
              </a:extLst>
            </p:cNvPr>
            <p:cNvSpPr>
              <a:spLocks noChangeShapeType="1"/>
            </p:cNvSpPr>
            <p:nvPr/>
          </p:nvSpPr>
          <p:spPr bwMode="auto">
            <a:xfrm>
              <a:off x="5088"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0" name="Rectangle 8" descr="羊皮纸">
              <a:extLst>
                <a:ext uri="{FF2B5EF4-FFF2-40B4-BE49-F238E27FC236}">
                  <a16:creationId xmlns:a16="http://schemas.microsoft.com/office/drawing/2014/main" id="{FDF35590-74C6-4F4E-94C4-4E5DD4CEA83B}"/>
                </a:ext>
              </a:extLst>
            </p:cNvPr>
            <p:cNvSpPr>
              <a:spLocks noChangeArrowheads="1"/>
            </p:cNvSpPr>
            <p:nvPr/>
          </p:nvSpPr>
          <p:spPr bwMode="auto">
            <a:xfrm>
              <a:off x="672" y="1469"/>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6521" name="Line 9">
              <a:extLst>
                <a:ext uri="{FF2B5EF4-FFF2-40B4-BE49-F238E27FC236}">
                  <a16:creationId xmlns:a16="http://schemas.microsoft.com/office/drawing/2014/main" id="{566B164B-ADF5-47E4-B0E6-3845E580B380}"/>
                </a:ext>
              </a:extLst>
            </p:cNvPr>
            <p:cNvSpPr>
              <a:spLocks noChangeShapeType="1"/>
            </p:cNvSpPr>
            <p:nvPr/>
          </p:nvSpPr>
          <p:spPr bwMode="auto">
            <a:xfrm>
              <a:off x="768"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2" name="Line 10">
              <a:extLst>
                <a:ext uri="{FF2B5EF4-FFF2-40B4-BE49-F238E27FC236}">
                  <a16:creationId xmlns:a16="http://schemas.microsoft.com/office/drawing/2014/main" id="{F6CBD85A-5D74-45C1-B34E-FA90189DDDB2}"/>
                </a:ext>
              </a:extLst>
            </p:cNvPr>
            <p:cNvSpPr>
              <a:spLocks noChangeShapeType="1"/>
            </p:cNvSpPr>
            <p:nvPr/>
          </p:nvSpPr>
          <p:spPr bwMode="auto">
            <a:xfrm>
              <a:off x="1104"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3" name="Rectangle 11" descr="羊皮纸">
              <a:extLst>
                <a:ext uri="{FF2B5EF4-FFF2-40B4-BE49-F238E27FC236}">
                  <a16:creationId xmlns:a16="http://schemas.microsoft.com/office/drawing/2014/main" id="{8090F7C0-9948-4061-91D2-DEDDBB838DCB}"/>
                </a:ext>
              </a:extLst>
            </p:cNvPr>
            <p:cNvSpPr>
              <a:spLocks noChangeArrowheads="1"/>
            </p:cNvSpPr>
            <p:nvPr/>
          </p:nvSpPr>
          <p:spPr bwMode="auto">
            <a:xfrm>
              <a:off x="1488" y="1471"/>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6524" name="Line 12">
              <a:extLst>
                <a:ext uri="{FF2B5EF4-FFF2-40B4-BE49-F238E27FC236}">
                  <a16:creationId xmlns:a16="http://schemas.microsoft.com/office/drawing/2014/main" id="{994463DC-05C6-46C8-ADC7-BC414743E39B}"/>
                </a:ext>
              </a:extLst>
            </p:cNvPr>
            <p:cNvSpPr>
              <a:spLocks noChangeShapeType="1"/>
            </p:cNvSpPr>
            <p:nvPr/>
          </p:nvSpPr>
          <p:spPr bwMode="auto">
            <a:xfrm>
              <a:off x="1584" y="166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5" name="Line 13">
              <a:extLst>
                <a:ext uri="{FF2B5EF4-FFF2-40B4-BE49-F238E27FC236}">
                  <a16:creationId xmlns:a16="http://schemas.microsoft.com/office/drawing/2014/main" id="{CA546359-0D08-4730-AECE-4923CD5E4A63}"/>
                </a:ext>
              </a:extLst>
            </p:cNvPr>
            <p:cNvSpPr>
              <a:spLocks noChangeShapeType="1"/>
            </p:cNvSpPr>
            <p:nvPr/>
          </p:nvSpPr>
          <p:spPr bwMode="auto">
            <a:xfrm>
              <a:off x="1920" y="166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6" name="Line 14">
              <a:extLst>
                <a:ext uri="{FF2B5EF4-FFF2-40B4-BE49-F238E27FC236}">
                  <a16:creationId xmlns:a16="http://schemas.microsoft.com/office/drawing/2014/main" id="{D0FF409F-253F-4F52-8E39-37224A61F96B}"/>
                </a:ext>
              </a:extLst>
            </p:cNvPr>
            <p:cNvSpPr>
              <a:spLocks noChangeShapeType="1"/>
            </p:cNvSpPr>
            <p:nvPr/>
          </p:nvSpPr>
          <p:spPr bwMode="auto">
            <a:xfrm>
              <a:off x="2640"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7" name="Rectangle 15" descr="羊皮纸">
              <a:extLst>
                <a:ext uri="{FF2B5EF4-FFF2-40B4-BE49-F238E27FC236}">
                  <a16:creationId xmlns:a16="http://schemas.microsoft.com/office/drawing/2014/main" id="{2FBDCCAE-05A7-4992-A497-5312E6A53909}"/>
                </a:ext>
              </a:extLst>
            </p:cNvPr>
            <p:cNvSpPr>
              <a:spLocks noChangeArrowheads="1"/>
            </p:cNvSpPr>
            <p:nvPr/>
          </p:nvSpPr>
          <p:spPr bwMode="auto">
            <a:xfrm>
              <a:off x="3456" y="1469"/>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65</a:t>
              </a:r>
              <a:endParaRPr kumimoji="1" lang="en-US" altLang="zh-CN" sz="2400">
                <a:ea typeface="宋体" panose="02010600030101010101" pitchFamily="2" charset="-122"/>
              </a:endParaRPr>
            </a:p>
          </p:txBody>
        </p:sp>
        <p:sp>
          <p:nvSpPr>
            <p:cNvPr id="576528" name="Line 16">
              <a:extLst>
                <a:ext uri="{FF2B5EF4-FFF2-40B4-BE49-F238E27FC236}">
                  <a16:creationId xmlns:a16="http://schemas.microsoft.com/office/drawing/2014/main" id="{B88422AB-0D10-4790-9EF9-BDDD95D06D24}"/>
                </a:ext>
              </a:extLst>
            </p:cNvPr>
            <p:cNvSpPr>
              <a:spLocks noChangeShapeType="1"/>
            </p:cNvSpPr>
            <p:nvPr/>
          </p:nvSpPr>
          <p:spPr bwMode="auto">
            <a:xfrm>
              <a:off x="3552"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9" name="Line 17">
              <a:extLst>
                <a:ext uri="{FF2B5EF4-FFF2-40B4-BE49-F238E27FC236}">
                  <a16:creationId xmlns:a16="http://schemas.microsoft.com/office/drawing/2014/main" id="{DA4B9E71-EB63-4149-8B62-16E1C6ECA6D2}"/>
                </a:ext>
              </a:extLst>
            </p:cNvPr>
            <p:cNvSpPr>
              <a:spLocks noChangeShapeType="1"/>
            </p:cNvSpPr>
            <p:nvPr/>
          </p:nvSpPr>
          <p:spPr bwMode="auto">
            <a:xfrm>
              <a:off x="3888"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0" name="Rectangle 18" descr="羊皮纸">
              <a:extLst>
                <a:ext uri="{FF2B5EF4-FFF2-40B4-BE49-F238E27FC236}">
                  <a16:creationId xmlns:a16="http://schemas.microsoft.com/office/drawing/2014/main" id="{6329F2FA-A45B-40EB-A00B-72800F58ECF5}"/>
                </a:ext>
              </a:extLst>
            </p:cNvPr>
            <p:cNvSpPr>
              <a:spLocks noChangeArrowheads="1"/>
            </p:cNvSpPr>
            <p:nvPr/>
          </p:nvSpPr>
          <p:spPr bwMode="auto">
            <a:xfrm>
              <a:off x="3264" y="836"/>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60  70</a:t>
              </a:r>
              <a:endParaRPr kumimoji="1" lang="en-US" altLang="zh-CN" sz="2400">
                <a:ea typeface="宋体" panose="02010600030101010101" pitchFamily="2" charset="-122"/>
              </a:endParaRPr>
            </a:p>
          </p:txBody>
        </p:sp>
        <p:sp>
          <p:nvSpPr>
            <p:cNvPr id="576531" name="Line 19">
              <a:extLst>
                <a:ext uri="{FF2B5EF4-FFF2-40B4-BE49-F238E27FC236}">
                  <a16:creationId xmlns:a16="http://schemas.microsoft.com/office/drawing/2014/main" id="{25CCFD25-A9C6-43D1-B60C-CDA02B13152E}"/>
                </a:ext>
              </a:extLst>
            </p:cNvPr>
            <p:cNvSpPr>
              <a:spLocks noChangeShapeType="1"/>
            </p:cNvSpPr>
            <p:nvPr/>
          </p:nvSpPr>
          <p:spPr bwMode="auto">
            <a:xfrm flipH="1">
              <a:off x="3600" y="1028"/>
              <a:ext cx="96"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2" name="Line 20">
              <a:extLst>
                <a:ext uri="{FF2B5EF4-FFF2-40B4-BE49-F238E27FC236}">
                  <a16:creationId xmlns:a16="http://schemas.microsoft.com/office/drawing/2014/main" id="{3B2610B4-556A-4C97-9594-3F4DE9973EAE}"/>
                </a:ext>
              </a:extLst>
            </p:cNvPr>
            <p:cNvSpPr>
              <a:spLocks noChangeShapeType="1"/>
            </p:cNvSpPr>
            <p:nvPr/>
          </p:nvSpPr>
          <p:spPr bwMode="auto">
            <a:xfrm flipH="1">
              <a:off x="2640" y="1028"/>
              <a:ext cx="72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3" name="Line 21">
              <a:extLst>
                <a:ext uri="{FF2B5EF4-FFF2-40B4-BE49-F238E27FC236}">
                  <a16:creationId xmlns:a16="http://schemas.microsoft.com/office/drawing/2014/main" id="{690C8DD0-E06F-44C4-9614-253DEB684B69}"/>
                </a:ext>
              </a:extLst>
            </p:cNvPr>
            <p:cNvSpPr>
              <a:spLocks noChangeShapeType="1"/>
            </p:cNvSpPr>
            <p:nvPr/>
          </p:nvSpPr>
          <p:spPr bwMode="auto">
            <a:xfrm>
              <a:off x="4032" y="1028"/>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4" name="Rectangle 22" descr="羊皮纸">
              <a:extLst>
                <a:ext uri="{FF2B5EF4-FFF2-40B4-BE49-F238E27FC236}">
                  <a16:creationId xmlns:a16="http://schemas.microsoft.com/office/drawing/2014/main" id="{596993DB-A67F-4352-96E6-17390320E9D6}"/>
                </a:ext>
              </a:extLst>
            </p:cNvPr>
            <p:cNvSpPr>
              <a:spLocks noChangeArrowheads="1"/>
            </p:cNvSpPr>
            <p:nvPr/>
          </p:nvSpPr>
          <p:spPr bwMode="auto">
            <a:xfrm>
              <a:off x="1104" y="845"/>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6535" name="Line 23">
              <a:extLst>
                <a:ext uri="{FF2B5EF4-FFF2-40B4-BE49-F238E27FC236}">
                  <a16:creationId xmlns:a16="http://schemas.microsoft.com/office/drawing/2014/main" id="{8FA3FAD6-2FAA-4EBC-9232-679100987BB1}"/>
                </a:ext>
              </a:extLst>
            </p:cNvPr>
            <p:cNvSpPr>
              <a:spLocks noChangeShapeType="1"/>
            </p:cNvSpPr>
            <p:nvPr/>
          </p:nvSpPr>
          <p:spPr bwMode="auto">
            <a:xfrm flipH="1">
              <a:off x="912" y="1037"/>
              <a:ext cx="288"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6" name="Line 24">
              <a:extLst>
                <a:ext uri="{FF2B5EF4-FFF2-40B4-BE49-F238E27FC236}">
                  <a16:creationId xmlns:a16="http://schemas.microsoft.com/office/drawing/2014/main" id="{CF6507E5-8653-4EC5-8D74-F3B625A1F5A1}"/>
                </a:ext>
              </a:extLst>
            </p:cNvPr>
            <p:cNvSpPr>
              <a:spLocks noChangeShapeType="1"/>
            </p:cNvSpPr>
            <p:nvPr/>
          </p:nvSpPr>
          <p:spPr bwMode="auto">
            <a:xfrm>
              <a:off x="1536" y="1037"/>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7" name="Line 25">
              <a:extLst>
                <a:ext uri="{FF2B5EF4-FFF2-40B4-BE49-F238E27FC236}">
                  <a16:creationId xmlns:a16="http://schemas.microsoft.com/office/drawing/2014/main" id="{83A06F08-D91C-4FFC-AD09-57B26A7F7232}"/>
                </a:ext>
              </a:extLst>
            </p:cNvPr>
            <p:cNvSpPr>
              <a:spLocks noChangeShapeType="1"/>
            </p:cNvSpPr>
            <p:nvPr/>
          </p:nvSpPr>
          <p:spPr bwMode="auto">
            <a:xfrm flipH="1">
              <a:off x="1440" y="509"/>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8" name="Line 26">
              <a:extLst>
                <a:ext uri="{FF2B5EF4-FFF2-40B4-BE49-F238E27FC236}">
                  <a16:creationId xmlns:a16="http://schemas.microsoft.com/office/drawing/2014/main" id="{FCCE121E-1331-45B0-90FF-4960EF68C689}"/>
                </a:ext>
              </a:extLst>
            </p:cNvPr>
            <p:cNvSpPr>
              <a:spLocks noChangeShapeType="1"/>
            </p:cNvSpPr>
            <p:nvPr/>
          </p:nvSpPr>
          <p:spPr bwMode="auto">
            <a:xfrm>
              <a:off x="2736" y="509"/>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9" name="Text Box 27">
              <a:extLst>
                <a:ext uri="{FF2B5EF4-FFF2-40B4-BE49-F238E27FC236}">
                  <a16:creationId xmlns:a16="http://schemas.microsoft.com/office/drawing/2014/main" id="{BA2D82F7-9AB1-44C2-8383-4CEF2059261E}"/>
                </a:ext>
              </a:extLst>
            </p:cNvPr>
            <p:cNvSpPr txBox="1">
              <a:spLocks noChangeArrowheads="1"/>
            </p:cNvSpPr>
            <p:nvPr/>
          </p:nvSpPr>
          <p:spPr bwMode="auto">
            <a:xfrm>
              <a:off x="2074" y="192"/>
              <a:ext cx="25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6540" name="Text Box 28">
              <a:extLst>
                <a:ext uri="{FF2B5EF4-FFF2-40B4-BE49-F238E27FC236}">
                  <a16:creationId xmlns:a16="http://schemas.microsoft.com/office/drawing/2014/main" id="{DAB766E7-3AD4-4272-8F43-81B3BE5DFB60}"/>
                </a:ext>
              </a:extLst>
            </p:cNvPr>
            <p:cNvSpPr txBox="1">
              <a:spLocks noChangeArrowheads="1"/>
            </p:cNvSpPr>
            <p:nvPr/>
          </p:nvSpPr>
          <p:spPr bwMode="auto">
            <a:xfrm>
              <a:off x="3034" y="749"/>
              <a:ext cx="237"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6541" name="Text Box 29">
              <a:extLst>
                <a:ext uri="{FF2B5EF4-FFF2-40B4-BE49-F238E27FC236}">
                  <a16:creationId xmlns:a16="http://schemas.microsoft.com/office/drawing/2014/main" id="{3A3A8FED-001A-4F62-B470-709335341D7E}"/>
                </a:ext>
              </a:extLst>
            </p:cNvPr>
            <p:cNvSpPr txBox="1">
              <a:spLocks noChangeArrowheads="1"/>
            </p:cNvSpPr>
            <p:nvPr/>
          </p:nvSpPr>
          <p:spPr bwMode="auto">
            <a:xfrm>
              <a:off x="874" y="749"/>
              <a:ext cx="25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6542" name="Text Box 30">
              <a:extLst>
                <a:ext uri="{FF2B5EF4-FFF2-40B4-BE49-F238E27FC236}">
                  <a16:creationId xmlns:a16="http://schemas.microsoft.com/office/drawing/2014/main" id="{DD739443-0DF7-4304-8CD2-44FFE0FC4401}"/>
                </a:ext>
              </a:extLst>
            </p:cNvPr>
            <p:cNvSpPr txBox="1">
              <a:spLocks noChangeArrowheads="1"/>
            </p:cNvSpPr>
            <p:nvPr/>
          </p:nvSpPr>
          <p:spPr bwMode="auto">
            <a:xfrm>
              <a:off x="432" y="1344"/>
              <a:ext cx="25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6543" name="Text Box 31">
              <a:extLst>
                <a:ext uri="{FF2B5EF4-FFF2-40B4-BE49-F238E27FC236}">
                  <a16:creationId xmlns:a16="http://schemas.microsoft.com/office/drawing/2014/main" id="{FEBA591D-E475-4DA3-9D2A-EF0864868227}"/>
                </a:ext>
              </a:extLst>
            </p:cNvPr>
            <p:cNvSpPr txBox="1">
              <a:spLocks noChangeArrowheads="1"/>
            </p:cNvSpPr>
            <p:nvPr/>
          </p:nvSpPr>
          <p:spPr bwMode="auto">
            <a:xfrm>
              <a:off x="1296" y="1344"/>
              <a:ext cx="237"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6544" name="Text Box 32">
              <a:extLst>
                <a:ext uri="{FF2B5EF4-FFF2-40B4-BE49-F238E27FC236}">
                  <a16:creationId xmlns:a16="http://schemas.microsoft.com/office/drawing/2014/main" id="{BB642CBE-6959-4E7B-B98C-A8274F83B4FB}"/>
                </a:ext>
              </a:extLst>
            </p:cNvPr>
            <p:cNvSpPr txBox="1">
              <a:spLocks noChangeArrowheads="1"/>
            </p:cNvSpPr>
            <p:nvPr/>
          </p:nvSpPr>
          <p:spPr bwMode="auto">
            <a:xfrm>
              <a:off x="2295" y="1363"/>
              <a:ext cx="207"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6545" name="Text Box 33">
              <a:extLst>
                <a:ext uri="{FF2B5EF4-FFF2-40B4-BE49-F238E27FC236}">
                  <a16:creationId xmlns:a16="http://schemas.microsoft.com/office/drawing/2014/main" id="{DD82A2D1-6FCC-40ED-88E4-854936B36977}"/>
                </a:ext>
              </a:extLst>
            </p:cNvPr>
            <p:cNvSpPr txBox="1">
              <a:spLocks noChangeArrowheads="1"/>
            </p:cNvSpPr>
            <p:nvPr/>
          </p:nvSpPr>
          <p:spPr bwMode="auto">
            <a:xfrm>
              <a:off x="3212" y="1325"/>
              <a:ext cx="252"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g</a:t>
              </a:r>
              <a:endParaRPr kumimoji="1" lang="en-US" altLang="zh-CN" sz="2400" b="1" i="1">
                <a:ea typeface="宋体" panose="02010600030101010101" pitchFamily="2" charset="-122"/>
              </a:endParaRPr>
            </a:p>
          </p:txBody>
        </p:sp>
        <p:sp>
          <p:nvSpPr>
            <p:cNvPr id="576546" name="Text Box 34">
              <a:extLst>
                <a:ext uri="{FF2B5EF4-FFF2-40B4-BE49-F238E27FC236}">
                  <a16:creationId xmlns:a16="http://schemas.microsoft.com/office/drawing/2014/main" id="{AE3D4932-E32F-47AC-B618-1C7EB51A1174}"/>
                </a:ext>
              </a:extLst>
            </p:cNvPr>
            <p:cNvSpPr txBox="1">
              <a:spLocks noChangeArrowheads="1"/>
            </p:cNvSpPr>
            <p:nvPr/>
          </p:nvSpPr>
          <p:spPr bwMode="auto">
            <a:xfrm>
              <a:off x="4090" y="1344"/>
              <a:ext cx="266"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6547" name="Line 35">
              <a:extLst>
                <a:ext uri="{FF2B5EF4-FFF2-40B4-BE49-F238E27FC236}">
                  <a16:creationId xmlns:a16="http://schemas.microsoft.com/office/drawing/2014/main" id="{6977C206-6A12-4D7C-B8BC-C47AAD54A73C}"/>
                </a:ext>
              </a:extLst>
            </p:cNvPr>
            <p:cNvSpPr>
              <a:spLocks noChangeShapeType="1"/>
            </p:cNvSpPr>
            <p:nvPr/>
          </p:nvSpPr>
          <p:spPr bwMode="auto">
            <a:xfrm>
              <a:off x="2976" y="1661"/>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8" name="Freeform 36">
              <a:extLst>
                <a:ext uri="{FF2B5EF4-FFF2-40B4-BE49-F238E27FC236}">
                  <a16:creationId xmlns:a16="http://schemas.microsoft.com/office/drawing/2014/main" id="{D47621C4-2822-4561-ACCE-C717E0C5117D}"/>
                </a:ext>
              </a:extLst>
            </p:cNvPr>
            <p:cNvSpPr>
              <a:spLocks/>
            </p:cNvSpPr>
            <p:nvPr/>
          </p:nvSpPr>
          <p:spPr bwMode="auto">
            <a:xfrm>
              <a:off x="3024" y="1288"/>
              <a:ext cx="432" cy="152"/>
            </a:xfrm>
            <a:custGeom>
              <a:avLst/>
              <a:gdLst>
                <a:gd name="T0" fmla="*/ 432 w 432"/>
                <a:gd name="T1" fmla="*/ 104 h 152"/>
                <a:gd name="T2" fmla="*/ 384 w 432"/>
                <a:gd name="T3" fmla="*/ 56 h 152"/>
                <a:gd name="T4" fmla="*/ 288 w 432"/>
                <a:gd name="T5" fmla="*/ 8 h 152"/>
                <a:gd name="T6" fmla="*/ 192 w 432"/>
                <a:gd name="T7" fmla="*/ 8 h 152"/>
                <a:gd name="T8" fmla="*/ 96 w 432"/>
                <a:gd name="T9" fmla="*/ 56 h 152"/>
                <a:gd name="T10" fmla="*/ 0 w 432"/>
                <a:gd name="T11" fmla="*/ 152 h 152"/>
              </a:gdLst>
              <a:ahLst/>
              <a:cxnLst>
                <a:cxn ang="0">
                  <a:pos x="T0" y="T1"/>
                </a:cxn>
                <a:cxn ang="0">
                  <a:pos x="T2" y="T3"/>
                </a:cxn>
                <a:cxn ang="0">
                  <a:pos x="T4" y="T5"/>
                </a:cxn>
                <a:cxn ang="0">
                  <a:pos x="T6" y="T7"/>
                </a:cxn>
                <a:cxn ang="0">
                  <a:pos x="T8" y="T9"/>
                </a:cxn>
                <a:cxn ang="0">
                  <a:pos x="T10" y="T11"/>
                </a:cxn>
              </a:cxnLst>
              <a:rect l="0" t="0" r="r" b="b"/>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cap="flat" cmpd="sng">
              <a:solidFill>
                <a:schemeClr val="tx1"/>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9" name="AutoShape 37">
              <a:extLst>
                <a:ext uri="{FF2B5EF4-FFF2-40B4-BE49-F238E27FC236}">
                  <a16:creationId xmlns:a16="http://schemas.microsoft.com/office/drawing/2014/main" id="{4C591BB8-05ED-4121-9ACA-6AAA99D1A515}"/>
                </a:ext>
              </a:extLst>
            </p:cNvPr>
            <p:cNvSpPr>
              <a:spLocks noChangeArrowheads="1"/>
            </p:cNvSpPr>
            <p:nvPr/>
          </p:nvSpPr>
          <p:spPr bwMode="auto">
            <a:xfrm>
              <a:off x="4532" y="903"/>
              <a:ext cx="768" cy="192"/>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50" name="Text Box 38">
              <a:extLst>
                <a:ext uri="{FF2B5EF4-FFF2-40B4-BE49-F238E27FC236}">
                  <a16:creationId xmlns:a16="http://schemas.microsoft.com/office/drawing/2014/main" id="{35831947-8B46-47B0-A98D-872BDC10CBE7}"/>
                </a:ext>
              </a:extLst>
            </p:cNvPr>
            <p:cNvSpPr txBox="1">
              <a:spLocks noChangeArrowheads="1"/>
            </p:cNvSpPr>
            <p:nvPr/>
          </p:nvSpPr>
          <p:spPr bwMode="auto">
            <a:xfrm>
              <a:off x="4512" y="528"/>
              <a:ext cx="890" cy="34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rPr>
                <a:t>合并</a:t>
              </a:r>
              <a:r>
                <a:rPr kumimoji="1" lang="en-US" altLang="zh-CN" sz="2800" b="1"/>
                <a:t>f, g</a:t>
              </a:r>
              <a:endParaRPr kumimoji="1" lang="en-US" altLang="zh-CN" sz="2400">
                <a:ea typeface="宋体" panose="02010600030101010101" pitchFamily="2" charset="-122"/>
              </a:endParaRPr>
            </a:p>
          </p:txBody>
        </p:sp>
        <p:sp>
          <p:nvSpPr>
            <p:cNvPr id="576551" name="Rectangle 39" descr="羊皮纸">
              <a:extLst>
                <a:ext uri="{FF2B5EF4-FFF2-40B4-BE49-F238E27FC236}">
                  <a16:creationId xmlns:a16="http://schemas.microsoft.com/office/drawing/2014/main" id="{0EEDA7F4-3B8C-4DE8-9CD4-1154E685B639}"/>
                </a:ext>
              </a:extLst>
            </p:cNvPr>
            <p:cNvSpPr>
              <a:spLocks noChangeArrowheads="1"/>
            </p:cNvSpPr>
            <p:nvPr/>
          </p:nvSpPr>
          <p:spPr bwMode="auto">
            <a:xfrm>
              <a:off x="2304" y="2206"/>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a:t>
              </a:r>
              <a:endParaRPr kumimoji="1" lang="en-US" altLang="zh-CN" sz="2400">
                <a:ea typeface="宋体" panose="02010600030101010101" pitchFamily="2" charset="-122"/>
              </a:endParaRPr>
            </a:p>
          </p:txBody>
        </p:sp>
        <p:sp>
          <p:nvSpPr>
            <p:cNvPr id="576552" name="Rectangle 40" descr="羊皮纸">
              <a:extLst>
                <a:ext uri="{FF2B5EF4-FFF2-40B4-BE49-F238E27FC236}">
                  <a16:creationId xmlns:a16="http://schemas.microsoft.com/office/drawing/2014/main" id="{59AEFA95-A487-4897-A196-4C198D0F05FE}"/>
                </a:ext>
              </a:extLst>
            </p:cNvPr>
            <p:cNvSpPr>
              <a:spLocks noChangeArrowheads="1"/>
            </p:cNvSpPr>
            <p:nvPr/>
          </p:nvSpPr>
          <p:spPr bwMode="auto">
            <a:xfrm>
              <a:off x="3888" y="3358"/>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75  80</a:t>
              </a:r>
              <a:endParaRPr kumimoji="1" lang="en-US" altLang="zh-CN" sz="2400">
                <a:ea typeface="宋体" panose="02010600030101010101" pitchFamily="2" charset="-122"/>
              </a:endParaRPr>
            </a:p>
          </p:txBody>
        </p:sp>
        <p:sp>
          <p:nvSpPr>
            <p:cNvPr id="576553" name="Line 41">
              <a:extLst>
                <a:ext uri="{FF2B5EF4-FFF2-40B4-BE49-F238E27FC236}">
                  <a16:creationId xmlns:a16="http://schemas.microsoft.com/office/drawing/2014/main" id="{D24120B6-5126-4EC5-A05C-783F38C19A08}"/>
                </a:ext>
              </a:extLst>
            </p:cNvPr>
            <p:cNvSpPr>
              <a:spLocks noChangeShapeType="1"/>
            </p:cNvSpPr>
            <p:nvPr/>
          </p:nvSpPr>
          <p:spPr bwMode="auto">
            <a:xfrm>
              <a:off x="4320" y="355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54" name="Line 42">
              <a:extLst>
                <a:ext uri="{FF2B5EF4-FFF2-40B4-BE49-F238E27FC236}">
                  <a16:creationId xmlns:a16="http://schemas.microsoft.com/office/drawing/2014/main" id="{69574D17-A62A-4702-9B16-86588B2A257E}"/>
                </a:ext>
              </a:extLst>
            </p:cNvPr>
            <p:cNvSpPr>
              <a:spLocks noChangeShapeType="1"/>
            </p:cNvSpPr>
            <p:nvPr/>
          </p:nvSpPr>
          <p:spPr bwMode="auto">
            <a:xfrm>
              <a:off x="3984" y="355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55" name="Line 43">
              <a:extLst>
                <a:ext uri="{FF2B5EF4-FFF2-40B4-BE49-F238E27FC236}">
                  <a16:creationId xmlns:a16="http://schemas.microsoft.com/office/drawing/2014/main" id="{4FDEDFCC-86EF-4D0F-8646-E35D2A67977B}"/>
                </a:ext>
              </a:extLst>
            </p:cNvPr>
            <p:cNvSpPr>
              <a:spLocks noChangeShapeType="1"/>
            </p:cNvSpPr>
            <p:nvPr/>
          </p:nvSpPr>
          <p:spPr bwMode="auto">
            <a:xfrm>
              <a:off x="4656" y="355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56" name="Rectangle 44" descr="羊皮纸">
              <a:extLst>
                <a:ext uri="{FF2B5EF4-FFF2-40B4-BE49-F238E27FC236}">
                  <a16:creationId xmlns:a16="http://schemas.microsoft.com/office/drawing/2014/main" id="{5ED7F536-63A3-4591-B5A8-4F071429D0D2}"/>
                </a:ext>
              </a:extLst>
            </p:cNvPr>
            <p:cNvSpPr>
              <a:spLocks noChangeArrowheads="1"/>
            </p:cNvSpPr>
            <p:nvPr/>
          </p:nvSpPr>
          <p:spPr bwMode="auto">
            <a:xfrm>
              <a:off x="672" y="3358"/>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6557" name="Line 45">
              <a:extLst>
                <a:ext uri="{FF2B5EF4-FFF2-40B4-BE49-F238E27FC236}">
                  <a16:creationId xmlns:a16="http://schemas.microsoft.com/office/drawing/2014/main" id="{9988E3EE-09F0-4AEE-9716-1E43F108194C}"/>
                </a:ext>
              </a:extLst>
            </p:cNvPr>
            <p:cNvSpPr>
              <a:spLocks noChangeShapeType="1"/>
            </p:cNvSpPr>
            <p:nvPr/>
          </p:nvSpPr>
          <p:spPr bwMode="auto">
            <a:xfrm>
              <a:off x="768" y="355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58" name="Line 46">
              <a:extLst>
                <a:ext uri="{FF2B5EF4-FFF2-40B4-BE49-F238E27FC236}">
                  <a16:creationId xmlns:a16="http://schemas.microsoft.com/office/drawing/2014/main" id="{02A641FD-B287-41D6-9DD9-33A6616B02DD}"/>
                </a:ext>
              </a:extLst>
            </p:cNvPr>
            <p:cNvSpPr>
              <a:spLocks noChangeShapeType="1"/>
            </p:cNvSpPr>
            <p:nvPr/>
          </p:nvSpPr>
          <p:spPr bwMode="auto">
            <a:xfrm>
              <a:off x="1104" y="355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59" name="Rectangle 47" descr="羊皮纸">
              <a:extLst>
                <a:ext uri="{FF2B5EF4-FFF2-40B4-BE49-F238E27FC236}">
                  <a16:creationId xmlns:a16="http://schemas.microsoft.com/office/drawing/2014/main" id="{8DDD7E67-4BFD-43B0-8332-26A4A733E82B}"/>
                </a:ext>
              </a:extLst>
            </p:cNvPr>
            <p:cNvSpPr>
              <a:spLocks noChangeArrowheads="1"/>
            </p:cNvSpPr>
            <p:nvPr/>
          </p:nvSpPr>
          <p:spPr bwMode="auto">
            <a:xfrm>
              <a:off x="1488" y="336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6560" name="Line 48">
              <a:extLst>
                <a:ext uri="{FF2B5EF4-FFF2-40B4-BE49-F238E27FC236}">
                  <a16:creationId xmlns:a16="http://schemas.microsoft.com/office/drawing/2014/main" id="{CF11E9CB-7260-49A1-932B-6AEF8A5A5486}"/>
                </a:ext>
              </a:extLst>
            </p:cNvPr>
            <p:cNvSpPr>
              <a:spLocks noChangeShapeType="1"/>
            </p:cNvSpPr>
            <p:nvPr/>
          </p:nvSpPr>
          <p:spPr bwMode="auto">
            <a:xfrm>
              <a:off x="1584" y="355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61" name="Line 49">
              <a:extLst>
                <a:ext uri="{FF2B5EF4-FFF2-40B4-BE49-F238E27FC236}">
                  <a16:creationId xmlns:a16="http://schemas.microsoft.com/office/drawing/2014/main" id="{E8F8679B-29A9-4B30-B948-E6AD1127289A}"/>
                </a:ext>
              </a:extLst>
            </p:cNvPr>
            <p:cNvSpPr>
              <a:spLocks noChangeShapeType="1"/>
            </p:cNvSpPr>
            <p:nvPr/>
          </p:nvSpPr>
          <p:spPr bwMode="auto">
            <a:xfrm>
              <a:off x="1920" y="355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62" name="Rectangle 50" descr="羊皮纸">
              <a:extLst>
                <a:ext uri="{FF2B5EF4-FFF2-40B4-BE49-F238E27FC236}">
                  <a16:creationId xmlns:a16="http://schemas.microsoft.com/office/drawing/2014/main" id="{FA4DE906-66FD-48E7-B6C4-FEB753C8E93D}"/>
                </a:ext>
              </a:extLst>
            </p:cNvPr>
            <p:cNvSpPr>
              <a:spLocks noChangeArrowheads="1"/>
            </p:cNvSpPr>
            <p:nvPr/>
          </p:nvSpPr>
          <p:spPr bwMode="auto">
            <a:xfrm>
              <a:off x="2592" y="3360"/>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60  65</a:t>
              </a:r>
              <a:endParaRPr kumimoji="1" lang="en-US" altLang="zh-CN" sz="2400">
                <a:ea typeface="宋体" panose="02010600030101010101" pitchFamily="2" charset="-122"/>
              </a:endParaRPr>
            </a:p>
          </p:txBody>
        </p:sp>
        <p:sp>
          <p:nvSpPr>
            <p:cNvPr id="576563" name="Line 51">
              <a:extLst>
                <a:ext uri="{FF2B5EF4-FFF2-40B4-BE49-F238E27FC236}">
                  <a16:creationId xmlns:a16="http://schemas.microsoft.com/office/drawing/2014/main" id="{4C9FC7B8-BA5D-4B78-8161-BE1F395A5FFE}"/>
                </a:ext>
              </a:extLst>
            </p:cNvPr>
            <p:cNvSpPr>
              <a:spLocks noChangeShapeType="1"/>
            </p:cNvSpPr>
            <p:nvPr/>
          </p:nvSpPr>
          <p:spPr bwMode="auto">
            <a:xfrm>
              <a:off x="3360" y="355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64" name="Rectangle 52" descr="羊皮纸">
              <a:extLst>
                <a:ext uri="{FF2B5EF4-FFF2-40B4-BE49-F238E27FC236}">
                  <a16:creationId xmlns:a16="http://schemas.microsoft.com/office/drawing/2014/main" id="{B69FD239-8C77-46F8-A1FF-8A34D4B9A891}"/>
                </a:ext>
              </a:extLst>
            </p:cNvPr>
            <p:cNvSpPr>
              <a:spLocks noChangeArrowheads="1"/>
            </p:cNvSpPr>
            <p:nvPr/>
          </p:nvSpPr>
          <p:spPr bwMode="auto">
            <a:xfrm>
              <a:off x="3264" y="2725"/>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70</a:t>
              </a:r>
              <a:endParaRPr kumimoji="1" lang="en-US" altLang="zh-CN" sz="2400">
                <a:ea typeface="宋体" panose="02010600030101010101" pitchFamily="2" charset="-122"/>
              </a:endParaRPr>
            </a:p>
          </p:txBody>
        </p:sp>
        <p:sp>
          <p:nvSpPr>
            <p:cNvPr id="576565" name="Line 53">
              <a:extLst>
                <a:ext uri="{FF2B5EF4-FFF2-40B4-BE49-F238E27FC236}">
                  <a16:creationId xmlns:a16="http://schemas.microsoft.com/office/drawing/2014/main" id="{162BF05A-028A-4F1C-B2D6-0B00CC27CD5F}"/>
                </a:ext>
              </a:extLst>
            </p:cNvPr>
            <p:cNvSpPr>
              <a:spLocks noChangeShapeType="1"/>
            </p:cNvSpPr>
            <p:nvPr/>
          </p:nvSpPr>
          <p:spPr bwMode="auto">
            <a:xfrm flipH="1">
              <a:off x="2784" y="2917"/>
              <a:ext cx="576" cy="44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66" name="Line 54">
              <a:extLst>
                <a:ext uri="{FF2B5EF4-FFF2-40B4-BE49-F238E27FC236}">
                  <a16:creationId xmlns:a16="http://schemas.microsoft.com/office/drawing/2014/main" id="{0C924CF7-C443-4FBE-AA52-5E91AB0AE36E}"/>
                </a:ext>
              </a:extLst>
            </p:cNvPr>
            <p:cNvSpPr>
              <a:spLocks noChangeShapeType="1"/>
            </p:cNvSpPr>
            <p:nvPr/>
          </p:nvSpPr>
          <p:spPr bwMode="auto">
            <a:xfrm>
              <a:off x="3696" y="2917"/>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67" name="Rectangle 55" descr="羊皮纸">
              <a:extLst>
                <a:ext uri="{FF2B5EF4-FFF2-40B4-BE49-F238E27FC236}">
                  <a16:creationId xmlns:a16="http://schemas.microsoft.com/office/drawing/2014/main" id="{F5D0CCB0-79BD-4F91-9C8D-FD457FD67B70}"/>
                </a:ext>
              </a:extLst>
            </p:cNvPr>
            <p:cNvSpPr>
              <a:spLocks noChangeArrowheads="1"/>
            </p:cNvSpPr>
            <p:nvPr/>
          </p:nvSpPr>
          <p:spPr bwMode="auto">
            <a:xfrm>
              <a:off x="1104" y="2734"/>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6568" name="Line 56">
              <a:extLst>
                <a:ext uri="{FF2B5EF4-FFF2-40B4-BE49-F238E27FC236}">
                  <a16:creationId xmlns:a16="http://schemas.microsoft.com/office/drawing/2014/main" id="{49F13DDB-CABF-41D5-AA0E-58D6D2D2DB95}"/>
                </a:ext>
              </a:extLst>
            </p:cNvPr>
            <p:cNvSpPr>
              <a:spLocks noChangeShapeType="1"/>
            </p:cNvSpPr>
            <p:nvPr/>
          </p:nvSpPr>
          <p:spPr bwMode="auto">
            <a:xfrm flipH="1">
              <a:off x="912" y="2926"/>
              <a:ext cx="288"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69" name="Line 57">
              <a:extLst>
                <a:ext uri="{FF2B5EF4-FFF2-40B4-BE49-F238E27FC236}">
                  <a16:creationId xmlns:a16="http://schemas.microsoft.com/office/drawing/2014/main" id="{95BA13D3-B31E-408E-B387-EB6A5D20A348}"/>
                </a:ext>
              </a:extLst>
            </p:cNvPr>
            <p:cNvSpPr>
              <a:spLocks noChangeShapeType="1"/>
            </p:cNvSpPr>
            <p:nvPr/>
          </p:nvSpPr>
          <p:spPr bwMode="auto">
            <a:xfrm>
              <a:off x="1536" y="2926"/>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70" name="Line 58">
              <a:extLst>
                <a:ext uri="{FF2B5EF4-FFF2-40B4-BE49-F238E27FC236}">
                  <a16:creationId xmlns:a16="http://schemas.microsoft.com/office/drawing/2014/main" id="{4EE90FCB-0F1F-484F-9006-C3C829CCC9FE}"/>
                </a:ext>
              </a:extLst>
            </p:cNvPr>
            <p:cNvSpPr>
              <a:spLocks noChangeShapeType="1"/>
            </p:cNvSpPr>
            <p:nvPr/>
          </p:nvSpPr>
          <p:spPr bwMode="auto">
            <a:xfrm flipH="1">
              <a:off x="1440" y="2398"/>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71" name="Line 59">
              <a:extLst>
                <a:ext uri="{FF2B5EF4-FFF2-40B4-BE49-F238E27FC236}">
                  <a16:creationId xmlns:a16="http://schemas.microsoft.com/office/drawing/2014/main" id="{FA741ECD-A97D-4193-BF11-E63D97FDC86F}"/>
                </a:ext>
              </a:extLst>
            </p:cNvPr>
            <p:cNvSpPr>
              <a:spLocks noChangeShapeType="1"/>
            </p:cNvSpPr>
            <p:nvPr/>
          </p:nvSpPr>
          <p:spPr bwMode="auto">
            <a:xfrm>
              <a:off x="2736" y="2398"/>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72" name="Text Box 60">
              <a:extLst>
                <a:ext uri="{FF2B5EF4-FFF2-40B4-BE49-F238E27FC236}">
                  <a16:creationId xmlns:a16="http://schemas.microsoft.com/office/drawing/2014/main" id="{A7E47CF1-16C0-4E1D-8665-9880DB265C22}"/>
                </a:ext>
              </a:extLst>
            </p:cNvPr>
            <p:cNvSpPr txBox="1">
              <a:spLocks noChangeArrowheads="1"/>
            </p:cNvSpPr>
            <p:nvPr/>
          </p:nvSpPr>
          <p:spPr bwMode="auto">
            <a:xfrm>
              <a:off x="2074" y="2081"/>
              <a:ext cx="252"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6573" name="Text Box 61">
              <a:extLst>
                <a:ext uri="{FF2B5EF4-FFF2-40B4-BE49-F238E27FC236}">
                  <a16:creationId xmlns:a16="http://schemas.microsoft.com/office/drawing/2014/main" id="{FE2D01EF-8670-46C8-9A89-E122557584D6}"/>
                </a:ext>
              </a:extLst>
            </p:cNvPr>
            <p:cNvSpPr txBox="1">
              <a:spLocks noChangeArrowheads="1"/>
            </p:cNvSpPr>
            <p:nvPr/>
          </p:nvSpPr>
          <p:spPr bwMode="auto">
            <a:xfrm>
              <a:off x="3034" y="2638"/>
              <a:ext cx="23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6574" name="Text Box 62">
              <a:extLst>
                <a:ext uri="{FF2B5EF4-FFF2-40B4-BE49-F238E27FC236}">
                  <a16:creationId xmlns:a16="http://schemas.microsoft.com/office/drawing/2014/main" id="{B7323CCB-858C-44F8-9614-0FD5F4786FCE}"/>
                </a:ext>
              </a:extLst>
            </p:cNvPr>
            <p:cNvSpPr txBox="1">
              <a:spLocks noChangeArrowheads="1"/>
            </p:cNvSpPr>
            <p:nvPr/>
          </p:nvSpPr>
          <p:spPr bwMode="auto">
            <a:xfrm>
              <a:off x="874" y="2638"/>
              <a:ext cx="252"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6575" name="Text Box 63">
              <a:extLst>
                <a:ext uri="{FF2B5EF4-FFF2-40B4-BE49-F238E27FC236}">
                  <a16:creationId xmlns:a16="http://schemas.microsoft.com/office/drawing/2014/main" id="{F89AB461-4E53-461E-9E9C-7D2419127A43}"/>
                </a:ext>
              </a:extLst>
            </p:cNvPr>
            <p:cNvSpPr txBox="1">
              <a:spLocks noChangeArrowheads="1"/>
            </p:cNvSpPr>
            <p:nvPr/>
          </p:nvSpPr>
          <p:spPr bwMode="auto">
            <a:xfrm>
              <a:off x="432" y="3233"/>
              <a:ext cx="25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6576" name="Text Box 64">
              <a:extLst>
                <a:ext uri="{FF2B5EF4-FFF2-40B4-BE49-F238E27FC236}">
                  <a16:creationId xmlns:a16="http://schemas.microsoft.com/office/drawing/2014/main" id="{F8B74B9E-4C6D-44CD-B20E-34957E5B50AE}"/>
                </a:ext>
              </a:extLst>
            </p:cNvPr>
            <p:cNvSpPr txBox="1">
              <a:spLocks noChangeArrowheads="1"/>
            </p:cNvSpPr>
            <p:nvPr/>
          </p:nvSpPr>
          <p:spPr bwMode="auto">
            <a:xfrm>
              <a:off x="1296" y="3233"/>
              <a:ext cx="237"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6577" name="Text Box 65">
              <a:extLst>
                <a:ext uri="{FF2B5EF4-FFF2-40B4-BE49-F238E27FC236}">
                  <a16:creationId xmlns:a16="http://schemas.microsoft.com/office/drawing/2014/main" id="{7654B6A0-B99B-42B2-8317-FBB340FDE9CC}"/>
                </a:ext>
              </a:extLst>
            </p:cNvPr>
            <p:cNvSpPr txBox="1">
              <a:spLocks noChangeArrowheads="1"/>
            </p:cNvSpPr>
            <p:nvPr/>
          </p:nvSpPr>
          <p:spPr bwMode="auto">
            <a:xfrm>
              <a:off x="2352" y="3252"/>
              <a:ext cx="207"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6578" name="Text Box 66">
              <a:extLst>
                <a:ext uri="{FF2B5EF4-FFF2-40B4-BE49-F238E27FC236}">
                  <a16:creationId xmlns:a16="http://schemas.microsoft.com/office/drawing/2014/main" id="{3E849A7D-1113-4C3E-B417-36DDA9DB9947}"/>
                </a:ext>
              </a:extLst>
            </p:cNvPr>
            <p:cNvSpPr txBox="1">
              <a:spLocks noChangeArrowheads="1"/>
            </p:cNvSpPr>
            <p:nvPr/>
          </p:nvSpPr>
          <p:spPr bwMode="auto">
            <a:xfrm>
              <a:off x="3658" y="3233"/>
              <a:ext cx="266"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6579" name="Line 67">
              <a:extLst>
                <a:ext uri="{FF2B5EF4-FFF2-40B4-BE49-F238E27FC236}">
                  <a16:creationId xmlns:a16="http://schemas.microsoft.com/office/drawing/2014/main" id="{F4F6EDBE-AEE7-4535-9942-8834FABC02F0}"/>
                </a:ext>
              </a:extLst>
            </p:cNvPr>
            <p:cNvSpPr>
              <a:spLocks noChangeShapeType="1"/>
            </p:cNvSpPr>
            <p:nvPr/>
          </p:nvSpPr>
          <p:spPr bwMode="auto">
            <a:xfrm>
              <a:off x="3024" y="355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80" name="Line 68">
              <a:extLst>
                <a:ext uri="{FF2B5EF4-FFF2-40B4-BE49-F238E27FC236}">
                  <a16:creationId xmlns:a16="http://schemas.microsoft.com/office/drawing/2014/main" id="{24FADA13-9CE2-4DC1-B091-2C510E2CFE60}"/>
                </a:ext>
              </a:extLst>
            </p:cNvPr>
            <p:cNvSpPr>
              <a:spLocks noChangeShapeType="1"/>
            </p:cNvSpPr>
            <p:nvPr/>
          </p:nvSpPr>
          <p:spPr bwMode="auto">
            <a:xfrm>
              <a:off x="2688" y="3550"/>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81" name="Text Box 69">
              <a:extLst>
                <a:ext uri="{FF2B5EF4-FFF2-40B4-BE49-F238E27FC236}">
                  <a16:creationId xmlns:a16="http://schemas.microsoft.com/office/drawing/2014/main" id="{8D60BD03-D38D-4CBD-BC92-87813EC7067E}"/>
                </a:ext>
              </a:extLst>
            </p:cNvPr>
            <p:cNvSpPr txBox="1">
              <a:spLocks noChangeArrowheads="1"/>
            </p:cNvSpPr>
            <p:nvPr/>
          </p:nvSpPr>
          <p:spPr bwMode="auto">
            <a:xfrm>
              <a:off x="3456" y="2109"/>
              <a:ext cx="2208"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000" b="1" u="sng">
                  <a:solidFill>
                    <a:srgbClr val="008000"/>
                  </a:solidFill>
                  <a:effectLst>
                    <a:outerShdw blurRad="38100" dist="38100" dir="2700000" algn="tl">
                      <a:srgbClr val="C0C0C0"/>
                    </a:outerShdw>
                  </a:effectLst>
                </a:rPr>
                <a:t>结点合并与调整</a:t>
              </a:r>
              <a:endParaRPr kumimoji="1" lang="zh-CN" altLang="en-US" sz="3000">
                <a:ea typeface="宋体" panose="02010600030101010101" pitchFamily="2" charset="-122"/>
              </a:endParaRPr>
            </a:p>
          </p:txBody>
        </p:sp>
        <p:sp>
          <p:nvSpPr>
            <p:cNvPr id="576582" name="AutoShape 70" descr="新闻纸">
              <a:extLst>
                <a:ext uri="{FF2B5EF4-FFF2-40B4-BE49-F238E27FC236}">
                  <a16:creationId xmlns:a16="http://schemas.microsoft.com/office/drawing/2014/main" id="{6B24C3B0-C59B-496D-ACD9-75E8CF45A1DE}"/>
                </a:ext>
              </a:extLst>
            </p:cNvPr>
            <p:cNvSpPr>
              <a:spLocks noChangeArrowheads="1"/>
            </p:cNvSpPr>
            <p:nvPr/>
          </p:nvSpPr>
          <p:spPr bwMode="auto">
            <a:xfrm>
              <a:off x="4464" y="2592"/>
              <a:ext cx="816" cy="336"/>
            </a:xfrm>
            <a:prstGeom prst="wedgeRectCallout">
              <a:avLst>
                <a:gd name="adj1" fmla="val -146690"/>
                <a:gd name="adj2" fmla="val 24704"/>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76583" name="Text Box 71">
              <a:extLst>
                <a:ext uri="{FF2B5EF4-FFF2-40B4-BE49-F238E27FC236}">
                  <a16:creationId xmlns:a16="http://schemas.microsoft.com/office/drawing/2014/main" id="{A979B8E2-810B-4DF8-83D7-AEB4EA41D640}"/>
                </a:ext>
              </a:extLst>
            </p:cNvPr>
            <p:cNvSpPr txBox="1">
              <a:spLocks noChangeArrowheads="1"/>
            </p:cNvSpPr>
            <p:nvPr/>
          </p:nvSpPr>
          <p:spPr bwMode="auto">
            <a:xfrm>
              <a:off x="4464" y="2592"/>
              <a:ext cx="1020"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chemeClr val="tx2"/>
                  </a:solidFill>
                </a:rPr>
                <a:t>删除</a:t>
              </a:r>
              <a:r>
                <a:rPr kumimoji="1" lang="en-US" altLang="zh-CN" sz="2800" b="1">
                  <a:solidFill>
                    <a:schemeClr val="tx2"/>
                  </a:solidFill>
                  <a:ea typeface="楷体_GB2312" panose="02010609030101010101" pitchFamily="49" charset="-122"/>
                </a:rPr>
                <a:t>70</a:t>
              </a:r>
              <a:endParaRPr kumimoji="1" lang="en-US" altLang="zh-CN" sz="2400" b="1">
                <a:ea typeface="宋体" panose="02010600030101010101" pitchFamily="2" charset="-122"/>
              </a:endParaRPr>
            </a:p>
          </p:txBody>
        </p:sp>
      </p:gr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2">
            <a:extLst>
              <a:ext uri="{FF2B5EF4-FFF2-40B4-BE49-F238E27FC236}">
                <a16:creationId xmlns:a16="http://schemas.microsoft.com/office/drawing/2014/main" id="{73D81710-1DCB-449F-B653-422A457FAA51}"/>
              </a:ext>
            </a:extLst>
          </p:cNvPr>
          <p:cNvSpPr>
            <a:spLocks noGrp="1"/>
          </p:cNvSpPr>
          <p:nvPr>
            <p:ph type="sldNum" sz="quarter" idx="11"/>
          </p:nvPr>
        </p:nvSpPr>
        <p:spPr/>
        <p:txBody>
          <a:bodyPr/>
          <a:lstStyle/>
          <a:p>
            <a:fld id="{37DBF3DA-5942-4612-BCF5-BD11E2E67FFD}" type="slidenum">
              <a:rPr lang="en-US" altLang="zh-CN"/>
              <a:pPr/>
              <a:t>163</a:t>
            </a:fld>
            <a:endParaRPr lang="en-US" altLang="zh-CN"/>
          </a:p>
        </p:txBody>
      </p:sp>
      <p:grpSp>
        <p:nvGrpSpPr>
          <p:cNvPr id="577606" name="Group 70">
            <a:extLst>
              <a:ext uri="{FF2B5EF4-FFF2-40B4-BE49-F238E27FC236}">
                <a16:creationId xmlns:a16="http://schemas.microsoft.com/office/drawing/2014/main" id="{DFF47AAD-3729-4393-BBA9-0E4B50D8ACC7}"/>
              </a:ext>
            </a:extLst>
          </p:cNvPr>
          <p:cNvGrpSpPr>
            <a:grpSpLocks/>
          </p:cNvGrpSpPr>
          <p:nvPr/>
        </p:nvGrpSpPr>
        <p:grpSpPr bwMode="auto">
          <a:xfrm>
            <a:off x="528638" y="476250"/>
            <a:ext cx="8183562" cy="5816600"/>
            <a:chOff x="333" y="300"/>
            <a:chExt cx="5155" cy="3664"/>
          </a:xfrm>
        </p:grpSpPr>
        <p:sp>
          <p:nvSpPr>
            <p:cNvPr id="577538" name="Rectangle 2" descr="羊皮纸">
              <a:extLst>
                <a:ext uri="{FF2B5EF4-FFF2-40B4-BE49-F238E27FC236}">
                  <a16:creationId xmlns:a16="http://schemas.microsoft.com/office/drawing/2014/main" id="{A25CBAE9-AF4D-4219-81DC-9B2E28399577}"/>
                </a:ext>
              </a:extLst>
            </p:cNvPr>
            <p:cNvSpPr>
              <a:spLocks noChangeArrowheads="1"/>
            </p:cNvSpPr>
            <p:nvPr/>
          </p:nvSpPr>
          <p:spPr bwMode="auto">
            <a:xfrm>
              <a:off x="3045" y="421"/>
              <a:ext cx="514"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a:t>
              </a:r>
              <a:endParaRPr kumimoji="1" lang="en-US" altLang="zh-CN" sz="2400">
                <a:ea typeface="宋体" panose="02010600030101010101" pitchFamily="2" charset="-122"/>
              </a:endParaRPr>
            </a:p>
          </p:txBody>
        </p:sp>
        <p:sp>
          <p:nvSpPr>
            <p:cNvPr id="577539" name="Rectangle 3" descr="羊皮纸">
              <a:extLst>
                <a:ext uri="{FF2B5EF4-FFF2-40B4-BE49-F238E27FC236}">
                  <a16:creationId xmlns:a16="http://schemas.microsoft.com/office/drawing/2014/main" id="{7E4CE226-8F97-40D3-9ADB-74B179250208}"/>
                </a:ext>
              </a:extLst>
            </p:cNvPr>
            <p:cNvSpPr>
              <a:spLocks noChangeArrowheads="1"/>
            </p:cNvSpPr>
            <p:nvPr/>
          </p:nvSpPr>
          <p:spPr bwMode="auto">
            <a:xfrm>
              <a:off x="4588" y="1539"/>
              <a:ext cx="514" cy="32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80</a:t>
              </a:r>
              <a:endParaRPr kumimoji="1" lang="en-US" altLang="zh-CN" sz="2400">
                <a:ea typeface="宋体" panose="02010600030101010101" pitchFamily="2" charset="-122"/>
              </a:endParaRPr>
            </a:p>
          </p:txBody>
        </p:sp>
        <p:sp>
          <p:nvSpPr>
            <p:cNvPr id="577540" name="Line 4">
              <a:extLst>
                <a:ext uri="{FF2B5EF4-FFF2-40B4-BE49-F238E27FC236}">
                  <a16:creationId xmlns:a16="http://schemas.microsoft.com/office/drawing/2014/main" id="{F5F460DB-E9E3-43B8-A5D7-C9C93B0AB78B}"/>
                </a:ext>
              </a:extLst>
            </p:cNvPr>
            <p:cNvSpPr>
              <a:spLocks noChangeShapeType="1"/>
            </p:cNvSpPr>
            <p:nvPr/>
          </p:nvSpPr>
          <p:spPr bwMode="auto">
            <a:xfrm>
              <a:off x="5009" y="1726"/>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1" name="Line 5">
              <a:extLst>
                <a:ext uri="{FF2B5EF4-FFF2-40B4-BE49-F238E27FC236}">
                  <a16:creationId xmlns:a16="http://schemas.microsoft.com/office/drawing/2014/main" id="{61806E14-814A-407F-AEDF-08F61236431E}"/>
                </a:ext>
              </a:extLst>
            </p:cNvPr>
            <p:cNvSpPr>
              <a:spLocks noChangeShapeType="1"/>
            </p:cNvSpPr>
            <p:nvPr/>
          </p:nvSpPr>
          <p:spPr bwMode="auto">
            <a:xfrm>
              <a:off x="4681" y="1726"/>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2" name="Rectangle 6" descr="羊皮纸">
              <a:extLst>
                <a:ext uri="{FF2B5EF4-FFF2-40B4-BE49-F238E27FC236}">
                  <a16:creationId xmlns:a16="http://schemas.microsoft.com/office/drawing/2014/main" id="{04332061-CB11-48E2-B7D2-9A7C458110E6}"/>
                </a:ext>
              </a:extLst>
            </p:cNvPr>
            <p:cNvSpPr>
              <a:spLocks noChangeArrowheads="1"/>
            </p:cNvSpPr>
            <p:nvPr/>
          </p:nvSpPr>
          <p:spPr bwMode="auto">
            <a:xfrm>
              <a:off x="1455" y="1539"/>
              <a:ext cx="515" cy="32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7543" name="Line 7">
              <a:extLst>
                <a:ext uri="{FF2B5EF4-FFF2-40B4-BE49-F238E27FC236}">
                  <a16:creationId xmlns:a16="http://schemas.microsoft.com/office/drawing/2014/main" id="{87E781E4-2E29-4067-9B34-58BDCFF219B0}"/>
                </a:ext>
              </a:extLst>
            </p:cNvPr>
            <p:cNvSpPr>
              <a:spLocks noChangeShapeType="1"/>
            </p:cNvSpPr>
            <p:nvPr/>
          </p:nvSpPr>
          <p:spPr bwMode="auto">
            <a:xfrm>
              <a:off x="1549" y="1726"/>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4" name="Line 8">
              <a:extLst>
                <a:ext uri="{FF2B5EF4-FFF2-40B4-BE49-F238E27FC236}">
                  <a16:creationId xmlns:a16="http://schemas.microsoft.com/office/drawing/2014/main" id="{68FD20CF-55CA-4357-842B-5B18D89B72CC}"/>
                </a:ext>
              </a:extLst>
            </p:cNvPr>
            <p:cNvSpPr>
              <a:spLocks noChangeShapeType="1"/>
            </p:cNvSpPr>
            <p:nvPr/>
          </p:nvSpPr>
          <p:spPr bwMode="auto">
            <a:xfrm>
              <a:off x="1876" y="1726"/>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5" name="Rectangle 9" descr="羊皮纸">
              <a:extLst>
                <a:ext uri="{FF2B5EF4-FFF2-40B4-BE49-F238E27FC236}">
                  <a16:creationId xmlns:a16="http://schemas.microsoft.com/office/drawing/2014/main" id="{7878688B-83F2-402E-BD71-AEF512E718ED}"/>
                </a:ext>
              </a:extLst>
            </p:cNvPr>
            <p:cNvSpPr>
              <a:spLocks noChangeArrowheads="1"/>
            </p:cNvSpPr>
            <p:nvPr/>
          </p:nvSpPr>
          <p:spPr bwMode="auto">
            <a:xfrm>
              <a:off x="2250" y="1541"/>
              <a:ext cx="514" cy="32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7546" name="Line 10">
              <a:extLst>
                <a:ext uri="{FF2B5EF4-FFF2-40B4-BE49-F238E27FC236}">
                  <a16:creationId xmlns:a16="http://schemas.microsoft.com/office/drawing/2014/main" id="{BEC7996C-1EBE-4539-B03D-5A9167C1DC4F}"/>
                </a:ext>
              </a:extLst>
            </p:cNvPr>
            <p:cNvSpPr>
              <a:spLocks noChangeShapeType="1"/>
            </p:cNvSpPr>
            <p:nvPr/>
          </p:nvSpPr>
          <p:spPr bwMode="auto">
            <a:xfrm>
              <a:off x="2344" y="1728"/>
              <a:ext cx="0" cy="37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7" name="Line 11">
              <a:extLst>
                <a:ext uri="{FF2B5EF4-FFF2-40B4-BE49-F238E27FC236}">
                  <a16:creationId xmlns:a16="http://schemas.microsoft.com/office/drawing/2014/main" id="{48701990-9A75-4C62-9F75-E66DF0E2EA2E}"/>
                </a:ext>
              </a:extLst>
            </p:cNvPr>
            <p:cNvSpPr>
              <a:spLocks noChangeShapeType="1"/>
            </p:cNvSpPr>
            <p:nvPr/>
          </p:nvSpPr>
          <p:spPr bwMode="auto">
            <a:xfrm>
              <a:off x="2671" y="1728"/>
              <a:ext cx="0" cy="37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8" name="Rectangle 12" descr="羊皮纸">
              <a:extLst>
                <a:ext uri="{FF2B5EF4-FFF2-40B4-BE49-F238E27FC236}">
                  <a16:creationId xmlns:a16="http://schemas.microsoft.com/office/drawing/2014/main" id="{BF0A43C3-ECAB-4BEC-8FD4-966AA68A2E5A}"/>
                </a:ext>
              </a:extLst>
            </p:cNvPr>
            <p:cNvSpPr>
              <a:spLocks noChangeArrowheads="1"/>
            </p:cNvSpPr>
            <p:nvPr/>
          </p:nvSpPr>
          <p:spPr bwMode="auto">
            <a:xfrm>
              <a:off x="3325" y="1541"/>
              <a:ext cx="842" cy="327"/>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60  65</a:t>
              </a:r>
              <a:endParaRPr kumimoji="1" lang="en-US" altLang="zh-CN" sz="2400">
                <a:ea typeface="宋体" panose="02010600030101010101" pitchFamily="2" charset="-122"/>
              </a:endParaRPr>
            </a:p>
          </p:txBody>
        </p:sp>
        <p:sp>
          <p:nvSpPr>
            <p:cNvPr id="577549" name="Line 13">
              <a:extLst>
                <a:ext uri="{FF2B5EF4-FFF2-40B4-BE49-F238E27FC236}">
                  <a16:creationId xmlns:a16="http://schemas.microsoft.com/office/drawing/2014/main" id="{BB29F30B-1821-4103-84F7-0E050A132A9D}"/>
                </a:ext>
              </a:extLst>
            </p:cNvPr>
            <p:cNvSpPr>
              <a:spLocks noChangeShapeType="1"/>
            </p:cNvSpPr>
            <p:nvPr/>
          </p:nvSpPr>
          <p:spPr bwMode="auto">
            <a:xfrm>
              <a:off x="4074" y="1726"/>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50" name="Rectangle 14" descr="羊皮纸">
              <a:extLst>
                <a:ext uri="{FF2B5EF4-FFF2-40B4-BE49-F238E27FC236}">
                  <a16:creationId xmlns:a16="http://schemas.microsoft.com/office/drawing/2014/main" id="{1920BA00-5DD4-46F2-A5FC-7AA5AF46C35F}"/>
                </a:ext>
              </a:extLst>
            </p:cNvPr>
            <p:cNvSpPr>
              <a:spLocks noChangeArrowheads="1"/>
            </p:cNvSpPr>
            <p:nvPr/>
          </p:nvSpPr>
          <p:spPr bwMode="auto">
            <a:xfrm>
              <a:off x="3980" y="925"/>
              <a:ext cx="514"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75</a:t>
              </a:r>
              <a:endParaRPr kumimoji="1" lang="en-US" altLang="zh-CN" sz="2400">
                <a:ea typeface="宋体" panose="02010600030101010101" pitchFamily="2" charset="-122"/>
              </a:endParaRPr>
            </a:p>
          </p:txBody>
        </p:sp>
        <p:sp>
          <p:nvSpPr>
            <p:cNvPr id="577551" name="Line 15">
              <a:extLst>
                <a:ext uri="{FF2B5EF4-FFF2-40B4-BE49-F238E27FC236}">
                  <a16:creationId xmlns:a16="http://schemas.microsoft.com/office/drawing/2014/main" id="{29F739A3-BF5C-4B1A-BE45-4DB8936EE398}"/>
                </a:ext>
              </a:extLst>
            </p:cNvPr>
            <p:cNvSpPr>
              <a:spLocks noChangeShapeType="1"/>
            </p:cNvSpPr>
            <p:nvPr/>
          </p:nvSpPr>
          <p:spPr bwMode="auto">
            <a:xfrm flipH="1">
              <a:off x="3513" y="1111"/>
              <a:ext cx="561" cy="43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52" name="Line 16">
              <a:extLst>
                <a:ext uri="{FF2B5EF4-FFF2-40B4-BE49-F238E27FC236}">
                  <a16:creationId xmlns:a16="http://schemas.microsoft.com/office/drawing/2014/main" id="{244676A3-2669-4172-8949-F6CAA798C0AB}"/>
                </a:ext>
              </a:extLst>
            </p:cNvPr>
            <p:cNvSpPr>
              <a:spLocks noChangeShapeType="1"/>
            </p:cNvSpPr>
            <p:nvPr/>
          </p:nvSpPr>
          <p:spPr bwMode="auto">
            <a:xfrm>
              <a:off x="4401" y="1111"/>
              <a:ext cx="467" cy="42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53" name="Rectangle 17" descr="羊皮纸">
              <a:extLst>
                <a:ext uri="{FF2B5EF4-FFF2-40B4-BE49-F238E27FC236}">
                  <a16:creationId xmlns:a16="http://schemas.microsoft.com/office/drawing/2014/main" id="{2CFB6806-7B1D-4236-A180-8C6756EB1F5B}"/>
                </a:ext>
              </a:extLst>
            </p:cNvPr>
            <p:cNvSpPr>
              <a:spLocks noChangeArrowheads="1"/>
            </p:cNvSpPr>
            <p:nvPr/>
          </p:nvSpPr>
          <p:spPr bwMode="auto">
            <a:xfrm>
              <a:off x="1876" y="934"/>
              <a:ext cx="514"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7554" name="Line 18">
              <a:extLst>
                <a:ext uri="{FF2B5EF4-FFF2-40B4-BE49-F238E27FC236}">
                  <a16:creationId xmlns:a16="http://schemas.microsoft.com/office/drawing/2014/main" id="{B7DF662E-9778-4318-8AFC-6A67F02F97A9}"/>
                </a:ext>
              </a:extLst>
            </p:cNvPr>
            <p:cNvSpPr>
              <a:spLocks noChangeShapeType="1"/>
            </p:cNvSpPr>
            <p:nvPr/>
          </p:nvSpPr>
          <p:spPr bwMode="auto">
            <a:xfrm flipH="1">
              <a:off x="1689" y="1120"/>
              <a:ext cx="281" cy="41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55" name="Line 19">
              <a:extLst>
                <a:ext uri="{FF2B5EF4-FFF2-40B4-BE49-F238E27FC236}">
                  <a16:creationId xmlns:a16="http://schemas.microsoft.com/office/drawing/2014/main" id="{6A483DA0-C24B-4BA6-A2D1-D77E1C569FAE}"/>
                </a:ext>
              </a:extLst>
            </p:cNvPr>
            <p:cNvSpPr>
              <a:spLocks noChangeShapeType="1"/>
            </p:cNvSpPr>
            <p:nvPr/>
          </p:nvSpPr>
          <p:spPr bwMode="auto">
            <a:xfrm>
              <a:off x="2297" y="1120"/>
              <a:ext cx="140" cy="41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56" name="Line 20">
              <a:extLst>
                <a:ext uri="{FF2B5EF4-FFF2-40B4-BE49-F238E27FC236}">
                  <a16:creationId xmlns:a16="http://schemas.microsoft.com/office/drawing/2014/main" id="{8FB04DED-84AF-4712-BFA9-D009F2BCE4E1}"/>
                </a:ext>
              </a:extLst>
            </p:cNvPr>
            <p:cNvSpPr>
              <a:spLocks noChangeShapeType="1"/>
            </p:cNvSpPr>
            <p:nvPr/>
          </p:nvSpPr>
          <p:spPr bwMode="auto">
            <a:xfrm flipH="1">
              <a:off x="2203" y="608"/>
              <a:ext cx="935" cy="32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57" name="Line 21">
              <a:extLst>
                <a:ext uri="{FF2B5EF4-FFF2-40B4-BE49-F238E27FC236}">
                  <a16:creationId xmlns:a16="http://schemas.microsoft.com/office/drawing/2014/main" id="{D9EE2C1F-F27D-4E81-85AF-8D86EE794A13}"/>
                </a:ext>
              </a:extLst>
            </p:cNvPr>
            <p:cNvSpPr>
              <a:spLocks noChangeShapeType="1"/>
            </p:cNvSpPr>
            <p:nvPr/>
          </p:nvSpPr>
          <p:spPr bwMode="auto">
            <a:xfrm>
              <a:off x="3466" y="608"/>
              <a:ext cx="795" cy="32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58" name="Text Box 22">
              <a:extLst>
                <a:ext uri="{FF2B5EF4-FFF2-40B4-BE49-F238E27FC236}">
                  <a16:creationId xmlns:a16="http://schemas.microsoft.com/office/drawing/2014/main" id="{29AEFEC0-F0F4-41E7-A625-F77184F8D921}"/>
                </a:ext>
              </a:extLst>
            </p:cNvPr>
            <p:cNvSpPr txBox="1">
              <a:spLocks noChangeArrowheads="1"/>
            </p:cNvSpPr>
            <p:nvPr/>
          </p:nvSpPr>
          <p:spPr bwMode="auto">
            <a:xfrm>
              <a:off x="2821" y="30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7559" name="Text Box 23">
              <a:extLst>
                <a:ext uri="{FF2B5EF4-FFF2-40B4-BE49-F238E27FC236}">
                  <a16:creationId xmlns:a16="http://schemas.microsoft.com/office/drawing/2014/main" id="{792710B2-592A-4FCD-AE14-C3ACDC7585AF}"/>
                </a:ext>
              </a:extLst>
            </p:cNvPr>
            <p:cNvSpPr txBox="1">
              <a:spLocks noChangeArrowheads="1"/>
            </p:cNvSpPr>
            <p:nvPr/>
          </p:nvSpPr>
          <p:spPr bwMode="auto">
            <a:xfrm>
              <a:off x="3756" y="841"/>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7560" name="Text Box 24">
              <a:extLst>
                <a:ext uri="{FF2B5EF4-FFF2-40B4-BE49-F238E27FC236}">
                  <a16:creationId xmlns:a16="http://schemas.microsoft.com/office/drawing/2014/main" id="{F90B2FAF-5E68-4F19-9C97-D7CE51527E22}"/>
                </a:ext>
              </a:extLst>
            </p:cNvPr>
            <p:cNvSpPr txBox="1">
              <a:spLocks noChangeArrowheads="1"/>
            </p:cNvSpPr>
            <p:nvPr/>
          </p:nvSpPr>
          <p:spPr bwMode="auto">
            <a:xfrm>
              <a:off x="1652" y="84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7561" name="Text Box 25">
              <a:extLst>
                <a:ext uri="{FF2B5EF4-FFF2-40B4-BE49-F238E27FC236}">
                  <a16:creationId xmlns:a16="http://schemas.microsoft.com/office/drawing/2014/main" id="{0793DEAA-19CE-45E4-8779-9E56B526F01B}"/>
                </a:ext>
              </a:extLst>
            </p:cNvPr>
            <p:cNvSpPr txBox="1">
              <a:spLocks noChangeArrowheads="1"/>
            </p:cNvSpPr>
            <p:nvPr/>
          </p:nvSpPr>
          <p:spPr bwMode="auto">
            <a:xfrm>
              <a:off x="1221" y="141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7562" name="Text Box 26">
              <a:extLst>
                <a:ext uri="{FF2B5EF4-FFF2-40B4-BE49-F238E27FC236}">
                  <a16:creationId xmlns:a16="http://schemas.microsoft.com/office/drawing/2014/main" id="{5090FE59-DA22-4516-B5F8-CABB1484E30C}"/>
                </a:ext>
              </a:extLst>
            </p:cNvPr>
            <p:cNvSpPr txBox="1">
              <a:spLocks noChangeArrowheads="1"/>
            </p:cNvSpPr>
            <p:nvPr/>
          </p:nvSpPr>
          <p:spPr bwMode="auto">
            <a:xfrm>
              <a:off x="2063" y="1418"/>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7563" name="Text Box 27">
              <a:extLst>
                <a:ext uri="{FF2B5EF4-FFF2-40B4-BE49-F238E27FC236}">
                  <a16:creationId xmlns:a16="http://schemas.microsoft.com/office/drawing/2014/main" id="{820DBABA-3DBE-4802-923D-27EE732B8DD0}"/>
                </a:ext>
              </a:extLst>
            </p:cNvPr>
            <p:cNvSpPr txBox="1">
              <a:spLocks noChangeArrowheads="1"/>
            </p:cNvSpPr>
            <p:nvPr/>
          </p:nvSpPr>
          <p:spPr bwMode="auto">
            <a:xfrm>
              <a:off x="3092" y="1437"/>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7564" name="Text Box 28">
              <a:extLst>
                <a:ext uri="{FF2B5EF4-FFF2-40B4-BE49-F238E27FC236}">
                  <a16:creationId xmlns:a16="http://schemas.microsoft.com/office/drawing/2014/main" id="{B562ABCB-BB45-4F47-861D-642BF18D6CA4}"/>
                </a:ext>
              </a:extLst>
            </p:cNvPr>
            <p:cNvSpPr txBox="1">
              <a:spLocks noChangeArrowheads="1"/>
            </p:cNvSpPr>
            <p:nvPr/>
          </p:nvSpPr>
          <p:spPr bwMode="auto">
            <a:xfrm>
              <a:off x="4364" y="14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7565" name="Line 29">
              <a:extLst>
                <a:ext uri="{FF2B5EF4-FFF2-40B4-BE49-F238E27FC236}">
                  <a16:creationId xmlns:a16="http://schemas.microsoft.com/office/drawing/2014/main" id="{1A6319A3-5325-4F19-B210-AB80138B3A50}"/>
                </a:ext>
              </a:extLst>
            </p:cNvPr>
            <p:cNvSpPr>
              <a:spLocks noChangeShapeType="1"/>
            </p:cNvSpPr>
            <p:nvPr/>
          </p:nvSpPr>
          <p:spPr bwMode="auto">
            <a:xfrm>
              <a:off x="3746" y="1726"/>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66" name="Line 30">
              <a:extLst>
                <a:ext uri="{FF2B5EF4-FFF2-40B4-BE49-F238E27FC236}">
                  <a16:creationId xmlns:a16="http://schemas.microsoft.com/office/drawing/2014/main" id="{2A170B92-C80C-457C-B427-7E5E5CFCF6C0}"/>
                </a:ext>
              </a:extLst>
            </p:cNvPr>
            <p:cNvSpPr>
              <a:spLocks noChangeShapeType="1"/>
            </p:cNvSpPr>
            <p:nvPr/>
          </p:nvSpPr>
          <p:spPr bwMode="auto">
            <a:xfrm>
              <a:off x="3419" y="1726"/>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67" name="AutoShape 31">
              <a:extLst>
                <a:ext uri="{FF2B5EF4-FFF2-40B4-BE49-F238E27FC236}">
                  <a16:creationId xmlns:a16="http://schemas.microsoft.com/office/drawing/2014/main" id="{AF7649DD-48BD-443C-ACC4-EAF5062DED74}"/>
                </a:ext>
              </a:extLst>
            </p:cNvPr>
            <p:cNvSpPr>
              <a:spLocks noChangeArrowheads="1"/>
            </p:cNvSpPr>
            <p:nvPr/>
          </p:nvSpPr>
          <p:spPr bwMode="auto">
            <a:xfrm>
              <a:off x="502" y="787"/>
              <a:ext cx="749" cy="187"/>
            </a:xfrm>
            <a:prstGeom prst="rightArrow">
              <a:avLst>
                <a:gd name="adj1" fmla="val 50000"/>
                <a:gd name="adj2" fmla="val 1001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68" name="Text Box 32">
              <a:extLst>
                <a:ext uri="{FF2B5EF4-FFF2-40B4-BE49-F238E27FC236}">
                  <a16:creationId xmlns:a16="http://schemas.microsoft.com/office/drawing/2014/main" id="{D2271758-43D9-438E-9DD2-E8BD23E2447C}"/>
                </a:ext>
              </a:extLst>
            </p:cNvPr>
            <p:cNvSpPr txBox="1">
              <a:spLocks noChangeArrowheads="1"/>
            </p:cNvSpPr>
            <p:nvPr/>
          </p:nvSpPr>
          <p:spPr bwMode="auto">
            <a:xfrm>
              <a:off x="483" y="423"/>
              <a:ext cx="788"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rPr>
                <a:t>删除</a:t>
              </a:r>
              <a:r>
                <a:rPr kumimoji="1" lang="en-US" altLang="zh-CN" sz="2800" b="1"/>
                <a:t>70</a:t>
              </a:r>
              <a:endParaRPr kumimoji="1" lang="en-US" altLang="zh-CN" sz="2400">
                <a:ea typeface="宋体" panose="02010600030101010101" pitchFamily="2" charset="-122"/>
              </a:endParaRPr>
            </a:p>
          </p:txBody>
        </p:sp>
        <p:sp>
          <p:nvSpPr>
            <p:cNvPr id="577569" name="Text Box 33">
              <a:extLst>
                <a:ext uri="{FF2B5EF4-FFF2-40B4-BE49-F238E27FC236}">
                  <a16:creationId xmlns:a16="http://schemas.microsoft.com/office/drawing/2014/main" id="{EF8AE860-27CD-4894-BF1F-EE564034DE7E}"/>
                </a:ext>
              </a:extLst>
            </p:cNvPr>
            <p:cNvSpPr txBox="1">
              <a:spLocks noChangeArrowheads="1"/>
            </p:cNvSpPr>
            <p:nvPr/>
          </p:nvSpPr>
          <p:spPr bwMode="auto">
            <a:xfrm>
              <a:off x="333" y="1029"/>
              <a:ext cx="1012"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zh-CN" sz="2800">
                  <a:ea typeface="隶书" panose="02010509060101010101" pitchFamily="49" charset="-122"/>
                </a:rPr>
                <a:t>用</a:t>
              </a:r>
              <a:r>
                <a:rPr kumimoji="1" lang="zh-CN" altLang="zh-CN" sz="2800" b="1">
                  <a:ea typeface="隶书" panose="02010509060101010101" pitchFamily="49" charset="-122"/>
                </a:rPr>
                <a:t>75</a:t>
              </a:r>
              <a:r>
                <a:rPr kumimoji="1" lang="zh-CN" altLang="zh-CN" sz="2800">
                  <a:ea typeface="隶书" panose="02010509060101010101" pitchFamily="49" charset="-122"/>
                </a:rPr>
                <a:t>取代</a:t>
              </a:r>
              <a:endParaRPr kumimoji="1" lang="zh-CN" altLang="en-US" sz="2400">
                <a:ea typeface="宋体" panose="02010600030101010101" pitchFamily="2" charset="-122"/>
              </a:endParaRPr>
            </a:p>
          </p:txBody>
        </p:sp>
        <p:sp>
          <p:nvSpPr>
            <p:cNvPr id="577570" name="AutoShape 34" descr="新闻纸">
              <a:extLst>
                <a:ext uri="{FF2B5EF4-FFF2-40B4-BE49-F238E27FC236}">
                  <a16:creationId xmlns:a16="http://schemas.microsoft.com/office/drawing/2014/main" id="{BF8CA979-D2A8-4117-923E-DD14E710C68B}"/>
                </a:ext>
              </a:extLst>
            </p:cNvPr>
            <p:cNvSpPr>
              <a:spLocks noChangeArrowheads="1"/>
            </p:cNvSpPr>
            <p:nvPr/>
          </p:nvSpPr>
          <p:spPr bwMode="auto">
            <a:xfrm>
              <a:off x="4494" y="423"/>
              <a:ext cx="795" cy="326"/>
            </a:xfrm>
            <a:prstGeom prst="wedgeRectCallout">
              <a:avLst>
                <a:gd name="adj1" fmla="val -67032"/>
                <a:gd name="adj2" fmla="val 122620"/>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77571" name="Text Box 35">
              <a:extLst>
                <a:ext uri="{FF2B5EF4-FFF2-40B4-BE49-F238E27FC236}">
                  <a16:creationId xmlns:a16="http://schemas.microsoft.com/office/drawing/2014/main" id="{56DE18FF-C71B-4A9E-A6DE-B2A4A3B5AD87}"/>
                </a:ext>
              </a:extLst>
            </p:cNvPr>
            <p:cNvSpPr txBox="1">
              <a:spLocks noChangeArrowheads="1"/>
            </p:cNvSpPr>
            <p:nvPr/>
          </p:nvSpPr>
          <p:spPr bwMode="auto">
            <a:xfrm>
              <a:off x="4494" y="432"/>
              <a:ext cx="9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chemeClr val="tx2"/>
                  </a:solidFill>
                </a:rPr>
                <a:t>删除</a:t>
              </a:r>
              <a:r>
                <a:rPr kumimoji="1" lang="en-US" altLang="zh-CN" sz="2800" b="1">
                  <a:solidFill>
                    <a:schemeClr val="tx2"/>
                  </a:solidFill>
                  <a:ea typeface="楷体_GB2312" panose="02010609030101010101" pitchFamily="49" charset="-122"/>
                </a:rPr>
                <a:t>75</a:t>
              </a:r>
              <a:endParaRPr kumimoji="1" lang="en-US" altLang="zh-CN" sz="2400" b="1">
                <a:ea typeface="宋体" panose="02010600030101010101" pitchFamily="2" charset="-122"/>
              </a:endParaRPr>
            </a:p>
          </p:txBody>
        </p:sp>
        <p:sp>
          <p:nvSpPr>
            <p:cNvPr id="577572" name="Rectangle 36" descr="羊皮纸">
              <a:extLst>
                <a:ext uri="{FF2B5EF4-FFF2-40B4-BE49-F238E27FC236}">
                  <a16:creationId xmlns:a16="http://schemas.microsoft.com/office/drawing/2014/main" id="{7E2B0583-3FAD-4A0E-848F-1B9071D9D552}"/>
                </a:ext>
              </a:extLst>
            </p:cNvPr>
            <p:cNvSpPr>
              <a:spLocks noChangeArrowheads="1"/>
            </p:cNvSpPr>
            <p:nvPr/>
          </p:nvSpPr>
          <p:spPr bwMode="auto">
            <a:xfrm>
              <a:off x="3045" y="2285"/>
              <a:ext cx="514"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a:t>
              </a:r>
              <a:endParaRPr kumimoji="1" lang="en-US" altLang="zh-CN" sz="2400">
                <a:ea typeface="宋体" panose="02010600030101010101" pitchFamily="2" charset="-122"/>
              </a:endParaRPr>
            </a:p>
          </p:txBody>
        </p:sp>
        <p:sp>
          <p:nvSpPr>
            <p:cNvPr id="577573" name="Rectangle 37" descr="羊皮纸">
              <a:extLst>
                <a:ext uri="{FF2B5EF4-FFF2-40B4-BE49-F238E27FC236}">
                  <a16:creationId xmlns:a16="http://schemas.microsoft.com/office/drawing/2014/main" id="{8A40A7B9-3B08-49CE-BD16-616226F51D9B}"/>
                </a:ext>
              </a:extLst>
            </p:cNvPr>
            <p:cNvSpPr>
              <a:spLocks noChangeArrowheads="1"/>
            </p:cNvSpPr>
            <p:nvPr/>
          </p:nvSpPr>
          <p:spPr bwMode="auto">
            <a:xfrm>
              <a:off x="4588" y="3403"/>
              <a:ext cx="514"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kumimoji="1" lang="en-US" altLang="en-US" sz="2400">
                <a:ea typeface="宋体" panose="02010600030101010101" pitchFamily="2" charset="-122"/>
              </a:endParaRPr>
            </a:p>
          </p:txBody>
        </p:sp>
        <p:sp>
          <p:nvSpPr>
            <p:cNvPr id="577574" name="Line 38">
              <a:extLst>
                <a:ext uri="{FF2B5EF4-FFF2-40B4-BE49-F238E27FC236}">
                  <a16:creationId xmlns:a16="http://schemas.microsoft.com/office/drawing/2014/main" id="{4E396983-81BA-482D-8C10-F3804475B4B9}"/>
                </a:ext>
              </a:extLst>
            </p:cNvPr>
            <p:cNvSpPr>
              <a:spLocks noChangeShapeType="1"/>
            </p:cNvSpPr>
            <p:nvPr/>
          </p:nvSpPr>
          <p:spPr bwMode="auto">
            <a:xfrm>
              <a:off x="5009" y="3589"/>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75" name="Line 39">
              <a:extLst>
                <a:ext uri="{FF2B5EF4-FFF2-40B4-BE49-F238E27FC236}">
                  <a16:creationId xmlns:a16="http://schemas.microsoft.com/office/drawing/2014/main" id="{EDAFB17D-3179-48BB-B2F3-97981D0124C6}"/>
                </a:ext>
              </a:extLst>
            </p:cNvPr>
            <p:cNvSpPr>
              <a:spLocks noChangeShapeType="1"/>
            </p:cNvSpPr>
            <p:nvPr/>
          </p:nvSpPr>
          <p:spPr bwMode="auto">
            <a:xfrm>
              <a:off x="4681" y="3589"/>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76" name="Rectangle 40" descr="羊皮纸">
              <a:extLst>
                <a:ext uri="{FF2B5EF4-FFF2-40B4-BE49-F238E27FC236}">
                  <a16:creationId xmlns:a16="http://schemas.microsoft.com/office/drawing/2014/main" id="{4E4847AB-ABC9-4F88-86AA-BF6565889428}"/>
                </a:ext>
              </a:extLst>
            </p:cNvPr>
            <p:cNvSpPr>
              <a:spLocks noChangeArrowheads="1"/>
            </p:cNvSpPr>
            <p:nvPr/>
          </p:nvSpPr>
          <p:spPr bwMode="auto">
            <a:xfrm>
              <a:off x="1455" y="3403"/>
              <a:ext cx="515"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7577" name="Line 41">
              <a:extLst>
                <a:ext uri="{FF2B5EF4-FFF2-40B4-BE49-F238E27FC236}">
                  <a16:creationId xmlns:a16="http://schemas.microsoft.com/office/drawing/2014/main" id="{2FB987F3-01F1-4732-94E3-626DD2AF68A2}"/>
                </a:ext>
              </a:extLst>
            </p:cNvPr>
            <p:cNvSpPr>
              <a:spLocks noChangeShapeType="1"/>
            </p:cNvSpPr>
            <p:nvPr/>
          </p:nvSpPr>
          <p:spPr bwMode="auto">
            <a:xfrm>
              <a:off x="1549" y="3589"/>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78" name="Line 42">
              <a:extLst>
                <a:ext uri="{FF2B5EF4-FFF2-40B4-BE49-F238E27FC236}">
                  <a16:creationId xmlns:a16="http://schemas.microsoft.com/office/drawing/2014/main" id="{605EBE23-8E72-4CF1-9F47-7D83A0B0BACE}"/>
                </a:ext>
              </a:extLst>
            </p:cNvPr>
            <p:cNvSpPr>
              <a:spLocks noChangeShapeType="1"/>
            </p:cNvSpPr>
            <p:nvPr/>
          </p:nvSpPr>
          <p:spPr bwMode="auto">
            <a:xfrm>
              <a:off x="1876" y="3589"/>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79" name="Rectangle 43" descr="羊皮纸">
              <a:extLst>
                <a:ext uri="{FF2B5EF4-FFF2-40B4-BE49-F238E27FC236}">
                  <a16:creationId xmlns:a16="http://schemas.microsoft.com/office/drawing/2014/main" id="{C60EDC99-26CE-4D3C-9D02-7735B4D8FE28}"/>
                </a:ext>
              </a:extLst>
            </p:cNvPr>
            <p:cNvSpPr>
              <a:spLocks noChangeArrowheads="1"/>
            </p:cNvSpPr>
            <p:nvPr/>
          </p:nvSpPr>
          <p:spPr bwMode="auto">
            <a:xfrm>
              <a:off x="2250" y="3405"/>
              <a:ext cx="514"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7580" name="Line 44">
              <a:extLst>
                <a:ext uri="{FF2B5EF4-FFF2-40B4-BE49-F238E27FC236}">
                  <a16:creationId xmlns:a16="http://schemas.microsoft.com/office/drawing/2014/main" id="{82D0B332-85E4-4E92-A863-BE73FC3E5288}"/>
                </a:ext>
              </a:extLst>
            </p:cNvPr>
            <p:cNvSpPr>
              <a:spLocks noChangeShapeType="1"/>
            </p:cNvSpPr>
            <p:nvPr/>
          </p:nvSpPr>
          <p:spPr bwMode="auto">
            <a:xfrm>
              <a:off x="2344" y="3591"/>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81" name="Line 45">
              <a:extLst>
                <a:ext uri="{FF2B5EF4-FFF2-40B4-BE49-F238E27FC236}">
                  <a16:creationId xmlns:a16="http://schemas.microsoft.com/office/drawing/2014/main" id="{7BCDBC12-0710-46DD-849A-1E6E7675052F}"/>
                </a:ext>
              </a:extLst>
            </p:cNvPr>
            <p:cNvSpPr>
              <a:spLocks noChangeShapeType="1"/>
            </p:cNvSpPr>
            <p:nvPr/>
          </p:nvSpPr>
          <p:spPr bwMode="auto">
            <a:xfrm>
              <a:off x="2671" y="3591"/>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82" name="Rectangle 46" descr="羊皮纸">
              <a:extLst>
                <a:ext uri="{FF2B5EF4-FFF2-40B4-BE49-F238E27FC236}">
                  <a16:creationId xmlns:a16="http://schemas.microsoft.com/office/drawing/2014/main" id="{E06DEA34-250C-4198-8122-2D729E28A921}"/>
                </a:ext>
              </a:extLst>
            </p:cNvPr>
            <p:cNvSpPr>
              <a:spLocks noChangeArrowheads="1"/>
            </p:cNvSpPr>
            <p:nvPr/>
          </p:nvSpPr>
          <p:spPr bwMode="auto">
            <a:xfrm>
              <a:off x="3325" y="3405"/>
              <a:ext cx="842"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60  65</a:t>
              </a:r>
              <a:endParaRPr kumimoji="1" lang="en-US" altLang="zh-CN" sz="2400">
                <a:ea typeface="宋体" panose="02010600030101010101" pitchFamily="2" charset="-122"/>
              </a:endParaRPr>
            </a:p>
          </p:txBody>
        </p:sp>
        <p:sp>
          <p:nvSpPr>
            <p:cNvPr id="577583" name="Line 47">
              <a:extLst>
                <a:ext uri="{FF2B5EF4-FFF2-40B4-BE49-F238E27FC236}">
                  <a16:creationId xmlns:a16="http://schemas.microsoft.com/office/drawing/2014/main" id="{2B5641BE-A3B4-4D44-A219-679EA936132C}"/>
                </a:ext>
              </a:extLst>
            </p:cNvPr>
            <p:cNvSpPr>
              <a:spLocks noChangeShapeType="1"/>
            </p:cNvSpPr>
            <p:nvPr/>
          </p:nvSpPr>
          <p:spPr bwMode="auto">
            <a:xfrm>
              <a:off x="4074" y="3589"/>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84" name="Rectangle 48" descr="羊皮纸">
              <a:extLst>
                <a:ext uri="{FF2B5EF4-FFF2-40B4-BE49-F238E27FC236}">
                  <a16:creationId xmlns:a16="http://schemas.microsoft.com/office/drawing/2014/main" id="{0AFAAEEC-05BC-405F-9E9D-FB2BA1BCE4B5}"/>
                </a:ext>
              </a:extLst>
            </p:cNvPr>
            <p:cNvSpPr>
              <a:spLocks noChangeArrowheads="1"/>
            </p:cNvSpPr>
            <p:nvPr/>
          </p:nvSpPr>
          <p:spPr bwMode="auto">
            <a:xfrm>
              <a:off x="3980" y="2789"/>
              <a:ext cx="514"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80</a:t>
              </a:r>
              <a:endParaRPr kumimoji="1" lang="en-US" altLang="zh-CN" sz="2400">
                <a:ea typeface="宋体" panose="02010600030101010101" pitchFamily="2" charset="-122"/>
              </a:endParaRPr>
            </a:p>
          </p:txBody>
        </p:sp>
        <p:sp>
          <p:nvSpPr>
            <p:cNvPr id="577585" name="Line 49">
              <a:extLst>
                <a:ext uri="{FF2B5EF4-FFF2-40B4-BE49-F238E27FC236}">
                  <a16:creationId xmlns:a16="http://schemas.microsoft.com/office/drawing/2014/main" id="{6DADDCC3-69B0-4710-9BCE-70AB02EA8ED1}"/>
                </a:ext>
              </a:extLst>
            </p:cNvPr>
            <p:cNvSpPr>
              <a:spLocks noChangeShapeType="1"/>
            </p:cNvSpPr>
            <p:nvPr/>
          </p:nvSpPr>
          <p:spPr bwMode="auto">
            <a:xfrm flipH="1">
              <a:off x="3513" y="2975"/>
              <a:ext cx="561" cy="43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86" name="Line 50">
              <a:extLst>
                <a:ext uri="{FF2B5EF4-FFF2-40B4-BE49-F238E27FC236}">
                  <a16:creationId xmlns:a16="http://schemas.microsoft.com/office/drawing/2014/main" id="{6CAB338F-D587-4B73-9EC1-7FF5BBC6AB70}"/>
                </a:ext>
              </a:extLst>
            </p:cNvPr>
            <p:cNvSpPr>
              <a:spLocks noChangeShapeType="1"/>
            </p:cNvSpPr>
            <p:nvPr/>
          </p:nvSpPr>
          <p:spPr bwMode="auto">
            <a:xfrm>
              <a:off x="4401" y="2975"/>
              <a:ext cx="467" cy="428"/>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87" name="Rectangle 51" descr="羊皮纸">
              <a:extLst>
                <a:ext uri="{FF2B5EF4-FFF2-40B4-BE49-F238E27FC236}">
                  <a16:creationId xmlns:a16="http://schemas.microsoft.com/office/drawing/2014/main" id="{FD65BDAF-3E0C-46F9-A71F-FBC57131431B}"/>
                </a:ext>
              </a:extLst>
            </p:cNvPr>
            <p:cNvSpPr>
              <a:spLocks noChangeArrowheads="1"/>
            </p:cNvSpPr>
            <p:nvPr/>
          </p:nvSpPr>
          <p:spPr bwMode="auto">
            <a:xfrm>
              <a:off x="1876" y="2797"/>
              <a:ext cx="514" cy="32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7588" name="Line 52">
              <a:extLst>
                <a:ext uri="{FF2B5EF4-FFF2-40B4-BE49-F238E27FC236}">
                  <a16:creationId xmlns:a16="http://schemas.microsoft.com/office/drawing/2014/main" id="{23585299-920D-47CA-B784-F9E8951C25D2}"/>
                </a:ext>
              </a:extLst>
            </p:cNvPr>
            <p:cNvSpPr>
              <a:spLocks noChangeShapeType="1"/>
            </p:cNvSpPr>
            <p:nvPr/>
          </p:nvSpPr>
          <p:spPr bwMode="auto">
            <a:xfrm flipH="1">
              <a:off x="1689" y="2984"/>
              <a:ext cx="281" cy="41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89" name="Line 53">
              <a:extLst>
                <a:ext uri="{FF2B5EF4-FFF2-40B4-BE49-F238E27FC236}">
                  <a16:creationId xmlns:a16="http://schemas.microsoft.com/office/drawing/2014/main" id="{18A05970-6E06-4A71-8617-424B6AA244F6}"/>
                </a:ext>
              </a:extLst>
            </p:cNvPr>
            <p:cNvSpPr>
              <a:spLocks noChangeShapeType="1"/>
            </p:cNvSpPr>
            <p:nvPr/>
          </p:nvSpPr>
          <p:spPr bwMode="auto">
            <a:xfrm>
              <a:off x="2297" y="2984"/>
              <a:ext cx="140" cy="419"/>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90" name="Line 54">
              <a:extLst>
                <a:ext uri="{FF2B5EF4-FFF2-40B4-BE49-F238E27FC236}">
                  <a16:creationId xmlns:a16="http://schemas.microsoft.com/office/drawing/2014/main" id="{302479E8-BC7C-45DB-BCFD-72A4AFAFEE94}"/>
                </a:ext>
              </a:extLst>
            </p:cNvPr>
            <p:cNvSpPr>
              <a:spLocks noChangeShapeType="1"/>
            </p:cNvSpPr>
            <p:nvPr/>
          </p:nvSpPr>
          <p:spPr bwMode="auto">
            <a:xfrm flipH="1">
              <a:off x="2203" y="2471"/>
              <a:ext cx="935" cy="32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91" name="Line 55">
              <a:extLst>
                <a:ext uri="{FF2B5EF4-FFF2-40B4-BE49-F238E27FC236}">
                  <a16:creationId xmlns:a16="http://schemas.microsoft.com/office/drawing/2014/main" id="{3ADF81E5-818F-473D-BD55-96742E8D0331}"/>
                </a:ext>
              </a:extLst>
            </p:cNvPr>
            <p:cNvSpPr>
              <a:spLocks noChangeShapeType="1"/>
            </p:cNvSpPr>
            <p:nvPr/>
          </p:nvSpPr>
          <p:spPr bwMode="auto">
            <a:xfrm>
              <a:off x="3466" y="2471"/>
              <a:ext cx="795" cy="32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92" name="Text Box 56">
              <a:extLst>
                <a:ext uri="{FF2B5EF4-FFF2-40B4-BE49-F238E27FC236}">
                  <a16:creationId xmlns:a16="http://schemas.microsoft.com/office/drawing/2014/main" id="{DE2F2CD6-A6FF-4C53-A689-CADEB9828B7C}"/>
                </a:ext>
              </a:extLst>
            </p:cNvPr>
            <p:cNvSpPr txBox="1">
              <a:spLocks noChangeArrowheads="1"/>
            </p:cNvSpPr>
            <p:nvPr/>
          </p:nvSpPr>
          <p:spPr bwMode="auto">
            <a:xfrm>
              <a:off x="2821" y="216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7593" name="Text Box 57">
              <a:extLst>
                <a:ext uri="{FF2B5EF4-FFF2-40B4-BE49-F238E27FC236}">
                  <a16:creationId xmlns:a16="http://schemas.microsoft.com/office/drawing/2014/main" id="{B917E61A-1A54-482D-AEE2-D3E4A22112C8}"/>
                </a:ext>
              </a:extLst>
            </p:cNvPr>
            <p:cNvSpPr txBox="1">
              <a:spLocks noChangeArrowheads="1"/>
            </p:cNvSpPr>
            <p:nvPr/>
          </p:nvSpPr>
          <p:spPr bwMode="auto">
            <a:xfrm>
              <a:off x="3756" y="2704"/>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7594" name="Text Box 58">
              <a:extLst>
                <a:ext uri="{FF2B5EF4-FFF2-40B4-BE49-F238E27FC236}">
                  <a16:creationId xmlns:a16="http://schemas.microsoft.com/office/drawing/2014/main" id="{561AF420-CE6B-443E-85A0-7EDEAB6C9359}"/>
                </a:ext>
              </a:extLst>
            </p:cNvPr>
            <p:cNvSpPr txBox="1">
              <a:spLocks noChangeArrowheads="1"/>
            </p:cNvSpPr>
            <p:nvPr/>
          </p:nvSpPr>
          <p:spPr bwMode="auto">
            <a:xfrm>
              <a:off x="1652" y="270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7595" name="Text Box 59">
              <a:extLst>
                <a:ext uri="{FF2B5EF4-FFF2-40B4-BE49-F238E27FC236}">
                  <a16:creationId xmlns:a16="http://schemas.microsoft.com/office/drawing/2014/main" id="{76A4EC09-29AE-4B81-A722-3D02D97E5865}"/>
                </a:ext>
              </a:extLst>
            </p:cNvPr>
            <p:cNvSpPr txBox="1">
              <a:spLocks noChangeArrowheads="1"/>
            </p:cNvSpPr>
            <p:nvPr/>
          </p:nvSpPr>
          <p:spPr bwMode="auto">
            <a:xfrm>
              <a:off x="1221" y="342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7596" name="Text Box 60">
              <a:extLst>
                <a:ext uri="{FF2B5EF4-FFF2-40B4-BE49-F238E27FC236}">
                  <a16:creationId xmlns:a16="http://schemas.microsoft.com/office/drawing/2014/main" id="{68C9862E-7C47-44D6-8AD1-147FC211E468}"/>
                </a:ext>
              </a:extLst>
            </p:cNvPr>
            <p:cNvSpPr txBox="1">
              <a:spLocks noChangeArrowheads="1"/>
            </p:cNvSpPr>
            <p:nvPr/>
          </p:nvSpPr>
          <p:spPr bwMode="auto">
            <a:xfrm>
              <a:off x="2063" y="3282"/>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7597" name="Text Box 61">
              <a:extLst>
                <a:ext uri="{FF2B5EF4-FFF2-40B4-BE49-F238E27FC236}">
                  <a16:creationId xmlns:a16="http://schemas.microsoft.com/office/drawing/2014/main" id="{4438631F-DFCD-44A8-B5C7-759C58001830}"/>
                </a:ext>
              </a:extLst>
            </p:cNvPr>
            <p:cNvSpPr txBox="1">
              <a:spLocks noChangeArrowheads="1"/>
            </p:cNvSpPr>
            <p:nvPr/>
          </p:nvSpPr>
          <p:spPr bwMode="auto">
            <a:xfrm>
              <a:off x="3092" y="3300"/>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7598" name="Text Box 62">
              <a:extLst>
                <a:ext uri="{FF2B5EF4-FFF2-40B4-BE49-F238E27FC236}">
                  <a16:creationId xmlns:a16="http://schemas.microsoft.com/office/drawing/2014/main" id="{0010ED58-2567-4E1A-8792-200EDBE0F490}"/>
                </a:ext>
              </a:extLst>
            </p:cNvPr>
            <p:cNvSpPr txBox="1">
              <a:spLocks noChangeArrowheads="1"/>
            </p:cNvSpPr>
            <p:nvPr/>
          </p:nvSpPr>
          <p:spPr bwMode="auto">
            <a:xfrm>
              <a:off x="4364" y="328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7599" name="Line 63">
              <a:extLst>
                <a:ext uri="{FF2B5EF4-FFF2-40B4-BE49-F238E27FC236}">
                  <a16:creationId xmlns:a16="http://schemas.microsoft.com/office/drawing/2014/main" id="{A92F0846-9B86-4546-BC15-CD166E11047A}"/>
                </a:ext>
              </a:extLst>
            </p:cNvPr>
            <p:cNvSpPr>
              <a:spLocks noChangeShapeType="1"/>
            </p:cNvSpPr>
            <p:nvPr/>
          </p:nvSpPr>
          <p:spPr bwMode="auto">
            <a:xfrm>
              <a:off x="3746" y="3589"/>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600" name="Line 64">
              <a:extLst>
                <a:ext uri="{FF2B5EF4-FFF2-40B4-BE49-F238E27FC236}">
                  <a16:creationId xmlns:a16="http://schemas.microsoft.com/office/drawing/2014/main" id="{B0ADD388-4AC4-4011-91CB-9B00AAA313A5}"/>
                </a:ext>
              </a:extLst>
            </p:cNvPr>
            <p:cNvSpPr>
              <a:spLocks noChangeShapeType="1"/>
            </p:cNvSpPr>
            <p:nvPr/>
          </p:nvSpPr>
          <p:spPr bwMode="auto">
            <a:xfrm>
              <a:off x="3419" y="3589"/>
              <a:ext cx="0" cy="37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601" name="AutoShape 65">
              <a:extLst>
                <a:ext uri="{FF2B5EF4-FFF2-40B4-BE49-F238E27FC236}">
                  <a16:creationId xmlns:a16="http://schemas.microsoft.com/office/drawing/2014/main" id="{201A958E-F5A2-4CEF-8A75-7945562DF22D}"/>
                </a:ext>
              </a:extLst>
            </p:cNvPr>
            <p:cNvSpPr>
              <a:spLocks noChangeArrowheads="1"/>
            </p:cNvSpPr>
            <p:nvPr/>
          </p:nvSpPr>
          <p:spPr bwMode="auto">
            <a:xfrm>
              <a:off x="502" y="2651"/>
              <a:ext cx="749" cy="186"/>
            </a:xfrm>
            <a:prstGeom prst="rightArrow">
              <a:avLst>
                <a:gd name="adj1" fmla="val 50000"/>
                <a:gd name="adj2" fmla="val 1006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602" name="Text Box 66">
              <a:extLst>
                <a:ext uri="{FF2B5EF4-FFF2-40B4-BE49-F238E27FC236}">
                  <a16:creationId xmlns:a16="http://schemas.microsoft.com/office/drawing/2014/main" id="{AA51B248-8F48-4430-9477-E2F194601C79}"/>
                </a:ext>
              </a:extLst>
            </p:cNvPr>
            <p:cNvSpPr txBox="1">
              <a:spLocks noChangeArrowheads="1"/>
            </p:cNvSpPr>
            <p:nvPr/>
          </p:nvSpPr>
          <p:spPr bwMode="auto">
            <a:xfrm>
              <a:off x="483" y="2287"/>
              <a:ext cx="788"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ea typeface="隶书" panose="02010509060101010101" pitchFamily="49" charset="-122"/>
                </a:rPr>
                <a:t>删除</a:t>
              </a:r>
              <a:r>
                <a:rPr kumimoji="1" lang="en-US" altLang="zh-CN" sz="2800" b="1"/>
                <a:t>75</a:t>
              </a:r>
              <a:endParaRPr kumimoji="1" lang="en-US" altLang="zh-CN" sz="2400">
                <a:ea typeface="宋体" panose="02010600030101010101" pitchFamily="2" charset="-122"/>
              </a:endParaRPr>
            </a:p>
          </p:txBody>
        </p:sp>
        <p:sp>
          <p:nvSpPr>
            <p:cNvPr id="577603" name="Text Box 67">
              <a:extLst>
                <a:ext uri="{FF2B5EF4-FFF2-40B4-BE49-F238E27FC236}">
                  <a16:creationId xmlns:a16="http://schemas.microsoft.com/office/drawing/2014/main" id="{7A110466-25B3-4211-BAF5-9A55DC125A01}"/>
                </a:ext>
              </a:extLst>
            </p:cNvPr>
            <p:cNvSpPr txBox="1">
              <a:spLocks noChangeArrowheads="1"/>
            </p:cNvSpPr>
            <p:nvPr/>
          </p:nvSpPr>
          <p:spPr bwMode="auto">
            <a:xfrm>
              <a:off x="333" y="2892"/>
              <a:ext cx="1087" cy="59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zh-CN" sz="2800">
                  <a:ea typeface="隶书" panose="02010509060101010101" pitchFamily="49" charset="-122"/>
                </a:rPr>
                <a:t>用</a:t>
              </a:r>
              <a:r>
                <a:rPr kumimoji="1" lang="zh-CN" altLang="zh-CN" sz="2800" b="1">
                  <a:ea typeface="隶书" panose="02010509060101010101" pitchFamily="49" charset="-122"/>
                </a:rPr>
                <a:t>80</a:t>
              </a:r>
              <a:r>
                <a:rPr kumimoji="1" lang="zh-CN" altLang="zh-CN" sz="2800">
                  <a:ea typeface="隶书" panose="02010509060101010101" pitchFamily="49" charset="-122"/>
                </a:rPr>
                <a:t>取代</a:t>
              </a:r>
            </a:p>
            <a:p>
              <a:pPr algn="l"/>
              <a:r>
                <a:rPr kumimoji="1" lang="zh-CN" altLang="zh-CN" sz="2800">
                  <a:ea typeface="隶书" panose="02010509060101010101" pitchFamily="49" charset="-122"/>
                </a:rPr>
                <a:t>调整</a:t>
              </a:r>
              <a:r>
                <a:rPr kumimoji="1" lang="en-US" altLang="zh-CN" sz="2800" b="1">
                  <a:ea typeface="隶书" panose="02010509060101010101" pitchFamily="49" charset="-122"/>
                </a:rPr>
                <a:t>f, c, h</a:t>
              </a:r>
              <a:endParaRPr kumimoji="1" lang="en-US" altLang="zh-CN" sz="2400">
                <a:ea typeface="宋体" panose="02010600030101010101" pitchFamily="2" charset="-122"/>
              </a:endParaRPr>
            </a:p>
          </p:txBody>
        </p:sp>
        <p:sp>
          <p:nvSpPr>
            <p:cNvPr id="577604" name="Freeform 68">
              <a:extLst>
                <a:ext uri="{FF2B5EF4-FFF2-40B4-BE49-F238E27FC236}">
                  <a16:creationId xmlns:a16="http://schemas.microsoft.com/office/drawing/2014/main" id="{077DFC0A-3231-4721-8E70-01C524D411DF}"/>
                </a:ext>
              </a:extLst>
            </p:cNvPr>
            <p:cNvSpPr>
              <a:spLocks/>
            </p:cNvSpPr>
            <p:nvPr/>
          </p:nvSpPr>
          <p:spPr bwMode="auto">
            <a:xfrm flipH="1">
              <a:off x="4167" y="3257"/>
              <a:ext cx="421" cy="148"/>
            </a:xfrm>
            <a:custGeom>
              <a:avLst/>
              <a:gdLst>
                <a:gd name="T0" fmla="*/ 432 w 432"/>
                <a:gd name="T1" fmla="*/ 104 h 152"/>
                <a:gd name="T2" fmla="*/ 384 w 432"/>
                <a:gd name="T3" fmla="*/ 56 h 152"/>
                <a:gd name="T4" fmla="*/ 288 w 432"/>
                <a:gd name="T5" fmla="*/ 8 h 152"/>
                <a:gd name="T6" fmla="*/ 192 w 432"/>
                <a:gd name="T7" fmla="*/ 8 h 152"/>
                <a:gd name="T8" fmla="*/ 96 w 432"/>
                <a:gd name="T9" fmla="*/ 56 h 152"/>
                <a:gd name="T10" fmla="*/ 0 w 432"/>
                <a:gd name="T11" fmla="*/ 152 h 152"/>
              </a:gdLst>
              <a:ahLst/>
              <a:cxnLst>
                <a:cxn ang="0">
                  <a:pos x="T0" y="T1"/>
                </a:cxn>
                <a:cxn ang="0">
                  <a:pos x="T2" y="T3"/>
                </a:cxn>
                <a:cxn ang="0">
                  <a:pos x="T4" y="T5"/>
                </a:cxn>
                <a:cxn ang="0">
                  <a:pos x="T6" y="T7"/>
                </a:cxn>
                <a:cxn ang="0">
                  <a:pos x="T8" y="T9"/>
                </a:cxn>
                <a:cxn ang="0">
                  <a:pos x="T10" y="T11"/>
                </a:cxn>
              </a:cxnLst>
              <a:rect l="0" t="0" r="r" b="b"/>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cap="flat" cmpd="sng">
              <a:solidFill>
                <a:schemeClr val="tx1"/>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a:extLst>
              <a:ext uri="{FF2B5EF4-FFF2-40B4-BE49-F238E27FC236}">
                <a16:creationId xmlns:a16="http://schemas.microsoft.com/office/drawing/2014/main" id="{4C80A206-422B-40A0-B16E-4A2287B31B7D}"/>
              </a:ext>
            </a:extLst>
          </p:cNvPr>
          <p:cNvSpPr>
            <a:spLocks noGrp="1"/>
          </p:cNvSpPr>
          <p:nvPr>
            <p:ph type="sldNum" sz="quarter" idx="11"/>
          </p:nvPr>
        </p:nvSpPr>
        <p:spPr/>
        <p:txBody>
          <a:bodyPr/>
          <a:lstStyle/>
          <a:p>
            <a:fld id="{B351B954-9874-46B7-ABEE-C769596435EF}" type="slidenum">
              <a:rPr lang="en-US" altLang="zh-CN"/>
              <a:pPr/>
              <a:t>164</a:t>
            </a:fld>
            <a:endParaRPr lang="en-US" altLang="zh-CN"/>
          </a:p>
        </p:txBody>
      </p:sp>
      <p:grpSp>
        <p:nvGrpSpPr>
          <p:cNvPr id="578613" name="Group 53">
            <a:extLst>
              <a:ext uri="{FF2B5EF4-FFF2-40B4-BE49-F238E27FC236}">
                <a16:creationId xmlns:a16="http://schemas.microsoft.com/office/drawing/2014/main" id="{D7B37661-A7FA-4210-BD93-FE8A3E7D6B74}"/>
              </a:ext>
            </a:extLst>
          </p:cNvPr>
          <p:cNvGrpSpPr>
            <a:grpSpLocks/>
          </p:cNvGrpSpPr>
          <p:nvPr/>
        </p:nvGrpSpPr>
        <p:grpSpPr bwMode="auto">
          <a:xfrm>
            <a:off x="719138" y="530225"/>
            <a:ext cx="7370762" cy="5562600"/>
            <a:chOff x="453" y="334"/>
            <a:chExt cx="4643" cy="3504"/>
          </a:xfrm>
        </p:grpSpPr>
        <p:sp>
          <p:nvSpPr>
            <p:cNvPr id="578562" name="Rectangle 2" descr="羊皮纸">
              <a:extLst>
                <a:ext uri="{FF2B5EF4-FFF2-40B4-BE49-F238E27FC236}">
                  <a16:creationId xmlns:a16="http://schemas.microsoft.com/office/drawing/2014/main" id="{7EE288AB-899D-4010-9473-74E6D38A4AEE}"/>
                </a:ext>
              </a:extLst>
            </p:cNvPr>
            <p:cNvSpPr>
              <a:spLocks noChangeArrowheads="1"/>
            </p:cNvSpPr>
            <p:nvPr/>
          </p:nvSpPr>
          <p:spPr bwMode="auto">
            <a:xfrm>
              <a:off x="2984" y="459"/>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a:t>
              </a:r>
              <a:endParaRPr kumimoji="1" lang="en-US" altLang="zh-CN" sz="2400">
                <a:ea typeface="宋体" panose="02010600030101010101" pitchFamily="2" charset="-122"/>
              </a:endParaRPr>
            </a:p>
          </p:txBody>
        </p:sp>
        <p:sp>
          <p:nvSpPr>
            <p:cNvPr id="578563" name="Rectangle 3" descr="羊皮纸">
              <a:extLst>
                <a:ext uri="{FF2B5EF4-FFF2-40B4-BE49-F238E27FC236}">
                  <a16:creationId xmlns:a16="http://schemas.microsoft.com/office/drawing/2014/main" id="{F3A6EAA6-A1E6-4CE3-A260-511E18901E27}"/>
                </a:ext>
              </a:extLst>
            </p:cNvPr>
            <p:cNvSpPr>
              <a:spLocks noChangeArrowheads="1"/>
            </p:cNvSpPr>
            <p:nvPr/>
          </p:nvSpPr>
          <p:spPr bwMode="auto">
            <a:xfrm>
              <a:off x="4568" y="1611"/>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80</a:t>
              </a:r>
              <a:endParaRPr kumimoji="1" lang="en-US" altLang="zh-CN" sz="2400">
                <a:ea typeface="宋体" panose="02010600030101010101" pitchFamily="2" charset="-122"/>
              </a:endParaRPr>
            </a:p>
          </p:txBody>
        </p:sp>
        <p:sp>
          <p:nvSpPr>
            <p:cNvPr id="578564" name="Line 4">
              <a:extLst>
                <a:ext uri="{FF2B5EF4-FFF2-40B4-BE49-F238E27FC236}">
                  <a16:creationId xmlns:a16="http://schemas.microsoft.com/office/drawing/2014/main" id="{4C04E005-1137-433D-8CC5-199D7A133D80}"/>
                </a:ext>
              </a:extLst>
            </p:cNvPr>
            <p:cNvSpPr>
              <a:spLocks noChangeShapeType="1"/>
            </p:cNvSpPr>
            <p:nvPr/>
          </p:nvSpPr>
          <p:spPr bwMode="auto">
            <a:xfrm>
              <a:off x="5000" y="180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65" name="Line 5">
              <a:extLst>
                <a:ext uri="{FF2B5EF4-FFF2-40B4-BE49-F238E27FC236}">
                  <a16:creationId xmlns:a16="http://schemas.microsoft.com/office/drawing/2014/main" id="{0CCD5EC2-A2DD-46D4-A6D4-27C6802AE989}"/>
                </a:ext>
              </a:extLst>
            </p:cNvPr>
            <p:cNvSpPr>
              <a:spLocks noChangeShapeType="1"/>
            </p:cNvSpPr>
            <p:nvPr/>
          </p:nvSpPr>
          <p:spPr bwMode="auto">
            <a:xfrm>
              <a:off x="4664" y="180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66" name="Rectangle 6" descr="羊皮纸">
              <a:extLst>
                <a:ext uri="{FF2B5EF4-FFF2-40B4-BE49-F238E27FC236}">
                  <a16:creationId xmlns:a16="http://schemas.microsoft.com/office/drawing/2014/main" id="{73EA67C3-6066-4F5E-AB44-17D3E50FEC9A}"/>
                </a:ext>
              </a:extLst>
            </p:cNvPr>
            <p:cNvSpPr>
              <a:spLocks noChangeArrowheads="1"/>
            </p:cNvSpPr>
            <p:nvPr/>
          </p:nvSpPr>
          <p:spPr bwMode="auto">
            <a:xfrm>
              <a:off x="1352" y="1611"/>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10</a:t>
              </a:r>
              <a:endParaRPr kumimoji="1" lang="en-US" altLang="zh-CN" sz="2400">
                <a:ea typeface="宋体" panose="02010600030101010101" pitchFamily="2" charset="-122"/>
              </a:endParaRPr>
            </a:p>
          </p:txBody>
        </p:sp>
        <p:sp>
          <p:nvSpPr>
            <p:cNvPr id="578567" name="Line 7">
              <a:extLst>
                <a:ext uri="{FF2B5EF4-FFF2-40B4-BE49-F238E27FC236}">
                  <a16:creationId xmlns:a16="http://schemas.microsoft.com/office/drawing/2014/main" id="{99B0C7A8-D74F-4591-BD24-A057DCD935B9}"/>
                </a:ext>
              </a:extLst>
            </p:cNvPr>
            <p:cNvSpPr>
              <a:spLocks noChangeShapeType="1"/>
            </p:cNvSpPr>
            <p:nvPr/>
          </p:nvSpPr>
          <p:spPr bwMode="auto">
            <a:xfrm>
              <a:off x="1448" y="180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68" name="Line 8">
              <a:extLst>
                <a:ext uri="{FF2B5EF4-FFF2-40B4-BE49-F238E27FC236}">
                  <a16:creationId xmlns:a16="http://schemas.microsoft.com/office/drawing/2014/main" id="{24331FA4-D6C7-4C7F-9DF8-53AE4A305B1A}"/>
                </a:ext>
              </a:extLst>
            </p:cNvPr>
            <p:cNvSpPr>
              <a:spLocks noChangeShapeType="1"/>
            </p:cNvSpPr>
            <p:nvPr/>
          </p:nvSpPr>
          <p:spPr bwMode="auto">
            <a:xfrm>
              <a:off x="1784" y="180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69" name="Rectangle 9" descr="羊皮纸">
              <a:extLst>
                <a:ext uri="{FF2B5EF4-FFF2-40B4-BE49-F238E27FC236}">
                  <a16:creationId xmlns:a16="http://schemas.microsoft.com/office/drawing/2014/main" id="{CDA80690-6B3D-421E-B8D6-627B00C3658B}"/>
                </a:ext>
              </a:extLst>
            </p:cNvPr>
            <p:cNvSpPr>
              <a:spLocks noChangeArrowheads="1"/>
            </p:cNvSpPr>
            <p:nvPr/>
          </p:nvSpPr>
          <p:spPr bwMode="auto">
            <a:xfrm>
              <a:off x="2168" y="1613"/>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40</a:t>
              </a:r>
              <a:endParaRPr kumimoji="1" lang="en-US" altLang="zh-CN" sz="2400">
                <a:ea typeface="宋体" panose="02010600030101010101" pitchFamily="2" charset="-122"/>
              </a:endParaRPr>
            </a:p>
          </p:txBody>
        </p:sp>
        <p:sp>
          <p:nvSpPr>
            <p:cNvPr id="578570" name="Line 10">
              <a:extLst>
                <a:ext uri="{FF2B5EF4-FFF2-40B4-BE49-F238E27FC236}">
                  <a16:creationId xmlns:a16="http://schemas.microsoft.com/office/drawing/2014/main" id="{DD686D49-E4A4-4B4A-8E42-76A34B183C35}"/>
                </a:ext>
              </a:extLst>
            </p:cNvPr>
            <p:cNvSpPr>
              <a:spLocks noChangeShapeType="1"/>
            </p:cNvSpPr>
            <p:nvPr/>
          </p:nvSpPr>
          <p:spPr bwMode="auto">
            <a:xfrm>
              <a:off x="2264" y="180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71" name="Line 11">
              <a:extLst>
                <a:ext uri="{FF2B5EF4-FFF2-40B4-BE49-F238E27FC236}">
                  <a16:creationId xmlns:a16="http://schemas.microsoft.com/office/drawing/2014/main" id="{ECA16C87-D843-4595-B408-15B1881D7C0E}"/>
                </a:ext>
              </a:extLst>
            </p:cNvPr>
            <p:cNvSpPr>
              <a:spLocks noChangeShapeType="1"/>
            </p:cNvSpPr>
            <p:nvPr/>
          </p:nvSpPr>
          <p:spPr bwMode="auto">
            <a:xfrm>
              <a:off x="2600" y="1805"/>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72" name="Rectangle 12" descr="羊皮纸">
              <a:extLst>
                <a:ext uri="{FF2B5EF4-FFF2-40B4-BE49-F238E27FC236}">
                  <a16:creationId xmlns:a16="http://schemas.microsoft.com/office/drawing/2014/main" id="{A9F83ECC-BA8B-4DF8-97C8-7A5022885030}"/>
                </a:ext>
              </a:extLst>
            </p:cNvPr>
            <p:cNvSpPr>
              <a:spLocks noChangeArrowheads="1"/>
            </p:cNvSpPr>
            <p:nvPr/>
          </p:nvSpPr>
          <p:spPr bwMode="auto">
            <a:xfrm>
              <a:off x="3368" y="1613"/>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a:t>
              </a:r>
              <a:endParaRPr kumimoji="1" lang="en-US" altLang="zh-CN" sz="2400">
                <a:ea typeface="宋体" panose="02010600030101010101" pitchFamily="2" charset="-122"/>
              </a:endParaRPr>
            </a:p>
          </p:txBody>
        </p:sp>
        <p:sp>
          <p:nvSpPr>
            <p:cNvPr id="578573" name="Rectangle 13" descr="羊皮纸">
              <a:extLst>
                <a:ext uri="{FF2B5EF4-FFF2-40B4-BE49-F238E27FC236}">
                  <a16:creationId xmlns:a16="http://schemas.microsoft.com/office/drawing/2014/main" id="{20E7015E-D2F6-4988-B04A-AFAC4C47116D}"/>
                </a:ext>
              </a:extLst>
            </p:cNvPr>
            <p:cNvSpPr>
              <a:spLocks noChangeArrowheads="1"/>
            </p:cNvSpPr>
            <p:nvPr/>
          </p:nvSpPr>
          <p:spPr bwMode="auto">
            <a:xfrm>
              <a:off x="3944" y="978"/>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65</a:t>
              </a:r>
              <a:endParaRPr kumimoji="1" lang="en-US" altLang="zh-CN" sz="2400">
                <a:ea typeface="宋体" panose="02010600030101010101" pitchFamily="2" charset="-122"/>
              </a:endParaRPr>
            </a:p>
          </p:txBody>
        </p:sp>
        <p:sp>
          <p:nvSpPr>
            <p:cNvPr id="578574" name="Line 14">
              <a:extLst>
                <a:ext uri="{FF2B5EF4-FFF2-40B4-BE49-F238E27FC236}">
                  <a16:creationId xmlns:a16="http://schemas.microsoft.com/office/drawing/2014/main" id="{2D1AE3BC-F5E9-40E7-8236-2C50D8F2951F}"/>
                </a:ext>
              </a:extLst>
            </p:cNvPr>
            <p:cNvSpPr>
              <a:spLocks noChangeShapeType="1"/>
            </p:cNvSpPr>
            <p:nvPr/>
          </p:nvSpPr>
          <p:spPr bwMode="auto">
            <a:xfrm flipH="1">
              <a:off x="3464" y="1170"/>
              <a:ext cx="576" cy="443"/>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75" name="Line 15">
              <a:extLst>
                <a:ext uri="{FF2B5EF4-FFF2-40B4-BE49-F238E27FC236}">
                  <a16:creationId xmlns:a16="http://schemas.microsoft.com/office/drawing/2014/main" id="{8FEB3142-37D7-4E14-93D7-A8FF071178BE}"/>
                </a:ext>
              </a:extLst>
            </p:cNvPr>
            <p:cNvSpPr>
              <a:spLocks noChangeShapeType="1"/>
            </p:cNvSpPr>
            <p:nvPr/>
          </p:nvSpPr>
          <p:spPr bwMode="auto">
            <a:xfrm>
              <a:off x="4376" y="1170"/>
              <a:ext cx="480" cy="441"/>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76" name="Rectangle 16" descr="羊皮纸">
              <a:extLst>
                <a:ext uri="{FF2B5EF4-FFF2-40B4-BE49-F238E27FC236}">
                  <a16:creationId xmlns:a16="http://schemas.microsoft.com/office/drawing/2014/main" id="{B70B0A1B-966B-4E1C-976F-A7F5CD0CB604}"/>
                </a:ext>
              </a:extLst>
            </p:cNvPr>
            <p:cNvSpPr>
              <a:spLocks noChangeArrowheads="1"/>
            </p:cNvSpPr>
            <p:nvPr/>
          </p:nvSpPr>
          <p:spPr bwMode="auto">
            <a:xfrm>
              <a:off x="1784" y="987"/>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a:t>
              </a:r>
              <a:endParaRPr kumimoji="1" lang="en-US" altLang="zh-CN" sz="2400">
                <a:ea typeface="宋体" panose="02010600030101010101" pitchFamily="2" charset="-122"/>
              </a:endParaRPr>
            </a:p>
          </p:txBody>
        </p:sp>
        <p:sp>
          <p:nvSpPr>
            <p:cNvPr id="578577" name="Line 17">
              <a:extLst>
                <a:ext uri="{FF2B5EF4-FFF2-40B4-BE49-F238E27FC236}">
                  <a16:creationId xmlns:a16="http://schemas.microsoft.com/office/drawing/2014/main" id="{B01495A1-6336-4408-9D1C-9778FB5AC313}"/>
                </a:ext>
              </a:extLst>
            </p:cNvPr>
            <p:cNvSpPr>
              <a:spLocks noChangeShapeType="1"/>
            </p:cNvSpPr>
            <p:nvPr/>
          </p:nvSpPr>
          <p:spPr bwMode="auto">
            <a:xfrm flipH="1">
              <a:off x="1592" y="1179"/>
              <a:ext cx="288"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78" name="Line 18">
              <a:extLst>
                <a:ext uri="{FF2B5EF4-FFF2-40B4-BE49-F238E27FC236}">
                  <a16:creationId xmlns:a16="http://schemas.microsoft.com/office/drawing/2014/main" id="{B540E729-2283-412C-8B1C-A537E1D45F5A}"/>
                </a:ext>
              </a:extLst>
            </p:cNvPr>
            <p:cNvSpPr>
              <a:spLocks noChangeShapeType="1"/>
            </p:cNvSpPr>
            <p:nvPr/>
          </p:nvSpPr>
          <p:spPr bwMode="auto">
            <a:xfrm>
              <a:off x="2216" y="1179"/>
              <a:ext cx="144" cy="43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79" name="Line 19">
              <a:extLst>
                <a:ext uri="{FF2B5EF4-FFF2-40B4-BE49-F238E27FC236}">
                  <a16:creationId xmlns:a16="http://schemas.microsoft.com/office/drawing/2014/main" id="{0367A583-840C-4EAE-BA24-5087771B9D46}"/>
                </a:ext>
              </a:extLst>
            </p:cNvPr>
            <p:cNvSpPr>
              <a:spLocks noChangeShapeType="1"/>
            </p:cNvSpPr>
            <p:nvPr/>
          </p:nvSpPr>
          <p:spPr bwMode="auto">
            <a:xfrm flipH="1">
              <a:off x="2120" y="651"/>
              <a:ext cx="960"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80" name="Line 20">
              <a:extLst>
                <a:ext uri="{FF2B5EF4-FFF2-40B4-BE49-F238E27FC236}">
                  <a16:creationId xmlns:a16="http://schemas.microsoft.com/office/drawing/2014/main" id="{603E0527-B16C-4BED-98DD-7F8BD6A690D1}"/>
                </a:ext>
              </a:extLst>
            </p:cNvPr>
            <p:cNvSpPr>
              <a:spLocks noChangeShapeType="1"/>
            </p:cNvSpPr>
            <p:nvPr/>
          </p:nvSpPr>
          <p:spPr bwMode="auto">
            <a:xfrm>
              <a:off x="3416" y="651"/>
              <a:ext cx="816" cy="33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81" name="Text Box 21">
              <a:extLst>
                <a:ext uri="{FF2B5EF4-FFF2-40B4-BE49-F238E27FC236}">
                  <a16:creationId xmlns:a16="http://schemas.microsoft.com/office/drawing/2014/main" id="{4E67B208-52CF-4906-B120-4431FC647EBB}"/>
                </a:ext>
              </a:extLst>
            </p:cNvPr>
            <p:cNvSpPr txBox="1">
              <a:spLocks noChangeArrowheads="1"/>
            </p:cNvSpPr>
            <p:nvPr/>
          </p:nvSpPr>
          <p:spPr bwMode="auto">
            <a:xfrm>
              <a:off x="2754" y="33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a</a:t>
              </a:r>
              <a:endParaRPr kumimoji="1" lang="en-US" altLang="zh-CN" sz="2400" b="1" i="1">
                <a:ea typeface="宋体" panose="02010600030101010101" pitchFamily="2" charset="-122"/>
              </a:endParaRPr>
            </a:p>
          </p:txBody>
        </p:sp>
        <p:sp>
          <p:nvSpPr>
            <p:cNvPr id="578582" name="Text Box 22">
              <a:extLst>
                <a:ext uri="{FF2B5EF4-FFF2-40B4-BE49-F238E27FC236}">
                  <a16:creationId xmlns:a16="http://schemas.microsoft.com/office/drawing/2014/main" id="{174A374A-DE77-4442-AA2F-A7C714EFAB48}"/>
                </a:ext>
              </a:extLst>
            </p:cNvPr>
            <p:cNvSpPr txBox="1">
              <a:spLocks noChangeArrowheads="1"/>
            </p:cNvSpPr>
            <p:nvPr/>
          </p:nvSpPr>
          <p:spPr bwMode="auto">
            <a:xfrm>
              <a:off x="3714" y="891"/>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c</a:t>
              </a:r>
              <a:endParaRPr kumimoji="1" lang="en-US" altLang="zh-CN" sz="2400" b="1" i="1">
                <a:ea typeface="宋体" panose="02010600030101010101" pitchFamily="2" charset="-122"/>
              </a:endParaRPr>
            </a:p>
          </p:txBody>
        </p:sp>
        <p:sp>
          <p:nvSpPr>
            <p:cNvPr id="578583" name="Text Box 23">
              <a:extLst>
                <a:ext uri="{FF2B5EF4-FFF2-40B4-BE49-F238E27FC236}">
                  <a16:creationId xmlns:a16="http://schemas.microsoft.com/office/drawing/2014/main" id="{B86981ED-D333-4126-BEAB-09FFA917FBDD}"/>
                </a:ext>
              </a:extLst>
            </p:cNvPr>
            <p:cNvSpPr txBox="1">
              <a:spLocks noChangeArrowheads="1"/>
            </p:cNvSpPr>
            <p:nvPr/>
          </p:nvSpPr>
          <p:spPr bwMode="auto">
            <a:xfrm>
              <a:off x="1554" y="89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sp>
          <p:nvSpPr>
            <p:cNvPr id="578584" name="Text Box 24">
              <a:extLst>
                <a:ext uri="{FF2B5EF4-FFF2-40B4-BE49-F238E27FC236}">
                  <a16:creationId xmlns:a16="http://schemas.microsoft.com/office/drawing/2014/main" id="{0A5BAAC7-8840-4F0C-9B4A-577637482272}"/>
                </a:ext>
              </a:extLst>
            </p:cNvPr>
            <p:cNvSpPr txBox="1">
              <a:spLocks noChangeArrowheads="1"/>
            </p:cNvSpPr>
            <p:nvPr/>
          </p:nvSpPr>
          <p:spPr bwMode="auto">
            <a:xfrm>
              <a:off x="1112" y="163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8585" name="Text Box 25">
              <a:extLst>
                <a:ext uri="{FF2B5EF4-FFF2-40B4-BE49-F238E27FC236}">
                  <a16:creationId xmlns:a16="http://schemas.microsoft.com/office/drawing/2014/main" id="{A7487AF5-A069-4CA6-999A-1389C7F0AA84}"/>
                </a:ext>
              </a:extLst>
            </p:cNvPr>
            <p:cNvSpPr txBox="1">
              <a:spLocks noChangeArrowheads="1"/>
            </p:cNvSpPr>
            <p:nvPr/>
          </p:nvSpPr>
          <p:spPr bwMode="auto">
            <a:xfrm>
              <a:off x="1976" y="1486"/>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e</a:t>
              </a:r>
              <a:endParaRPr kumimoji="1" lang="en-US" altLang="zh-CN" sz="2400" b="1" i="1">
                <a:ea typeface="宋体" panose="02010600030101010101" pitchFamily="2" charset="-122"/>
              </a:endParaRPr>
            </a:p>
          </p:txBody>
        </p:sp>
        <p:sp>
          <p:nvSpPr>
            <p:cNvPr id="578586" name="Text Box 26">
              <a:extLst>
                <a:ext uri="{FF2B5EF4-FFF2-40B4-BE49-F238E27FC236}">
                  <a16:creationId xmlns:a16="http://schemas.microsoft.com/office/drawing/2014/main" id="{4F5A0A06-9844-440B-95BF-4E835B265529}"/>
                </a:ext>
              </a:extLst>
            </p:cNvPr>
            <p:cNvSpPr txBox="1">
              <a:spLocks noChangeArrowheads="1"/>
            </p:cNvSpPr>
            <p:nvPr/>
          </p:nvSpPr>
          <p:spPr bwMode="auto">
            <a:xfrm>
              <a:off x="3119" y="1505"/>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8587" name="Text Box 27">
              <a:extLst>
                <a:ext uri="{FF2B5EF4-FFF2-40B4-BE49-F238E27FC236}">
                  <a16:creationId xmlns:a16="http://schemas.microsoft.com/office/drawing/2014/main" id="{D81F1976-A8AC-4EFA-BD8B-51483D180A5B}"/>
                </a:ext>
              </a:extLst>
            </p:cNvPr>
            <p:cNvSpPr txBox="1">
              <a:spLocks noChangeArrowheads="1"/>
            </p:cNvSpPr>
            <p:nvPr/>
          </p:nvSpPr>
          <p:spPr bwMode="auto">
            <a:xfrm>
              <a:off x="4338" y="148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8588" name="Line 28">
              <a:extLst>
                <a:ext uri="{FF2B5EF4-FFF2-40B4-BE49-F238E27FC236}">
                  <a16:creationId xmlns:a16="http://schemas.microsoft.com/office/drawing/2014/main" id="{808A3395-2469-44F3-BA18-9A37A54A98A7}"/>
                </a:ext>
              </a:extLst>
            </p:cNvPr>
            <p:cNvSpPr>
              <a:spLocks noChangeShapeType="1"/>
            </p:cNvSpPr>
            <p:nvPr/>
          </p:nvSpPr>
          <p:spPr bwMode="auto">
            <a:xfrm>
              <a:off x="3800" y="180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89" name="Line 29">
              <a:extLst>
                <a:ext uri="{FF2B5EF4-FFF2-40B4-BE49-F238E27FC236}">
                  <a16:creationId xmlns:a16="http://schemas.microsoft.com/office/drawing/2014/main" id="{358B6DCC-1BF9-49B3-B493-48D194E20072}"/>
                </a:ext>
              </a:extLst>
            </p:cNvPr>
            <p:cNvSpPr>
              <a:spLocks noChangeShapeType="1"/>
            </p:cNvSpPr>
            <p:nvPr/>
          </p:nvSpPr>
          <p:spPr bwMode="auto">
            <a:xfrm>
              <a:off x="3464" y="1803"/>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90" name="AutoShape 30" descr="新闻纸">
              <a:extLst>
                <a:ext uri="{FF2B5EF4-FFF2-40B4-BE49-F238E27FC236}">
                  <a16:creationId xmlns:a16="http://schemas.microsoft.com/office/drawing/2014/main" id="{D1D0D81B-7532-474E-AC60-4C10F850C3BB}"/>
                </a:ext>
              </a:extLst>
            </p:cNvPr>
            <p:cNvSpPr>
              <a:spLocks noChangeArrowheads="1"/>
            </p:cNvSpPr>
            <p:nvPr/>
          </p:nvSpPr>
          <p:spPr bwMode="auto">
            <a:xfrm>
              <a:off x="453" y="867"/>
              <a:ext cx="896" cy="382"/>
            </a:xfrm>
            <a:prstGeom prst="wedgeRectCallout">
              <a:avLst>
                <a:gd name="adj1" fmla="val 66741"/>
                <a:gd name="adj2" fmla="val 151046"/>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ea typeface="宋体" panose="02010600030101010101" pitchFamily="2" charset="-122"/>
              </a:endParaRPr>
            </a:p>
          </p:txBody>
        </p:sp>
        <p:sp>
          <p:nvSpPr>
            <p:cNvPr id="578591" name="Text Box 31" descr="新闻纸">
              <a:extLst>
                <a:ext uri="{FF2B5EF4-FFF2-40B4-BE49-F238E27FC236}">
                  <a16:creationId xmlns:a16="http://schemas.microsoft.com/office/drawing/2014/main" id="{CEEE8EC3-59DF-43D5-8CF9-65183EBE25F0}"/>
                </a:ext>
              </a:extLst>
            </p:cNvPr>
            <p:cNvSpPr txBox="1">
              <a:spLocks noChangeArrowheads="1"/>
            </p:cNvSpPr>
            <p:nvPr/>
          </p:nvSpPr>
          <p:spPr bwMode="auto">
            <a:xfrm>
              <a:off x="491" y="903"/>
              <a:ext cx="847" cy="327"/>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chemeClr val="tx2"/>
                  </a:solidFill>
                </a:rPr>
                <a:t>删除</a:t>
              </a:r>
              <a:r>
                <a:rPr kumimoji="1" lang="en-US" altLang="zh-CN" sz="2800" b="1">
                  <a:solidFill>
                    <a:schemeClr val="tx2"/>
                  </a:solidFill>
                </a:rPr>
                <a:t>10</a:t>
              </a:r>
              <a:endParaRPr kumimoji="1" lang="en-US" altLang="zh-CN" sz="2400">
                <a:ea typeface="宋体" panose="02010600030101010101" pitchFamily="2" charset="-122"/>
              </a:endParaRPr>
            </a:p>
          </p:txBody>
        </p:sp>
        <p:sp>
          <p:nvSpPr>
            <p:cNvPr id="578592" name="Freeform 32">
              <a:extLst>
                <a:ext uri="{FF2B5EF4-FFF2-40B4-BE49-F238E27FC236}">
                  <a16:creationId xmlns:a16="http://schemas.microsoft.com/office/drawing/2014/main" id="{C2A9ADAF-A44F-4DC4-AE40-911C484BFB6B}"/>
                </a:ext>
              </a:extLst>
            </p:cNvPr>
            <p:cNvSpPr>
              <a:spLocks/>
            </p:cNvSpPr>
            <p:nvPr/>
          </p:nvSpPr>
          <p:spPr bwMode="auto">
            <a:xfrm>
              <a:off x="2504" y="894"/>
              <a:ext cx="1152" cy="160"/>
            </a:xfrm>
            <a:custGeom>
              <a:avLst/>
              <a:gdLst>
                <a:gd name="T0" fmla="*/ 1152 w 1152"/>
                <a:gd name="T1" fmla="*/ 112 h 160"/>
                <a:gd name="T2" fmla="*/ 1008 w 1152"/>
                <a:gd name="T3" fmla="*/ 64 h 160"/>
                <a:gd name="T4" fmla="*/ 768 w 1152"/>
                <a:gd name="T5" fmla="*/ 16 h 160"/>
                <a:gd name="T6" fmla="*/ 384 w 1152"/>
                <a:gd name="T7" fmla="*/ 16 h 160"/>
                <a:gd name="T8" fmla="*/ 96 w 1152"/>
                <a:gd name="T9" fmla="*/ 112 h 160"/>
                <a:gd name="T10" fmla="*/ 0 w 1152"/>
                <a:gd name="T11" fmla="*/ 160 h 160"/>
              </a:gdLst>
              <a:ahLst/>
              <a:cxnLst>
                <a:cxn ang="0">
                  <a:pos x="T0" y="T1"/>
                </a:cxn>
                <a:cxn ang="0">
                  <a:pos x="T2" y="T3"/>
                </a:cxn>
                <a:cxn ang="0">
                  <a:pos x="T4" y="T5"/>
                </a:cxn>
                <a:cxn ang="0">
                  <a:pos x="T6" y="T7"/>
                </a:cxn>
                <a:cxn ang="0">
                  <a:pos x="T8" y="T9"/>
                </a:cxn>
                <a:cxn ang="0">
                  <a:pos x="T10" y="T11"/>
                </a:cxn>
              </a:cxnLst>
              <a:rect l="0" t="0" r="r" b="b"/>
              <a:pathLst>
                <a:path w="1152" h="160">
                  <a:moveTo>
                    <a:pt x="1152" y="112"/>
                  </a:moveTo>
                  <a:cubicBezTo>
                    <a:pt x="1112" y="96"/>
                    <a:pt x="1072" y="80"/>
                    <a:pt x="1008" y="64"/>
                  </a:cubicBezTo>
                  <a:cubicBezTo>
                    <a:pt x="944" y="48"/>
                    <a:pt x="872" y="24"/>
                    <a:pt x="768" y="16"/>
                  </a:cubicBezTo>
                  <a:cubicBezTo>
                    <a:pt x="664" y="8"/>
                    <a:pt x="496" y="0"/>
                    <a:pt x="384" y="16"/>
                  </a:cubicBezTo>
                  <a:cubicBezTo>
                    <a:pt x="272" y="32"/>
                    <a:pt x="160" y="88"/>
                    <a:pt x="96" y="112"/>
                  </a:cubicBezTo>
                  <a:cubicBezTo>
                    <a:pt x="32" y="136"/>
                    <a:pt x="16" y="160"/>
                    <a:pt x="0" y="160"/>
                  </a:cubicBezTo>
                </a:path>
              </a:pathLst>
            </a:custGeom>
            <a:noFill/>
            <a:ln w="28575" cap="flat" cmpd="sng">
              <a:solidFill>
                <a:schemeClr val="tx1"/>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93" name="Freeform 33">
              <a:extLst>
                <a:ext uri="{FF2B5EF4-FFF2-40B4-BE49-F238E27FC236}">
                  <a16:creationId xmlns:a16="http://schemas.microsoft.com/office/drawing/2014/main" id="{1402740D-CA1D-45BA-BAA2-3FF4A806C22B}"/>
                </a:ext>
              </a:extLst>
            </p:cNvPr>
            <p:cNvSpPr>
              <a:spLocks/>
            </p:cNvSpPr>
            <p:nvPr/>
          </p:nvSpPr>
          <p:spPr bwMode="auto">
            <a:xfrm>
              <a:off x="1784" y="1478"/>
              <a:ext cx="432" cy="152"/>
            </a:xfrm>
            <a:custGeom>
              <a:avLst/>
              <a:gdLst>
                <a:gd name="T0" fmla="*/ 432 w 432"/>
                <a:gd name="T1" fmla="*/ 104 h 152"/>
                <a:gd name="T2" fmla="*/ 384 w 432"/>
                <a:gd name="T3" fmla="*/ 56 h 152"/>
                <a:gd name="T4" fmla="*/ 288 w 432"/>
                <a:gd name="T5" fmla="*/ 8 h 152"/>
                <a:gd name="T6" fmla="*/ 192 w 432"/>
                <a:gd name="T7" fmla="*/ 8 h 152"/>
                <a:gd name="T8" fmla="*/ 96 w 432"/>
                <a:gd name="T9" fmla="*/ 56 h 152"/>
                <a:gd name="T10" fmla="*/ 0 w 432"/>
                <a:gd name="T11" fmla="*/ 152 h 152"/>
              </a:gdLst>
              <a:ahLst/>
              <a:cxnLst>
                <a:cxn ang="0">
                  <a:pos x="T0" y="T1"/>
                </a:cxn>
                <a:cxn ang="0">
                  <a:pos x="T2" y="T3"/>
                </a:cxn>
                <a:cxn ang="0">
                  <a:pos x="T4" y="T5"/>
                </a:cxn>
                <a:cxn ang="0">
                  <a:pos x="T6" y="T7"/>
                </a:cxn>
                <a:cxn ang="0">
                  <a:pos x="T8" y="T9"/>
                </a:cxn>
                <a:cxn ang="0">
                  <a:pos x="T10" y="T11"/>
                </a:cxn>
              </a:cxnLst>
              <a:rect l="0" t="0" r="r" b="b"/>
              <a:pathLst>
                <a:path w="432" h="152">
                  <a:moveTo>
                    <a:pt x="432" y="104"/>
                  </a:moveTo>
                  <a:cubicBezTo>
                    <a:pt x="420" y="88"/>
                    <a:pt x="408" y="72"/>
                    <a:pt x="384" y="56"/>
                  </a:cubicBezTo>
                  <a:cubicBezTo>
                    <a:pt x="360" y="40"/>
                    <a:pt x="320" y="16"/>
                    <a:pt x="288" y="8"/>
                  </a:cubicBezTo>
                  <a:cubicBezTo>
                    <a:pt x="256" y="0"/>
                    <a:pt x="224" y="0"/>
                    <a:pt x="192" y="8"/>
                  </a:cubicBezTo>
                  <a:cubicBezTo>
                    <a:pt x="160" y="16"/>
                    <a:pt x="128" y="32"/>
                    <a:pt x="96" y="56"/>
                  </a:cubicBezTo>
                  <a:cubicBezTo>
                    <a:pt x="64" y="80"/>
                    <a:pt x="16" y="136"/>
                    <a:pt x="0" y="152"/>
                  </a:cubicBezTo>
                </a:path>
              </a:pathLst>
            </a:custGeom>
            <a:noFill/>
            <a:ln w="38100" cap="flat" cmpd="sng">
              <a:solidFill>
                <a:schemeClr val="tx1"/>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94" name="Rectangle 34" descr="羊皮纸">
              <a:extLst>
                <a:ext uri="{FF2B5EF4-FFF2-40B4-BE49-F238E27FC236}">
                  <a16:creationId xmlns:a16="http://schemas.microsoft.com/office/drawing/2014/main" id="{D0F45790-1A7F-4BB1-A494-F99DACDFA1D3}"/>
                </a:ext>
              </a:extLst>
            </p:cNvPr>
            <p:cNvSpPr>
              <a:spLocks noChangeArrowheads="1"/>
            </p:cNvSpPr>
            <p:nvPr/>
          </p:nvSpPr>
          <p:spPr bwMode="auto">
            <a:xfrm>
              <a:off x="4232" y="3260"/>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80</a:t>
              </a:r>
              <a:endParaRPr kumimoji="1" lang="en-US" altLang="zh-CN" sz="2400">
                <a:ea typeface="宋体" panose="02010600030101010101" pitchFamily="2" charset="-122"/>
              </a:endParaRPr>
            </a:p>
          </p:txBody>
        </p:sp>
        <p:sp>
          <p:nvSpPr>
            <p:cNvPr id="578595" name="Line 35">
              <a:extLst>
                <a:ext uri="{FF2B5EF4-FFF2-40B4-BE49-F238E27FC236}">
                  <a16:creationId xmlns:a16="http://schemas.microsoft.com/office/drawing/2014/main" id="{AB92B494-2540-47FD-9994-FC41B1925032}"/>
                </a:ext>
              </a:extLst>
            </p:cNvPr>
            <p:cNvSpPr>
              <a:spLocks noChangeShapeType="1"/>
            </p:cNvSpPr>
            <p:nvPr/>
          </p:nvSpPr>
          <p:spPr bwMode="auto">
            <a:xfrm>
              <a:off x="4664" y="345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96" name="Line 36">
              <a:extLst>
                <a:ext uri="{FF2B5EF4-FFF2-40B4-BE49-F238E27FC236}">
                  <a16:creationId xmlns:a16="http://schemas.microsoft.com/office/drawing/2014/main" id="{25F3D861-01AB-49BD-82FB-95C7825DB011}"/>
                </a:ext>
              </a:extLst>
            </p:cNvPr>
            <p:cNvSpPr>
              <a:spLocks noChangeShapeType="1"/>
            </p:cNvSpPr>
            <p:nvPr/>
          </p:nvSpPr>
          <p:spPr bwMode="auto">
            <a:xfrm>
              <a:off x="4328" y="345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97" name="Rectangle 37" descr="羊皮纸">
              <a:extLst>
                <a:ext uri="{FF2B5EF4-FFF2-40B4-BE49-F238E27FC236}">
                  <a16:creationId xmlns:a16="http://schemas.microsoft.com/office/drawing/2014/main" id="{EC7D0EAF-BE88-483F-8A1B-C4E4CA9DDFB8}"/>
                </a:ext>
              </a:extLst>
            </p:cNvPr>
            <p:cNvSpPr>
              <a:spLocks noChangeArrowheads="1"/>
            </p:cNvSpPr>
            <p:nvPr/>
          </p:nvSpPr>
          <p:spPr bwMode="auto">
            <a:xfrm>
              <a:off x="1544" y="3262"/>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30  40</a:t>
              </a:r>
              <a:endParaRPr kumimoji="1" lang="en-US" altLang="zh-CN" sz="2400">
                <a:ea typeface="宋体" panose="02010600030101010101" pitchFamily="2" charset="-122"/>
              </a:endParaRPr>
            </a:p>
          </p:txBody>
        </p:sp>
        <p:sp>
          <p:nvSpPr>
            <p:cNvPr id="578598" name="Line 38">
              <a:extLst>
                <a:ext uri="{FF2B5EF4-FFF2-40B4-BE49-F238E27FC236}">
                  <a16:creationId xmlns:a16="http://schemas.microsoft.com/office/drawing/2014/main" id="{1325D24D-9A5B-44E3-B05C-FE214606E761}"/>
                </a:ext>
              </a:extLst>
            </p:cNvPr>
            <p:cNvSpPr>
              <a:spLocks noChangeShapeType="1"/>
            </p:cNvSpPr>
            <p:nvPr/>
          </p:nvSpPr>
          <p:spPr bwMode="auto">
            <a:xfrm>
              <a:off x="1976" y="345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599" name="Line 39">
              <a:extLst>
                <a:ext uri="{FF2B5EF4-FFF2-40B4-BE49-F238E27FC236}">
                  <a16:creationId xmlns:a16="http://schemas.microsoft.com/office/drawing/2014/main" id="{95134C0C-B41F-4EE7-B5E6-0265DF89C021}"/>
                </a:ext>
              </a:extLst>
            </p:cNvPr>
            <p:cNvSpPr>
              <a:spLocks noChangeShapeType="1"/>
            </p:cNvSpPr>
            <p:nvPr/>
          </p:nvSpPr>
          <p:spPr bwMode="auto">
            <a:xfrm>
              <a:off x="2312" y="3454"/>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600" name="Rectangle 40" descr="羊皮纸">
              <a:extLst>
                <a:ext uri="{FF2B5EF4-FFF2-40B4-BE49-F238E27FC236}">
                  <a16:creationId xmlns:a16="http://schemas.microsoft.com/office/drawing/2014/main" id="{B1C4029A-4611-4CDB-8FF9-08E699514B57}"/>
                </a:ext>
              </a:extLst>
            </p:cNvPr>
            <p:cNvSpPr>
              <a:spLocks noChangeArrowheads="1"/>
            </p:cNvSpPr>
            <p:nvPr/>
          </p:nvSpPr>
          <p:spPr bwMode="auto">
            <a:xfrm>
              <a:off x="3032" y="3262"/>
              <a:ext cx="528"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60</a:t>
              </a:r>
              <a:endParaRPr kumimoji="1" lang="en-US" altLang="zh-CN" sz="2400">
                <a:ea typeface="宋体" panose="02010600030101010101" pitchFamily="2" charset="-122"/>
              </a:endParaRPr>
            </a:p>
          </p:txBody>
        </p:sp>
        <p:sp>
          <p:nvSpPr>
            <p:cNvPr id="578601" name="Text Box 41">
              <a:extLst>
                <a:ext uri="{FF2B5EF4-FFF2-40B4-BE49-F238E27FC236}">
                  <a16:creationId xmlns:a16="http://schemas.microsoft.com/office/drawing/2014/main" id="{CC30410D-A41C-4343-B10C-A30A5C0FB60B}"/>
                </a:ext>
              </a:extLst>
            </p:cNvPr>
            <p:cNvSpPr txBox="1">
              <a:spLocks noChangeArrowheads="1"/>
            </p:cNvSpPr>
            <p:nvPr/>
          </p:nvSpPr>
          <p:spPr bwMode="auto">
            <a:xfrm>
              <a:off x="2783" y="3154"/>
              <a:ext cx="2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f</a:t>
              </a:r>
              <a:endParaRPr kumimoji="1" lang="en-US" altLang="zh-CN" sz="2400" b="1" i="1">
                <a:ea typeface="宋体" panose="02010600030101010101" pitchFamily="2" charset="-122"/>
              </a:endParaRPr>
            </a:p>
          </p:txBody>
        </p:sp>
        <p:sp>
          <p:nvSpPr>
            <p:cNvPr id="578602" name="Text Box 42">
              <a:extLst>
                <a:ext uri="{FF2B5EF4-FFF2-40B4-BE49-F238E27FC236}">
                  <a16:creationId xmlns:a16="http://schemas.microsoft.com/office/drawing/2014/main" id="{36C6E7C7-BE4E-47E6-A01E-A50E57BF21AD}"/>
                </a:ext>
              </a:extLst>
            </p:cNvPr>
            <p:cNvSpPr txBox="1">
              <a:spLocks noChangeArrowheads="1"/>
            </p:cNvSpPr>
            <p:nvPr/>
          </p:nvSpPr>
          <p:spPr bwMode="auto">
            <a:xfrm>
              <a:off x="4002" y="3135"/>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h</a:t>
              </a:r>
              <a:endParaRPr kumimoji="1" lang="en-US" altLang="zh-CN" sz="2400" b="1" i="1">
                <a:ea typeface="宋体" panose="02010600030101010101" pitchFamily="2" charset="-122"/>
              </a:endParaRPr>
            </a:p>
          </p:txBody>
        </p:sp>
        <p:sp>
          <p:nvSpPr>
            <p:cNvPr id="578603" name="Line 43">
              <a:extLst>
                <a:ext uri="{FF2B5EF4-FFF2-40B4-BE49-F238E27FC236}">
                  <a16:creationId xmlns:a16="http://schemas.microsoft.com/office/drawing/2014/main" id="{F855A1C9-BA02-4DD5-BCB4-86953F35DE98}"/>
                </a:ext>
              </a:extLst>
            </p:cNvPr>
            <p:cNvSpPr>
              <a:spLocks noChangeShapeType="1"/>
            </p:cNvSpPr>
            <p:nvPr/>
          </p:nvSpPr>
          <p:spPr bwMode="auto">
            <a:xfrm>
              <a:off x="3464" y="345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604" name="Line 44">
              <a:extLst>
                <a:ext uri="{FF2B5EF4-FFF2-40B4-BE49-F238E27FC236}">
                  <a16:creationId xmlns:a16="http://schemas.microsoft.com/office/drawing/2014/main" id="{924E09A6-F5ED-44CB-8315-5084EF411DEA}"/>
                </a:ext>
              </a:extLst>
            </p:cNvPr>
            <p:cNvSpPr>
              <a:spLocks noChangeShapeType="1"/>
            </p:cNvSpPr>
            <p:nvPr/>
          </p:nvSpPr>
          <p:spPr bwMode="auto">
            <a:xfrm>
              <a:off x="3128" y="345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605" name="Line 45">
              <a:extLst>
                <a:ext uri="{FF2B5EF4-FFF2-40B4-BE49-F238E27FC236}">
                  <a16:creationId xmlns:a16="http://schemas.microsoft.com/office/drawing/2014/main" id="{2421CC96-AF61-450F-840C-1C08AE285713}"/>
                </a:ext>
              </a:extLst>
            </p:cNvPr>
            <p:cNvSpPr>
              <a:spLocks noChangeShapeType="1"/>
            </p:cNvSpPr>
            <p:nvPr/>
          </p:nvSpPr>
          <p:spPr bwMode="auto">
            <a:xfrm>
              <a:off x="1640" y="3452"/>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606" name="Rectangle 46" descr="羊皮纸">
              <a:extLst>
                <a:ext uri="{FF2B5EF4-FFF2-40B4-BE49-F238E27FC236}">
                  <a16:creationId xmlns:a16="http://schemas.microsoft.com/office/drawing/2014/main" id="{1A4CC541-4FC3-4FFC-98D7-CAD48F101C97}"/>
                </a:ext>
              </a:extLst>
            </p:cNvPr>
            <p:cNvSpPr>
              <a:spLocks noChangeArrowheads="1"/>
            </p:cNvSpPr>
            <p:nvPr/>
          </p:nvSpPr>
          <p:spPr bwMode="auto">
            <a:xfrm>
              <a:off x="2600" y="2494"/>
              <a:ext cx="864"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3200" b="1">
                  <a:solidFill>
                    <a:srgbClr val="CC3300"/>
                  </a:solidFill>
                  <a:latin typeface="Arial Narrow" panose="020B0606020202030204" pitchFamily="34" charset="0"/>
                  <a:ea typeface="宋体" panose="02010600030101010101" pitchFamily="2" charset="-122"/>
                </a:rPr>
                <a:t>58  65</a:t>
              </a:r>
              <a:endParaRPr kumimoji="1" lang="en-US" altLang="zh-CN" sz="2400">
                <a:ea typeface="宋体" panose="02010600030101010101" pitchFamily="2" charset="-122"/>
              </a:endParaRPr>
            </a:p>
          </p:txBody>
        </p:sp>
        <p:sp>
          <p:nvSpPr>
            <p:cNvPr id="578607" name="Text Box 47">
              <a:extLst>
                <a:ext uri="{FF2B5EF4-FFF2-40B4-BE49-F238E27FC236}">
                  <a16:creationId xmlns:a16="http://schemas.microsoft.com/office/drawing/2014/main" id="{0B6A587B-BE79-4378-AB7D-A0409C68E989}"/>
                </a:ext>
              </a:extLst>
            </p:cNvPr>
            <p:cNvSpPr txBox="1">
              <a:spLocks noChangeArrowheads="1"/>
            </p:cNvSpPr>
            <p:nvPr/>
          </p:nvSpPr>
          <p:spPr bwMode="auto">
            <a:xfrm>
              <a:off x="1300" y="316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d</a:t>
              </a:r>
              <a:endParaRPr kumimoji="1" lang="en-US" altLang="zh-CN" sz="2400" b="1" i="1">
                <a:ea typeface="宋体" panose="02010600030101010101" pitchFamily="2" charset="-122"/>
              </a:endParaRPr>
            </a:p>
          </p:txBody>
        </p:sp>
        <p:sp>
          <p:nvSpPr>
            <p:cNvPr id="578608" name="Line 48">
              <a:extLst>
                <a:ext uri="{FF2B5EF4-FFF2-40B4-BE49-F238E27FC236}">
                  <a16:creationId xmlns:a16="http://schemas.microsoft.com/office/drawing/2014/main" id="{0D60DB50-F390-4B0D-ABF4-54D0590CA657}"/>
                </a:ext>
              </a:extLst>
            </p:cNvPr>
            <p:cNvSpPr>
              <a:spLocks noChangeShapeType="1"/>
            </p:cNvSpPr>
            <p:nvPr/>
          </p:nvSpPr>
          <p:spPr bwMode="auto">
            <a:xfrm flipH="1">
              <a:off x="1784" y="2686"/>
              <a:ext cx="912" cy="57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609" name="Line 49">
              <a:extLst>
                <a:ext uri="{FF2B5EF4-FFF2-40B4-BE49-F238E27FC236}">
                  <a16:creationId xmlns:a16="http://schemas.microsoft.com/office/drawing/2014/main" id="{12B7048B-A013-49D6-8029-71867AD2F1AF}"/>
                </a:ext>
              </a:extLst>
            </p:cNvPr>
            <p:cNvSpPr>
              <a:spLocks noChangeShapeType="1"/>
            </p:cNvSpPr>
            <p:nvPr/>
          </p:nvSpPr>
          <p:spPr bwMode="auto">
            <a:xfrm>
              <a:off x="3032" y="2686"/>
              <a:ext cx="192" cy="576"/>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610" name="Line 50">
              <a:extLst>
                <a:ext uri="{FF2B5EF4-FFF2-40B4-BE49-F238E27FC236}">
                  <a16:creationId xmlns:a16="http://schemas.microsoft.com/office/drawing/2014/main" id="{B25B423B-47BC-47CA-BB60-CBA07E96D8C9}"/>
                </a:ext>
              </a:extLst>
            </p:cNvPr>
            <p:cNvSpPr>
              <a:spLocks noChangeShapeType="1"/>
            </p:cNvSpPr>
            <p:nvPr/>
          </p:nvSpPr>
          <p:spPr bwMode="auto">
            <a:xfrm>
              <a:off x="3368" y="2686"/>
              <a:ext cx="1056" cy="57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611" name="Text Box 51">
              <a:extLst>
                <a:ext uri="{FF2B5EF4-FFF2-40B4-BE49-F238E27FC236}">
                  <a16:creationId xmlns:a16="http://schemas.microsoft.com/office/drawing/2014/main" id="{35DA3BB7-1331-4F7D-A790-068B6C428362}"/>
                </a:ext>
              </a:extLst>
            </p:cNvPr>
            <p:cNvSpPr txBox="1">
              <a:spLocks noChangeArrowheads="1"/>
            </p:cNvSpPr>
            <p:nvPr/>
          </p:nvSpPr>
          <p:spPr bwMode="auto">
            <a:xfrm>
              <a:off x="2356" y="2417"/>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ea typeface="宋体" panose="02010600030101010101" pitchFamily="2" charset="-122"/>
                </a:rPr>
                <a:t>b</a:t>
              </a:r>
              <a:endParaRPr kumimoji="1" lang="en-US" altLang="zh-CN" sz="2400" b="1" i="1">
                <a:ea typeface="宋体" panose="02010600030101010101" pitchFamily="2" charset="-122"/>
              </a:endParaRPr>
            </a:p>
          </p:txBody>
        </p:sp>
      </p:gr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5A8F6B8-E177-47A3-AEB4-0FC7F18177B7}"/>
              </a:ext>
            </a:extLst>
          </p:cNvPr>
          <p:cNvSpPr>
            <a:spLocks noGrp="1"/>
          </p:cNvSpPr>
          <p:nvPr>
            <p:ph type="sldNum" sz="quarter" idx="11"/>
          </p:nvPr>
        </p:nvSpPr>
        <p:spPr/>
        <p:txBody>
          <a:bodyPr/>
          <a:lstStyle/>
          <a:p>
            <a:fld id="{E21FFD76-0F63-4CC5-925A-B27878E8965E}" type="slidenum">
              <a:rPr lang="en-US" altLang="zh-CN"/>
              <a:pPr/>
              <a:t>165</a:t>
            </a:fld>
            <a:endParaRPr lang="en-US" altLang="zh-CN"/>
          </a:p>
        </p:txBody>
      </p:sp>
      <p:sp>
        <p:nvSpPr>
          <p:cNvPr id="845826" name="Rectangle 2">
            <a:extLst>
              <a:ext uri="{FF2B5EF4-FFF2-40B4-BE49-F238E27FC236}">
                <a16:creationId xmlns:a16="http://schemas.microsoft.com/office/drawing/2014/main" id="{B8BAE848-F2DD-4A3D-BC97-32AD526250D3}"/>
              </a:ext>
            </a:extLst>
          </p:cNvPr>
          <p:cNvSpPr>
            <a:spLocks noGrp="1" noChangeArrowheads="1"/>
          </p:cNvSpPr>
          <p:nvPr>
            <p:ph type="title"/>
          </p:nvPr>
        </p:nvSpPr>
        <p:spPr>
          <a:xfrm>
            <a:off x="457200" y="457200"/>
            <a:ext cx="8229600" cy="919163"/>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B </a:t>
            </a:r>
            <a:r>
              <a:rPr lang="zh-CN" altLang="en-US" sz="4000" b="1">
                <a:solidFill>
                  <a:schemeClr val="tx2"/>
                </a:solidFill>
                <a:latin typeface="华文新魏" panose="02010800040101010101" pitchFamily="2" charset="-122"/>
                <a:ea typeface="华文新魏" panose="02010800040101010101" pitchFamily="2" charset="-122"/>
              </a:rPr>
              <a:t>树的删除算法</a:t>
            </a:r>
            <a:r>
              <a:rPr lang="zh-CN" altLang="en-US"/>
              <a:t> </a:t>
            </a:r>
          </a:p>
        </p:txBody>
      </p:sp>
      <p:sp>
        <p:nvSpPr>
          <p:cNvPr id="845827" name="Rectangle 3">
            <a:extLst>
              <a:ext uri="{FF2B5EF4-FFF2-40B4-BE49-F238E27FC236}">
                <a16:creationId xmlns:a16="http://schemas.microsoft.com/office/drawing/2014/main" id="{337EA417-3D6A-4350-B3E7-DDF0F7939CAE}"/>
              </a:ext>
            </a:extLst>
          </p:cNvPr>
          <p:cNvSpPr>
            <a:spLocks noGrp="1" noChangeArrowheads="1"/>
          </p:cNvSpPr>
          <p:nvPr>
            <p:ph type="body" idx="1"/>
          </p:nvPr>
        </p:nvSpPr>
        <p:spPr>
          <a:xfrm>
            <a:off x="519113" y="1376363"/>
            <a:ext cx="8229600" cy="5219700"/>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Btree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Remove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Triple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loc</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Search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r>
              <a:rPr lang="en-US" altLang="zh-CN" sz="2800" b="1">
                <a:solidFill>
                  <a:schemeClr val="tx2"/>
                </a:solidFill>
                <a:latin typeface="Times New Roman" panose="02020603050405020304" pitchFamily="18" charset="0"/>
                <a:ea typeface="隶书" panose="02010509060101010101" pitchFamily="49" charset="-122"/>
              </a:rPr>
              <a:t>x</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(loc.tag</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未找到</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不删除</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MtreeNode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loc.r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找到</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loc.i</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楷体_GB2312" panose="0201060903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ptr[j]</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非叶结点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楷体_GB2312" panose="0201060903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ptr[j]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GetNode (s)</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读取子树结点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找最左下结点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楷体_GB2312" panose="02010609030101010101" pitchFamily="49" charset="-122"/>
              </a:rPr>
              <a:t>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ptr[0]</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584BCEC-BCCB-418D-88EF-E68835A43E7D}"/>
              </a:ext>
            </a:extLst>
          </p:cNvPr>
          <p:cNvSpPr>
            <a:spLocks noGrp="1"/>
          </p:cNvSpPr>
          <p:nvPr>
            <p:ph type="sldNum" sz="quarter" idx="11"/>
          </p:nvPr>
        </p:nvSpPr>
        <p:spPr/>
        <p:txBody>
          <a:bodyPr/>
          <a:lstStyle/>
          <a:p>
            <a:fld id="{2EF2668D-D7B2-4E8A-B6AA-AE31042C8D7A}" type="slidenum">
              <a:rPr lang="en-US" altLang="zh-CN"/>
              <a:pPr/>
              <a:t>166</a:t>
            </a:fld>
            <a:endParaRPr lang="en-US" altLang="zh-CN"/>
          </a:p>
        </p:txBody>
      </p:sp>
      <p:sp>
        <p:nvSpPr>
          <p:cNvPr id="579588" name="Rectangle 4">
            <a:extLst>
              <a:ext uri="{FF2B5EF4-FFF2-40B4-BE49-F238E27FC236}">
                <a16:creationId xmlns:a16="http://schemas.microsoft.com/office/drawing/2014/main" id="{03A25003-CB78-40FC-8FE2-D5DCD1C55816}"/>
              </a:ext>
            </a:extLst>
          </p:cNvPr>
          <p:cNvSpPr>
            <a:spLocks noGrp="1" noChangeArrowheads="1"/>
          </p:cNvSpPr>
          <p:nvPr>
            <p:ph type="body" idx="1"/>
          </p:nvPr>
        </p:nvSpPr>
        <p:spPr>
          <a:xfrm>
            <a:off x="457200" y="692150"/>
            <a:ext cx="8229600" cy="5724525"/>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楷体_GB2312" panose="02010609030101010101" pitchFamily="49" charset="-122"/>
              </a:rPr>
              <a:t>p</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key[j]</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楷体_GB2312" panose="02010609030101010101" pitchFamily="49" charset="-122"/>
              </a:rPr>
              <a:t>q</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key[1]</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从叶结点替补</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compress (q</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在叶结点删除</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q</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到叶结点删除</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else </a:t>
            </a:r>
            <a:r>
              <a:rPr kumimoji="1" lang="en-US" altLang="zh-CN" sz="2800">
                <a:latin typeface="Times New Roman" panose="02020603050405020304" pitchFamily="18" charset="0"/>
                <a:ea typeface="隶书" panose="02010509060101010101" pitchFamily="49" charset="-122"/>
              </a:rPr>
              <a:t>compress (p</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j)</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结点直接删除</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d = (m+1)/2</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求</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zh-CN" altLang="en-US" sz="2800" b="1">
                <a:solidFill>
                  <a:schemeClr val="tx2"/>
                </a:solidFill>
                <a:latin typeface="Times New Roman" panose="02020603050405020304" pitchFamily="18" charset="0"/>
                <a:ea typeface="隶书" panose="02010509060101010101" pitchFamily="49" charset="-122"/>
                <a:sym typeface="Symbol" panose="05050102010706020507" pitchFamily="18" charset="2"/>
              </a:rPr>
              <a:t></a:t>
            </a:r>
            <a:r>
              <a:rPr kumimoji="1" lang="en-US" altLang="zh-CN" sz="2800" b="1">
                <a:solidFill>
                  <a:schemeClr val="tx2"/>
                </a:solidFill>
                <a:latin typeface="Times New Roman" panose="02020603050405020304" pitchFamily="18" charset="0"/>
                <a:ea typeface="隶书" panose="02010509060101010101" pitchFamily="49" charset="-122"/>
                <a:sym typeface="Symbol" panose="05050102010706020507" pitchFamily="18" charset="2"/>
              </a:rPr>
              <a:t>m/2</a:t>
            </a:r>
            <a:endParaRPr kumimoji="1" lang="en-US" altLang="zh-CN"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while </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调整或合并</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 </a:t>
            </a:r>
            <a:r>
              <a:rPr kumimoji="1" lang="en-US" altLang="zh-CN" sz="2800">
                <a:latin typeface="Times New Roman" panose="02020603050405020304" pitchFamily="18" charset="0"/>
                <a:ea typeface="楷体_GB2312" panose="02010609030101010101" pitchFamily="49" charset="-122"/>
              </a:rPr>
              <a:t>p</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Times New Roman" panose="02020603050405020304" pitchFamily="18" charset="0"/>
                <a:ea typeface="隶书" panose="02010509060101010101" pitchFamily="49" charset="-122"/>
              </a:rPr>
              <a:t> &lt; </a:t>
            </a:r>
            <a:r>
              <a:rPr kumimoji="1" lang="en-US" altLang="zh-CN" sz="2800">
                <a:latin typeface="Times New Roman" panose="02020603050405020304" pitchFamily="18" charset="0"/>
                <a:ea typeface="隶书" panose="02010509060101010101" pitchFamily="49" charset="-122"/>
              </a:rPr>
              <a:t>d</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小于最小限制</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j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0</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q</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p</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parent</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找到双亲</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GetNode (q)</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读取双亲结点</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 </a:t>
            </a:r>
            <a:r>
              <a:rPr kumimoji="1" lang="en-US" altLang="zh-CN" sz="2800">
                <a:latin typeface="Times New Roman" panose="02020603050405020304" pitchFamily="18" charset="0"/>
                <a:ea typeface="隶书" panose="02010509060101010101" pitchFamily="49" charset="-122"/>
              </a:rPr>
              <a:t>( j</a:t>
            </a:r>
            <a:r>
              <a:rPr kumimoji="1" lang="en-US" altLang="zh-CN" sz="2800" b="1">
                <a:latin typeface="Times New Roman" panose="02020603050405020304" pitchFamily="18" charset="0"/>
                <a:ea typeface="隶书" panose="02010509060101010101" pitchFamily="49" charset="-122"/>
              </a:rPr>
              <a:t> &lt;= </a:t>
            </a:r>
            <a:r>
              <a:rPr kumimoji="1" lang="en-US" altLang="zh-CN" sz="2800">
                <a:latin typeface="Times New Roman" panose="02020603050405020304" pitchFamily="18" charset="0"/>
                <a:ea typeface="隶书" panose="02010509060101010101" pitchFamily="49" charset="-122"/>
              </a:rPr>
              <a:t>q</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Times New Roman" panose="02020603050405020304" pitchFamily="18" charset="0"/>
                <a:ea typeface="隶书" panose="02010509060101010101" pitchFamily="49" charset="-122"/>
              </a:rPr>
              <a:t> &amp;&amp; </a:t>
            </a:r>
            <a:r>
              <a:rPr kumimoji="1" lang="en-US" altLang="zh-CN" sz="2800">
                <a:latin typeface="Times New Roman" panose="02020603050405020304" pitchFamily="18" charset="0"/>
                <a:ea typeface="隶书" panose="02010509060101010101" pitchFamily="49" charset="-122"/>
              </a:rPr>
              <a:t>q</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ptr[j]</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p ) j++</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在双亲结点中确定</a:t>
            </a:r>
            <a:r>
              <a:rPr kumimoji="1" lang="en-US" altLang="zh-CN" sz="2800" b="1">
                <a:solidFill>
                  <a:schemeClr val="tx2"/>
                </a:solidFill>
                <a:latin typeface="Times New Roman" panose="02020603050405020304" pitchFamily="18" charset="0"/>
                <a:ea typeface="隶书" panose="02010509060101010101" pitchFamily="49" charset="-122"/>
              </a:rPr>
              <a:t>p</a:t>
            </a:r>
            <a:r>
              <a:rPr kumimoji="1" lang="zh-CN" altLang="en-US" sz="2800">
                <a:solidFill>
                  <a:schemeClr val="tx2"/>
                </a:solidFill>
                <a:latin typeface="Times New Roman" panose="02020603050405020304" pitchFamily="18" charset="0"/>
                <a:ea typeface="隶书" panose="02010509060101010101" pitchFamily="49" charset="-122"/>
              </a:rPr>
              <a:t>子树的序号</a:t>
            </a: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1B75190-1613-41DF-9080-38926E611DA1}"/>
              </a:ext>
            </a:extLst>
          </p:cNvPr>
          <p:cNvSpPr>
            <a:spLocks noGrp="1"/>
          </p:cNvSpPr>
          <p:nvPr>
            <p:ph type="sldNum" sz="quarter" idx="11"/>
          </p:nvPr>
        </p:nvSpPr>
        <p:spPr/>
        <p:txBody>
          <a:bodyPr/>
          <a:lstStyle/>
          <a:p>
            <a:fld id="{BA6C0160-403A-40FA-BE5D-C2A8F8D9847C}" type="slidenum">
              <a:rPr lang="en-US" altLang="zh-CN"/>
              <a:pPr/>
              <a:t>167</a:t>
            </a:fld>
            <a:endParaRPr lang="en-US" altLang="zh-CN"/>
          </a:p>
        </p:txBody>
      </p:sp>
      <p:sp>
        <p:nvSpPr>
          <p:cNvPr id="580612" name="Rectangle 4">
            <a:extLst>
              <a:ext uri="{FF2B5EF4-FFF2-40B4-BE49-F238E27FC236}">
                <a16:creationId xmlns:a16="http://schemas.microsoft.com/office/drawing/2014/main" id="{8ABD97FA-1744-41D0-8A44-E318A4633F1C}"/>
              </a:ext>
            </a:extLst>
          </p:cNvPr>
          <p:cNvSpPr>
            <a:spLocks noGrp="1" noChangeArrowheads="1"/>
          </p:cNvSpPr>
          <p:nvPr>
            <p:ph type="body" idx="1"/>
          </p:nvPr>
        </p:nvSpPr>
        <p:spPr>
          <a:xfrm>
            <a:off x="457200" y="620713"/>
            <a:ext cx="8229600" cy="5903912"/>
          </a:xfrm>
        </p:spPr>
        <p:txBody>
          <a:bodyPr/>
          <a:lstStyle/>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(j</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0) LeftAdjust (p</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q</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d</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j)</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调整</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a:t>
            </a:r>
            <a:r>
              <a:rPr kumimoji="1" lang="en-US" altLang="zh-CN" sz="2800">
                <a:latin typeface="Times New Roman" panose="02020603050405020304" pitchFamily="18" charset="0"/>
                <a:ea typeface="隶书" panose="02010509060101010101" pitchFamily="49" charset="-122"/>
              </a:rPr>
              <a:t>RightAdjust (p</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q</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d</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j)</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q</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向上调整</a:t>
            </a:r>
            <a:r>
              <a:rPr kumimoji="1" lang="zh-CN" altLang="en-US"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(p</a:t>
            </a:r>
            <a:r>
              <a:rPr kumimoji="1" lang="en-US" altLang="zh-CN" sz="2800" b="1">
                <a:latin typeface="Times New Roman" panose="02020603050405020304" pitchFamily="18" charset="0"/>
                <a:ea typeface="隶书" panose="02010509060101010101" pitchFamily="49" charset="-122"/>
              </a:rPr>
              <a:t> </a:t>
            </a:r>
            <a:r>
              <a:rPr kumimoji="1" lang="en-US" altLang="zh-CN" sz="2800" b="1" i="1">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root)</a:t>
            </a:r>
            <a:r>
              <a:rPr kumimoji="1" lang="en-US" altLang="zh-CN" sz="2800" b="1">
                <a:latin typeface="Times New Roman" panose="02020603050405020304" pitchFamily="18" charset="0"/>
                <a:ea typeface="隶书" panose="02010509060101010101" pitchFamily="49" charset="-122"/>
              </a:rPr>
              <a:t> break;</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else break;</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(root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n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0)</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调整后根的</a:t>
            </a:r>
            <a:r>
              <a:rPr kumimoji="1" lang="en-US" altLang="zh-CN" sz="2800" b="1">
                <a:solidFill>
                  <a:schemeClr val="tx2"/>
                </a:solidFill>
                <a:latin typeface="Times New Roman" panose="02020603050405020304" pitchFamily="18" charset="0"/>
                <a:ea typeface="隶书" panose="02010509060101010101" pitchFamily="49" charset="-122"/>
              </a:rPr>
              <a:t>n</a:t>
            </a:r>
            <a:r>
              <a:rPr kumimoji="1" lang="zh-CN" altLang="en-US" sz="2800">
                <a:solidFill>
                  <a:schemeClr val="tx2"/>
                </a:solidFill>
                <a:latin typeface="Times New Roman" panose="02020603050405020304" pitchFamily="18" charset="0"/>
                <a:ea typeface="隶书" panose="02010509060101010101" pitchFamily="49" charset="-122"/>
              </a:rPr>
              <a:t>减到</a:t>
            </a:r>
            <a:r>
              <a:rPr kumimoji="1" lang="en-US" altLang="zh-CN" sz="2800" b="1">
                <a:solidFill>
                  <a:schemeClr val="tx2"/>
                </a:solidFill>
                <a:latin typeface="Times New Roman" panose="02020603050405020304" pitchFamily="18" charset="0"/>
                <a:ea typeface="隶书" panose="02010509060101010101" pitchFamily="49" charset="-122"/>
              </a:rPr>
              <a:t>0</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p</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root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ptr[0]</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delete </a:t>
            </a:r>
            <a:r>
              <a:rPr kumimoji="1" lang="en-US" altLang="zh-CN" sz="2800">
                <a:latin typeface="Times New Roman" panose="02020603050405020304" pitchFamily="18" charset="0"/>
                <a:ea typeface="隶书" panose="02010509060101010101" pitchFamily="49" charset="-122"/>
              </a:rPr>
              <a:t>root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root</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删根</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楷体_GB2312" panose="02010609030101010101" pitchFamily="49" charset="-122"/>
              </a:rPr>
              <a:t>root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parent</a:t>
            </a:r>
            <a:r>
              <a:rPr kumimoji="1" lang="en-US" altLang="zh-CN" sz="2800" b="1">
                <a:latin typeface="Times New Roman" panose="02020603050405020304" pitchFamily="18" charset="0"/>
                <a:ea typeface="隶书" panose="02010509060101010101" pitchFamily="49" charset="-122"/>
              </a:rPr>
              <a:t> = </a:t>
            </a:r>
            <a:r>
              <a:rPr kumimoji="1" lang="en-US" altLang="zh-CN" sz="2800">
                <a:latin typeface="Times New Roman" panose="02020603050405020304" pitchFamily="18" charset="0"/>
                <a:ea typeface="隶书" panose="02010509060101010101" pitchFamily="49" charset="-122"/>
              </a:rPr>
              <a:t>NULL</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新根</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endParaRPr lang="en-US" altLang="zh-CN" sz="28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27218B88-1C0E-4876-94E6-9241847B3E59}"/>
              </a:ext>
            </a:extLst>
          </p:cNvPr>
          <p:cNvSpPr>
            <a:spLocks noGrp="1"/>
          </p:cNvSpPr>
          <p:nvPr>
            <p:ph type="sldNum" sz="quarter" idx="11"/>
          </p:nvPr>
        </p:nvSpPr>
        <p:spPr/>
        <p:txBody>
          <a:bodyPr/>
          <a:lstStyle/>
          <a:p>
            <a:fld id="{12A7F931-A6C1-4754-94D5-C96DFFA913BE}" type="slidenum">
              <a:rPr lang="en-US" altLang="zh-CN"/>
              <a:pPr/>
              <a:t>168</a:t>
            </a:fld>
            <a:endParaRPr lang="en-US" altLang="zh-CN"/>
          </a:p>
        </p:txBody>
      </p:sp>
      <p:sp>
        <p:nvSpPr>
          <p:cNvPr id="582658" name="Rectangle 2">
            <a:extLst>
              <a:ext uri="{FF2B5EF4-FFF2-40B4-BE49-F238E27FC236}">
                <a16:creationId xmlns:a16="http://schemas.microsoft.com/office/drawing/2014/main" id="{AE8FF822-099A-45A9-9080-86427566E7BF}"/>
              </a:ext>
            </a:extLst>
          </p:cNvPr>
          <p:cNvSpPr>
            <a:spLocks noChangeArrowheads="1"/>
          </p:cNvSpPr>
          <p:nvPr/>
        </p:nvSpPr>
        <p:spPr bwMode="auto">
          <a:xfrm>
            <a:off x="528638" y="673100"/>
            <a:ext cx="8112125"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a:solidFill>
                  <a:schemeClr val="tx1"/>
                </a:solidFill>
                <a:latin typeface="Arial" panose="020B0604020202020204" pitchFamily="34" charset="0"/>
                <a:ea typeface="宋体" panose="02010600030101010101" pitchFamily="2" charset="-122"/>
              </a:defRPr>
            </a:lvl1pPr>
            <a:lvl2pPr marL="742950" indent="-285750" algn="l">
              <a:defRPr>
                <a:solidFill>
                  <a:schemeClr val="tx1"/>
                </a:solidFill>
                <a:latin typeface="Arial" panose="020B0604020202020204" pitchFamily="34" charset="0"/>
                <a:ea typeface="宋体" panose="02010600030101010101" pitchFamily="2" charset="-122"/>
              </a:defRPr>
            </a:lvl2pPr>
            <a:lvl3pPr marL="1143000" indent="-228600" algn="l">
              <a:defRPr>
                <a:solidFill>
                  <a:schemeClr val="tx1"/>
                </a:solidFill>
                <a:latin typeface="Arial" panose="020B0604020202020204" pitchFamily="34" charset="0"/>
                <a:ea typeface="宋体" panose="02010600030101010101" pitchFamily="2" charset="-122"/>
              </a:defRPr>
            </a:lvl3pPr>
            <a:lvl4pPr marL="1600200" indent="-228600" algn="l">
              <a:defRPr>
                <a:solidFill>
                  <a:schemeClr val="tx1"/>
                </a:solidFill>
                <a:latin typeface="Arial" panose="020B0604020202020204" pitchFamily="34" charset="0"/>
                <a:ea typeface="宋体" panose="02010600030101010101" pitchFamily="2" charset="-122"/>
              </a:defRPr>
            </a:lvl4pPr>
            <a:lvl5pPr marL="2057400" indent="-228600" algn="l">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15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当调整一个结点时需要从磁盘读入</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个兄弟结点及写出</a:t>
            </a:r>
            <a:r>
              <a:rPr kumimoji="1" lang="en-US" altLang="zh-CN" sz="3000" b="1">
                <a:latin typeface="Times New Roman" panose="02020603050405020304" pitchFamily="18" charset="0"/>
                <a:ea typeface="仿宋_GB2312" pitchFamily="49" charset="-122"/>
              </a:rPr>
              <a:t>2</a:t>
            </a:r>
            <a:r>
              <a:rPr kumimoji="1" lang="zh-CN" altLang="en-US" sz="3000" b="1">
                <a:latin typeface="Times New Roman" panose="02020603050405020304" pitchFamily="18" charset="0"/>
                <a:ea typeface="仿宋_GB2312" pitchFamily="49" charset="-122"/>
              </a:rPr>
              <a:t>个结点。当调整到根的子女时则需要写出</a:t>
            </a:r>
            <a:r>
              <a:rPr kumimoji="1" lang="en-US" altLang="zh-CN" sz="3000" b="1">
                <a:latin typeface="Times New Roman" panose="02020603050405020304" pitchFamily="18" charset="0"/>
                <a:ea typeface="仿宋_GB2312" pitchFamily="49" charset="-122"/>
              </a:rPr>
              <a:t>3</a:t>
            </a:r>
            <a:r>
              <a:rPr kumimoji="1" lang="zh-CN" altLang="en-US" sz="3000" b="1">
                <a:latin typeface="Times New Roman" panose="02020603050405020304" pitchFamily="18" charset="0"/>
                <a:ea typeface="仿宋_GB2312" pitchFamily="49" charset="-122"/>
              </a:rPr>
              <a:t>个结点。</a:t>
            </a:r>
          </a:p>
          <a:p>
            <a:pPr>
              <a:lnSpc>
                <a:spcPct val="105000"/>
              </a:lnSpc>
              <a:spcBef>
                <a:spcPct val="15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如果我们所用的内存工作区足够大</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使得在向下搜索时</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读入的结点在做删除时不必再从磁盘读入</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那么</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在完成一次删除操作时需要读写磁盘的</a:t>
            </a:r>
            <a:r>
              <a:rPr kumimoji="1" lang="zh-CN" altLang="en-US" sz="3000" b="1" u="sng">
                <a:latin typeface="Times New Roman" panose="02020603050405020304" pitchFamily="18" charset="0"/>
                <a:ea typeface="仿宋_GB2312" pitchFamily="49" charset="-122"/>
              </a:rPr>
              <a:t>最大次数</a:t>
            </a:r>
            <a:r>
              <a:rPr kumimoji="1" lang="zh-CN" altLang="en-US" sz="3000" b="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a:t>
            </a:r>
          </a:p>
          <a:p>
            <a:pPr>
              <a:lnSpc>
                <a:spcPct val="105000"/>
              </a:lnSpc>
              <a:spcBef>
                <a:spcPct val="15000"/>
              </a:spcBef>
            </a:pP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找删除元素所在结点向下读盘次数 </a:t>
            </a:r>
            <a:r>
              <a:rPr kumimoji="1" lang="en-US" altLang="zh-CN" sz="3000" b="1">
                <a:latin typeface="Times New Roman" panose="02020603050405020304" pitchFamily="18" charset="0"/>
                <a:ea typeface="仿宋_GB2312" pitchFamily="49" charset="-122"/>
              </a:rPr>
              <a:t>+</a:t>
            </a:r>
          </a:p>
          <a:p>
            <a:pPr>
              <a:lnSpc>
                <a:spcPct val="105000"/>
              </a:lnSpc>
              <a:spcBef>
                <a:spcPct val="15000"/>
              </a:spcBef>
            </a:pP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调整结点时读写盘次数</a:t>
            </a:r>
          </a:p>
          <a:p>
            <a:pPr>
              <a:lnSpc>
                <a:spcPct val="105000"/>
              </a:lnSpc>
              <a:spcBef>
                <a:spcPct val="15000"/>
              </a:spcBef>
            </a:pPr>
            <a:r>
              <a:rPr kumimoji="1" lang="zh-CN" altLang="en-US"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cs typeface="Times New Roman" panose="02020603050405020304" pitchFamily="18" charset="0"/>
              </a:rPr>
              <a:t>≤</a:t>
            </a:r>
            <a:r>
              <a:rPr kumimoji="1" lang="en-US" altLang="zh-CN" sz="3000" b="1" i="1">
                <a:latin typeface="Times New Roman" panose="02020603050405020304" pitchFamily="18" charset="0"/>
                <a:ea typeface="仿宋_GB2312" pitchFamily="49" charset="-122"/>
              </a:rPr>
              <a:t>h</a:t>
            </a:r>
            <a:r>
              <a:rPr kumimoji="1" lang="en-US" altLang="zh-CN" sz="3000" b="1">
                <a:latin typeface="Times New Roman" panose="02020603050405020304" pitchFamily="18" charset="0"/>
                <a:ea typeface="仿宋_GB2312" pitchFamily="49" charset="-122"/>
              </a:rPr>
              <a:t>+ 3(</a:t>
            </a:r>
            <a:r>
              <a:rPr kumimoji="1" lang="en-US" altLang="zh-CN" sz="3000" b="1" i="1">
                <a:latin typeface="Times New Roman" panose="02020603050405020304" pitchFamily="18" charset="0"/>
                <a:ea typeface="仿宋_GB2312" pitchFamily="49" charset="-122"/>
              </a:rPr>
              <a:t>h</a:t>
            </a:r>
            <a:r>
              <a:rPr kumimoji="1" lang="en-US" altLang="zh-CN" sz="3000" b="1">
                <a:latin typeface="仿宋_GB2312" pitchFamily="49" charset="-122"/>
                <a:ea typeface="仿宋_GB2312" pitchFamily="49" charset="-122"/>
              </a:rPr>
              <a:t>-</a:t>
            </a:r>
            <a:r>
              <a:rPr kumimoji="1" lang="en-US" altLang="zh-CN" sz="3000" b="1">
                <a:latin typeface="Times New Roman" panose="02020603050405020304" pitchFamily="18" charset="0"/>
                <a:ea typeface="仿宋_GB2312" pitchFamily="49" charset="-122"/>
              </a:rPr>
              <a:t>1)+1 =  4</a:t>
            </a:r>
            <a:r>
              <a:rPr kumimoji="1" lang="en-US" altLang="zh-CN" sz="3000" b="1" i="1">
                <a:latin typeface="Times New Roman" panose="02020603050405020304" pitchFamily="18" charset="0"/>
                <a:ea typeface="仿宋_GB2312" pitchFamily="49" charset="-122"/>
              </a:rPr>
              <a:t>h</a:t>
            </a:r>
            <a:r>
              <a:rPr kumimoji="1" lang="en-US" altLang="zh-CN" sz="3000" b="1">
                <a:latin typeface="黑体" panose="02010609060101010101" pitchFamily="49" charset="-122"/>
                <a:ea typeface="黑体" panose="02010609060101010101" pitchFamily="49" charset="-122"/>
              </a:rPr>
              <a:t>-</a:t>
            </a:r>
            <a:r>
              <a:rPr kumimoji="1" lang="en-US" altLang="zh-CN" sz="3000" b="1">
                <a:latin typeface="Times New Roman" panose="02020603050405020304" pitchFamily="18" charset="0"/>
                <a:ea typeface="仿宋_GB2312" pitchFamily="49" charset="-122"/>
              </a:rPr>
              <a:t>2</a:t>
            </a:r>
            <a:r>
              <a:rPr kumimoji="1" lang="zh-CN" altLang="en-US" sz="3000" b="1">
                <a:latin typeface="Times New Roman" panose="02020603050405020304" pitchFamily="18" charset="0"/>
                <a:ea typeface="仿宋_GB2312" pitchFamily="49" charset="-122"/>
              </a:rPr>
              <a:t>。</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396A230-69F7-4F07-9934-DC5EE3675EE6}"/>
              </a:ext>
            </a:extLst>
          </p:cNvPr>
          <p:cNvSpPr>
            <a:spLocks noGrp="1"/>
          </p:cNvSpPr>
          <p:nvPr>
            <p:ph type="sldNum" sz="quarter" idx="11"/>
          </p:nvPr>
        </p:nvSpPr>
        <p:spPr/>
        <p:txBody>
          <a:bodyPr/>
          <a:lstStyle/>
          <a:p>
            <a:fld id="{0EFB885D-51E0-4680-AC5C-83BB6A7E2654}" type="slidenum">
              <a:rPr lang="en-US" altLang="zh-CN"/>
              <a:pPr/>
              <a:t>169</a:t>
            </a:fld>
            <a:endParaRPr lang="en-US" altLang="zh-CN"/>
          </a:p>
        </p:txBody>
      </p:sp>
      <p:sp>
        <p:nvSpPr>
          <p:cNvPr id="583682" name="Rectangle 2">
            <a:extLst>
              <a:ext uri="{FF2B5EF4-FFF2-40B4-BE49-F238E27FC236}">
                <a16:creationId xmlns:a16="http://schemas.microsoft.com/office/drawing/2014/main" id="{D339DA37-5A1E-4B86-A349-3301972061BE}"/>
              </a:ext>
            </a:extLst>
          </p:cNvPr>
          <p:cNvSpPr>
            <a:spLocks noGrp="1" noChangeArrowheads="1"/>
          </p:cNvSpPr>
          <p:nvPr>
            <p:ph type="title"/>
          </p:nvPr>
        </p:nvSpPr>
        <p:spPr>
          <a:xfrm>
            <a:off x="3432175" y="512763"/>
            <a:ext cx="1600200" cy="841375"/>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B+</a:t>
            </a:r>
            <a:r>
              <a:rPr lang="zh-CN" altLang="en-US" sz="4000" b="1">
                <a:solidFill>
                  <a:schemeClr val="tx2"/>
                </a:solidFill>
                <a:latin typeface="华文新魏" panose="02010800040101010101" pitchFamily="2" charset="-122"/>
                <a:ea typeface="华文新魏" panose="02010800040101010101" pitchFamily="2" charset="-122"/>
              </a:rPr>
              <a:t>树</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583683" name="Rectangle 3">
            <a:extLst>
              <a:ext uri="{FF2B5EF4-FFF2-40B4-BE49-F238E27FC236}">
                <a16:creationId xmlns:a16="http://schemas.microsoft.com/office/drawing/2014/main" id="{611DC8BC-455F-422B-AD9F-232E7AC16E48}"/>
              </a:ext>
            </a:extLst>
          </p:cNvPr>
          <p:cNvSpPr>
            <a:spLocks noGrp="1" noChangeArrowheads="1"/>
          </p:cNvSpPr>
          <p:nvPr>
            <p:ph type="body" idx="1"/>
          </p:nvPr>
        </p:nvSpPr>
        <p:spPr>
          <a:xfrm>
            <a:off x="576263" y="1298575"/>
            <a:ext cx="7958137" cy="5334000"/>
          </a:xfrm>
        </p:spPr>
        <p:txBody>
          <a:bodyPr/>
          <a:lstStyle/>
          <a:p>
            <a:pPr>
              <a:lnSpc>
                <a:spcPct val="105000"/>
              </a:lnSpc>
              <a:spcBef>
                <a:spcPct val="15000"/>
              </a:spcBef>
              <a:buClr>
                <a:srgbClr val="800080"/>
              </a:buClr>
              <a:buSzPct val="50000"/>
            </a:pPr>
            <a:r>
              <a:rPr lang="zh-CN" altLang="en-US" sz="2900" b="1">
                <a:latin typeface="Times New Roman" panose="02020603050405020304" pitchFamily="18" charset="0"/>
                <a:ea typeface="仿宋_GB2312" pitchFamily="49" charset="-122"/>
              </a:rPr>
              <a:t>一棵</a:t>
            </a:r>
            <a:r>
              <a:rPr lang="en-US" altLang="zh-CN" sz="2900" b="1">
                <a:latin typeface="Times New Roman" panose="02020603050405020304" pitchFamily="18" charset="0"/>
                <a:ea typeface="仿宋_GB2312" pitchFamily="49" charset="-122"/>
              </a:rPr>
              <a:t>m</a:t>
            </a:r>
            <a:r>
              <a:rPr lang="zh-CN" altLang="en-US" sz="2900" b="1">
                <a:latin typeface="Times New Roman" panose="02020603050405020304" pitchFamily="18" charset="0"/>
                <a:ea typeface="仿宋_GB2312" pitchFamily="49" charset="-122"/>
              </a:rPr>
              <a:t>阶</a:t>
            </a:r>
            <a:r>
              <a:rPr lang="en-US" altLang="zh-CN" sz="2900" b="1">
                <a:latin typeface="Times New Roman" panose="02020603050405020304" pitchFamily="18" charset="0"/>
                <a:ea typeface="仿宋_GB2312" pitchFamily="49" charset="-122"/>
              </a:rPr>
              <a:t>B+ </a:t>
            </a:r>
            <a:r>
              <a:rPr lang="zh-CN" altLang="en-US" sz="2900" b="1">
                <a:latin typeface="Times New Roman" panose="02020603050405020304" pitchFamily="18" charset="0"/>
                <a:ea typeface="仿宋_GB2312" pitchFamily="49" charset="-122"/>
              </a:rPr>
              <a:t>树是</a:t>
            </a:r>
            <a:r>
              <a:rPr lang="en-US" altLang="zh-CN" sz="2900" b="1">
                <a:latin typeface="Times New Roman" panose="02020603050405020304" pitchFamily="18" charset="0"/>
                <a:ea typeface="仿宋_GB2312" pitchFamily="49" charset="-122"/>
              </a:rPr>
              <a:t>B </a:t>
            </a:r>
            <a:r>
              <a:rPr lang="zh-CN" altLang="en-US" sz="2900" b="1">
                <a:latin typeface="Times New Roman" panose="02020603050405020304" pitchFamily="18" charset="0"/>
                <a:ea typeface="仿宋_GB2312" pitchFamily="49" charset="-122"/>
              </a:rPr>
              <a:t>树的特殊情形，它与</a:t>
            </a:r>
            <a:r>
              <a:rPr lang="en-US" altLang="zh-CN" sz="2900" b="1">
                <a:latin typeface="Times New Roman" panose="02020603050405020304" pitchFamily="18" charset="0"/>
                <a:ea typeface="仿宋_GB2312" pitchFamily="49" charset="-122"/>
              </a:rPr>
              <a:t>B </a:t>
            </a:r>
            <a:r>
              <a:rPr lang="zh-CN" altLang="en-US" sz="2900" b="1">
                <a:latin typeface="Times New Roman" panose="02020603050405020304" pitchFamily="18" charset="0"/>
                <a:ea typeface="仿宋_GB2312" pitchFamily="49" charset="-122"/>
              </a:rPr>
              <a:t>树的不同之处在于：</a:t>
            </a:r>
          </a:p>
          <a:p>
            <a:pPr lvl="1">
              <a:lnSpc>
                <a:spcPct val="105000"/>
              </a:lnSpc>
              <a:spcBef>
                <a:spcPct val="15000"/>
              </a:spcBef>
              <a:buClr>
                <a:schemeClr val="tx2"/>
              </a:buClr>
              <a:buSzTx/>
              <a:buFont typeface="Wingdings" panose="05000000000000000000" pitchFamily="2" charset="2"/>
              <a:buChar char="ü"/>
            </a:pPr>
            <a:r>
              <a:rPr lang="zh-CN" altLang="en-US" sz="2900" b="1">
                <a:latin typeface="Times New Roman" panose="02020603050405020304" pitchFamily="18" charset="0"/>
                <a:ea typeface="仿宋_GB2312" pitchFamily="49" charset="-122"/>
              </a:rPr>
              <a:t>所有关键码都存放在叶结点中，上层的非叶结点的关键码是其子树中最小（或最大）关键码的复写。</a:t>
            </a:r>
          </a:p>
          <a:p>
            <a:pPr lvl="1">
              <a:lnSpc>
                <a:spcPct val="105000"/>
              </a:lnSpc>
              <a:spcBef>
                <a:spcPct val="15000"/>
              </a:spcBef>
              <a:buClr>
                <a:schemeClr val="tx2"/>
              </a:buClr>
              <a:buSzTx/>
              <a:buFont typeface="Wingdings" panose="05000000000000000000" pitchFamily="2" charset="2"/>
              <a:buChar char="ü"/>
            </a:pPr>
            <a:r>
              <a:rPr lang="zh-CN" altLang="en-US" sz="2900" b="1">
                <a:latin typeface="Times New Roman" panose="02020603050405020304" pitchFamily="18" charset="0"/>
                <a:ea typeface="仿宋_GB2312" pitchFamily="49" charset="-122"/>
              </a:rPr>
              <a:t>叶结点包含了全部</a:t>
            </a:r>
            <a:r>
              <a:rPr lang="zh-CN" altLang="en-US" sz="2900" b="1">
                <a:solidFill>
                  <a:schemeClr val="tx2"/>
                </a:solidFill>
                <a:latin typeface="Times New Roman" panose="02020603050405020304" pitchFamily="18" charset="0"/>
                <a:ea typeface="仿宋_GB2312" pitchFamily="49" charset="-122"/>
              </a:rPr>
              <a:t>关键码及指向相应数据记录存放地址的指针</a:t>
            </a:r>
            <a:r>
              <a:rPr lang="zh-CN" altLang="en-US" sz="2900" b="1">
                <a:latin typeface="Times New Roman" panose="02020603050405020304" pitchFamily="18" charset="0"/>
                <a:ea typeface="仿宋_GB2312" pitchFamily="49" charset="-122"/>
              </a:rPr>
              <a:t>，且叶结点本身按关键码从小到大顺序链接。</a:t>
            </a:r>
          </a:p>
          <a:p>
            <a:pPr>
              <a:lnSpc>
                <a:spcPct val="105000"/>
              </a:lnSpc>
              <a:spcBef>
                <a:spcPct val="15000"/>
              </a:spcBef>
              <a:buClr>
                <a:srgbClr val="800080"/>
              </a:buClr>
              <a:buSzPct val="50000"/>
            </a:pPr>
            <a:r>
              <a:rPr lang="zh-CN" altLang="en-US" sz="2900" b="1">
                <a:ea typeface="仿宋_GB2312" pitchFamily="49" charset="-122"/>
              </a:rPr>
              <a:t>每个非叶结点结构有两种方式处理。按下层结点“</a:t>
            </a:r>
            <a:r>
              <a:rPr lang="zh-CN" altLang="en-US" sz="2900" b="1">
                <a:solidFill>
                  <a:schemeClr val="tx2"/>
                </a:solidFill>
                <a:ea typeface="仿宋_GB2312" pitchFamily="49" charset="-122"/>
              </a:rPr>
              <a:t>最大关键码复写</a:t>
            </a:r>
            <a:r>
              <a:rPr lang="zh-CN" altLang="en-US" sz="2900" b="1">
                <a:ea typeface="仿宋_GB2312" pitchFamily="49" charset="-122"/>
              </a:rPr>
              <a:t>”和“</a:t>
            </a:r>
            <a:r>
              <a:rPr lang="zh-CN" altLang="en-US" sz="2900" b="1">
                <a:solidFill>
                  <a:schemeClr val="tx2"/>
                </a:solidFill>
                <a:ea typeface="仿宋_GB2312" pitchFamily="49" charset="-122"/>
              </a:rPr>
              <a:t>最小关键码复写</a:t>
            </a:r>
            <a:r>
              <a:rPr lang="zh-CN" altLang="en-US" sz="2900" b="1">
                <a:ea typeface="仿宋_GB2312" pitchFamily="49" charset="-122"/>
              </a:rP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E3A4163-D04F-415E-A5D3-4E084CB9FDD6}"/>
              </a:ext>
            </a:extLst>
          </p:cNvPr>
          <p:cNvSpPr>
            <a:spLocks noGrp="1"/>
          </p:cNvSpPr>
          <p:nvPr>
            <p:ph type="sldNum" sz="quarter" idx="11"/>
          </p:nvPr>
        </p:nvSpPr>
        <p:spPr/>
        <p:txBody>
          <a:bodyPr/>
          <a:lstStyle/>
          <a:p>
            <a:fld id="{5EEAA7D2-6A6A-4A97-83A2-E2D14EBE510E}" type="slidenum">
              <a:rPr lang="en-US" altLang="zh-CN"/>
              <a:pPr/>
              <a:t>17</a:t>
            </a:fld>
            <a:endParaRPr lang="en-US" altLang="zh-CN"/>
          </a:p>
        </p:txBody>
      </p:sp>
      <p:sp>
        <p:nvSpPr>
          <p:cNvPr id="801794" name="Rectangle 2">
            <a:extLst>
              <a:ext uri="{FF2B5EF4-FFF2-40B4-BE49-F238E27FC236}">
                <a16:creationId xmlns:a16="http://schemas.microsoft.com/office/drawing/2014/main" id="{54865457-562E-45C9-BE73-0CFA7E8321AC}"/>
              </a:ext>
            </a:extLst>
          </p:cNvPr>
          <p:cNvSpPr>
            <a:spLocks noGrp="1" noChangeArrowheads="1"/>
          </p:cNvSpPr>
          <p:nvPr>
            <p:ph type="body" idx="1"/>
          </p:nvPr>
        </p:nvSpPr>
        <p:spPr>
          <a:xfrm>
            <a:off x="482600" y="693738"/>
            <a:ext cx="8229600" cy="5759450"/>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例如在从磁盘向内存读入一个扇区的数据时，数据被存放到输入缓冲区，如果下次需要读入同一个扇区的数据，就可以直接从缓冲区中读取数据，不需要重新读盘。</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缓冲区大小应与操作系统一次读写的块的大小相适应，这样可以通过操作系统一次读写把信息全部存入缓冲区中，或把缓冲区中的信息全部写出到磁盘。</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如果缓冲区大小与磁盘上的块大小不适配，就会造成内存空间的浪费。</a:t>
            </a:r>
          </a:p>
          <a:p>
            <a:pPr>
              <a:lnSpc>
                <a:spcPct val="105000"/>
              </a:lnSpc>
              <a:spcBef>
                <a:spcPct val="15000"/>
              </a:spcBef>
              <a:buClr>
                <a:srgbClr val="800080"/>
              </a:buClr>
              <a:buSzPct val="50000"/>
            </a:pPr>
            <a:r>
              <a:rPr lang="zh-CN" altLang="en-US" sz="3000" b="1">
                <a:ea typeface="仿宋_GB2312" pitchFamily="49" charset="-122"/>
              </a:rPr>
              <a:t>缓冲区的构造可以看作一个先进先出的队列。</a:t>
            </a:r>
            <a:r>
              <a:rPr lang="zh-CN" altLang="en-US" sz="2000"/>
              <a:t>  </a:t>
            </a: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29E39C6-83AB-40F5-8236-184DADCE5FBA}"/>
              </a:ext>
            </a:extLst>
          </p:cNvPr>
          <p:cNvSpPr>
            <a:spLocks noGrp="1"/>
          </p:cNvSpPr>
          <p:nvPr>
            <p:ph type="sldNum" sz="quarter" idx="11"/>
          </p:nvPr>
        </p:nvSpPr>
        <p:spPr/>
        <p:txBody>
          <a:bodyPr/>
          <a:lstStyle/>
          <a:p>
            <a:fld id="{818F1D37-A113-4D6E-AAB9-F525025723C8}" type="slidenum">
              <a:rPr lang="en-US" altLang="zh-CN"/>
              <a:pPr/>
              <a:t>170</a:t>
            </a:fld>
            <a:endParaRPr lang="en-US" altLang="zh-CN"/>
          </a:p>
        </p:txBody>
      </p:sp>
      <p:sp>
        <p:nvSpPr>
          <p:cNvPr id="849922" name="Rectangle 2">
            <a:extLst>
              <a:ext uri="{FF2B5EF4-FFF2-40B4-BE49-F238E27FC236}">
                <a16:creationId xmlns:a16="http://schemas.microsoft.com/office/drawing/2014/main" id="{235B26F3-4B79-4967-AC5C-F067715637E2}"/>
              </a:ext>
            </a:extLst>
          </p:cNvPr>
          <p:cNvSpPr>
            <a:spLocks noGrp="1" noChangeArrowheads="1"/>
          </p:cNvSpPr>
          <p:nvPr>
            <p:ph type="title"/>
          </p:nvPr>
        </p:nvSpPr>
        <p:spPr>
          <a:xfrm>
            <a:off x="431800" y="476250"/>
            <a:ext cx="8229600" cy="936625"/>
          </a:xfrm>
        </p:spPr>
        <p:txBody>
          <a:bodyPr/>
          <a:lstStyle/>
          <a:p>
            <a:pPr algn="ctr"/>
            <a:r>
              <a:rPr lang="zh-CN" altLang="en-US" sz="4000" b="1">
                <a:solidFill>
                  <a:schemeClr val="tx2"/>
                </a:solidFill>
                <a:ea typeface="华文新魏" panose="02010800040101010101" pitchFamily="2" charset="-122"/>
              </a:rPr>
              <a:t>按“最大关键码复写”原则组织</a:t>
            </a:r>
          </a:p>
        </p:txBody>
      </p:sp>
      <p:sp>
        <p:nvSpPr>
          <p:cNvPr id="849923" name="Rectangle 3">
            <a:extLst>
              <a:ext uri="{FF2B5EF4-FFF2-40B4-BE49-F238E27FC236}">
                <a16:creationId xmlns:a16="http://schemas.microsoft.com/office/drawing/2014/main" id="{B6F3C0E1-B189-40EF-A3A8-EC1F39E07AF0}"/>
              </a:ext>
            </a:extLst>
          </p:cNvPr>
          <p:cNvSpPr>
            <a:spLocks noGrp="1" noChangeArrowheads="1"/>
          </p:cNvSpPr>
          <p:nvPr>
            <p:ph type="body" idx="1"/>
          </p:nvPr>
        </p:nvSpPr>
        <p:spPr>
          <a:xfrm>
            <a:off x="457200" y="1376363"/>
            <a:ext cx="8229600" cy="5040312"/>
          </a:xfrm>
        </p:spPr>
        <p:txBody>
          <a:bodyPr/>
          <a:lstStyle/>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一棵</a:t>
            </a:r>
            <a:r>
              <a:rPr lang="en-US" altLang="zh-CN" sz="3000" b="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阶</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树的结构定义如下：</a:t>
            </a:r>
          </a:p>
          <a:p>
            <a:pPr lvl="1">
              <a:lnSpc>
                <a:spcPct val="110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每个结点最多有 </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棵子树；</a:t>
            </a:r>
          </a:p>
          <a:p>
            <a:pPr lvl="1">
              <a:lnSpc>
                <a:spcPct val="110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根结点最少有 </a:t>
            </a:r>
            <a:r>
              <a:rPr lang="en-US" altLang="zh-CN" sz="3000" b="1">
                <a:solidFill>
                  <a:schemeClr val="tx2"/>
                </a:solidFill>
                <a:latin typeface="Times New Roman" panose="02020603050405020304" pitchFamily="18" charset="0"/>
                <a:ea typeface="仿宋_GB2312" pitchFamily="49" charset="-122"/>
              </a:rPr>
              <a:t>1 </a:t>
            </a:r>
            <a:r>
              <a:rPr lang="zh-CN" altLang="en-US" sz="3000" b="1">
                <a:solidFill>
                  <a:schemeClr val="tx2"/>
                </a:solidFill>
                <a:latin typeface="Times New Roman" panose="02020603050405020304" pitchFamily="18" charset="0"/>
                <a:ea typeface="仿宋_GB2312" pitchFamily="49" charset="-122"/>
              </a:rPr>
              <a:t>棵子树</a:t>
            </a:r>
            <a:r>
              <a:rPr lang="zh-CN" altLang="en-US" sz="3000" b="1">
                <a:latin typeface="Times New Roman" panose="02020603050405020304" pitchFamily="18" charset="0"/>
                <a:ea typeface="仿宋_GB2312" pitchFamily="49" charset="-122"/>
              </a:rPr>
              <a:t>，除根结点外，其他结点至少有 </a:t>
            </a:r>
            <a:r>
              <a:rPr lang="zh-CN" altLang="en-US"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m/2</a:t>
            </a:r>
            <a:r>
              <a:rPr lang="en-US" altLang="zh-CN"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rPr>
              <a:t>棵子树；</a:t>
            </a:r>
          </a:p>
          <a:p>
            <a:pPr lvl="1">
              <a:lnSpc>
                <a:spcPct val="110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有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个子树的结点有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个关键码。</a:t>
            </a:r>
          </a:p>
          <a:p>
            <a:pPr lvl="1">
              <a:lnSpc>
                <a:spcPct val="110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所有非叶结点可以看成是叶结点的索引，结点中关键码</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与指向子树的指针</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构成对子树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即下一层索引块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的索引项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i="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是子树中</a:t>
            </a:r>
            <a:r>
              <a:rPr lang="zh-CN" altLang="en-US" sz="3000" b="1">
                <a:solidFill>
                  <a:schemeClr val="tx2"/>
                </a:solidFill>
                <a:latin typeface="Times New Roman" panose="02020603050405020304" pitchFamily="18" charset="0"/>
                <a:ea typeface="仿宋_GB2312" pitchFamily="49" charset="-122"/>
              </a:rPr>
              <a:t>最大的关键码</a:t>
            </a:r>
            <a:r>
              <a:rPr lang="zh-CN" altLang="en-US" sz="3000" b="1">
                <a:latin typeface="Times New Roman" panose="02020603050405020304" pitchFamily="18" charset="0"/>
                <a:ea typeface="仿宋_GB2312" pitchFamily="49" charset="-122"/>
              </a:rPr>
              <a:t>。</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A2A1FB5-2648-4486-9751-DC9014F7BB02}"/>
              </a:ext>
            </a:extLst>
          </p:cNvPr>
          <p:cNvSpPr>
            <a:spLocks noGrp="1"/>
          </p:cNvSpPr>
          <p:nvPr>
            <p:ph type="sldNum" sz="quarter" idx="11"/>
          </p:nvPr>
        </p:nvSpPr>
        <p:spPr/>
        <p:txBody>
          <a:bodyPr/>
          <a:lstStyle/>
          <a:p>
            <a:fld id="{9CA63CF2-01D9-4CF4-9A61-9A119DA7D70E}" type="slidenum">
              <a:rPr lang="en-US" altLang="zh-CN"/>
              <a:pPr/>
              <a:t>171</a:t>
            </a:fld>
            <a:endParaRPr lang="en-US" altLang="zh-CN"/>
          </a:p>
        </p:txBody>
      </p:sp>
      <p:sp>
        <p:nvSpPr>
          <p:cNvPr id="850947" name="Rectangle 3">
            <a:extLst>
              <a:ext uri="{FF2B5EF4-FFF2-40B4-BE49-F238E27FC236}">
                <a16:creationId xmlns:a16="http://schemas.microsoft.com/office/drawing/2014/main" id="{7DD08494-7B89-4200-A800-19D69ED58CCE}"/>
              </a:ext>
            </a:extLst>
          </p:cNvPr>
          <p:cNvSpPr>
            <a:spLocks noGrp="1" noChangeArrowheads="1"/>
          </p:cNvSpPr>
          <p:nvPr>
            <p:ph type="body" idx="1"/>
          </p:nvPr>
        </p:nvSpPr>
        <p:spPr>
          <a:xfrm>
            <a:off x="457200" y="801688"/>
            <a:ext cx="8229600" cy="5651500"/>
          </a:xfrm>
        </p:spPr>
        <p:txBody>
          <a:bodyPr/>
          <a:lstStyle/>
          <a:p>
            <a:pPr lvl="1">
              <a:lnSpc>
                <a:spcPct val="110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所有叶结点在同一层，按从小到大的顺序存放全部关键码，各个叶结点顺序链接。</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叶结点中存放的是对实际数据记录的索引，每个索引项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i="1" baseline="-25000">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i </a:t>
            </a:r>
            <a:r>
              <a:rPr lang="en-US" altLang="zh-CN" sz="3000" b="1">
                <a:solidFill>
                  <a:schemeClr val="tx2"/>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给出数据记录的关键码及实际存储地址。</a:t>
            </a:r>
          </a:p>
          <a:p>
            <a:pPr>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例如，在一棵</a:t>
            </a:r>
            <a:r>
              <a:rPr lang="en-US" altLang="zh-CN" sz="3000" b="1">
                <a:latin typeface="Times New Roman" panose="02020603050405020304" pitchFamily="18" charset="0"/>
                <a:ea typeface="仿宋_GB2312" pitchFamily="49" charset="-122"/>
              </a:rPr>
              <a:t>4</a:t>
            </a:r>
            <a:r>
              <a:rPr lang="zh-CN" altLang="en-US" sz="3000" b="1">
                <a:latin typeface="Times New Roman" panose="02020603050405020304" pitchFamily="18" charset="0"/>
                <a:ea typeface="仿宋_GB2312" pitchFamily="49" charset="-122"/>
              </a:rPr>
              <a:t>阶</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树中，所有非叶结点中的子树棵数</a:t>
            </a:r>
            <a:r>
              <a:rPr lang="en-US" altLang="zh-CN" sz="3000" b="1">
                <a:latin typeface="Times New Roman" panose="02020603050405020304" pitchFamily="18" charset="0"/>
                <a:ea typeface="仿宋_GB2312" pitchFamily="49" charset="-122"/>
              </a:rPr>
              <a:t>2≤n≤4</a:t>
            </a:r>
            <a:r>
              <a:rPr lang="zh-CN" altLang="en-US" sz="3000" b="1">
                <a:latin typeface="Times New Roman" panose="02020603050405020304" pitchFamily="18" charset="0"/>
                <a:ea typeface="仿宋_GB2312" pitchFamily="49" charset="-122"/>
              </a:rPr>
              <a:t>，其所有的关键码都出现在叶结点中，且在叶结点中关键码有序地排列。上面各层结点中的关键码都是其子树上最大关键码的副本。</a:t>
            </a:r>
            <a:r>
              <a:rPr lang="zh-CN" altLang="en-US" sz="3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 </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a:extLst>
              <a:ext uri="{FF2B5EF4-FFF2-40B4-BE49-F238E27FC236}">
                <a16:creationId xmlns:a16="http://schemas.microsoft.com/office/drawing/2014/main" id="{E5E72593-C7ED-4EDE-B604-FCC5215F7389}"/>
              </a:ext>
            </a:extLst>
          </p:cNvPr>
          <p:cNvSpPr>
            <a:spLocks noGrp="1"/>
          </p:cNvSpPr>
          <p:nvPr>
            <p:ph type="sldNum" sz="quarter" idx="11"/>
          </p:nvPr>
        </p:nvSpPr>
        <p:spPr/>
        <p:txBody>
          <a:bodyPr/>
          <a:lstStyle/>
          <a:p>
            <a:fld id="{E4DB0F7A-511A-4842-B329-0674D63A2FB3}" type="slidenum">
              <a:rPr lang="en-US" altLang="zh-CN"/>
              <a:pPr/>
              <a:t>172</a:t>
            </a:fld>
            <a:endParaRPr lang="en-US" altLang="zh-CN"/>
          </a:p>
        </p:txBody>
      </p:sp>
      <p:sp>
        <p:nvSpPr>
          <p:cNvPr id="851971" name="Rectangle 3">
            <a:extLst>
              <a:ext uri="{FF2B5EF4-FFF2-40B4-BE49-F238E27FC236}">
                <a16:creationId xmlns:a16="http://schemas.microsoft.com/office/drawing/2014/main" id="{DB9DB1F1-8A54-4C16-BD2C-D9EF3D7F4DCA}"/>
              </a:ext>
            </a:extLst>
          </p:cNvPr>
          <p:cNvSpPr>
            <a:spLocks noGrp="1" noChangeArrowheads="1"/>
          </p:cNvSpPr>
          <p:nvPr>
            <p:ph type="body" idx="1"/>
          </p:nvPr>
        </p:nvSpPr>
        <p:spPr>
          <a:xfrm>
            <a:off x="457200" y="3860800"/>
            <a:ext cx="8229600" cy="2663825"/>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通常在</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树中有两个头指针：一个指向</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树的根结点，一个指向关键码最小的叶结点。因此，可以对</a:t>
            </a:r>
            <a:r>
              <a:rPr lang="en-US" altLang="zh-CN" sz="3000" b="1">
                <a:latin typeface="Times New Roman" panose="02020603050405020304" pitchFamily="18" charset="0"/>
                <a:ea typeface="仿宋_GB2312" pitchFamily="49" charset="-122"/>
              </a:rPr>
              <a:t>B+ </a:t>
            </a:r>
            <a:r>
              <a:rPr lang="zh-CN" altLang="en-US" sz="3000" b="1">
                <a:latin typeface="仿宋_GB2312" pitchFamily="49" charset="-122"/>
                <a:ea typeface="仿宋_GB2312" pitchFamily="49" charset="-122"/>
              </a:rPr>
              <a:t>树进行两种搜索运算：</a:t>
            </a:r>
            <a:r>
              <a:rPr lang="zh-CN" altLang="en-US" sz="3000" b="1" u="sng">
                <a:solidFill>
                  <a:schemeClr val="tx2"/>
                </a:solidFill>
                <a:latin typeface="仿宋_GB2312" pitchFamily="49" charset="-122"/>
                <a:ea typeface="仿宋_GB2312" pitchFamily="49" charset="-122"/>
              </a:rPr>
              <a:t>循叶结点自己拉起的链表顺序搜索</a:t>
            </a:r>
            <a:r>
              <a:rPr lang="zh-CN" altLang="en-US" sz="3000" b="1">
                <a:latin typeface="仿宋_GB2312" pitchFamily="49" charset="-122"/>
                <a:ea typeface="仿宋_GB2312" pitchFamily="49" charset="-122"/>
              </a:rPr>
              <a:t>；</a:t>
            </a:r>
            <a:r>
              <a:rPr lang="zh-CN" altLang="en-US" sz="3000" b="1" u="sng">
                <a:solidFill>
                  <a:schemeClr val="tx2"/>
                </a:solidFill>
                <a:latin typeface="仿宋_GB2312" pitchFamily="49" charset="-122"/>
                <a:ea typeface="仿宋_GB2312" pitchFamily="49" charset="-122"/>
              </a:rPr>
              <a:t>从根开始进行自顶向下直到叶结点的随机搜索</a:t>
            </a:r>
            <a:r>
              <a:rPr lang="zh-CN" altLang="en-US" sz="3000" b="1">
                <a:latin typeface="仿宋_GB2312" pitchFamily="49" charset="-122"/>
                <a:ea typeface="仿宋_GB2312" pitchFamily="49" charset="-122"/>
              </a:rPr>
              <a:t>。</a:t>
            </a:r>
            <a:r>
              <a:rPr lang="zh-CN" altLang="en-US" sz="3000">
                <a:latin typeface="仿宋_GB2312" pitchFamily="49" charset="-122"/>
                <a:ea typeface="仿宋_GB2312" pitchFamily="49" charset="-122"/>
              </a:rPr>
              <a:t>  </a:t>
            </a:r>
            <a:r>
              <a:rPr lang="zh-CN" altLang="en-US" sz="3000" b="1">
                <a:latin typeface="仿宋_GB2312" pitchFamily="49" charset="-122"/>
                <a:ea typeface="仿宋_GB2312" pitchFamily="49" charset="-122"/>
              </a:rPr>
              <a:t> </a:t>
            </a:r>
          </a:p>
        </p:txBody>
      </p:sp>
      <p:grpSp>
        <p:nvGrpSpPr>
          <p:cNvPr id="852026" name="Group 58">
            <a:extLst>
              <a:ext uri="{FF2B5EF4-FFF2-40B4-BE49-F238E27FC236}">
                <a16:creationId xmlns:a16="http://schemas.microsoft.com/office/drawing/2014/main" id="{16578C96-CB91-4791-A286-819B8F53A7F8}"/>
              </a:ext>
            </a:extLst>
          </p:cNvPr>
          <p:cNvGrpSpPr>
            <a:grpSpLocks/>
          </p:cNvGrpSpPr>
          <p:nvPr/>
        </p:nvGrpSpPr>
        <p:grpSpPr bwMode="auto">
          <a:xfrm>
            <a:off x="252413" y="909638"/>
            <a:ext cx="8721725" cy="2879725"/>
            <a:chOff x="159" y="459"/>
            <a:chExt cx="5494" cy="1814"/>
          </a:xfrm>
        </p:grpSpPr>
        <p:sp>
          <p:nvSpPr>
            <p:cNvPr id="851973" name="Text Box 5">
              <a:extLst>
                <a:ext uri="{FF2B5EF4-FFF2-40B4-BE49-F238E27FC236}">
                  <a16:creationId xmlns:a16="http://schemas.microsoft.com/office/drawing/2014/main" id="{BB9418D4-9EF1-4BEB-B752-6685E45C1A1B}"/>
                </a:ext>
              </a:extLst>
            </p:cNvPr>
            <p:cNvSpPr txBox="1">
              <a:spLocks noChangeArrowheads="1"/>
            </p:cNvSpPr>
            <p:nvPr/>
          </p:nvSpPr>
          <p:spPr bwMode="auto">
            <a:xfrm>
              <a:off x="680" y="459"/>
              <a:ext cx="93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a:solidFill>
                    <a:srgbClr val="008000"/>
                  </a:solidFill>
                  <a:ea typeface="宋体" panose="02010600030101010101" pitchFamily="2" charset="-122"/>
                </a:rPr>
                <a:t>m = 4</a:t>
              </a:r>
              <a:endParaRPr lang="en-US" altLang="zh-CN" sz="2800" b="1">
                <a:solidFill>
                  <a:srgbClr val="008000"/>
                </a:solidFill>
              </a:endParaRPr>
            </a:p>
          </p:txBody>
        </p:sp>
        <p:grpSp>
          <p:nvGrpSpPr>
            <p:cNvPr id="852024" name="Group 56">
              <a:extLst>
                <a:ext uri="{FF2B5EF4-FFF2-40B4-BE49-F238E27FC236}">
                  <a16:creationId xmlns:a16="http://schemas.microsoft.com/office/drawing/2014/main" id="{1851370D-332D-48FE-8E1C-71582A60056B}"/>
                </a:ext>
              </a:extLst>
            </p:cNvPr>
            <p:cNvGrpSpPr>
              <a:grpSpLocks/>
            </p:cNvGrpSpPr>
            <p:nvPr/>
          </p:nvGrpSpPr>
          <p:grpSpPr bwMode="auto">
            <a:xfrm>
              <a:off x="159" y="1176"/>
              <a:ext cx="5494" cy="1097"/>
              <a:chOff x="159" y="1176"/>
              <a:chExt cx="5494" cy="1097"/>
            </a:xfrm>
          </p:grpSpPr>
          <p:grpSp>
            <p:nvGrpSpPr>
              <p:cNvPr id="852022" name="Group 54">
                <a:extLst>
                  <a:ext uri="{FF2B5EF4-FFF2-40B4-BE49-F238E27FC236}">
                    <a16:creationId xmlns:a16="http://schemas.microsoft.com/office/drawing/2014/main" id="{7AED4DC8-3041-4E94-8D8D-542A71BD2CCF}"/>
                  </a:ext>
                </a:extLst>
              </p:cNvPr>
              <p:cNvGrpSpPr>
                <a:grpSpLocks/>
              </p:cNvGrpSpPr>
              <p:nvPr/>
            </p:nvGrpSpPr>
            <p:grpSpPr bwMode="auto">
              <a:xfrm>
                <a:off x="159" y="1876"/>
                <a:ext cx="1020" cy="397"/>
                <a:chOff x="159" y="1876"/>
                <a:chExt cx="1020" cy="397"/>
              </a:xfrm>
            </p:grpSpPr>
            <p:sp>
              <p:nvSpPr>
                <p:cNvPr id="851976" name="Rectangle 8" descr="羊皮纸">
                  <a:extLst>
                    <a:ext uri="{FF2B5EF4-FFF2-40B4-BE49-F238E27FC236}">
                      <a16:creationId xmlns:a16="http://schemas.microsoft.com/office/drawing/2014/main" id="{D609B1AB-6177-436F-9654-C52BFF6CD7E7}"/>
                    </a:ext>
                  </a:extLst>
                </p:cNvPr>
                <p:cNvSpPr>
                  <a:spLocks noChangeArrowheads="1"/>
                </p:cNvSpPr>
                <p:nvPr/>
              </p:nvSpPr>
              <p:spPr bwMode="auto">
                <a:xfrm>
                  <a:off x="338" y="1876"/>
                  <a:ext cx="740" cy="301"/>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en-US"/>
                </a:p>
              </p:txBody>
            </p:sp>
            <p:sp>
              <p:nvSpPr>
                <p:cNvPr id="851977" name="Text Box 9">
                  <a:extLst>
                    <a:ext uri="{FF2B5EF4-FFF2-40B4-BE49-F238E27FC236}">
                      <a16:creationId xmlns:a16="http://schemas.microsoft.com/office/drawing/2014/main" id="{5761B850-766E-4633-98F5-5C8DF42FDF29}"/>
                    </a:ext>
                  </a:extLst>
                </p:cNvPr>
                <p:cNvSpPr txBox="1">
                  <a:spLocks noChangeArrowheads="1"/>
                </p:cNvSpPr>
                <p:nvPr/>
              </p:nvSpPr>
              <p:spPr bwMode="auto">
                <a:xfrm>
                  <a:off x="299" y="1901"/>
                  <a:ext cx="88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宋体" panose="02010600030101010101" pitchFamily="2" charset="-122"/>
                    </a:rPr>
                    <a:t>10 15</a:t>
                  </a:r>
                  <a:r>
                    <a:rPr lang="en-US" altLang="zh-CN" sz="2000">
                      <a:ea typeface="宋体" panose="02010600030101010101" pitchFamily="2" charset="-122"/>
                    </a:rPr>
                    <a:t> </a:t>
                  </a:r>
                  <a:endParaRPr lang="en-US" altLang="zh-CN" sz="2000"/>
                </a:p>
              </p:txBody>
            </p:sp>
            <p:sp>
              <p:nvSpPr>
                <p:cNvPr id="851978" name="Line 10">
                  <a:extLst>
                    <a:ext uri="{FF2B5EF4-FFF2-40B4-BE49-F238E27FC236}">
                      <a16:creationId xmlns:a16="http://schemas.microsoft.com/office/drawing/2014/main" id="{338E91F8-62FE-4E55-840E-14945C0E86E6}"/>
                    </a:ext>
                  </a:extLst>
                </p:cNvPr>
                <p:cNvSpPr>
                  <a:spLocks noChangeShapeType="1"/>
                </p:cNvSpPr>
                <p:nvPr/>
              </p:nvSpPr>
              <p:spPr bwMode="auto">
                <a:xfrm>
                  <a:off x="159" y="2019"/>
                  <a:ext cx="174" cy="0"/>
                </a:xfrm>
                <a:prstGeom prst="line">
                  <a:avLst/>
                </a:prstGeom>
                <a:noFill/>
                <a:ln w="2857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2021" name="Group 53">
                <a:extLst>
                  <a:ext uri="{FF2B5EF4-FFF2-40B4-BE49-F238E27FC236}">
                    <a16:creationId xmlns:a16="http://schemas.microsoft.com/office/drawing/2014/main" id="{C00B074C-C4D5-45D5-ACE5-909671C4006A}"/>
                  </a:ext>
                </a:extLst>
              </p:cNvPr>
              <p:cNvGrpSpPr>
                <a:grpSpLocks/>
              </p:cNvGrpSpPr>
              <p:nvPr/>
            </p:nvGrpSpPr>
            <p:grpSpPr bwMode="auto">
              <a:xfrm>
                <a:off x="1080" y="1876"/>
                <a:ext cx="1029" cy="397"/>
                <a:chOff x="1080" y="1876"/>
                <a:chExt cx="1029" cy="397"/>
              </a:xfrm>
            </p:grpSpPr>
            <p:sp>
              <p:nvSpPr>
                <p:cNvPr id="851980" name="Rectangle 12" descr="羊皮纸">
                  <a:extLst>
                    <a:ext uri="{FF2B5EF4-FFF2-40B4-BE49-F238E27FC236}">
                      <a16:creationId xmlns:a16="http://schemas.microsoft.com/office/drawing/2014/main" id="{C6381F1A-EE67-4E9D-A40D-F0C35F40B837}"/>
                    </a:ext>
                  </a:extLst>
                </p:cNvPr>
                <p:cNvSpPr>
                  <a:spLocks noChangeArrowheads="1"/>
                </p:cNvSpPr>
                <p:nvPr/>
              </p:nvSpPr>
              <p:spPr bwMode="auto">
                <a:xfrm>
                  <a:off x="1259" y="1876"/>
                  <a:ext cx="740" cy="301"/>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en-US"/>
                </a:p>
              </p:txBody>
            </p:sp>
            <p:sp>
              <p:nvSpPr>
                <p:cNvPr id="851981" name="Text Box 13">
                  <a:extLst>
                    <a:ext uri="{FF2B5EF4-FFF2-40B4-BE49-F238E27FC236}">
                      <a16:creationId xmlns:a16="http://schemas.microsoft.com/office/drawing/2014/main" id="{550682A8-5AE5-4683-B012-0CD9AF07896E}"/>
                    </a:ext>
                  </a:extLst>
                </p:cNvPr>
                <p:cNvSpPr txBox="1">
                  <a:spLocks noChangeArrowheads="1"/>
                </p:cNvSpPr>
                <p:nvPr/>
              </p:nvSpPr>
              <p:spPr bwMode="auto">
                <a:xfrm>
                  <a:off x="1229" y="1901"/>
                  <a:ext cx="88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宋体" panose="02010600030101010101" pitchFamily="2" charset="-122"/>
                    </a:rPr>
                    <a:t>18 22 27 34</a:t>
                  </a:r>
                  <a:r>
                    <a:rPr lang="en-US" altLang="zh-CN" sz="2000">
                      <a:ea typeface="宋体" panose="02010600030101010101" pitchFamily="2" charset="-122"/>
                    </a:rPr>
                    <a:t> </a:t>
                  </a:r>
                  <a:endParaRPr lang="en-US" altLang="zh-CN" sz="2000"/>
                </a:p>
              </p:txBody>
            </p:sp>
            <p:sp>
              <p:nvSpPr>
                <p:cNvPr id="851982" name="Line 14">
                  <a:extLst>
                    <a:ext uri="{FF2B5EF4-FFF2-40B4-BE49-F238E27FC236}">
                      <a16:creationId xmlns:a16="http://schemas.microsoft.com/office/drawing/2014/main" id="{559FC553-0C17-4893-ABCA-F7ECB4142884}"/>
                    </a:ext>
                  </a:extLst>
                </p:cNvPr>
                <p:cNvSpPr>
                  <a:spLocks noChangeShapeType="1"/>
                </p:cNvSpPr>
                <p:nvPr/>
              </p:nvSpPr>
              <p:spPr bwMode="auto">
                <a:xfrm>
                  <a:off x="1080" y="2019"/>
                  <a:ext cx="174" cy="0"/>
                </a:xfrm>
                <a:prstGeom prst="line">
                  <a:avLst/>
                </a:prstGeom>
                <a:noFill/>
                <a:ln w="2857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2020" name="Group 52">
                <a:extLst>
                  <a:ext uri="{FF2B5EF4-FFF2-40B4-BE49-F238E27FC236}">
                    <a16:creationId xmlns:a16="http://schemas.microsoft.com/office/drawing/2014/main" id="{EF303EB5-9E87-4DA5-91DB-17B6C5FDB901}"/>
                  </a:ext>
                </a:extLst>
              </p:cNvPr>
              <p:cNvGrpSpPr>
                <a:grpSpLocks/>
              </p:cNvGrpSpPr>
              <p:nvPr/>
            </p:nvGrpSpPr>
            <p:grpSpPr bwMode="auto">
              <a:xfrm>
                <a:off x="2000" y="1876"/>
                <a:ext cx="1039" cy="397"/>
                <a:chOff x="2000" y="1876"/>
                <a:chExt cx="1039" cy="397"/>
              </a:xfrm>
            </p:grpSpPr>
            <p:sp>
              <p:nvSpPr>
                <p:cNvPr id="851984" name="Rectangle 16" descr="羊皮纸">
                  <a:extLst>
                    <a:ext uri="{FF2B5EF4-FFF2-40B4-BE49-F238E27FC236}">
                      <a16:creationId xmlns:a16="http://schemas.microsoft.com/office/drawing/2014/main" id="{DBAC60C4-207E-4EE2-B76C-EE0E81465A52}"/>
                    </a:ext>
                  </a:extLst>
                </p:cNvPr>
                <p:cNvSpPr>
                  <a:spLocks noChangeArrowheads="1"/>
                </p:cNvSpPr>
                <p:nvPr/>
              </p:nvSpPr>
              <p:spPr bwMode="auto">
                <a:xfrm>
                  <a:off x="2179" y="1876"/>
                  <a:ext cx="740" cy="301"/>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en-US"/>
                </a:p>
              </p:txBody>
            </p:sp>
            <p:sp>
              <p:nvSpPr>
                <p:cNvPr id="851985" name="Text Box 17">
                  <a:extLst>
                    <a:ext uri="{FF2B5EF4-FFF2-40B4-BE49-F238E27FC236}">
                      <a16:creationId xmlns:a16="http://schemas.microsoft.com/office/drawing/2014/main" id="{4579CF7D-BF40-4411-9034-3B465E473ACF}"/>
                    </a:ext>
                  </a:extLst>
                </p:cNvPr>
                <p:cNvSpPr txBox="1">
                  <a:spLocks noChangeArrowheads="1"/>
                </p:cNvSpPr>
                <p:nvPr/>
              </p:nvSpPr>
              <p:spPr bwMode="auto">
                <a:xfrm>
                  <a:off x="2159" y="1901"/>
                  <a:ext cx="88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宋体" panose="02010600030101010101" pitchFamily="2" charset="-122"/>
                    </a:rPr>
                    <a:t>40 44 47</a:t>
                  </a:r>
                  <a:r>
                    <a:rPr lang="en-US" altLang="zh-CN" sz="2000">
                      <a:ea typeface="宋体" panose="02010600030101010101" pitchFamily="2" charset="-122"/>
                    </a:rPr>
                    <a:t> </a:t>
                  </a:r>
                  <a:endParaRPr lang="en-US" altLang="zh-CN" sz="2000"/>
                </a:p>
              </p:txBody>
            </p:sp>
            <p:sp>
              <p:nvSpPr>
                <p:cNvPr id="851986" name="Line 18">
                  <a:extLst>
                    <a:ext uri="{FF2B5EF4-FFF2-40B4-BE49-F238E27FC236}">
                      <a16:creationId xmlns:a16="http://schemas.microsoft.com/office/drawing/2014/main" id="{0CADF66B-6D1E-4483-8BFD-51ED3D2D59D0}"/>
                    </a:ext>
                  </a:extLst>
                </p:cNvPr>
                <p:cNvSpPr>
                  <a:spLocks noChangeShapeType="1"/>
                </p:cNvSpPr>
                <p:nvPr/>
              </p:nvSpPr>
              <p:spPr bwMode="auto">
                <a:xfrm>
                  <a:off x="2000" y="2019"/>
                  <a:ext cx="174" cy="0"/>
                </a:xfrm>
                <a:prstGeom prst="line">
                  <a:avLst/>
                </a:prstGeom>
                <a:noFill/>
                <a:ln w="2857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2019" name="Group 51">
                <a:extLst>
                  <a:ext uri="{FF2B5EF4-FFF2-40B4-BE49-F238E27FC236}">
                    <a16:creationId xmlns:a16="http://schemas.microsoft.com/office/drawing/2014/main" id="{9B0FAF21-05EF-480A-A7F5-839CC93DE2FD}"/>
                  </a:ext>
                </a:extLst>
              </p:cNvPr>
              <p:cNvGrpSpPr>
                <a:grpSpLocks/>
              </p:cNvGrpSpPr>
              <p:nvPr/>
            </p:nvGrpSpPr>
            <p:grpSpPr bwMode="auto">
              <a:xfrm>
                <a:off x="2912" y="1876"/>
                <a:ext cx="1034" cy="397"/>
                <a:chOff x="2912" y="1876"/>
                <a:chExt cx="1034" cy="397"/>
              </a:xfrm>
            </p:grpSpPr>
            <p:sp>
              <p:nvSpPr>
                <p:cNvPr id="851988" name="Rectangle 20" descr="羊皮纸">
                  <a:extLst>
                    <a:ext uri="{FF2B5EF4-FFF2-40B4-BE49-F238E27FC236}">
                      <a16:creationId xmlns:a16="http://schemas.microsoft.com/office/drawing/2014/main" id="{6B5C5090-A338-42C9-9E3D-AF505F288EC6}"/>
                    </a:ext>
                  </a:extLst>
                </p:cNvPr>
                <p:cNvSpPr>
                  <a:spLocks noChangeArrowheads="1"/>
                </p:cNvSpPr>
                <p:nvPr/>
              </p:nvSpPr>
              <p:spPr bwMode="auto">
                <a:xfrm>
                  <a:off x="3091" y="1876"/>
                  <a:ext cx="739" cy="300"/>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en-US"/>
                </a:p>
              </p:txBody>
            </p:sp>
            <p:sp>
              <p:nvSpPr>
                <p:cNvPr id="851989" name="Text Box 21">
                  <a:extLst>
                    <a:ext uri="{FF2B5EF4-FFF2-40B4-BE49-F238E27FC236}">
                      <a16:creationId xmlns:a16="http://schemas.microsoft.com/office/drawing/2014/main" id="{1D9F29EF-B6B6-4ED5-A8C6-6562DF89D2EB}"/>
                    </a:ext>
                  </a:extLst>
                </p:cNvPr>
                <p:cNvSpPr txBox="1">
                  <a:spLocks noChangeArrowheads="1"/>
                </p:cNvSpPr>
                <p:nvPr/>
              </p:nvSpPr>
              <p:spPr bwMode="auto">
                <a:xfrm>
                  <a:off x="3067" y="1901"/>
                  <a:ext cx="879"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宋体" panose="02010600030101010101" pitchFamily="2" charset="-122"/>
                    </a:rPr>
                    <a:t>54 67</a:t>
                  </a:r>
                  <a:r>
                    <a:rPr lang="en-US" altLang="zh-CN" sz="2000">
                      <a:ea typeface="宋体" panose="02010600030101010101" pitchFamily="2" charset="-122"/>
                    </a:rPr>
                    <a:t> </a:t>
                  </a:r>
                  <a:endParaRPr lang="en-US" altLang="zh-CN" sz="2000"/>
                </a:p>
              </p:txBody>
            </p:sp>
            <p:sp>
              <p:nvSpPr>
                <p:cNvPr id="851990" name="Line 22">
                  <a:extLst>
                    <a:ext uri="{FF2B5EF4-FFF2-40B4-BE49-F238E27FC236}">
                      <a16:creationId xmlns:a16="http://schemas.microsoft.com/office/drawing/2014/main" id="{276EA815-2C85-4F7B-9395-40B9D1B5528C}"/>
                    </a:ext>
                  </a:extLst>
                </p:cNvPr>
                <p:cNvSpPr>
                  <a:spLocks noChangeShapeType="1"/>
                </p:cNvSpPr>
                <p:nvPr/>
              </p:nvSpPr>
              <p:spPr bwMode="auto">
                <a:xfrm>
                  <a:off x="2912" y="2019"/>
                  <a:ext cx="173" cy="0"/>
                </a:xfrm>
                <a:prstGeom prst="line">
                  <a:avLst/>
                </a:prstGeom>
                <a:noFill/>
                <a:ln w="2857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2018" name="Group 50">
                <a:extLst>
                  <a:ext uri="{FF2B5EF4-FFF2-40B4-BE49-F238E27FC236}">
                    <a16:creationId xmlns:a16="http://schemas.microsoft.com/office/drawing/2014/main" id="{9EE348B7-B86B-4712-AF29-8977FF2FCE56}"/>
                  </a:ext>
                </a:extLst>
              </p:cNvPr>
              <p:cNvGrpSpPr>
                <a:grpSpLocks/>
              </p:cNvGrpSpPr>
              <p:nvPr/>
            </p:nvGrpSpPr>
            <p:grpSpPr bwMode="auto">
              <a:xfrm>
                <a:off x="3823" y="1876"/>
                <a:ext cx="1030" cy="397"/>
                <a:chOff x="3823" y="1876"/>
                <a:chExt cx="1030" cy="397"/>
              </a:xfrm>
            </p:grpSpPr>
            <p:sp>
              <p:nvSpPr>
                <p:cNvPr id="851992" name="Rectangle 24" descr="羊皮纸">
                  <a:extLst>
                    <a:ext uri="{FF2B5EF4-FFF2-40B4-BE49-F238E27FC236}">
                      <a16:creationId xmlns:a16="http://schemas.microsoft.com/office/drawing/2014/main" id="{2006C842-5849-4537-A44B-5C1810E5D9DB}"/>
                    </a:ext>
                  </a:extLst>
                </p:cNvPr>
                <p:cNvSpPr>
                  <a:spLocks noChangeArrowheads="1"/>
                </p:cNvSpPr>
                <p:nvPr/>
              </p:nvSpPr>
              <p:spPr bwMode="auto">
                <a:xfrm>
                  <a:off x="4002" y="1876"/>
                  <a:ext cx="740" cy="301"/>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en-US"/>
                </a:p>
              </p:txBody>
            </p:sp>
            <p:sp>
              <p:nvSpPr>
                <p:cNvPr id="851993" name="Text Box 25">
                  <a:extLst>
                    <a:ext uri="{FF2B5EF4-FFF2-40B4-BE49-F238E27FC236}">
                      <a16:creationId xmlns:a16="http://schemas.microsoft.com/office/drawing/2014/main" id="{4D750977-DF98-4829-8C9D-D05F826FCD78}"/>
                    </a:ext>
                  </a:extLst>
                </p:cNvPr>
                <p:cNvSpPr txBox="1">
                  <a:spLocks noChangeArrowheads="1"/>
                </p:cNvSpPr>
                <p:nvPr/>
              </p:nvSpPr>
              <p:spPr bwMode="auto">
                <a:xfrm>
                  <a:off x="3973" y="1901"/>
                  <a:ext cx="88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宋体" panose="02010600030101010101" pitchFamily="2" charset="-122"/>
                    </a:rPr>
                    <a:t>72 74 78</a:t>
                  </a:r>
                  <a:r>
                    <a:rPr lang="en-US" altLang="zh-CN" sz="2000">
                      <a:ea typeface="宋体" panose="02010600030101010101" pitchFamily="2" charset="-122"/>
                    </a:rPr>
                    <a:t>  </a:t>
                  </a:r>
                  <a:endParaRPr lang="en-US" altLang="zh-CN" sz="2000"/>
                </a:p>
              </p:txBody>
            </p:sp>
            <p:sp>
              <p:nvSpPr>
                <p:cNvPr id="851994" name="Line 26">
                  <a:extLst>
                    <a:ext uri="{FF2B5EF4-FFF2-40B4-BE49-F238E27FC236}">
                      <a16:creationId xmlns:a16="http://schemas.microsoft.com/office/drawing/2014/main" id="{F9194910-FEF5-4D00-8910-341D57133A20}"/>
                    </a:ext>
                  </a:extLst>
                </p:cNvPr>
                <p:cNvSpPr>
                  <a:spLocks noChangeShapeType="1"/>
                </p:cNvSpPr>
                <p:nvPr/>
              </p:nvSpPr>
              <p:spPr bwMode="auto">
                <a:xfrm>
                  <a:off x="3823" y="2019"/>
                  <a:ext cx="174" cy="0"/>
                </a:xfrm>
                <a:prstGeom prst="line">
                  <a:avLst/>
                </a:prstGeom>
                <a:noFill/>
                <a:ln w="2857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2017" name="Group 49">
                <a:extLst>
                  <a:ext uri="{FF2B5EF4-FFF2-40B4-BE49-F238E27FC236}">
                    <a16:creationId xmlns:a16="http://schemas.microsoft.com/office/drawing/2014/main" id="{B4971FA6-E75C-4994-B0B2-218717E6ED4F}"/>
                  </a:ext>
                </a:extLst>
              </p:cNvPr>
              <p:cNvGrpSpPr>
                <a:grpSpLocks/>
              </p:cNvGrpSpPr>
              <p:nvPr/>
            </p:nvGrpSpPr>
            <p:grpSpPr bwMode="auto">
              <a:xfrm>
                <a:off x="4734" y="1876"/>
                <a:ext cx="919" cy="397"/>
                <a:chOff x="4734" y="1876"/>
                <a:chExt cx="919" cy="397"/>
              </a:xfrm>
            </p:grpSpPr>
            <p:sp>
              <p:nvSpPr>
                <p:cNvPr id="851996" name="Rectangle 28" descr="羊皮纸">
                  <a:extLst>
                    <a:ext uri="{FF2B5EF4-FFF2-40B4-BE49-F238E27FC236}">
                      <a16:creationId xmlns:a16="http://schemas.microsoft.com/office/drawing/2014/main" id="{66F4243A-BA73-4E45-A55D-B467E92DC6C2}"/>
                    </a:ext>
                  </a:extLst>
                </p:cNvPr>
                <p:cNvSpPr>
                  <a:spLocks noChangeArrowheads="1"/>
                </p:cNvSpPr>
                <p:nvPr/>
              </p:nvSpPr>
              <p:spPr bwMode="auto">
                <a:xfrm>
                  <a:off x="4913" y="1876"/>
                  <a:ext cx="740" cy="301"/>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en-US"/>
                </a:p>
              </p:txBody>
            </p:sp>
            <p:sp>
              <p:nvSpPr>
                <p:cNvPr id="851997" name="Text Box 29">
                  <a:extLst>
                    <a:ext uri="{FF2B5EF4-FFF2-40B4-BE49-F238E27FC236}">
                      <a16:creationId xmlns:a16="http://schemas.microsoft.com/office/drawing/2014/main" id="{38B4DD70-D357-4C81-BEA4-9F18AE0C84EE}"/>
                    </a:ext>
                  </a:extLst>
                </p:cNvPr>
                <p:cNvSpPr txBox="1">
                  <a:spLocks noChangeArrowheads="1"/>
                </p:cNvSpPr>
                <p:nvPr/>
              </p:nvSpPr>
              <p:spPr bwMode="auto">
                <a:xfrm>
                  <a:off x="4898" y="1901"/>
                  <a:ext cx="545"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宋体" panose="02010600030101010101" pitchFamily="2" charset="-122"/>
                    </a:rPr>
                    <a:t>81 84</a:t>
                  </a:r>
                  <a:r>
                    <a:rPr lang="en-US" altLang="zh-CN" sz="2000">
                      <a:ea typeface="宋体" panose="02010600030101010101" pitchFamily="2" charset="-122"/>
                    </a:rPr>
                    <a:t> </a:t>
                  </a:r>
                  <a:endParaRPr lang="en-US" altLang="zh-CN" sz="2000"/>
                </a:p>
              </p:txBody>
            </p:sp>
            <p:sp>
              <p:nvSpPr>
                <p:cNvPr id="851998" name="Line 30">
                  <a:extLst>
                    <a:ext uri="{FF2B5EF4-FFF2-40B4-BE49-F238E27FC236}">
                      <a16:creationId xmlns:a16="http://schemas.microsoft.com/office/drawing/2014/main" id="{2737D2E1-E847-4365-A6C8-995DF4FABF8C}"/>
                    </a:ext>
                  </a:extLst>
                </p:cNvPr>
                <p:cNvSpPr>
                  <a:spLocks noChangeShapeType="1"/>
                </p:cNvSpPr>
                <p:nvPr/>
              </p:nvSpPr>
              <p:spPr bwMode="auto">
                <a:xfrm>
                  <a:off x="4734" y="2019"/>
                  <a:ext cx="174" cy="0"/>
                </a:xfrm>
                <a:prstGeom prst="line">
                  <a:avLst/>
                </a:prstGeom>
                <a:noFill/>
                <a:ln w="2857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2023" name="Group 55">
                <a:extLst>
                  <a:ext uri="{FF2B5EF4-FFF2-40B4-BE49-F238E27FC236}">
                    <a16:creationId xmlns:a16="http://schemas.microsoft.com/office/drawing/2014/main" id="{3439F7F1-219E-4A5A-9282-97F8DA0B161C}"/>
                  </a:ext>
                </a:extLst>
              </p:cNvPr>
              <p:cNvGrpSpPr>
                <a:grpSpLocks/>
              </p:cNvGrpSpPr>
              <p:nvPr/>
            </p:nvGrpSpPr>
            <p:grpSpPr bwMode="auto">
              <a:xfrm>
                <a:off x="1247" y="1176"/>
                <a:ext cx="880" cy="394"/>
                <a:chOff x="1247" y="1176"/>
                <a:chExt cx="880" cy="394"/>
              </a:xfrm>
            </p:grpSpPr>
            <p:sp>
              <p:nvSpPr>
                <p:cNvPr id="852000" name="Rectangle 32" descr="羊皮纸">
                  <a:extLst>
                    <a:ext uri="{FF2B5EF4-FFF2-40B4-BE49-F238E27FC236}">
                      <a16:creationId xmlns:a16="http://schemas.microsoft.com/office/drawing/2014/main" id="{69615FA5-D6DA-4963-90BF-669C9BD63AA1}"/>
                    </a:ext>
                  </a:extLst>
                </p:cNvPr>
                <p:cNvSpPr>
                  <a:spLocks noChangeArrowheads="1"/>
                </p:cNvSpPr>
                <p:nvPr/>
              </p:nvSpPr>
              <p:spPr bwMode="auto">
                <a:xfrm>
                  <a:off x="1271" y="1176"/>
                  <a:ext cx="740" cy="301"/>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en-US"/>
                </a:p>
              </p:txBody>
            </p:sp>
            <p:sp>
              <p:nvSpPr>
                <p:cNvPr id="852001" name="Text Box 33">
                  <a:extLst>
                    <a:ext uri="{FF2B5EF4-FFF2-40B4-BE49-F238E27FC236}">
                      <a16:creationId xmlns:a16="http://schemas.microsoft.com/office/drawing/2014/main" id="{9E9FE5B8-9D46-4DD5-A88C-DFD711073134}"/>
                    </a:ext>
                  </a:extLst>
                </p:cNvPr>
                <p:cNvSpPr txBox="1">
                  <a:spLocks noChangeArrowheads="1"/>
                </p:cNvSpPr>
                <p:nvPr/>
              </p:nvSpPr>
              <p:spPr bwMode="auto">
                <a:xfrm>
                  <a:off x="1247" y="1198"/>
                  <a:ext cx="88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宋体" panose="02010600030101010101" pitchFamily="2" charset="-122"/>
                    </a:rPr>
                    <a:t>15 34 47 67</a:t>
                  </a:r>
                  <a:r>
                    <a:rPr lang="en-US" altLang="zh-CN" sz="2000">
                      <a:ea typeface="宋体" panose="02010600030101010101" pitchFamily="2" charset="-122"/>
                    </a:rPr>
                    <a:t> </a:t>
                  </a:r>
                  <a:endParaRPr lang="en-US" altLang="zh-CN" sz="2000"/>
                </a:p>
              </p:txBody>
            </p:sp>
          </p:grpSp>
          <p:sp>
            <p:nvSpPr>
              <p:cNvPr id="852002" name="Line 34">
                <a:extLst>
                  <a:ext uri="{FF2B5EF4-FFF2-40B4-BE49-F238E27FC236}">
                    <a16:creationId xmlns:a16="http://schemas.microsoft.com/office/drawing/2014/main" id="{E5229892-525C-4FC2-AF9C-FEF12E9F9D2D}"/>
                  </a:ext>
                </a:extLst>
              </p:cNvPr>
              <p:cNvSpPr>
                <a:spLocks noChangeShapeType="1"/>
              </p:cNvSpPr>
              <p:nvPr/>
            </p:nvSpPr>
            <p:spPr bwMode="auto">
              <a:xfrm flipH="1">
                <a:off x="496" y="1434"/>
                <a:ext cx="868" cy="44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3" name="Line 35">
                <a:extLst>
                  <a:ext uri="{FF2B5EF4-FFF2-40B4-BE49-F238E27FC236}">
                    <a16:creationId xmlns:a16="http://schemas.microsoft.com/office/drawing/2014/main" id="{69B0005D-3035-48FE-87A6-1A74520B601D}"/>
                  </a:ext>
                </a:extLst>
              </p:cNvPr>
              <p:cNvSpPr>
                <a:spLocks noChangeShapeType="1"/>
              </p:cNvSpPr>
              <p:nvPr/>
            </p:nvSpPr>
            <p:spPr bwMode="auto">
              <a:xfrm flipH="1">
                <a:off x="1406" y="1428"/>
                <a:ext cx="140" cy="443"/>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4" name="Line 36">
                <a:extLst>
                  <a:ext uri="{FF2B5EF4-FFF2-40B4-BE49-F238E27FC236}">
                    <a16:creationId xmlns:a16="http://schemas.microsoft.com/office/drawing/2014/main" id="{198B47A4-85CA-43A8-A334-A8DDE4DE32F6}"/>
                  </a:ext>
                </a:extLst>
              </p:cNvPr>
              <p:cNvSpPr>
                <a:spLocks noChangeShapeType="1"/>
              </p:cNvSpPr>
              <p:nvPr/>
            </p:nvSpPr>
            <p:spPr bwMode="auto">
              <a:xfrm>
                <a:off x="1711" y="1434"/>
                <a:ext cx="629" cy="44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05" name="Line 37">
                <a:extLst>
                  <a:ext uri="{FF2B5EF4-FFF2-40B4-BE49-F238E27FC236}">
                    <a16:creationId xmlns:a16="http://schemas.microsoft.com/office/drawing/2014/main" id="{3A91F0A7-533B-4136-8B28-1549B9F8D983}"/>
                  </a:ext>
                </a:extLst>
              </p:cNvPr>
              <p:cNvSpPr>
                <a:spLocks noChangeShapeType="1"/>
              </p:cNvSpPr>
              <p:nvPr/>
            </p:nvSpPr>
            <p:spPr bwMode="auto">
              <a:xfrm>
                <a:off x="1895" y="1434"/>
                <a:ext cx="1367" cy="44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2016" name="Group 48">
                <a:extLst>
                  <a:ext uri="{FF2B5EF4-FFF2-40B4-BE49-F238E27FC236}">
                    <a16:creationId xmlns:a16="http://schemas.microsoft.com/office/drawing/2014/main" id="{34986337-6F04-42D0-BCE6-A9D7AD50ECE7}"/>
                  </a:ext>
                </a:extLst>
              </p:cNvPr>
              <p:cNvGrpSpPr>
                <a:grpSpLocks/>
              </p:cNvGrpSpPr>
              <p:nvPr/>
            </p:nvGrpSpPr>
            <p:grpSpPr bwMode="auto">
              <a:xfrm>
                <a:off x="4309" y="1176"/>
                <a:ext cx="880" cy="394"/>
                <a:chOff x="4309" y="1176"/>
                <a:chExt cx="880" cy="394"/>
              </a:xfrm>
            </p:grpSpPr>
            <p:sp>
              <p:nvSpPr>
                <p:cNvPr id="852007" name="Rectangle 39" descr="羊皮纸">
                  <a:extLst>
                    <a:ext uri="{FF2B5EF4-FFF2-40B4-BE49-F238E27FC236}">
                      <a16:creationId xmlns:a16="http://schemas.microsoft.com/office/drawing/2014/main" id="{87C5D95E-3373-46B0-A590-E4C893DAAF01}"/>
                    </a:ext>
                  </a:extLst>
                </p:cNvPr>
                <p:cNvSpPr>
                  <a:spLocks noChangeArrowheads="1"/>
                </p:cNvSpPr>
                <p:nvPr/>
              </p:nvSpPr>
              <p:spPr bwMode="auto">
                <a:xfrm>
                  <a:off x="4342" y="1176"/>
                  <a:ext cx="740" cy="301"/>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alpha val="50000"/>
                    </a:srgbClr>
                  </a:outerShdw>
                </a:effectLst>
              </p:spPr>
              <p:txBody>
                <a:bodyPr/>
                <a:lstStyle/>
                <a:p>
                  <a:endParaRPr lang="en-US"/>
                </a:p>
              </p:txBody>
            </p:sp>
            <p:sp>
              <p:nvSpPr>
                <p:cNvPr id="852008" name="Text Box 40">
                  <a:extLst>
                    <a:ext uri="{FF2B5EF4-FFF2-40B4-BE49-F238E27FC236}">
                      <a16:creationId xmlns:a16="http://schemas.microsoft.com/office/drawing/2014/main" id="{A5861B3E-02A8-41AA-A94B-E55ABEBC7B5E}"/>
                    </a:ext>
                  </a:extLst>
                </p:cNvPr>
                <p:cNvSpPr txBox="1">
                  <a:spLocks noChangeArrowheads="1"/>
                </p:cNvSpPr>
                <p:nvPr/>
              </p:nvSpPr>
              <p:spPr bwMode="auto">
                <a:xfrm>
                  <a:off x="4309" y="1198"/>
                  <a:ext cx="88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Gungsuh" panose="02030600000101010101" pitchFamily="18" charset="-127"/>
                    </a:rPr>
                    <a:t>78 84</a:t>
                  </a:r>
                  <a:r>
                    <a:rPr lang="en-US" altLang="zh-CN" sz="2000">
                      <a:ea typeface="宋体" panose="02010600030101010101" pitchFamily="2" charset="-122"/>
                    </a:rPr>
                    <a:t> </a:t>
                  </a:r>
                  <a:endParaRPr lang="en-US" altLang="zh-CN" sz="2000"/>
                </a:p>
              </p:txBody>
            </p:sp>
          </p:grpSp>
          <p:sp>
            <p:nvSpPr>
              <p:cNvPr id="852009" name="Line 41">
                <a:extLst>
                  <a:ext uri="{FF2B5EF4-FFF2-40B4-BE49-F238E27FC236}">
                    <a16:creationId xmlns:a16="http://schemas.microsoft.com/office/drawing/2014/main" id="{29FA435B-67CD-4C0C-9A8A-FAB4D2B9D381}"/>
                  </a:ext>
                </a:extLst>
              </p:cNvPr>
              <p:cNvSpPr>
                <a:spLocks noChangeShapeType="1"/>
              </p:cNvSpPr>
              <p:nvPr/>
            </p:nvSpPr>
            <p:spPr bwMode="auto">
              <a:xfrm flipH="1">
                <a:off x="4141" y="1434"/>
                <a:ext cx="314" cy="44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10" name="Line 42">
                <a:extLst>
                  <a:ext uri="{FF2B5EF4-FFF2-40B4-BE49-F238E27FC236}">
                    <a16:creationId xmlns:a16="http://schemas.microsoft.com/office/drawing/2014/main" id="{AF116F48-746E-4B3D-B56B-B0F00ED9BA38}"/>
                  </a:ext>
                </a:extLst>
              </p:cNvPr>
              <p:cNvSpPr>
                <a:spLocks noChangeShapeType="1"/>
              </p:cNvSpPr>
              <p:nvPr/>
            </p:nvSpPr>
            <p:spPr bwMode="auto">
              <a:xfrm>
                <a:off x="4629" y="1434"/>
                <a:ext cx="445" cy="44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2025" name="Group 57">
              <a:extLst>
                <a:ext uri="{FF2B5EF4-FFF2-40B4-BE49-F238E27FC236}">
                  <a16:creationId xmlns:a16="http://schemas.microsoft.com/office/drawing/2014/main" id="{12A94B29-6E35-4F19-A25D-6118BD5FA770}"/>
                </a:ext>
              </a:extLst>
            </p:cNvPr>
            <p:cNvGrpSpPr>
              <a:grpSpLocks/>
            </p:cNvGrpSpPr>
            <p:nvPr/>
          </p:nvGrpSpPr>
          <p:grpSpPr bwMode="auto">
            <a:xfrm>
              <a:off x="2659" y="485"/>
              <a:ext cx="879" cy="382"/>
              <a:chOff x="2659" y="485"/>
              <a:chExt cx="879" cy="382"/>
            </a:xfrm>
          </p:grpSpPr>
          <p:sp>
            <p:nvSpPr>
              <p:cNvPr id="852012" name="Rectangle 44" descr="羊皮纸">
                <a:extLst>
                  <a:ext uri="{FF2B5EF4-FFF2-40B4-BE49-F238E27FC236}">
                    <a16:creationId xmlns:a16="http://schemas.microsoft.com/office/drawing/2014/main" id="{CED128FA-A7AE-46ED-BA65-61D52588BAD0}"/>
                  </a:ext>
                </a:extLst>
              </p:cNvPr>
              <p:cNvSpPr>
                <a:spLocks noChangeArrowheads="1"/>
              </p:cNvSpPr>
              <p:nvPr/>
            </p:nvSpPr>
            <p:spPr bwMode="auto">
              <a:xfrm>
                <a:off x="2672" y="485"/>
                <a:ext cx="739" cy="301"/>
              </a:xfrm>
              <a:prstGeom prst="rect">
                <a:avLst/>
              </a:prstGeom>
              <a:blipFill dpi="0" rotWithShape="1">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en-US"/>
              </a:p>
            </p:txBody>
          </p:sp>
          <p:sp>
            <p:nvSpPr>
              <p:cNvPr id="852013" name="Text Box 45">
                <a:extLst>
                  <a:ext uri="{FF2B5EF4-FFF2-40B4-BE49-F238E27FC236}">
                    <a16:creationId xmlns:a16="http://schemas.microsoft.com/office/drawing/2014/main" id="{69ABE77A-D518-4B2D-B249-5FE6CDA33E4A}"/>
                  </a:ext>
                </a:extLst>
              </p:cNvPr>
              <p:cNvSpPr txBox="1">
                <a:spLocks noChangeArrowheads="1"/>
              </p:cNvSpPr>
              <p:nvPr/>
            </p:nvSpPr>
            <p:spPr bwMode="auto">
              <a:xfrm>
                <a:off x="2659" y="495"/>
                <a:ext cx="879"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Arial Narrow" panose="020B0606020202030204" pitchFamily="34" charset="0"/>
                    <a:ea typeface="宋体" panose="02010600030101010101" pitchFamily="2" charset="-122"/>
                  </a:rPr>
                  <a:t>67 84</a:t>
                </a:r>
                <a:r>
                  <a:rPr lang="en-US" altLang="zh-CN" sz="2000">
                    <a:ea typeface="宋体" panose="02010600030101010101" pitchFamily="2" charset="-122"/>
                  </a:rPr>
                  <a:t> </a:t>
                </a:r>
                <a:endParaRPr lang="en-US" altLang="zh-CN" sz="2000"/>
              </a:p>
            </p:txBody>
          </p:sp>
        </p:grpSp>
        <p:sp>
          <p:nvSpPr>
            <p:cNvPr id="852014" name="Line 46">
              <a:extLst>
                <a:ext uri="{FF2B5EF4-FFF2-40B4-BE49-F238E27FC236}">
                  <a16:creationId xmlns:a16="http://schemas.microsoft.com/office/drawing/2014/main" id="{7A14B7BB-6BCD-4A0F-86B9-0671DD3B589D}"/>
                </a:ext>
              </a:extLst>
            </p:cNvPr>
            <p:cNvSpPr>
              <a:spLocks noChangeShapeType="1"/>
            </p:cNvSpPr>
            <p:nvPr/>
          </p:nvSpPr>
          <p:spPr bwMode="auto">
            <a:xfrm flipH="1">
              <a:off x="1633" y="731"/>
              <a:ext cx="1156" cy="43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2015" name="Line 47">
              <a:extLst>
                <a:ext uri="{FF2B5EF4-FFF2-40B4-BE49-F238E27FC236}">
                  <a16:creationId xmlns:a16="http://schemas.microsoft.com/office/drawing/2014/main" id="{0B218EA2-405C-4142-B16E-ACC0E91FBF05}"/>
                </a:ext>
              </a:extLst>
            </p:cNvPr>
            <p:cNvSpPr>
              <a:spLocks noChangeShapeType="1"/>
            </p:cNvSpPr>
            <p:nvPr/>
          </p:nvSpPr>
          <p:spPr bwMode="auto">
            <a:xfrm>
              <a:off x="2938" y="734"/>
              <a:ext cx="1572" cy="443"/>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52027" name="Line 59">
            <a:extLst>
              <a:ext uri="{FF2B5EF4-FFF2-40B4-BE49-F238E27FC236}">
                <a16:creationId xmlns:a16="http://schemas.microsoft.com/office/drawing/2014/main" id="{74854B1A-ECC2-4953-87F6-4C328B0BE0B4}"/>
              </a:ext>
            </a:extLst>
          </p:cNvPr>
          <p:cNvSpPr>
            <a:spLocks noChangeShapeType="1"/>
          </p:cNvSpPr>
          <p:nvPr/>
        </p:nvSpPr>
        <p:spPr bwMode="auto">
          <a:xfrm flipH="1">
            <a:off x="4787900" y="620713"/>
            <a:ext cx="288925" cy="32385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52028" name="Text Box 60">
            <a:extLst>
              <a:ext uri="{FF2B5EF4-FFF2-40B4-BE49-F238E27FC236}">
                <a16:creationId xmlns:a16="http://schemas.microsoft.com/office/drawing/2014/main" id="{924468B1-84FB-4650-8467-14CDD39F7B95}"/>
              </a:ext>
            </a:extLst>
          </p:cNvPr>
          <p:cNvSpPr txBox="1">
            <a:spLocks noChangeArrowheads="1"/>
          </p:cNvSpPr>
          <p:nvPr/>
        </p:nvSpPr>
        <p:spPr bwMode="auto">
          <a:xfrm>
            <a:off x="5076825" y="425450"/>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2400" b="1" i="1">
                <a:solidFill>
                  <a:schemeClr val="tx2"/>
                </a:solidFill>
              </a:rPr>
              <a:t>root</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25BB5AF-43A6-4348-836B-D6316E9E4B0C}"/>
              </a:ext>
            </a:extLst>
          </p:cNvPr>
          <p:cNvSpPr>
            <a:spLocks noGrp="1"/>
          </p:cNvSpPr>
          <p:nvPr>
            <p:ph type="sldNum" sz="quarter" idx="11"/>
          </p:nvPr>
        </p:nvSpPr>
        <p:spPr/>
        <p:txBody>
          <a:bodyPr/>
          <a:lstStyle/>
          <a:p>
            <a:fld id="{7C5C555C-7CC3-4731-BEF7-7FD11D9AFC1E}" type="slidenum">
              <a:rPr lang="en-US" altLang="zh-CN"/>
              <a:pPr/>
              <a:t>173</a:t>
            </a:fld>
            <a:endParaRPr lang="en-US" altLang="zh-CN"/>
          </a:p>
        </p:txBody>
      </p:sp>
      <p:sp>
        <p:nvSpPr>
          <p:cNvPr id="852994" name="Rectangle 2">
            <a:extLst>
              <a:ext uri="{FF2B5EF4-FFF2-40B4-BE49-F238E27FC236}">
                <a16:creationId xmlns:a16="http://schemas.microsoft.com/office/drawing/2014/main" id="{4488177D-87F1-435F-9F39-1C89CE08E496}"/>
              </a:ext>
            </a:extLst>
          </p:cNvPr>
          <p:cNvSpPr>
            <a:spLocks noGrp="1" noChangeArrowheads="1"/>
          </p:cNvSpPr>
          <p:nvPr>
            <p:ph type="title"/>
          </p:nvPr>
        </p:nvSpPr>
        <p:spPr>
          <a:xfrm>
            <a:off x="457200" y="457200"/>
            <a:ext cx="8229600" cy="992188"/>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B+ </a:t>
            </a:r>
            <a:r>
              <a:rPr lang="zh-CN" altLang="en-US" sz="4000" b="1">
                <a:solidFill>
                  <a:schemeClr val="tx2"/>
                </a:solidFill>
                <a:latin typeface="华文新魏" panose="02010800040101010101" pitchFamily="2" charset="-122"/>
                <a:ea typeface="华文新魏" panose="02010800040101010101" pitchFamily="2" charset="-122"/>
              </a:rPr>
              <a:t>树的插入</a:t>
            </a:r>
            <a:r>
              <a:rPr lang="zh-CN" altLang="en-US"/>
              <a:t> </a:t>
            </a:r>
          </a:p>
        </p:txBody>
      </p:sp>
      <p:sp>
        <p:nvSpPr>
          <p:cNvPr id="852995" name="Rectangle 3">
            <a:extLst>
              <a:ext uri="{FF2B5EF4-FFF2-40B4-BE49-F238E27FC236}">
                <a16:creationId xmlns:a16="http://schemas.microsoft.com/office/drawing/2014/main" id="{BC322CE3-B6C9-4C6A-91EE-FF7D8796B37A}"/>
              </a:ext>
            </a:extLst>
          </p:cNvPr>
          <p:cNvSpPr>
            <a:spLocks noGrp="1" noChangeArrowheads="1"/>
          </p:cNvSpPr>
          <p:nvPr>
            <p:ph type="body" idx="1"/>
          </p:nvPr>
        </p:nvSpPr>
        <p:spPr>
          <a:xfrm>
            <a:off x="519113" y="1341438"/>
            <a:ext cx="8229600" cy="5076825"/>
          </a:xfrm>
        </p:spPr>
        <p:txBody>
          <a:bodyPr/>
          <a:lstStyle/>
          <a:p>
            <a:pPr>
              <a:lnSpc>
                <a:spcPct val="110000"/>
              </a:lnSpc>
              <a:buClr>
                <a:srgbClr val="800080"/>
              </a:buClr>
              <a:buSzPct val="50000"/>
            </a:pPr>
            <a:r>
              <a:rPr lang="en-US" altLang="zh-CN" sz="2900" b="1">
                <a:latin typeface="Times New Roman" panose="02020603050405020304" pitchFamily="18" charset="0"/>
                <a:ea typeface="仿宋_GB2312" pitchFamily="49" charset="-122"/>
              </a:rPr>
              <a:t>B+ </a:t>
            </a:r>
            <a:r>
              <a:rPr lang="zh-CN" altLang="en-US" sz="2900" b="1">
                <a:latin typeface="Times New Roman" panose="02020603050405020304" pitchFamily="18" charset="0"/>
                <a:ea typeface="仿宋_GB2312" pitchFamily="49" charset="-122"/>
              </a:rPr>
              <a:t>树的插入仅在叶结点上进行。每插入一个</a:t>
            </a:r>
            <a:r>
              <a:rPr lang="en-US" altLang="zh-CN" sz="2900" b="1">
                <a:solidFill>
                  <a:schemeClr val="tx2"/>
                </a:solidFill>
                <a:latin typeface="Times New Roman" panose="02020603050405020304" pitchFamily="18" charset="0"/>
                <a:ea typeface="仿宋_GB2312" pitchFamily="49" charset="-122"/>
              </a:rPr>
              <a:t>(</a:t>
            </a:r>
            <a:r>
              <a:rPr lang="zh-CN" altLang="en-US" sz="2900" b="1">
                <a:solidFill>
                  <a:schemeClr val="tx2"/>
                </a:solidFill>
                <a:latin typeface="Times New Roman" panose="02020603050405020304" pitchFamily="18" charset="0"/>
                <a:ea typeface="仿宋_GB2312" pitchFamily="49" charset="-122"/>
              </a:rPr>
              <a:t>关键码</a:t>
            </a:r>
            <a:r>
              <a:rPr lang="en-US" altLang="zh-CN" sz="2900" b="1">
                <a:solidFill>
                  <a:schemeClr val="tx2"/>
                </a:solidFill>
                <a:latin typeface="Times New Roman" panose="02020603050405020304" pitchFamily="18" charset="0"/>
                <a:ea typeface="仿宋_GB2312" pitchFamily="49" charset="-122"/>
              </a:rPr>
              <a:t>-</a:t>
            </a:r>
            <a:r>
              <a:rPr lang="zh-CN" altLang="en-US" sz="2900" b="1">
                <a:solidFill>
                  <a:schemeClr val="tx2"/>
                </a:solidFill>
                <a:latin typeface="Times New Roman" panose="02020603050405020304" pitchFamily="18" charset="0"/>
                <a:ea typeface="仿宋_GB2312" pitchFamily="49" charset="-122"/>
              </a:rPr>
              <a:t>指针</a:t>
            </a:r>
            <a:r>
              <a:rPr lang="en-US" altLang="zh-CN" sz="2900" b="1">
                <a:solidFill>
                  <a:schemeClr val="tx2"/>
                </a:solidFill>
                <a:latin typeface="Times New Roman" panose="02020603050405020304" pitchFamily="18" charset="0"/>
                <a:ea typeface="仿宋_GB2312" pitchFamily="49" charset="-122"/>
              </a:rPr>
              <a:t>)</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索引项后都要判断结点中的索引项个数是否超出范围</a:t>
            </a:r>
            <a:r>
              <a:rPr lang="en-US" altLang="zh-CN" sz="2900" b="1">
                <a:solidFill>
                  <a:schemeClr val="tx2"/>
                </a:solidFill>
                <a:latin typeface="Times New Roman" panose="02020603050405020304" pitchFamily="18" charset="0"/>
                <a:ea typeface="仿宋_GB2312" pitchFamily="49" charset="-122"/>
              </a:rPr>
              <a:t>m</a:t>
            </a:r>
            <a:r>
              <a:rPr lang="zh-CN" altLang="en-US" sz="29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2900" b="1">
                <a:latin typeface="Times New Roman" panose="02020603050405020304" pitchFamily="18" charset="0"/>
                <a:ea typeface="仿宋_GB2312" pitchFamily="49" charset="-122"/>
              </a:rPr>
              <a:t>当插入后叶结点中的关键码个数</a:t>
            </a:r>
            <a:r>
              <a:rPr lang="en-US" altLang="zh-CN" sz="2900" b="1">
                <a:solidFill>
                  <a:schemeClr val="tx2"/>
                </a:solidFill>
                <a:latin typeface="Times New Roman" panose="02020603050405020304" pitchFamily="18" charset="0"/>
                <a:ea typeface="仿宋_GB2312" pitchFamily="49" charset="-122"/>
              </a:rPr>
              <a:t>n &gt; m</a:t>
            </a:r>
            <a:r>
              <a:rPr lang="zh-CN" altLang="en-US" sz="2900" b="1">
                <a:latin typeface="Times New Roman" panose="02020603050405020304" pitchFamily="18" charset="0"/>
                <a:ea typeface="仿宋_GB2312" pitchFamily="49" charset="-122"/>
              </a:rPr>
              <a:t>时，需要将</a:t>
            </a:r>
            <a:r>
              <a:rPr lang="zh-CN" altLang="en-US" sz="2900" b="1">
                <a:solidFill>
                  <a:schemeClr val="tx2"/>
                </a:solidFill>
                <a:latin typeface="Times New Roman" panose="02020603050405020304" pitchFamily="18" charset="0"/>
                <a:ea typeface="仿宋_GB2312" pitchFamily="49" charset="-122"/>
              </a:rPr>
              <a:t>叶结点分裂为两个结点</a:t>
            </a:r>
            <a:r>
              <a:rPr lang="zh-CN" altLang="en-US" sz="2900" b="1">
                <a:latin typeface="Times New Roman" panose="02020603050405020304" pitchFamily="18" charset="0"/>
                <a:ea typeface="仿宋_GB2312" pitchFamily="49" charset="-122"/>
              </a:rPr>
              <a:t>：它们包含的关键码个数分别为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(m+1)/2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和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(m+1)/2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。并且它们的双亲结点中应同时包含这两个结点的</a:t>
            </a:r>
            <a:r>
              <a:rPr lang="zh-CN" altLang="en-US" sz="2900" b="1">
                <a:solidFill>
                  <a:schemeClr val="tx2"/>
                </a:solidFill>
                <a:latin typeface="Times New Roman" panose="02020603050405020304" pitchFamily="18" charset="0"/>
                <a:ea typeface="仿宋_GB2312" pitchFamily="49" charset="-122"/>
              </a:rPr>
              <a:t>最大关键码</a:t>
            </a:r>
            <a:r>
              <a:rPr lang="zh-CN" altLang="en-US" sz="2900" b="1">
                <a:latin typeface="Times New Roman" panose="02020603050405020304" pitchFamily="18" charset="0"/>
                <a:ea typeface="仿宋_GB2312" pitchFamily="49" charset="-122"/>
              </a:rPr>
              <a:t>和</a:t>
            </a:r>
            <a:r>
              <a:rPr lang="zh-CN" altLang="en-US" sz="2900" b="1">
                <a:solidFill>
                  <a:schemeClr val="tx2"/>
                </a:solidFill>
                <a:latin typeface="Times New Roman" panose="02020603050405020304" pitchFamily="18" charset="0"/>
                <a:ea typeface="仿宋_GB2312" pitchFamily="49" charset="-122"/>
              </a:rPr>
              <a:t>结点地址</a:t>
            </a:r>
            <a:r>
              <a:rPr lang="zh-CN" altLang="en-US" sz="29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2900" b="1">
                <a:latin typeface="Times New Roman" panose="02020603050405020304" pitchFamily="18" charset="0"/>
                <a:ea typeface="仿宋_GB2312" pitchFamily="49" charset="-122"/>
              </a:rPr>
              <a:t>在非叶结点中关键码的插入与叶结点的插入情</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a:extLst>
              <a:ext uri="{FF2B5EF4-FFF2-40B4-BE49-F238E27FC236}">
                <a16:creationId xmlns:a16="http://schemas.microsoft.com/office/drawing/2014/main" id="{BAEF7797-B85C-431E-A737-E39D52E4D2EC}"/>
              </a:ext>
            </a:extLst>
          </p:cNvPr>
          <p:cNvSpPr>
            <a:spLocks noGrp="1"/>
          </p:cNvSpPr>
          <p:nvPr>
            <p:ph type="sldNum" sz="quarter" idx="11"/>
          </p:nvPr>
        </p:nvSpPr>
        <p:spPr/>
        <p:txBody>
          <a:bodyPr/>
          <a:lstStyle/>
          <a:p>
            <a:fld id="{31E351B2-516A-4487-BDFC-808CAE517A65}" type="slidenum">
              <a:rPr lang="en-US" altLang="zh-CN"/>
              <a:pPr/>
              <a:t>174</a:t>
            </a:fld>
            <a:endParaRPr lang="en-US" altLang="zh-CN"/>
          </a:p>
        </p:txBody>
      </p:sp>
      <p:sp>
        <p:nvSpPr>
          <p:cNvPr id="854019" name="Rectangle 3">
            <a:extLst>
              <a:ext uri="{FF2B5EF4-FFF2-40B4-BE49-F238E27FC236}">
                <a16:creationId xmlns:a16="http://schemas.microsoft.com/office/drawing/2014/main" id="{274B8F0F-FD44-43C7-8E11-C494BB3FFC5D}"/>
              </a:ext>
            </a:extLst>
          </p:cNvPr>
          <p:cNvSpPr>
            <a:spLocks noGrp="1" noChangeArrowheads="1"/>
          </p:cNvSpPr>
          <p:nvPr>
            <p:ph type="body" idx="1"/>
          </p:nvPr>
        </p:nvSpPr>
        <p:spPr>
          <a:xfrm>
            <a:off x="519113" y="620713"/>
            <a:ext cx="8229600" cy="1655762"/>
          </a:xfrm>
        </p:spPr>
        <p:txBody>
          <a:bodyPr/>
          <a:lstStyle/>
          <a:p>
            <a:pPr>
              <a:lnSpc>
                <a:spcPct val="110000"/>
              </a:lnSpc>
              <a:spcBef>
                <a:spcPct val="15000"/>
              </a:spcBef>
              <a:buClr>
                <a:srgbClr val="800080"/>
              </a:buClr>
              <a:buSzPct val="50000"/>
              <a:buFont typeface="Wingdings" panose="05000000000000000000" pitchFamily="2" charset="2"/>
              <a:buNone/>
            </a:pP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况类似，但在做根结点分裂时，必须创建新的父结点，作为树的新根。</a:t>
            </a:r>
          </a:p>
          <a:p>
            <a:pPr>
              <a:lnSpc>
                <a:spcPct val="110000"/>
              </a:lnSpc>
              <a:spcBef>
                <a:spcPct val="15000"/>
              </a:spcBef>
              <a:buClr>
                <a:srgbClr val="800080"/>
              </a:buClr>
              <a:buSzPct val="50000"/>
            </a:pPr>
            <a:r>
              <a:rPr lang="zh-CN" altLang="en-US" sz="2900" b="1">
                <a:latin typeface="Times New Roman" panose="02020603050405020304" pitchFamily="18" charset="0"/>
                <a:ea typeface="仿宋_GB2312" pitchFamily="49" charset="-122"/>
              </a:rPr>
              <a:t>例如，在一棵</a:t>
            </a:r>
            <a:r>
              <a:rPr lang="en-US" altLang="zh-CN" sz="2900" b="1">
                <a:latin typeface="Times New Roman" panose="02020603050405020304" pitchFamily="18" charset="0"/>
                <a:ea typeface="仿宋_GB2312" pitchFamily="49" charset="-122"/>
              </a:rPr>
              <a:t>4</a:t>
            </a:r>
            <a:r>
              <a:rPr lang="zh-CN" altLang="en-US" sz="2900" b="1">
                <a:latin typeface="Times New Roman" panose="02020603050405020304" pitchFamily="18" charset="0"/>
                <a:ea typeface="仿宋_GB2312" pitchFamily="49" charset="-122"/>
              </a:rPr>
              <a:t>阶</a:t>
            </a:r>
            <a:r>
              <a:rPr lang="en-US" altLang="zh-CN" sz="2900" b="1">
                <a:latin typeface="Times New Roman" panose="02020603050405020304" pitchFamily="18" charset="0"/>
                <a:ea typeface="仿宋_GB2312" pitchFamily="49" charset="-122"/>
              </a:rPr>
              <a:t>B+</a:t>
            </a:r>
            <a:r>
              <a:rPr lang="zh-CN" altLang="en-US" sz="2900" b="1">
                <a:latin typeface="Times New Roman" panose="02020603050405020304" pitchFamily="18" charset="0"/>
                <a:ea typeface="仿宋_GB2312" pitchFamily="49" charset="-122"/>
              </a:rPr>
              <a:t>树中的插入过程如下。</a:t>
            </a:r>
            <a:r>
              <a:rPr lang="zh-CN" altLang="en-US" sz="2900">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 </a:t>
            </a:r>
          </a:p>
        </p:txBody>
      </p:sp>
      <p:grpSp>
        <p:nvGrpSpPr>
          <p:cNvPr id="854130" name="Group 114">
            <a:extLst>
              <a:ext uri="{FF2B5EF4-FFF2-40B4-BE49-F238E27FC236}">
                <a16:creationId xmlns:a16="http://schemas.microsoft.com/office/drawing/2014/main" id="{3925A195-9881-4305-9C3F-E9288AE99886}"/>
              </a:ext>
            </a:extLst>
          </p:cNvPr>
          <p:cNvGrpSpPr>
            <a:grpSpLocks/>
          </p:cNvGrpSpPr>
          <p:nvPr/>
        </p:nvGrpSpPr>
        <p:grpSpPr bwMode="auto">
          <a:xfrm>
            <a:off x="900113" y="2363788"/>
            <a:ext cx="7885112" cy="3981450"/>
            <a:chOff x="567" y="1489"/>
            <a:chExt cx="4967" cy="2508"/>
          </a:xfrm>
        </p:grpSpPr>
        <p:grpSp>
          <p:nvGrpSpPr>
            <p:cNvPr id="854129" name="Group 113">
              <a:extLst>
                <a:ext uri="{FF2B5EF4-FFF2-40B4-BE49-F238E27FC236}">
                  <a16:creationId xmlns:a16="http://schemas.microsoft.com/office/drawing/2014/main" id="{ABAEC9E5-4526-4245-BACF-F2C919302424}"/>
                </a:ext>
              </a:extLst>
            </p:cNvPr>
            <p:cNvGrpSpPr>
              <a:grpSpLocks/>
            </p:cNvGrpSpPr>
            <p:nvPr/>
          </p:nvGrpSpPr>
          <p:grpSpPr bwMode="auto">
            <a:xfrm>
              <a:off x="580" y="1502"/>
              <a:ext cx="1733" cy="1053"/>
              <a:chOff x="580" y="1502"/>
              <a:chExt cx="1733" cy="1053"/>
            </a:xfrm>
          </p:grpSpPr>
          <p:sp>
            <p:nvSpPr>
              <p:cNvPr id="854023" name="Text Box 7">
                <a:extLst>
                  <a:ext uri="{FF2B5EF4-FFF2-40B4-BE49-F238E27FC236}">
                    <a16:creationId xmlns:a16="http://schemas.microsoft.com/office/drawing/2014/main" id="{4FA4FC87-0882-4D29-9763-222169CAE69E}"/>
                  </a:ext>
                </a:extLst>
              </p:cNvPr>
              <p:cNvSpPr txBox="1">
                <a:spLocks noChangeArrowheads="1"/>
              </p:cNvSpPr>
              <p:nvPr/>
            </p:nvSpPr>
            <p:spPr bwMode="auto">
              <a:xfrm>
                <a:off x="580" y="1502"/>
                <a:ext cx="1733" cy="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b="1">
                    <a:solidFill>
                      <a:srgbClr val="008000"/>
                    </a:solidFill>
                    <a:ea typeface="隶书" panose="02010509060101010101" pitchFamily="49" charset="-122"/>
                  </a:rPr>
                  <a:t>连续插入</a:t>
                </a:r>
                <a:r>
                  <a:rPr lang="en-US" altLang="zh-CN" sz="2800" b="1">
                    <a:solidFill>
                      <a:srgbClr val="008000"/>
                    </a:solidFill>
                    <a:ea typeface="隶书" panose="02010509060101010101" pitchFamily="49" charset="-122"/>
                  </a:rPr>
                  <a:t>24, 72, 01, 39</a:t>
                </a:r>
                <a:r>
                  <a:rPr lang="zh-CN" altLang="en-US" sz="2800" b="1">
                    <a:solidFill>
                      <a:srgbClr val="008000"/>
                    </a:solidFill>
                    <a:ea typeface="隶书" panose="02010509060101010101" pitchFamily="49" charset="-122"/>
                  </a:rPr>
                  <a:t>的</a:t>
                </a:r>
                <a:r>
                  <a:rPr lang="en-US" altLang="zh-CN" sz="2800" b="1">
                    <a:solidFill>
                      <a:srgbClr val="008000"/>
                    </a:solidFill>
                    <a:ea typeface="隶书" panose="02010509060101010101" pitchFamily="49" charset="-122"/>
                  </a:rPr>
                  <a:t>B+</a:t>
                </a:r>
                <a:r>
                  <a:rPr lang="zh-CN" altLang="en-US" sz="2800" b="1">
                    <a:solidFill>
                      <a:srgbClr val="008000"/>
                    </a:solidFill>
                    <a:ea typeface="隶书" panose="02010509060101010101" pitchFamily="49" charset="-122"/>
                  </a:rPr>
                  <a:t>树</a:t>
                </a:r>
              </a:p>
            </p:txBody>
          </p:sp>
          <p:grpSp>
            <p:nvGrpSpPr>
              <p:cNvPr id="854122" name="Group 106">
                <a:extLst>
                  <a:ext uri="{FF2B5EF4-FFF2-40B4-BE49-F238E27FC236}">
                    <a16:creationId xmlns:a16="http://schemas.microsoft.com/office/drawing/2014/main" id="{41EEA84E-7054-4A37-B9F2-F78F28562C60}"/>
                  </a:ext>
                </a:extLst>
              </p:cNvPr>
              <p:cNvGrpSpPr>
                <a:grpSpLocks/>
              </p:cNvGrpSpPr>
              <p:nvPr/>
            </p:nvGrpSpPr>
            <p:grpSpPr bwMode="auto">
              <a:xfrm>
                <a:off x="756" y="2160"/>
                <a:ext cx="1285" cy="395"/>
                <a:chOff x="657" y="2219"/>
                <a:chExt cx="1285" cy="395"/>
              </a:xfrm>
            </p:grpSpPr>
            <p:grpSp>
              <p:nvGrpSpPr>
                <p:cNvPr id="854121" name="Group 105">
                  <a:extLst>
                    <a:ext uri="{FF2B5EF4-FFF2-40B4-BE49-F238E27FC236}">
                      <a16:creationId xmlns:a16="http://schemas.microsoft.com/office/drawing/2014/main" id="{DBE4629D-CF50-4E79-9971-571C5D081BBB}"/>
                    </a:ext>
                  </a:extLst>
                </p:cNvPr>
                <p:cNvGrpSpPr>
                  <a:grpSpLocks/>
                </p:cNvGrpSpPr>
                <p:nvPr/>
              </p:nvGrpSpPr>
              <p:grpSpPr bwMode="auto">
                <a:xfrm>
                  <a:off x="919" y="2219"/>
                  <a:ext cx="1023" cy="395"/>
                  <a:chOff x="919" y="2219"/>
                  <a:chExt cx="1023" cy="395"/>
                </a:xfrm>
              </p:grpSpPr>
              <p:sp>
                <p:nvSpPr>
                  <p:cNvPr id="854026" name="Rectangle 10" descr="羊皮纸">
                    <a:extLst>
                      <a:ext uri="{FF2B5EF4-FFF2-40B4-BE49-F238E27FC236}">
                        <a16:creationId xmlns:a16="http://schemas.microsoft.com/office/drawing/2014/main" id="{237DCF63-D7ED-4C8A-A623-15955C248507}"/>
                      </a:ext>
                    </a:extLst>
                  </p:cNvPr>
                  <p:cNvSpPr>
                    <a:spLocks noChangeArrowheads="1"/>
                  </p:cNvSpPr>
                  <p:nvPr/>
                </p:nvSpPr>
                <p:spPr bwMode="auto">
                  <a:xfrm>
                    <a:off x="919" y="2219"/>
                    <a:ext cx="936" cy="298"/>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4027" name="Text Box 11">
                    <a:extLst>
                      <a:ext uri="{FF2B5EF4-FFF2-40B4-BE49-F238E27FC236}">
                        <a16:creationId xmlns:a16="http://schemas.microsoft.com/office/drawing/2014/main" id="{F7D3CA88-4824-405C-9404-49CCA591FCC6}"/>
                      </a:ext>
                    </a:extLst>
                  </p:cNvPr>
                  <p:cNvSpPr txBox="1">
                    <a:spLocks noChangeArrowheads="1"/>
                  </p:cNvSpPr>
                  <p:nvPr/>
                </p:nvSpPr>
                <p:spPr bwMode="auto">
                  <a:xfrm>
                    <a:off x="930" y="2221"/>
                    <a:ext cx="1012"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01 24 39 72</a:t>
                    </a:r>
                    <a:endParaRPr lang="en-US" altLang="zh-CN" sz="2300" b="1">
                      <a:latin typeface="Arial Narrow" panose="020B0606020202030204" pitchFamily="34" charset="0"/>
                    </a:endParaRPr>
                  </a:p>
                </p:txBody>
              </p:sp>
            </p:grpSp>
            <p:sp>
              <p:nvSpPr>
                <p:cNvPr id="854028" name="Line 12">
                  <a:extLst>
                    <a:ext uri="{FF2B5EF4-FFF2-40B4-BE49-F238E27FC236}">
                      <a16:creationId xmlns:a16="http://schemas.microsoft.com/office/drawing/2014/main" id="{9AE78440-F76D-41DB-A7A1-134AEDD3973C}"/>
                    </a:ext>
                  </a:extLst>
                </p:cNvPr>
                <p:cNvSpPr>
                  <a:spLocks noChangeShapeType="1"/>
                </p:cNvSpPr>
                <p:nvPr/>
              </p:nvSpPr>
              <p:spPr bwMode="auto">
                <a:xfrm>
                  <a:off x="657" y="2373"/>
                  <a:ext cx="260"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854029" name="Text Box 13">
              <a:extLst>
                <a:ext uri="{FF2B5EF4-FFF2-40B4-BE49-F238E27FC236}">
                  <a16:creationId xmlns:a16="http://schemas.microsoft.com/office/drawing/2014/main" id="{1F2FB161-1AA9-43E8-8E24-A28E491E2008}"/>
                </a:ext>
              </a:extLst>
            </p:cNvPr>
            <p:cNvSpPr txBox="1">
              <a:spLocks noChangeArrowheads="1"/>
            </p:cNvSpPr>
            <p:nvPr/>
          </p:nvSpPr>
          <p:spPr bwMode="auto">
            <a:xfrm>
              <a:off x="2540" y="1489"/>
              <a:ext cx="1261" cy="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b="1">
                  <a:solidFill>
                    <a:srgbClr val="008000"/>
                  </a:solidFill>
                  <a:ea typeface="隶书" panose="02010509060101010101" pitchFamily="49" charset="-122"/>
                </a:rPr>
                <a:t>加入</a:t>
              </a:r>
              <a:r>
                <a:rPr lang="en-US" altLang="zh-CN" sz="2800" b="1">
                  <a:solidFill>
                    <a:srgbClr val="008000"/>
                  </a:solidFill>
                  <a:ea typeface="隶书" panose="02010509060101010101" pitchFamily="49" charset="-122"/>
                </a:rPr>
                <a:t>53, </a:t>
              </a:r>
              <a:r>
                <a:rPr lang="zh-CN" altLang="en-US" sz="2800" b="1">
                  <a:solidFill>
                    <a:srgbClr val="008000"/>
                  </a:solidFill>
                  <a:ea typeface="隶书" panose="02010509060101010101" pitchFamily="49" charset="-122"/>
                </a:rPr>
                <a:t>结点分裂</a:t>
              </a:r>
            </a:p>
          </p:txBody>
        </p:sp>
        <p:grpSp>
          <p:nvGrpSpPr>
            <p:cNvPr id="854128" name="Group 112">
              <a:extLst>
                <a:ext uri="{FF2B5EF4-FFF2-40B4-BE49-F238E27FC236}">
                  <a16:creationId xmlns:a16="http://schemas.microsoft.com/office/drawing/2014/main" id="{4B32AFD8-9C4D-4077-8991-406763CBA941}"/>
                </a:ext>
              </a:extLst>
            </p:cNvPr>
            <p:cNvGrpSpPr>
              <a:grpSpLocks/>
            </p:cNvGrpSpPr>
            <p:nvPr/>
          </p:nvGrpSpPr>
          <p:grpSpPr bwMode="auto">
            <a:xfrm>
              <a:off x="3129" y="1675"/>
              <a:ext cx="2405" cy="1029"/>
              <a:chOff x="3129" y="1675"/>
              <a:chExt cx="2405" cy="1029"/>
            </a:xfrm>
          </p:grpSpPr>
          <p:grpSp>
            <p:nvGrpSpPr>
              <p:cNvPr id="854126" name="Group 110">
                <a:extLst>
                  <a:ext uri="{FF2B5EF4-FFF2-40B4-BE49-F238E27FC236}">
                    <a16:creationId xmlns:a16="http://schemas.microsoft.com/office/drawing/2014/main" id="{8B2BEF23-7761-4A5D-ACA5-10927AFFE060}"/>
                  </a:ext>
                </a:extLst>
              </p:cNvPr>
              <p:cNvGrpSpPr>
                <a:grpSpLocks/>
              </p:cNvGrpSpPr>
              <p:nvPr/>
            </p:nvGrpSpPr>
            <p:grpSpPr bwMode="auto">
              <a:xfrm>
                <a:off x="3129" y="2289"/>
                <a:ext cx="1239" cy="415"/>
                <a:chOff x="3129" y="2289"/>
                <a:chExt cx="1239" cy="415"/>
              </a:xfrm>
            </p:grpSpPr>
            <p:grpSp>
              <p:nvGrpSpPr>
                <p:cNvPr id="854125" name="Group 109">
                  <a:extLst>
                    <a:ext uri="{FF2B5EF4-FFF2-40B4-BE49-F238E27FC236}">
                      <a16:creationId xmlns:a16="http://schemas.microsoft.com/office/drawing/2014/main" id="{FA8AE814-5490-45C5-900E-62C50A380865}"/>
                    </a:ext>
                  </a:extLst>
                </p:cNvPr>
                <p:cNvGrpSpPr>
                  <a:grpSpLocks/>
                </p:cNvGrpSpPr>
                <p:nvPr/>
              </p:nvGrpSpPr>
              <p:grpSpPr bwMode="auto">
                <a:xfrm>
                  <a:off x="3382" y="2289"/>
                  <a:ext cx="986" cy="415"/>
                  <a:chOff x="3382" y="2289"/>
                  <a:chExt cx="986" cy="415"/>
                </a:xfrm>
              </p:grpSpPr>
              <p:sp>
                <p:nvSpPr>
                  <p:cNvPr id="854033" name="Rectangle 17" descr="羊皮纸">
                    <a:extLst>
                      <a:ext uri="{FF2B5EF4-FFF2-40B4-BE49-F238E27FC236}">
                        <a16:creationId xmlns:a16="http://schemas.microsoft.com/office/drawing/2014/main" id="{179716EA-71FB-416B-AACC-CE1D3DFF9B59}"/>
                      </a:ext>
                    </a:extLst>
                  </p:cNvPr>
                  <p:cNvSpPr>
                    <a:spLocks noChangeArrowheads="1"/>
                  </p:cNvSpPr>
                  <p:nvPr/>
                </p:nvSpPr>
                <p:spPr bwMode="auto">
                  <a:xfrm>
                    <a:off x="3384" y="2289"/>
                    <a:ext cx="912" cy="309"/>
                  </a:xfrm>
                  <a:prstGeom prst="rect">
                    <a:avLst/>
                  </a:prstGeom>
                  <a:blipFill dpi="0" rotWithShape="1">
                    <a:blip r:embed="rId2"/>
                    <a:srcRect/>
                    <a:tile tx="0" ty="0" sx="100000" sy="100000" flip="none" algn="tl"/>
                  </a:blip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4034" name="Text Box 18">
                    <a:extLst>
                      <a:ext uri="{FF2B5EF4-FFF2-40B4-BE49-F238E27FC236}">
                        <a16:creationId xmlns:a16="http://schemas.microsoft.com/office/drawing/2014/main" id="{A8FD55D0-8CC9-41B3-B87F-636898490B0C}"/>
                      </a:ext>
                    </a:extLst>
                  </p:cNvPr>
                  <p:cNvSpPr txBox="1">
                    <a:spLocks noChangeArrowheads="1"/>
                  </p:cNvSpPr>
                  <p:nvPr/>
                </p:nvSpPr>
                <p:spPr bwMode="auto">
                  <a:xfrm>
                    <a:off x="3382" y="2297"/>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01 24 39</a:t>
                    </a:r>
                    <a:endParaRPr lang="en-US" altLang="zh-CN" sz="2300" b="1">
                      <a:latin typeface="Arial Narrow" panose="020B0606020202030204" pitchFamily="34" charset="0"/>
                    </a:endParaRPr>
                  </a:p>
                </p:txBody>
              </p:sp>
            </p:grpSp>
            <p:sp>
              <p:nvSpPr>
                <p:cNvPr id="854035" name="Line 19">
                  <a:extLst>
                    <a:ext uri="{FF2B5EF4-FFF2-40B4-BE49-F238E27FC236}">
                      <a16:creationId xmlns:a16="http://schemas.microsoft.com/office/drawing/2014/main" id="{BD8FA498-523F-43A4-826C-2130EF38EED4}"/>
                    </a:ext>
                  </a:extLst>
                </p:cNvPr>
                <p:cNvSpPr>
                  <a:spLocks noChangeShapeType="1"/>
                </p:cNvSpPr>
                <p:nvPr/>
              </p:nvSpPr>
              <p:spPr bwMode="auto">
                <a:xfrm>
                  <a:off x="3129" y="2449"/>
                  <a:ext cx="253"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4124" name="Group 108">
                <a:extLst>
                  <a:ext uri="{FF2B5EF4-FFF2-40B4-BE49-F238E27FC236}">
                    <a16:creationId xmlns:a16="http://schemas.microsoft.com/office/drawing/2014/main" id="{EC0A012D-84EA-48D3-A4E6-9D4B5A5EACB5}"/>
                  </a:ext>
                </a:extLst>
              </p:cNvPr>
              <p:cNvGrpSpPr>
                <a:grpSpLocks/>
              </p:cNvGrpSpPr>
              <p:nvPr/>
            </p:nvGrpSpPr>
            <p:grpSpPr bwMode="auto">
              <a:xfrm>
                <a:off x="4295" y="2278"/>
                <a:ext cx="1239" cy="415"/>
                <a:chOff x="4295" y="2278"/>
                <a:chExt cx="1239" cy="415"/>
              </a:xfrm>
            </p:grpSpPr>
            <p:grpSp>
              <p:nvGrpSpPr>
                <p:cNvPr id="854123" name="Group 107">
                  <a:extLst>
                    <a:ext uri="{FF2B5EF4-FFF2-40B4-BE49-F238E27FC236}">
                      <a16:creationId xmlns:a16="http://schemas.microsoft.com/office/drawing/2014/main" id="{5ECB7E39-C242-47B3-8C76-8FF2ECBBB86D}"/>
                    </a:ext>
                  </a:extLst>
                </p:cNvPr>
                <p:cNvGrpSpPr>
                  <a:grpSpLocks/>
                </p:cNvGrpSpPr>
                <p:nvPr/>
              </p:nvGrpSpPr>
              <p:grpSpPr bwMode="auto">
                <a:xfrm>
                  <a:off x="4548" y="2278"/>
                  <a:ext cx="986" cy="415"/>
                  <a:chOff x="4548" y="2278"/>
                  <a:chExt cx="986" cy="415"/>
                </a:xfrm>
              </p:grpSpPr>
              <p:sp>
                <p:nvSpPr>
                  <p:cNvPr id="854038" name="Rectangle 22" descr="羊皮纸">
                    <a:extLst>
                      <a:ext uri="{FF2B5EF4-FFF2-40B4-BE49-F238E27FC236}">
                        <a16:creationId xmlns:a16="http://schemas.microsoft.com/office/drawing/2014/main" id="{02906274-5671-48C8-99CE-2DA9AF9B5D15}"/>
                      </a:ext>
                    </a:extLst>
                  </p:cNvPr>
                  <p:cNvSpPr>
                    <a:spLocks noChangeArrowheads="1"/>
                  </p:cNvSpPr>
                  <p:nvPr/>
                </p:nvSpPr>
                <p:spPr bwMode="auto">
                  <a:xfrm>
                    <a:off x="4550" y="2278"/>
                    <a:ext cx="912" cy="309"/>
                  </a:xfrm>
                  <a:prstGeom prst="rect">
                    <a:avLst/>
                  </a:prstGeom>
                  <a:blipFill dpi="0" rotWithShape="1">
                    <a:blip r:embed="rId2"/>
                    <a:srcRect/>
                    <a:tile tx="0" ty="0" sx="100000" sy="100000" flip="none" algn="tl"/>
                  </a:blip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4039" name="Text Box 23">
                    <a:extLst>
                      <a:ext uri="{FF2B5EF4-FFF2-40B4-BE49-F238E27FC236}">
                        <a16:creationId xmlns:a16="http://schemas.microsoft.com/office/drawing/2014/main" id="{D744FBF9-287F-49CB-AD12-50EAFD16B6B9}"/>
                      </a:ext>
                    </a:extLst>
                  </p:cNvPr>
                  <p:cNvSpPr txBox="1">
                    <a:spLocks noChangeArrowheads="1"/>
                  </p:cNvSpPr>
                  <p:nvPr/>
                </p:nvSpPr>
                <p:spPr bwMode="auto">
                  <a:xfrm>
                    <a:off x="4548" y="2286"/>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53 72</a:t>
                    </a:r>
                    <a:endParaRPr lang="en-US" altLang="zh-CN" sz="2300" b="1">
                      <a:latin typeface="Arial Narrow" panose="020B0606020202030204" pitchFamily="34" charset="0"/>
                    </a:endParaRPr>
                  </a:p>
                </p:txBody>
              </p:sp>
            </p:grpSp>
            <p:sp>
              <p:nvSpPr>
                <p:cNvPr id="854040" name="Line 24">
                  <a:extLst>
                    <a:ext uri="{FF2B5EF4-FFF2-40B4-BE49-F238E27FC236}">
                      <a16:creationId xmlns:a16="http://schemas.microsoft.com/office/drawing/2014/main" id="{46A6D7F4-7A9E-49CF-B683-B8DC37BC35B5}"/>
                    </a:ext>
                  </a:extLst>
                </p:cNvPr>
                <p:cNvSpPr>
                  <a:spLocks noChangeShapeType="1"/>
                </p:cNvSpPr>
                <p:nvPr/>
              </p:nvSpPr>
              <p:spPr bwMode="auto">
                <a:xfrm>
                  <a:off x="4295" y="2438"/>
                  <a:ext cx="253"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4127" name="Group 111">
                <a:extLst>
                  <a:ext uri="{FF2B5EF4-FFF2-40B4-BE49-F238E27FC236}">
                    <a16:creationId xmlns:a16="http://schemas.microsoft.com/office/drawing/2014/main" id="{4D82C94A-6477-422D-AF88-FE88485B4ACE}"/>
                  </a:ext>
                </a:extLst>
              </p:cNvPr>
              <p:cNvGrpSpPr>
                <a:grpSpLocks/>
              </p:cNvGrpSpPr>
              <p:nvPr/>
            </p:nvGrpSpPr>
            <p:grpSpPr bwMode="auto">
              <a:xfrm>
                <a:off x="3953" y="1675"/>
                <a:ext cx="986" cy="415"/>
                <a:chOff x="3953" y="1675"/>
                <a:chExt cx="986" cy="415"/>
              </a:xfrm>
            </p:grpSpPr>
            <p:sp>
              <p:nvSpPr>
                <p:cNvPr id="854042" name="Rectangle 26" descr="羊皮纸">
                  <a:extLst>
                    <a:ext uri="{FF2B5EF4-FFF2-40B4-BE49-F238E27FC236}">
                      <a16:creationId xmlns:a16="http://schemas.microsoft.com/office/drawing/2014/main" id="{3D35D734-69E8-4797-A32F-8270829A65C3}"/>
                    </a:ext>
                  </a:extLst>
                </p:cNvPr>
                <p:cNvSpPr>
                  <a:spLocks noChangeArrowheads="1"/>
                </p:cNvSpPr>
                <p:nvPr/>
              </p:nvSpPr>
              <p:spPr bwMode="auto">
                <a:xfrm>
                  <a:off x="3955" y="1675"/>
                  <a:ext cx="912" cy="309"/>
                </a:xfrm>
                <a:prstGeom prst="rect">
                  <a:avLst/>
                </a:prstGeom>
                <a:blipFill dpi="0" rotWithShape="1">
                  <a:blip r:embed="rId2"/>
                  <a:srcRect/>
                  <a:tile tx="0" ty="0" sx="100000" sy="100000" flip="none" algn="tl"/>
                </a:blip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4043" name="Text Box 27">
                  <a:extLst>
                    <a:ext uri="{FF2B5EF4-FFF2-40B4-BE49-F238E27FC236}">
                      <a16:creationId xmlns:a16="http://schemas.microsoft.com/office/drawing/2014/main" id="{9A052F5A-8F48-45AB-B865-9DE224273608}"/>
                    </a:ext>
                  </a:extLst>
                </p:cNvPr>
                <p:cNvSpPr txBox="1">
                  <a:spLocks noChangeArrowheads="1"/>
                </p:cNvSpPr>
                <p:nvPr/>
              </p:nvSpPr>
              <p:spPr bwMode="auto">
                <a:xfrm>
                  <a:off x="3953" y="1683"/>
                  <a:ext cx="98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39 72</a:t>
                  </a:r>
                  <a:endParaRPr lang="en-US" altLang="zh-CN" sz="2300" b="1">
                    <a:latin typeface="Arial Narrow" panose="020B0606020202030204" pitchFamily="34" charset="0"/>
                  </a:endParaRPr>
                </a:p>
              </p:txBody>
            </p:sp>
          </p:grpSp>
          <p:sp>
            <p:nvSpPr>
              <p:cNvPr id="854044" name="Line 28">
                <a:extLst>
                  <a:ext uri="{FF2B5EF4-FFF2-40B4-BE49-F238E27FC236}">
                    <a16:creationId xmlns:a16="http://schemas.microsoft.com/office/drawing/2014/main" id="{37615670-0125-4656-AF1D-22A7BF7D6E1E}"/>
                  </a:ext>
                </a:extLst>
              </p:cNvPr>
              <p:cNvSpPr>
                <a:spLocks noChangeShapeType="1"/>
              </p:cNvSpPr>
              <p:nvPr/>
            </p:nvSpPr>
            <p:spPr bwMode="auto">
              <a:xfrm flipH="1">
                <a:off x="3515" y="1933"/>
                <a:ext cx="567" cy="34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4045" name="Line 29">
                <a:extLst>
                  <a:ext uri="{FF2B5EF4-FFF2-40B4-BE49-F238E27FC236}">
                    <a16:creationId xmlns:a16="http://schemas.microsoft.com/office/drawing/2014/main" id="{7B0FABAB-7567-4ED7-8621-D56B1C599A69}"/>
                  </a:ext>
                </a:extLst>
              </p:cNvPr>
              <p:cNvSpPr>
                <a:spLocks noChangeShapeType="1"/>
              </p:cNvSpPr>
              <p:nvPr/>
            </p:nvSpPr>
            <p:spPr bwMode="auto">
              <a:xfrm>
                <a:off x="4310" y="1947"/>
                <a:ext cx="368" cy="337"/>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54046" name="Text Box 30">
              <a:extLst>
                <a:ext uri="{FF2B5EF4-FFF2-40B4-BE49-F238E27FC236}">
                  <a16:creationId xmlns:a16="http://schemas.microsoft.com/office/drawing/2014/main" id="{D45845CF-1727-4F00-A745-8E4FE316170E}"/>
                </a:ext>
              </a:extLst>
            </p:cNvPr>
            <p:cNvSpPr txBox="1">
              <a:spLocks noChangeArrowheads="1"/>
            </p:cNvSpPr>
            <p:nvPr/>
          </p:nvSpPr>
          <p:spPr bwMode="auto">
            <a:xfrm>
              <a:off x="567" y="2659"/>
              <a:ext cx="267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b="1">
                  <a:solidFill>
                    <a:srgbClr val="008000"/>
                  </a:solidFill>
                  <a:ea typeface="隶书" panose="02010509060101010101" pitchFamily="49" charset="-122"/>
                </a:rPr>
                <a:t>加入</a:t>
              </a:r>
              <a:r>
                <a:rPr lang="en-US" altLang="zh-CN" sz="2800" b="1">
                  <a:solidFill>
                    <a:srgbClr val="008000"/>
                  </a:solidFill>
                  <a:ea typeface="隶书" panose="02010509060101010101" pitchFamily="49" charset="-122"/>
                </a:rPr>
                <a:t>63, 90, 88, 15</a:t>
              </a:r>
              <a:r>
                <a:rPr lang="zh-CN" altLang="en-US" sz="2800" b="1">
                  <a:solidFill>
                    <a:srgbClr val="008000"/>
                  </a:solidFill>
                  <a:ea typeface="隶书" panose="02010509060101010101" pitchFamily="49" charset="-122"/>
                </a:rPr>
                <a:t>的</a:t>
              </a:r>
              <a:r>
                <a:rPr lang="en-US" altLang="zh-CN" sz="2800" b="1">
                  <a:solidFill>
                    <a:srgbClr val="008000"/>
                  </a:solidFill>
                  <a:ea typeface="隶书" panose="02010509060101010101" pitchFamily="49" charset="-122"/>
                </a:rPr>
                <a:t>B+</a:t>
              </a:r>
              <a:r>
                <a:rPr lang="zh-CN" altLang="en-US" sz="2800" b="1">
                  <a:solidFill>
                    <a:srgbClr val="008000"/>
                  </a:solidFill>
                  <a:ea typeface="隶书" panose="02010509060101010101" pitchFamily="49" charset="-122"/>
                </a:rPr>
                <a:t>树</a:t>
              </a:r>
            </a:p>
          </p:txBody>
        </p:sp>
        <p:grpSp>
          <p:nvGrpSpPr>
            <p:cNvPr id="854120" name="Group 104">
              <a:extLst>
                <a:ext uri="{FF2B5EF4-FFF2-40B4-BE49-F238E27FC236}">
                  <a16:creationId xmlns:a16="http://schemas.microsoft.com/office/drawing/2014/main" id="{12D5D5A9-74FD-449B-9FBC-1BEBFC4E95F9}"/>
                </a:ext>
              </a:extLst>
            </p:cNvPr>
            <p:cNvGrpSpPr>
              <a:grpSpLocks/>
            </p:cNvGrpSpPr>
            <p:nvPr/>
          </p:nvGrpSpPr>
          <p:grpSpPr bwMode="auto">
            <a:xfrm>
              <a:off x="1338" y="3036"/>
              <a:ext cx="3560" cy="961"/>
              <a:chOff x="1338" y="3036"/>
              <a:chExt cx="3560" cy="961"/>
            </a:xfrm>
          </p:grpSpPr>
          <p:grpSp>
            <p:nvGrpSpPr>
              <p:cNvPr id="854119" name="Group 103">
                <a:extLst>
                  <a:ext uri="{FF2B5EF4-FFF2-40B4-BE49-F238E27FC236}">
                    <a16:creationId xmlns:a16="http://schemas.microsoft.com/office/drawing/2014/main" id="{9D2CBCE3-C440-4908-ADB7-0E6625BB0D8E}"/>
                  </a:ext>
                </a:extLst>
              </p:cNvPr>
              <p:cNvGrpSpPr>
                <a:grpSpLocks/>
              </p:cNvGrpSpPr>
              <p:nvPr/>
            </p:nvGrpSpPr>
            <p:grpSpPr bwMode="auto">
              <a:xfrm>
                <a:off x="1338" y="3603"/>
                <a:ext cx="1230" cy="394"/>
                <a:chOff x="1338" y="3603"/>
                <a:chExt cx="1230" cy="394"/>
              </a:xfrm>
            </p:grpSpPr>
            <p:grpSp>
              <p:nvGrpSpPr>
                <p:cNvPr id="854118" name="Group 102">
                  <a:extLst>
                    <a:ext uri="{FF2B5EF4-FFF2-40B4-BE49-F238E27FC236}">
                      <a16:creationId xmlns:a16="http://schemas.microsoft.com/office/drawing/2014/main" id="{21101935-6387-467E-8792-C344B51B9358}"/>
                    </a:ext>
                  </a:extLst>
                </p:cNvPr>
                <p:cNvGrpSpPr>
                  <a:grpSpLocks/>
                </p:cNvGrpSpPr>
                <p:nvPr/>
              </p:nvGrpSpPr>
              <p:grpSpPr bwMode="auto">
                <a:xfrm>
                  <a:off x="1587" y="3603"/>
                  <a:ext cx="981" cy="394"/>
                  <a:chOff x="1587" y="3603"/>
                  <a:chExt cx="981" cy="394"/>
                </a:xfrm>
              </p:grpSpPr>
              <p:sp>
                <p:nvSpPr>
                  <p:cNvPr id="854050" name="Rectangle 34" descr="羊皮纸">
                    <a:extLst>
                      <a:ext uri="{FF2B5EF4-FFF2-40B4-BE49-F238E27FC236}">
                        <a16:creationId xmlns:a16="http://schemas.microsoft.com/office/drawing/2014/main" id="{C39EF482-309C-486C-8856-8B217D81A040}"/>
                      </a:ext>
                    </a:extLst>
                  </p:cNvPr>
                  <p:cNvSpPr>
                    <a:spLocks noChangeArrowheads="1"/>
                  </p:cNvSpPr>
                  <p:nvPr/>
                </p:nvSpPr>
                <p:spPr bwMode="auto">
                  <a:xfrm>
                    <a:off x="1591" y="3603"/>
                    <a:ext cx="907" cy="298"/>
                  </a:xfrm>
                  <a:prstGeom prst="rect">
                    <a:avLst/>
                  </a:prstGeom>
                  <a:blipFill dpi="0" rotWithShape="1">
                    <a:blip r:embed="rId2"/>
                    <a:srcRect/>
                    <a:tile tx="0" ty="0" sx="100000" sy="100000" flip="none" algn="tl"/>
                  </a:blipFill>
                  <a:ln w="25400">
                    <a:solidFill>
                      <a:srgbClr val="000080"/>
                    </a:solidFill>
                    <a:miter lim="800000"/>
                    <a:headEnd/>
                    <a:tailEnd/>
                  </a:ln>
                  <a:effectLst>
                    <a:outerShdw dist="35921" dir="2700000" algn="ctr" rotWithShape="0">
                      <a:srgbClr val="808080"/>
                    </a:outerShdw>
                  </a:effectLst>
                </p:spPr>
                <p:txBody>
                  <a:bodyPr/>
                  <a:lstStyle/>
                  <a:p>
                    <a:endParaRPr lang="en-US"/>
                  </a:p>
                </p:txBody>
              </p:sp>
              <p:sp>
                <p:nvSpPr>
                  <p:cNvPr id="854051" name="Text Box 35">
                    <a:extLst>
                      <a:ext uri="{FF2B5EF4-FFF2-40B4-BE49-F238E27FC236}">
                        <a16:creationId xmlns:a16="http://schemas.microsoft.com/office/drawing/2014/main" id="{50931097-90F9-4C6C-B495-7FF32E7BE218}"/>
                      </a:ext>
                    </a:extLst>
                  </p:cNvPr>
                  <p:cNvSpPr txBox="1">
                    <a:spLocks noChangeArrowheads="1"/>
                  </p:cNvSpPr>
                  <p:nvPr/>
                </p:nvSpPr>
                <p:spPr bwMode="auto">
                  <a:xfrm>
                    <a:off x="158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01 15 24 39</a:t>
                    </a:r>
                    <a:endParaRPr lang="en-US" altLang="zh-CN" sz="2300" b="1">
                      <a:latin typeface="Arial Narrow" panose="020B0606020202030204" pitchFamily="34" charset="0"/>
                    </a:endParaRPr>
                  </a:p>
                </p:txBody>
              </p:sp>
            </p:grpSp>
            <p:sp>
              <p:nvSpPr>
                <p:cNvPr id="854052" name="Line 36">
                  <a:extLst>
                    <a:ext uri="{FF2B5EF4-FFF2-40B4-BE49-F238E27FC236}">
                      <a16:creationId xmlns:a16="http://schemas.microsoft.com/office/drawing/2014/main" id="{A079FFD5-4C9F-47E5-A710-22C3D1993541}"/>
                    </a:ext>
                  </a:extLst>
                </p:cNvPr>
                <p:cNvSpPr>
                  <a:spLocks noChangeShapeType="1"/>
                </p:cNvSpPr>
                <p:nvPr/>
              </p:nvSpPr>
              <p:spPr bwMode="auto">
                <a:xfrm>
                  <a:off x="1338" y="3772"/>
                  <a:ext cx="25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4117" name="Group 101">
                <a:extLst>
                  <a:ext uri="{FF2B5EF4-FFF2-40B4-BE49-F238E27FC236}">
                    <a16:creationId xmlns:a16="http://schemas.microsoft.com/office/drawing/2014/main" id="{B9877046-7535-449B-9C8B-36193A90288D}"/>
                  </a:ext>
                </a:extLst>
              </p:cNvPr>
              <p:cNvGrpSpPr>
                <a:grpSpLocks/>
              </p:cNvGrpSpPr>
              <p:nvPr/>
            </p:nvGrpSpPr>
            <p:grpSpPr bwMode="auto">
              <a:xfrm>
                <a:off x="2497" y="3604"/>
                <a:ext cx="1222" cy="393"/>
                <a:chOff x="2497" y="3604"/>
                <a:chExt cx="1222" cy="393"/>
              </a:xfrm>
            </p:grpSpPr>
            <p:grpSp>
              <p:nvGrpSpPr>
                <p:cNvPr id="854116" name="Group 100">
                  <a:extLst>
                    <a:ext uri="{FF2B5EF4-FFF2-40B4-BE49-F238E27FC236}">
                      <a16:creationId xmlns:a16="http://schemas.microsoft.com/office/drawing/2014/main" id="{A96EA9EF-E1BB-425E-A40F-34AD60D3C783}"/>
                    </a:ext>
                  </a:extLst>
                </p:cNvPr>
                <p:cNvGrpSpPr>
                  <a:grpSpLocks/>
                </p:cNvGrpSpPr>
                <p:nvPr/>
              </p:nvGrpSpPr>
              <p:grpSpPr bwMode="auto">
                <a:xfrm>
                  <a:off x="2738" y="3604"/>
                  <a:ext cx="981" cy="393"/>
                  <a:chOff x="2738" y="3604"/>
                  <a:chExt cx="981" cy="393"/>
                </a:xfrm>
              </p:grpSpPr>
              <p:sp>
                <p:nvSpPr>
                  <p:cNvPr id="854055" name="Rectangle 39" descr="羊皮纸">
                    <a:extLst>
                      <a:ext uri="{FF2B5EF4-FFF2-40B4-BE49-F238E27FC236}">
                        <a16:creationId xmlns:a16="http://schemas.microsoft.com/office/drawing/2014/main" id="{270B8A09-9CF5-4AB7-BB60-8926C301D3A8}"/>
                      </a:ext>
                    </a:extLst>
                  </p:cNvPr>
                  <p:cNvSpPr>
                    <a:spLocks noChangeArrowheads="1"/>
                  </p:cNvSpPr>
                  <p:nvPr/>
                </p:nvSpPr>
                <p:spPr bwMode="auto">
                  <a:xfrm>
                    <a:off x="2750" y="3607"/>
                    <a:ext cx="907" cy="298"/>
                  </a:xfrm>
                  <a:prstGeom prst="rect">
                    <a:avLst/>
                  </a:prstGeom>
                  <a:blipFill dpi="0" rotWithShape="1">
                    <a:blip r:embed="rId2"/>
                    <a:srcRect/>
                    <a:tile tx="0" ty="0" sx="100000" sy="100000" flip="none" algn="tl"/>
                  </a:blipFill>
                  <a:ln w="25400">
                    <a:solidFill>
                      <a:srgbClr val="000080"/>
                    </a:solidFill>
                    <a:miter lim="800000"/>
                    <a:headEnd/>
                    <a:tailEnd/>
                  </a:ln>
                  <a:effectLst>
                    <a:outerShdw dist="35921" dir="2700000" algn="ctr" rotWithShape="0">
                      <a:srgbClr val="808080"/>
                    </a:outerShdw>
                  </a:effectLst>
                </p:spPr>
                <p:txBody>
                  <a:bodyPr/>
                  <a:lstStyle/>
                  <a:p>
                    <a:endParaRPr lang="en-US"/>
                  </a:p>
                </p:txBody>
              </p:sp>
              <p:sp>
                <p:nvSpPr>
                  <p:cNvPr id="854056" name="Text Box 40">
                    <a:extLst>
                      <a:ext uri="{FF2B5EF4-FFF2-40B4-BE49-F238E27FC236}">
                        <a16:creationId xmlns:a16="http://schemas.microsoft.com/office/drawing/2014/main" id="{07D9C0B3-D67B-4AC5-AD1D-60A24A93F6BA}"/>
                      </a:ext>
                    </a:extLst>
                  </p:cNvPr>
                  <p:cNvSpPr txBox="1">
                    <a:spLocks noChangeArrowheads="1"/>
                  </p:cNvSpPr>
                  <p:nvPr/>
                </p:nvSpPr>
                <p:spPr bwMode="auto">
                  <a:xfrm>
                    <a:off x="2738"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53 63 72</a:t>
                    </a:r>
                    <a:endParaRPr lang="en-US" altLang="zh-CN" sz="2300" b="1">
                      <a:latin typeface="Arial Narrow" panose="020B0606020202030204" pitchFamily="34" charset="0"/>
                    </a:endParaRPr>
                  </a:p>
                </p:txBody>
              </p:sp>
            </p:grpSp>
            <p:sp>
              <p:nvSpPr>
                <p:cNvPr id="854057" name="Line 41">
                  <a:extLst>
                    <a:ext uri="{FF2B5EF4-FFF2-40B4-BE49-F238E27FC236}">
                      <a16:creationId xmlns:a16="http://schemas.microsoft.com/office/drawing/2014/main" id="{CC088648-43A0-444E-ACD5-2E11566ADB5A}"/>
                    </a:ext>
                  </a:extLst>
                </p:cNvPr>
                <p:cNvSpPr>
                  <a:spLocks noChangeShapeType="1"/>
                </p:cNvSpPr>
                <p:nvPr/>
              </p:nvSpPr>
              <p:spPr bwMode="auto">
                <a:xfrm>
                  <a:off x="2497" y="3761"/>
                  <a:ext cx="25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4115" name="Group 99">
                <a:extLst>
                  <a:ext uri="{FF2B5EF4-FFF2-40B4-BE49-F238E27FC236}">
                    <a16:creationId xmlns:a16="http://schemas.microsoft.com/office/drawing/2014/main" id="{3D10BFC9-5047-4E50-BA8C-1C94F879C525}"/>
                  </a:ext>
                </a:extLst>
              </p:cNvPr>
              <p:cNvGrpSpPr>
                <a:grpSpLocks/>
              </p:cNvGrpSpPr>
              <p:nvPr/>
            </p:nvGrpSpPr>
            <p:grpSpPr bwMode="auto">
              <a:xfrm>
                <a:off x="2239" y="3036"/>
                <a:ext cx="981" cy="394"/>
                <a:chOff x="2239" y="3036"/>
                <a:chExt cx="981" cy="394"/>
              </a:xfrm>
            </p:grpSpPr>
            <p:sp>
              <p:nvSpPr>
                <p:cNvPr id="854059" name="Rectangle 43" descr="羊皮纸">
                  <a:extLst>
                    <a:ext uri="{FF2B5EF4-FFF2-40B4-BE49-F238E27FC236}">
                      <a16:creationId xmlns:a16="http://schemas.microsoft.com/office/drawing/2014/main" id="{C08D4D35-5AD3-4444-AD32-506AF9FEA1A6}"/>
                    </a:ext>
                  </a:extLst>
                </p:cNvPr>
                <p:cNvSpPr>
                  <a:spLocks noChangeArrowheads="1"/>
                </p:cNvSpPr>
                <p:nvPr/>
              </p:nvSpPr>
              <p:spPr bwMode="auto">
                <a:xfrm>
                  <a:off x="2264" y="3036"/>
                  <a:ext cx="907" cy="298"/>
                </a:xfrm>
                <a:prstGeom prst="rect">
                  <a:avLst/>
                </a:prstGeom>
                <a:blipFill dpi="0" rotWithShape="1">
                  <a:blip r:embed="rId2"/>
                  <a:srcRect/>
                  <a:tile tx="0" ty="0" sx="100000" sy="100000" flip="none" algn="tl"/>
                </a:blipFill>
                <a:ln w="25400">
                  <a:solidFill>
                    <a:srgbClr val="000080"/>
                  </a:solidFill>
                  <a:miter lim="800000"/>
                  <a:headEnd/>
                  <a:tailEnd/>
                </a:ln>
                <a:effectLst>
                  <a:outerShdw dist="35921" dir="2700000" algn="ctr" rotWithShape="0">
                    <a:srgbClr val="808080"/>
                  </a:outerShdw>
                </a:effectLst>
              </p:spPr>
              <p:txBody>
                <a:bodyPr/>
                <a:lstStyle/>
                <a:p>
                  <a:endParaRPr lang="en-US"/>
                </a:p>
              </p:txBody>
            </p:sp>
            <p:sp>
              <p:nvSpPr>
                <p:cNvPr id="854060" name="Text Box 44">
                  <a:extLst>
                    <a:ext uri="{FF2B5EF4-FFF2-40B4-BE49-F238E27FC236}">
                      <a16:creationId xmlns:a16="http://schemas.microsoft.com/office/drawing/2014/main" id="{18482249-8CAD-47CB-8E74-B8F30E8FA090}"/>
                    </a:ext>
                  </a:extLst>
                </p:cNvPr>
                <p:cNvSpPr txBox="1">
                  <a:spLocks noChangeArrowheads="1"/>
                </p:cNvSpPr>
                <p:nvPr/>
              </p:nvSpPr>
              <p:spPr bwMode="auto">
                <a:xfrm>
                  <a:off x="2239" y="3037"/>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39 72 90</a:t>
                  </a:r>
                  <a:endParaRPr lang="en-US" altLang="zh-CN" sz="2300" b="1">
                    <a:latin typeface="Arial Narrow" panose="020B0606020202030204" pitchFamily="34" charset="0"/>
                  </a:endParaRPr>
                </a:p>
              </p:txBody>
            </p:sp>
          </p:grpSp>
          <p:sp>
            <p:nvSpPr>
              <p:cNvPr id="854061" name="Line 45">
                <a:extLst>
                  <a:ext uri="{FF2B5EF4-FFF2-40B4-BE49-F238E27FC236}">
                    <a16:creationId xmlns:a16="http://schemas.microsoft.com/office/drawing/2014/main" id="{605AE899-1DEE-4FA4-B458-46C0C43F00FC}"/>
                  </a:ext>
                </a:extLst>
              </p:cNvPr>
              <p:cNvSpPr>
                <a:spLocks noChangeShapeType="1"/>
              </p:cNvSpPr>
              <p:nvPr/>
            </p:nvSpPr>
            <p:spPr bwMode="auto">
              <a:xfrm flipH="1">
                <a:off x="1749" y="3287"/>
                <a:ext cx="642"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4062" name="Line 46">
                <a:extLst>
                  <a:ext uri="{FF2B5EF4-FFF2-40B4-BE49-F238E27FC236}">
                    <a16:creationId xmlns:a16="http://schemas.microsoft.com/office/drawing/2014/main" id="{91810156-B4A4-4F92-BE53-5D3F8A14D9E9}"/>
                  </a:ext>
                </a:extLst>
              </p:cNvPr>
              <p:cNvSpPr>
                <a:spLocks noChangeShapeType="1"/>
              </p:cNvSpPr>
              <p:nvPr/>
            </p:nvSpPr>
            <p:spPr bwMode="auto">
              <a:xfrm>
                <a:off x="2567" y="3287"/>
                <a:ext cx="366"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4114" name="Group 98">
                <a:extLst>
                  <a:ext uri="{FF2B5EF4-FFF2-40B4-BE49-F238E27FC236}">
                    <a16:creationId xmlns:a16="http://schemas.microsoft.com/office/drawing/2014/main" id="{82DDB280-C641-4060-95A8-D688CC9ABC7B}"/>
                  </a:ext>
                </a:extLst>
              </p:cNvPr>
              <p:cNvGrpSpPr>
                <a:grpSpLocks/>
              </p:cNvGrpSpPr>
              <p:nvPr/>
            </p:nvGrpSpPr>
            <p:grpSpPr bwMode="auto">
              <a:xfrm>
                <a:off x="3667" y="3604"/>
                <a:ext cx="1231" cy="393"/>
                <a:chOff x="3667" y="3604"/>
                <a:chExt cx="1231" cy="393"/>
              </a:xfrm>
            </p:grpSpPr>
            <p:grpSp>
              <p:nvGrpSpPr>
                <p:cNvPr id="854113" name="Group 97">
                  <a:extLst>
                    <a:ext uri="{FF2B5EF4-FFF2-40B4-BE49-F238E27FC236}">
                      <a16:creationId xmlns:a16="http://schemas.microsoft.com/office/drawing/2014/main" id="{8224B3D6-6DB2-4BB4-9FC9-271531FD5882}"/>
                    </a:ext>
                  </a:extLst>
                </p:cNvPr>
                <p:cNvGrpSpPr>
                  <a:grpSpLocks/>
                </p:cNvGrpSpPr>
                <p:nvPr/>
              </p:nvGrpSpPr>
              <p:grpSpPr bwMode="auto">
                <a:xfrm>
                  <a:off x="3917" y="3604"/>
                  <a:ext cx="981" cy="393"/>
                  <a:chOff x="3917" y="3604"/>
                  <a:chExt cx="981" cy="393"/>
                </a:xfrm>
              </p:grpSpPr>
              <p:sp>
                <p:nvSpPr>
                  <p:cNvPr id="854065" name="Rectangle 49" descr="羊皮纸">
                    <a:extLst>
                      <a:ext uri="{FF2B5EF4-FFF2-40B4-BE49-F238E27FC236}">
                        <a16:creationId xmlns:a16="http://schemas.microsoft.com/office/drawing/2014/main" id="{CA60FE26-D464-4940-8D61-8C25397C9294}"/>
                      </a:ext>
                    </a:extLst>
                  </p:cNvPr>
                  <p:cNvSpPr>
                    <a:spLocks noChangeArrowheads="1"/>
                  </p:cNvSpPr>
                  <p:nvPr/>
                </p:nvSpPr>
                <p:spPr bwMode="auto">
                  <a:xfrm>
                    <a:off x="3920" y="3607"/>
                    <a:ext cx="907" cy="298"/>
                  </a:xfrm>
                  <a:prstGeom prst="rect">
                    <a:avLst/>
                  </a:prstGeom>
                  <a:blipFill dpi="0" rotWithShape="1">
                    <a:blip r:embed="rId2"/>
                    <a:srcRect/>
                    <a:tile tx="0" ty="0" sx="100000" sy="100000" flip="none" algn="tl"/>
                  </a:blipFill>
                  <a:ln w="25400">
                    <a:solidFill>
                      <a:srgbClr val="000080"/>
                    </a:solidFill>
                    <a:miter lim="800000"/>
                    <a:headEnd/>
                    <a:tailEnd/>
                  </a:ln>
                  <a:effectLst>
                    <a:outerShdw dist="35921" dir="2700000" algn="ctr" rotWithShape="0">
                      <a:srgbClr val="808080"/>
                    </a:outerShdw>
                  </a:effectLst>
                </p:spPr>
                <p:txBody>
                  <a:bodyPr/>
                  <a:lstStyle/>
                  <a:p>
                    <a:endParaRPr lang="en-US"/>
                  </a:p>
                </p:txBody>
              </p:sp>
              <p:sp>
                <p:nvSpPr>
                  <p:cNvPr id="854066" name="Text Box 50">
                    <a:extLst>
                      <a:ext uri="{FF2B5EF4-FFF2-40B4-BE49-F238E27FC236}">
                        <a16:creationId xmlns:a16="http://schemas.microsoft.com/office/drawing/2014/main" id="{AA2B0CC0-7C22-433E-8F0F-910E7CBF930E}"/>
                      </a:ext>
                    </a:extLst>
                  </p:cNvPr>
                  <p:cNvSpPr txBox="1">
                    <a:spLocks noChangeArrowheads="1"/>
                  </p:cNvSpPr>
                  <p:nvPr/>
                </p:nvSpPr>
                <p:spPr bwMode="auto">
                  <a:xfrm>
                    <a:off x="3917" y="3604"/>
                    <a:ext cx="981"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88 90</a:t>
                    </a:r>
                    <a:endParaRPr lang="en-US" altLang="zh-CN" sz="2300" b="1">
                      <a:latin typeface="Arial Narrow" panose="020B0606020202030204" pitchFamily="34" charset="0"/>
                    </a:endParaRPr>
                  </a:p>
                </p:txBody>
              </p:sp>
            </p:grpSp>
            <p:sp>
              <p:nvSpPr>
                <p:cNvPr id="854067" name="Line 51">
                  <a:extLst>
                    <a:ext uri="{FF2B5EF4-FFF2-40B4-BE49-F238E27FC236}">
                      <a16:creationId xmlns:a16="http://schemas.microsoft.com/office/drawing/2014/main" id="{523DCF8F-FB0F-4230-8425-615E15E0DBB1}"/>
                    </a:ext>
                  </a:extLst>
                </p:cNvPr>
                <p:cNvSpPr>
                  <a:spLocks noChangeShapeType="1"/>
                </p:cNvSpPr>
                <p:nvPr/>
              </p:nvSpPr>
              <p:spPr bwMode="auto">
                <a:xfrm>
                  <a:off x="3667" y="3761"/>
                  <a:ext cx="25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54068" name="Line 52">
                <a:extLst>
                  <a:ext uri="{FF2B5EF4-FFF2-40B4-BE49-F238E27FC236}">
                    <a16:creationId xmlns:a16="http://schemas.microsoft.com/office/drawing/2014/main" id="{FB82EEB0-8B14-4990-BC38-8A704F1250F1}"/>
                  </a:ext>
                </a:extLst>
              </p:cNvPr>
              <p:cNvSpPr>
                <a:spLocks noChangeShapeType="1"/>
              </p:cNvSpPr>
              <p:nvPr/>
            </p:nvSpPr>
            <p:spPr bwMode="auto">
              <a:xfrm>
                <a:off x="2787" y="3287"/>
                <a:ext cx="1248" cy="3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a:extLst>
              <a:ext uri="{FF2B5EF4-FFF2-40B4-BE49-F238E27FC236}">
                <a16:creationId xmlns:a16="http://schemas.microsoft.com/office/drawing/2014/main" id="{E10ACE52-3A1E-4905-A251-E2E6B4714643}"/>
              </a:ext>
            </a:extLst>
          </p:cNvPr>
          <p:cNvSpPr>
            <a:spLocks noGrp="1"/>
          </p:cNvSpPr>
          <p:nvPr>
            <p:ph type="sldNum" sz="quarter" idx="11"/>
          </p:nvPr>
        </p:nvSpPr>
        <p:spPr/>
        <p:txBody>
          <a:bodyPr/>
          <a:lstStyle/>
          <a:p>
            <a:fld id="{9C8633E3-5D97-4B32-A917-2FD6B20F9A4D}" type="slidenum">
              <a:rPr lang="en-US" altLang="zh-CN"/>
              <a:pPr/>
              <a:t>175</a:t>
            </a:fld>
            <a:endParaRPr lang="en-US" altLang="zh-CN"/>
          </a:p>
        </p:txBody>
      </p:sp>
      <p:sp>
        <p:nvSpPr>
          <p:cNvPr id="855042" name="Rectangle 2">
            <a:extLst>
              <a:ext uri="{FF2B5EF4-FFF2-40B4-BE49-F238E27FC236}">
                <a16:creationId xmlns:a16="http://schemas.microsoft.com/office/drawing/2014/main" id="{7BE3EF27-6A3D-4A4E-B61B-57D86B6D07B0}"/>
              </a:ext>
            </a:extLst>
          </p:cNvPr>
          <p:cNvSpPr>
            <a:spLocks noGrp="1" noChangeArrowheads="1"/>
          </p:cNvSpPr>
          <p:nvPr>
            <p:ph type="body" idx="1"/>
          </p:nvPr>
        </p:nvSpPr>
        <p:spPr>
          <a:xfrm>
            <a:off x="519113" y="3752850"/>
            <a:ext cx="8229600" cy="2520950"/>
          </a:xfrm>
        </p:spPr>
        <p:txBody>
          <a:bodyPr/>
          <a:lstStyle/>
          <a:p>
            <a:pPr>
              <a:lnSpc>
                <a:spcPct val="110000"/>
              </a:lnSpc>
              <a:spcBef>
                <a:spcPct val="15000"/>
              </a:spcBef>
              <a:buClr>
                <a:srgbClr val="800080"/>
              </a:buClr>
              <a:buSzPct val="50000"/>
            </a:pPr>
            <a:r>
              <a:rPr lang="en-US" altLang="zh-CN" sz="2900" b="1">
                <a:latin typeface="Times New Roman" panose="02020603050405020304" pitchFamily="18" charset="0"/>
                <a:ea typeface="仿宋_GB2312" pitchFamily="49" charset="-122"/>
              </a:rPr>
              <a:t>B+ </a:t>
            </a:r>
            <a:r>
              <a:rPr lang="zh-CN" altLang="en-US" sz="2900" b="1">
                <a:latin typeface="Times New Roman" panose="02020603050405020304" pitchFamily="18" charset="0"/>
                <a:ea typeface="仿宋_GB2312" pitchFamily="49" charset="-122"/>
              </a:rPr>
              <a:t>树插入算法的分析同样考虑算法对磁盘的访问次数，其分析方法与</a:t>
            </a:r>
            <a:r>
              <a:rPr lang="en-US" altLang="zh-CN" sz="2900" b="1">
                <a:latin typeface="Times New Roman" panose="02020603050405020304" pitchFamily="18" charset="0"/>
                <a:ea typeface="仿宋_GB2312" pitchFamily="49" charset="-122"/>
              </a:rPr>
              <a:t>B</a:t>
            </a:r>
            <a:r>
              <a:rPr lang="zh-CN" altLang="en-US" sz="2900" b="1">
                <a:latin typeface="Times New Roman" panose="02020603050405020304" pitchFamily="18" charset="0"/>
                <a:ea typeface="仿宋_GB2312" pitchFamily="49" charset="-122"/>
              </a:rPr>
              <a:t>树的分析方法类似，假设从根到叶结点的路径上所有结点都可以存放在内存中。高度为</a:t>
            </a:r>
            <a:r>
              <a:rPr lang="en-US" altLang="zh-CN" sz="2900" b="1">
                <a:latin typeface="Times New Roman" panose="02020603050405020304" pitchFamily="18" charset="0"/>
                <a:ea typeface="仿宋_GB2312" pitchFamily="49" charset="-122"/>
              </a:rPr>
              <a:t>h</a:t>
            </a:r>
            <a:r>
              <a:rPr lang="zh-CN" altLang="en-US" sz="2900" b="1">
                <a:latin typeface="Times New Roman" panose="02020603050405020304" pitchFamily="18" charset="0"/>
                <a:ea typeface="仿宋_GB2312" pitchFamily="49" charset="-122"/>
              </a:rPr>
              <a:t>的</a:t>
            </a:r>
            <a:r>
              <a:rPr lang="en-US" altLang="zh-CN" sz="2900" b="1">
                <a:latin typeface="Times New Roman" panose="02020603050405020304" pitchFamily="18" charset="0"/>
                <a:ea typeface="仿宋_GB2312" pitchFamily="49" charset="-122"/>
              </a:rPr>
              <a:t>B+ </a:t>
            </a:r>
            <a:r>
              <a:rPr lang="zh-CN" altLang="en-US" sz="2900" b="1">
                <a:latin typeface="Times New Roman" panose="02020603050405020304" pitchFamily="18" charset="0"/>
                <a:ea typeface="仿宋_GB2312" pitchFamily="49" charset="-122"/>
              </a:rPr>
              <a:t>树共需</a:t>
            </a:r>
            <a:r>
              <a:rPr lang="en-US" altLang="zh-CN" sz="2900" b="1">
                <a:latin typeface="Times New Roman" panose="02020603050405020304" pitchFamily="18" charset="0"/>
                <a:ea typeface="仿宋_GB2312" pitchFamily="49" charset="-122"/>
              </a:rPr>
              <a:t>3h+1</a:t>
            </a:r>
            <a:r>
              <a:rPr lang="zh-CN" altLang="en-US" sz="2900" b="1">
                <a:latin typeface="Times New Roman" panose="02020603050405020304" pitchFamily="18" charset="0"/>
                <a:ea typeface="仿宋_GB2312" pitchFamily="49" charset="-122"/>
              </a:rPr>
              <a:t>次磁盘访问。平均情况下大约</a:t>
            </a:r>
            <a:r>
              <a:rPr lang="en-US" altLang="zh-CN" sz="2900" b="1">
                <a:latin typeface="Times New Roman" panose="02020603050405020304" pitchFamily="18" charset="0"/>
                <a:ea typeface="仿宋_GB2312" pitchFamily="49" charset="-122"/>
              </a:rPr>
              <a:t>h+1</a:t>
            </a:r>
            <a:r>
              <a:rPr lang="zh-CN" altLang="en-US" sz="2900" b="1">
                <a:latin typeface="Times New Roman" panose="02020603050405020304" pitchFamily="18" charset="0"/>
                <a:ea typeface="仿宋_GB2312" pitchFamily="49" charset="-122"/>
              </a:rPr>
              <a:t>次磁盘访问。</a:t>
            </a:r>
          </a:p>
        </p:txBody>
      </p:sp>
      <p:grpSp>
        <p:nvGrpSpPr>
          <p:cNvPr id="855148" name="Group 108">
            <a:extLst>
              <a:ext uri="{FF2B5EF4-FFF2-40B4-BE49-F238E27FC236}">
                <a16:creationId xmlns:a16="http://schemas.microsoft.com/office/drawing/2014/main" id="{44A67F7F-1E6C-4154-9E94-E87B0DA5053E}"/>
              </a:ext>
            </a:extLst>
          </p:cNvPr>
          <p:cNvGrpSpPr>
            <a:grpSpLocks/>
          </p:cNvGrpSpPr>
          <p:nvPr/>
        </p:nvGrpSpPr>
        <p:grpSpPr bwMode="auto">
          <a:xfrm>
            <a:off x="250825" y="620713"/>
            <a:ext cx="8677275" cy="3097212"/>
            <a:chOff x="158" y="1524"/>
            <a:chExt cx="5466" cy="1951"/>
          </a:xfrm>
        </p:grpSpPr>
        <p:sp>
          <p:nvSpPr>
            <p:cNvPr id="855091" name="Text Box 51">
              <a:extLst>
                <a:ext uri="{FF2B5EF4-FFF2-40B4-BE49-F238E27FC236}">
                  <a16:creationId xmlns:a16="http://schemas.microsoft.com/office/drawing/2014/main" id="{B2048976-65D6-4B24-881D-DA2E46AF5C37}"/>
                </a:ext>
              </a:extLst>
            </p:cNvPr>
            <p:cNvSpPr txBox="1">
              <a:spLocks noChangeArrowheads="1"/>
            </p:cNvSpPr>
            <p:nvPr/>
          </p:nvSpPr>
          <p:spPr bwMode="auto">
            <a:xfrm>
              <a:off x="1383" y="1524"/>
              <a:ext cx="288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800" b="1">
                  <a:solidFill>
                    <a:srgbClr val="008000"/>
                  </a:solidFill>
                  <a:ea typeface="隶书" panose="02010509060101010101" pitchFamily="49" charset="-122"/>
                </a:rPr>
                <a:t>加入</a:t>
              </a:r>
              <a:r>
                <a:rPr lang="en-US" altLang="zh-CN" sz="2800" b="1">
                  <a:solidFill>
                    <a:srgbClr val="008000"/>
                  </a:solidFill>
                  <a:ea typeface="隶书" panose="02010509060101010101" pitchFamily="49" charset="-122"/>
                </a:rPr>
                <a:t>10, 44, 68, 74</a:t>
              </a:r>
              <a:r>
                <a:rPr lang="zh-CN" altLang="en-US" sz="2800" b="1">
                  <a:solidFill>
                    <a:srgbClr val="008000"/>
                  </a:solidFill>
                  <a:ea typeface="隶书" panose="02010509060101010101" pitchFamily="49" charset="-122"/>
                </a:rPr>
                <a:t>的</a:t>
              </a:r>
              <a:r>
                <a:rPr lang="en-US" altLang="zh-CN" sz="2800" b="1">
                  <a:solidFill>
                    <a:srgbClr val="008000"/>
                  </a:solidFill>
                  <a:ea typeface="隶书" panose="02010509060101010101" pitchFamily="49" charset="-122"/>
                </a:rPr>
                <a:t>B+</a:t>
              </a:r>
              <a:r>
                <a:rPr lang="zh-CN" altLang="en-US" sz="2800" b="1">
                  <a:solidFill>
                    <a:srgbClr val="008000"/>
                  </a:solidFill>
                  <a:ea typeface="隶书" panose="02010509060101010101" pitchFamily="49" charset="-122"/>
                </a:rPr>
                <a:t>树</a:t>
              </a:r>
            </a:p>
          </p:txBody>
        </p:sp>
        <p:grpSp>
          <p:nvGrpSpPr>
            <p:cNvPr id="855147" name="Group 107">
              <a:extLst>
                <a:ext uri="{FF2B5EF4-FFF2-40B4-BE49-F238E27FC236}">
                  <a16:creationId xmlns:a16="http://schemas.microsoft.com/office/drawing/2014/main" id="{6C8998EA-494C-44B5-9A9C-17C07A81FFE2}"/>
                </a:ext>
              </a:extLst>
            </p:cNvPr>
            <p:cNvGrpSpPr>
              <a:grpSpLocks/>
            </p:cNvGrpSpPr>
            <p:nvPr/>
          </p:nvGrpSpPr>
          <p:grpSpPr bwMode="auto">
            <a:xfrm>
              <a:off x="158" y="1902"/>
              <a:ext cx="5466" cy="1573"/>
              <a:chOff x="158" y="1902"/>
              <a:chExt cx="5466" cy="1573"/>
            </a:xfrm>
          </p:grpSpPr>
          <p:grpSp>
            <p:nvGrpSpPr>
              <p:cNvPr id="855143" name="Group 103">
                <a:extLst>
                  <a:ext uri="{FF2B5EF4-FFF2-40B4-BE49-F238E27FC236}">
                    <a16:creationId xmlns:a16="http://schemas.microsoft.com/office/drawing/2014/main" id="{C6032A31-1AD7-4CE7-B464-DDC78D8459D5}"/>
                  </a:ext>
                </a:extLst>
              </p:cNvPr>
              <p:cNvGrpSpPr>
                <a:grpSpLocks/>
              </p:cNvGrpSpPr>
              <p:nvPr/>
            </p:nvGrpSpPr>
            <p:grpSpPr bwMode="auto">
              <a:xfrm>
                <a:off x="158" y="3069"/>
                <a:ext cx="1148" cy="406"/>
                <a:chOff x="158" y="3069"/>
                <a:chExt cx="1148" cy="406"/>
              </a:xfrm>
            </p:grpSpPr>
            <p:grpSp>
              <p:nvGrpSpPr>
                <p:cNvPr id="855142" name="Group 102">
                  <a:extLst>
                    <a:ext uri="{FF2B5EF4-FFF2-40B4-BE49-F238E27FC236}">
                      <a16:creationId xmlns:a16="http://schemas.microsoft.com/office/drawing/2014/main" id="{AC7E9540-3CC8-4C2B-96E8-43E852E14C2B}"/>
                    </a:ext>
                  </a:extLst>
                </p:cNvPr>
                <p:cNvGrpSpPr>
                  <a:grpSpLocks/>
                </p:cNvGrpSpPr>
                <p:nvPr/>
              </p:nvGrpSpPr>
              <p:grpSpPr bwMode="auto">
                <a:xfrm>
                  <a:off x="393" y="3069"/>
                  <a:ext cx="913" cy="406"/>
                  <a:chOff x="393" y="3069"/>
                  <a:chExt cx="913" cy="406"/>
                </a:xfrm>
              </p:grpSpPr>
              <p:sp>
                <p:nvSpPr>
                  <p:cNvPr id="855095" name="Rectangle 55" descr="羊皮纸">
                    <a:extLst>
                      <a:ext uri="{FF2B5EF4-FFF2-40B4-BE49-F238E27FC236}">
                        <a16:creationId xmlns:a16="http://schemas.microsoft.com/office/drawing/2014/main" id="{DD4972CD-F5D4-4E27-B96D-8B578703253C}"/>
                      </a:ext>
                    </a:extLst>
                  </p:cNvPr>
                  <p:cNvSpPr>
                    <a:spLocks noChangeArrowheads="1"/>
                  </p:cNvSpPr>
                  <p:nvPr/>
                </p:nvSpPr>
                <p:spPr bwMode="auto">
                  <a:xfrm>
                    <a:off x="394" y="3069"/>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5096" name="Text Box 56">
                    <a:extLst>
                      <a:ext uri="{FF2B5EF4-FFF2-40B4-BE49-F238E27FC236}">
                        <a16:creationId xmlns:a16="http://schemas.microsoft.com/office/drawing/2014/main" id="{3D3CA42F-6DC5-4E1E-A979-16A04B28C820}"/>
                      </a:ext>
                    </a:extLst>
                  </p:cNvPr>
                  <p:cNvSpPr txBox="1">
                    <a:spLocks noChangeArrowheads="1"/>
                  </p:cNvSpPr>
                  <p:nvPr/>
                </p:nvSpPr>
                <p:spPr bwMode="auto">
                  <a:xfrm>
                    <a:off x="393" y="30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01 10 15</a:t>
                    </a:r>
                    <a:endParaRPr lang="en-US" altLang="zh-CN" sz="2300" b="1">
                      <a:latin typeface="Arial Narrow" panose="020B0606020202030204" pitchFamily="34" charset="0"/>
                    </a:endParaRPr>
                  </a:p>
                </p:txBody>
              </p:sp>
            </p:grpSp>
            <p:sp>
              <p:nvSpPr>
                <p:cNvPr id="855097" name="Line 57">
                  <a:extLst>
                    <a:ext uri="{FF2B5EF4-FFF2-40B4-BE49-F238E27FC236}">
                      <a16:creationId xmlns:a16="http://schemas.microsoft.com/office/drawing/2014/main" id="{4289D3FD-7AF6-43F1-8FF9-EB99F517FF64}"/>
                    </a:ext>
                  </a:extLst>
                </p:cNvPr>
                <p:cNvSpPr>
                  <a:spLocks noChangeShapeType="1"/>
                </p:cNvSpPr>
                <p:nvPr/>
              </p:nvSpPr>
              <p:spPr bwMode="auto">
                <a:xfrm>
                  <a:off x="158" y="3225"/>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5141" name="Group 101">
                <a:extLst>
                  <a:ext uri="{FF2B5EF4-FFF2-40B4-BE49-F238E27FC236}">
                    <a16:creationId xmlns:a16="http://schemas.microsoft.com/office/drawing/2014/main" id="{FD15E019-61F0-46B0-B859-BBBE6368BFD8}"/>
                  </a:ext>
                </a:extLst>
              </p:cNvPr>
              <p:cNvGrpSpPr>
                <a:grpSpLocks/>
              </p:cNvGrpSpPr>
              <p:nvPr/>
            </p:nvGrpSpPr>
            <p:grpSpPr bwMode="auto">
              <a:xfrm>
                <a:off x="2319" y="3058"/>
                <a:ext cx="1147" cy="406"/>
                <a:chOff x="2319" y="3058"/>
                <a:chExt cx="1147" cy="406"/>
              </a:xfrm>
            </p:grpSpPr>
            <p:grpSp>
              <p:nvGrpSpPr>
                <p:cNvPr id="855140" name="Group 100">
                  <a:extLst>
                    <a:ext uri="{FF2B5EF4-FFF2-40B4-BE49-F238E27FC236}">
                      <a16:creationId xmlns:a16="http://schemas.microsoft.com/office/drawing/2014/main" id="{D8ADE7E1-CC4F-46FC-8D08-BDF3DF2EC716}"/>
                    </a:ext>
                  </a:extLst>
                </p:cNvPr>
                <p:cNvGrpSpPr>
                  <a:grpSpLocks/>
                </p:cNvGrpSpPr>
                <p:nvPr/>
              </p:nvGrpSpPr>
              <p:grpSpPr bwMode="auto">
                <a:xfrm>
                  <a:off x="2554" y="3058"/>
                  <a:ext cx="912" cy="406"/>
                  <a:chOff x="2554" y="3058"/>
                  <a:chExt cx="912" cy="406"/>
                </a:xfrm>
              </p:grpSpPr>
              <p:sp>
                <p:nvSpPr>
                  <p:cNvPr id="855100" name="Rectangle 60" descr="羊皮纸">
                    <a:extLst>
                      <a:ext uri="{FF2B5EF4-FFF2-40B4-BE49-F238E27FC236}">
                        <a16:creationId xmlns:a16="http://schemas.microsoft.com/office/drawing/2014/main" id="{2D7DE071-5806-4048-8558-E97DC96F91A4}"/>
                      </a:ext>
                    </a:extLst>
                  </p:cNvPr>
                  <p:cNvSpPr>
                    <a:spLocks noChangeArrowheads="1"/>
                  </p:cNvSpPr>
                  <p:nvPr/>
                </p:nvSpPr>
                <p:spPr bwMode="auto">
                  <a:xfrm>
                    <a:off x="2555" y="3058"/>
                    <a:ext cx="844"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5101" name="Text Box 61">
                    <a:extLst>
                      <a:ext uri="{FF2B5EF4-FFF2-40B4-BE49-F238E27FC236}">
                        <a16:creationId xmlns:a16="http://schemas.microsoft.com/office/drawing/2014/main" id="{CEF0C1A5-2E79-4C7A-80E2-A1876640531E}"/>
                      </a:ext>
                    </a:extLst>
                  </p:cNvPr>
                  <p:cNvSpPr txBox="1">
                    <a:spLocks noChangeArrowheads="1"/>
                  </p:cNvSpPr>
                  <p:nvPr/>
                </p:nvSpPr>
                <p:spPr bwMode="auto">
                  <a:xfrm>
                    <a:off x="2554" y="3066"/>
                    <a:ext cx="91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44 53 63</a:t>
                    </a:r>
                    <a:endParaRPr lang="en-US" altLang="zh-CN" sz="2300" b="1">
                      <a:latin typeface="Arial Narrow" panose="020B0606020202030204" pitchFamily="34" charset="0"/>
                    </a:endParaRPr>
                  </a:p>
                </p:txBody>
              </p:sp>
            </p:grpSp>
            <p:sp>
              <p:nvSpPr>
                <p:cNvPr id="855102" name="Line 62">
                  <a:extLst>
                    <a:ext uri="{FF2B5EF4-FFF2-40B4-BE49-F238E27FC236}">
                      <a16:creationId xmlns:a16="http://schemas.microsoft.com/office/drawing/2014/main" id="{4507BDF9-C8A9-4347-AFB4-C1736EF1A231}"/>
                    </a:ext>
                  </a:extLst>
                </p:cNvPr>
                <p:cNvSpPr>
                  <a:spLocks noChangeShapeType="1"/>
                </p:cNvSpPr>
                <p:nvPr/>
              </p:nvSpPr>
              <p:spPr bwMode="auto">
                <a:xfrm>
                  <a:off x="2319" y="3214"/>
                  <a:ext cx="234"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5146" name="Group 106">
                <a:extLst>
                  <a:ext uri="{FF2B5EF4-FFF2-40B4-BE49-F238E27FC236}">
                    <a16:creationId xmlns:a16="http://schemas.microsoft.com/office/drawing/2014/main" id="{87F7E18F-4DF6-4F65-8BE3-634C4D4D8670}"/>
                  </a:ext>
                </a:extLst>
              </p:cNvPr>
              <p:cNvGrpSpPr>
                <a:grpSpLocks/>
              </p:cNvGrpSpPr>
              <p:nvPr/>
            </p:nvGrpSpPr>
            <p:grpSpPr bwMode="auto">
              <a:xfrm>
                <a:off x="1480" y="2468"/>
                <a:ext cx="918" cy="407"/>
                <a:chOff x="1480" y="2468"/>
                <a:chExt cx="918" cy="407"/>
              </a:xfrm>
            </p:grpSpPr>
            <p:sp>
              <p:nvSpPr>
                <p:cNvPr id="855104" name="Rectangle 64" descr="羊皮纸">
                  <a:extLst>
                    <a:ext uri="{FF2B5EF4-FFF2-40B4-BE49-F238E27FC236}">
                      <a16:creationId xmlns:a16="http://schemas.microsoft.com/office/drawing/2014/main" id="{F3824E1B-7B05-4ECB-964D-ED9B2DE313FD}"/>
                    </a:ext>
                  </a:extLst>
                </p:cNvPr>
                <p:cNvSpPr>
                  <a:spLocks noChangeArrowheads="1"/>
                </p:cNvSpPr>
                <p:nvPr/>
              </p:nvSpPr>
              <p:spPr bwMode="auto">
                <a:xfrm>
                  <a:off x="1480" y="2468"/>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5105" name="Text Box 65">
                  <a:extLst>
                    <a:ext uri="{FF2B5EF4-FFF2-40B4-BE49-F238E27FC236}">
                      <a16:creationId xmlns:a16="http://schemas.microsoft.com/office/drawing/2014/main" id="{750BF467-B058-46E5-9FC8-BDB310946BE4}"/>
                    </a:ext>
                  </a:extLst>
                </p:cNvPr>
                <p:cNvSpPr txBox="1">
                  <a:spLocks noChangeArrowheads="1"/>
                </p:cNvSpPr>
                <p:nvPr/>
              </p:nvSpPr>
              <p:spPr bwMode="auto">
                <a:xfrm>
                  <a:off x="1485" y="24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15 39 63</a:t>
                  </a:r>
                  <a:endParaRPr lang="en-US" altLang="zh-CN" sz="2300" b="1">
                    <a:latin typeface="Arial Narrow" panose="020B0606020202030204" pitchFamily="34" charset="0"/>
                  </a:endParaRPr>
                </a:p>
              </p:txBody>
            </p:sp>
          </p:grpSp>
          <p:sp>
            <p:nvSpPr>
              <p:cNvPr id="855106" name="Line 66">
                <a:extLst>
                  <a:ext uri="{FF2B5EF4-FFF2-40B4-BE49-F238E27FC236}">
                    <a16:creationId xmlns:a16="http://schemas.microsoft.com/office/drawing/2014/main" id="{A6A3D605-BED7-49E3-89BD-08570F101755}"/>
                  </a:ext>
                </a:extLst>
              </p:cNvPr>
              <p:cNvSpPr>
                <a:spLocks noChangeShapeType="1"/>
              </p:cNvSpPr>
              <p:nvPr/>
            </p:nvSpPr>
            <p:spPr bwMode="auto">
              <a:xfrm flipH="1">
                <a:off x="544" y="2734"/>
                <a:ext cx="1102"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5107" name="Line 67">
                <a:extLst>
                  <a:ext uri="{FF2B5EF4-FFF2-40B4-BE49-F238E27FC236}">
                    <a16:creationId xmlns:a16="http://schemas.microsoft.com/office/drawing/2014/main" id="{4E226151-8ADC-4AF6-A7EC-C61A0F422886}"/>
                  </a:ext>
                </a:extLst>
              </p:cNvPr>
              <p:cNvSpPr>
                <a:spLocks noChangeShapeType="1"/>
              </p:cNvSpPr>
              <p:nvPr/>
            </p:nvSpPr>
            <p:spPr bwMode="auto">
              <a:xfrm flipH="1">
                <a:off x="1635" y="2734"/>
                <a:ext cx="177"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5108" name="Line 68">
                <a:extLst>
                  <a:ext uri="{FF2B5EF4-FFF2-40B4-BE49-F238E27FC236}">
                    <a16:creationId xmlns:a16="http://schemas.microsoft.com/office/drawing/2014/main" id="{A938B630-BD19-4512-AF64-23A0E1BC6C90}"/>
                  </a:ext>
                </a:extLst>
              </p:cNvPr>
              <p:cNvSpPr>
                <a:spLocks noChangeShapeType="1"/>
              </p:cNvSpPr>
              <p:nvPr/>
            </p:nvSpPr>
            <p:spPr bwMode="auto">
              <a:xfrm>
                <a:off x="1981" y="2734"/>
                <a:ext cx="727"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5139" name="Group 99">
                <a:extLst>
                  <a:ext uri="{FF2B5EF4-FFF2-40B4-BE49-F238E27FC236}">
                    <a16:creationId xmlns:a16="http://schemas.microsoft.com/office/drawing/2014/main" id="{B7631029-4DAF-474A-9113-899677173941}"/>
                  </a:ext>
                </a:extLst>
              </p:cNvPr>
              <p:cNvGrpSpPr>
                <a:grpSpLocks/>
              </p:cNvGrpSpPr>
              <p:nvPr/>
            </p:nvGrpSpPr>
            <p:grpSpPr bwMode="auto">
              <a:xfrm>
                <a:off x="1240" y="3069"/>
                <a:ext cx="1148" cy="406"/>
                <a:chOff x="1240" y="3069"/>
                <a:chExt cx="1148" cy="406"/>
              </a:xfrm>
            </p:grpSpPr>
            <p:grpSp>
              <p:nvGrpSpPr>
                <p:cNvPr id="855138" name="Group 98">
                  <a:extLst>
                    <a:ext uri="{FF2B5EF4-FFF2-40B4-BE49-F238E27FC236}">
                      <a16:creationId xmlns:a16="http://schemas.microsoft.com/office/drawing/2014/main" id="{DCF6B432-A164-435C-A7E0-31A34651C850}"/>
                    </a:ext>
                  </a:extLst>
                </p:cNvPr>
                <p:cNvGrpSpPr>
                  <a:grpSpLocks/>
                </p:cNvGrpSpPr>
                <p:nvPr/>
              </p:nvGrpSpPr>
              <p:grpSpPr bwMode="auto">
                <a:xfrm>
                  <a:off x="1475" y="3069"/>
                  <a:ext cx="913" cy="406"/>
                  <a:chOff x="1475" y="3069"/>
                  <a:chExt cx="913" cy="406"/>
                </a:xfrm>
              </p:grpSpPr>
              <p:sp>
                <p:nvSpPr>
                  <p:cNvPr id="855111" name="Rectangle 71" descr="羊皮纸">
                    <a:extLst>
                      <a:ext uri="{FF2B5EF4-FFF2-40B4-BE49-F238E27FC236}">
                        <a16:creationId xmlns:a16="http://schemas.microsoft.com/office/drawing/2014/main" id="{BF61F2BE-B3AF-4278-A4CD-EB59A609D497}"/>
                      </a:ext>
                    </a:extLst>
                  </p:cNvPr>
                  <p:cNvSpPr>
                    <a:spLocks noChangeArrowheads="1"/>
                  </p:cNvSpPr>
                  <p:nvPr/>
                </p:nvSpPr>
                <p:spPr bwMode="auto">
                  <a:xfrm>
                    <a:off x="1476" y="3069"/>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5112" name="Text Box 72">
                    <a:extLst>
                      <a:ext uri="{FF2B5EF4-FFF2-40B4-BE49-F238E27FC236}">
                        <a16:creationId xmlns:a16="http://schemas.microsoft.com/office/drawing/2014/main" id="{62835E9E-E693-4C13-A87F-5701F7422DDD}"/>
                      </a:ext>
                    </a:extLst>
                  </p:cNvPr>
                  <p:cNvSpPr txBox="1">
                    <a:spLocks noChangeArrowheads="1"/>
                  </p:cNvSpPr>
                  <p:nvPr/>
                </p:nvSpPr>
                <p:spPr bwMode="auto">
                  <a:xfrm>
                    <a:off x="1475" y="3077"/>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24 39</a:t>
                    </a:r>
                    <a:endParaRPr lang="en-US" altLang="zh-CN" sz="2300" b="1">
                      <a:latin typeface="Arial Narrow" panose="020B0606020202030204" pitchFamily="34" charset="0"/>
                    </a:endParaRPr>
                  </a:p>
                </p:txBody>
              </p:sp>
            </p:grpSp>
            <p:sp>
              <p:nvSpPr>
                <p:cNvPr id="855113" name="Line 73">
                  <a:extLst>
                    <a:ext uri="{FF2B5EF4-FFF2-40B4-BE49-F238E27FC236}">
                      <a16:creationId xmlns:a16="http://schemas.microsoft.com/office/drawing/2014/main" id="{AE857C0E-9C52-4D15-911D-137673741546}"/>
                    </a:ext>
                  </a:extLst>
                </p:cNvPr>
                <p:cNvSpPr>
                  <a:spLocks noChangeShapeType="1"/>
                </p:cNvSpPr>
                <p:nvPr/>
              </p:nvSpPr>
              <p:spPr bwMode="auto">
                <a:xfrm>
                  <a:off x="1240" y="3225"/>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5137" name="Group 97">
                <a:extLst>
                  <a:ext uri="{FF2B5EF4-FFF2-40B4-BE49-F238E27FC236}">
                    <a16:creationId xmlns:a16="http://schemas.microsoft.com/office/drawing/2014/main" id="{5620A4FC-21DE-4F59-B0CC-0A4F11C4F549}"/>
                  </a:ext>
                </a:extLst>
              </p:cNvPr>
              <p:cNvGrpSpPr>
                <a:grpSpLocks/>
              </p:cNvGrpSpPr>
              <p:nvPr/>
            </p:nvGrpSpPr>
            <p:grpSpPr bwMode="auto">
              <a:xfrm>
                <a:off x="3398" y="3066"/>
                <a:ext cx="1147" cy="406"/>
                <a:chOff x="3398" y="3066"/>
                <a:chExt cx="1147" cy="406"/>
              </a:xfrm>
            </p:grpSpPr>
            <p:grpSp>
              <p:nvGrpSpPr>
                <p:cNvPr id="855136" name="Group 96">
                  <a:extLst>
                    <a:ext uri="{FF2B5EF4-FFF2-40B4-BE49-F238E27FC236}">
                      <a16:creationId xmlns:a16="http://schemas.microsoft.com/office/drawing/2014/main" id="{3116FADA-C1C0-403D-8DA1-80FDA8BF2F27}"/>
                    </a:ext>
                  </a:extLst>
                </p:cNvPr>
                <p:cNvGrpSpPr>
                  <a:grpSpLocks/>
                </p:cNvGrpSpPr>
                <p:nvPr/>
              </p:nvGrpSpPr>
              <p:grpSpPr bwMode="auto">
                <a:xfrm>
                  <a:off x="3633" y="3066"/>
                  <a:ext cx="912" cy="406"/>
                  <a:chOff x="3633" y="3066"/>
                  <a:chExt cx="912" cy="406"/>
                </a:xfrm>
              </p:grpSpPr>
              <p:sp>
                <p:nvSpPr>
                  <p:cNvPr id="855117" name="Rectangle 77" descr="羊皮纸">
                    <a:extLst>
                      <a:ext uri="{FF2B5EF4-FFF2-40B4-BE49-F238E27FC236}">
                        <a16:creationId xmlns:a16="http://schemas.microsoft.com/office/drawing/2014/main" id="{2334FDDA-BEDC-4974-A077-4376BAA2B9C0}"/>
                      </a:ext>
                    </a:extLst>
                  </p:cNvPr>
                  <p:cNvSpPr>
                    <a:spLocks noChangeArrowheads="1"/>
                  </p:cNvSpPr>
                  <p:nvPr/>
                </p:nvSpPr>
                <p:spPr bwMode="auto">
                  <a:xfrm>
                    <a:off x="3634" y="3066"/>
                    <a:ext cx="844"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5118" name="Text Box 78">
                    <a:extLst>
                      <a:ext uri="{FF2B5EF4-FFF2-40B4-BE49-F238E27FC236}">
                        <a16:creationId xmlns:a16="http://schemas.microsoft.com/office/drawing/2014/main" id="{AE882E91-F024-46BB-9AAA-51AEE8210784}"/>
                      </a:ext>
                    </a:extLst>
                  </p:cNvPr>
                  <p:cNvSpPr txBox="1">
                    <a:spLocks noChangeArrowheads="1"/>
                  </p:cNvSpPr>
                  <p:nvPr/>
                </p:nvSpPr>
                <p:spPr bwMode="auto">
                  <a:xfrm>
                    <a:off x="3633" y="3074"/>
                    <a:ext cx="91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68 72</a:t>
                    </a:r>
                    <a:endParaRPr lang="en-US" altLang="zh-CN" sz="2300" b="1">
                      <a:latin typeface="Arial Narrow" panose="020B0606020202030204" pitchFamily="34" charset="0"/>
                    </a:endParaRPr>
                  </a:p>
                </p:txBody>
              </p:sp>
            </p:grpSp>
            <p:sp>
              <p:nvSpPr>
                <p:cNvPr id="855119" name="Line 79">
                  <a:extLst>
                    <a:ext uri="{FF2B5EF4-FFF2-40B4-BE49-F238E27FC236}">
                      <a16:creationId xmlns:a16="http://schemas.microsoft.com/office/drawing/2014/main" id="{E114A76D-60C7-4584-8C5C-ADD9ACA77FF4}"/>
                    </a:ext>
                  </a:extLst>
                </p:cNvPr>
                <p:cNvSpPr>
                  <a:spLocks noChangeShapeType="1"/>
                </p:cNvSpPr>
                <p:nvPr/>
              </p:nvSpPr>
              <p:spPr bwMode="auto">
                <a:xfrm>
                  <a:off x="3398" y="3222"/>
                  <a:ext cx="234"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5135" name="Group 95">
                <a:extLst>
                  <a:ext uri="{FF2B5EF4-FFF2-40B4-BE49-F238E27FC236}">
                    <a16:creationId xmlns:a16="http://schemas.microsoft.com/office/drawing/2014/main" id="{77C1E0A7-5AF2-4788-B409-D6802FD632B0}"/>
                  </a:ext>
                </a:extLst>
              </p:cNvPr>
              <p:cNvGrpSpPr>
                <a:grpSpLocks/>
              </p:cNvGrpSpPr>
              <p:nvPr/>
            </p:nvGrpSpPr>
            <p:grpSpPr bwMode="auto">
              <a:xfrm>
                <a:off x="4476" y="3066"/>
                <a:ext cx="1148" cy="406"/>
                <a:chOff x="4476" y="3066"/>
                <a:chExt cx="1148" cy="406"/>
              </a:xfrm>
            </p:grpSpPr>
            <p:grpSp>
              <p:nvGrpSpPr>
                <p:cNvPr id="855134" name="Group 94">
                  <a:extLst>
                    <a:ext uri="{FF2B5EF4-FFF2-40B4-BE49-F238E27FC236}">
                      <a16:creationId xmlns:a16="http://schemas.microsoft.com/office/drawing/2014/main" id="{C6DF1F3D-BCBC-4392-8E31-45051C75734D}"/>
                    </a:ext>
                  </a:extLst>
                </p:cNvPr>
                <p:cNvGrpSpPr>
                  <a:grpSpLocks/>
                </p:cNvGrpSpPr>
                <p:nvPr/>
              </p:nvGrpSpPr>
              <p:grpSpPr bwMode="auto">
                <a:xfrm>
                  <a:off x="4711" y="3066"/>
                  <a:ext cx="913" cy="406"/>
                  <a:chOff x="4711" y="3066"/>
                  <a:chExt cx="913" cy="406"/>
                </a:xfrm>
              </p:grpSpPr>
              <p:sp>
                <p:nvSpPr>
                  <p:cNvPr id="855122" name="Rectangle 82" descr="羊皮纸">
                    <a:extLst>
                      <a:ext uri="{FF2B5EF4-FFF2-40B4-BE49-F238E27FC236}">
                        <a16:creationId xmlns:a16="http://schemas.microsoft.com/office/drawing/2014/main" id="{CC9F8354-E44B-4D5F-A3BD-8D4493140E0E}"/>
                      </a:ext>
                    </a:extLst>
                  </p:cNvPr>
                  <p:cNvSpPr>
                    <a:spLocks noChangeArrowheads="1"/>
                  </p:cNvSpPr>
                  <p:nvPr/>
                </p:nvSpPr>
                <p:spPr bwMode="auto">
                  <a:xfrm>
                    <a:off x="4712" y="3066"/>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5123" name="Text Box 83">
                    <a:extLst>
                      <a:ext uri="{FF2B5EF4-FFF2-40B4-BE49-F238E27FC236}">
                        <a16:creationId xmlns:a16="http://schemas.microsoft.com/office/drawing/2014/main" id="{9D246D68-9322-487A-9C62-B5EDBC32D354}"/>
                      </a:ext>
                    </a:extLst>
                  </p:cNvPr>
                  <p:cNvSpPr txBox="1">
                    <a:spLocks noChangeArrowheads="1"/>
                  </p:cNvSpPr>
                  <p:nvPr/>
                </p:nvSpPr>
                <p:spPr bwMode="auto">
                  <a:xfrm>
                    <a:off x="4711" y="3074"/>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74 88 90</a:t>
                    </a:r>
                    <a:endParaRPr lang="en-US" altLang="zh-CN" sz="2300" b="1">
                      <a:latin typeface="Arial Narrow" panose="020B0606020202030204" pitchFamily="34" charset="0"/>
                    </a:endParaRPr>
                  </a:p>
                </p:txBody>
              </p:sp>
            </p:grpSp>
            <p:sp>
              <p:nvSpPr>
                <p:cNvPr id="855124" name="Line 84">
                  <a:extLst>
                    <a:ext uri="{FF2B5EF4-FFF2-40B4-BE49-F238E27FC236}">
                      <a16:creationId xmlns:a16="http://schemas.microsoft.com/office/drawing/2014/main" id="{6214800C-2DA0-4D2F-A004-A7DA9A1777A1}"/>
                    </a:ext>
                  </a:extLst>
                </p:cNvPr>
                <p:cNvSpPr>
                  <a:spLocks noChangeShapeType="1"/>
                </p:cNvSpPr>
                <p:nvPr/>
              </p:nvSpPr>
              <p:spPr bwMode="auto">
                <a:xfrm>
                  <a:off x="4476" y="3222"/>
                  <a:ext cx="235" cy="0"/>
                </a:xfrm>
                <a:prstGeom prst="line">
                  <a:avLst/>
                </a:prstGeom>
                <a:noFill/>
                <a:ln w="25400">
                  <a:solidFill>
                    <a:srgbClr val="CC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5145" name="Group 105">
                <a:extLst>
                  <a:ext uri="{FF2B5EF4-FFF2-40B4-BE49-F238E27FC236}">
                    <a16:creationId xmlns:a16="http://schemas.microsoft.com/office/drawing/2014/main" id="{4D349B3E-F68F-4EFF-AFBD-BDD47C073DA8}"/>
                  </a:ext>
                </a:extLst>
              </p:cNvPr>
              <p:cNvGrpSpPr>
                <a:grpSpLocks/>
              </p:cNvGrpSpPr>
              <p:nvPr/>
            </p:nvGrpSpPr>
            <p:grpSpPr bwMode="auto">
              <a:xfrm>
                <a:off x="3618" y="2479"/>
                <a:ext cx="918" cy="407"/>
                <a:chOff x="3618" y="2479"/>
                <a:chExt cx="918" cy="407"/>
              </a:xfrm>
            </p:grpSpPr>
            <p:sp>
              <p:nvSpPr>
                <p:cNvPr id="855126" name="Rectangle 86" descr="羊皮纸">
                  <a:extLst>
                    <a:ext uri="{FF2B5EF4-FFF2-40B4-BE49-F238E27FC236}">
                      <a16:creationId xmlns:a16="http://schemas.microsoft.com/office/drawing/2014/main" id="{B6E7FBBD-A784-4641-9F04-8DE92CA4F413}"/>
                    </a:ext>
                  </a:extLst>
                </p:cNvPr>
                <p:cNvSpPr>
                  <a:spLocks noChangeArrowheads="1"/>
                </p:cNvSpPr>
                <p:nvPr/>
              </p:nvSpPr>
              <p:spPr bwMode="auto">
                <a:xfrm>
                  <a:off x="3618" y="2479"/>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5127" name="Text Box 87">
                  <a:extLst>
                    <a:ext uri="{FF2B5EF4-FFF2-40B4-BE49-F238E27FC236}">
                      <a16:creationId xmlns:a16="http://schemas.microsoft.com/office/drawing/2014/main" id="{6C4A537B-1899-474A-8848-1FAC824EA22F}"/>
                    </a:ext>
                  </a:extLst>
                </p:cNvPr>
                <p:cNvSpPr txBox="1">
                  <a:spLocks noChangeArrowheads="1"/>
                </p:cNvSpPr>
                <p:nvPr/>
              </p:nvSpPr>
              <p:spPr bwMode="auto">
                <a:xfrm>
                  <a:off x="3623" y="2488"/>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72 90</a:t>
                  </a:r>
                  <a:endParaRPr lang="en-US" altLang="zh-CN" sz="2300" b="1">
                    <a:latin typeface="Arial Narrow" panose="020B0606020202030204" pitchFamily="34" charset="0"/>
                  </a:endParaRPr>
                </a:p>
              </p:txBody>
            </p:sp>
          </p:grpSp>
          <p:sp>
            <p:nvSpPr>
              <p:cNvPr id="855128" name="Line 88">
                <a:extLst>
                  <a:ext uri="{FF2B5EF4-FFF2-40B4-BE49-F238E27FC236}">
                    <a16:creationId xmlns:a16="http://schemas.microsoft.com/office/drawing/2014/main" id="{A3D3A18A-78ED-4D95-90F3-068BF4459EA0}"/>
                  </a:ext>
                </a:extLst>
              </p:cNvPr>
              <p:cNvSpPr>
                <a:spLocks noChangeShapeType="1"/>
              </p:cNvSpPr>
              <p:nvPr/>
            </p:nvSpPr>
            <p:spPr bwMode="auto">
              <a:xfrm>
                <a:off x="3987" y="2734"/>
                <a:ext cx="902"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5144" name="Group 104">
                <a:extLst>
                  <a:ext uri="{FF2B5EF4-FFF2-40B4-BE49-F238E27FC236}">
                    <a16:creationId xmlns:a16="http://schemas.microsoft.com/office/drawing/2014/main" id="{30D1944D-A7FD-4739-8A78-2452A886B27F}"/>
                  </a:ext>
                </a:extLst>
              </p:cNvPr>
              <p:cNvGrpSpPr>
                <a:grpSpLocks/>
              </p:cNvGrpSpPr>
              <p:nvPr/>
            </p:nvGrpSpPr>
            <p:grpSpPr bwMode="auto">
              <a:xfrm>
                <a:off x="2550" y="1902"/>
                <a:ext cx="918" cy="407"/>
                <a:chOff x="2550" y="1902"/>
                <a:chExt cx="918" cy="407"/>
              </a:xfrm>
            </p:grpSpPr>
            <p:sp>
              <p:nvSpPr>
                <p:cNvPr id="855130" name="Rectangle 90" descr="羊皮纸">
                  <a:extLst>
                    <a:ext uri="{FF2B5EF4-FFF2-40B4-BE49-F238E27FC236}">
                      <a16:creationId xmlns:a16="http://schemas.microsoft.com/office/drawing/2014/main" id="{69806642-4192-4868-A669-65AA3080ECBE}"/>
                    </a:ext>
                  </a:extLst>
                </p:cNvPr>
                <p:cNvSpPr>
                  <a:spLocks noChangeArrowheads="1"/>
                </p:cNvSpPr>
                <p:nvPr/>
              </p:nvSpPr>
              <p:spPr bwMode="auto">
                <a:xfrm>
                  <a:off x="2550" y="1902"/>
                  <a:ext cx="845" cy="302"/>
                </a:xfrm>
                <a:prstGeom prst="rect">
                  <a:avLst/>
                </a:prstGeom>
                <a:blipFill dpi="0" rotWithShape="1">
                  <a:blip r:embed="rId2"/>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5131" name="Text Box 91">
                  <a:extLst>
                    <a:ext uri="{FF2B5EF4-FFF2-40B4-BE49-F238E27FC236}">
                      <a16:creationId xmlns:a16="http://schemas.microsoft.com/office/drawing/2014/main" id="{DFD40A68-9D27-47B1-B5DA-782C26B89B00}"/>
                    </a:ext>
                  </a:extLst>
                </p:cNvPr>
                <p:cNvSpPr txBox="1">
                  <a:spLocks noChangeArrowheads="1"/>
                </p:cNvSpPr>
                <p:nvPr/>
              </p:nvSpPr>
              <p:spPr bwMode="auto">
                <a:xfrm>
                  <a:off x="2555" y="1911"/>
                  <a:ext cx="913"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300" b="1">
                      <a:latin typeface="Arial Narrow" panose="020B0606020202030204" pitchFamily="34" charset="0"/>
                      <a:ea typeface="宋体" panose="02010600030101010101" pitchFamily="2" charset="-122"/>
                    </a:rPr>
                    <a:t>72 90</a:t>
                  </a:r>
                  <a:endParaRPr lang="en-US" altLang="zh-CN" sz="2300" b="1">
                    <a:latin typeface="Arial Narrow" panose="020B0606020202030204" pitchFamily="34" charset="0"/>
                  </a:endParaRPr>
                </a:p>
              </p:txBody>
            </p:sp>
          </p:grpSp>
          <p:sp>
            <p:nvSpPr>
              <p:cNvPr id="855132" name="Line 92">
                <a:extLst>
                  <a:ext uri="{FF2B5EF4-FFF2-40B4-BE49-F238E27FC236}">
                    <a16:creationId xmlns:a16="http://schemas.microsoft.com/office/drawing/2014/main" id="{AF3B8B9D-08ED-4324-B586-71FAAD4C4CD8}"/>
                  </a:ext>
                </a:extLst>
              </p:cNvPr>
              <p:cNvSpPr>
                <a:spLocks noChangeShapeType="1"/>
              </p:cNvSpPr>
              <p:nvPr/>
            </p:nvSpPr>
            <p:spPr bwMode="auto">
              <a:xfrm flipH="1">
                <a:off x="1665" y="2157"/>
                <a:ext cx="1043" cy="30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5133" name="Line 93">
                <a:extLst>
                  <a:ext uri="{FF2B5EF4-FFF2-40B4-BE49-F238E27FC236}">
                    <a16:creationId xmlns:a16="http://schemas.microsoft.com/office/drawing/2014/main" id="{71B4EBE9-8723-4E1E-91D5-B47F2A1F0DA4}"/>
                  </a:ext>
                </a:extLst>
              </p:cNvPr>
              <p:cNvSpPr>
                <a:spLocks noChangeShapeType="1"/>
              </p:cNvSpPr>
              <p:nvPr/>
            </p:nvSpPr>
            <p:spPr bwMode="auto">
              <a:xfrm>
                <a:off x="2896" y="2157"/>
                <a:ext cx="914" cy="31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5114" name="Line 74">
                <a:extLst>
                  <a:ext uri="{FF2B5EF4-FFF2-40B4-BE49-F238E27FC236}">
                    <a16:creationId xmlns:a16="http://schemas.microsoft.com/office/drawing/2014/main" id="{E0ECEF5B-AA50-4EFF-88E6-A8216981B647}"/>
                  </a:ext>
                </a:extLst>
              </p:cNvPr>
              <p:cNvSpPr>
                <a:spLocks noChangeShapeType="1"/>
              </p:cNvSpPr>
              <p:nvPr/>
            </p:nvSpPr>
            <p:spPr bwMode="auto">
              <a:xfrm flipH="1" flipV="1">
                <a:off x="3787" y="2734"/>
                <a:ext cx="0" cy="329"/>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4A3ECBA-CB62-483E-B61C-A648BD66C1FB}"/>
              </a:ext>
            </a:extLst>
          </p:cNvPr>
          <p:cNvSpPr>
            <a:spLocks noGrp="1"/>
          </p:cNvSpPr>
          <p:nvPr>
            <p:ph type="sldNum" sz="quarter" idx="11"/>
          </p:nvPr>
        </p:nvSpPr>
        <p:spPr/>
        <p:txBody>
          <a:bodyPr/>
          <a:lstStyle/>
          <a:p>
            <a:fld id="{CE127A5D-4FF3-464A-9A52-C6B82B610E93}" type="slidenum">
              <a:rPr lang="en-US" altLang="zh-CN"/>
              <a:pPr/>
              <a:t>176</a:t>
            </a:fld>
            <a:endParaRPr lang="en-US" altLang="zh-CN"/>
          </a:p>
        </p:txBody>
      </p:sp>
      <p:sp>
        <p:nvSpPr>
          <p:cNvPr id="856066" name="Rectangle 2">
            <a:extLst>
              <a:ext uri="{FF2B5EF4-FFF2-40B4-BE49-F238E27FC236}">
                <a16:creationId xmlns:a16="http://schemas.microsoft.com/office/drawing/2014/main" id="{01008478-65E7-4FFA-A435-2CACBFE60078}"/>
              </a:ext>
            </a:extLst>
          </p:cNvPr>
          <p:cNvSpPr>
            <a:spLocks noGrp="1" noChangeArrowheads="1"/>
          </p:cNvSpPr>
          <p:nvPr>
            <p:ph type="title"/>
          </p:nvPr>
        </p:nvSpPr>
        <p:spPr>
          <a:xfrm>
            <a:off x="457200" y="457200"/>
            <a:ext cx="8229600" cy="955675"/>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B+</a:t>
            </a:r>
            <a:r>
              <a:rPr lang="zh-CN" altLang="en-US" sz="4000" b="1">
                <a:solidFill>
                  <a:schemeClr val="tx2"/>
                </a:solidFill>
                <a:latin typeface="华文新魏" panose="02010800040101010101" pitchFamily="2" charset="-122"/>
                <a:ea typeface="华文新魏" panose="02010800040101010101" pitchFamily="2" charset="-122"/>
              </a:rPr>
              <a:t>树的删除</a:t>
            </a:r>
          </a:p>
        </p:txBody>
      </p:sp>
      <p:sp>
        <p:nvSpPr>
          <p:cNvPr id="856067" name="Rectangle 3">
            <a:extLst>
              <a:ext uri="{FF2B5EF4-FFF2-40B4-BE49-F238E27FC236}">
                <a16:creationId xmlns:a16="http://schemas.microsoft.com/office/drawing/2014/main" id="{75C7E105-B30C-4201-90D6-85CE2FC0D033}"/>
              </a:ext>
            </a:extLst>
          </p:cNvPr>
          <p:cNvSpPr>
            <a:spLocks noGrp="1" noChangeArrowheads="1"/>
          </p:cNvSpPr>
          <p:nvPr>
            <p:ph type="body" idx="1"/>
          </p:nvPr>
        </p:nvSpPr>
        <p:spPr>
          <a:xfrm>
            <a:off x="457200" y="1304925"/>
            <a:ext cx="8229600" cy="5113338"/>
          </a:xfrm>
        </p:spPr>
        <p:txBody>
          <a:bodyPr/>
          <a:lstStyle/>
          <a:p>
            <a:pPr>
              <a:lnSpc>
                <a:spcPct val="105000"/>
              </a:lnSpc>
              <a:spcBef>
                <a:spcPct val="10000"/>
              </a:spcBef>
              <a:buClr>
                <a:srgbClr val="800080"/>
              </a:buClr>
              <a:buSzPct val="50000"/>
            </a:pPr>
            <a:r>
              <a:rPr lang="en-US" altLang="zh-CN" sz="2900" b="1">
                <a:latin typeface="Times New Roman" panose="02020603050405020304" pitchFamily="18" charset="0"/>
                <a:ea typeface="仿宋_GB2312" pitchFamily="49" charset="-122"/>
              </a:rPr>
              <a:t>B+ </a:t>
            </a:r>
            <a:r>
              <a:rPr lang="zh-CN" altLang="en-US" sz="2900" b="1">
                <a:latin typeface="Times New Roman" panose="02020603050405020304" pitchFamily="18" charset="0"/>
                <a:ea typeface="仿宋_GB2312" pitchFamily="49" charset="-122"/>
              </a:rPr>
              <a:t>树的删除</a:t>
            </a:r>
            <a:r>
              <a:rPr lang="zh-CN" altLang="en-US" sz="2900" b="1">
                <a:solidFill>
                  <a:schemeClr val="tx2"/>
                </a:solidFill>
                <a:latin typeface="Times New Roman" panose="02020603050405020304" pitchFamily="18" charset="0"/>
                <a:ea typeface="仿宋_GB2312" pitchFamily="49" charset="-122"/>
              </a:rPr>
              <a:t>仅在叶结点上进行</a:t>
            </a:r>
            <a:r>
              <a:rPr lang="zh-CN" altLang="en-US" sz="2900" b="1">
                <a:latin typeface="Times New Roman" panose="02020603050405020304" pitchFamily="18" charset="0"/>
                <a:ea typeface="仿宋_GB2312" pitchFamily="49" charset="-122"/>
              </a:rPr>
              <a:t>。当在叶结点上删除一个</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关键码</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指针</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索引项后，结点中的索引项个数仍然不少于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m/2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，这属于简单删除，其上层索引可以不改变。</a:t>
            </a:r>
          </a:p>
          <a:p>
            <a:pPr>
              <a:lnSpc>
                <a:spcPct val="105000"/>
              </a:lnSpc>
              <a:spcBef>
                <a:spcPct val="10000"/>
              </a:spcBef>
              <a:buClr>
                <a:srgbClr val="800080"/>
              </a:buClr>
              <a:buSzPct val="50000"/>
            </a:pPr>
            <a:r>
              <a:rPr lang="zh-CN" altLang="en-US" sz="2900" b="1">
                <a:latin typeface="Times New Roman" panose="02020603050405020304" pitchFamily="18" charset="0"/>
                <a:ea typeface="仿宋_GB2312" pitchFamily="49" charset="-122"/>
              </a:rPr>
              <a:t>如果删除结点的最大关键码，但因在其上层的副本只起了一个引导搜索的</a:t>
            </a:r>
            <a:r>
              <a:rPr lang="zh-CN" altLang="en-US" sz="2900" b="1">
                <a:solidFill>
                  <a:schemeClr val="tx2"/>
                </a:solidFill>
                <a:latin typeface="Times New Roman" panose="02020603050405020304" pitchFamily="18" charset="0"/>
                <a:ea typeface="仿宋_GB2312" pitchFamily="49" charset="-122"/>
              </a:rPr>
              <a:t>“分界关键码”</a:t>
            </a:r>
            <a:r>
              <a:rPr lang="zh-CN" altLang="en-US" sz="2900" b="1">
                <a:latin typeface="Times New Roman" panose="02020603050405020304" pitchFamily="18" charset="0"/>
                <a:ea typeface="仿宋_GB2312" pitchFamily="49" charset="-122"/>
              </a:rPr>
              <a:t>的作用，所以即使树中已经删除了关键码，但上层的副本仍然可以保留。 </a:t>
            </a:r>
          </a:p>
          <a:p>
            <a:pPr>
              <a:lnSpc>
                <a:spcPct val="105000"/>
              </a:lnSpc>
              <a:spcBef>
                <a:spcPct val="10000"/>
              </a:spcBef>
              <a:buClr>
                <a:srgbClr val="800080"/>
              </a:buClr>
              <a:buSzPct val="50000"/>
            </a:pPr>
            <a:r>
              <a:rPr lang="zh-CN" altLang="en-US" sz="2900" b="1">
                <a:latin typeface="Times New Roman" panose="02020603050405020304" pitchFamily="18" charset="0"/>
                <a:ea typeface="仿宋_GB2312" pitchFamily="49" charset="-122"/>
              </a:rPr>
              <a:t>如果在叶结点中删除后，结点中索引项个数小于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m/2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，必须做结点的调整或合并工作。</a:t>
            </a:r>
            <a:r>
              <a:rPr lang="zh-CN" altLang="en-US" sz="2900">
                <a:latin typeface="Times New Roman" panose="02020603050405020304" pitchFamily="18" charset="0"/>
                <a:ea typeface="仿宋_GB2312" pitchFamily="49" charset="-122"/>
              </a:rPr>
              <a:t> </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4">
            <a:extLst>
              <a:ext uri="{FF2B5EF4-FFF2-40B4-BE49-F238E27FC236}">
                <a16:creationId xmlns:a16="http://schemas.microsoft.com/office/drawing/2014/main" id="{FC423FEE-9311-4DC3-A204-BE47B135C540}"/>
              </a:ext>
            </a:extLst>
          </p:cNvPr>
          <p:cNvSpPr>
            <a:spLocks noGrp="1"/>
          </p:cNvSpPr>
          <p:nvPr>
            <p:ph type="sldNum" sz="quarter" idx="11"/>
          </p:nvPr>
        </p:nvSpPr>
        <p:spPr/>
        <p:txBody>
          <a:bodyPr/>
          <a:lstStyle/>
          <a:p>
            <a:fld id="{6DB4FF34-50C9-4797-8A29-9D07F70FA2FF}" type="slidenum">
              <a:rPr lang="en-US" altLang="zh-CN"/>
              <a:pPr/>
              <a:t>177</a:t>
            </a:fld>
            <a:endParaRPr lang="en-US" altLang="zh-CN"/>
          </a:p>
        </p:txBody>
      </p:sp>
      <p:sp>
        <p:nvSpPr>
          <p:cNvPr id="857091" name="Rectangle 3">
            <a:extLst>
              <a:ext uri="{FF2B5EF4-FFF2-40B4-BE49-F238E27FC236}">
                <a16:creationId xmlns:a16="http://schemas.microsoft.com/office/drawing/2014/main" id="{3FED9128-D8A1-4957-87CF-4C68CA77F306}"/>
              </a:ext>
            </a:extLst>
          </p:cNvPr>
          <p:cNvSpPr>
            <a:spLocks noGrp="1" noChangeArrowheads="1"/>
          </p:cNvSpPr>
          <p:nvPr>
            <p:ph type="body" idx="1"/>
          </p:nvPr>
        </p:nvSpPr>
        <p:spPr>
          <a:xfrm>
            <a:off x="323850" y="5805488"/>
            <a:ext cx="8229600" cy="720725"/>
          </a:xfrm>
        </p:spPr>
        <p:txBody>
          <a:bodyPr/>
          <a:lstStyle/>
          <a:p>
            <a:pPr algn="ctr">
              <a:lnSpc>
                <a:spcPct val="110000"/>
              </a:lnSpc>
              <a:spcBef>
                <a:spcPct val="15000"/>
              </a:spcBef>
              <a:buClr>
                <a:srgbClr val="800080"/>
              </a:buClr>
              <a:buSzPct val="50000"/>
              <a:buFont typeface="Wingdings" panose="05000000000000000000" pitchFamily="2" charset="2"/>
              <a:buNone/>
            </a:pPr>
            <a:r>
              <a:rPr lang="en-US" altLang="zh-CN" sz="2900" b="1">
                <a:latin typeface="Times New Roman" panose="02020603050405020304" pitchFamily="18" charset="0"/>
                <a:ea typeface="仿宋_GB2312" pitchFamily="49" charset="-122"/>
              </a:rPr>
              <a:t>	</a:t>
            </a:r>
            <a:r>
              <a:rPr lang="zh-CN" altLang="en-US" b="1">
                <a:solidFill>
                  <a:srgbClr val="008000"/>
                </a:solidFill>
                <a:latin typeface="Times New Roman" panose="02020603050405020304" pitchFamily="18" charset="0"/>
                <a:ea typeface="隶书" panose="02010509060101010101" pitchFamily="49" charset="-122"/>
              </a:rPr>
              <a:t>从</a:t>
            </a:r>
            <a:r>
              <a:rPr lang="en-US" altLang="zh-CN" b="1">
                <a:solidFill>
                  <a:srgbClr val="008000"/>
                </a:solidFill>
                <a:latin typeface="Times New Roman" panose="02020603050405020304" pitchFamily="18" charset="0"/>
                <a:ea typeface="隶书" panose="02010509060101010101" pitchFamily="49" charset="-122"/>
              </a:rPr>
              <a:t>4</a:t>
            </a:r>
            <a:r>
              <a:rPr lang="zh-CN" altLang="en-US" b="1">
                <a:solidFill>
                  <a:srgbClr val="008000"/>
                </a:solidFill>
                <a:latin typeface="Times New Roman" panose="02020603050405020304" pitchFamily="18" charset="0"/>
                <a:ea typeface="隶书" panose="02010509060101010101" pitchFamily="49" charset="-122"/>
              </a:rPr>
              <a:t>阶</a:t>
            </a:r>
            <a:r>
              <a:rPr lang="en-US" altLang="zh-CN" b="1">
                <a:solidFill>
                  <a:srgbClr val="008000"/>
                </a:solidFill>
                <a:latin typeface="Times New Roman" panose="02020603050405020304" pitchFamily="18" charset="0"/>
                <a:ea typeface="隶书" panose="02010509060101010101" pitchFamily="49" charset="-122"/>
              </a:rPr>
              <a:t>B+</a:t>
            </a:r>
            <a:r>
              <a:rPr lang="zh-CN" altLang="en-US" b="1">
                <a:solidFill>
                  <a:srgbClr val="008000"/>
                </a:solidFill>
                <a:latin typeface="Times New Roman" panose="02020603050405020304" pitchFamily="18" charset="0"/>
                <a:ea typeface="隶书" panose="02010509060101010101" pitchFamily="49" charset="-122"/>
              </a:rPr>
              <a:t>树中做简单删除</a:t>
            </a:r>
            <a:r>
              <a:rPr lang="zh-CN" altLang="en-US" sz="2900">
                <a:latin typeface="Times New Roman" panose="02020603050405020304" pitchFamily="18" charset="0"/>
                <a:ea typeface="仿宋_GB2312" pitchFamily="49" charset="-122"/>
              </a:rPr>
              <a:t> </a:t>
            </a:r>
          </a:p>
        </p:txBody>
      </p:sp>
      <p:grpSp>
        <p:nvGrpSpPr>
          <p:cNvPr id="857194" name="Group 106">
            <a:extLst>
              <a:ext uri="{FF2B5EF4-FFF2-40B4-BE49-F238E27FC236}">
                <a16:creationId xmlns:a16="http://schemas.microsoft.com/office/drawing/2014/main" id="{008B39EE-C03D-4761-98EE-29EA4510A1F2}"/>
              </a:ext>
            </a:extLst>
          </p:cNvPr>
          <p:cNvGrpSpPr>
            <a:grpSpLocks/>
          </p:cNvGrpSpPr>
          <p:nvPr/>
        </p:nvGrpSpPr>
        <p:grpSpPr bwMode="auto">
          <a:xfrm>
            <a:off x="98425" y="606425"/>
            <a:ext cx="8902700" cy="2535238"/>
            <a:chOff x="62" y="382"/>
            <a:chExt cx="5608" cy="1597"/>
          </a:xfrm>
        </p:grpSpPr>
        <p:sp>
          <p:nvSpPr>
            <p:cNvPr id="857095" name="Text Box 7">
              <a:extLst>
                <a:ext uri="{FF2B5EF4-FFF2-40B4-BE49-F238E27FC236}">
                  <a16:creationId xmlns:a16="http://schemas.microsoft.com/office/drawing/2014/main" id="{8454BD24-1871-46EB-AA48-7AD31FC3AA4E}"/>
                </a:ext>
              </a:extLst>
            </p:cNvPr>
            <p:cNvSpPr txBox="1">
              <a:spLocks noChangeArrowheads="1"/>
            </p:cNvSpPr>
            <p:nvPr/>
          </p:nvSpPr>
          <p:spPr bwMode="auto">
            <a:xfrm>
              <a:off x="348" y="382"/>
              <a:ext cx="899"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a:solidFill>
                    <a:schemeClr val="tx2"/>
                  </a:solidFill>
                  <a:ea typeface="宋体" panose="02010600030101010101" pitchFamily="2" charset="-122"/>
                </a:rPr>
                <a:t>m = 4</a:t>
              </a:r>
              <a:endParaRPr lang="en-US" altLang="zh-CN" sz="2800" b="1">
                <a:solidFill>
                  <a:schemeClr val="tx2"/>
                </a:solidFill>
              </a:endParaRPr>
            </a:p>
          </p:txBody>
        </p:sp>
        <p:grpSp>
          <p:nvGrpSpPr>
            <p:cNvPr id="857147" name="Group 59">
              <a:extLst>
                <a:ext uri="{FF2B5EF4-FFF2-40B4-BE49-F238E27FC236}">
                  <a16:creationId xmlns:a16="http://schemas.microsoft.com/office/drawing/2014/main" id="{5CD078E0-0148-46A0-8C98-40C3F42BA525}"/>
                </a:ext>
              </a:extLst>
            </p:cNvPr>
            <p:cNvGrpSpPr>
              <a:grpSpLocks/>
            </p:cNvGrpSpPr>
            <p:nvPr/>
          </p:nvGrpSpPr>
          <p:grpSpPr bwMode="auto">
            <a:xfrm>
              <a:off x="62" y="1012"/>
              <a:ext cx="5608" cy="967"/>
              <a:chOff x="87" y="1071"/>
              <a:chExt cx="5608" cy="967"/>
            </a:xfrm>
          </p:grpSpPr>
          <p:grpSp>
            <p:nvGrpSpPr>
              <p:cNvPr id="857143" name="Group 55">
                <a:extLst>
                  <a:ext uri="{FF2B5EF4-FFF2-40B4-BE49-F238E27FC236}">
                    <a16:creationId xmlns:a16="http://schemas.microsoft.com/office/drawing/2014/main" id="{99B26918-1C09-43E6-A734-B40425C86CD5}"/>
                  </a:ext>
                </a:extLst>
              </p:cNvPr>
              <p:cNvGrpSpPr>
                <a:grpSpLocks/>
              </p:cNvGrpSpPr>
              <p:nvPr/>
            </p:nvGrpSpPr>
            <p:grpSpPr bwMode="auto">
              <a:xfrm>
                <a:off x="87" y="1692"/>
                <a:ext cx="1047" cy="332"/>
                <a:chOff x="87" y="1692"/>
                <a:chExt cx="1047" cy="332"/>
              </a:xfrm>
            </p:grpSpPr>
            <p:sp>
              <p:nvSpPr>
                <p:cNvPr id="857100" name="Line 12">
                  <a:extLst>
                    <a:ext uri="{FF2B5EF4-FFF2-40B4-BE49-F238E27FC236}">
                      <a16:creationId xmlns:a16="http://schemas.microsoft.com/office/drawing/2014/main" id="{58B3EA4F-3F70-40D2-A7D9-BC98AE7E8EC8}"/>
                    </a:ext>
                  </a:extLst>
                </p:cNvPr>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098" name="Rectangle 10" descr="羊皮纸">
                  <a:extLst>
                    <a:ext uri="{FF2B5EF4-FFF2-40B4-BE49-F238E27FC236}">
                      <a16:creationId xmlns:a16="http://schemas.microsoft.com/office/drawing/2014/main" id="{0BD087C5-3E4C-4DC0-941B-B89DB0991484}"/>
                    </a:ext>
                  </a:extLst>
                </p:cNvPr>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099" name="Text Box 11">
                  <a:extLst>
                    <a:ext uri="{FF2B5EF4-FFF2-40B4-BE49-F238E27FC236}">
                      <a16:creationId xmlns:a16="http://schemas.microsoft.com/office/drawing/2014/main" id="{EA3BDF62-272E-4854-8A1F-862578F5FB33}"/>
                    </a:ext>
                  </a:extLst>
                </p:cNvPr>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10 15 </a:t>
                  </a:r>
                  <a:endParaRPr lang="en-US" altLang="zh-CN" sz="2200" b="1">
                    <a:latin typeface="Arial Narrow" panose="020B0606020202030204" pitchFamily="34" charset="0"/>
                  </a:endParaRPr>
                </a:p>
              </p:txBody>
            </p:sp>
          </p:grpSp>
          <p:grpSp>
            <p:nvGrpSpPr>
              <p:cNvPr id="857145" name="Group 57">
                <a:extLst>
                  <a:ext uri="{FF2B5EF4-FFF2-40B4-BE49-F238E27FC236}">
                    <a16:creationId xmlns:a16="http://schemas.microsoft.com/office/drawing/2014/main" id="{C0400B4F-7660-40B2-BD60-68BD57E45B06}"/>
                  </a:ext>
                </a:extLst>
              </p:cNvPr>
              <p:cNvGrpSpPr>
                <a:grpSpLocks/>
              </p:cNvGrpSpPr>
              <p:nvPr/>
            </p:nvGrpSpPr>
            <p:grpSpPr bwMode="auto">
              <a:xfrm>
                <a:off x="1020" y="1692"/>
                <a:ext cx="1021" cy="332"/>
                <a:chOff x="1020" y="1692"/>
                <a:chExt cx="1021" cy="332"/>
              </a:xfrm>
            </p:grpSpPr>
            <p:sp>
              <p:nvSpPr>
                <p:cNvPr id="857104" name="Line 16">
                  <a:extLst>
                    <a:ext uri="{FF2B5EF4-FFF2-40B4-BE49-F238E27FC236}">
                      <a16:creationId xmlns:a16="http://schemas.microsoft.com/office/drawing/2014/main" id="{63AF71C1-912C-4611-91BF-ED1772B19D55}"/>
                    </a:ext>
                  </a:extLst>
                </p:cNvPr>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02" name="Rectangle 14" descr="羊皮纸">
                  <a:extLst>
                    <a:ext uri="{FF2B5EF4-FFF2-40B4-BE49-F238E27FC236}">
                      <a16:creationId xmlns:a16="http://schemas.microsoft.com/office/drawing/2014/main" id="{BE25B9BA-EB37-4FEA-9975-E95CE4CF1057}"/>
                    </a:ext>
                  </a:extLst>
                </p:cNvPr>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03" name="Text Box 15">
                  <a:extLst>
                    <a:ext uri="{FF2B5EF4-FFF2-40B4-BE49-F238E27FC236}">
                      <a16:creationId xmlns:a16="http://schemas.microsoft.com/office/drawing/2014/main" id="{B305D9A6-6190-447B-BFBD-FB84D7EAE591}"/>
                    </a:ext>
                  </a:extLst>
                </p:cNvPr>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18 22 27 34 </a:t>
                  </a:r>
                  <a:endParaRPr lang="en-US" altLang="zh-CN" sz="2200" b="1">
                    <a:latin typeface="Arial Narrow" panose="020B0606020202030204" pitchFamily="34" charset="0"/>
                  </a:endParaRPr>
                </a:p>
              </p:txBody>
            </p:sp>
          </p:grpSp>
          <p:grpSp>
            <p:nvGrpSpPr>
              <p:cNvPr id="857144" name="Group 56">
                <a:extLst>
                  <a:ext uri="{FF2B5EF4-FFF2-40B4-BE49-F238E27FC236}">
                    <a16:creationId xmlns:a16="http://schemas.microsoft.com/office/drawing/2014/main" id="{96AF4F2D-8DF3-4262-BD84-A5439D4190D3}"/>
                  </a:ext>
                </a:extLst>
              </p:cNvPr>
              <p:cNvGrpSpPr>
                <a:grpSpLocks/>
              </p:cNvGrpSpPr>
              <p:nvPr/>
            </p:nvGrpSpPr>
            <p:grpSpPr bwMode="auto">
              <a:xfrm>
                <a:off x="1995" y="1692"/>
                <a:ext cx="1034" cy="332"/>
                <a:chOff x="1995" y="1692"/>
                <a:chExt cx="1034" cy="332"/>
              </a:xfrm>
            </p:grpSpPr>
            <p:sp>
              <p:nvSpPr>
                <p:cNvPr id="857108" name="Line 20">
                  <a:extLst>
                    <a:ext uri="{FF2B5EF4-FFF2-40B4-BE49-F238E27FC236}">
                      <a16:creationId xmlns:a16="http://schemas.microsoft.com/office/drawing/2014/main" id="{17B5B8EE-82EA-4CC6-8688-3D10DB863AEE}"/>
                    </a:ext>
                  </a:extLst>
                </p:cNvPr>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06" name="Rectangle 18" descr="羊皮纸">
                  <a:extLst>
                    <a:ext uri="{FF2B5EF4-FFF2-40B4-BE49-F238E27FC236}">
                      <a16:creationId xmlns:a16="http://schemas.microsoft.com/office/drawing/2014/main" id="{FD16215A-F8F7-444C-BC9D-CFEC84845298}"/>
                    </a:ext>
                  </a:extLst>
                </p:cNvPr>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07" name="Text Box 19">
                  <a:extLst>
                    <a:ext uri="{FF2B5EF4-FFF2-40B4-BE49-F238E27FC236}">
                      <a16:creationId xmlns:a16="http://schemas.microsoft.com/office/drawing/2014/main" id="{B6C82C56-E526-4D11-83A3-7A28920E3872}"/>
                    </a:ext>
                  </a:extLst>
                </p:cNvPr>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57139" name="Group 51">
                <a:extLst>
                  <a:ext uri="{FF2B5EF4-FFF2-40B4-BE49-F238E27FC236}">
                    <a16:creationId xmlns:a16="http://schemas.microsoft.com/office/drawing/2014/main" id="{FE2F57D6-567B-48C3-B138-DA5495D245A3}"/>
                  </a:ext>
                </a:extLst>
              </p:cNvPr>
              <p:cNvGrpSpPr>
                <a:grpSpLocks/>
              </p:cNvGrpSpPr>
              <p:nvPr/>
            </p:nvGrpSpPr>
            <p:grpSpPr bwMode="auto">
              <a:xfrm>
                <a:off x="2898" y="1692"/>
                <a:ext cx="1061" cy="332"/>
                <a:chOff x="2898" y="1692"/>
                <a:chExt cx="1061" cy="332"/>
              </a:xfrm>
            </p:grpSpPr>
            <p:sp>
              <p:nvSpPr>
                <p:cNvPr id="857112" name="Line 24">
                  <a:extLst>
                    <a:ext uri="{FF2B5EF4-FFF2-40B4-BE49-F238E27FC236}">
                      <a16:creationId xmlns:a16="http://schemas.microsoft.com/office/drawing/2014/main" id="{0F2D93CA-8A31-40F3-A6B3-C649579AEDF4}"/>
                    </a:ext>
                  </a:extLst>
                </p:cNvPr>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10" name="Rectangle 22" descr="羊皮纸">
                  <a:extLst>
                    <a:ext uri="{FF2B5EF4-FFF2-40B4-BE49-F238E27FC236}">
                      <a16:creationId xmlns:a16="http://schemas.microsoft.com/office/drawing/2014/main" id="{30382A73-7C4E-4BF7-9B15-C2DDF102CB5D}"/>
                    </a:ext>
                  </a:extLst>
                </p:cNvPr>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11" name="Text Box 23">
                  <a:extLst>
                    <a:ext uri="{FF2B5EF4-FFF2-40B4-BE49-F238E27FC236}">
                      <a16:creationId xmlns:a16="http://schemas.microsoft.com/office/drawing/2014/main" id="{155986EF-F8EA-43E5-BD95-E3CBE690274C}"/>
                    </a:ext>
                  </a:extLst>
                </p:cNvPr>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57142" name="Group 54">
                <a:extLst>
                  <a:ext uri="{FF2B5EF4-FFF2-40B4-BE49-F238E27FC236}">
                    <a16:creationId xmlns:a16="http://schemas.microsoft.com/office/drawing/2014/main" id="{89BFF0EC-2324-4A4C-A159-283292D2E39C}"/>
                  </a:ext>
                </a:extLst>
              </p:cNvPr>
              <p:cNvGrpSpPr>
                <a:grpSpLocks/>
              </p:cNvGrpSpPr>
              <p:nvPr/>
            </p:nvGrpSpPr>
            <p:grpSpPr bwMode="auto">
              <a:xfrm>
                <a:off x="3828" y="1706"/>
                <a:ext cx="1048" cy="332"/>
                <a:chOff x="3828" y="1706"/>
                <a:chExt cx="1048" cy="332"/>
              </a:xfrm>
            </p:grpSpPr>
            <p:sp>
              <p:nvSpPr>
                <p:cNvPr id="857116" name="Line 28">
                  <a:extLst>
                    <a:ext uri="{FF2B5EF4-FFF2-40B4-BE49-F238E27FC236}">
                      <a16:creationId xmlns:a16="http://schemas.microsoft.com/office/drawing/2014/main" id="{39C47F29-69F4-4BB9-87B9-9CE923C8660D}"/>
                    </a:ext>
                  </a:extLst>
                </p:cNvPr>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14" name="Rectangle 26" descr="羊皮纸">
                  <a:extLst>
                    <a:ext uri="{FF2B5EF4-FFF2-40B4-BE49-F238E27FC236}">
                      <a16:creationId xmlns:a16="http://schemas.microsoft.com/office/drawing/2014/main" id="{93FBFD5E-EE98-46F6-A269-BA0FB7AB107D}"/>
                    </a:ext>
                  </a:extLst>
                </p:cNvPr>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15" name="Text Box 27">
                  <a:extLst>
                    <a:ext uri="{FF2B5EF4-FFF2-40B4-BE49-F238E27FC236}">
                      <a16:creationId xmlns:a16="http://schemas.microsoft.com/office/drawing/2014/main" id="{8FA549F4-D830-4A73-A4D1-707D584F0049}"/>
                    </a:ext>
                  </a:extLst>
                </p:cNvPr>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57141" name="Group 53">
                <a:extLst>
                  <a:ext uri="{FF2B5EF4-FFF2-40B4-BE49-F238E27FC236}">
                    <a16:creationId xmlns:a16="http://schemas.microsoft.com/office/drawing/2014/main" id="{546828B3-83DD-443B-ADEC-745083D572F4}"/>
                  </a:ext>
                </a:extLst>
              </p:cNvPr>
              <p:cNvGrpSpPr>
                <a:grpSpLocks/>
              </p:cNvGrpSpPr>
              <p:nvPr/>
            </p:nvGrpSpPr>
            <p:grpSpPr bwMode="auto">
              <a:xfrm>
                <a:off x="4767" y="1706"/>
                <a:ext cx="928" cy="332"/>
                <a:chOff x="4767" y="1706"/>
                <a:chExt cx="928" cy="332"/>
              </a:xfrm>
            </p:grpSpPr>
            <p:sp>
              <p:nvSpPr>
                <p:cNvPr id="857120" name="Line 32">
                  <a:extLst>
                    <a:ext uri="{FF2B5EF4-FFF2-40B4-BE49-F238E27FC236}">
                      <a16:creationId xmlns:a16="http://schemas.microsoft.com/office/drawing/2014/main" id="{A0E72472-A1ED-40AE-9807-5756738BE901}"/>
                    </a:ext>
                  </a:extLst>
                </p:cNvPr>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18" name="Rectangle 30" descr="羊皮纸">
                  <a:extLst>
                    <a:ext uri="{FF2B5EF4-FFF2-40B4-BE49-F238E27FC236}">
                      <a16:creationId xmlns:a16="http://schemas.microsoft.com/office/drawing/2014/main" id="{C32FA022-B63B-4FE3-998D-A1CD14DA2CDE}"/>
                    </a:ext>
                  </a:extLst>
                </p:cNvPr>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19" name="Text Box 31">
                  <a:extLst>
                    <a:ext uri="{FF2B5EF4-FFF2-40B4-BE49-F238E27FC236}">
                      <a16:creationId xmlns:a16="http://schemas.microsoft.com/office/drawing/2014/main" id="{22B3B0E3-6E02-411F-9EBD-F91FB2D89882}"/>
                    </a:ext>
                  </a:extLst>
                </p:cNvPr>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57146" name="Group 58">
                <a:extLst>
                  <a:ext uri="{FF2B5EF4-FFF2-40B4-BE49-F238E27FC236}">
                    <a16:creationId xmlns:a16="http://schemas.microsoft.com/office/drawing/2014/main" id="{0627A351-84F5-4D97-9B5D-DF40BADB08A4}"/>
                  </a:ext>
                </a:extLst>
              </p:cNvPr>
              <p:cNvGrpSpPr>
                <a:grpSpLocks/>
              </p:cNvGrpSpPr>
              <p:nvPr/>
            </p:nvGrpSpPr>
            <p:grpSpPr bwMode="auto">
              <a:xfrm>
                <a:off x="1169" y="1071"/>
                <a:ext cx="897" cy="332"/>
                <a:chOff x="1169" y="1071"/>
                <a:chExt cx="897" cy="332"/>
              </a:xfrm>
            </p:grpSpPr>
            <p:sp>
              <p:nvSpPr>
                <p:cNvPr id="857122" name="Rectangle 34" descr="羊皮纸">
                  <a:extLst>
                    <a:ext uri="{FF2B5EF4-FFF2-40B4-BE49-F238E27FC236}">
                      <a16:creationId xmlns:a16="http://schemas.microsoft.com/office/drawing/2014/main" id="{FD950E39-D007-4D36-9F2F-D72FA430F96D}"/>
                    </a:ext>
                  </a:extLst>
                </p:cNvPr>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23" name="Text Box 35">
                  <a:extLst>
                    <a:ext uri="{FF2B5EF4-FFF2-40B4-BE49-F238E27FC236}">
                      <a16:creationId xmlns:a16="http://schemas.microsoft.com/office/drawing/2014/main" id="{13E82384-0CCF-489E-9049-486C1EC91D2D}"/>
                    </a:ext>
                  </a:extLst>
                </p:cNvPr>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latin typeface="Arial Narrow" panose="020B0606020202030204" pitchFamily="34" charset="0"/>
                      <a:ea typeface="宋体" panose="02010600030101010101" pitchFamily="2" charset="-122"/>
                    </a:rPr>
                    <a:t>15 34 47 67</a:t>
                  </a:r>
                  <a:r>
                    <a:rPr lang="en-US" altLang="zh-CN" sz="900">
                      <a:ea typeface="宋体" panose="02010600030101010101" pitchFamily="2" charset="-122"/>
                    </a:rPr>
                    <a:t> </a:t>
                  </a:r>
                  <a:endParaRPr lang="en-US" altLang="zh-CN"/>
                </a:p>
              </p:txBody>
            </p:sp>
          </p:grpSp>
          <p:sp>
            <p:nvSpPr>
              <p:cNvPr id="857124" name="Line 36">
                <a:extLst>
                  <a:ext uri="{FF2B5EF4-FFF2-40B4-BE49-F238E27FC236}">
                    <a16:creationId xmlns:a16="http://schemas.microsoft.com/office/drawing/2014/main" id="{71A56A44-C03D-4594-BF7A-2B100D363E83}"/>
                  </a:ext>
                </a:extLst>
              </p:cNvPr>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25" name="Line 37">
                <a:extLst>
                  <a:ext uri="{FF2B5EF4-FFF2-40B4-BE49-F238E27FC236}">
                    <a16:creationId xmlns:a16="http://schemas.microsoft.com/office/drawing/2014/main" id="{EB666B78-A2E2-4D6D-A036-76C488149D60}"/>
                  </a:ext>
                </a:extLst>
              </p:cNvPr>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26" name="Line 38">
                <a:extLst>
                  <a:ext uri="{FF2B5EF4-FFF2-40B4-BE49-F238E27FC236}">
                    <a16:creationId xmlns:a16="http://schemas.microsoft.com/office/drawing/2014/main" id="{FD6A29C2-CC35-486A-B57B-9DCDCA8A30FC}"/>
                  </a:ext>
                </a:extLst>
              </p:cNvPr>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27" name="Line 39">
                <a:extLst>
                  <a:ext uri="{FF2B5EF4-FFF2-40B4-BE49-F238E27FC236}">
                    <a16:creationId xmlns:a16="http://schemas.microsoft.com/office/drawing/2014/main" id="{028A2C85-BD84-45FE-9D46-3858D730869D}"/>
                  </a:ext>
                </a:extLst>
              </p:cNvPr>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7140" name="Group 52">
                <a:extLst>
                  <a:ext uri="{FF2B5EF4-FFF2-40B4-BE49-F238E27FC236}">
                    <a16:creationId xmlns:a16="http://schemas.microsoft.com/office/drawing/2014/main" id="{F83EE68C-2A46-4681-82AC-F6CFE851E384}"/>
                  </a:ext>
                </a:extLst>
              </p:cNvPr>
              <p:cNvGrpSpPr>
                <a:grpSpLocks/>
              </p:cNvGrpSpPr>
              <p:nvPr/>
            </p:nvGrpSpPr>
            <p:grpSpPr bwMode="auto">
              <a:xfrm>
                <a:off x="4364" y="1094"/>
                <a:ext cx="897" cy="332"/>
                <a:chOff x="4364" y="1094"/>
                <a:chExt cx="897" cy="332"/>
              </a:xfrm>
            </p:grpSpPr>
            <p:sp>
              <p:nvSpPr>
                <p:cNvPr id="857129" name="Rectangle 41" descr="羊皮纸">
                  <a:extLst>
                    <a:ext uri="{FF2B5EF4-FFF2-40B4-BE49-F238E27FC236}">
                      <a16:creationId xmlns:a16="http://schemas.microsoft.com/office/drawing/2014/main" id="{B47F8A1C-B82E-4DCB-894C-7057941132EC}"/>
                    </a:ext>
                  </a:extLst>
                </p:cNvPr>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30" name="Text Box 42">
                  <a:extLst>
                    <a:ext uri="{FF2B5EF4-FFF2-40B4-BE49-F238E27FC236}">
                      <a16:creationId xmlns:a16="http://schemas.microsoft.com/office/drawing/2014/main" id="{3243A68B-FE2B-4B42-8724-E763DB1DE012}"/>
                    </a:ext>
                  </a:extLst>
                </p:cNvPr>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57131" name="Line 43">
                <a:extLst>
                  <a:ext uri="{FF2B5EF4-FFF2-40B4-BE49-F238E27FC236}">
                    <a16:creationId xmlns:a16="http://schemas.microsoft.com/office/drawing/2014/main" id="{7EDD0B17-442D-4DAE-ACDB-9ED6B8620818}"/>
                  </a:ext>
                </a:extLst>
              </p:cNvPr>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32" name="Line 44">
                <a:extLst>
                  <a:ext uri="{FF2B5EF4-FFF2-40B4-BE49-F238E27FC236}">
                    <a16:creationId xmlns:a16="http://schemas.microsoft.com/office/drawing/2014/main" id="{4428C2A1-598A-491A-98AE-EBDD71F58770}"/>
                  </a:ext>
                </a:extLst>
              </p:cNvPr>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7148" name="Group 60">
              <a:extLst>
                <a:ext uri="{FF2B5EF4-FFF2-40B4-BE49-F238E27FC236}">
                  <a16:creationId xmlns:a16="http://schemas.microsoft.com/office/drawing/2014/main" id="{26F4BE6F-41AC-4026-8905-1F796D741595}"/>
                </a:ext>
              </a:extLst>
            </p:cNvPr>
            <p:cNvGrpSpPr>
              <a:grpSpLocks/>
            </p:cNvGrpSpPr>
            <p:nvPr/>
          </p:nvGrpSpPr>
          <p:grpSpPr bwMode="auto">
            <a:xfrm>
              <a:off x="2592" y="386"/>
              <a:ext cx="898" cy="332"/>
              <a:chOff x="2617" y="445"/>
              <a:chExt cx="898" cy="332"/>
            </a:xfrm>
          </p:grpSpPr>
          <p:sp>
            <p:nvSpPr>
              <p:cNvPr id="857134" name="Rectangle 46" descr="羊皮纸">
                <a:extLst>
                  <a:ext uri="{FF2B5EF4-FFF2-40B4-BE49-F238E27FC236}">
                    <a16:creationId xmlns:a16="http://schemas.microsoft.com/office/drawing/2014/main" id="{28123E31-F4B0-4650-9E82-E90C42924B80}"/>
                  </a:ext>
                </a:extLst>
              </p:cNvPr>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35" name="Text Box 47">
                <a:extLst>
                  <a:ext uri="{FF2B5EF4-FFF2-40B4-BE49-F238E27FC236}">
                    <a16:creationId xmlns:a16="http://schemas.microsoft.com/office/drawing/2014/main" id="{98FC66A2-D0F1-4E90-B09C-33CD4074CA9E}"/>
                  </a:ext>
                </a:extLst>
              </p:cNvPr>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57136" name="Line 48">
              <a:extLst>
                <a:ext uri="{FF2B5EF4-FFF2-40B4-BE49-F238E27FC236}">
                  <a16:creationId xmlns:a16="http://schemas.microsoft.com/office/drawing/2014/main" id="{0196FD7A-3E52-448A-A135-E72B007182E3}"/>
                </a:ext>
              </a:extLst>
            </p:cNvPr>
            <p:cNvSpPr>
              <a:spLocks noChangeShapeType="1"/>
            </p:cNvSpPr>
            <p:nvPr/>
          </p:nvSpPr>
          <p:spPr bwMode="auto">
            <a:xfrm flipH="1">
              <a:off x="1349" y="627"/>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37" name="Line 49">
              <a:extLst>
                <a:ext uri="{FF2B5EF4-FFF2-40B4-BE49-F238E27FC236}">
                  <a16:creationId xmlns:a16="http://schemas.microsoft.com/office/drawing/2014/main" id="{BABF7C3B-C7EB-4533-9F1E-6B88922F766E}"/>
                </a:ext>
              </a:extLst>
            </p:cNvPr>
            <p:cNvSpPr>
              <a:spLocks noChangeShapeType="1"/>
            </p:cNvSpPr>
            <p:nvPr/>
          </p:nvSpPr>
          <p:spPr bwMode="auto">
            <a:xfrm>
              <a:off x="2900" y="630"/>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57138" name="Text Box 50">
            <a:extLst>
              <a:ext uri="{FF2B5EF4-FFF2-40B4-BE49-F238E27FC236}">
                <a16:creationId xmlns:a16="http://schemas.microsoft.com/office/drawing/2014/main" id="{47377BD1-8CE2-4A51-B064-A4699C6F4484}"/>
              </a:ext>
            </a:extLst>
          </p:cNvPr>
          <p:cNvSpPr txBox="1">
            <a:spLocks noChangeArrowheads="1"/>
          </p:cNvSpPr>
          <p:nvPr/>
        </p:nvSpPr>
        <p:spPr bwMode="auto">
          <a:xfrm>
            <a:off x="3995738" y="2709863"/>
            <a:ext cx="5984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b="1">
                <a:solidFill>
                  <a:schemeClr val="tx2"/>
                </a:solidFill>
                <a:ea typeface="宋体" panose="02010600030101010101" pitchFamily="2" charset="-122"/>
                <a:sym typeface="Symbol" panose="05050102010706020507" pitchFamily="18" charset="2"/>
              </a:rPr>
              <a:t></a:t>
            </a:r>
            <a:endParaRPr lang="en-US" altLang="zh-CN" sz="2800" b="1">
              <a:solidFill>
                <a:schemeClr val="tx2"/>
              </a:solidFill>
            </a:endParaRPr>
          </a:p>
        </p:txBody>
      </p:sp>
      <p:sp>
        <p:nvSpPr>
          <p:cNvPr id="857151" name="Text Box 63">
            <a:extLst>
              <a:ext uri="{FF2B5EF4-FFF2-40B4-BE49-F238E27FC236}">
                <a16:creationId xmlns:a16="http://schemas.microsoft.com/office/drawing/2014/main" id="{5770AE63-9CC9-4FDB-B1CF-73BA9CAB38A5}"/>
              </a:ext>
            </a:extLst>
          </p:cNvPr>
          <p:cNvSpPr txBox="1">
            <a:spLocks noChangeArrowheads="1"/>
          </p:cNvSpPr>
          <p:nvPr/>
        </p:nvSpPr>
        <p:spPr bwMode="auto">
          <a:xfrm>
            <a:off x="287338" y="3249613"/>
            <a:ext cx="302101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t>简单删除关键码</a:t>
            </a:r>
            <a:r>
              <a:rPr lang="en-US" altLang="zh-CN" sz="2400" b="1">
                <a:solidFill>
                  <a:schemeClr val="tx2"/>
                </a:solidFill>
                <a:latin typeface="黑体" panose="02010609060101010101" pitchFamily="49" charset="-122"/>
                <a:ea typeface="黑体" panose="02010609060101010101" pitchFamily="49" charset="-122"/>
              </a:rPr>
              <a:t>47</a:t>
            </a:r>
            <a:r>
              <a:rPr lang="en-US" altLang="zh-CN" sz="2400" b="1"/>
              <a:t>,</a:t>
            </a:r>
          </a:p>
          <a:p>
            <a:pPr algn="just"/>
            <a:r>
              <a:rPr lang="zh-CN" altLang="en-US" sz="2400" b="1"/>
              <a:t>上层索引可以不改</a:t>
            </a:r>
          </a:p>
        </p:txBody>
      </p:sp>
      <p:grpSp>
        <p:nvGrpSpPr>
          <p:cNvPr id="857152" name="Group 64">
            <a:extLst>
              <a:ext uri="{FF2B5EF4-FFF2-40B4-BE49-F238E27FC236}">
                <a16:creationId xmlns:a16="http://schemas.microsoft.com/office/drawing/2014/main" id="{73F6444D-F274-4215-8405-CD49ECDB6E8A}"/>
              </a:ext>
            </a:extLst>
          </p:cNvPr>
          <p:cNvGrpSpPr>
            <a:grpSpLocks/>
          </p:cNvGrpSpPr>
          <p:nvPr/>
        </p:nvGrpSpPr>
        <p:grpSpPr bwMode="auto">
          <a:xfrm>
            <a:off x="107950" y="4378325"/>
            <a:ext cx="8902700" cy="1535113"/>
            <a:chOff x="87" y="1071"/>
            <a:chExt cx="5608" cy="967"/>
          </a:xfrm>
        </p:grpSpPr>
        <p:grpSp>
          <p:nvGrpSpPr>
            <p:cNvPr id="857153" name="Group 65">
              <a:extLst>
                <a:ext uri="{FF2B5EF4-FFF2-40B4-BE49-F238E27FC236}">
                  <a16:creationId xmlns:a16="http://schemas.microsoft.com/office/drawing/2014/main" id="{C8ADD15C-77FB-4E65-86A0-19A128213063}"/>
                </a:ext>
              </a:extLst>
            </p:cNvPr>
            <p:cNvGrpSpPr>
              <a:grpSpLocks/>
            </p:cNvGrpSpPr>
            <p:nvPr/>
          </p:nvGrpSpPr>
          <p:grpSpPr bwMode="auto">
            <a:xfrm>
              <a:off x="87" y="1692"/>
              <a:ext cx="1047" cy="332"/>
              <a:chOff x="87" y="1692"/>
              <a:chExt cx="1047" cy="332"/>
            </a:xfrm>
          </p:grpSpPr>
          <p:sp>
            <p:nvSpPr>
              <p:cNvPr id="857154" name="Line 66">
                <a:extLst>
                  <a:ext uri="{FF2B5EF4-FFF2-40B4-BE49-F238E27FC236}">
                    <a16:creationId xmlns:a16="http://schemas.microsoft.com/office/drawing/2014/main" id="{2E69A504-38CA-4AF2-AD73-5C19EAEBC4F5}"/>
                  </a:ext>
                </a:extLst>
              </p:cNvPr>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55" name="Rectangle 67" descr="羊皮纸">
                <a:extLst>
                  <a:ext uri="{FF2B5EF4-FFF2-40B4-BE49-F238E27FC236}">
                    <a16:creationId xmlns:a16="http://schemas.microsoft.com/office/drawing/2014/main" id="{B2AA3679-BEA0-435F-B43C-2055D900AEEC}"/>
                  </a:ext>
                </a:extLst>
              </p:cNvPr>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56" name="Text Box 68">
                <a:extLst>
                  <a:ext uri="{FF2B5EF4-FFF2-40B4-BE49-F238E27FC236}">
                    <a16:creationId xmlns:a16="http://schemas.microsoft.com/office/drawing/2014/main" id="{8F83DC38-A4A6-478F-9666-2A939E4A9815}"/>
                  </a:ext>
                </a:extLst>
              </p:cNvPr>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10 15 </a:t>
                </a:r>
                <a:endParaRPr lang="en-US" altLang="zh-CN" sz="2200" b="1">
                  <a:latin typeface="Arial Narrow" panose="020B0606020202030204" pitchFamily="34" charset="0"/>
                </a:endParaRPr>
              </a:p>
            </p:txBody>
          </p:sp>
        </p:grpSp>
        <p:grpSp>
          <p:nvGrpSpPr>
            <p:cNvPr id="857157" name="Group 69">
              <a:extLst>
                <a:ext uri="{FF2B5EF4-FFF2-40B4-BE49-F238E27FC236}">
                  <a16:creationId xmlns:a16="http://schemas.microsoft.com/office/drawing/2014/main" id="{5D1E4C06-B235-4A16-AADC-F599006C2CD1}"/>
                </a:ext>
              </a:extLst>
            </p:cNvPr>
            <p:cNvGrpSpPr>
              <a:grpSpLocks/>
            </p:cNvGrpSpPr>
            <p:nvPr/>
          </p:nvGrpSpPr>
          <p:grpSpPr bwMode="auto">
            <a:xfrm>
              <a:off x="1020" y="1692"/>
              <a:ext cx="1021" cy="332"/>
              <a:chOff x="1020" y="1692"/>
              <a:chExt cx="1021" cy="332"/>
            </a:xfrm>
          </p:grpSpPr>
          <p:sp>
            <p:nvSpPr>
              <p:cNvPr id="857158" name="Line 70">
                <a:extLst>
                  <a:ext uri="{FF2B5EF4-FFF2-40B4-BE49-F238E27FC236}">
                    <a16:creationId xmlns:a16="http://schemas.microsoft.com/office/drawing/2014/main" id="{16E772D9-B2C0-4B98-913E-9D5875FBABDB}"/>
                  </a:ext>
                </a:extLst>
              </p:cNvPr>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59" name="Rectangle 71" descr="羊皮纸">
                <a:extLst>
                  <a:ext uri="{FF2B5EF4-FFF2-40B4-BE49-F238E27FC236}">
                    <a16:creationId xmlns:a16="http://schemas.microsoft.com/office/drawing/2014/main" id="{16F0E8AF-5172-44DB-9F19-385D2A398161}"/>
                  </a:ext>
                </a:extLst>
              </p:cNvPr>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60" name="Text Box 72">
                <a:extLst>
                  <a:ext uri="{FF2B5EF4-FFF2-40B4-BE49-F238E27FC236}">
                    <a16:creationId xmlns:a16="http://schemas.microsoft.com/office/drawing/2014/main" id="{4EE19264-A15F-496E-AFE1-0F308CEDDF77}"/>
                  </a:ext>
                </a:extLst>
              </p:cNvPr>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18 22 27 34 </a:t>
                </a:r>
                <a:endParaRPr lang="en-US" altLang="zh-CN" sz="2200" b="1">
                  <a:latin typeface="Arial Narrow" panose="020B0606020202030204" pitchFamily="34" charset="0"/>
                </a:endParaRPr>
              </a:p>
            </p:txBody>
          </p:sp>
        </p:grpSp>
        <p:grpSp>
          <p:nvGrpSpPr>
            <p:cNvPr id="857161" name="Group 73">
              <a:extLst>
                <a:ext uri="{FF2B5EF4-FFF2-40B4-BE49-F238E27FC236}">
                  <a16:creationId xmlns:a16="http://schemas.microsoft.com/office/drawing/2014/main" id="{4E0932A9-C213-4AAF-B963-508406A2230F}"/>
                </a:ext>
              </a:extLst>
            </p:cNvPr>
            <p:cNvGrpSpPr>
              <a:grpSpLocks/>
            </p:cNvGrpSpPr>
            <p:nvPr/>
          </p:nvGrpSpPr>
          <p:grpSpPr bwMode="auto">
            <a:xfrm>
              <a:off x="1995" y="1692"/>
              <a:ext cx="1034" cy="332"/>
              <a:chOff x="1995" y="1692"/>
              <a:chExt cx="1034" cy="332"/>
            </a:xfrm>
          </p:grpSpPr>
          <p:sp>
            <p:nvSpPr>
              <p:cNvPr id="857162" name="Line 74">
                <a:extLst>
                  <a:ext uri="{FF2B5EF4-FFF2-40B4-BE49-F238E27FC236}">
                    <a16:creationId xmlns:a16="http://schemas.microsoft.com/office/drawing/2014/main" id="{A1A12FB1-EBDE-48D2-A98B-185D5BE2306E}"/>
                  </a:ext>
                </a:extLst>
              </p:cNvPr>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63" name="Rectangle 75" descr="羊皮纸">
                <a:extLst>
                  <a:ext uri="{FF2B5EF4-FFF2-40B4-BE49-F238E27FC236}">
                    <a16:creationId xmlns:a16="http://schemas.microsoft.com/office/drawing/2014/main" id="{38A2B4F2-8BAA-48B8-B898-9678264888D3}"/>
                  </a:ext>
                </a:extLst>
              </p:cNvPr>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64" name="Text Box 76">
                <a:extLst>
                  <a:ext uri="{FF2B5EF4-FFF2-40B4-BE49-F238E27FC236}">
                    <a16:creationId xmlns:a16="http://schemas.microsoft.com/office/drawing/2014/main" id="{486BA75D-59C5-4A8E-985E-17F3AC7D4AEA}"/>
                  </a:ext>
                </a:extLst>
              </p:cNvPr>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a:t>
                </a:r>
                <a:endParaRPr lang="en-US" altLang="zh-CN" sz="2200" b="1">
                  <a:latin typeface="Arial Narrow" panose="020B0606020202030204" pitchFamily="34" charset="0"/>
                </a:endParaRPr>
              </a:p>
            </p:txBody>
          </p:sp>
        </p:grpSp>
        <p:grpSp>
          <p:nvGrpSpPr>
            <p:cNvPr id="857165" name="Group 77">
              <a:extLst>
                <a:ext uri="{FF2B5EF4-FFF2-40B4-BE49-F238E27FC236}">
                  <a16:creationId xmlns:a16="http://schemas.microsoft.com/office/drawing/2014/main" id="{1A6D56D1-817D-4C18-9629-297609DDD089}"/>
                </a:ext>
              </a:extLst>
            </p:cNvPr>
            <p:cNvGrpSpPr>
              <a:grpSpLocks/>
            </p:cNvGrpSpPr>
            <p:nvPr/>
          </p:nvGrpSpPr>
          <p:grpSpPr bwMode="auto">
            <a:xfrm>
              <a:off x="2898" y="1692"/>
              <a:ext cx="1061" cy="332"/>
              <a:chOff x="2898" y="1692"/>
              <a:chExt cx="1061" cy="332"/>
            </a:xfrm>
          </p:grpSpPr>
          <p:sp>
            <p:nvSpPr>
              <p:cNvPr id="857166" name="Line 78">
                <a:extLst>
                  <a:ext uri="{FF2B5EF4-FFF2-40B4-BE49-F238E27FC236}">
                    <a16:creationId xmlns:a16="http://schemas.microsoft.com/office/drawing/2014/main" id="{120B4039-639C-40C8-82B6-D4EFB91963C6}"/>
                  </a:ext>
                </a:extLst>
              </p:cNvPr>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67" name="Rectangle 79" descr="羊皮纸">
                <a:extLst>
                  <a:ext uri="{FF2B5EF4-FFF2-40B4-BE49-F238E27FC236}">
                    <a16:creationId xmlns:a16="http://schemas.microsoft.com/office/drawing/2014/main" id="{5D5817FE-0309-4DC7-8894-0A2711C004D5}"/>
                  </a:ext>
                </a:extLst>
              </p:cNvPr>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68" name="Text Box 80">
                <a:extLst>
                  <a:ext uri="{FF2B5EF4-FFF2-40B4-BE49-F238E27FC236}">
                    <a16:creationId xmlns:a16="http://schemas.microsoft.com/office/drawing/2014/main" id="{7AF2BB91-2D8A-49FD-910C-912B6B6E720A}"/>
                  </a:ext>
                </a:extLst>
              </p:cNvPr>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57169" name="Group 81">
              <a:extLst>
                <a:ext uri="{FF2B5EF4-FFF2-40B4-BE49-F238E27FC236}">
                  <a16:creationId xmlns:a16="http://schemas.microsoft.com/office/drawing/2014/main" id="{CE62C26D-0009-42E2-92DA-93E0D5109563}"/>
                </a:ext>
              </a:extLst>
            </p:cNvPr>
            <p:cNvGrpSpPr>
              <a:grpSpLocks/>
            </p:cNvGrpSpPr>
            <p:nvPr/>
          </p:nvGrpSpPr>
          <p:grpSpPr bwMode="auto">
            <a:xfrm>
              <a:off x="3828" y="1706"/>
              <a:ext cx="1048" cy="332"/>
              <a:chOff x="3828" y="1706"/>
              <a:chExt cx="1048" cy="332"/>
            </a:xfrm>
          </p:grpSpPr>
          <p:sp>
            <p:nvSpPr>
              <p:cNvPr id="857170" name="Line 82">
                <a:extLst>
                  <a:ext uri="{FF2B5EF4-FFF2-40B4-BE49-F238E27FC236}">
                    <a16:creationId xmlns:a16="http://schemas.microsoft.com/office/drawing/2014/main" id="{AF45DFF4-E374-443D-9C49-4B07398AAC42}"/>
                  </a:ext>
                </a:extLst>
              </p:cNvPr>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71" name="Rectangle 83" descr="羊皮纸">
                <a:extLst>
                  <a:ext uri="{FF2B5EF4-FFF2-40B4-BE49-F238E27FC236}">
                    <a16:creationId xmlns:a16="http://schemas.microsoft.com/office/drawing/2014/main" id="{C698EDD9-B220-4698-9C96-C7F1336AAAB5}"/>
                  </a:ext>
                </a:extLst>
              </p:cNvPr>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72" name="Text Box 84">
                <a:extLst>
                  <a:ext uri="{FF2B5EF4-FFF2-40B4-BE49-F238E27FC236}">
                    <a16:creationId xmlns:a16="http://schemas.microsoft.com/office/drawing/2014/main" id="{94586BC3-1F6E-41B6-9015-BFF722401C05}"/>
                  </a:ext>
                </a:extLst>
              </p:cNvPr>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57173" name="Group 85">
              <a:extLst>
                <a:ext uri="{FF2B5EF4-FFF2-40B4-BE49-F238E27FC236}">
                  <a16:creationId xmlns:a16="http://schemas.microsoft.com/office/drawing/2014/main" id="{87C31959-4CB3-4864-A247-B1E14CF65918}"/>
                </a:ext>
              </a:extLst>
            </p:cNvPr>
            <p:cNvGrpSpPr>
              <a:grpSpLocks/>
            </p:cNvGrpSpPr>
            <p:nvPr/>
          </p:nvGrpSpPr>
          <p:grpSpPr bwMode="auto">
            <a:xfrm>
              <a:off x="4767" y="1706"/>
              <a:ext cx="928" cy="332"/>
              <a:chOff x="4767" y="1706"/>
              <a:chExt cx="928" cy="332"/>
            </a:xfrm>
          </p:grpSpPr>
          <p:sp>
            <p:nvSpPr>
              <p:cNvPr id="857174" name="Line 86">
                <a:extLst>
                  <a:ext uri="{FF2B5EF4-FFF2-40B4-BE49-F238E27FC236}">
                    <a16:creationId xmlns:a16="http://schemas.microsoft.com/office/drawing/2014/main" id="{252A1FF5-5369-4A1D-BC03-C176A9217E30}"/>
                  </a:ext>
                </a:extLst>
              </p:cNvPr>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75" name="Rectangle 87" descr="羊皮纸">
                <a:extLst>
                  <a:ext uri="{FF2B5EF4-FFF2-40B4-BE49-F238E27FC236}">
                    <a16:creationId xmlns:a16="http://schemas.microsoft.com/office/drawing/2014/main" id="{DC2832C2-DF95-4DA6-9531-0CEF984F27EE}"/>
                  </a:ext>
                </a:extLst>
              </p:cNvPr>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76" name="Text Box 88">
                <a:extLst>
                  <a:ext uri="{FF2B5EF4-FFF2-40B4-BE49-F238E27FC236}">
                    <a16:creationId xmlns:a16="http://schemas.microsoft.com/office/drawing/2014/main" id="{C80C6C83-A834-4D46-92D3-DBB4D2068397}"/>
                  </a:ext>
                </a:extLst>
              </p:cNvPr>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57177" name="Group 89">
              <a:extLst>
                <a:ext uri="{FF2B5EF4-FFF2-40B4-BE49-F238E27FC236}">
                  <a16:creationId xmlns:a16="http://schemas.microsoft.com/office/drawing/2014/main" id="{648927D2-A30C-4D89-B580-2ED0372469BC}"/>
                </a:ext>
              </a:extLst>
            </p:cNvPr>
            <p:cNvGrpSpPr>
              <a:grpSpLocks/>
            </p:cNvGrpSpPr>
            <p:nvPr/>
          </p:nvGrpSpPr>
          <p:grpSpPr bwMode="auto">
            <a:xfrm>
              <a:off x="1169" y="1071"/>
              <a:ext cx="897" cy="332"/>
              <a:chOff x="1169" y="1071"/>
              <a:chExt cx="897" cy="332"/>
            </a:xfrm>
          </p:grpSpPr>
          <p:sp>
            <p:nvSpPr>
              <p:cNvPr id="857178" name="Rectangle 90" descr="羊皮纸">
                <a:extLst>
                  <a:ext uri="{FF2B5EF4-FFF2-40B4-BE49-F238E27FC236}">
                    <a16:creationId xmlns:a16="http://schemas.microsoft.com/office/drawing/2014/main" id="{85DCCA6D-D7E5-4F5E-8BFB-36E4F6F2B179}"/>
                  </a:ext>
                </a:extLst>
              </p:cNvPr>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79" name="Text Box 91">
                <a:extLst>
                  <a:ext uri="{FF2B5EF4-FFF2-40B4-BE49-F238E27FC236}">
                    <a16:creationId xmlns:a16="http://schemas.microsoft.com/office/drawing/2014/main" id="{1D669BB9-AC85-40EA-8B8E-6F948A894B6E}"/>
                  </a:ext>
                </a:extLst>
              </p:cNvPr>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latin typeface="Arial Narrow" panose="020B0606020202030204" pitchFamily="34" charset="0"/>
                    <a:ea typeface="宋体" panose="02010600030101010101" pitchFamily="2" charset="-122"/>
                  </a:rPr>
                  <a:t>15 34 47 67</a:t>
                </a:r>
                <a:r>
                  <a:rPr lang="en-US" altLang="zh-CN" sz="900">
                    <a:ea typeface="宋体" panose="02010600030101010101" pitchFamily="2" charset="-122"/>
                  </a:rPr>
                  <a:t> </a:t>
                </a:r>
                <a:endParaRPr lang="en-US" altLang="zh-CN"/>
              </a:p>
            </p:txBody>
          </p:sp>
        </p:grpSp>
        <p:sp>
          <p:nvSpPr>
            <p:cNvPr id="857180" name="Line 92">
              <a:extLst>
                <a:ext uri="{FF2B5EF4-FFF2-40B4-BE49-F238E27FC236}">
                  <a16:creationId xmlns:a16="http://schemas.microsoft.com/office/drawing/2014/main" id="{7C2C0124-506F-44D6-B0AD-46785F41D317}"/>
                </a:ext>
              </a:extLst>
            </p:cNvPr>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81" name="Line 93">
              <a:extLst>
                <a:ext uri="{FF2B5EF4-FFF2-40B4-BE49-F238E27FC236}">
                  <a16:creationId xmlns:a16="http://schemas.microsoft.com/office/drawing/2014/main" id="{88A57E2D-903D-4FD6-A389-35FE96708A0F}"/>
                </a:ext>
              </a:extLst>
            </p:cNvPr>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82" name="Line 94">
              <a:extLst>
                <a:ext uri="{FF2B5EF4-FFF2-40B4-BE49-F238E27FC236}">
                  <a16:creationId xmlns:a16="http://schemas.microsoft.com/office/drawing/2014/main" id="{B1241DF6-0E79-45CD-ACCF-58B10D31C6A4}"/>
                </a:ext>
              </a:extLst>
            </p:cNvPr>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83" name="Line 95">
              <a:extLst>
                <a:ext uri="{FF2B5EF4-FFF2-40B4-BE49-F238E27FC236}">
                  <a16:creationId xmlns:a16="http://schemas.microsoft.com/office/drawing/2014/main" id="{DA984871-C803-4CC3-AB3E-B772851F540D}"/>
                </a:ext>
              </a:extLst>
            </p:cNvPr>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7184" name="Group 96">
              <a:extLst>
                <a:ext uri="{FF2B5EF4-FFF2-40B4-BE49-F238E27FC236}">
                  <a16:creationId xmlns:a16="http://schemas.microsoft.com/office/drawing/2014/main" id="{305ABB4E-868D-4D6E-80BE-00232351BD84}"/>
                </a:ext>
              </a:extLst>
            </p:cNvPr>
            <p:cNvGrpSpPr>
              <a:grpSpLocks/>
            </p:cNvGrpSpPr>
            <p:nvPr/>
          </p:nvGrpSpPr>
          <p:grpSpPr bwMode="auto">
            <a:xfrm>
              <a:off x="4364" y="1094"/>
              <a:ext cx="897" cy="332"/>
              <a:chOff x="4364" y="1094"/>
              <a:chExt cx="897" cy="332"/>
            </a:xfrm>
          </p:grpSpPr>
          <p:sp>
            <p:nvSpPr>
              <p:cNvPr id="857185" name="Rectangle 97" descr="羊皮纸">
                <a:extLst>
                  <a:ext uri="{FF2B5EF4-FFF2-40B4-BE49-F238E27FC236}">
                    <a16:creationId xmlns:a16="http://schemas.microsoft.com/office/drawing/2014/main" id="{6C12D3AD-D3BE-4718-8718-E373CD16B2B0}"/>
                  </a:ext>
                </a:extLst>
              </p:cNvPr>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86" name="Text Box 98">
                <a:extLst>
                  <a:ext uri="{FF2B5EF4-FFF2-40B4-BE49-F238E27FC236}">
                    <a16:creationId xmlns:a16="http://schemas.microsoft.com/office/drawing/2014/main" id="{874FAD56-B562-4D43-8F05-238F00E4D278}"/>
                  </a:ext>
                </a:extLst>
              </p:cNvPr>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57187" name="Line 99">
              <a:extLst>
                <a:ext uri="{FF2B5EF4-FFF2-40B4-BE49-F238E27FC236}">
                  <a16:creationId xmlns:a16="http://schemas.microsoft.com/office/drawing/2014/main" id="{6C56B727-CEE9-4CF7-9CF4-934653F43895}"/>
                </a:ext>
              </a:extLst>
            </p:cNvPr>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88" name="Line 100">
              <a:extLst>
                <a:ext uri="{FF2B5EF4-FFF2-40B4-BE49-F238E27FC236}">
                  <a16:creationId xmlns:a16="http://schemas.microsoft.com/office/drawing/2014/main" id="{4BE13FAB-057A-4176-880D-1CE5F9630ED4}"/>
                </a:ext>
              </a:extLst>
            </p:cNvPr>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7189" name="Group 101">
            <a:extLst>
              <a:ext uri="{FF2B5EF4-FFF2-40B4-BE49-F238E27FC236}">
                <a16:creationId xmlns:a16="http://schemas.microsoft.com/office/drawing/2014/main" id="{EE1354CD-30E3-4DA0-B5D8-C21FFADD7620}"/>
              </a:ext>
            </a:extLst>
          </p:cNvPr>
          <p:cNvGrpSpPr>
            <a:grpSpLocks/>
          </p:cNvGrpSpPr>
          <p:nvPr/>
        </p:nvGrpSpPr>
        <p:grpSpPr bwMode="auto">
          <a:xfrm>
            <a:off x="4124325" y="3384550"/>
            <a:ext cx="1425575" cy="527050"/>
            <a:chOff x="2617" y="445"/>
            <a:chExt cx="898" cy="332"/>
          </a:xfrm>
        </p:grpSpPr>
        <p:sp>
          <p:nvSpPr>
            <p:cNvPr id="857190" name="Rectangle 102" descr="羊皮纸">
              <a:extLst>
                <a:ext uri="{FF2B5EF4-FFF2-40B4-BE49-F238E27FC236}">
                  <a16:creationId xmlns:a16="http://schemas.microsoft.com/office/drawing/2014/main" id="{4643B241-C6FB-4767-B7F9-06E52071577E}"/>
                </a:ext>
              </a:extLst>
            </p:cNvPr>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7191" name="Text Box 103">
              <a:extLst>
                <a:ext uri="{FF2B5EF4-FFF2-40B4-BE49-F238E27FC236}">
                  <a16:creationId xmlns:a16="http://schemas.microsoft.com/office/drawing/2014/main" id="{05243272-013B-4F9B-B31A-36A74C26F1CC}"/>
                </a:ext>
              </a:extLst>
            </p:cNvPr>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57192" name="Line 104">
            <a:extLst>
              <a:ext uri="{FF2B5EF4-FFF2-40B4-BE49-F238E27FC236}">
                <a16:creationId xmlns:a16="http://schemas.microsoft.com/office/drawing/2014/main" id="{059EA074-7541-4555-8FE1-2A210E45CC7B}"/>
              </a:ext>
            </a:extLst>
          </p:cNvPr>
          <p:cNvSpPr>
            <a:spLocks noChangeShapeType="1"/>
          </p:cNvSpPr>
          <p:nvPr/>
        </p:nvSpPr>
        <p:spPr bwMode="auto">
          <a:xfrm flipH="1">
            <a:off x="2151063" y="3767138"/>
            <a:ext cx="2195512" cy="6064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7193" name="Line 105">
            <a:extLst>
              <a:ext uri="{FF2B5EF4-FFF2-40B4-BE49-F238E27FC236}">
                <a16:creationId xmlns:a16="http://schemas.microsoft.com/office/drawing/2014/main" id="{84CBA9C7-19B6-434A-82A6-3699F49D788C}"/>
              </a:ext>
            </a:extLst>
          </p:cNvPr>
          <p:cNvSpPr>
            <a:spLocks noChangeShapeType="1"/>
          </p:cNvSpPr>
          <p:nvPr/>
        </p:nvSpPr>
        <p:spPr bwMode="auto">
          <a:xfrm>
            <a:off x="4613275" y="3771900"/>
            <a:ext cx="2484438" cy="64293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4">
            <a:extLst>
              <a:ext uri="{FF2B5EF4-FFF2-40B4-BE49-F238E27FC236}">
                <a16:creationId xmlns:a16="http://schemas.microsoft.com/office/drawing/2014/main" id="{67FA0C76-216A-43F8-A7EF-930C45B28531}"/>
              </a:ext>
            </a:extLst>
          </p:cNvPr>
          <p:cNvSpPr>
            <a:spLocks noGrp="1"/>
          </p:cNvSpPr>
          <p:nvPr>
            <p:ph type="sldNum" sz="quarter" idx="11"/>
          </p:nvPr>
        </p:nvSpPr>
        <p:spPr/>
        <p:txBody>
          <a:bodyPr/>
          <a:lstStyle/>
          <a:p>
            <a:fld id="{07228287-BCD3-43EC-A98D-73C42DA79173}" type="slidenum">
              <a:rPr lang="en-US" altLang="zh-CN"/>
              <a:pPr/>
              <a:t>178</a:t>
            </a:fld>
            <a:endParaRPr lang="en-US" altLang="zh-CN"/>
          </a:p>
        </p:txBody>
      </p:sp>
      <p:sp>
        <p:nvSpPr>
          <p:cNvPr id="859138" name="Rectangle 2">
            <a:extLst>
              <a:ext uri="{FF2B5EF4-FFF2-40B4-BE49-F238E27FC236}">
                <a16:creationId xmlns:a16="http://schemas.microsoft.com/office/drawing/2014/main" id="{6387D81C-B66E-4AAD-B654-BC23B1AC8505}"/>
              </a:ext>
            </a:extLst>
          </p:cNvPr>
          <p:cNvSpPr>
            <a:spLocks noGrp="1" noChangeArrowheads="1"/>
          </p:cNvSpPr>
          <p:nvPr>
            <p:ph type="body" idx="1"/>
          </p:nvPr>
        </p:nvSpPr>
        <p:spPr>
          <a:xfrm>
            <a:off x="323850" y="5805488"/>
            <a:ext cx="8229600" cy="720725"/>
          </a:xfrm>
        </p:spPr>
        <p:txBody>
          <a:bodyPr/>
          <a:lstStyle/>
          <a:p>
            <a:pPr algn="ctr">
              <a:lnSpc>
                <a:spcPct val="110000"/>
              </a:lnSpc>
              <a:spcBef>
                <a:spcPct val="15000"/>
              </a:spcBef>
              <a:buClr>
                <a:srgbClr val="800080"/>
              </a:buClr>
              <a:buSzPct val="50000"/>
              <a:buFont typeface="Wingdings" panose="05000000000000000000" pitchFamily="2" charset="2"/>
              <a:buNone/>
            </a:pPr>
            <a:r>
              <a:rPr lang="en-US" altLang="zh-CN" sz="2900" b="1">
                <a:latin typeface="Times New Roman" panose="02020603050405020304" pitchFamily="18" charset="0"/>
                <a:ea typeface="仿宋_GB2312" pitchFamily="49" charset="-122"/>
              </a:rPr>
              <a:t>	</a:t>
            </a:r>
            <a:r>
              <a:rPr lang="zh-CN" altLang="en-US" b="1">
                <a:solidFill>
                  <a:srgbClr val="008000"/>
                </a:solidFill>
                <a:latin typeface="Times New Roman" panose="02020603050405020304" pitchFamily="18" charset="0"/>
                <a:ea typeface="隶书" panose="02010509060101010101" pitchFamily="49" charset="-122"/>
              </a:rPr>
              <a:t>从</a:t>
            </a:r>
            <a:r>
              <a:rPr lang="en-US" altLang="zh-CN" b="1">
                <a:solidFill>
                  <a:srgbClr val="008000"/>
                </a:solidFill>
                <a:latin typeface="Times New Roman" panose="02020603050405020304" pitchFamily="18" charset="0"/>
                <a:ea typeface="隶书" panose="02010509060101010101" pitchFamily="49" charset="-122"/>
              </a:rPr>
              <a:t>4</a:t>
            </a:r>
            <a:r>
              <a:rPr lang="zh-CN" altLang="en-US" b="1">
                <a:solidFill>
                  <a:srgbClr val="008000"/>
                </a:solidFill>
                <a:latin typeface="Times New Roman" panose="02020603050405020304" pitchFamily="18" charset="0"/>
                <a:ea typeface="隶书" panose="02010509060101010101" pitchFamily="49" charset="-122"/>
              </a:rPr>
              <a:t>阶</a:t>
            </a:r>
            <a:r>
              <a:rPr lang="en-US" altLang="zh-CN" b="1">
                <a:solidFill>
                  <a:srgbClr val="008000"/>
                </a:solidFill>
                <a:latin typeface="Times New Roman" panose="02020603050405020304" pitchFamily="18" charset="0"/>
                <a:ea typeface="隶书" panose="02010509060101010101" pitchFamily="49" charset="-122"/>
              </a:rPr>
              <a:t>B+</a:t>
            </a:r>
            <a:r>
              <a:rPr lang="zh-CN" altLang="en-US" b="1">
                <a:solidFill>
                  <a:srgbClr val="008000"/>
                </a:solidFill>
                <a:latin typeface="Times New Roman" panose="02020603050405020304" pitchFamily="18" charset="0"/>
                <a:ea typeface="隶书" panose="02010509060101010101" pitchFamily="49" charset="-122"/>
              </a:rPr>
              <a:t>树中删除时的调整</a:t>
            </a:r>
            <a:r>
              <a:rPr lang="zh-CN" altLang="en-US" sz="2900">
                <a:latin typeface="Times New Roman" panose="02020603050405020304" pitchFamily="18" charset="0"/>
                <a:ea typeface="仿宋_GB2312" pitchFamily="49" charset="-122"/>
              </a:rPr>
              <a:t> </a:t>
            </a:r>
          </a:p>
        </p:txBody>
      </p:sp>
      <p:grpSp>
        <p:nvGrpSpPr>
          <p:cNvPr id="859139" name="Group 3">
            <a:extLst>
              <a:ext uri="{FF2B5EF4-FFF2-40B4-BE49-F238E27FC236}">
                <a16:creationId xmlns:a16="http://schemas.microsoft.com/office/drawing/2014/main" id="{AB218DF7-6DFB-485B-8172-AF32B109B6C9}"/>
              </a:ext>
            </a:extLst>
          </p:cNvPr>
          <p:cNvGrpSpPr>
            <a:grpSpLocks/>
          </p:cNvGrpSpPr>
          <p:nvPr/>
        </p:nvGrpSpPr>
        <p:grpSpPr bwMode="auto">
          <a:xfrm>
            <a:off x="98425" y="606425"/>
            <a:ext cx="8902700" cy="2535238"/>
            <a:chOff x="62" y="382"/>
            <a:chExt cx="5608" cy="1597"/>
          </a:xfrm>
        </p:grpSpPr>
        <p:sp>
          <p:nvSpPr>
            <p:cNvPr id="859140" name="Text Box 4">
              <a:extLst>
                <a:ext uri="{FF2B5EF4-FFF2-40B4-BE49-F238E27FC236}">
                  <a16:creationId xmlns:a16="http://schemas.microsoft.com/office/drawing/2014/main" id="{E98C8A11-1297-485C-B08A-FFE0191E461A}"/>
                </a:ext>
              </a:extLst>
            </p:cNvPr>
            <p:cNvSpPr txBox="1">
              <a:spLocks noChangeArrowheads="1"/>
            </p:cNvSpPr>
            <p:nvPr/>
          </p:nvSpPr>
          <p:spPr bwMode="auto">
            <a:xfrm>
              <a:off x="348" y="382"/>
              <a:ext cx="899"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a:solidFill>
                    <a:schemeClr val="tx2"/>
                  </a:solidFill>
                  <a:ea typeface="宋体" panose="02010600030101010101" pitchFamily="2" charset="-122"/>
                </a:rPr>
                <a:t>m = 4</a:t>
              </a:r>
              <a:endParaRPr lang="en-US" altLang="zh-CN" sz="2800" b="1">
                <a:solidFill>
                  <a:schemeClr val="tx2"/>
                </a:solidFill>
              </a:endParaRPr>
            </a:p>
          </p:txBody>
        </p:sp>
        <p:grpSp>
          <p:nvGrpSpPr>
            <p:cNvPr id="859141" name="Group 5">
              <a:extLst>
                <a:ext uri="{FF2B5EF4-FFF2-40B4-BE49-F238E27FC236}">
                  <a16:creationId xmlns:a16="http://schemas.microsoft.com/office/drawing/2014/main" id="{35FB1EC4-C909-4E1B-AD3F-65B36F8D1285}"/>
                </a:ext>
              </a:extLst>
            </p:cNvPr>
            <p:cNvGrpSpPr>
              <a:grpSpLocks/>
            </p:cNvGrpSpPr>
            <p:nvPr/>
          </p:nvGrpSpPr>
          <p:grpSpPr bwMode="auto">
            <a:xfrm>
              <a:off x="62" y="1012"/>
              <a:ext cx="5608" cy="967"/>
              <a:chOff x="87" y="1071"/>
              <a:chExt cx="5608" cy="967"/>
            </a:xfrm>
          </p:grpSpPr>
          <p:grpSp>
            <p:nvGrpSpPr>
              <p:cNvPr id="859142" name="Group 6">
                <a:extLst>
                  <a:ext uri="{FF2B5EF4-FFF2-40B4-BE49-F238E27FC236}">
                    <a16:creationId xmlns:a16="http://schemas.microsoft.com/office/drawing/2014/main" id="{75B93AEF-8B6F-408A-B62C-E134B5EFED7B}"/>
                  </a:ext>
                </a:extLst>
              </p:cNvPr>
              <p:cNvGrpSpPr>
                <a:grpSpLocks/>
              </p:cNvGrpSpPr>
              <p:nvPr/>
            </p:nvGrpSpPr>
            <p:grpSpPr bwMode="auto">
              <a:xfrm>
                <a:off x="87" y="1692"/>
                <a:ext cx="1047" cy="332"/>
                <a:chOff x="87" y="1692"/>
                <a:chExt cx="1047" cy="332"/>
              </a:xfrm>
            </p:grpSpPr>
            <p:sp>
              <p:nvSpPr>
                <p:cNvPr id="859143" name="Line 7">
                  <a:extLst>
                    <a:ext uri="{FF2B5EF4-FFF2-40B4-BE49-F238E27FC236}">
                      <a16:creationId xmlns:a16="http://schemas.microsoft.com/office/drawing/2014/main" id="{92D430A9-85F7-48AB-9AD8-912D01EA406C}"/>
                    </a:ext>
                  </a:extLst>
                </p:cNvPr>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44" name="Rectangle 8" descr="羊皮纸">
                  <a:extLst>
                    <a:ext uri="{FF2B5EF4-FFF2-40B4-BE49-F238E27FC236}">
                      <a16:creationId xmlns:a16="http://schemas.microsoft.com/office/drawing/2014/main" id="{960949DD-019E-4D6F-A6AC-FC27D28DB7C9}"/>
                    </a:ext>
                  </a:extLst>
                </p:cNvPr>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45" name="Text Box 9">
                  <a:extLst>
                    <a:ext uri="{FF2B5EF4-FFF2-40B4-BE49-F238E27FC236}">
                      <a16:creationId xmlns:a16="http://schemas.microsoft.com/office/drawing/2014/main" id="{A5F845DE-8C95-4EBE-A4B6-D5B36C978F50}"/>
                    </a:ext>
                  </a:extLst>
                </p:cNvPr>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10 15 </a:t>
                  </a:r>
                  <a:endParaRPr lang="en-US" altLang="zh-CN" sz="2200" b="1">
                    <a:latin typeface="Arial Narrow" panose="020B0606020202030204" pitchFamily="34" charset="0"/>
                  </a:endParaRPr>
                </a:p>
              </p:txBody>
            </p:sp>
          </p:grpSp>
          <p:grpSp>
            <p:nvGrpSpPr>
              <p:cNvPr id="859146" name="Group 10">
                <a:extLst>
                  <a:ext uri="{FF2B5EF4-FFF2-40B4-BE49-F238E27FC236}">
                    <a16:creationId xmlns:a16="http://schemas.microsoft.com/office/drawing/2014/main" id="{ADC12455-7EC8-4FA7-B464-14D738BDB28C}"/>
                  </a:ext>
                </a:extLst>
              </p:cNvPr>
              <p:cNvGrpSpPr>
                <a:grpSpLocks/>
              </p:cNvGrpSpPr>
              <p:nvPr/>
            </p:nvGrpSpPr>
            <p:grpSpPr bwMode="auto">
              <a:xfrm>
                <a:off x="1020" y="1692"/>
                <a:ext cx="1021" cy="332"/>
                <a:chOff x="1020" y="1692"/>
                <a:chExt cx="1021" cy="332"/>
              </a:xfrm>
            </p:grpSpPr>
            <p:sp>
              <p:nvSpPr>
                <p:cNvPr id="859147" name="Line 11">
                  <a:extLst>
                    <a:ext uri="{FF2B5EF4-FFF2-40B4-BE49-F238E27FC236}">
                      <a16:creationId xmlns:a16="http://schemas.microsoft.com/office/drawing/2014/main" id="{1DB609FE-D4C3-4899-9058-5440056AE6ED}"/>
                    </a:ext>
                  </a:extLst>
                </p:cNvPr>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48" name="Rectangle 12" descr="羊皮纸">
                  <a:extLst>
                    <a:ext uri="{FF2B5EF4-FFF2-40B4-BE49-F238E27FC236}">
                      <a16:creationId xmlns:a16="http://schemas.microsoft.com/office/drawing/2014/main" id="{60959591-C1B3-406B-AF11-CBD9F3BAA2BA}"/>
                    </a:ext>
                  </a:extLst>
                </p:cNvPr>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49" name="Text Box 13">
                  <a:extLst>
                    <a:ext uri="{FF2B5EF4-FFF2-40B4-BE49-F238E27FC236}">
                      <a16:creationId xmlns:a16="http://schemas.microsoft.com/office/drawing/2014/main" id="{95252679-B0A4-47FE-A83E-32D9BDDE6211}"/>
                    </a:ext>
                  </a:extLst>
                </p:cNvPr>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18 22 27 34 </a:t>
                  </a:r>
                  <a:endParaRPr lang="en-US" altLang="zh-CN" sz="2200" b="1">
                    <a:latin typeface="Arial Narrow" panose="020B0606020202030204" pitchFamily="34" charset="0"/>
                  </a:endParaRPr>
                </a:p>
              </p:txBody>
            </p:sp>
          </p:grpSp>
          <p:grpSp>
            <p:nvGrpSpPr>
              <p:cNvPr id="859150" name="Group 14">
                <a:extLst>
                  <a:ext uri="{FF2B5EF4-FFF2-40B4-BE49-F238E27FC236}">
                    <a16:creationId xmlns:a16="http://schemas.microsoft.com/office/drawing/2014/main" id="{1871674C-9815-41CD-B9A3-35533F4A320E}"/>
                  </a:ext>
                </a:extLst>
              </p:cNvPr>
              <p:cNvGrpSpPr>
                <a:grpSpLocks/>
              </p:cNvGrpSpPr>
              <p:nvPr/>
            </p:nvGrpSpPr>
            <p:grpSpPr bwMode="auto">
              <a:xfrm>
                <a:off x="1995" y="1692"/>
                <a:ext cx="1034" cy="332"/>
                <a:chOff x="1995" y="1692"/>
                <a:chExt cx="1034" cy="332"/>
              </a:xfrm>
            </p:grpSpPr>
            <p:sp>
              <p:nvSpPr>
                <p:cNvPr id="859151" name="Line 15">
                  <a:extLst>
                    <a:ext uri="{FF2B5EF4-FFF2-40B4-BE49-F238E27FC236}">
                      <a16:creationId xmlns:a16="http://schemas.microsoft.com/office/drawing/2014/main" id="{01370EC1-8D37-4208-BA7B-2DA8F9D57CC3}"/>
                    </a:ext>
                  </a:extLst>
                </p:cNvPr>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52" name="Rectangle 16" descr="羊皮纸">
                  <a:extLst>
                    <a:ext uri="{FF2B5EF4-FFF2-40B4-BE49-F238E27FC236}">
                      <a16:creationId xmlns:a16="http://schemas.microsoft.com/office/drawing/2014/main" id="{B167675A-08AE-4778-92DD-F64F165D9ED5}"/>
                    </a:ext>
                  </a:extLst>
                </p:cNvPr>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53" name="Text Box 17">
                  <a:extLst>
                    <a:ext uri="{FF2B5EF4-FFF2-40B4-BE49-F238E27FC236}">
                      <a16:creationId xmlns:a16="http://schemas.microsoft.com/office/drawing/2014/main" id="{6DF93D46-67A8-4494-AD2D-1E6D0BDF07A8}"/>
                    </a:ext>
                  </a:extLst>
                </p:cNvPr>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59154" name="Group 18">
                <a:extLst>
                  <a:ext uri="{FF2B5EF4-FFF2-40B4-BE49-F238E27FC236}">
                    <a16:creationId xmlns:a16="http://schemas.microsoft.com/office/drawing/2014/main" id="{0281B0C4-CA27-4D9E-8C0E-E3ABE33B635D}"/>
                  </a:ext>
                </a:extLst>
              </p:cNvPr>
              <p:cNvGrpSpPr>
                <a:grpSpLocks/>
              </p:cNvGrpSpPr>
              <p:nvPr/>
            </p:nvGrpSpPr>
            <p:grpSpPr bwMode="auto">
              <a:xfrm>
                <a:off x="2898" y="1692"/>
                <a:ext cx="1061" cy="332"/>
                <a:chOff x="2898" y="1692"/>
                <a:chExt cx="1061" cy="332"/>
              </a:xfrm>
            </p:grpSpPr>
            <p:sp>
              <p:nvSpPr>
                <p:cNvPr id="859155" name="Line 19">
                  <a:extLst>
                    <a:ext uri="{FF2B5EF4-FFF2-40B4-BE49-F238E27FC236}">
                      <a16:creationId xmlns:a16="http://schemas.microsoft.com/office/drawing/2014/main" id="{5D1782A7-2BF3-4D7E-9CEB-50A0305C9170}"/>
                    </a:ext>
                  </a:extLst>
                </p:cNvPr>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56" name="Rectangle 20" descr="羊皮纸">
                  <a:extLst>
                    <a:ext uri="{FF2B5EF4-FFF2-40B4-BE49-F238E27FC236}">
                      <a16:creationId xmlns:a16="http://schemas.microsoft.com/office/drawing/2014/main" id="{234A2E1C-A59E-4627-9E6C-20DEB036BC8D}"/>
                    </a:ext>
                  </a:extLst>
                </p:cNvPr>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57" name="Text Box 21">
                  <a:extLst>
                    <a:ext uri="{FF2B5EF4-FFF2-40B4-BE49-F238E27FC236}">
                      <a16:creationId xmlns:a16="http://schemas.microsoft.com/office/drawing/2014/main" id="{B830B4F4-135A-4A09-B7BD-5A50CEF50B20}"/>
                    </a:ext>
                  </a:extLst>
                </p:cNvPr>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59158" name="Group 22">
                <a:extLst>
                  <a:ext uri="{FF2B5EF4-FFF2-40B4-BE49-F238E27FC236}">
                    <a16:creationId xmlns:a16="http://schemas.microsoft.com/office/drawing/2014/main" id="{6D467B37-A180-43A0-A498-3B9DC25E20F0}"/>
                  </a:ext>
                </a:extLst>
              </p:cNvPr>
              <p:cNvGrpSpPr>
                <a:grpSpLocks/>
              </p:cNvGrpSpPr>
              <p:nvPr/>
            </p:nvGrpSpPr>
            <p:grpSpPr bwMode="auto">
              <a:xfrm>
                <a:off x="3828" y="1706"/>
                <a:ext cx="1048" cy="332"/>
                <a:chOff x="3828" y="1706"/>
                <a:chExt cx="1048" cy="332"/>
              </a:xfrm>
            </p:grpSpPr>
            <p:sp>
              <p:nvSpPr>
                <p:cNvPr id="859159" name="Line 23">
                  <a:extLst>
                    <a:ext uri="{FF2B5EF4-FFF2-40B4-BE49-F238E27FC236}">
                      <a16:creationId xmlns:a16="http://schemas.microsoft.com/office/drawing/2014/main" id="{76F3A4B3-35FB-4B04-B329-405D840A4BF3}"/>
                    </a:ext>
                  </a:extLst>
                </p:cNvPr>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60" name="Rectangle 24" descr="羊皮纸">
                  <a:extLst>
                    <a:ext uri="{FF2B5EF4-FFF2-40B4-BE49-F238E27FC236}">
                      <a16:creationId xmlns:a16="http://schemas.microsoft.com/office/drawing/2014/main" id="{DF650071-9B8C-4F3B-B3AC-FB8160E55A92}"/>
                    </a:ext>
                  </a:extLst>
                </p:cNvPr>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61" name="Text Box 25">
                  <a:extLst>
                    <a:ext uri="{FF2B5EF4-FFF2-40B4-BE49-F238E27FC236}">
                      <a16:creationId xmlns:a16="http://schemas.microsoft.com/office/drawing/2014/main" id="{D81F418D-11C2-40BF-BBA1-716DAF8236C4}"/>
                    </a:ext>
                  </a:extLst>
                </p:cNvPr>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59162" name="Group 26">
                <a:extLst>
                  <a:ext uri="{FF2B5EF4-FFF2-40B4-BE49-F238E27FC236}">
                    <a16:creationId xmlns:a16="http://schemas.microsoft.com/office/drawing/2014/main" id="{BAD0B512-323D-464C-84E2-C27EEB4B2700}"/>
                  </a:ext>
                </a:extLst>
              </p:cNvPr>
              <p:cNvGrpSpPr>
                <a:grpSpLocks/>
              </p:cNvGrpSpPr>
              <p:nvPr/>
            </p:nvGrpSpPr>
            <p:grpSpPr bwMode="auto">
              <a:xfrm>
                <a:off x="4767" y="1706"/>
                <a:ext cx="928" cy="332"/>
                <a:chOff x="4767" y="1706"/>
                <a:chExt cx="928" cy="332"/>
              </a:xfrm>
            </p:grpSpPr>
            <p:sp>
              <p:nvSpPr>
                <p:cNvPr id="859163" name="Line 27">
                  <a:extLst>
                    <a:ext uri="{FF2B5EF4-FFF2-40B4-BE49-F238E27FC236}">
                      <a16:creationId xmlns:a16="http://schemas.microsoft.com/office/drawing/2014/main" id="{0982804C-00B2-46C3-BDE4-6114267BA5C8}"/>
                    </a:ext>
                  </a:extLst>
                </p:cNvPr>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64" name="Rectangle 28" descr="羊皮纸">
                  <a:extLst>
                    <a:ext uri="{FF2B5EF4-FFF2-40B4-BE49-F238E27FC236}">
                      <a16:creationId xmlns:a16="http://schemas.microsoft.com/office/drawing/2014/main" id="{CE38CF4A-6709-4B86-BE9F-5F685596C178}"/>
                    </a:ext>
                  </a:extLst>
                </p:cNvPr>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65" name="Text Box 29">
                  <a:extLst>
                    <a:ext uri="{FF2B5EF4-FFF2-40B4-BE49-F238E27FC236}">
                      <a16:creationId xmlns:a16="http://schemas.microsoft.com/office/drawing/2014/main" id="{6B9758DC-9E33-40FE-8713-0CE6D143B365}"/>
                    </a:ext>
                  </a:extLst>
                </p:cNvPr>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59166" name="Group 30">
                <a:extLst>
                  <a:ext uri="{FF2B5EF4-FFF2-40B4-BE49-F238E27FC236}">
                    <a16:creationId xmlns:a16="http://schemas.microsoft.com/office/drawing/2014/main" id="{9894E2F0-D4A8-44FD-87DD-43B536798540}"/>
                  </a:ext>
                </a:extLst>
              </p:cNvPr>
              <p:cNvGrpSpPr>
                <a:grpSpLocks/>
              </p:cNvGrpSpPr>
              <p:nvPr/>
            </p:nvGrpSpPr>
            <p:grpSpPr bwMode="auto">
              <a:xfrm>
                <a:off x="1169" y="1071"/>
                <a:ext cx="897" cy="332"/>
                <a:chOff x="1169" y="1071"/>
                <a:chExt cx="897" cy="332"/>
              </a:xfrm>
            </p:grpSpPr>
            <p:sp>
              <p:nvSpPr>
                <p:cNvPr id="859167" name="Rectangle 31" descr="羊皮纸">
                  <a:extLst>
                    <a:ext uri="{FF2B5EF4-FFF2-40B4-BE49-F238E27FC236}">
                      <a16:creationId xmlns:a16="http://schemas.microsoft.com/office/drawing/2014/main" id="{EF65793C-CC16-4AD8-ABB7-E0FA8FBBD990}"/>
                    </a:ext>
                  </a:extLst>
                </p:cNvPr>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68" name="Text Box 32">
                  <a:extLst>
                    <a:ext uri="{FF2B5EF4-FFF2-40B4-BE49-F238E27FC236}">
                      <a16:creationId xmlns:a16="http://schemas.microsoft.com/office/drawing/2014/main" id="{8572E573-D778-4345-AAEB-57F38B7B7E4D}"/>
                    </a:ext>
                  </a:extLst>
                </p:cNvPr>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latin typeface="Arial Narrow" panose="020B0606020202030204" pitchFamily="34" charset="0"/>
                      <a:ea typeface="宋体" panose="02010600030101010101" pitchFamily="2" charset="-122"/>
                    </a:rPr>
                    <a:t>15 34 47 67</a:t>
                  </a:r>
                  <a:r>
                    <a:rPr lang="en-US" altLang="zh-CN" sz="900">
                      <a:ea typeface="宋体" panose="02010600030101010101" pitchFamily="2" charset="-122"/>
                    </a:rPr>
                    <a:t> </a:t>
                  </a:r>
                  <a:endParaRPr lang="en-US" altLang="zh-CN"/>
                </a:p>
              </p:txBody>
            </p:sp>
          </p:grpSp>
          <p:sp>
            <p:nvSpPr>
              <p:cNvPr id="859169" name="Line 33">
                <a:extLst>
                  <a:ext uri="{FF2B5EF4-FFF2-40B4-BE49-F238E27FC236}">
                    <a16:creationId xmlns:a16="http://schemas.microsoft.com/office/drawing/2014/main" id="{EF533D70-28AC-43FF-959B-88B93FACE882}"/>
                  </a:ext>
                </a:extLst>
              </p:cNvPr>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70" name="Line 34">
                <a:extLst>
                  <a:ext uri="{FF2B5EF4-FFF2-40B4-BE49-F238E27FC236}">
                    <a16:creationId xmlns:a16="http://schemas.microsoft.com/office/drawing/2014/main" id="{B374C9CA-CB0C-4969-A8B3-C7BB4254FF19}"/>
                  </a:ext>
                </a:extLst>
              </p:cNvPr>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71" name="Line 35">
                <a:extLst>
                  <a:ext uri="{FF2B5EF4-FFF2-40B4-BE49-F238E27FC236}">
                    <a16:creationId xmlns:a16="http://schemas.microsoft.com/office/drawing/2014/main" id="{3EBCAC7F-C5FD-4A96-8416-55513AB56131}"/>
                  </a:ext>
                </a:extLst>
              </p:cNvPr>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72" name="Line 36">
                <a:extLst>
                  <a:ext uri="{FF2B5EF4-FFF2-40B4-BE49-F238E27FC236}">
                    <a16:creationId xmlns:a16="http://schemas.microsoft.com/office/drawing/2014/main" id="{4D1ABFBF-F91A-4E40-A51E-DB448012C669}"/>
                  </a:ext>
                </a:extLst>
              </p:cNvPr>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9173" name="Group 37">
                <a:extLst>
                  <a:ext uri="{FF2B5EF4-FFF2-40B4-BE49-F238E27FC236}">
                    <a16:creationId xmlns:a16="http://schemas.microsoft.com/office/drawing/2014/main" id="{99BC0768-A6BF-41CD-8A52-83BD70E3059F}"/>
                  </a:ext>
                </a:extLst>
              </p:cNvPr>
              <p:cNvGrpSpPr>
                <a:grpSpLocks/>
              </p:cNvGrpSpPr>
              <p:nvPr/>
            </p:nvGrpSpPr>
            <p:grpSpPr bwMode="auto">
              <a:xfrm>
                <a:off x="4364" y="1094"/>
                <a:ext cx="897" cy="332"/>
                <a:chOff x="4364" y="1094"/>
                <a:chExt cx="897" cy="332"/>
              </a:xfrm>
            </p:grpSpPr>
            <p:sp>
              <p:nvSpPr>
                <p:cNvPr id="859174" name="Rectangle 38" descr="羊皮纸">
                  <a:extLst>
                    <a:ext uri="{FF2B5EF4-FFF2-40B4-BE49-F238E27FC236}">
                      <a16:creationId xmlns:a16="http://schemas.microsoft.com/office/drawing/2014/main" id="{3B2B8932-7E86-453F-AE09-0B58F7BD912D}"/>
                    </a:ext>
                  </a:extLst>
                </p:cNvPr>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75" name="Text Box 39">
                  <a:extLst>
                    <a:ext uri="{FF2B5EF4-FFF2-40B4-BE49-F238E27FC236}">
                      <a16:creationId xmlns:a16="http://schemas.microsoft.com/office/drawing/2014/main" id="{3C2CFACD-9CC8-4E40-AC99-9E71725BD0F3}"/>
                    </a:ext>
                  </a:extLst>
                </p:cNvPr>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59176" name="Line 40">
                <a:extLst>
                  <a:ext uri="{FF2B5EF4-FFF2-40B4-BE49-F238E27FC236}">
                    <a16:creationId xmlns:a16="http://schemas.microsoft.com/office/drawing/2014/main" id="{4B86CE50-7A0B-4057-8561-A4977CCFC90A}"/>
                  </a:ext>
                </a:extLst>
              </p:cNvPr>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77" name="Line 41">
                <a:extLst>
                  <a:ext uri="{FF2B5EF4-FFF2-40B4-BE49-F238E27FC236}">
                    <a16:creationId xmlns:a16="http://schemas.microsoft.com/office/drawing/2014/main" id="{DA8BCD8F-A4C3-4105-8A64-D6001C5DA3FB}"/>
                  </a:ext>
                </a:extLst>
              </p:cNvPr>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9178" name="Group 42">
              <a:extLst>
                <a:ext uri="{FF2B5EF4-FFF2-40B4-BE49-F238E27FC236}">
                  <a16:creationId xmlns:a16="http://schemas.microsoft.com/office/drawing/2014/main" id="{D6D4A6D9-1D48-4C55-AC67-39AB15FF47F1}"/>
                </a:ext>
              </a:extLst>
            </p:cNvPr>
            <p:cNvGrpSpPr>
              <a:grpSpLocks/>
            </p:cNvGrpSpPr>
            <p:nvPr/>
          </p:nvGrpSpPr>
          <p:grpSpPr bwMode="auto">
            <a:xfrm>
              <a:off x="2592" y="386"/>
              <a:ext cx="898" cy="332"/>
              <a:chOff x="2617" y="445"/>
              <a:chExt cx="898" cy="332"/>
            </a:xfrm>
          </p:grpSpPr>
          <p:sp>
            <p:nvSpPr>
              <p:cNvPr id="859179" name="Rectangle 43" descr="羊皮纸">
                <a:extLst>
                  <a:ext uri="{FF2B5EF4-FFF2-40B4-BE49-F238E27FC236}">
                    <a16:creationId xmlns:a16="http://schemas.microsoft.com/office/drawing/2014/main" id="{9C3067DC-F799-4B83-B3BF-3A79C7DE607C}"/>
                  </a:ext>
                </a:extLst>
              </p:cNvPr>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80" name="Text Box 44">
                <a:extLst>
                  <a:ext uri="{FF2B5EF4-FFF2-40B4-BE49-F238E27FC236}">
                    <a16:creationId xmlns:a16="http://schemas.microsoft.com/office/drawing/2014/main" id="{34A5EFB9-2D14-4B2F-9F17-B69D2CD25B5E}"/>
                  </a:ext>
                </a:extLst>
              </p:cNvPr>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59181" name="Line 45">
              <a:extLst>
                <a:ext uri="{FF2B5EF4-FFF2-40B4-BE49-F238E27FC236}">
                  <a16:creationId xmlns:a16="http://schemas.microsoft.com/office/drawing/2014/main" id="{77E5D6AF-79E1-42B5-AC47-C4A802BEAB07}"/>
                </a:ext>
              </a:extLst>
            </p:cNvPr>
            <p:cNvSpPr>
              <a:spLocks noChangeShapeType="1"/>
            </p:cNvSpPr>
            <p:nvPr/>
          </p:nvSpPr>
          <p:spPr bwMode="auto">
            <a:xfrm flipH="1">
              <a:off x="1349" y="627"/>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82" name="Line 46">
              <a:extLst>
                <a:ext uri="{FF2B5EF4-FFF2-40B4-BE49-F238E27FC236}">
                  <a16:creationId xmlns:a16="http://schemas.microsoft.com/office/drawing/2014/main" id="{78A6C6F1-708F-4DBA-AFF6-6A99C0543012}"/>
                </a:ext>
              </a:extLst>
            </p:cNvPr>
            <p:cNvSpPr>
              <a:spLocks noChangeShapeType="1"/>
            </p:cNvSpPr>
            <p:nvPr/>
          </p:nvSpPr>
          <p:spPr bwMode="auto">
            <a:xfrm>
              <a:off x="2900" y="630"/>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59183" name="Text Box 47">
            <a:extLst>
              <a:ext uri="{FF2B5EF4-FFF2-40B4-BE49-F238E27FC236}">
                <a16:creationId xmlns:a16="http://schemas.microsoft.com/office/drawing/2014/main" id="{CE497692-C0BB-464B-A8C9-CFC37ECC289F}"/>
              </a:ext>
            </a:extLst>
          </p:cNvPr>
          <p:cNvSpPr txBox="1">
            <a:spLocks noChangeArrowheads="1"/>
          </p:cNvSpPr>
          <p:nvPr/>
        </p:nvSpPr>
        <p:spPr bwMode="auto">
          <a:xfrm>
            <a:off x="696913" y="2708275"/>
            <a:ext cx="5984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800" b="1">
                <a:solidFill>
                  <a:schemeClr val="tx2"/>
                </a:solidFill>
                <a:ea typeface="宋体" panose="02010600030101010101" pitchFamily="2" charset="-122"/>
                <a:sym typeface="Symbol" panose="05050102010706020507" pitchFamily="18" charset="2"/>
              </a:rPr>
              <a:t></a:t>
            </a:r>
            <a:endParaRPr lang="en-US" altLang="zh-CN" sz="2800" b="1">
              <a:solidFill>
                <a:schemeClr val="tx2"/>
              </a:solidFill>
            </a:endParaRPr>
          </a:p>
        </p:txBody>
      </p:sp>
      <p:sp>
        <p:nvSpPr>
          <p:cNvPr id="859184" name="Text Box 48">
            <a:extLst>
              <a:ext uri="{FF2B5EF4-FFF2-40B4-BE49-F238E27FC236}">
                <a16:creationId xmlns:a16="http://schemas.microsoft.com/office/drawing/2014/main" id="{786D96FD-C061-4A6A-BFDF-0D37EC2F76F1}"/>
              </a:ext>
            </a:extLst>
          </p:cNvPr>
          <p:cNvSpPr txBox="1">
            <a:spLocks noChangeArrowheads="1"/>
          </p:cNvSpPr>
          <p:nvPr/>
        </p:nvSpPr>
        <p:spPr bwMode="auto">
          <a:xfrm>
            <a:off x="287338" y="3270250"/>
            <a:ext cx="3021012"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t>删除关键码</a:t>
            </a:r>
            <a:r>
              <a:rPr lang="en-US" altLang="zh-CN" sz="2400" b="1">
                <a:solidFill>
                  <a:schemeClr val="tx2"/>
                </a:solidFill>
                <a:latin typeface="黑体" panose="02010609060101010101" pitchFamily="49" charset="-122"/>
                <a:ea typeface="黑体" panose="02010609060101010101" pitchFamily="49" charset="-122"/>
              </a:rPr>
              <a:t>15</a:t>
            </a:r>
            <a:r>
              <a:rPr lang="en-US" altLang="zh-CN" sz="2400" b="1"/>
              <a:t>, </a:t>
            </a:r>
            <a:r>
              <a:rPr lang="zh-CN" altLang="en-US" sz="2400" b="1"/>
              <a:t>调整</a:t>
            </a:r>
          </a:p>
          <a:p>
            <a:pPr algn="just"/>
            <a:r>
              <a:rPr lang="zh-CN" altLang="en-US" sz="2400" b="1"/>
              <a:t>上层索引改变</a:t>
            </a:r>
          </a:p>
        </p:txBody>
      </p:sp>
      <p:grpSp>
        <p:nvGrpSpPr>
          <p:cNvPr id="859227" name="Group 91">
            <a:extLst>
              <a:ext uri="{FF2B5EF4-FFF2-40B4-BE49-F238E27FC236}">
                <a16:creationId xmlns:a16="http://schemas.microsoft.com/office/drawing/2014/main" id="{3101087C-EA11-428C-AE2F-0EAF958E5122}"/>
              </a:ext>
            </a:extLst>
          </p:cNvPr>
          <p:cNvGrpSpPr>
            <a:grpSpLocks/>
          </p:cNvGrpSpPr>
          <p:nvPr/>
        </p:nvGrpSpPr>
        <p:grpSpPr bwMode="auto">
          <a:xfrm>
            <a:off x="107950" y="3384550"/>
            <a:ext cx="8902700" cy="2528888"/>
            <a:chOff x="68" y="2132"/>
            <a:chExt cx="5608" cy="1593"/>
          </a:xfrm>
        </p:grpSpPr>
        <p:grpSp>
          <p:nvGrpSpPr>
            <p:cNvPr id="859185" name="Group 49">
              <a:extLst>
                <a:ext uri="{FF2B5EF4-FFF2-40B4-BE49-F238E27FC236}">
                  <a16:creationId xmlns:a16="http://schemas.microsoft.com/office/drawing/2014/main" id="{C73E3B31-26D0-4A05-85E9-35F404E6B65B}"/>
                </a:ext>
              </a:extLst>
            </p:cNvPr>
            <p:cNvGrpSpPr>
              <a:grpSpLocks/>
            </p:cNvGrpSpPr>
            <p:nvPr/>
          </p:nvGrpSpPr>
          <p:grpSpPr bwMode="auto">
            <a:xfrm>
              <a:off x="68" y="2758"/>
              <a:ext cx="5608" cy="967"/>
              <a:chOff x="87" y="1071"/>
              <a:chExt cx="5608" cy="967"/>
            </a:xfrm>
          </p:grpSpPr>
          <p:grpSp>
            <p:nvGrpSpPr>
              <p:cNvPr id="859186" name="Group 50">
                <a:extLst>
                  <a:ext uri="{FF2B5EF4-FFF2-40B4-BE49-F238E27FC236}">
                    <a16:creationId xmlns:a16="http://schemas.microsoft.com/office/drawing/2014/main" id="{C3D7F746-2F35-4C78-A0DA-D5348EC23AF7}"/>
                  </a:ext>
                </a:extLst>
              </p:cNvPr>
              <p:cNvGrpSpPr>
                <a:grpSpLocks/>
              </p:cNvGrpSpPr>
              <p:nvPr/>
            </p:nvGrpSpPr>
            <p:grpSpPr bwMode="auto">
              <a:xfrm>
                <a:off x="87" y="1692"/>
                <a:ext cx="1047" cy="332"/>
                <a:chOff x="87" y="1692"/>
                <a:chExt cx="1047" cy="332"/>
              </a:xfrm>
            </p:grpSpPr>
            <p:sp>
              <p:nvSpPr>
                <p:cNvPr id="859187" name="Line 51">
                  <a:extLst>
                    <a:ext uri="{FF2B5EF4-FFF2-40B4-BE49-F238E27FC236}">
                      <a16:creationId xmlns:a16="http://schemas.microsoft.com/office/drawing/2014/main" id="{90670DE9-43B2-47A1-B2BC-6F7F28417E8B}"/>
                    </a:ext>
                  </a:extLst>
                </p:cNvPr>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88" name="Rectangle 52" descr="羊皮纸">
                  <a:extLst>
                    <a:ext uri="{FF2B5EF4-FFF2-40B4-BE49-F238E27FC236}">
                      <a16:creationId xmlns:a16="http://schemas.microsoft.com/office/drawing/2014/main" id="{3B02F24A-30EA-4CE1-8221-1BC7C7C8070C}"/>
                    </a:ext>
                  </a:extLst>
                </p:cNvPr>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89" name="Text Box 53">
                  <a:extLst>
                    <a:ext uri="{FF2B5EF4-FFF2-40B4-BE49-F238E27FC236}">
                      <a16:creationId xmlns:a16="http://schemas.microsoft.com/office/drawing/2014/main" id="{DBFAE5A8-5F4C-46C5-BCFB-FF026FDAABEA}"/>
                    </a:ext>
                  </a:extLst>
                </p:cNvPr>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a:t>
                  </a:r>
                  <a:r>
                    <a:rPr lang="en-US" altLang="zh-CN" sz="2200" b="1">
                      <a:solidFill>
                        <a:schemeClr val="tx2"/>
                      </a:solidFill>
                      <a:latin typeface="Arial Narrow" panose="020B0606020202030204" pitchFamily="34" charset="0"/>
                      <a:ea typeface="宋体" panose="02010600030101010101" pitchFamily="2" charset="-122"/>
                    </a:rPr>
                    <a:t>18</a:t>
                  </a:r>
                  <a:r>
                    <a:rPr lang="en-US" altLang="zh-CN" sz="2200" b="1">
                      <a:latin typeface="Arial Narrow" panose="020B0606020202030204" pitchFamily="34" charset="0"/>
                      <a:ea typeface="宋体" panose="02010600030101010101" pitchFamily="2" charset="-122"/>
                    </a:rPr>
                    <a:t> </a:t>
                  </a:r>
                  <a:endParaRPr lang="en-US" altLang="zh-CN" sz="2200" b="1">
                    <a:latin typeface="Arial Narrow" panose="020B0606020202030204" pitchFamily="34" charset="0"/>
                  </a:endParaRPr>
                </a:p>
              </p:txBody>
            </p:sp>
          </p:grpSp>
          <p:grpSp>
            <p:nvGrpSpPr>
              <p:cNvPr id="859190" name="Group 54">
                <a:extLst>
                  <a:ext uri="{FF2B5EF4-FFF2-40B4-BE49-F238E27FC236}">
                    <a16:creationId xmlns:a16="http://schemas.microsoft.com/office/drawing/2014/main" id="{CBC1F338-EC46-402A-9E55-F9B07A6F02A8}"/>
                  </a:ext>
                </a:extLst>
              </p:cNvPr>
              <p:cNvGrpSpPr>
                <a:grpSpLocks/>
              </p:cNvGrpSpPr>
              <p:nvPr/>
            </p:nvGrpSpPr>
            <p:grpSpPr bwMode="auto">
              <a:xfrm>
                <a:off x="1020" y="1692"/>
                <a:ext cx="1021" cy="332"/>
                <a:chOff x="1020" y="1692"/>
                <a:chExt cx="1021" cy="332"/>
              </a:xfrm>
            </p:grpSpPr>
            <p:sp>
              <p:nvSpPr>
                <p:cNvPr id="859191" name="Line 55">
                  <a:extLst>
                    <a:ext uri="{FF2B5EF4-FFF2-40B4-BE49-F238E27FC236}">
                      <a16:creationId xmlns:a16="http://schemas.microsoft.com/office/drawing/2014/main" id="{3228B98F-373A-4FCB-BB36-4B18FF1A86C7}"/>
                    </a:ext>
                  </a:extLst>
                </p:cNvPr>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92" name="Rectangle 56" descr="羊皮纸">
                  <a:extLst>
                    <a:ext uri="{FF2B5EF4-FFF2-40B4-BE49-F238E27FC236}">
                      <a16:creationId xmlns:a16="http://schemas.microsoft.com/office/drawing/2014/main" id="{FE881E98-17F6-4B75-8E99-17ED3EFCD1A7}"/>
                    </a:ext>
                  </a:extLst>
                </p:cNvPr>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93" name="Text Box 57">
                  <a:extLst>
                    <a:ext uri="{FF2B5EF4-FFF2-40B4-BE49-F238E27FC236}">
                      <a16:creationId xmlns:a16="http://schemas.microsoft.com/office/drawing/2014/main" id="{F91FA009-7048-43EE-94BB-71435DC8703A}"/>
                    </a:ext>
                  </a:extLst>
                </p:cNvPr>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 22 27 34 </a:t>
                  </a:r>
                  <a:endParaRPr lang="en-US" altLang="zh-CN" sz="2200" b="1">
                    <a:latin typeface="Arial Narrow" panose="020B0606020202030204" pitchFamily="34" charset="0"/>
                  </a:endParaRPr>
                </a:p>
              </p:txBody>
            </p:sp>
          </p:grpSp>
          <p:grpSp>
            <p:nvGrpSpPr>
              <p:cNvPr id="859194" name="Group 58">
                <a:extLst>
                  <a:ext uri="{FF2B5EF4-FFF2-40B4-BE49-F238E27FC236}">
                    <a16:creationId xmlns:a16="http://schemas.microsoft.com/office/drawing/2014/main" id="{5ED0C9EA-D6BC-46F2-AF07-72292F9A9DE2}"/>
                  </a:ext>
                </a:extLst>
              </p:cNvPr>
              <p:cNvGrpSpPr>
                <a:grpSpLocks/>
              </p:cNvGrpSpPr>
              <p:nvPr/>
            </p:nvGrpSpPr>
            <p:grpSpPr bwMode="auto">
              <a:xfrm>
                <a:off x="1995" y="1692"/>
                <a:ext cx="1034" cy="332"/>
                <a:chOff x="1995" y="1692"/>
                <a:chExt cx="1034" cy="332"/>
              </a:xfrm>
            </p:grpSpPr>
            <p:sp>
              <p:nvSpPr>
                <p:cNvPr id="859195" name="Line 59">
                  <a:extLst>
                    <a:ext uri="{FF2B5EF4-FFF2-40B4-BE49-F238E27FC236}">
                      <a16:creationId xmlns:a16="http://schemas.microsoft.com/office/drawing/2014/main" id="{872455E7-1276-49D6-95B5-D188D71BC198}"/>
                    </a:ext>
                  </a:extLst>
                </p:cNvPr>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196" name="Rectangle 60" descr="羊皮纸">
                  <a:extLst>
                    <a:ext uri="{FF2B5EF4-FFF2-40B4-BE49-F238E27FC236}">
                      <a16:creationId xmlns:a16="http://schemas.microsoft.com/office/drawing/2014/main" id="{746DC0B3-F5C0-4235-855D-E1B1A0766508}"/>
                    </a:ext>
                  </a:extLst>
                </p:cNvPr>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197" name="Text Box 61">
                  <a:extLst>
                    <a:ext uri="{FF2B5EF4-FFF2-40B4-BE49-F238E27FC236}">
                      <a16:creationId xmlns:a16="http://schemas.microsoft.com/office/drawing/2014/main" id="{B36B167A-0709-45B2-B23D-63607590D3AD}"/>
                    </a:ext>
                  </a:extLst>
                </p:cNvPr>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59198" name="Group 62">
                <a:extLst>
                  <a:ext uri="{FF2B5EF4-FFF2-40B4-BE49-F238E27FC236}">
                    <a16:creationId xmlns:a16="http://schemas.microsoft.com/office/drawing/2014/main" id="{02F345C0-FB8D-40A6-A1FF-B05408FE8777}"/>
                  </a:ext>
                </a:extLst>
              </p:cNvPr>
              <p:cNvGrpSpPr>
                <a:grpSpLocks/>
              </p:cNvGrpSpPr>
              <p:nvPr/>
            </p:nvGrpSpPr>
            <p:grpSpPr bwMode="auto">
              <a:xfrm>
                <a:off x="2898" y="1692"/>
                <a:ext cx="1061" cy="332"/>
                <a:chOff x="2898" y="1692"/>
                <a:chExt cx="1061" cy="332"/>
              </a:xfrm>
            </p:grpSpPr>
            <p:sp>
              <p:nvSpPr>
                <p:cNvPr id="859199" name="Line 63">
                  <a:extLst>
                    <a:ext uri="{FF2B5EF4-FFF2-40B4-BE49-F238E27FC236}">
                      <a16:creationId xmlns:a16="http://schemas.microsoft.com/office/drawing/2014/main" id="{756D0505-92E5-44E8-9ED7-1CC37F410496}"/>
                    </a:ext>
                  </a:extLst>
                </p:cNvPr>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200" name="Rectangle 64" descr="羊皮纸">
                  <a:extLst>
                    <a:ext uri="{FF2B5EF4-FFF2-40B4-BE49-F238E27FC236}">
                      <a16:creationId xmlns:a16="http://schemas.microsoft.com/office/drawing/2014/main" id="{F9CAA5E8-A160-41A6-9A70-4C9FFBAFAAF1}"/>
                    </a:ext>
                  </a:extLst>
                </p:cNvPr>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201" name="Text Box 65">
                  <a:extLst>
                    <a:ext uri="{FF2B5EF4-FFF2-40B4-BE49-F238E27FC236}">
                      <a16:creationId xmlns:a16="http://schemas.microsoft.com/office/drawing/2014/main" id="{D41623ED-16CF-465C-9D65-0367F62C2987}"/>
                    </a:ext>
                  </a:extLst>
                </p:cNvPr>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59202" name="Group 66">
                <a:extLst>
                  <a:ext uri="{FF2B5EF4-FFF2-40B4-BE49-F238E27FC236}">
                    <a16:creationId xmlns:a16="http://schemas.microsoft.com/office/drawing/2014/main" id="{51DF03CA-7B79-435D-914B-74BBA7B5161F}"/>
                  </a:ext>
                </a:extLst>
              </p:cNvPr>
              <p:cNvGrpSpPr>
                <a:grpSpLocks/>
              </p:cNvGrpSpPr>
              <p:nvPr/>
            </p:nvGrpSpPr>
            <p:grpSpPr bwMode="auto">
              <a:xfrm>
                <a:off x="3828" y="1706"/>
                <a:ext cx="1048" cy="332"/>
                <a:chOff x="3828" y="1706"/>
                <a:chExt cx="1048" cy="332"/>
              </a:xfrm>
            </p:grpSpPr>
            <p:sp>
              <p:nvSpPr>
                <p:cNvPr id="859203" name="Line 67">
                  <a:extLst>
                    <a:ext uri="{FF2B5EF4-FFF2-40B4-BE49-F238E27FC236}">
                      <a16:creationId xmlns:a16="http://schemas.microsoft.com/office/drawing/2014/main" id="{8E390351-F3E3-4840-94A0-9553C3537BA5}"/>
                    </a:ext>
                  </a:extLst>
                </p:cNvPr>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204" name="Rectangle 68" descr="羊皮纸">
                  <a:extLst>
                    <a:ext uri="{FF2B5EF4-FFF2-40B4-BE49-F238E27FC236}">
                      <a16:creationId xmlns:a16="http://schemas.microsoft.com/office/drawing/2014/main" id="{333DD5D1-BB1A-4AF5-80A2-BB23316CEBC9}"/>
                    </a:ext>
                  </a:extLst>
                </p:cNvPr>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205" name="Text Box 69">
                  <a:extLst>
                    <a:ext uri="{FF2B5EF4-FFF2-40B4-BE49-F238E27FC236}">
                      <a16:creationId xmlns:a16="http://schemas.microsoft.com/office/drawing/2014/main" id="{45D24A5C-694D-44F1-8CCE-B86F249389D3}"/>
                    </a:ext>
                  </a:extLst>
                </p:cNvPr>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59206" name="Group 70">
                <a:extLst>
                  <a:ext uri="{FF2B5EF4-FFF2-40B4-BE49-F238E27FC236}">
                    <a16:creationId xmlns:a16="http://schemas.microsoft.com/office/drawing/2014/main" id="{E420D4AF-8840-41B3-B33B-5DC0C834B93C}"/>
                  </a:ext>
                </a:extLst>
              </p:cNvPr>
              <p:cNvGrpSpPr>
                <a:grpSpLocks/>
              </p:cNvGrpSpPr>
              <p:nvPr/>
            </p:nvGrpSpPr>
            <p:grpSpPr bwMode="auto">
              <a:xfrm>
                <a:off x="4767" y="1706"/>
                <a:ext cx="928" cy="332"/>
                <a:chOff x="4767" y="1706"/>
                <a:chExt cx="928" cy="332"/>
              </a:xfrm>
            </p:grpSpPr>
            <p:sp>
              <p:nvSpPr>
                <p:cNvPr id="859207" name="Line 71">
                  <a:extLst>
                    <a:ext uri="{FF2B5EF4-FFF2-40B4-BE49-F238E27FC236}">
                      <a16:creationId xmlns:a16="http://schemas.microsoft.com/office/drawing/2014/main" id="{5EA654CD-494E-41F9-BB7B-17A14AF4F0E3}"/>
                    </a:ext>
                  </a:extLst>
                </p:cNvPr>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208" name="Rectangle 72" descr="羊皮纸">
                  <a:extLst>
                    <a:ext uri="{FF2B5EF4-FFF2-40B4-BE49-F238E27FC236}">
                      <a16:creationId xmlns:a16="http://schemas.microsoft.com/office/drawing/2014/main" id="{E28F5F71-CDDA-42B8-90B2-83AFD20C2281}"/>
                    </a:ext>
                  </a:extLst>
                </p:cNvPr>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209" name="Text Box 73">
                  <a:extLst>
                    <a:ext uri="{FF2B5EF4-FFF2-40B4-BE49-F238E27FC236}">
                      <a16:creationId xmlns:a16="http://schemas.microsoft.com/office/drawing/2014/main" id="{E9C9D157-31DE-4E44-ADAA-D198B342EFA9}"/>
                    </a:ext>
                  </a:extLst>
                </p:cNvPr>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59210" name="Group 74">
                <a:extLst>
                  <a:ext uri="{FF2B5EF4-FFF2-40B4-BE49-F238E27FC236}">
                    <a16:creationId xmlns:a16="http://schemas.microsoft.com/office/drawing/2014/main" id="{75F57048-5726-44D2-8A07-B894CDF4621F}"/>
                  </a:ext>
                </a:extLst>
              </p:cNvPr>
              <p:cNvGrpSpPr>
                <a:grpSpLocks/>
              </p:cNvGrpSpPr>
              <p:nvPr/>
            </p:nvGrpSpPr>
            <p:grpSpPr bwMode="auto">
              <a:xfrm>
                <a:off x="1169" y="1071"/>
                <a:ext cx="897" cy="332"/>
                <a:chOff x="1169" y="1071"/>
                <a:chExt cx="897" cy="332"/>
              </a:xfrm>
            </p:grpSpPr>
            <p:sp>
              <p:nvSpPr>
                <p:cNvPr id="859211" name="Rectangle 75" descr="羊皮纸">
                  <a:extLst>
                    <a:ext uri="{FF2B5EF4-FFF2-40B4-BE49-F238E27FC236}">
                      <a16:creationId xmlns:a16="http://schemas.microsoft.com/office/drawing/2014/main" id="{72D2C302-4FD8-44C4-9DBB-78EB0F8A8560}"/>
                    </a:ext>
                  </a:extLst>
                </p:cNvPr>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212" name="Text Box 76">
                  <a:extLst>
                    <a:ext uri="{FF2B5EF4-FFF2-40B4-BE49-F238E27FC236}">
                      <a16:creationId xmlns:a16="http://schemas.microsoft.com/office/drawing/2014/main" id="{B7DF6A38-6D24-431F-8078-D712AF3F7955}"/>
                    </a:ext>
                  </a:extLst>
                </p:cNvPr>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solidFill>
                        <a:schemeClr val="tx2"/>
                      </a:solidFill>
                      <a:latin typeface="Arial Narrow" panose="020B0606020202030204" pitchFamily="34" charset="0"/>
                      <a:ea typeface="宋体" panose="02010600030101010101" pitchFamily="2" charset="-122"/>
                    </a:rPr>
                    <a:t>18</a:t>
                  </a:r>
                  <a:r>
                    <a:rPr lang="en-US" altLang="zh-CN" sz="2100" b="1">
                      <a:latin typeface="Arial Narrow" panose="020B0606020202030204" pitchFamily="34" charset="0"/>
                      <a:ea typeface="宋体" panose="02010600030101010101" pitchFamily="2" charset="-122"/>
                    </a:rPr>
                    <a:t> 34 47 67</a:t>
                  </a:r>
                  <a:r>
                    <a:rPr lang="en-US" altLang="zh-CN" sz="900">
                      <a:ea typeface="宋体" panose="02010600030101010101" pitchFamily="2" charset="-122"/>
                    </a:rPr>
                    <a:t> </a:t>
                  </a:r>
                  <a:endParaRPr lang="en-US" altLang="zh-CN"/>
                </a:p>
              </p:txBody>
            </p:sp>
          </p:grpSp>
          <p:sp>
            <p:nvSpPr>
              <p:cNvPr id="859213" name="Line 77">
                <a:extLst>
                  <a:ext uri="{FF2B5EF4-FFF2-40B4-BE49-F238E27FC236}">
                    <a16:creationId xmlns:a16="http://schemas.microsoft.com/office/drawing/2014/main" id="{F094E9EC-BA71-47A2-9B54-068CAD092CA0}"/>
                  </a:ext>
                </a:extLst>
              </p:cNvPr>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214" name="Line 78">
                <a:extLst>
                  <a:ext uri="{FF2B5EF4-FFF2-40B4-BE49-F238E27FC236}">
                    <a16:creationId xmlns:a16="http://schemas.microsoft.com/office/drawing/2014/main" id="{F7E958CE-4FD1-4525-9592-251F590CDC90}"/>
                  </a:ext>
                </a:extLst>
              </p:cNvPr>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215" name="Line 79">
                <a:extLst>
                  <a:ext uri="{FF2B5EF4-FFF2-40B4-BE49-F238E27FC236}">
                    <a16:creationId xmlns:a16="http://schemas.microsoft.com/office/drawing/2014/main" id="{2D64722D-0A43-4684-9E34-EC553A0DA911}"/>
                  </a:ext>
                </a:extLst>
              </p:cNvPr>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216" name="Line 80">
                <a:extLst>
                  <a:ext uri="{FF2B5EF4-FFF2-40B4-BE49-F238E27FC236}">
                    <a16:creationId xmlns:a16="http://schemas.microsoft.com/office/drawing/2014/main" id="{DAFD8B1D-F866-4104-9E7B-1564D885A276}"/>
                  </a:ext>
                </a:extLst>
              </p:cNvPr>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59217" name="Group 81">
                <a:extLst>
                  <a:ext uri="{FF2B5EF4-FFF2-40B4-BE49-F238E27FC236}">
                    <a16:creationId xmlns:a16="http://schemas.microsoft.com/office/drawing/2014/main" id="{785F3908-DC62-4300-B03A-193009ABD2EE}"/>
                  </a:ext>
                </a:extLst>
              </p:cNvPr>
              <p:cNvGrpSpPr>
                <a:grpSpLocks/>
              </p:cNvGrpSpPr>
              <p:nvPr/>
            </p:nvGrpSpPr>
            <p:grpSpPr bwMode="auto">
              <a:xfrm>
                <a:off x="4364" y="1094"/>
                <a:ext cx="897" cy="332"/>
                <a:chOff x="4364" y="1094"/>
                <a:chExt cx="897" cy="332"/>
              </a:xfrm>
            </p:grpSpPr>
            <p:sp>
              <p:nvSpPr>
                <p:cNvPr id="859218" name="Rectangle 82" descr="羊皮纸">
                  <a:extLst>
                    <a:ext uri="{FF2B5EF4-FFF2-40B4-BE49-F238E27FC236}">
                      <a16:creationId xmlns:a16="http://schemas.microsoft.com/office/drawing/2014/main" id="{835D5162-8740-4C5D-AB30-603DFB16E071}"/>
                    </a:ext>
                  </a:extLst>
                </p:cNvPr>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219" name="Text Box 83">
                  <a:extLst>
                    <a:ext uri="{FF2B5EF4-FFF2-40B4-BE49-F238E27FC236}">
                      <a16:creationId xmlns:a16="http://schemas.microsoft.com/office/drawing/2014/main" id="{7033F585-8E91-4AA4-9D1E-9E48E5839C05}"/>
                    </a:ext>
                  </a:extLst>
                </p:cNvPr>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59220" name="Line 84">
                <a:extLst>
                  <a:ext uri="{FF2B5EF4-FFF2-40B4-BE49-F238E27FC236}">
                    <a16:creationId xmlns:a16="http://schemas.microsoft.com/office/drawing/2014/main" id="{FA2252DA-693B-4BCD-80EE-0FAF02C7D0BE}"/>
                  </a:ext>
                </a:extLst>
              </p:cNvPr>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221" name="Line 85">
                <a:extLst>
                  <a:ext uri="{FF2B5EF4-FFF2-40B4-BE49-F238E27FC236}">
                    <a16:creationId xmlns:a16="http://schemas.microsoft.com/office/drawing/2014/main" id="{6939D90A-D2D2-49A9-863E-9679097D9969}"/>
                  </a:ext>
                </a:extLst>
              </p:cNvPr>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59222" name="Group 86">
              <a:extLst>
                <a:ext uri="{FF2B5EF4-FFF2-40B4-BE49-F238E27FC236}">
                  <a16:creationId xmlns:a16="http://schemas.microsoft.com/office/drawing/2014/main" id="{81BED551-15EA-4166-A383-1F50DEA61D28}"/>
                </a:ext>
              </a:extLst>
            </p:cNvPr>
            <p:cNvGrpSpPr>
              <a:grpSpLocks/>
            </p:cNvGrpSpPr>
            <p:nvPr/>
          </p:nvGrpSpPr>
          <p:grpSpPr bwMode="auto">
            <a:xfrm>
              <a:off x="2598" y="2132"/>
              <a:ext cx="898" cy="332"/>
              <a:chOff x="2617" y="445"/>
              <a:chExt cx="898" cy="332"/>
            </a:xfrm>
          </p:grpSpPr>
          <p:sp>
            <p:nvSpPr>
              <p:cNvPr id="859223" name="Rectangle 87" descr="羊皮纸">
                <a:extLst>
                  <a:ext uri="{FF2B5EF4-FFF2-40B4-BE49-F238E27FC236}">
                    <a16:creationId xmlns:a16="http://schemas.microsoft.com/office/drawing/2014/main" id="{E8F537BD-51F2-48E6-9462-D10D39E8D14A}"/>
                  </a:ext>
                </a:extLst>
              </p:cNvPr>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59224" name="Text Box 88">
                <a:extLst>
                  <a:ext uri="{FF2B5EF4-FFF2-40B4-BE49-F238E27FC236}">
                    <a16:creationId xmlns:a16="http://schemas.microsoft.com/office/drawing/2014/main" id="{BEBC6FA3-5A63-44B8-88D8-1639E94433F3}"/>
                  </a:ext>
                </a:extLst>
              </p:cNvPr>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59225" name="Line 89">
              <a:extLst>
                <a:ext uri="{FF2B5EF4-FFF2-40B4-BE49-F238E27FC236}">
                  <a16:creationId xmlns:a16="http://schemas.microsoft.com/office/drawing/2014/main" id="{D547F855-1CEF-4950-9082-8750E3CCA4C7}"/>
                </a:ext>
              </a:extLst>
            </p:cNvPr>
            <p:cNvSpPr>
              <a:spLocks noChangeShapeType="1"/>
            </p:cNvSpPr>
            <p:nvPr/>
          </p:nvSpPr>
          <p:spPr bwMode="auto">
            <a:xfrm flipH="1">
              <a:off x="1355" y="2373"/>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59226" name="Line 90">
              <a:extLst>
                <a:ext uri="{FF2B5EF4-FFF2-40B4-BE49-F238E27FC236}">
                  <a16:creationId xmlns:a16="http://schemas.microsoft.com/office/drawing/2014/main" id="{FAD0BCE7-93F9-44A1-9A11-C09F9F0F8A87}"/>
                </a:ext>
              </a:extLst>
            </p:cNvPr>
            <p:cNvSpPr>
              <a:spLocks noChangeShapeType="1"/>
            </p:cNvSpPr>
            <p:nvPr/>
          </p:nvSpPr>
          <p:spPr bwMode="auto">
            <a:xfrm>
              <a:off x="2906" y="2376"/>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E587A0B-AA99-412A-94B0-5723312572A1}"/>
              </a:ext>
            </a:extLst>
          </p:cNvPr>
          <p:cNvSpPr>
            <a:spLocks noGrp="1"/>
          </p:cNvSpPr>
          <p:nvPr>
            <p:ph type="sldNum" sz="quarter" idx="11"/>
          </p:nvPr>
        </p:nvSpPr>
        <p:spPr/>
        <p:txBody>
          <a:bodyPr/>
          <a:lstStyle/>
          <a:p>
            <a:fld id="{415AC0F0-0138-442F-BA74-9657675460A6}" type="slidenum">
              <a:rPr lang="en-US" altLang="zh-CN"/>
              <a:pPr/>
              <a:t>179</a:t>
            </a:fld>
            <a:endParaRPr lang="en-US" altLang="zh-CN"/>
          </a:p>
        </p:txBody>
      </p:sp>
      <p:sp>
        <p:nvSpPr>
          <p:cNvPr id="858115" name="Rectangle 3">
            <a:extLst>
              <a:ext uri="{FF2B5EF4-FFF2-40B4-BE49-F238E27FC236}">
                <a16:creationId xmlns:a16="http://schemas.microsoft.com/office/drawing/2014/main" id="{DAA41D2F-9B74-4C71-93A1-9ADE5C25A741}"/>
              </a:ext>
            </a:extLst>
          </p:cNvPr>
          <p:cNvSpPr>
            <a:spLocks noGrp="1" noChangeArrowheads="1"/>
          </p:cNvSpPr>
          <p:nvPr>
            <p:ph type="body" idx="1"/>
          </p:nvPr>
        </p:nvSpPr>
        <p:spPr>
          <a:xfrm>
            <a:off x="482600" y="692150"/>
            <a:ext cx="8229600" cy="5759450"/>
          </a:xfrm>
        </p:spPr>
        <p:txBody>
          <a:bodyPr/>
          <a:lstStyle/>
          <a:p>
            <a:pPr>
              <a:lnSpc>
                <a:spcPct val="105000"/>
              </a:lnSpc>
              <a:spcBef>
                <a:spcPct val="15000"/>
              </a:spcBef>
              <a:buClr>
                <a:srgbClr val="800080"/>
              </a:buClr>
              <a:buSzPct val="50000"/>
            </a:pPr>
            <a:r>
              <a:rPr lang="zh-CN" altLang="en-US" sz="2900" b="1">
                <a:latin typeface="Times New Roman" panose="02020603050405020304" pitchFamily="18" charset="0"/>
                <a:ea typeface="仿宋_GB2312" pitchFamily="49" charset="-122"/>
              </a:rPr>
              <a:t>如果右兄弟结点的关键码数已达到下限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m/2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，没有多余的关键码可以移入被删关键码所在的结点，必须进行</a:t>
            </a:r>
            <a:r>
              <a:rPr lang="zh-CN" altLang="en-US" sz="2900" b="1">
                <a:solidFill>
                  <a:schemeClr val="tx2"/>
                </a:solidFill>
                <a:latin typeface="Times New Roman" panose="02020603050405020304" pitchFamily="18" charset="0"/>
                <a:ea typeface="仿宋_GB2312" pitchFamily="49" charset="-122"/>
              </a:rPr>
              <a:t>结点的合并</a:t>
            </a:r>
            <a:r>
              <a:rPr lang="zh-CN" altLang="en-US" sz="2900" b="1">
                <a:latin typeface="Times New Roman" panose="02020603050405020304" pitchFamily="18" charset="0"/>
                <a:ea typeface="仿宋_GB2312" pitchFamily="49" charset="-122"/>
              </a:rPr>
              <a:t>。将右兄弟结点中的所有（关键码</a:t>
            </a:r>
            <a:r>
              <a:rPr lang="en-US" altLang="zh-CN" sz="2900" b="1">
                <a:latin typeface="Courier New" panose="02070309020205020404" pitchFamily="49" charset="0"/>
                <a:ea typeface="仿宋_GB2312" pitchFamily="49" charset="-122"/>
              </a:rPr>
              <a:t>-</a:t>
            </a:r>
            <a:r>
              <a:rPr lang="zh-CN" altLang="en-US" sz="2900" b="1">
                <a:latin typeface="Times New Roman" panose="02020603050405020304" pitchFamily="18" charset="0"/>
                <a:ea typeface="仿宋_GB2312" pitchFamily="49" charset="-122"/>
              </a:rPr>
              <a:t>指针）索引项移入被删关键码所在结点，再将右兄弟结点删去。</a:t>
            </a:r>
          </a:p>
          <a:p>
            <a:pPr>
              <a:lnSpc>
                <a:spcPct val="105000"/>
              </a:lnSpc>
              <a:spcBef>
                <a:spcPct val="15000"/>
              </a:spcBef>
              <a:buClr>
                <a:srgbClr val="800080"/>
              </a:buClr>
              <a:buSzPct val="50000"/>
            </a:pPr>
            <a:r>
              <a:rPr lang="zh-CN" altLang="en-US" sz="2900" b="1">
                <a:latin typeface="Times New Roman" panose="02020603050405020304" pitchFamily="18" charset="0"/>
                <a:ea typeface="仿宋_GB2312" pitchFamily="49" charset="-122"/>
              </a:rPr>
              <a:t>这种结点合并将导致双亲结点中“分界关键码”的减少，有可能减到非叶结点中关键码个数的下限 </a:t>
            </a:r>
            <a:r>
              <a:rPr lang="zh-CN" altLang="en-US" sz="2900" b="1">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rPr>
              <a:t>m/2</a:t>
            </a:r>
            <a:r>
              <a:rPr lang="en-US" altLang="zh-CN" sz="2900" b="1">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以下。这样将引起双亲结点的调整或合并。</a:t>
            </a:r>
          </a:p>
          <a:p>
            <a:pPr>
              <a:lnSpc>
                <a:spcPct val="105000"/>
              </a:lnSpc>
              <a:spcBef>
                <a:spcPct val="15000"/>
              </a:spcBef>
              <a:buClr>
                <a:srgbClr val="800080"/>
              </a:buClr>
              <a:buSzPct val="50000"/>
            </a:pPr>
            <a:r>
              <a:rPr lang="zh-CN" altLang="en-US" sz="2900" b="1">
                <a:latin typeface="Times New Roman" panose="02020603050405020304" pitchFamily="18" charset="0"/>
                <a:ea typeface="仿宋_GB2312" pitchFamily="49" charset="-122"/>
              </a:rPr>
              <a:t>如果根结点的最后两个子女结点合并，树的层数就会减少一层。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0382A72-BD16-44B2-B82D-9704C5C2302C}"/>
              </a:ext>
            </a:extLst>
          </p:cNvPr>
          <p:cNvSpPr>
            <a:spLocks noGrp="1"/>
          </p:cNvSpPr>
          <p:nvPr>
            <p:ph type="sldNum" sz="quarter" idx="11"/>
          </p:nvPr>
        </p:nvSpPr>
        <p:spPr/>
        <p:txBody>
          <a:bodyPr/>
          <a:lstStyle/>
          <a:p>
            <a:fld id="{65DBB3D0-22DF-4B68-97E2-CB91FC221E18}" type="slidenum">
              <a:rPr lang="en-US" altLang="zh-CN"/>
              <a:pPr/>
              <a:t>18</a:t>
            </a:fld>
            <a:endParaRPr lang="en-US" altLang="zh-CN"/>
          </a:p>
        </p:txBody>
      </p:sp>
      <p:sp>
        <p:nvSpPr>
          <p:cNvPr id="799746" name="Rectangle 2">
            <a:extLst>
              <a:ext uri="{FF2B5EF4-FFF2-40B4-BE49-F238E27FC236}">
                <a16:creationId xmlns:a16="http://schemas.microsoft.com/office/drawing/2014/main" id="{BAC73F22-A61B-40E5-B645-D189718C11DB}"/>
              </a:ext>
            </a:extLst>
          </p:cNvPr>
          <p:cNvSpPr>
            <a:spLocks noGrp="1" noChangeArrowheads="1"/>
          </p:cNvSpPr>
          <p:nvPr>
            <p:ph type="title"/>
          </p:nvPr>
        </p:nvSpPr>
        <p:spPr>
          <a:xfrm>
            <a:off x="457200" y="457200"/>
            <a:ext cx="8229600" cy="811213"/>
          </a:xfrm>
        </p:spPr>
        <p:txBody>
          <a:bodyPr/>
          <a:lstStyle/>
          <a:p>
            <a:pPr algn="ctr"/>
            <a:r>
              <a:rPr lang="zh-CN" altLang="en-US" sz="4000" b="1">
                <a:solidFill>
                  <a:schemeClr val="tx2"/>
                </a:solidFill>
                <a:ea typeface="华文新魏" panose="02010800040101010101" pitchFamily="2" charset="-122"/>
              </a:rPr>
              <a:t>缓冲区的定义及其操作</a:t>
            </a:r>
            <a:r>
              <a:rPr lang="zh-CN" altLang="en-US"/>
              <a:t> </a:t>
            </a:r>
          </a:p>
        </p:txBody>
      </p:sp>
      <p:sp>
        <p:nvSpPr>
          <p:cNvPr id="799747" name="Rectangle 3">
            <a:extLst>
              <a:ext uri="{FF2B5EF4-FFF2-40B4-BE49-F238E27FC236}">
                <a16:creationId xmlns:a16="http://schemas.microsoft.com/office/drawing/2014/main" id="{3F9EA9C1-D66F-4968-A875-82F3A7F445D9}"/>
              </a:ext>
            </a:extLst>
          </p:cNvPr>
          <p:cNvSpPr>
            <a:spLocks noGrp="1" noChangeArrowheads="1"/>
          </p:cNvSpPr>
          <p:nvPr>
            <p:ph type="body" idx="1"/>
          </p:nvPr>
        </p:nvSpPr>
        <p:spPr>
          <a:xfrm>
            <a:off x="482600" y="1270000"/>
            <a:ext cx="8482013" cy="5111750"/>
          </a:xfrm>
        </p:spPr>
        <p:txBody>
          <a:bodyPr/>
          <a:lstStyle/>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2048</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buffer </a:t>
            </a:r>
            <a:r>
              <a:rPr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缓冲区数组</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当前指针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缓冲区容量</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buffer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maxSize(sz)</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current(0)</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T[sz]</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(data</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buffer()</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4">
            <a:extLst>
              <a:ext uri="{FF2B5EF4-FFF2-40B4-BE49-F238E27FC236}">
                <a16:creationId xmlns:a16="http://schemas.microsoft.com/office/drawing/2014/main" id="{145D66C9-920B-4B5D-AAE0-E9D773B8703E}"/>
              </a:ext>
            </a:extLst>
          </p:cNvPr>
          <p:cNvSpPr>
            <a:spLocks noGrp="1"/>
          </p:cNvSpPr>
          <p:nvPr>
            <p:ph type="sldNum" sz="quarter" idx="11"/>
          </p:nvPr>
        </p:nvSpPr>
        <p:spPr/>
        <p:txBody>
          <a:bodyPr/>
          <a:lstStyle/>
          <a:p>
            <a:fld id="{0E18182B-F411-4885-9018-6CA69C7FD778}" type="slidenum">
              <a:rPr lang="en-US" altLang="zh-CN"/>
              <a:pPr/>
              <a:t>180</a:t>
            </a:fld>
            <a:endParaRPr lang="en-US" altLang="zh-CN"/>
          </a:p>
        </p:txBody>
      </p:sp>
      <p:sp>
        <p:nvSpPr>
          <p:cNvPr id="860165" name="Text Box 5">
            <a:extLst>
              <a:ext uri="{FF2B5EF4-FFF2-40B4-BE49-F238E27FC236}">
                <a16:creationId xmlns:a16="http://schemas.microsoft.com/office/drawing/2014/main" id="{F7068880-E178-4A31-B58C-32684480EE1B}"/>
              </a:ext>
            </a:extLst>
          </p:cNvPr>
          <p:cNvSpPr txBox="1">
            <a:spLocks noChangeArrowheads="1"/>
          </p:cNvSpPr>
          <p:nvPr/>
        </p:nvSpPr>
        <p:spPr bwMode="auto">
          <a:xfrm>
            <a:off x="396875" y="3357563"/>
            <a:ext cx="2411413"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600" b="1"/>
              <a:t>删除关键码</a:t>
            </a:r>
            <a:r>
              <a:rPr lang="en-US" altLang="zh-CN" sz="2600" b="1"/>
              <a:t>74, 78, </a:t>
            </a:r>
            <a:r>
              <a:rPr lang="zh-CN" altLang="en-US" sz="2600" b="1"/>
              <a:t>结点合并</a:t>
            </a:r>
          </a:p>
        </p:txBody>
      </p:sp>
      <p:grpSp>
        <p:nvGrpSpPr>
          <p:cNvPr id="860284" name="Group 124">
            <a:extLst>
              <a:ext uri="{FF2B5EF4-FFF2-40B4-BE49-F238E27FC236}">
                <a16:creationId xmlns:a16="http://schemas.microsoft.com/office/drawing/2014/main" id="{E5389258-8D84-4388-B457-AE6C7F0BEF82}"/>
              </a:ext>
            </a:extLst>
          </p:cNvPr>
          <p:cNvGrpSpPr>
            <a:grpSpLocks/>
          </p:cNvGrpSpPr>
          <p:nvPr/>
        </p:nvGrpSpPr>
        <p:grpSpPr bwMode="auto">
          <a:xfrm>
            <a:off x="98425" y="620713"/>
            <a:ext cx="8902700" cy="2528887"/>
            <a:chOff x="68" y="2132"/>
            <a:chExt cx="5608" cy="1593"/>
          </a:xfrm>
        </p:grpSpPr>
        <p:grpSp>
          <p:nvGrpSpPr>
            <p:cNvPr id="860285" name="Group 125">
              <a:extLst>
                <a:ext uri="{FF2B5EF4-FFF2-40B4-BE49-F238E27FC236}">
                  <a16:creationId xmlns:a16="http://schemas.microsoft.com/office/drawing/2014/main" id="{CC31FACF-E815-4F1E-81ED-09A6A0A82562}"/>
                </a:ext>
              </a:extLst>
            </p:cNvPr>
            <p:cNvGrpSpPr>
              <a:grpSpLocks/>
            </p:cNvGrpSpPr>
            <p:nvPr/>
          </p:nvGrpSpPr>
          <p:grpSpPr bwMode="auto">
            <a:xfrm>
              <a:off x="68" y="2758"/>
              <a:ext cx="5608" cy="967"/>
              <a:chOff x="87" y="1071"/>
              <a:chExt cx="5608" cy="967"/>
            </a:xfrm>
          </p:grpSpPr>
          <p:grpSp>
            <p:nvGrpSpPr>
              <p:cNvPr id="860286" name="Group 126">
                <a:extLst>
                  <a:ext uri="{FF2B5EF4-FFF2-40B4-BE49-F238E27FC236}">
                    <a16:creationId xmlns:a16="http://schemas.microsoft.com/office/drawing/2014/main" id="{6DECA39C-977C-49A2-8334-D664AAD8143E}"/>
                  </a:ext>
                </a:extLst>
              </p:cNvPr>
              <p:cNvGrpSpPr>
                <a:grpSpLocks/>
              </p:cNvGrpSpPr>
              <p:nvPr/>
            </p:nvGrpSpPr>
            <p:grpSpPr bwMode="auto">
              <a:xfrm>
                <a:off x="87" y="1692"/>
                <a:ext cx="1047" cy="332"/>
                <a:chOff x="87" y="1692"/>
                <a:chExt cx="1047" cy="332"/>
              </a:xfrm>
            </p:grpSpPr>
            <p:sp>
              <p:nvSpPr>
                <p:cNvPr id="860287" name="Line 127">
                  <a:extLst>
                    <a:ext uri="{FF2B5EF4-FFF2-40B4-BE49-F238E27FC236}">
                      <a16:creationId xmlns:a16="http://schemas.microsoft.com/office/drawing/2014/main" id="{D9AE5F52-96BB-4C93-AE45-1B80199F7D56}"/>
                    </a:ext>
                  </a:extLst>
                </p:cNvPr>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88" name="Rectangle 128" descr="羊皮纸">
                  <a:extLst>
                    <a:ext uri="{FF2B5EF4-FFF2-40B4-BE49-F238E27FC236}">
                      <a16:creationId xmlns:a16="http://schemas.microsoft.com/office/drawing/2014/main" id="{8CF20FEA-D05B-46A4-874D-9D31FFDB7A39}"/>
                    </a:ext>
                  </a:extLst>
                </p:cNvPr>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289" name="Text Box 129">
                  <a:extLst>
                    <a:ext uri="{FF2B5EF4-FFF2-40B4-BE49-F238E27FC236}">
                      <a16:creationId xmlns:a16="http://schemas.microsoft.com/office/drawing/2014/main" id="{06A36F25-37AF-40A1-8623-BF2E30D680D6}"/>
                    </a:ext>
                  </a:extLst>
                </p:cNvPr>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a:t>
                  </a:r>
                  <a:r>
                    <a:rPr lang="en-US" altLang="zh-CN" sz="2200" b="1">
                      <a:solidFill>
                        <a:schemeClr val="tx2"/>
                      </a:solidFill>
                      <a:latin typeface="Arial Narrow" panose="020B0606020202030204" pitchFamily="34" charset="0"/>
                      <a:ea typeface="宋体" panose="02010600030101010101" pitchFamily="2" charset="-122"/>
                    </a:rPr>
                    <a:t>18</a:t>
                  </a:r>
                  <a:r>
                    <a:rPr lang="en-US" altLang="zh-CN" sz="2200" b="1">
                      <a:latin typeface="Arial Narrow" panose="020B0606020202030204" pitchFamily="34" charset="0"/>
                      <a:ea typeface="宋体" panose="02010600030101010101" pitchFamily="2" charset="-122"/>
                    </a:rPr>
                    <a:t> </a:t>
                  </a:r>
                  <a:endParaRPr lang="en-US" altLang="zh-CN" sz="2200" b="1">
                    <a:latin typeface="Arial Narrow" panose="020B0606020202030204" pitchFamily="34" charset="0"/>
                  </a:endParaRPr>
                </a:p>
              </p:txBody>
            </p:sp>
          </p:grpSp>
          <p:grpSp>
            <p:nvGrpSpPr>
              <p:cNvPr id="860290" name="Group 130">
                <a:extLst>
                  <a:ext uri="{FF2B5EF4-FFF2-40B4-BE49-F238E27FC236}">
                    <a16:creationId xmlns:a16="http://schemas.microsoft.com/office/drawing/2014/main" id="{39DAD8B4-8C3B-49F7-9B7A-B950EDDE0106}"/>
                  </a:ext>
                </a:extLst>
              </p:cNvPr>
              <p:cNvGrpSpPr>
                <a:grpSpLocks/>
              </p:cNvGrpSpPr>
              <p:nvPr/>
            </p:nvGrpSpPr>
            <p:grpSpPr bwMode="auto">
              <a:xfrm>
                <a:off x="1020" y="1692"/>
                <a:ext cx="1021" cy="332"/>
                <a:chOff x="1020" y="1692"/>
                <a:chExt cx="1021" cy="332"/>
              </a:xfrm>
            </p:grpSpPr>
            <p:sp>
              <p:nvSpPr>
                <p:cNvPr id="860291" name="Line 131">
                  <a:extLst>
                    <a:ext uri="{FF2B5EF4-FFF2-40B4-BE49-F238E27FC236}">
                      <a16:creationId xmlns:a16="http://schemas.microsoft.com/office/drawing/2014/main" id="{01A7DECB-38B2-435B-8A11-B090A0607CBD}"/>
                    </a:ext>
                  </a:extLst>
                </p:cNvPr>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92" name="Rectangle 132" descr="羊皮纸">
                  <a:extLst>
                    <a:ext uri="{FF2B5EF4-FFF2-40B4-BE49-F238E27FC236}">
                      <a16:creationId xmlns:a16="http://schemas.microsoft.com/office/drawing/2014/main" id="{6A11B219-48A4-4972-8FBC-3C0A0788AEA7}"/>
                    </a:ext>
                  </a:extLst>
                </p:cNvPr>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293" name="Text Box 133">
                  <a:extLst>
                    <a:ext uri="{FF2B5EF4-FFF2-40B4-BE49-F238E27FC236}">
                      <a16:creationId xmlns:a16="http://schemas.microsoft.com/office/drawing/2014/main" id="{2E291B93-77EE-4961-9BD1-642D09DF375B}"/>
                    </a:ext>
                  </a:extLst>
                </p:cNvPr>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 22 27 34 </a:t>
                  </a:r>
                  <a:endParaRPr lang="en-US" altLang="zh-CN" sz="2200" b="1">
                    <a:latin typeface="Arial Narrow" panose="020B0606020202030204" pitchFamily="34" charset="0"/>
                  </a:endParaRPr>
                </a:p>
              </p:txBody>
            </p:sp>
          </p:grpSp>
          <p:grpSp>
            <p:nvGrpSpPr>
              <p:cNvPr id="860294" name="Group 134">
                <a:extLst>
                  <a:ext uri="{FF2B5EF4-FFF2-40B4-BE49-F238E27FC236}">
                    <a16:creationId xmlns:a16="http://schemas.microsoft.com/office/drawing/2014/main" id="{703DB8A6-2D3B-49D9-BFF3-B3BB51AD6906}"/>
                  </a:ext>
                </a:extLst>
              </p:cNvPr>
              <p:cNvGrpSpPr>
                <a:grpSpLocks/>
              </p:cNvGrpSpPr>
              <p:nvPr/>
            </p:nvGrpSpPr>
            <p:grpSpPr bwMode="auto">
              <a:xfrm>
                <a:off x="1995" y="1692"/>
                <a:ext cx="1034" cy="332"/>
                <a:chOff x="1995" y="1692"/>
                <a:chExt cx="1034" cy="332"/>
              </a:xfrm>
            </p:grpSpPr>
            <p:sp>
              <p:nvSpPr>
                <p:cNvPr id="860295" name="Line 135">
                  <a:extLst>
                    <a:ext uri="{FF2B5EF4-FFF2-40B4-BE49-F238E27FC236}">
                      <a16:creationId xmlns:a16="http://schemas.microsoft.com/office/drawing/2014/main" id="{268B1494-5358-458F-9193-58CFAC0E64E6}"/>
                    </a:ext>
                  </a:extLst>
                </p:cNvPr>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96" name="Rectangle 136" descr="羊皮纸">
                  <a:extLst>
                    <a:ext uri="{FF2B5EF4-FFF2-40B4-BE49-F238E27FC236}">
                      <a16:creationId xmlns:a16="http://schemas.microsoft.com/office/drawing/2014/main" id="{A341DF4F-0A63-4AB6-BEB1-FD2DE0ADAD35}"/>
                    </a:ext>
                  </a:extLst>
                </p:cNvPr>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297" name="Text Box 137">
                  <a:extLst>
                    <a:ext uri="{FF2B5EF4-FFF2-40B4-BE49-F238E27FC236}">
                      <a16:creationId xmlns:a16="http://schemas.microsoft.com/office/drawing/2014/main" id="{8D6C910C-E890-4441-A4E2-0B6B9258DD76}"/>
                    </a:ext>
                  </a:extLst>
                </p:cNvPr>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60298" name="Group 138">
                <a:extLst>
                  <a:ext uri="{FF2B5EF4-FFF2-40B4-BE49-F238E27FC236}">
                    <a16:creationId xmlns:a16="http://schemas.microsoft.com/office/drawing/2014/main" id="{233876C4-640F-4774-B642-283669012C16}"/>
                  </a:ext>
                </a:extLst>
              </p:cNvPr>
              <p:cNvGrpSpPr>
                <a:grpSpLocks/>
              </p:cNvGrpSpPr>
              <p:nvPr/>
            </p:nvGrpSpPr>
            <p:grpSpPr bwMode="auto">
              <a:xfrm>
                <a:off x="2898" y="1692"/>
                <a:ext cx="1061" cy="332"/>
                <a:chOff x="2898" y="1692"/>
                <a:chExt cx="1061" cy="332"/>
              </a:xfrm>
            </p:grpSpPr>
            <p:sp>
              <p:nvSpPr>
                <p:cNvPr id="860299" name="Line 139">
                  <a:extLst>
                    <a:ext uri="{FF2B5EF4-FFF2-40B4-BE49-F238E27FC236}">
                      <a16:creationId xmlns:a16="http://schemas.microsoft.com/office/drawing/2014/main" id="{FCBDAACA-04AC-4324-BEBA-9F9B074CFF61}"/>
                    </a:ext>
                  </a:extLst>
                </p:cNvPr>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00" name="Rectangle 140" descr="羊皮纸">
                  <a:extLst>
                    <a:ext uri="{FF2B5EF4-FFF2-40B4-BE49-F238E27FC236}">
                      <a16:creationId xmlns:a16="http://schemas.microsoft.com/office/drawing/2014/main" id="{80397E52-445C-447E-B257-108FA3A6147F}"/>
                    </a:ext>
                  </a:extLst>
                </p:cNvPr>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01" name="Text Box 141">
                  <a:extLst>
                    <a:ext uri="{FF2B5EF4-FFF2-40B4-BE49-F238E27FC236}">
                      <a16:creationId xmlns:a16="http://schemas.microsoft.com/office/drawing/2014/main" id="{1A2D8B0C-AF96-4404-A59B-3172258610B1}"/>
                    </a:ext>
                  </a:extLst>
                </p:cNvPr>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grpSp>
            <p:nvGrpSpPr>
              <p:cNvPr id="860302" name="Group 142">
                <a:extLst>
                  <a:ext uri="{FF2B5EF4-FFF2-40B4-BE49-F238E27FC236}">
                    <a16:creationId xmlns:a16="http://schemas.microsoft.com/office/drawing/2014/main" id="{8911A5FF-ED6D-4C44-A526-3893CFDBF40A}"/>
                  </a:ext>
                </a:extLst>
              </p:cNvPr>
              <p:cNvGrpSpPr>
                <a:grpSpLocks/>
              </p:cNvGrpSpPr>
              <p:nvPr/>
            </p:nvGrpSpPr>
            <p:grpSpPr bwMode="auto">
              <a:xfrm>
                <a:off x="3828" y="1706"/>
                <a:ext cx="1048" cy="332"/>
                <a:chOff x="3828" y="1706"/>
                <a:chExt cx="1048" cy="332"/>
              </a:xfrm>
            </p:grpSpPr>
            <p:sp>
              <p:nvSpPr>
                <p:cNvPr id="860303" name="Line 143">
                  <a:extLst>
                    <a:ext uri="{FF2B5EF4-FFF2-40B4-BE49-F238E27FC236}">
                      <a16:creationId xmlns:a16="http://schemas.microsoft.com/office/drawing/2014/main" id="{E8BC8C76-BC91-4204-BC00-A825A4CA8294}"/>
                    </a:ext>
                  </a:extLst>
                </p:cNvPr>
                <p:cNvSpPr>
                  <a:spLocks noChangeShapeType="1"/>
                </p:cNvSpPr>
                <p:nvPr/>
              </p:nvSpPr>
              <p:spPr bwMode="auto">
                <a:xfrm>
                  <a:off x="3828"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04" name="Rectangle 144" descr="羊皮纸">
                  <a:extLst>
                    <a:ext uri="{FF2B5EF4-FFF2-40B4-BE49-F238E27FC236}">
                      <a16:creationId xmlns:a16="http://schemas.microsoft.com/office/drawing/2014/main" id="{BDD5219A-32AD-485A-8363-14B9D14C94F3}"/>
                    </a:ext>
                  </a:extLst>
                </p:cNvPr>
                <p:cNvSpPr>
                  <a:spLocks noChangeArrowheads="1"/>
                </p:cNvSpPr>
                <p:nvPr/>
              </p:nvSpPr>
              <p:spPr bwMode="auto">
                <a:xfrm>
                  <a:off x="401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05" name="Text Box 145">
                  <a:extLst>
                    <a:ext uri="{FF2B5EF4-FFF2-40B4-BE49-F238E27FC236}">
                      <a16:creationId xmlns:a16="http://schemas.microsoft.com/office/drawing/2014/main" id="{29ED337F-116D-4D09-8A46-BAF40F953B3A}"/>
                    </a:ext>
                  </a:extLst>
                </p:cNvPr>
                <p:cNvSpPr txBox="1">
                  <a:spLocks noChangeArrowheads="1"/>
                </p:cNvSpPr>
                <p:nvPr/>
              </p:nvSpPr>
              <p:spPr bwMode="auto">
                <a:xfrm>
                  <a:off x="3979" y="1706"/>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72 74 78  </a:t>
                  </a:r>
                  <a:endParaRPr lang="en-US" altLang="zh-CN" sz="2200" b="1">
                    <a:latin typeface="Arial Narrow" panose="020B0606020202030204" pitchFamily="34" charset="0"/>
                  </a:endParaRPr>
                </a:p>
              </p:txBody>
            </p:sp>
          </p:grpSp>
          <p:grpSp>
            <p:nvGrpSpPr>
              <p:cNvPr id="860306" name="Group 146">
                <a:extLst>
                  <a:ext uri="{FF2B5EF4-FFF2-40B4-BE49-F238E27FC236}">
                    <a16:creationId xmlns:a16="http://schemas.microsoft.com/office/drawing/2014/main" id="{D2DB241E-1C8D-4B15-90E4-A9883F7A741F}"/>
                  </a:ext>
                </a:extLst>
              </p:cNvPr>
              <p:cNvGrpSpPr>
                <a:grpSpLocks/>
              </p:cNvGrpSpPr>
              <p:nvPr/>
            </p:nvGrpSpPr>
            <p:grpSpPr bwMode="auto">
              <a:xfrm>
                <a:off x="4767" y="1706"/>
                <a:ext cx="928" cy="332"/>
                <a:chOff x="4767" y="1706"/>
                <a:chExt cx="928" cy="332"/>
              </a:xfrm>
            </p:grpSpPr>
            <p:sp>
              <p:nvSpPr>
                <p:cNvPr id="860307" name="Line 147">
                  <a:extLst>
                    <a:ext uri="{FF2B5EF4-FFF2-40B4-BE49-F238E27FC236}">
                      <a16:creationId xmlns:a16="http://schemas.microsoft.com/office/drawing/2014/main" id="{EF5B94E0-0A9C-48CA-905E-4E410090B2A0}"/>
                    </a:ext>
                  </a:extLst>
                </p:cNvPr>
                <p:cNvSpPr>
                  <a:spLocks noChangeShapeType="1"/>
                </p:cNvSpPr>
                <p:nvPr/>
              </p:nvSpPr>
              <p:spPr bwMode="auto">
                <a:xfrm>
                  <a:off x="4767" y="1837"/>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08" name="Rectangle 148" descr="羊皮纸">
                  <a:extLst>
                    <a:ext uri="{FF2B5EF4-FFF2-40B4-BE49-F238E27FC236}">
                      <a16:creationId xmlns:a16="http://schemas.microsoft.com/office/drawing/2014/main" id="{368A2D8C-D610-4EEA-BE8A-591A1067AB99}"/>
                    </a:ext>
                  </a:extLst>
                </p:cNvPr>
                <p:cNvSpPr>
                  <a:spLocks noChangeArrowheads="1"/>
                </p:cNvSpPr>
                <p:nvPr/>
              </p:nvSpPr>
              <p:spPr bwMode="auto">
                <a:xfrm>
                  <a:off x="4941"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09" name="Text Box 149">
                  <a:extLst>
                    <a:ext uri="{FF2B5EF4-FFF2-40B4-BE49-F238E27FC236}">
                      <a16:creationId xmlns:a16="http://schemas.microsoft.com/office/drawing/2014/main" id="{24BF1449-2C00-4109-BE6A-09B428BDDB72}"/>
                    </a:ext>
                  </a:extLst>
                </p:cNvPr>
                <p:cNvSpPr txBox="1">
                  <a:spLocks noChangeArrowheads="1"/>
                </p:cNvSpPr>
                <p:nvPr/>
              </p:nvSpPr>
              <p:spPr bwMode="auto">
                <a:xfrm>
                  <a:off x="4931" y="1706"/>
                  <a:ext cx="69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81 84 </a:t>
                  </a:r>
                  <a:endParaRPr lang="en-US" altLang="zh-CN" sz="2200" b="1">
                    <a:latin typeface="Arial Narrow" panose="020B0606020202030204" pitchFamily="34" charset="0"/>
                  </a:endParaRPr>
                </a:p>
              </p:txBody>
            </p:sp>
          </p:grpSp>
          <p:grpSp>
            <p:nvGrpSpPr>
              <p:cNvPr id="860310" name="Group 150">
                <a:extLst>
                  <a:ext uri="{FF2B5EF4-FFF2-40B4-BE49-F238E27FC236}">
                    <a16:creationId xmlns:a16="http://schemas.microsoft.com/office/drawing/2014/main" id="{58A2B009-EFBF-491B-9726-BA0038799FC1}"/>
                  </a:ext>
                </a:extLst>
              </p:cNvPr>
              <p:cNvGrpSpPr>
                <a:grpSpLocks/>
              </p:cNvGrpSpPr>
              <p:nvPr/>
            </p:nvGrpSpPr>
            <p:grpSpPr bwMode="auto">
              <a:xfrm>
                <a:off x="1169" y="1071"/>
                <a:ext cx="897" cy="332"/>
                <a:chOff x="1169" y="1071"/>
                <a:chExt cx="897" cy="332"/>
              </a:xfrm>
            </p:grpSpPr>
            <p:sp>
              <p:nvSpPr>
                <p:cNvPr id="860311" name="Rectangle 151" descr="羊皮纸">
                  <a:extLst>
                    <a:ext uri="{FF2B5EF4-FFF2-40B4-BE49-F238E27FC236}">
                      <a16:creationId xmlns:a16="http://schemas.microsoft.com/office/drawing/2014/main" id="{8E08E95E-1464-4EF2-8615-E12494D24863}"/>
                    </a:ext>
                  </a:extLst>
                </p:cNvPr>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12" name="Text Box 152">
                  <a:extLst>
                    <a:ext uri="{FF2B5EF4-FFF2-40B4-BE49-F238E27FC236}">
                      <a16:creationId xmlns:a16="http://schemas.microsoft.com/office/drawing/2014/main" id="{7A5E6CDD-D638-443A-954C-8C8C8E1A5A32}"/>
                    </a:ext>
                  </a:extLst>
                </p:cNvPr>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solidFill>
                        <a:schemeClr val="tx2"/>
                      </a:solidFill>
                      <a:latin typeface="Arial Narrow" panose="020B0606020202030204" pitchFamily="34" charset="0"/>
                      <a:ea typeface="宋体" panose="02010600030101010101" pitchFamily="2" charset="-122"/>
                    </a:rPr>
                    <a:t>18</a:t>
                  </a:r>
                  <a:r>
                    <a:rPr lang="en-US" altLang="zh-CN" sz="2100" b="1">
                      <a:latin typeface="Arial Narrow" panose="020B0606020202030204" pitchFamily="34" charset="0"/>
                      <a:ea typeface="宋体" panose="02010600030101010101" pitchFamily="2" charset="-122"/>
                    </a:rPr>
                    <a:t> 34 47 67</a:t>
                  </a:r>
                  <a:r>
                    <a:rPr lang="en-US" altLang="zh-CN" sz="900">
                      <a:ea typeface="宋体" panose="02010600030101010101" pitchFamily="2" charset="-122"/>
                    </a:rPr>
                    <a:t> </a:t>
                  </a:r>
                  <a:endParaRPr lang="en-US" altLang="zh-CN"/>
                </a:p>
              </p:txBody>
            </p:sp>
          </p:grpSp>
          <p:sp>
            <p:nvSpPr>
              <p:cNvPr id="860313" name="Line 153">
                <a:extLst>
                  <a:ext uri="{FF2B5EF4-FFF2-40B4-BE49-F238E27FC236}">
                    <a16:creationId xmlns:a16="http://schemas.microsoft.com/office/drawing/2014/main" id="{D6541196-21DA-48C6-BDB9-8A27DA6A53B7}"/>
                  </a:ext>
                </a:extLst>
              </p:cNvPr>
              <p:cNvSpPr>
                <a:spLocks noChangeShapeType="1"/>
              </p:cNvSpPr>
              <p:nvPr/>
            </p:nvSpPr>
            <p:spPr bwMode="auto">
              <a:xfrm flipH="1">
                <a:off x="434" y="1314"/>
                <a:ext cx="88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14" name="Line 154">
                <a:extLst>
                  <a:ext uri="{FF2B5EF4-FFF2-40B4-BE49-F238E27FC236}">
                    <a16:creationId xmlns:a16="http://schemas.microsoft.com/office/drawing/2014/main" id="{C4467A78-A630-46D7-BCE9-D2E48467A3F1}"/>
                  </a:ext>
                </a:extLst>
              </p:cNvPr>
              <p:cNvSpPr>
                <a:spLocks noChangeShapeType="1"/>
              </p:cNvSpPr>
              <p:nvPr/>
            </p:nvSpPr>
            <p:spPr bwMode="auto">
              <a:xfrm flipH="1">
                <a:off x="1362" y="1309"/>
                <a:ext cx="143"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15" name="Line 155">
                <a:extLst>
                  <a:ext uri="{FF2B5EF4-FFF2-40B4-BE49-F238E27FC236}">
                    <a16:creationId xmlns:a16="http://schemas.microsoft.com/office/drawing/2014/main" id="{7898BEB9-10B3-4B44-BF93-3C7B727FF755}"/>
                  </a:ext>
                </a:extLst>
              </p:cNvPr>
              <p:cNvSpPr>
                <a:spLocks noChangeShapeType="1"/>
              </p:cNvSpPr>
              <p:nvPr/>
            </p:nvSpPr>
            <p:spPr bwMode="auto">
              <a:xfrm>
                <a:off x="1673" y="1314"/>
                <a:ext cx="642"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16" name="Line 156">
                <a:extLst>
                  <a:ext uri="{FF2B5EF4-FFF2-40B4-BE49-F238E27FC236}">
                    <a16:creationId xmlns:a16="http://schemas.microsoft.com/office/drawing/2014/main" id="{34E69C36-CC08-4349-9469-119E3902DC8D}"/>
                  </a:ext>
                </a:extLst>
              </p:cNvPr>
              <p:cNvSpPr>
                <a:spLocks noChangeShapeType="1"/>
              </p:cNvSpPr>
              <p:nvPr/>
            </p:nvSpPr>
            <p:spPr bwMode="auto">
              <a:xfrm>
                <a:off x="1861" y="1314"/>
                <a:ext cx="139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60317" name="Group 157">
                <a:extLst>
                  <a:ext uri="{FF2B5EF4-FFF2-40B4-BE49-F238E27FC236}">
                    <a16:creationId xmlns:a16="http://schemas.microsoft.com/office/drawing/2014/main" id="{D29D0594-D672-4279-8806-204AFA936B61}"/>
                  </a:ext>
                </a:extLst>
              </p:cNvPr>
              <p:cNvGrpSpPr>
                <a:grpSpLocks/>
              </p:cNvGrpSpPr>
              <p:nvPr/>
            </p:nvGrpSpPr>
            <p:grpSpPr bwMode="auto">
              <a:xfrm>
                <a:off x="4364" y="1094"/>
                <a:ext cx="897" cy="332"/>
                <a:chOff x="4364" y="1094"/>
                <a:chExt cx="897" cy="332"/>
              </a:xfrm>
            </p:grpSpPr>
            <p:sp>
              <p:nvSpPr>
                <p:cNvPr id="860318" name="Rectangle 158" descr="羊皮纸">
                  <a:extLst>
                    <a:ext uri="{FF2B5EF4-FFF2-40B4-BE49-F238E27FC236}">
                      <a16:creationId xmlns:a16="http://schemas.microsoft.com/office/drawing/2014/main" id="{EF065DFF-557B-490F-827A-8D58ED59B3FE}"/>
                    </a:ext>
                  </a:extLst>
                </p:cNvPr>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19" name="Text Box 159">
                  <a:extLst>
                    <a:ext uri="{FF2B5EF4-FFF2-40B4-BE49-F238E27FC236}">
                      <a16:creationId xmlns:a16="http://schemas.microsoft.com/office/drawing/2014/main" id="{BCACB070-29F5-4589-899B-48D3F2F030D8}"/>
                    </a:ext>
                  </a:extLst>
                </p:cNvPr>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78 84</a:t>
                  </a:r>
                  <a:r>
                    <a:rPr lang="en-US" altLang="zh-CN" sz="900">
                      <a:ea typeface="宋体" panose="02010600030101010101" pitchFamily="2" charset="-122"/>
                    </a:rPr>
                    <a:t> </a:t>
                  </a:r>
                  <a:endParaRPr lang="en-US" altLang="zh-CN"/>
                </a:p>
              </p:txBody>
            </p:sp>
          </p:grpSp>
          <p:sp>
            <p:nvSpPr>
              <p:cNvPr id="860320" name="Line 160">
                <a:extLst>
                  <a:ext uri="{FF2B5EF4-FFF2-40B4-BE49-F238E27FC236}">
                    <a16:creationId xmlns:a16="http://schemas.microsoft.com/office/drawing/2014/main" id="{279128B1-4117-499D-8B95-FB24AB8FF01E}"/>
                  </a:ext>
                </a:extLst>
              </p:cNvPr>
              <p:cNvSpPr>
                <a:spLocks noChangeShapeType="1"/>
              </p:cNvSpPr>
              <p:nvPr/>
            </p:nvSpPr>
            <p:spPr bwMode="auto">
              <a:xfrm flipH="1">
                <a:off x="4153" y="1314"/>
                <a:ext cx="320"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21" name="Line 161">
                <a:extLst>
                  <a:ext uri="{FF2B5EF4-FFF2-40B4-BE49-F238E27FC236}">
                    <a16:creationId xmlns:a16="http://schemas.microsoft.com/office/drawing/2014/main" id="{85F4DAE7-96AA-4E7B-A13B-8E3CFDA300FD}"/>
                  </a:ext>
                </a:extLst>
              </p:cNvPr>
              <p:cNvSpPr>
                <a:spLocks noChangeShapeType="1"/>
              </p:cNvSpPr>
              <p:nvPr/>
            </p:nvSpPr>
            <p:spPr bwMode="auto">
              <a:xfrm>
                <a:off x="4650" y="1314"/>
                <a:ext cx="455" cy="396"/>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60322" name="Group 162">
              <a:extLst>
                <a:ext uri="{FF2B5EF4-FFF2-40B4-BE49-F238E27FC236}">
                  <a16:creationId xmlns:a16="http://schemas.microsoft.com/office/drawing/2014/main" id="{2A4739FE-2E90-4DFC-A8B3-15C775EE0715}"/>
                </a:ext>
              </a:extLst>
            </p:cNvPr>
            <p:cNvGrpSpPr>
              <a:grpSpLocks/>
            </p:cNvGrpSpPr>
            <p:nvPr/>
          </p:nvGrpSpPr>
          <p:grpSpPr bwMode="auto">
            <a:xfrm>
              <a:off x="2598" y="2132"/>
              <a:ext cx="898" cy="332"/>
              <a:chOff x="2617" y="445"/>
              <a:chExt cx="898" cy="332"/>
            </a:xfrm>
          </p:grpSpPr>
          <p:sp>
            <p:nvSpPr>
              <p:cNvPr id="860323" name="Rectangle 163" descr="羊皮纸">
                <a:extLst>
                  <a:ext uri="{FF2B5EF4-FFF2-40B4-BE49-F238E27FC236}">
                    <a16:creationId xmlns:a16="http://schemas.microsoft.com/office/drawing/2014/main" id="{CDF59CE5-37B8-4CF8-8B90-2DCD51BDF33B}"/>
                  </a:ext>
                </a:extLst>
              </p:cNvPr>
              <p:cNvSpPr>
                <a:spLocks noChangeArrowheads="1"/>
              </p:cNvSpPr>
              <p:nvPr/>
            </p:nvSpPr>
            <p:spPr bwMode="auto">
              <a:xfrm>
                <a:off x="2653" y="467"/>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24" name="Text Box 164">
                <a:extLst>
                  <a:ext uri="{FF2B5EF4-FFF2-40B4-BE49-F238E27FC236}">
                    <a16:creationId xmlns:a16="http://schemas.microsoft.com/office/drawing/2014/main" id="{179BBC07-808C-4CF4-B81D-E52B2C70E05F}"/>
                  </a:ext>
                </a:extLst>
              </p:cNvPr>
              <p:cNvSpPr txBox="1">
                <a:spLocks noChangeArrowheads="1"/>
              </p:cNvSpPr>
              <p:nvPr/>
            </p:nvSpPr>
            <p:spPr bwMode="auto">
              <a:xfrm>
                <a:off x="2617" y="445"/>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67 84 </a:t>
                </a:r>
                <a:endParaRPr lang="en-US" altLang="zh-CN" sz="2200" b="1">
                  <a:latin typeface="Arial Narrow" panose="020B0606020202030204" pitchFamily="34" charset="0"/>
                </a:endParaRPr>
              </a:p>
            </p:txBody>
          </p:sp>
        </p:grpSp>
        <p:sp>
          <p:nvSpPr>
            <p:cNvPr id="860325" name="Line 165">
              <a:extLst>
                <a:ext uri="{FF2B5EF4-FFF2-40B4-BE49-F238E27FC236}">
                  <a16:creationId xmlns:a16="http://schemas.microsoft.com/office/drawing/2014/main" id="{1B91AD24-AD65-446B-8E4A-9732B5CADE50}"/>
                </a:ext>
              </a:extLst>
            </p:cNvPr>
            <p:cNvSpPr>
              <a:spLocks noChangeShapeType="1"/>
            </p:cNvSpPr>
            <p:nvPr/>
          </p:nvSpPr>
          <p:spPr bwMode="auto">
            <a:xfrm flipH="1">
              <a:off x="1355" y="2373"/>
              <a:ext cx="1383" cy="382"/>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26" name="Line 166">
              <a:extLst>
                <a:ext uri="{FF2B5EF4-FFF2-40B4-BE49-F238E27FC236}">
                  <a16:creationId xmlns:a16="http://schemas.microsoft.com/office/drawing/2014/main" id="{FFE47C4D-B84B-4FD5-8409-7D8CAC6C2005}"/>
                </a:ext>
              </a:extLst>
            </p:cNvPr>
            <p:cNvSpPr>
              <a:spLocks noChangeShapeType="1"/>
            </p:cNvSpPr>
            <p:nvPr/>
          </p:nvSpPr>
          <p:spPr bwMode="auto">
            <a:xfrm>
              <a:off x="2906" y="2376"/>
              <a:ext cx="1565" cy="40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60329" name="Group 169">
            <a:extLst>
              <a:ext uri="{FF2B5EF4-FFF2-40B4-BE49-F238E27FC236}">
                <a16:creationId xmlns:a16="http://schemas.microsoft.com/office/drawing/2014/main" id="{9DE63C73-5062-4B03-8067-EED7727DF83A}"/>
              </a:ext>
            </a:extLst>
          </p:cNvPr>
          <p:cNvGrpSpPr>
            <a:grpSpLocks/>
          </p:cNvGrpSpPr>
          <p:nvPr/>
        </p:nvGrpSpPr>
        <p:grpSpPr bwMode="auto">
          <a:xfrm>
            <a:off x="98425" y="5408613"/>
            <a:ext cx="1662113" cy="527050"/>
            <a:chOff x="87" y="1692"/>
            <a:chExt cx="1047" cy="332"/>
          </a:xfrm>
        </p:grpSpPr>
        <p:sp>
          <p:nvSpPr>
            <p:cNvPr id="860330" name="Line 170">
              <a:extLst>
                <a:ext uri="{FF2B5EF4-FFF2-40B4-BE49-F238E27FC236}">
                  <a16:creationId xmlns:a16="http://schemas.microsoft.com/office/drawing/2014/main" id="{FBB1EAC6-7A49-412F-8CA8-3376259C10B0}"/>
                </a:ext>
              </a:extLst>
            </p:cNvPr>
            <p:cNvSpPr>
              <a:spLocks noChangeShapeType="1"/>
            </p:cNvSpPr>
            <p:nvPr/>
          </p:nvSpPr>
          <p:spPr bwMode="auto">
            <a:xfrm>
              <a:off x="87" y="1842"/>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31" name="Rectangle 171" descr="羊皮纸">
              <a:extLst>
                <a:ext uri="{FF2B5EF4-FFF2-40B4-BE49-F238E27FC236}">
                  <a16:creationId xmlns:a16="http://schemas.microsoft.com/office/drawing/2014/main" id="{3964EAC2-7F4A-4AF3-9C97-E022E1D3D491}"/>
                </a:ext>
              </a:extLst>
            </p:cNvPr>
            <p:cNvSpPr>
              <a:spLocks noChangeArrowheads="1"/>
            </p:cNvSpPr>
            <p:nvPr/>
          </p:nvSpPr>
          <p:spPr bwMode="auto">
            <a:xfrm>
              <a:off x="270" y="1715"/>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32" name="Text Box 172">
              <a:extLst>
                <a:ext uri="{FF2B5EF4-FFF2-40B4-BE49-F238E27FC236}">
                  <a16:creationId xmlns:a16="http://schemas.microsoft.com/office/drawing/2014/main" id="{FB6C717E-392B-4780-955F-5311F6808ED8}"/>
                </a:ext>
              </a:extLst>
            </p:cNvPr>
            <p:cNvSpPr txBox="1">
              <a:spLocks noChangeArrowheads="1"/>
            </p:cNvSpPr>
            <p:nvPr/>
          </p:nvSpPr>
          <p:spPr bwMode="auto">
            <a:xfrm>
              <a:off x="237"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10 </a:t>
              </a:r>
              <a:r>
                <a:rPr lang="en-US" altLang="zh-CN" sz="2200" b="1">
                  <a:solidFill>
                    <a:schemeClr val="tx2"/>
                  </a:solidFill>
                  <a:latin typeface="Arial Narrow" panose="020B0606020202030204" pitchFamily="34" charset="0"/>
                  <a:ea typeface="宋体" panose="02010600030101010101" pitchFamily="2" charset="-122"/>
                </a:rPr>
                <a:t>18</a:t>
              </a:r>
              <a:r>
                <a:rPr lang="en-US" altLang="zh-CN" sz="2200" b="1">
                  <a:latin typeface="Arial Narrow" panose="020B0606020202030204" pitchFamily="34" charset="0"/>
                  <a:ea typeface="宋体" panose="02010600030101010101" pitchFamily="2" charset="-122"/>
                </a:rPr>
                <a:t> </a:t>
              </a:r>
              <a:endParaRPr lang="en-US" altLang="zh-CN" sz="2200" b="1">
                <a:latin typeface="Arial Narrow" panose="020B0606020202030204" pitchFamily="34" charset="0"/>
              </a:endParaRPr>
            </a:p>
          </p:txBody>
        </p:sp>
      </p:grpSp>
      <p:grpSp>
        <p:nvGrpSpPr>
          <p:cNvPr id="860333" name="Group 173">
            <a:extLst>
              <a:ext uri="{FF2B5EF4-FFF2-40B4-BE49-F238E27FC236}">
                <a16:creationId xmlns:a16="http://schemas.microsoft.com/office/drawing/2014/main" id="{6040238F-3556-4598-9A06-DFB2EF09C1D5}"/>
              </a:ext>
            </a:extLst>
          </p:cNvPr>
          <p:cNvGrpSpPr>
            <a:grpSpLocks/>
          </p:cNvGrpSpPr>
          <p:nvPr/>
        </p:nvGrpSpPr>
        <p:grpSpPr bwMode="auto">
          <a:xfrm>
            <a:off x="1579563" y="5408613"/>
            <a:ext cx="1620837" cy="527050"/>
            <a:chOff x="1020" y="1692"/>
            <a:chExt cx="1021" cy="332"/>
          </a:xfrm>
        </p:grpSpPr>
        <p:sp>
          <p:nvSpPr>
            <p:cNvPr id="860334" name="Line 174">
              <a:extLst>
                <a:ext uri="{FF2B5EF4-FFF2-40B4-BE49-F238E27FC236}">
                  <a16:creationId xmlns:a16="http://schemas.microsoft.com/office/drawing/2014/main" id="{7CE9C75F-A699-4936-86E2-EF2E09EF43C4}"/>
                </a:ext>
              </a:extLst>
            </p:cNvPr>
            <p:cNvSpPr>
              <a:spLocks noChangeShapeType="1"/>
            </p:cNvSpPr>
            <p:nvPr/>
          </p:nvSpPr>
          <p:spPr bwMode="auto">
            <a:xfrm flipV="1">
              <a:off x="1020" y="1837"/>
              <a:ext cx="154"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35" name="Rectangle 175" descr="羊皮纸">
              <a:extLst>
                <a:ext uri="{FF2B5EF4-FFF2-40B4-BE49-F238E27FC236}">
                  <a16:creationId xmlns:a16="http://schemas.microsoft.com/office/drawing/2014/main" id="{0D144DE0-7E02-4801-8ED2-FB78E85FAB80}"/>
                </a:ext>
              </a:extLst>
            </p:cNvPr>
            <p:cNvSpPr>
              <a:spLocks noChangeArrowheads="1"/>
            </p:cNvSpPr>
            <p:nvPr/>
          </p:nvSpPr>
          <p:spPr bwMode="auto">
            <a:xfrm>
              <a:off x="1179" y="1710"/>
              <a:ext cx="816"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36" name="Text Box 176">
              <a:extLst>
                <a:ext uri="{FF2B5EF4-FFF2-40B4-BE49-F238E27FC236}">
                  <a16:creationId xmlns:a16="http://schemas.microsoft.com/office/drawing/2014/main" id="{1A958F8B-2201-4158-BA92-ACBC6EF26340}"/>
                </a:ext>
              </a:extLst>
            </p:cNvPr>
            <p:cNvSpPr txBox="1">
              <a:spLocks noChangeArrowheads="1"/>
            </p:cNvSpPr>
            <p:nvPr/>
          </p:nvSpPr>
          <p:spPr bwMode="auto">
            <a:xfrm>
              <a:off x="1144"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 22 27 34 </a:t>
              </a:r>
              <a:endParaRPr lang="en-US" altLang="zh-CN" sz="2200" b="1">
                <a:latin typeface="Arial Narrow" panose="020B0606020202030204" pitchFamily="34" charset="0"/>
              </a:endParaRPr>
            </a:p>
          </p:txBody>
        </p:sp>
      </p:grpSp>
      <p:grpSp>
        <p:nvGrpSpPr>
          <p:cNvPr id="860337" name="Group 177">
            <a:extLst>
              <a:ext uri="{FF2B5EF4-FFF2-40B4-BE49-F238E27FC236}">
                <a16:creationId xmlns:a16="http://schemas.microsoft.com/office/drawing/2014/main" id="{1D116F98-A258-4144-9758-CEF2AB24E0CB}"/>
              </a:ext>
            </a:extLst>
          </p:cNvPr>
          <p:cNvGrpSpPr>
            <a:grpSpLocks/>
          </p:cNvGrpSpPr>
          <p:nvPr/>
        </p:nvGrpSpPr>
        <p:grpSpPr bwMode="auto">
          <a:xfrm>
            <a:off x="3127375" y="5408613"/>
            <a:ext cx="1641475" cy="527050"/>
            <a:chOff x="1995" y="1692"/>
            <a:chExt cx="1034" cy="332"/>
          </a:xfrm>
        </p:grpSpPr>
        <p:sp>
          <p:nvSpPr>
            <p:cNvPr id="860338" name="Line 178">
              <a:extLst>
                <a:ext uri="{FF2B5EF4-FFF2-40B4-BE49-F238E27FC236}">
                  <a16:creationId xmlns:a16="http://schemas.microsoft.com/office/drawing/2014/main" id="{4378A806-7833-4BFA-A8C5-3605EE365B65}"/>
                </a:ext>
              </a:extLst>
            </p:cNvPr>
            <p:cNvSpPr>
              <a:spLocks noChangeShapeType="1"/>
            </p:cNvSpPr>
            <p:nvPr/>
          </p:nvSpPr>
          <p:spPr bwMode="auto">
            <a:xfrm flipV="1">
              <a:off x="1995" y="1837"/>
              <a:ext cx="151" cy="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39" name="Rectangle 179" descr="羊皮纸">
              <a:extLst>
                <a:ext uri="{FF2B5EF4-FFF2-40B4-BE49-F238E27FC236}">
                  <a16:creationId xmlns:a16="http://schemas.microsoft.com/office/drawing/2014/main" id="{D6AF3520-B3BC-4288-967F-AD569F272D30}"/>
                </a:ext>
              </a:extLst>
            </p:cNvPr>
            <p:cNvSpPr>
              <a:spLocks noChangeArrowheads="1"/>
            </p:cNvSpPr>
            <p:nvPr/>
          </p:nvSpPr>
          <p:spPr bwMode="auto">
            <a:xfrm>
              <a:off x="2152" y="1710"/>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40" name="Text Box 180">
              <a:extLst>
                <a:ext uri="{FF2B5EF4-FFF2-40B4-BE49-F238E27FC236}">
                  <a16:creationId xmlns:a16="http://schemas.microsoft.com/office/drawing/2014/main" id="{15449D25-4C79-4D58-9703-EF35C8FBE8C7}"/>
                </a:ext>
              </a:extLst>
            </p:cNvPr>
            <p:cNvSpPr txBox="1">
              <a:spLocks noChangeArrowheads="1"/>
            </p:cNvSpPr>
            <p:nvPr/>
          </p:nvSpPr>
          <p:spPr bwMode="auto">
            <a:xfrm>
              <a:off x="2132" y="1692"/>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40 44 47 </a:t>
              </a:r>
              <a:endParaRPr lang="en-US" altLang="zh-CN" sz="2200" b="1">
                <a:latin typeface="Arial Narrow" panose="020B0606020202030204" pitchFamily="34" charset="0"/>
              </a:endParaRPr>
            </a:p>
          </p:txBody>
        </p:sp>
      </p:grpSp>
      <p:grpSp>
        <p:nvGrpSpPr>
          <p:cNvPr id="860341" name="Group 181">
            <a:extLst>
              <a:ext uri="{FF2B5EF4-FFF2-40B4-BE49-F238E27FC236}">
                <a16:creationId xmlns:a16="http://schemas.microsoft.com/office/drawing/2014/main" id="{9DB74097-2E67-4624-B175-B8F47DCBCE1D}"/>
              </a:ext>
            </a:extLst>
          </p:cNvPr>
          <p:cNvGrpSpPr>
            <a:grpSpLocks/>
          </p:cNvGrpSpPr>
          <p:nvPr/>
        </p:nvGrpSpPr>
        <p:grpSpPr bwMode="auto">
          <a:xfrm>
            <a:off x="4560888" y="5408613"/>
            <a:ext cx="1684337" cy="527050"/>
            <a:chOff x="2898" y="1692"/>
            <a:chExt cx="1061" cy="332"/>
          </a:xfrm>
        </p:grpSpPr>
        <p:sp>
          <p:nvSpPr>
            <p:cNvPr id="860342" name="Line 182">
              <a:extLst>
                <a:ext uri="{FF2B5EF4-FFF2-40B4-BE49-F238E27FC236}">
                  <a16:creationId xmlns:a16="http://schemas.microsoft.com/office/drawing/2014/main" id="{C037985A-B703-4198-915B-A25ADEB5EB29}"/>
                </a:ext>
              </a:extLst>
            </p:cNvPr>
            <p:cNvSpPr>
              <a:spLocks noChangeShapeType="1"/>
            </p:cNvSpPr>
            <p:nvPr/>
          </p:nvSpPr>
          <p:spPr bwMode="auto">
            <a:xfrm>
              <a:off x="2898" y="1838"/>
              <a:ext cx="177"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43" name="Rectangle 183" descr="羊皮纸">
              <a:extLst>
                <a:ext uri="{FF2B5EF4-FFF2-40B4-BE49-F238E27FC236}">
                  <a16:creationId xmlns:a16="http://schemas.microsoft.com/office/drawing/2014/main" id="{0EA1CB71-B461-4CAF-8A38-BD64F9513D36}"/>
                </a:ext>
              </a:extLst>
            </p:cNvPr>
            <p:cNvSpPr>
              <a:spLocks noChangeArrowheads="1"/>
            </p:cNvSpPr>
            <p:nvPr/>
          </p:nvSpPr>
          <p:spPr bwMode="auto">
            <a:xfrm>
              <a:off x="3081" y="1710"/>
              <a:ext cx="755"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44" name="Text Box 184">
              <a:extLst>
                <a:ext uri="{FF2B5EF4-FFF2-40B4-BE49-F238E27FC236}">
                  <a16:creationId xmlns:a16="http://schemas.microsoft.com/office/drawing/2014/main" id="{A674C120-6E88-4736-8D1D-847F704ED0EA}"/>
                </a:ext>
              </a:extLst>
            </p:cNvPr>
            <p:cNvSpPr txBox="1">
              <a:spLocks noChangeArrowheads="1"/>
            </p:cNvSpPr>
            <p:nvPr/>
          </p:nvSpPr>
          <p:spPr bwMode="auto">
            <a:xfrm>
              <a:off x="3061" y="1692"/>
              <a:ext cx="8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54 67 </a:t>
              </a:r>
              <a:endParaRPr lang="en-US" altLang="zh-CN" sz="2200" b="1">
                <a:latin typeface="Arial Narrow" panose="020B0606020202030204" pitchFamily="34" charset="0"/>
              </a:endParaRPr>
            </a:p>
          </p:txBody>
        </p:sp>
      </p:grpSp>
      <p:sp>
        <p:nvSpPr>
          <p:cNvPr id="860346" name="Line 186">
            <a:extLst>
              <a:ext uri="{FF2B5EF4-FFF2-40B4-BE49-F238E27FC236}">
                <a16:creationId xmlns:a16="http://schemas.microsoft.com/office/drawing/2014/main" id="{66080BBB-7BD5-43F9-AF97-96BDA92E50C5}"/>
              </a:ext>
            </a:extLst>
          </p:cNvPr>
          <p:cNvSpPr>
            <a:spLocks noChangeShapeType="1"/>
          </p:cNvSpPr>
          <p:nvPr/>
        </p:nvSpPr>
        <p:spPr bwMode="auto">
          <a:xfrm>
            <a:off x="6048375" y="5624513"/>
            <a:ext cx="1677988" cy="14287"/>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47" name="Rectangle 187" descr="羊皮纸">
            <a:extLst>
              <a:ext uri="{FF2B5EF4-FFF2-40B4-BE49-F238E27FC236}">
                <a16:creationId xmlns:a16="http://schemas.microsoft.com/office/drawing/2014/main" id="{7FAEA047-CEFA-49AB-A496-7060D8CEDC53}"/>
              </a:ext>
            </a:extLst>
          </p:cNvPr>
          <p:cNvSpPr>
            <a:spLocks noChangeArrowheads="1"/>
          </p:cNvSpPr>
          <p:nvPr/>
        </p:nvSpPr>
        <p:spPr bwMode="auto">
          <a:xfrm>
            <a:off x="7735888" y="5437188"/>
            <a:ext cx="1196975" cy="425450"/>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48" name="Text Box 188">
            <a:extLst>
              <a:ext uri="{FF2B5EF4-FFF2-40B4-BE49-F238E27FC236}">
                <a16:creationId xmlns:a16="http://schemas.microsoft.com/office/drawing/2014/main" id="{FD318A1A-E50D-44C7-8573-F48C26DEE122}"/>
              </a:ext>
            </a:extLst>
          </p:cNvPr>
          <p:cNvSpPr txBox="1">
            <a:spLocks noChangeArrowheads="1"/>
          </p:cNvSpPr>
          <p:nvPr/>
        </p:nvSpPr>
        <p:spPr bwMode="auto">
          <a:xfrm>
            <a:off x="7685088" y="5430838"/>
            <a:ext cx="142398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latin typeface="Arial Narrow" panose="020B0606020202030204" pitchFamily="34" charset="0"/>
                <a:ea typeface="宋体" panose="02010600030101010101" pitchFamily="2" charset="-122"/>
              </a:rPr>
              <a:t>72 81 84  </a:t>
            </a:r>
            <a:endParaRPr lang="en-US" altLang="zh-CN" sz="2200" b="1">
              <a:latin typeface="Arial Narrow" panose="020B0606020202030204" pitchFamily="34" charset="0"/>
            </a:endParaRPr>
          </a:p>
        </p:txBody>
      </p:sp>
      <p:grpSp>
        <p:nvGrpSpPr>
          <p:cNvPr id="860353" name="Group 193">
            <a:extLst>
              <a:ext uri="{FF2B5EF4-FFF2-40B4-BE49-F238E27FC236}">
                <a16:creationId xmlns:a16="http://schemas.microsoft.com/office/drawing/2014/main" id="{E4081C89-428E-4C67-8FEE-12CB07677B26}"/>
              </a:ext>
            </a:extLst>
          </p:cNvPr>
          <p:cNvGrpSpPr>
            <a:grpSpLocks/>
          </p:cNvGrpSpPr>
          <p:nvPr/>
        </p:nvGrpSpPr>
        <p:grpSpPr bwMode="auto">
          <a:xfrm>
            <a:off x="1816100" y="4422775"/>
            <a:ext cx="1423988" cy="527050"/>
            <a:chOff x="1169" y="1071"/>
            <a:chExt cx="897" cy="332"/>
          </a:xfrm>
        </p:grpSpPr>
        <p:sp>
          <p:nvSpPr>
            <p:cNvPr id="860354" name="Rectangle 194" descr="羊皮纸">
              <a:extLst>
                <a:ext uri="{FF2B5EF4-FFF2-40B4-BE49-F238E27FC236}">
                  <a16:creationId xmlns:a16="http://schemas.microsoft.com/office/drawing/2014/main" id="{A572AD08-A233-425D-8195-12E4B73A4202}"/>
                </a:ext>
              </a:extLst>
            </p:cNvPr>
            <p:cNvSpPr>
              <a:spLocks noChangeArrowheads="1"/>
            </p:cNvSpPr>
            <p:nvPr/>
          </p:nvSpPr>
          <p:spPr bwMode="auto">
            <a:xfrm>
              <a:off x="1202" y="1071"/>
              <a:ext cx="793"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55" name="Text Box 195">
              <a:extLst>
                <a:ext uri="{FF2B5EF4-FFF2-40B4-BE49-F238E27FC236}">
                  <a16:creationId xmlns:a16="http://schemas.microsoft.com/office/drawing/2014/main" id="{570906D1-5B0F-4987-BC59-CD8A63020320}"/>
                </a:ext>
              </a:extLst>
            </p:cNvPr>
            <p:cNvSpPr txBox="1">
              <a:spLocks noChangeArrowheads="1"/>
            </p:cNvSpPr>
            <p:nvPr/>
          </p:nvSpPr>
          <p:spPr bwMode="auto">
            <a:xfrm>
              <a:off x="1169" y="1071"/>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100" b="1">
                  <a:solidFill>
                    <a:schemeClr val="tx2"/>
                  </a:solidFill>
                  <a:latin typeface="Arial Narrow" panose="020B0606020202030204" pitchFamily="34" charset="0"/>
                  <a:ea typeface="宋体" panose="02010600030101010101" pitchFamily="2" charset="-122"/>
                </a:rPr>
                <a:t>18</a:t>
              </a:r>
              <a:r>
                <a:rPr lang="en-US" altLang="zh-CN" sz="2100" b="1">
                  <a:latin typeface="Arial Narrow" panose="020B0606020202030204" pitchFamily="34" charset="0"/>
                  <a:ea typeface="宋体" panose="02010600030101010101" pitchFamily="2" charset="-122"/>
                </a:rPr>
                <a:t> 34 47</a:t>
              </a:r>
              <a:r>
                <a:rPr lang="en-US" altLang="zh-CN" sz="900">
                  <a:ea typeface="宋体" panose="02010600030101010101" pitchFamily="2" charset="-122"/>
                </a:rPr>
                <a:t> </a:t>
              </a:r>
              <a:endParaRPr lang="en-US" altLang="zh-CN"/>
            </a:p>
          </p:txBody>
        </p:sp>
      </p:grpSp>
      <p:sp>
        <p:nvSpPr>
          <p:cNvPr id="860356" name="Line 196">
            <a:extLst>
              <a:ext uri="{FF2B5EF4-FFF2-40B4-BE49-F238E27FC236}">
                <a16:creationId xmlns:a16="http://schemas.microsoft.com/office/drawing/2014/main" id="{CA98A8DB-30B6-43EA-8A7B-C240623E6081}"/>
              </a:ext>
            </a:extLst>
          </p:cNvPr>
          <p:cNvSpPr>
            <a:spLocks noChangeShapeType="1"/>
          </p:cNvSpPr>
          <p:nvPr/>
        </p:nvSpPr>
        <p:spPr bwMode="auto">
          <a:xfrm flipH="1">
            <a:off x="649288" y="4808538"/>
            <a:ext cx="1404937" cy="6286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57" name="Line 197">
            <a:extLst>
              <a:ext uri="{FF2B5EF4-FFF2-40B4-BE49-F238E27FC236}">
                <a16:creationId xmlns:a16="http://schemas.microsoft.com/office/drawing/2014/main" id="{D8D6C11B-3DAA-469A-8496-F9F997318B57}"/>
              </a:ext>
            </a:extLst>
          </p:cNvPr>
          <p:cNvSpPr>
            <a:spLocks noChangeShapeType="1"/>
          </p:cNvSpPr>
          <p:nvPr/>
        </p:nvSpPr>
        <p:spPr bwMode="auto">
          <a:xfrm flipH="1">
            <a:off x="2122488" y="4800600"/>
            <a:ext cx="227012" cy="6286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58" name="Line 198">
            <a:extLst>
              <a:ext uri="{FF2B5EF4-FFF2-40B4-BE49-F238E27FC236}">
                <a16:creationId xmlns:a16="http://schemas.microsoft.com/office/drawing/2014/main" id="{2F1F708D-B838-4EFC-A86A-9D6467B8669A}"/>
              </a:ext>
            </a:extLst>
          </p:cNvPr>
          <p:cNvSpPr>
            <a:spLocks noChangeShapeType="1"/>
          </p:cNvSpPr>
          <p:nvPr/>
        </p:nvSpPr>
        <p:spPr bwMode="auto">
          <a:xfrm>
            <a:off x="2616200" y="4808538"/>
            <a:ext cx="1019175" cy="6286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60360" name="Group 200">
            <a:extLst>
              <a:ext uri="{FF2B5EF4-FFF2-40B4-BE49-F238E27FC236}">
                <a16:creationId xmlns:a16="http://schemas.microsoft.com/office/drawing/2014/main" id="{242D687D-EEE3-4C04-AD0B-E00882F3994D}"/>
              </a:ext>
            </a:extLst>
          </p:cNvPr>
          <p:cNvGrpSpPr>
            <a:grpSpLocks/>
          </p:cNvGrpSpPr>
          <p:nvPr/>
        </p:nvGrpSpPr>
        <p:grpSpPr bwMode="auto">
          <a:xfrm>
            <a:off x="6888163" y="4459288"/>
            <a:ext cx="1423987" cy="527050"/>
            <a:chOff x="4364" y="1094"/>
            <a:chExt cx="897" cy="332"/>
          </a:xfrm>
        </p:grpSpPr>
        <p:sp>
          <p:nvSpPr>
            <p:cNvPr id="860361" name="Rectangle 201" descr="羊皮纸">
              <a:extLst>
                <a:ext uri="{FF2B5EF4-FFF2-40B4-BE49-F238E27FC236}">
                  <a16:creationId xmlns:a16="http://schemas.microsoft.com/office/drawing/2014/main" id="{80ACBADC-AEB7-4D23-BBEA-AFD9DE0239E6}"/>
                </a:ext>
              </a:extLst>
            </p:cNvPr>
            <p:cNvSpPr>
              <a:spLocks noChangeArrowheads="1"/>
            </p:cNvSpPr>
            <p:nvPr/>
          </p:nvSpPr>
          <p:spPr bwMode="auto">
            <a:xfrm>
              <a:off x="4388" y="1111"/>
              <a:ext cx="754" cy="268"/>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62" name="Text Box 202">
              <a:extLst>
                <a:ext uri="{FF2B5EF4-FFF2-40B4-BE49-F238E27FC236}">
                  <a16:creationId xmlns:a16="http://schemas.microsoft.com/office/drawing/2014/main" id="{B4FD7413-55C9-4C54-8A9E-9649EC0933AF}"/>
                </a:ext>
              </a:extLst>
            </p:cNvPr>
            <p:cNvSpPr txBox="1">
              <a:spLocks noChangeArrowheads="1"/>
            </p:cNvSpPr>
            <p:nvPr/>
          </p:nvSpPr>
          <p:spPr bwMode="auto">
            <a:xfrm>
              <a:off x="4364" y="1094"/>
              <a:ext cx="89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solidFill>
                    <a:schemeClr val="tx2"/>
                  </a:solidFill>
                  <a:latin typeface="Arial Narrow" panose="020B0606020202030204" pitchFamily="34" charset="0"/>
                  <a:ea typeface="宋体" panose="02010600030101010101" pitchFamily="2" charset="-122"/>
                </a:rPr>
                <a:t>67</a:t>
              </a:r>
              <a:r>
                <a:rPr lang="en-US" altLang="zh-CN" sz="2200" b="1">
                  <a:latin typeface="Arial Narrow" panose="020B0606020202030204" pitchFamily="34" charset="0"/>
                  <a:ea typeface="宋体" panose="02010600030101010101" pitchFamily="2" charset="-122"/>
                </a:rPr>
                <a:t> 84</a:t>
              </a:r>
              <a:r>
                <a:rPr lang="en-US" altLang="zh-CN" sz="900">
                  <a:ea typeface="宋体" panose="02010600030101010101" pitchFamily="2" charset="-122"/>
                </a:rPr>
                <a:t> </a:t>
              </a:r>
              <a:endParaRPr lang="en-US" altLang="zh-CN"/>
            </a:p>
          </p:txBody>
        </p:sp>
      </p:grpSp>
      <p:sp>
        <p:nvSpPr>
          <p:cNvPr id="860363" name="Line 203">
            <a:extLst>
              <a:ext uri="{FF2B5EF4-FFF2-40B4-BE49-F238E27FC236}">
                <a16:creationId xmlns:a16="http://schemas.microsoft.com/office/drawing/2014/main" id="{7EA10F71-3C17-467B-AC3B-C59AE951DB24}"/>
              </a:ext>
            </a:extLst>
          </p:cNvPr>
          <p:cNvSpPr>
            <a:spLocks noChangeShapeType="1"/>
          </p:cNvSpPr>
          <p:nvPr/>
        </p:nvSpPr>
        <p:spPr bwMode="auto">
          <a:xfrm flipH="1">
            <a:off x="5148263" y="4845050"/>
            <a:ext cx="1912937" cy="60007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64" name="Line 204">
            <a:extLst>
              <a:ext uri="{FF2B5EF4-FFF2-40B4-BE49-F238E27FC236}">
                <a16:creationId xmlns:a16="http://schemas.microsoft.com/office/drawing/2014/main" id="{D6285D87-90B6-486B-BCE4-15C368AB742E}"/>
              </a:ext>
            </a:extLst>
          </p:cNvPr>
          <p:cNvSpPr>
            <a:spLocks noChangeShapeType="1"/>
          </p:cNvSpPr>
          <p:nvPr/>
        </p:nvSpPr>
        <p:spPr bwMode="auto">
          <a:xfrm>
            <a:off x="7451725" y="4833938"/>
            <a:ext cx="612775" cy="6032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66" name="Rectangle 206" descr="羊皮纸">
            <a:extLst>
              <a:ext uri="{FF2B5EF4-FFF2-40B4-BE49-F238E27FC236}">
                <a16:creationId xmlns:a16="http://schemas.microsoft.com/office/drawing/2014/main" id="{CA6940AE-9334-495D-AEAF-16A51EFF6051}"/>
              </a:ext>
            </a:extLst>
          </p:cNvPr>
          <p:cNvSpPr>
            <a:spLocks noChangeArrowheads="1"/>
          </p:cNvSpPr>
          <p:nvPr/>
        </p:nvSpPr>
        <p:spPr bwMode="auto">
          <a:xfrm>
            <a:off x="4171950" y="3463925"/>
            <a:ext cx="1198563" cy="425450"/>
          </a:xfrm>
          <a:prstGeom prst="rect">
            <a:avLst/>
          </a:prstGeom>
          <a:blipFill dpi="0" rotWithShape="1">
            <a:blip r:embed="rId2"/>
            <a:srcRect/>
            <a:tile tx="0" ty="0" sx="100000" sy="100000" flip="none" algn="tl"/>
          </a:blip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0367" name="Text Box 207">
            <a:extLst>
              <a:ext uri="{FF2B5EF4-FFF2-40B4-BE49-F238E27FC236}">
                <a16:creationId xmlns:a16="http://schemas.microsoft.com/office/drawing/2014/main" id="{1E6CE1DC-5314-433E-9405-E5674E9C674C}"/>
              </a:ext>
            </a:extLst>
          </p:cNvPr>
          <p:cNvSpPr txBox="1">
            <a:spLocks noChangeArrowheads="1"/>
          </p:cNvSpPr>
          <p:nvPr/>
        </p:nvSpPr>
        <p:spPr bwMode="auto">
          <a:xfrm>
            <a:off x="4140200" y="3429000"/>
            <a:ext cx="14255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200" b="1">
                <a:solidFill>
                  <a:schemeClr val="tx2"/>
                </a:solidFill>
                <a:latin typeface="Arial Narrow" panose="020B0606020202030204" pitchFamily="34" charset="0"/>
                <a:ea typeface="宋体" panose="02010600030101010101" pitchFamily="2" charset="-122"/>
              </a:rPr>
              <a:t>47</a:t>
            </a:r>
            <a:r>
              <a:rPr lang="en-US" altLang="zh-CN" sz="2200" b="1">
                <a:latin typeface="Arial Narrow" panose="020B0606020202030204" pitchFamily="34" charset="0"/>
                <a:ea typeface="宋体" panose="02010600030101010101" pitchFamily="2" charset="-122"/>
              </a:rPr>
              <a:t> 84 </a:t>
            </a:r>
            <a:endParaRPr lang="en-US" altLang="zh-CN" sz="2200" b="1">
              <a:latin typeface="Arial Narrow" panose="020B0606020202030204" pitchFamily="34" charset="0"/>
            </a:endParaRPr>
          </a:p>
        </p:txBody>
      </p:sp>
      <p:sp>
        <p:nvSpPr>
          <p:cNvPr id="860368" name="Line 208">
            <a:extLst>
              <a:ext uri="{FF2B5EF4-FFF2-40B4-BE49-F238E27FC236}">
                <a16:creationId xmlns:a16="http://schemas.microsoft.com/office/drawing/2014/main" id="{6BA46F7A-60EB-46C9-853B-A20F077E6F99}"/>
              </a:ext>
            </a:extLst>
          </p:cNvPr>
          <p:cNvSpPr>
            <a:spLocks noChangeShapeType="1"/>
          </p:cNvSpPr>
          <p:nvPr/>
        </p:nvSpPr>
        <p:spPr bwMode="auto">
          <a:xfrm flipH="1">
            <a:off x="2141538" y="3811588"/>
            <a:ext cx="2195512" cy="6064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369" name="Line 209">
            <a:extLst>
              <a:ext uri="{FF2B5EF4-FFF2-40B4-BE49-F238E27FC236}">
                <a16:creationId xmlns:a16="http://schemas.microsoft.com/office/drawing/2014/main" id="{20CA8403-C82D-4E43-8829-1B503B54E6FF}"/>
              </a:ext>
            </a:extLst>
          </p:cNvPr>
          <p:cNvSpPr>
            <a:spLocks noChangeShapeType="1"/>
          </p:cNvSpPr>
          <p:nvPr/>
        </p:nvSpPr>
        <p:spPr bwMode="auto">
          <a:xfrm>
            <a:off x="4603750" y="3816350"/>
            <a:ext cx="2484438" cy="64293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DE38357-827E-4F20-88A4-72051E8922E7}"/>
              </a:ext>
            </a:extLst>
          </p:cNvPr>
          <p:cNvSpPr>
            <a:spLocks noGrp="1"/>
          </p:cNvSpPr>
          <p:nvPr>
            <p:ph type="sldNum" sz="quarter" idx="11"/>
          </p:nvPr>
        </p:nvSpPr>
        <p:spPr/>
        <p:txBody>
          <a:bodyPr/>
          <a:lstStyle/>
          <a:p>
            <a:fld id="{B26231EA-74B3-4011-98CF-F02C56B29A59}" type="slidenum">
              <a:rPr lang="en-US" altLang="zh-CN"/>
              <a:pPr/>
              <a:t>181</a:t>
            </a:fld>
            <a:endParaRPr lang="en-US" altLang="zh-CN"/>
          </a:p>
        </p:txBody>
      </p:sp>
      <p:sp>
        <p:nvSpPr>
          <p:cNvPr id="848898" name="Rectangle 2">
            <a:extLst>
              <a:ext uri="{FF2B5EF4-FFF2-40B4-BE49-F238E27FC236}">
                <a16:creationId xmlns:a16="http://schemas.microsoft.com/office/drawing/2014/main" id="{85B21F93-4780-43E0-BF22-2EB3E2EC74DE}"/>
              </a:ext>
            </a:extLst>
          </p:cNvPr>
          <p:cNvSpPr>
            <a:spLocks noGrp="1" noChangeArrowheads="1"/>
          </p:cNvSpPr>
          <p:nvPr>
            <p:ph type="title"/>
          </p:nvPr>
        </p:nvSpPr>
        <p:spPr>
          <a:xfrm>
            <a:off x="395288" y="476250"/>
            <a:ext cx="8353425" cy="841375"/>
          </a:xfrm>
        </p:spPr>
        <p:txBody>
          <a:bodyPr/>
          <a:lstStyle/>
          <a:p>
            <a:pPr algn="ctr"/>
            <a:r>
              <a:rPr lang="zh-CN" altLang="en-US" sz="4000" b="1">
                <a:solidFill>
                  <a:schemeClr val="tx2"/>
                </a:solidFill>
                <a:ea typeface="华文新魏" panose="02010800040101010101" pitchFamily="2" charset="-122"/>
              </a:rPr>
              <a:t>按“最小关键码复写”原则组织</a:t>
            </a:r>
          </a:p>
        </p:txBody>
      </p:sp>
      <p:sp>
        <p:nvSpPr>
          <p:cNvPr id="848899" name="Rectangle 3">
            <a:extLst>
              <a:ext uri="{FF2B5EF4-FFF2-40B4-BE49-F238E27FC236}">
                <a16:creationId xmlns:a16="http://schemas.microsoft.com/office/drawing/2014/main" id="{3838F38F-9B02-4160-B29F-F83A145BC85B}"/>
              </a:ext>
            </a:extLst>
          </p:cNvPr>
          <p:cNvSpPr>
            <a:spLocks noGrp="1" noChangeArrowheads="1"/>
          </p:cNvSpPr>
          <p:nvPr>
            <p:ph type="body" idx="1"/>
          </p:nvPr>
        </p:nvSpPr>
        <p:spPr>
          <a:xfrm>
            <a:off x="503238" y="1298575"/>
            <a:ext cx="7958137" cy="5334000"/>
          </a:xfrm>
        </p:spPr>
        <p:txBody>
          <a:bodyPr/>
          <a:lstStyle/>
          <a:p>
            <a:pPr marL="609600" indent="-609600" algn="just">
              <a:lnSpc>
                <a:spcPct val="110000"/>
              </a:lnSpc>
              <a:buClr>
                <a:srgbClr val="800080"/>
              </a:buClr>
              <a:buSzPct val="50000"/>
            </a:pPr>
            <a:r>
              <a:rPr lang="zh-CN" altLang="en-US" sz="3000" b="1">
                <a:latin typeface="Times New Roman" panose="02020603050405020304" pitchFamily="18" charset="0"/>
                <a:ea typeface="仿宋_GB2312" pitchFamily="49" charset="-122"/>
              </a:rPr>
              <a:t>一棵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阶</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树可以定义如下：</a:t>
            </a:r>
          </a:p>
          <a:p>
            <a:pPr marL="990600" lvl="1" indent="-533400" algn="just">
              <a:lnSpc>
                <a:spcPct val="110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树中每个非叶结点最多有 </a:t>
            </a:r>
            <a:r>
              <a:rPr lang="en-US" altLang="zh-CN" sz="3000" b="1" i="1">
                <a:solidFill>
                  <a:schemeClr val="tx2"/>
                </a:solidFill>
                <a:latin typeface="Times New Roman" panose="02020603050405020304" pitchFamily="18" charset="0"/>
                <a:ea typeface="仿宋_GB2312" pitchFamily="49" charset="-122"/>
              </a:rPr>
              <a:t>m </a:t>
            </a:r>
            <a:r>
              <a:rPr lang="zh-CN" altLang="en-US" sz="3000" b="1">
                <a:solidFill>
                  <a:schemeClr val="tx2"/>
                </a:solidFill>
                <a:latin typeface="Times New Roman" panose="02020603050405020304" pitchFamily="18" charset="0"/>
                <a:ea typeface="仿宋_GB2312" pitchFamily="49" charset="-122"/>
              </a:rPr>
              <a:t>棵子树</a:t>
            </a:r>
            <a:r>
              <a:rPr lang="zh-CN" altLang="en-US" sz="3000" b="1">
                <a:latin typeface="Times New Roman" panose="02020603050405020304" pitchFamily="18" charset="0"/>
                <a:ea typeface="仿宋_GB2312" pitchFamily="49" charset="-122"/>
              </a:rPr>
              <a:t>；</a:t>
            </a:r>
          </a:p>
          <a:p>
            <a:pPr marL="990600" lvl="1" indent="-533400" algn="just">
              <a:lnSpc>
                <a:spcPct val="110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根结点至少有</a:t>
            </a:r>
            <a:r>
              <a:rPr lang="en-US" altLang="zh-CN" sz="3000" b="1">
                <a:solidFill>
                  <a:schemeClr val="tx2"/>
                </a:solidFill>
                <a:latin typeface="Times New Roman" panose="02020603050405020304" pitchFamily="18" charset="0"/>
                <a:ea typeface="仿宋_GB2312" pitchFamily="49" charset="-122"/>
              </a:rPr>
              <a:t>2</a:t>
            </a:r>
            <a:r>
              <a:rPr lang="zh-CN" altLang="en-US" sz="3000" b="1">
                <a:solidFill>
                  <a:schemeClr val="tx2"/>
                </a:solidFill>
                <a:latin typeface="Times New Roman" panose="02020603050405020304" pitchFamily="18" charset="0"/>
                <a:ea typeface="仿宋_GB2312" pitchFamily="49" charset="-122"/>
              </a:rPr>
              <a:t>棵子树</a:t>
            </a:r>
            <a:r>
              <a:rPr lang="zh-CN" altLang="en-US" sz="3000" b="1">
                <a:latin typeface="Times New Roman" panose="02020603050405020304" pitchFamily="18" charset="0"/>
                <a:ea typeface="仿宋_GB2312" pitchFamily="49" charset="-122"/>
              </a:rPr>
              <a:t>。除根结点外</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其他的非叶结点至少有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rPr>
              <a:t>棵子树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有</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棵子树的非叶结点有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a:t>
            </a:r>
            <a:r>
              <a:rPr lang="zh-CN" altLang="en-US" sz="3000" b="1">
                <a:solidFill>
                  <a:schemeClr val="tx2"/>
                </a:solidFill>
                <a:latin typeface="Times New Roman" panose="02020603050405020304" pitchFamily="18" charset="0"/>
                <a:ea typeface="仿宋_GB2312" pitchFamily="49" charset="-122"/>
              </a:rPr>
              <a:t>个关键码</a:t>
            </a:r>
            <a:r>
              <a:rPr lang="zh-CN" altLang="en-US" sz="3000" b="1">
                <a:latin typeface="Times New Roman" panose="02020603050405020304" pitchFamily="18" charset="0"/>
                <a:ea typeface="仿宋_GB2312" pitchFamily="49" charset="-122"/>
              </a:rPr>
              <a:t>。</a:t>
            </a:r>
          </a:p>
          <a:p>
            <a:pPr marL="990600" lvl="1" indent="-533400" algn="just">
              <a:lnSpc>
                <a:spcPct val="110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所有叶结点都处于同一层次上</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包含了全部关键码及指向相应数据记录存放地址的指针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且叶结点本身按关键码从小到大顺序链接；</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灯片编号占位符 4">
            <a:extLst>
              <a:ext uri="{FF2B5EF4-FFF2-40B4-BE49-F238E27FC236}">
                <a16:creationId xmlns:a16="http://schemas.microsoft.com/office/drawing/2014/main" id="{578669B2-05CE-4199-9F4C-90FB3721F328}"/>
              </a:ext>
            </a:extLst>
          </p:cNvPr>
          <p:cNvSpPr>
            <a:spLocks noGrp="1"/>
          </p:cNvSpPr>
          <p:nvPr>
            <p:ph type="sldNum" sz="quarter" idx="11"/>
          </p:nvPr>
        </p:nvSpPr>
        <p:spPr/>
        <p:txBody>
          <a:bodyPr/>
          <a:lstStyle/>
          <a:p>
            <a:fld id="{6EE31412-0052-44AD-B6E1-2FBCB9CE448F}" type="slidenum">
              <a:rPr lang="en-US" altLang="zh-CN"/>
              <a:pPr/>
              <a:t>182</a:t>
            </a:fld>
            <a:endParaRPr lang="en-US" altLang="zh-CN"/>
          </a:p>
        </p:txBody>
      </p:sp>
      <p:sp>
        <p:nvSpPr>
          <p:cNvPr id="776194" name="Rectangle 2">
            <a:extLst>
              <a:ext uri="{FF2B5EF4-FFF2-40B4-BE49-F238E27FC236}">
                <a16:creationId xmlns:a16="http://schemas.microsoft.com/office/drawing/2014/main" id="{F8931C41-3934-4157-A386-E2930637B606}"/>
              </a:ext>
            </a:extLst>
          </p:cNvPr>
          <p:cNvSpPr>
            <a:spLocks noGrp="1" noChangeArrowheads="1"/>
          </p:cNvSpPr>
          <p:nvPr>
            <p:ph type="body" idx="1"/>
          </p:nvPr>
        </p:nvSpPr>
        <p:spPr>
          <a:xfrm>
            <a:off x="792163" y="4113213"/>
            <a:ext cx="8001000" cy="2133600"/>
          </a:xfrm>
          <a:ln/>
          <a:extLst>
            <a:ext uri="{91240B29-F687-4F45-9708-019B960494DF}">
              <a14:hiddenLine xmlns:a14="http://schemas.microsoft.com/office/drawing/2010/main" w="9525">
                <a:solidFill>
                  <a:schemeClr val="accent2"/>
                </a:solidFill>
                <a:miter lim="800000"/>
                <a:headEnd/>
                <a:tailEnd/>
              </a14:hiddenLine>
            </a:ext>
          </a:extLst>
        </p:spPr>
        <p:txBody>
          <a:bodyPr/>
          <a:lstStyle/>
          <a:p>
            <a:pPr>
              <a:lnSpc>
                <a:spcPct val="105000"/>
              </a:lnSpc>
              <a:buClr>
                <a:srgbClr val="CC3300"/>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叶结点的子树棵数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可以多于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可以少于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视关键码字节数及记录地址指针字节数而定。若设结点可容纳最大关键码数为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则指向记录的地址指针也有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个。</a:t>
            </a:r>
          </a:p>
        </p:txBody>
      </p:sp>
      <p:grpSp>
        <p:nvGrpSpPr>
          <p:cNvPr id="776225" name="Group 33">
            <a:extLst>
              <a:ext uri="{FF2B5EF4-FFF2-40B4-BE49-F238E27FC236}">
                <a16:creationId xmlns:a16="http://schemas.microsoft.com/office/drawing/2014/main" id="{8AC64E18-846F-4E58-8744-400448A6CD9B}"/>
              </a:ext>
            </a:extLst>
          </p:cNvPr>
          <p:cNvGrpSpPr>
            <a:grpSpLocks/>
          </p:cNvGrpSpPr>
          <p:nvPr/>
        </p:nvGrpSpPr>
        <p:grpSpPr bwMode="auto">
          <a:xfrm>
            <a:off x="539750" y="549275"/>
            <a:ext cx="7894638" cy="2998788"/>
            <a:chOff x="192" y="240"/>
            <a:chExt cx="5280" cy="2042"/>
          </a:xfrm>
        </p:grpSpPr>
        <p:sp>
          <p:nvSpPr>
            <p:cNvPr id="776195" name="Rectangle 3" descr="羊皮纸">
              <a:extLst>
                <a:ext uri="{FF2B5EF4-FFF2-40B4-BE49-F238E27FC236}">
                  <a16:creationId xmlns:a16="http://schemas.microsoft.com/office/drawing/2014/main" id="{1191D42D-F46F-4745-894C-56175FFB3DA0}"/>
                </a:ext>
              </a:extLst>
            </p:cNvPr>
            <p:cNvSpPr>
              <a:spLocks noChangeArrowheads="1"/>
            </p:cNvSpPr>
            <p:nvPr/>
          </p:nvSpPr>
          <p:spPr bwMode="auto">
            <a:xfrm>
              <a:off x="384" y="1920"/>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76196" name="Text Box 4">
              <a:extLst>
                <a:ext uri="{FF2B5EF4-FFF2-40B4-BE49-F238E27FC236}">
                  <a16:creationId xmlns:a16="http://schemas.microsoft.com/office/drawing/2014/main" id="{C2A74489-DCB7-4582-ACCD-9A6B3784425B}"/>
                </a:ext>
              </a:extLst>
            </p:cNvPr>
            <p:cNvSpPr txBox="1">
              <a:spLocks noChangeArrowheads="1"/>
            </p:cNvSpPr>
            <p:nvPr/>
          </p:nvSpPr>
          <p:spPr bwMode="auto">
            <a:xfrm>
              <a:off x="384" y="1929"/>
              <a:ext cx="61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776197" name="Rectangle 5" descr="羊皮纸">
              <a:extLst>
                <a:ext uri="{FF2B5EF4-FFF2-40B4-BE49-F238E27FC236}">
                  <a16:creationId xmlns:a16="http://schemas.microsoft.com/office/drawing/2014/main" id="{3EF44FA8-32AD-4F29-AFEE-E791A76C6961}"/>
                </a:ext>
              </a:extLst>
            </p:cNvPr>
            <p:cNvSpPr>
              <a:spLocks noChangeArrowheads="1"/>
            </p:cNvSpPr>
            <p:nvPr/>
          </p:nvSpPr>
          <p:spPr bwMode="auto">
            <a:xfrm>
              <a:off x="1440" y="1911"/>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76198" name="Text Box 6">
              <a:extLst>
                <a:ext uri="{FF2B5EF4-FFF2-40B4-BE49-F238E27FC236}">
                  <a16:creationId xmlns:a16="http://schemas.microsoft.com/office/drawing/2014/main" id="{CAEE0B00-A2ED-467D-8160-1EE87387057C}"/>
                </a:ext>
              </a:extLst>
            </p:cNvPr>
            <p:cNvSpPr txBox="1">
              <a:spLocks noChangeArrowheads="1"/>
            </p:cNvSpPr>
            <p:nvPr/>
          </p:nvSpPr>
          <p:spPr bwMode="auto">
            <a:xfrm>
              <a:off x="1440" y="1929"/>
              <a:ext cx="88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776199" name="Rectangle 7" descr="羊皮纸">
              <a:extLst>
                <a:ext uri="{FF2B5EF4-FFF2-40B4-BE49-F238E27FC236}">
                  <a16:creationId xmlns:a16="http://schemas.microsoft.com/office/drawing/2014/main" id="{94E987CB-67B5-4039-9A78-50DB107752B0}"/>
                </a:ext>
              </a:extLst>
            </p:cNvPr>
            <p:cNvSpPr>
              <a:spLocks noChangeArrowheads="1"/>
            </p:cNvSpPr>
            <p:nvPr/>
          </p:nvSpPr>
          <p:spPr bwMode="auto">
            <a:xfrm>
              <a:off x="2496" y="1920"/>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76200" name="Text Box 8">
              <a:extLst>
                <a:ext uri="{FF2B5EF4-FFF2-40B4-BE49-F238E27FC236}">
                  <a16:creationId xmlns:a16="http://schemas.microsoft.com/office/drawing/2014/main" id="{52B361D8-C41D-46A1-80A6-14A54BE4D3A1}"/>
                </a:ext>
              </a:extLst>
            </p:cNvPr>
            <p:cNvSpPr txBox="1">
              <a:spLocks noChangeArrowheads="1"/>
            </p:cNvSpPr>
            <p:nvPr/>
          </p:nvSpPr>
          <p:spPr bwMode="auto">
            <a:xfrm>
              <a:off x="2496" y="192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776201" name="Rectangle 9" descr="羊皮纸">
              <a:extLst>
                <a:ext uri="{FF2B5EF4-FFF2-40B4-BE49-F238E27FC236}">
                  <a16:creationId xmlns:a16="http://schemas.microsoft.com/office/drawing/2014/main" id="{7C1FBBEC-95FA-4291-A0C7-60EA5030F588}"/>
                </a:ext>
              </a:extLst>
            </p:cNvPr>
            <p:cNvSpPr>
              <a:spLocks noChangeArrowheads="1"/>
            </p:cNvSpPr>
            <p:nvPr/>
          </p:nvSpPr>
          <p:spPr bwMode="auto">
            <a:xfrm>
              <a:off x="3552" y="1920"/>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76202" name="Text Box 10">
              <a:extLst>
                <a:ext uri="{FF2B5EF4-FFF2-40B4-BE49-F238E27FC236}">
                  <a16:creationId xmlns:a16="http://schemas.microsoft.com/office/drawing/2014/main" id="{966B5525-46D9-4929-AE94-895A9BE90C1D}"/>
                </a:ext>
              </a:extLst>
            </p:cNvPr>
            <p:cNvSpPr txBox="1">
              <a:spLocks noChangeArrowheads="1"/>
            </p:cNvSpPr>
            <p:nvPr/>
          </p:nvSpPr>
          <p:spPr bwMode="auto">
            <a:xfrm>
              <a:off x="3552" y="1929"/>
              <a:ext cx="61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33 45</a:t>
              </a:r>
              <a:endParaRPr kumimoji="1" lang="en-US" altLang="zh-CN" sz="2400">
                <a:solidFill>
                  <a:srgbClr val="CC3300"/>
                </a:solidFill>
                <a:ea typeface="宋体" panose="02010600030101010101" pitchFamily="2" charset="-122"/>
              </a:endParaRPr>
            </a:p>
          </p:txBody>
        </p:sp>
        <p:sp>
          <p:nvSpPr>
            <p:cNvPr id="776203" name="Rectangle 11" descr="羊皮纸">
              <a:extLst>
                <a:ext uri="{FF2B5EF4-FFF2-40B4-BE49-F238E27FC236}">
                  <a16:creationId xmlns:a16="http://schemas.microsoft.com/office/drawing/2014/main" id="{5F483973-A331-47F8-8062-0B8433C64E18}"/>
                </a:ext>
              </a:extLst>
            </p:cNvPr>
            <p:cNvSpPr>
              <a:spLocks noChangeArrowheads="1"/>
            </p:cNvSpPr>
            <p:nvPr/>
          </p:nvSpPr>
          <p:spPr bwMode="auto">
            <a:xfrm>
              <a:off x="4608" y="1920"/>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76204" name="Text Box 12">
              <a:extLst>
                <a:ext uri="{FF2B5EF4-FFF2-40B4-BE49-F238E27FC236}">
                  <a16:creationId xmlns:a16="http://schemas.microsoft.com/office/drawing/2014/main" id="{BEAB30CA-9D7B-4BE4-84BF-7D51522648DD}"/>
                </a:ext>
              </a:extLst>
            </p:cNvPr>
            <p:cNvSpPr txBox="1">
              <a:spLocks noChangeArrowheads="1"/>
            </p:cNvSpPr>
            <p:nvPr/>
          </p:nvSpPr>
          <p:spPr bwMode="auto">
            <a:xfrm>
              <a:off x="4608" y="192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48 52</a:t>
              </a:r>
              <a:endParaRPr kumimoji="1" lang="en-US" altLang="zh-CN" sz="2400">
                <a:solidFill>
                  <a:srgbClr val="CC3300"/>
                </a:solidFill>
                <a:ea typeface="宋体" panose="02010600030101010101" pitchFamily="2" charset="-122"/>
              </a:endParaRPr>
            </a:p>
          </p:txBody>
        </p:sp>
        <p:sp>
          <p:nvSpPr>
            <p:cNvPr id="776205" name="Line 13">
              <a:extLst>
                <a:ext uri="{FF2B5EF4-FFF2-40B4-BE49-F238E27FC236}">
                  <a16:creationId xmlns:a16="http://schemas.microsoft.com/office/drawing/2014/main" id="{993F3A19-FD57-47E5-B7C6-D92811048C37}"/>
                </a:ext>
              </a:extLst>
            </p:cNvPr>
            <p:cNvSpPr>
              <a:spLocks noChangeShapeType="1"/>
            </p:cNvSpPr>
            <p:nvPr/>
          </p:nvSpPr>
          <p:spPr bwMode="auto">
            <a:xfrm>
              <a:off x="1248" y="2064"/>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06" name="Line 14">
              <a:extLst>
                <a:ext uri="{FF2B5EF4-FFF2-40B4-BE49-F238E27FC236}">
                  <a16:creationId xmlns:a16="http://schemas.microsoft.com/office/drawing/2014/main" id="{A59FFB19-98D3-431A-87C0-D01433EB3455}"/>
                </a:ext>
              </a:extLst>
            </p:cNvPr>
            <p:cNvSpPr>
              <a:spLocks noChangeShapeType="1"/>
            </p:cNvSpPr>
            <p:nvPr/>
          </p:nvSpPr>
          <p:spPr bwMode="auto">
            <a:xfrm>
              <a:off x="2304" y="2064"/>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07" name="Line 15">
              <a:extLst>
                <a:ext uri="{FF2B5EF4-FFF2-40B4-BE49-F238E27FC236}">
                  <a16:creationId xmlns:a16="http://schemas.microsoft.com/office/drawing/2014/main" id="{A4C05C5A-5F57-4BF8-9A35-B9B8B08F7D9E}"/>
                </a:ext>
              </a:extLst>
            </p:cNvPr>
            <p:cNvSpPr>
              <a:spLocks noChangeShapeType="1"/>
            </p:cNvSpPr>
            <p:nvPr/>
          </p:nvSpPr>
          <p:spPr bwMode="auto">
            <a:xfrm>
              <a:off x="3360" y="2064"/>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08" name="Line 16">
              <a:extLst>
                <a:ext uri="{FF2B5EF4-FFF2-40B4-BE49-F238E27FC236}">
                  <a16:creationId xmlns:a16="http://schemas.microsoft.com/office/drawing/2014/main" id="{DBCCAC04-736F-4121-817F-750A354A1B50}"/>
                </a:ext>
              </a:extLst>
            </p:cNvPr>
            <p:cNvSpPr>
              <a:spLocks noChangeShapeType="1"/>
            </p:cNvSpPr>
            <p:nvPr/>
          </p:nvSpPr>
          <p:spPr bwMode="auto">
            <a:xfrm>
              <a:off x="4416" y="2064"/>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09" name="Rectangle 17" descr="羊皮纸">
              <a:extLst>
                <a:ext uri="{FF2B5EF4-FFF2-40B4-BE49-F238E27FC236}">
                  <a16:creationId xmlns:a16="http://schemas.microsoft.com/office/drawing/2014/main" id="{04A51363-8FF8-460D-AC4D-C5771DD78640}"/>
                </a:ext>
              </a:extLst>
            </p:cNvPr>
            <p:cNvSpPr>
              <a:spLocks noChangeArrowheads="1"/>
            </p:cNvSpPr>
            <p:nvPr/>
          </p:nvSpPr>
          <p:spPr bwMode="auto">
            <a:xfrm>
              <a:off x="1440" y="1152"/>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76210" name="Rectangle 18" descr="羊皮纸">
              <a:extLst>
                <a:ext uri="{FF2B5EF4-FFF2-40B4-BE49-F238E27FC236}">
                  <a16:creationId xmlns:a16="http://schemas.microsoft.com/office/drawing/2014/main" id="{C08EE088-BFAA-4410-A2D9-C591EAF775C0}"/>
                </a:ext>
              </a:extLst>
            </p:cNvPr>
            <p:cNvSpPr>
              <a:spLocks noChangeArrowheads="1"/>
            </p:cNvSpPr>
            <p:nvPr/>
          </p:nvSpPr>
          <p:spPr bwMode="auto">
            <a:xfrm>
              <a:off x="4080" y="1152"/>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76211" name="Rectangle 19" descr="羊皮纸">
              <a:extLst>
                <a:ext uri="{FF2B5EF4-FFF2-40B4-BE49-F238E27FC236}">
                  <a16:creationId xmlns:a16="http://schemas.microsoft.com/office/drawing/2014/main" id="{8F35185F-0979-4277-8015-791A2B142D7E}"/>
                </a:ext>
              </a:extLst>
            </p:cNvPr>
            <p:cNvSpPr>
              <a:spLocks noChangeArrowheads="1"/>
            </p:cNvSpPr>
            <p:nvPr/>
          </p:nvSpPr>
          <p:spPr bwMode="auto">
            <a:xfrm>
              <a:off x="2736" y="480"/>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76212" name="Text Box 20">
              <a:extLst>
                <a:ext uri="{FF2B5EF4-FFF2-40B4-BE49-F238E27FC236}">
                  <a16:creationId xmlns:a16="http://schemas.microsoft.com/office/drawing/2014/main" id="{A9490958-C268-4104-9B81-48165111A2F8}"/>
                </a:ext>
              </a:extLst>
            </p:cNvPr>
            <p:cNvSpPr txBox="1">
              <a:spLocks noChangeArrowheads="1"/>
            </p:cNvSpPr>
            <p:nvPr/>
          </p:nvSpPr>
          <p:spPr bwMode="auto">
            <a:xfrm>
              <a:off x="1440" y="1152"/>
              <a:ext cx="61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18 23</a:t>
              </a:r>
              <a:endParaRPr kumimoji="1" lang="en-US" altLang="zh-CN" sz="2400">
                <a:solidFill>
                  <a:srgbClr val="CC3300"/>
                </a:solidFill>
                <a:ea typeface="宋体" panose="02010600030101010101" pitchFamily="2" charset="-122"/>
              </a:endParaRPr>
            </a:p>
          </p:txBody>
        </p:sp>
        <p:sp>
          <p:nvSpPr>
            <p:cNvPr id="776213" name="Line 21">
              <a:extLst>
                <a:ext uri="{FF2B5EF4-FFF2-40B4-BE49-F238E27FC236}">
                  <a16:creationId xmlns:a16="http://schemas.microsoft.com/office/drawing/2014/main" id="{5602C0B6-00FA-4DAB-9ACE-192DEA38CC50}"/>
                </a:ext>
              </a:extLst>
            </p:cNvPr>
            <p:cNvSpPr>
              <a:spLocks noChangeShapeType="1"/>
            </p:cNvSpPr>
            <p:nvPr/>
          </p:nvSpPr>
          <p:spPr bwMode="auto">
            <a:xfrm flipH="1">
              <a:off x="720" y="1392"/>
              <a:ext cx="768"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14" name="Line 22">
              <a:extLst>
                <a:ext uri="{FF2B5EF4-FFF2-40B4-BE49-F238E27FC236}">
                  <a16:creationId xmlns:a16="http://schemas.microsoft.com/office/drawing/2014/main" id="{2C8BB03B-732E-4B08-882A-061044982F02}"/>
                </a:ext>
              </a:extLst>
            </p:cNvPr>
            <p:cNvSpPr>
              <a:spLocks noChangeShapeType="1"/>
            </p:cNvSpPr>
            <p:nvPr/>
          </p:nvSpPr>
          <p:spPr bwMode="auto">
            <a:xfrm>
              <a:off x="1728" y="1392"/>
              <a:ext cx="0"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15" name="Line 23">
              <a:extLst>
                <a:ext uri="{FF2B5EF4-FFF2-40B4-BE49-F238E27FC236}">
                  <a16:creationId xmlns:a16="http://schemas.microsoft.com/office/drawing/2014/main" id="{BCE9FF7B-4868-4366-AAF8-0019CF7A7214}"/>
                </a:ext>
              </a:extLst>
            </p:cNvPr>
            <p:cNvSpPr>
              <a:spLocks noChangeShapeType="1"/>
            </p:cNvSpPr>
            <p:nvPr/>
          </p:nvSpPr>
          <p:spPr bwMode="auto">
            <a:xfrm>
              <a:off x="1968" y="1392"/>
              <a:ext cx="720"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16" name="Line 24">
              <a:extLst>
                <a:ext uri="{FF2B5EF4-FFF2-40B4-BE49-F238E27FC236}">
                  <a16:creationId xmlns:a16="http://schemas.microsoft.com/office/drawing/2014/main" id="{B2E9A05C-13FC-4A7D-B135-7EC014B08F20}"/>
                </a:ext>
              </a:extLst>
            </p:cNvPr>
            <p:cNvSpPr>
              <a:spLocks noChangeShapeType="1"/>
            </p:cNvSpPr>
            <p:nvPr/>
          </p:nvSpPr>
          <p:spPr bwMode="auto">
            <a:xfrm>
              <a:off x="192" y="2064"/>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17" name="Line 25">
              <a:extLst>
                <a:ext uri="{FF2B5EF4-FFF2-40B4-BE49-F238E27FC236}">
                  <a16:creationId xmlns:a16="http://schemas.microsoft.com/office/drawing/2014/main" id="{3BED2282-9C78-4F58-8819-72962659498A}"/>
                </a:ext>
              </a:extLst>
            </p:cNvPr>
            <p:cNvSpPr>
              <a:spLocks noChangeShapeType="1"/>
            </p:cNvSpPr>
            <p:nvPr/>
          </p:nvSpPr>
          <p:spPr bwMode="auto">
            <a:xfrm flipH="1">
              <a:off x="1920" y="720"/>
              <a:ext cx="864"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18" name="Text Box 26">
              <a:extLst>
                <a:ext uri="{FF2B5EF4-FFF2-40B4-BE49-F238E27FC236}">
                  <a16:creationId xmlns:a16="http://schemas.microsoft.com/office/drawing/2014/main" id="{5CAB7F4A-9EDD-44C5-9ACD-E47C2312F5C9}"/>
                </a:ext>
              </a:extLst>
            </p:cNvPr>
            <p:cNvSpPr txBox="1">
              <a:spLocks noChangeArrowheads="1"/>
            </p:cNvSpPr>
            <p:nvPr/>
          </p:nvSpPr>
          <p:spPr bwMode="auto">
            <a:xfrm>
              <a:off x="2752" y="489"/>
              <a:ext cx="3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776219" name="Line 27">
              <a:extLst>
                <a:ext uri="{FF2B5EF4-FFF2-40B4-BE49-F238E27FC236}">
                  <a16:creationId xmlns:a16="http://schemas.microsoft.com/office/drawing/2014/main" id="{699E5EDE-6E42-48B7-9567-4F65AECF1736}"/>
                </a:ext>
              </a:extLst>
            </p:cNvPr>
            <p:cNvSpPr>
              <a:spLocks noChangeShapeType="1"/>
            </p:cNvSpPr>
            <p:nvPr/>
          </p:nvSpPr>
          <p:spPr bwMode="auto">
            <a:xfrm>
              <a:off x="3024" y="720"/>
              <a:ext cx="1200"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20" name="Text Box 28">
              <a:extLst>
                <a:ext uri="{FF2B5EF4-FFF2-40B4-BE49-F238E27FC236}">
                  <a16:creationId xmlns:a16="http://schemas.microsoft.com/office/drawing/2014/main" id="{2E2C7D7B-25FC-48E6-A895-548D4101ECF3}"/>
                </a:ext>
              </a:extLst>
            </p:cNvPr>
            <p:cNvSpPr txBox="1">
              <a:spLocks noChangeArrowheads="1"/>
            </p:cNvSpPr>
            <p:nvPr/>
          </p:nvSpPr>
          <p:spPr bwMode="auto">
            <a:xfrm>
              <a:off x="4096" y="1152"/>
              <a:ext cx="34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a:t>
              </a:r>
              <a:endParaRPr kumimoji="1" lang="en-US" altLang="zh-CN" sz="2400">
                <a:solidFill>
                  <a:srgbClr val="CC3300"/>
                </a:solidFill>
                <a:ea typeface="宋体" panose="02010600030101010101" pitchFamily="2" charset="-122"/>
              </a:endParaRPr>
            </a:p>
          </p:txBody>
        </p:sp>
        <p:sp>
          <p:nvSpPr>
            <p:cNvPr id="776221" name="Line 29">
              <a:extLst>
                <a:ext uri="{FF2B5EF4-FFF2-40B4-BE49-F238E27FC236}">
                  <a16:creationId xmlns:a16="http://schemas.microsoft.com/office/drawing/2014/main" id="{684D6519-46AB-439F-B458-D41199A72D99}"/>
                </a:ext>
              </a:extLst>
            </p:cNvPr>
            <p:cNvSpPr>
              <a:spLocks noChangeShapeType="1"/>
            </p:cNvSpPr>
            <p:nvPr/>
          </p:nvSpPr>
          <p:spPr bwMode="auto">
            <a:xfrm flipH="1">
              <a:off x="3744" y="1392"/>
              <a:ext cx="384"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22" name="Line 30">
              <a:extLst>
                <a:ext uri="{FF2B5EF4-FFF2-40B4-BE49-F238E27FC236}">
                  <a16:creationId xmlns:a16="http://schemas.microsoft.com/office/drawing/2014/main" id="{B739BB65-EFB2-4BCC-8FE9-420006E6DAFF}"/>
                </a:ext>
              </a:extLst>
            </p:cNvPr>
            <p:cNvSpPr>
              <a:spLocks noChangeShapeType="1"/>
            </p:cNvSpPr>
            <p:nvPr/>
          </p:nvSpPr>
          <p:spPr bwMode="auto">
            <a:xfrm>
              <a:off x="4368" y="1392"/>
              <a:ext cx="432"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223" name="Line 31">
              <a:extLst>
                <a:ext uri="{FF2B5EF4-FFF2-40B4-BE49-F238E27FC236}">
                  <a16:creationId xmlns:a16="http://schemas.microsoft.com/office/drawing/2014/main" id="{36A032B6-9AB2-40DA-B6FE-B32D0ADC2198}"/>
                </a:ext>
              </a:extLst>
            </p:cNvPr>
            <p:cNvSpPr>
              <a:spLocks noChangeShapeType="1"/>
            </p:cNvSpPr>
            <p:nvPr/>
          </p:nvSpPr>
          <p:spPr bwMode="auto">
            <a:xfrm flipH="1">
              <a:off x="3120" y="240"/>
              <a:ext cx="240" cy="240"/>
            </a:xfrm>
            <a:prstGeom prst="line">
              <a:avLst/>
            </a:prstGeom>
            <a:noFill/>
            <a:ln w="28575">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6226" name="Line 34">
            <a:extLst>
              <a:ext uri="{FF2B5EF4-FFF2-40B4-BE49-F238E27FC236}">
                <a16:creationId xmlns:a16="http://schemas.microsoft.com/office/drawing/2014/main" id="{93C05C10-065A-4237-B248-8556E7753488}"/>
              </a:ext>
            </a:extLst>
          </p:cNvPr>
          <p:cNvSpPr>
            <a:spLocks noChangeShapeType="1"/>
          </p:cNvSpPr>
          <p:nvPr/>
        </p:nvSpPr>
        <p:spPr bwMode="auto">
          <a:xfrm>
            <a:off x="1079500"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27" name="Line 35">
            <a:extLst>
              <a:ext uri="{FF2B5EF4-FFF2-40B4-BE49-F238E27FC236}">
                <a16:creationId xmlns:a16="http://schemas.microsoft.com/office/drawing/2014/main" id="{E5EBD7F8-6979-4778-BCD3-E1003040C76C}"/>
              </a:ext>
            </a:extLst>
          </p:cNvPr>
          <p:cNvSpPr>
            <a:spLocks noChangeShapeType="1"/>
          </p:cNvSpPr>
          <p:nvPr/>
        </p:nvSpPr>
        <p:spPr bwMode="auto">
          <a:xfrm>
            <a:off x="1476375"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28" name="Line 36">
            <a:extLst>
              <a:ext uri="{FF2B5EF4-FFF2-40B4-BE49-F238E27FC236}">
                <a16:creationId xmlns:a16="http://schemas.microsoft.com/office/drawing/2014/main" id="{FCCE4910-2E01-4933-A0BE-9E2766E3F09B}"/>
              </a:ext>
            </a:extLst>
          </p:cNvPr>
          <p:cNvSpPr>
            <a:spLocks noChangeShapeType="1"/>
          </p:cNvSpPr>
          <p:nvPr/>
        </p:nvSpPr>
        <p:spPr bwMode="auto">
          <a:xfrm>
            <a:off x="2662238"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29" name="Line 37">
            <a:extLst>
              <a:ext uri="{FF2B5EF4-FFF2-40B4-BE49-F238E27FC236}">
                <a16:creationId xmlns:a16="http://schemas.microsoft.com/office/drawing/2014/main" id="{A5F3C013-9499-4562-8481-99FF80A89FEC}"/>
              </a:ext>
            </a:extLst>
          </p:cNvPr>
          <p:cNvSpPr>
            <a:spLocks noChangeShapeType="1"/>
          </p:cNvSpPr>
          <p:nvPr/>
        </p:nvSpPr>
        <p:spPr bwMode="auto">
          <a:xfrm>
            <a:off x="3059113"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30" name="Line 38">
            <a:extLst>
              <a:ext uri="{FF2B5EF4-FFF2-40B4-BE49-F238E27FC236}">
                <a16:creationId xmlns:a16="http://schemas.microsoft.com/office/drawing/2014/main" id="{C4776C88-C6A4-4FAB-B15F-F59C2374743B}"/>
              </a:ext>
            </a:extLst>
          </p:cNvPr>
          <p:cNvSpPr>
            <a:spLocks noChangeShapeType="1"/>
          </p:cNvSpPr>
          <p:nvPr/>
        </p:nvSpPr>
        <p:spPr bwMode="auto">
          <a:xfrm>
            <a:off x="4211638"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31" name="Line 39">
            <a:extLst>
              <a:ext uri="{FF2B5EF4-FFF2-40B4-BE49-F238E27FC236}">
                <a16:creationId xmlns:a16="http://schemas.microsoft.com/office/drawing/2014/main" id="{D06364B6-3993-427C-B277-F6ED1A3E766C}"/>
              </a:ext>
            </a:extLst>
          </p:cNvPr>
          <p:cNvSpPr>
            <a:spLocks noChangeShapeType="1"/>
          </p:cNvSpPr>
          <p:nvPr/>
        </p:nvSpPr>
        <p:spPr bwMode="auto">
          <a:xfrm>
            <a:off x="4608513"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32" name="Line 40">
            <a:extLst>
              <a:ext uri="{FF2B5EF4-FFF2-40B4-BE49-F238E27FC236}">
                <a16:creationId xmlns:a16="http://schemas.microsoft.com/office/drawing/2014/main" id="{EE8DE6FD-6D74-49BB-BD99-D1D7C93321A1}"/>
              </a:ext>
            </a:extLst>
          </p:cNvPr>
          <p:cNvSpPr>
            <a:spLocks noChangeShapeType="1"/>
          </p:cNvSpPr>
          <p:nvPr/>
        </p:nvSpPr>
        <p:spPr bwMode="auto">
          <a:xfrm>
            <a:off x="5830888"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33" name="Line 41">
            <a:extLst>
              <a:ext uri="{FF2B5EF4-FFF2-40B4-BE49-F238E27FC236}">
                <a16:creationId xmlns:a16="http://schemas.microsoft.com/office/drawing/2014/main" id="{BC8364BD-D1C1-4D88-B89C-DE47712169F5}"/>
              </a:ext>
            </a:extLst>
          </p:cNvPr>
          <p:cNvSpPr>
            <a:spLocks noChangeShapeType="1"/>
          </p:cNvSpPr>
          <p:nvPr/>
        </p:nvSpPr>
        <p:spPr bwMode="auto">
          <a:xfrm>
            <a:off x="6227763"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34" name="Line 42">
            <a:extLst>
              <a:ext uri="{FF2B5EF4-FFF2-40B4-BE49-F238E27FC236}">
                <a16:creationId xmlns:a16="http://schemas.microsoft.com/office/drawing/2014/main" id="{34E11E1F-3A49-4417-B3C1-1BDFE4F59ADF}"/>
              </a:ext>
            </a:extLst>
          </p:cNvPr>
          <p:cNvSpPr>
            <a:spLocks noChangeShapeType="1"/>
          </p:cNvSpPr>
          <p:nvPr/>
        </p:nvSpPr>
        <p:spPr bwMode="auto">
          <a:xfrm>
            <a:off x="7415213"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35" name="Line 43">
            <a:extLst>
              <a:ext uri="{FF2B5EF4-FFF2-40B4-BE49-F238E27FC236}">
                <a16:creationId xmlns:a16="http://schemas.microsoft.com/office/drawing/2014/main" id="{2461EB8E-FD98-4FE7-B429-CD93CA44C717}"/>
              </a:ext>
            </a:extLst>
          </p:cNvPr>
          <p:cNvSpPr>
            <a:spLocks noChangeShapeType="1"/>
          </p:cNvSpPr>
          <p:nvPr/>
        </p:nvSpPr>
        <p:spPr bwMode="auto">
          <a:xfrm>
            <a:off x="7812088"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36" name="Line 44">
            <a:extLst>
              <a:ext uri="{FF2B5EF4-FFF2-40B4-BE49-F238E27FC236}">
                <a16:creationId xmlns:a16="http://schemas.microsoft.com/office/drawing/2014/main" id="{A0620E67-161C-45EE-B4AC-BE42BD35560E}"/>
              </a:ext>
            </a:extLst>
          </p:cNvPr>
          <p:cNvSpPr>
            <a:spLocks noChangeShapeType="1"/>
          </p:cNvSpPr>
          <p:nvPr/>
        </p:nvSpPr>
        <p:spPr bwMode="auto">
          <a:xfrm>
            <a:off x="3455988" y="3465513"/>
            <a:ext cx="0" cy="358775"/>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776237" name="Text Box 45">
            <a:extLst>
              <a:ext uri="{FF2B5EF4-FFF2-40B4-BE49-F238E27FC236}">
                <a16:creationId xmlns:a16="http://schemas.microsoft.com/office/drawing/2014/main" id="{297CACEE-5289-4673-9505-F9D3912F362B}"/>
              </a:ext>
            </a:extLst>
          </p:cNvPr>
          <p:cNvSpPr txBox="1">
            <a:spLocks noChangeArrowheads="1"/>
          </p:cNvSpPr>
          <p:nvPr/>
        </p:nvSpPr>
        <p:spPr bwMode="auto">
          <a:xfrm>
            <a:off x="684213" y="692150"/>
            <a:ext cx="12176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006600"/>
                </a:solidFill>
                <a:ea typeface="宋体" panose="02010600030101010101" pitchFamily="2" charset="-122"/>
              </a:rPr>
              <a:t>m</a:t>
            </a:r>
            <a:r>
              <a:rPr kumimoji="1" lang="en-US" altLang="zh-CN" sz="2800" b="1">
                <a:solidFill>
                  <a:srgbClr val="006600"/>
                </a:solidFill>
                <a:ea typeface="宋体" panose="02010600030101010101" pitchFamily="2" charset="-122"/>
              </a:rPr>
              <a:t> = </a:t>
            </a:r>
            <a:r>
              <a:rPr kumimoji="1" lang="en-US" altLang="zh-CN" sz="2800">
                <a:solidFill>
                  <a:srgbClr val="006600"/>
                </a:solidFill>
                <a:latin typeface="Arial" panose="020B0604020202020204" pitchFamily="34" charset="0"/>
                <a:ea typeface="宋体" panose="02010600030101010101" pitchFamily="2" charset="-122"/>
              </a:rPr>
              <a:t>3</a:t>
            </a:r>
            <a:endParaRPr kumimoji="1" lang="en-US" altLang="zh-CN" sz="2800" b="1">
              <a:solidFill>
                <a:srgbClr val="006600"/>
              </a:solidFill>
              <a:ea typeface="宋体" panose="02010600030101010101" pitchFamily="2" charset="-122"/>
            </a:endParaRPr>
          </a:p>
          <a:p>
            <a:pPr algn="l"/>
            <a:r>
              <a:rPr kumimoji="1" lang="en-US" altLang="zh-CN" sz="2800" b="1" i="1">
                <a:solidFill>
                  <a:srgbClr val="006600"/>
                </a:solidFill>
                <a:ea typeface="宋体" panose="02010600030101010101" pitchFamily="2" charset="-122"/>
              </a:rPr>
              <a:t>m</a:t>
            </a:r>
            <a:r>
              <a:rPr kumimoji="1" lang="en-US" altLang="zh-CN" sz="2800">
                <a:solidFill>
                  <a:srgbClr val="006600"/>
                </a:solidFill>
                <a:ea typeface="宋体" panose="02010600030101010101" pitchFamily="2" charset="-122"/>
              </a:rPr>
              <a:t>1</a:t>
            </a:r>
            <a:r>
              <a:rPr kumimoji="1" lang="en-US" altLang="zh-CN" sz="2800" b="1">
                <a:solidFill>
                  <a:srgbClr val="006600"/>
                </a:solidFill>
                <a:ea typeface="宋体" panose="02010600030101010101" pitchFamily="2" charset="-122"/>
              </a:rPr>
              <a:t> = </a:t>
            </a:r>
            <a:r>
              <a:rPr kumimoji="1" lang="en-US" altLang="zh-CN" sz="2800">
                <a:solidFill>
                  <a:srgbClr val="006600"/>
                </a:solidFill>
                <a:latin typeface="Arial" panose="020B0604020202020204" pitchFamily="34" charset="0"/>
                <a:ea typeface="宋体" panose="02010600030101010101" pitchFamily="2" charset="-122"/>
              </a:rPr>
              <a:t>3</a:t>
            </a:r>
            <a:endParaRPr kumimoji="1" lang="en-US" altLang="zh-CN" sz="2800">
              <a:ea typeface="宋体" panose="02010600030101010101" pitchFamily="2" charset="-122"/>
            </a:endParaRP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18145F6-3E5A-490F-A270-C372956FB233}"/>
              </a:ext>
            </a:extLst>
          </p:cNvPr>
          <p:cNvSpPr>
            <a:spLocks noGrp="1"/>
          </p:cNvSpPr>
          <p:nvPr>
            <p:ph type="sldNum" sz="quarter" idx="11"/>
          </p:nvPr>
        </p:nvSpPr>
        <p:spPr/>
        <p:txBody>
          <a:bodyPr/>
          <a:lstStyle/>
          <a:p>
            <a:fld id="{A3E1D08A-6B78-42ED-871D-F40256128ADC}" type="slidenum">
              <a:rPr lang="en-US" altLang="zh-CN"/>
              <a:pPr/>
              <a:t>183</a:t>
            </a:fld>
            <a:endParaRPr lang="en-US" altLang="zh-CN"/>
          </a:p>
        </p:txBody>
      </p:sp>
      <p:sp>
        <p:nvSpPr>
          <p:cNvPr id="777218" name="Rectangle 2">
            <a:extLst>
              <a:ext uri="{FF2B5EF4-FFF2-40B4-BE49-F238E27FC236}">
                <a16:creationId xmlns:a16="http://schemas.microsoft.com/office/drawing/2014/main" id="{892F23CD-4545-4069-AD28-633AD370C3C8}"/>
              </a:ext>
            </a:extLst>
          </p:cNvPr>
          <p:cNvSpPr>
            <a:spLocks noGrp="1" noChangeArrowheads="1"/>
          </p:cNvSpPr>
          <p:nvPr>
            <p:ph type="body" idx="1"/>
          </p:nvPr>
        </p:nvSpPr>
        <p:spPr>
          <a:xfrm>
            <a:off x="381000" y="677863"/>
            <a:ext cx="8458200" cy="5522912"/>
          </a:xfrm>
        </p:spPr>
        <p:txBody>
          <a:bodyPr/>
          <a:lstStyle/>
          <a:p>
            <a:pPr lvl="1">
              <a:lnSpc>
                <a:spcPct val="105000"/>
              </a:lnSpc>
              <a:spcBef>
                <a:spcPct val="10000"/>
              </a:spcBef>
              <a:buClr>
                <a:srgbClr val="CC3300"/>
              </a:buClr>
              <a:buSzTx/>
              <a:buFont typeface="Wingdings" panose="05000000000000000000" pitchFamily="2" charset="2"/>
              <a:buChar char="ü"/>
            </a:pPr>
            <a:r>
              <a:rPr lang="zh-CN" altLang="en-US" sz="2900" b="1">
                <a:latin typeface="Times New Roman" panose="02020603050405020304" pitchFamily="18" charset="0"/>
                <a:ea typeface="仿宋_GB2312" pitchFamily="49" charset="-122"/>
              </a:rPr>
              <a:t>叶结点中的子树棵数 </a:t>
            </a:r>
            <a:r>
              <a:rPr lang="en-US" altLang="zh-CN" sz="2900" b="1" i="1">
                <a:latin typeface="Times New Roman" panose="02020603050405020304" pitchFamily="18" charset="0"/>
                <a:ea typeface="仿宋_GB2312" pitchFamily="49" charset="-122"/>
              </a:rPr>
              <a:t>n </a:t>
            </a:r>
            <a:r>
              <a:rPr lang="zh-CN" altLang="en-US" sz="2900" b="1">
                <a:latin typeface="Times New Roman" panose="02020603050405020304" pitchFamily="18" charset="0"/>
                <a:ea typeface="仿宋_GB2312" pitchFamily="49" charset="-122"/>
              </a:rPr>
              <a:t>应满足</a:t>
            </a:r>
          </a:p>
          <a:p>
            <a:pPr lvl="1">
              <a:lnSpc>
                <a:spcPct val="105000"/>
              </a:lnSpc>
              <a:spcBef>
                <a:spcPct val="10000"/>
              </a:spcBef>
              <a:buClr>
                <a:srgbClr val="CC3300"/>
              </a:buClr>
              <a:buSzTx/>
              <a:buFont typeface="Wingdings" panose="05000000000000000000" pitchFamily="2" charset="2"/>
              <a:buNone/>
            </a:pPr>
            <a:r>
              <a:rPr lang="zh-CN" altLang="en-US" sz="2900" b="1">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n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900" b="1">
                <a:solidFill>
                  <a:schemeClr val="tx2"/>
                </a:solidFill>
                <a:latin typeface="Times New Roman" panose="02020603050405020304" pitchFamily="18"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1/2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1]</a:t>
            </a:r>
          </a:p>
          <a:p>
            <a:pPr lvl="1">
              <a:lnSpc>
                <a:spcPct val="105000"/>
              </a:lnSpc>
              <a:spcBef>
                <a:spcPct val="10000"/>
              </a:spcBef>
              <a:buClr>
                <a:srgbClr val="CC3300"/>
              </a:buClr>
              <a:buSzTx/>
              <a:buFont typeface="Wingdings" panose="05000000000000000000" pitchFamily="2" charset="2"/>
              <a:buChar char="ü"/>
            </a:pPr>
            <a:r>
              <a:rPr lang="zh-CN" altLang="en-US" sz="2900" b="1">
                <a:latin typeface="Times New Roman" panose="02020603050405020304" pitchFamily="18" charset="0"/>
                <a:ea typeface="仿宋_GB2312" pitchFamily="49" charset="-122"/>
              </a:rPr>
              <a:t>若根结点同时又是叶结点</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则结点格式同叶结点。</a:t>
            </a:r>
          </a:p>
          <a:p>
            <a:pPr lvl="1">
              <a:lnSpc>
                <a:spcPct val="105000"/>
              </a:lnSpc>
              <a:spcBef>
                <a:spcPct val="10000"/>
              </a:spcBef>
              <a:buClr>
                <a:srgbClr val="CC3300"/>
              </a:buClr>
              <a:buSzTx/>
              <a:buFont typeface="Wingdings" panose="05000000000000000000" pitchFamily="2" charset="2"/>
              <a:buChar char="ü"/>
            </a:pPr>
            <a:r>
              <a:rPr lang="zh-CN" altLang="en-US" sz="2900" b="1">
                <a:latin typeface="Times New Roman" panose="02020603050405020304" pitchFamily="18" charset="0"/>
                <a:ea typeface="仿宋_GB2312" pitchFamily="49" charset="-122"/>
              </a:rPr>
              <a:t>所有的非叶结点可以看成是索引部分</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结点中关键码 </a:t>
            </a:r>
            <a:r>
              <a:rPr lang="en-US" altLang="zh-CN" sz="2900" b="1" i="1">
                <a:latin typeface="Times New Roman" panose="02020603050405020304" pitchFamily="18" charset="0"/>
                <a:ea typeface="仿宋_GB2312" pitchFamily="49" charset="-122"/>
              </a:rPr>
              <a:t>K</a:t>
            </a:r>
            <a:r>
              <a:rPr lang="en-US" altLang="zh-CN" sz="2900" b="1" i="1" baseline="-25000">
                <a:latin typeface="Times New Roman" panose="02020603050405020304" pitchFamily="18" charset="0"/>
                <a:ea typeface="仿宋_GB2312" pitchFamily="49" charset="-122"/>
              </a:rPr>
              <a:t>i </a:t>
            </a:r>
            <a:r>
              <a:rPr lang="zh-CN" altLang="en-US" sz="2900" b="1">
                <a:latin typeface="Times New Roman" panose="02020603050405020304" pitchFamily="18" charset="0"/>
                <a:ea typeface="仿宋_GB2312" pitchFamily="49" charset="-122"/>
              </a:rPr>
              <a:t>与指向子树的指针 </a:t>
            </a:r>
            <a:r>
              <a:rPr lang="en-US" altLang="zh-CN" sz="2900" b="1" i="1">
                <a:latin typeface="Times New Roman" panose="02020603050405020304" pitchFamily="18" charset="0"/>
                <a:ea typeface="仿宋_GB2312" pitchFamily="49" charset="-122"/>
              </a:rPr>
              <a:t>P</a:t>
            </a:r>
            <a:r>
              <a:rPr lang="en-US" altLang="zh-CN" sz="2900" b="1" i="1" baseline="-25000">
                <a:latin typeface="Times New Roman" panose="02020603050405020304" pitchFamily="18" charset="0"/>
                <a:ea typeface="仿宋_GB2312" pitchFamily="49" charset="-122"/>
              </a:rPr>
              <a:t>i </a:t>
            </a:r>
            <a:r>
              <a:rPr lang="zh-CN" altLang="en-US" sz="2900" b="1">
                <a:latin typeface="Times New Roman" panose="02020603050405020304" pitchFamily="18" charset="0"/>
                <a:ea typeface="仿宋_GB2312" pitchFamily="49" charset="-122"/>
              </a:rPr>
              <a:t>构成对子树</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即下一层索引块</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的索引项</a:t>
            </a: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K</a:t>
            </a:r>
            <a:r>
              <a:rPr lang="en-US" altLang="zh-CN" sz="2900" b="1" i="1" baseline="-25000">
                <a:latin typeface="Times New Roman" panose="02020603050405020304" pitchFamily="18" charset="0"/>
                <a:ea typeface="仿宋_GB2312" pitchFamily="49" charset="-122"/>
              </a:rPr>
              <a:t>i</a:t>
            </a: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P</a:t>
            </a:r>
            <a:r>
              <a:rPr lang="en-US" altLang="zh-CN" sz="2900" b="1" i="1" baseline="-25000">
                <a:latin typeface="Times New Roman" panose="02020603050405020304" pitchFamily="18" charset="0"/>
                <a:ea typeface="仿宋_GB2312" pitchFamily="49" charset="-122"/>
              </a:rPr>
              <a:t>i </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a:t>
            </a:r>
            <a:r>
              <a:rPr lang="en-US" altLang="zh-CN" sz="2900" b="1" i="1">
                <a:latin typeface="Times New Roman" panose="02020603050405020304" pitchFamily="18" charset="0"/>
                <a:ea typeface="仿宋_GB2312" pitchFamily="49" charset="-122"/>
              </a:rPr>
              <a:t>K</a:t>
            </a:r>
            <a:r>
              <a:rPr lang="en-US" altLang="zh-CN" sz="2900" b="1" i="1" baseline="-25000">
                <a:latin typeface="Times New Roman" panose="02020603050405020304" pitchFamily="18" charset="0"/>
                <a:ea typeface="仿宋_GB2312" pitchFamily="49" charset="-122"/>
              </a:rPr>
              <a:t>i </a:t>
            </a:r>
            <a:r>
              <a:rPr lang="zh-CN" altLang="en-US" sz="2900" b="1">
                <a:latin typeface="Times New Roman" panose="02020603050405020304" pitchFamily="18" charset="0"/>
                <a:ea typeface="仿宋_GB2312" pitchFamily="49" charset="-122"/>
              </a:rPr>
              <a:t>是子树中最小的关键码。</a:t>
            </a:r>
          </a:p>
          <a:p>
            <a:pPr lvl="1">
              <a:lnSpc>
                <a:spcPct val="105000"/>
              </a:lnSpc>
              <a:spcBef>
                <a:spcPct val="10000"/>
              </a:spcBef>
              <a:buClr>
                <a:srgbClr val="CC3300"/>
              </a:buClr>
              <a:buSzTx/>
              <a:buFont typeface="Wingdings" panose="05000000000000000000" pitchFamily="2" charset="2"/>
              <a:buChar char="ü"/>
            </a:pPr>
            <a:r>
              <a:rPr lang="zh-CN" altLang="en-US" sz="2900" b="1">
                <a:latin typeface="Times New Roman" panose="02020603050405020304" pitchFamily="18" charset="0"/>
                <a:ea typeface="仿宋_GB2312" pitchFamily="49" charset="-122"/>
              </a:rPr>
              <a:t>特别地</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子树指针 </a:t>
            </a:r>
            <a:r>
              <a:rPr lang="en-US" altLang="zh-CN" sz="2900" b="1" i="1">
                <a:latin typeface="Times New Roman" panose="02020603050405020304" pitchFamily="18" charset="0"/>
                <a:ea typeface="仿宋_GB2312" pitchFamily="49" charset="-122"/>
              </a:rPr>
              <a:t>P</a:t>
            </a:r>
            <a:r>
              <a:rPr lang="en-US" altLang="zh-CN" sz="2900" b="1" baseline="-25000">
                <a:latin typeface="Times New Roman" panose="02020603050405020304" pitchFamily="18" charset="0"/>
                <a:ea typeface="仿宋_GB2312" pitchFamily="49" charset="-122"/>
              </a:rPr>
              <a:t>0 </a:t>
            </a:r>
            <a:r>
              <a:rPr lang="zh-CN" altLang="en-US" sz="2900" b="1">
                <a:latin typeface="Times New Roman" panose="02020603050405020304" pitchFamily="18" charset="0"/>
                <a:ea typeface="仿宋_GB2312" pitchFamily="49" charset="-122"/>
              </a:rPr>
              <a:t>所指子树上所有关键码均小于 </a:t>
            </a:r>
            <a:r>
              <a:rPr lang="en-US" altLang="zh-CN" sz="2900" b="1" i="1">
                <a:latin typeface="Times New Roman" panose="02020603050405020304" pitchFamily="18" charset="0"/>
                <a:ea typeface="仿宋_GB2312" pitchFamily="49" charset="-122"/>
              </a:rPr>
              <a:t>K</a:t>
            </a:r>
            <a:r>
              <a:rPr lang="en-US" altLang="zh-CN" sz="2900" b="1" baseline="-25000">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。结点格式同</a:t>
            </a:r>
            <a:r>
              <a:rPr lang="en-US" altLang="zh-CN" sz="2900" b="1">
                <a:latin typeface="Times New Roman" panose="02020603050405020304" pitchFamily="18" charset="0"/>
                <a:ea typeface="仿宋_GB2312" pitchFamily="49" charset="-122"/>
              </a:rPr>
              <a:t>B </a:t>
            </a:r>
            <a:r>
              <a:rPr lang="zh-CN" altLang="en-US" sz="2900" b="1">
                <a:latin typeface="Times New Roman" panose="02020603050405020304" pitchFamily="18" charset="0"/>
                <a:ea typeface="仿宋_GB2312" pitchFamily="49" charset="-122"/>
              </a:rPr>
              <a:t>树。</a:t>
            </a:r>
          </a:p>
          <a:p>
            <a:pPr>
              <a:lnSpc>
                <a:spcPct val="105000"/>
              </a:lnSpc>
              <a:spcBef>
                <a:spcPct val="10000"/>
              </a:spcBef>
              <a:buClr>
                <a:srgbClr val="800080"/>
              </a:buClr>
              <a:buSzPct val="50000"/>
            </a:pPr>
            <a:r>
              <a:rPr lang="zh-CN" altLang="en-US" sz="2900" b="1">
                <a:effectLst>
                  <a:outerShdw blurRad="38100" dist="38100" dir="2700000" algn="tl">
                    <a:srgbClr val="C0C0C0"/>
                  </a:outerShdw>
                </a:effectLst>
                <a:ea typeface="仿宋_GB2312" pitchFamily="49" charset="-122"/>
              </a:rPr>
              <a:t>叶结点中存放的是对实际数据记录的索引。</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5BF2464-4669-46A3-8FA8-D0982B6FB049}"/>
              </a:ext>
            </a:extLst>
          </p:cNvPr>
          <p:cNvSpPr>
            <a:spLocks noGrp="1"/>
          </p:cNvSpPr>
          <p:nvPr>
            <p:ph type="sldNum" sz="quarter" idx="11"/>
          </p:nvPr>
        </p:nvSpPr>
        <p:spPr/>
        <p:txBody>
          <a:bodyPr/>
          <a:lstStyle/>
          <a:p>
            <a:fld id="{53118BE7-E3F8-4856-97AF-B8B8F5D49D75}" type="slidenum">
              <a:rPr lang="en-US" altLang="zh-CN"/>
              <a:pPr/>
              <a:t>184</a:t>
            </a:fld>
            <a:endParaRPr lang="en-US" altLang="zh-CN"/>
          </a:p>
        </p:txBody>
      </p:sp>
      <p:sp>
        <p:nvSpPr>
          <p:cNvPr id="778242" name="Rectangle 2">
            <a:extLst>
              <a:ext uri="{FF2B5EF4-FFF2-40B4-BE49-F238E27FC236}">
                <a16:creationId xmlns:a16="http://schemas.microsoft.com/office/drawing/2014/main" id="{158BEAF0-4D8C-4554-882D-E8D6F35888B8}"/>
              </a:ext>
            </a:extLst>
          </p:cNvPr>
          <p:cNvSpPr>
            <a:spLocks noGrp="1" noChangeArrowheads="1"/>
          </p:cNvSpPr>
          <p:nvPr>
            <p:ph type="body" idx="1"/>
          </p:nvPr>
        </p:nvSpPr>
        <p:spPr>
          <a:xfrm>
            <a:off x="457200" y="549275"/>
            <a:ext cx="8229600" cy="5867400"/>
          </a:xfrm>
        </p:spPr>
        <p:txBody>
          <a:bodyPr/>
          <a:lstStyle/>
          <a:p>
            <a:pPr lvl="1">
              <a:lnSpc>
                <a:spcPct val="90000"/>
              </a:lnSpc>
              <a:spcBef>
                <a:spcPct val="10000"/>
              </a:spcBef>
              <a:buClr>
                <a:srgbClr val="CC3300"/>
              </a:buClr>
              <a:buSzPct val="50000"/>
              <a:buFont typeface="Wingdings" panose="05000000000000000000" pitchFamily="2" charset="2"/>
              <a:buNone/>
            </a:pPr>
            <a:r>
              <a:rPr lang="en-US" altLang="zh-CN" sz="700" b="1">
                <a:effectLst>
                  <a:outerShdw blurRad="38100" dist="38100" dir="2700000" algn="tl">
                    <a:srgbClr val="C0C0C0"/>
                  </a:outerShdw>
                </a:effectLst>
                <a:ea typeface="仿宋_GB2312" pitchFamily="49" charset="-122"/>
              </a:rPr>
              <a:t> </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与按下层结点“最大关键码复写”组织一样，在</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树中有两个头指针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一个指向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树的根结点，一个指向关键码最小的叶结点。因此可对</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树进行两种搜索运算：</a:t>
            </a:r>
          </a:p>
          <a:p>
            <a:pPr lvl="1">
              <a:lnSpc>
                <a:spcPct val="110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循叶结点链顺序搜索</a:t>
            </a:r>
          </a:p>
          <a:p>
            <a:pPr lvl="1">
              <a:lnSpc>
                <a:spcPct val="110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从根结点开始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进行自顶向下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直至叶结点的随机搜索。</a:t>
            </a:r>
          </a:p>
          <a:p>
            <a:pPr>
              <a:lnSpc>
                <a:spcPct val="110000"/>
              </a:lnSpc>
              <a:buClr>
                <a:srgbClr val="800080"/>
              </a:buClr>
              <a:buSzPct val="50000"/>
            </a:pP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树的插入也是在叶结点上进行。 每插入一 个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关键码</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指针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索引项后都要判断结点中的子树棵数是否超出范围。</a:t>
            </a: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AFD6ED7-AFB0-4D74-B159-0A090D98519C}"/>
              </a:ext>
            </a:extLst>
          </p:cNvPr>
          <p:cNvSpPr>
            <a:spLocks noGrp="1"/>
          </p:cNvSpPr>
          <p:nvPr>
            <p:ph type="sldNum" sz="quarter" idx="11"/>
          </p:nvPr>
        </p:nvSpPr>
        <p:spPr/>
        <p:txBody>
          <a:bodyPr/>
          <a:lstStyle/>
          <a:p>
            <a:fld id="{92F92EEA-0FDC-4A60-BE53-96B1EF322E15}" type="slidenum">
              <a:rPr lang="en-US" altLang="zh-CN"/>
              <a:pPr/>
              <a:t>185</a:t>
            </a:fld>
            <a:endParaRPr lang="en-US" altLang="zh-CN"/>
          </a:p>
        </p:txBody>
      </p:sp>
      <p:sp>
        <p:nvSpPr>
          <p:cNvPr id="779266" name="Rectangle 2">
            <a:extLst>
              <a:ext uri="{FF2B5EF4-FFF2-40B4-BE49-F238E27FC236}">
                <a16:creationId xmlns:a16="http://schemas.microsoft.com/office/drawing/2014/main" id="{0E32BC2F-1B10-4250-A537-57EFEAE56827}"/>
              </a:ext>
            </a:extLst>
          </p:cNvPr>
          <p:cNvSpPr>
            <a:spLocks noGrp="1" noChangeArrowheads="1"/>
          </p:cNvSpPr>
          <p:nvPr>
            <p:ph type="body" idx="1"/>
          </p:nvPr>
        </p:nvSpPr>
        <p:spPr>
          <a:xfrm>
            <a:off x="457200" y="714375"/>
            <a:ext cx="8305800" cy="5486400"/>
          </a:xfrm>
        </p:spPr>
        <p:txBody>
          <a:bodyPr/>
          <a:lstStyle/>
          <a:p>
            <a:pPr>
              <a:lnSpc>
                <a:spcPct val="105000"/>
              </a:lnSpc>
              <a:buClr>
                <a:srgbClr val="800080"/>
              </a:buClr>
              <a:buSzPct val="50000"/>
            </a:pPr>
            <a:r>
              <a:rPr lang="zh-CN" altLang="en-US" sz="2900" b="1">
                <a:latin typeface="Times New Roman" panose="02020603050405020304" pitchFamily="18" charset="0"/>
                <a:ea typeface="仿宋_GB2312" pitchFamily="49" charset="-122"/>
              </a:rPr>
              <a:t>当插入后结点中的子树棵数 </a:t>
            </a:r>
            <a:r>
              <a:rPr lang="en-US" altLang="zh-CN" sz="2900" b="1" i="1">
                <a:solidFill>
                  <a:schemeClr val="tx2"/>
                </a:solidFill>
                <a:latin typeface="Times New Roman" panose="02020603050405020304" pitchFamily="18" charset="0"/>
                <a:ea typeface="仿宋_GB2312" pitchFamily="49" charset="-122"/>
              </a:rPr>
              <a:t>n</a:t>
            </a:r>
            <a:r>
              <a:rPr lang="en-US" altLang="zh-CN" sz="2900" b="1">
                <a:solidFill>
                  <a:schemeClr val="tx2"/>
                </a:solidFill>
                <a:latin typeface="Times New Roman" panose="02020603050405020304" pitchFamily="18" charset="0"/>
                <a:ea typeface="仿宋_GB2312" pitchFamily="49" charset="-122"/>
              </a:rPr>
              <a:t> &gt; </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1</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需要将叶结点分裂为两个结点</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它们的关键码个数分别为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1+1)/2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和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1+1)/2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。其双亲结点中应同时包含这两个结点的最小关键码和结点地址。此后</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问题归于在非叶结点中的插入了。</a:t>
            </a:r>
          </a:p>
          <a:p>
            <a:pPr>
              <a:lnSpc>
                <a:spcPct val="105000"/>
              </a:lnSpc>
              <a:buClr>
                <a:srgbClr val="800080"/>
              </a:buClr>
              <a:buSzPct val="50000"/>
            </a:pPr>
            <a:r>
              <a:rPr lang="zh-CN" altLang="en-US" sz="2900" b="1">
                <a:latin typeface="Times New Roman" panose="02020603050405020304" pitchFamily="18" charset="0"/>
                <a:ea typeface="仿宋_GB2312" pitchFamily="49" charset="-122"/>
              </a:rPr>
              <a:t>在非叶结点中关键码的插入与叶结点的插入类似</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但非叶结点中的子树棵数的上限为 </a:t>
            </a:r>
            <a:r>
              <a:rPr lang="en-US" altLang="zh-CN" sz="2900" b="1" i="1">
                <a:latin typeface="Times New Roman" panose="02020603050405020304" pitchFamily="18" charset="0"/>
                <a:ea typeface="仿宋_GB2312" pitchFamily="49" charset="-122"/>
              </a:rPr>
              <a:t>m</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超出这个范围就需要进行结点分裂。</a:t>
            </a:r>
          </a:p>
          <a:p>
            <a:pPr>
              <a:lnSpc>
                <a:spcPct val="105000"/>
              </a:lnSpc>
              <a:buClr>
                <a:srgbClr val="800080"/>
              </a:buClr>
              <a:buSzPct val="50000"/>
            </a:pPr>
            <a:r>
              <a:rPr lang="zh-CN" altLang="en-US" sz="3000" b="1">
                <a:ea typeface="仿宋_GB2312" pitchFamily="49" charset="-122"/>
              </a:rPr>
              <a:t>在做根结点分裂时</a:t>
            </a:r>
            <a:r>
              <a:rPr lang="en-US" altLang="zh-CN" sz="3000" b="1">
                <a:ea typeface="仿宋_GB2312" pitchFamily="49" charset="-122"/>
              </a:rPr>
              <a:t>, </a:t>
            </a:r>
            <a:r>
              <a:rPr lang="zh-CN" altLang="en-US" sz="3000" b="1">
                <a:ea typeface="仿宋_GB2312" pitchFamily="49" charset="-122"/>
              </a:rPr>
              <a:t>因为没有双亲结点</a:t>
            </a:r>
            <a:r>
              <a:rPr lang="en-US" altLang="zh-CN" sz="3000" b="1">
                <a:ea typeface="仿宋_GB2312" pitchFamily="49" charset="-122"/>
              </a:rPr>
              <a:t>, </a:t>
            </a:r>
            <a:r>
              <a:rPr lang="zh-CN" altLang="en-US" sz="3000" b="1">
                <a:ea typeface="仿宋_GB2312" pitchFamily="49" charset="-122"/>
              </a:rPr>
              <a:t>就必须创建新的双亲结点</a:t>
            </a:r>
            <a:r>
              <a:rPr lang="en-US" altLang="zh-CN" sz="3000" b="1">
                <a:ea typeface="仿宋_GB2312" pitchFamily="49" charset="-122"/>
              </a:rPr>
              <a:t>, </a:t>
            </a:r>
            <a:r>
              <a:rPr lang="zh-CN" altLang="en-US" sz="3000" b="1">
                <a:ea typeface="仿宋_GB2312" pitchFamily="49" charset="-122"/>
              </a:rPr>
              <a:t>作为树的新根。这样树的高度就增加一层了。</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灯片编号占位符 2">
            <a:extLst>
              <a:ext uri="{FF2B5EF4-FFF2-40B4-BE49-F238E27FC236}">
                <a16:creationId xmlns:a16="http://schemas.microsoft.com/office/drawing/2014/main" id="{FB1D29B5-A352-490B-B46A-C01B28F3751A}"/>
              </a:ext>
            </a:extLst>
          </p:cNvPr>
          <p:cNvSpPr>
            <a:spLocks noGrp="1"/>
          </p:cNvSpPr>
          <p:nvPr>
            <p:ph type="sldNum" sz="quarter" idx="11"/>
          </p:nvPr>
        </p:nvSpPr>
        <p:spPr/>
        <p:txBody>
          <a:bodyPr/>
          <a:lstStyle/>
          <a:p>
            <a:fld id="{D4896C91-832A-4FEC-8B0B-5CDFCDF6A803}" type="slidenum">
              <a:rPr lang="en-US" altLang="zh-CN"/>
              <a:pPr/>
              <a:t>186</a:t>
            </a:fld>
            <a:endParaRPr lang="en-US" altLang="zh-CN"/>
          </a:p>
        </p:txBody>
      </p:sp>
      <p:sp>
        <p:nvSpPr>
          <p:cNvPr id="780290" name="Rectangle 2">
            <a:extLst>
              <a:ext uri="{FF2B5EF4-FFF2-40B4-BE49-F238E27FC236}">
                <a16:creationId xmlns:a16="http://schemas.microsoft.com/office/drawing/2014/main" id="{9EB105B6-5747-4BDF-B970-99A04B93F481}"/>
              </a:ext>
            </a:extLst>
          </p:cNvPr>
          <p:cNvSpPr>
            <a:spLocks noChangeArrowheads="1"/>
          </p:cNvSpPr>
          <p:nvPr/>
        </p:nvSpPr>
        <p:spPr bwMode="auto">
          <a:xfrm>
            <a:off x="117475" y="274638"/>
            <a:ext cx="879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chemeClr val="tx2"/>
              </a:buClr>
              <a:buSzPct val="75000"/>
              <a:buFont typeface="Wingdings" panose="05000000000000000000" pitchFamily="2" charset="2"/>
              <a:buChar char="n"/>
            </a:pPr>
            <a:endParaRPr kumimoji="1" lang="en-US" altLang="en-US" sz="2400">
              <a:ea typeface="宋体" panose="02010600030101010101" pitchFamily="2" charset="-122"/>
            </a:endParaRPr>
          </a:p>
        </p:txBody>
      </p:sp>
      <p:sp>
        <p:nvSpPr>
          <p:cNvPr id="780291" name="Text Box 3">
            <a:extLst>
              <a:ext uri="{FF2B5EF4-FFF2-40B4-BE49-F238E27FC236}">
                <a16:creationId xmlns:a16="http://schemas.microsoft.com/office/drawing/2014/main" id="{41FADC0C-02AC-4D22-83D2-00DED05A4739}"/>
              </a:ext>
            </a:extLst>
          </p:cNvPr>
          <p:cNvSpPr txBox="1">
            <a:spLocks noChangeArrowheads="1"/>
          </p:cNvSpPr>
          <p:nvPr/>
        </p:nvSpPr>
        <p:spPr bwMode="auto">
          <a:xfrm>
            <a:off x="727075" y="677863"/>
            <a:ext cx="2944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zh-CN" sz="2800" b="1"/>
              <a:t>3个关键码的</a:t>
            </a:r>
            <a:r>
              <a:rPr kumimoji="1" lang="en-US" altLang="zh-CN" sz="2800" b="1"/>
              <a:t>B+</a:t>
            </a:r>
            <a:r>
              <a:rPr kumimoji="1" lang="zh-CN" altLang="zh-CN" sz="2800" b="1"/>
              <a:t>树</a:t>
            </a:r>
            <a:endParaRPr kumimoji="1" lang="zh-CN" altLang="en-US" sz="2800">
              <a:ea typeface="宋体" panose="02010600030101010101" pitchFamily="2" charset="-122"/>
            </a:endParaRPr>
          </a:p>
        </p:txBody>
      </p:sp>
      <p:sp>
        <p:nvSpPr>
          <p:cNvPr id="780296" name="Text Box 8">
            <a:extLst>
              <a:ext uri="{FF2B5EF4-FFF2-40B4-BE49-F238E27FC236}">
                <a16:creationId xmlns:a16="http://schemas.microsoft.com/office/drawing/2014/main" id="{EC84D77C-2FB5-4734-8263-AA2DA61E581A}"/>
              </a:ext>
            </a:extLst>
          </p:cNvPr>
          <p:cNvSpPr txBox="1">
            <a:spLocks noChangeArrowheads="1"/>
          </p:cNvSpPr>
          <p:nvPr/>
        </p:nvSpPr>
        <p:spPr bwMode="auto">
          <a:xfrm>
            <a:off x="4292600" y="641350"/>
            <a:ext cx="3843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加入关键码</a:t>
            </a:r>
            <a:r>
              <a:rPr kumimoji="1" lang="en-US" altLang="zh-CN" sz="2800" b="1"/>
              <a:t>33,</a:t>
            </a:r>
            <a:r>
              <a:rPr kumimoji="1" lang="zh-CN" altLang="en-US" sz="2800" b="1"/>
              <a:t>结点分裂</a:t>
            </a:r>
            <a:endParaRPr kumimoji="1" lang="zh-CN" altLang="en-US" sz="2800">
              <a:ea typeface="宋体" panose="02010600030101010101" pitchFamily="2" charset="-122"/>
            </a:endParaRPr>
          </a:p>
        </p:txBody>
      </p:sp>
      <p:grpSp>
        <p:nvGrpSpPr>
          <p:cNvPr id="780340" name="Group 52">
            <a:extLst>
              <a:ext uri="{FF2B5EF4-FFF2-40B4-BE49-F238E27FC236}">
                <a16:creationId xmlns:a16="http://schemas.microsoft.com/office/drawing/2014/main" id="{CC2CC0C9-103E-4997-A960-89F42A80BE03}"/>
              </a:ext>
            </a:extLst>
          </p:cNvPr>
          <p:cNvGrpSpPr>
            <a:grpSpLocks/>
          </p:cNvGrpSpPr>
          <p:nvPr/>
        </p:nvGrpSpPr>
        <p:grpSpPr bwMode="auto">
          <a:xfrm>
            <a:off x="1187450" y="1263650"/>
            <a:ext cx="1609725" cy="1193800"/>
            <a:chOff x="748" y="796"/>
            <a:chExt cx="1014" cy="752"/>
          </a:xfrm>
        </p:grpSpPr>
        <p:sp>
          <p:nvSpPr>
            <p:cNvPr id="780292" name="Rectangle 4" descr="羊皮纸">
              <a:extLst>
                <a:ext uri="{FF2B5EF4-FFF2-40B4-BE49-F238E27FC236}">
                  <a16:creationId xmlns:a16="http://schemas.microsoft.com/office/drawing/2014/main" id="{9817BA5F-67A7-4A14-86F2-55ADF5859D05}"/>
                </a:ext>
              </a:extLst>
            </p:cNvPr>
            <p:cNvSpPr>
              <a:spLocks noChangeArrowheads="1"/>
            </p:cNvSpPr>
            <p:nvPr/>
          </p:nvSpPr>
          <p:spPr bwMode="auto">
            <a:xfrm>
              <a:off x="932" y="1017"/>
              <a:ext cx="826" cy="31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0293" name="Text Box 5">
              <a:extLst>
                <a:ext uri="{FF2B5EF4-FFF2-40B4-BE49-F238E27FC236}">
                  <a16:creationId xmlns:a16="http://schemas.microsoft.com/office/drawing/2014/main" id="{C74C6B56-9B10-450C-9A82-2A21C13A69E7}"/>
                </a:ext>
              </a:extLst>
            </p:cNvPr>
            <p:cNvSpPr txBox="1">
              <a:spLocks noChangeArrowheads="1"/>
            </p:cNvSpPr>
            <p:nvPr/>
          </p:nvSpPr>
          <p:spPr bwMode="auto">
            <a:xfrm>
              <a:off x="932" y="1010"/>
              <a:ext cx="8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10 12 23</a:t>
              </a:r>
              <a:endParaRPr kumimoji="1" lang="en-US" altLang="zh-CN" sz="2400">
                <a:solidFill>
                  <a:srgbClr val="CC3300"/>
                </a:solidFill>
                <a:ea typeface="宋体" panose="02010600030101010101" pitchFamily="2" charset="-122"/>
              </a:endParaRPr>
            </a:p>
          </p:txBody>
        </p:sp>
        <p:sp>
          <p:nvSpPr>
            <p:cNvPr id="780294" name="Line 6">
              <a:extLst>
                <a:ext uri="{FF2B5EF4-FFF2-40B4-BE49-F238E27FC236}">
                  <a16:creationId xmlns:a16="http://schemas.microsoft.com/office/drawing/2014/main" id="{8F0B1E01-D631-4CE2-A273-D96AFDB1BA5F}"/>
                </a:ext>
              </a:extLst>
            </p:cNvPr>
            <p:cNvSpPr>
              <a:spLocks noChangeShapeType="1"/>
            </p:cNvSpPr>
            <p:nvPr/>
          </p:nvSpPr>
          <p:spPr bwMode="auto">
            <a:xfrm>
              <a:off x="748" y="1150"/>
              <a:ext cx="184"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295" name="Line 7">
              <a:extLst>
                <a:ext uri="{FF2B5EF4-FFF2-40B4-BE49-F238E27FC236}">
                  <a16:creationId xmlns:a16="http://schemas.microsoft.com/office/drawing/2014/main" id="{2C5545C0-B7E8-4BFC-ACFC-8810E4905AE0}"/>
                </a:ext>
              </a:extLst>
            </p:cNvPr>
            <p:cNvSpPr>
              <a:spLocks noChangeShapeType="1"/>
            </p:cNvSpPr>
            <p:nvPr/>
          </p:nvSpPr>
          <p:spPr bwMode="auto">
            <a:xfrm flipH="1">
              <a:off x="1391" y="796"/>
              <a:ext cx="229" cy="221"/>
            </a:xfrm>
            <a:prstGeom prst="line">
              <a:avLst/>
            </a:prstGeom>
            <a:noFill/>
            <a:ln w="28575">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09" name="Line 21">
              <a:extLst>
                <a:ext uri="{FF2B5EF4-FFF2-40B4-BE49-F238E27FC236}">
                  <a16:creationId xmlns:a16="http://schemas.microsoft.com/office/drawing/2014/main" id="{5473E0A9-0613-4885-B572-D288D5A8C0F6}"/>
                </a:ext>
              </a:extLst>
            </p:cNvPr>
            <p:cNvSpPr>
              <a:spLocks noChangeShapeType="1"/>
            </p:cNvSpPr>
            <p:nvPr/>
          </p:nvSpPr>
          <p:spPr bwMode="auto">
            <a:xfrm>
              <a:off x="1345" y="1283"/>
              <a:ext cx="0" cy="26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10" name="Line 22">
              <a:extLst>
                <a:ext uri="{FF2B5EF4-FFF2-40B4-BE49-F238E27FC236}">
                  <a16:creationId xmlns:a16="http://schemas.microsoft.com/office/drawing/2014/main" id="{9A376F08-0048-42F1-8BF5-F6891F190FFA}"/>
                </a:ext>
              </a:extLst>
            </p:cNvPr>
            <p:cNvSpPr>
              <a:spLocks noChangeShapeType="1"/>
            </p:cNvSpPr>
            <p:nvPr/>
          </p:nvSpPr>
          <p:spPr bwMode="auto">
            <a:xfrm>
              <a:off x="1575" y="1283"/>
              <a:ext cx="0" cy="26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11" name="Line 23">
              <a:extLst>
                <a:ext uri="{FF2B5EF4-FFF2-40B4-BE49-F238E27FC236}">
                  <a16:creationId xmlns:a16="http://schemas.microsoft.com/office/drawing/2014/main" id="{C41C98C5-9A49-4757-A7D5-8A0A9FA7467D}"/>
                </a:ext>
              </a:extLst>
            </p:cNvPr>
            <p:cNvSpPr>
              <a:spLocks noChangeShapeType="1"/>
            </p:cNvSpPr>
            <p:nvPr/>
          </p:nvSpPr>
          <p:spPr bwMode="auto">
            <a:xfrm>
              <a:off x="1115" y="1283"/>
              <a:ext cx="0" cy="26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80342" name="Group 54">
            <a:extLst>
              <a:ext uri="{FF2B5EF4-FFF2-40B4-BE49-F238E27FC236}">
                <a16:creationId xmlns:a16="http://schemas.microsoft.com/office/drawing/2014/main" id="{F0B73B3D-A516-46DB-8061-A06C1B2AF270}"/>
              </a:ext>
            </a:extLst>
          </p:cNvPr>
          <p:cNvGrpSpPr>
            <a:grpSpLocks/>
          </p:cNvGrpSpPr>
          <p:nvPr/>
        </p:nvGrpSpPr>
        <p:grpSpPr bwMode="auto">
          <a:xfrm>
            <a:off x="4535488" y="1276350"/>
            <a:ext cx="3200400" cy="2224088"/>
            <a:chOff x="2784" y="576"/>
            <a:chExt cx="2112" cy="1488"/>
          </a:xfrm>
        </p:grpSpPr>
        <p:sp>
          <p:nvSpPr>
            <p:cNvPr id="780297" name="Rectangle 9" descr="羊皮纸">
              <a:extLst>
                <a:ext uri="{FF2B5EF4-FFF2-40B4-BE49-F238E27FC236}">
                  <a16:creationId xmlns:a16="http://schemas.microsoft.com/office/drawing/2014/main" id="{B2FAE0AC-7C8D-49F2-ADC6-F5C287FE59C1}"/>
                </a:ext>
              </a:extLst>
            </p:cNvPr>
            <p:cNvSpPr>
              <a:spLocks noChangeArrowheads="1"/>
            </p:cNvSpPr>
            <p:nvPr/>
          </p:nvSpPr>
          <p:spPr bwMode="auto">
            <a:xfrm>
              <a:off x="3504" y="816"/>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0298" name="Line 10">
              <a:extLst>
                <a:ext uri="{FF2B5EF4-FFF2-40B4-BE49-F238E27FC236}">
                  <a16:creationId xmlns:a16="http://schemas.microsoft.com/office/drawing/2014/main" id="{6D268529-F3FC-4500-80A3-09D3C4AEC336}"/>
                </a:ext>
              </a:extLst>
            </p:cNvPr>
            <p:cNvSpPr>
              <a:spLocks noChangeShapeType="1"/>
            </p:cNvSpPr>
            <p:nvPr/>
          </p:nvSpPr>
          <p:spPr bwMode="auto">
            <a:xfrm>
              <a:off x="3312" y="960"/>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299" name="Line 11">
              <a:extLst>
                <a:ext uri="{FF2B5EF4-FFF2-40B4-BE49-F238E27FC236}">
                  <a16:creationId xmlns:a16="http://schemas.microsoft.com/office/drawing/2014/main" id="{5DCEB39C-FE3D-4FFC-9C0E-925B657ACE45}"/>
                </a:ext>
              </a:extLst>
            </p:cNvPr>
            <p:cNvSpPr>
              <a:spLocks noChangeShapeType="1"/>
            </p:cNvSpPr>
            <p:nvPr/>
          </p:nvSpPr>
          <p:spPr bwMode="auto">
            <a:xfrm flipH="1">
              <a:off x="3984" y="576"/>
              <a:ext cx="240" cy="240"/>
            </a:xfrm>
            <a:prstGeom prst="line">
              <a:avLst/>
            </a:prstGeom>
            <a:noFill/>
            <a:ln w="28575">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00" name="Rectangle 12" descr="羊皮纸">
              <a:extLst>
                <a:ext uri="{FF2B5EF4-FFF2-40B4-BE49-F238E27FC236}">
                  <a16:creationId xmlns:a16="http://schemas.microsoft.com/office/drawing/2014/main" id="{47340C59-1531-4A13-82D8-E7D4F6100EAF}"/>
                </a:ext>
              </a:extLst>
            </p:cNvPr>
            <p:cNvSpPr>
              <a:spLocks noChangeArrowheads="1"/>
            </p:cNvSpPr>
            <p:nvPr/>
          </p:nvSpPr>
          <p:spPr bwMode="auto">
            <a:xfrm>
              <a:off x="2976" y="1488"/>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0301" name="Line 13">
              <a:extLst>
                <a:ext uri="{FF2B5EF4-FFF2-40B4-BE49-F238E27FC236}">
                  <a16:creationId xmlns:a16="http://schemas.microsoft.com/office/drawing/2014/main" id="{EA8DA220-9786-4013-82CE-BE0CC93F9E57}"/>
                </a:ext>
              </a:extLst>
            </p:cNvPr>
            <p:cNvSpPr>
              <a:spLocks noChangeShapeType="1"/>
            </p:cNvSpPr>
            <p:nvPr/>
          </p:nvSpPr>
          <p:spPr bwMode="auto">
            <a:xfrm>
              <a:off x="2784" y="1632"/>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02" name="Rectangle 14" descr="羊皮纸">
              <a:extLst>
                <a:ext uri="{FF2B5EF4-FFF2-40B4-BE49-F238E27FC236}">
                  <a16:creationId xmlns:a16="http://schemas.microsoft.com/office/drawing/2014/main" id="{8B5ABA46-51A6-4C3C-8B50-2CBE957BFFA2}"/>
                </a:ext>
              </a:extLst>
            </p:cNvPr>
            <p:cNvSpPr>
              <a:spLocks noChangeArrowheads="1"/>
            </p:cNvSpPr>
            <p:nvPr/>
          </p:nvSpPr>
          <p:spPr bwMode="auto">
            <a:xfrm>
              <a:off x="4032" y="1488"/>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0303" name="Line 15">
              <a:extLst>
                <a:ext uri="{FF2B5EF4-FFF2-40B4-BE49-F238E27FC236}">
                  <a16:creationId xmlns:a16="http://schemas.microsoft.com/office/drawing/2014/main" id="{39A16AFA-5B69-4CEB-9BB3-C83C9D2BD6B4}"/>
                </a:ext>
              </a:extLst>
            </p:cNvPr>
            <p:cNvSpPr>
              <a:spLocks noChangeShapeType="1"/>
            </p:cNvSpPr>
            <p:nvPr/>
          </p:nvSpPr>
          <p:spPr bwMode="auto">
            <a:xfrm>
              <a:off x="3840" y="1632"/>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04" name="Text Box 16">
              <a:extLst>
                <a:ext uri="{FF2B5EF4-FFF2-40B4-BE49-F238E27FC236}">
                  <a16:creationId xmlns:a16="http://schemas.microsoft.com/office/drawing/2014/main" id="{624065E6-EE9B-4EE4-9256-88C37938243D}"/>
                </a:ext>
              </a:extLst>
            </p:cNvPr>
            <p:cNvSpPr txBox="1">
              <a:spLocks noChangeArrowheads="1"/>
            </p:cNvSpPr>
            <p:nvPr/>
          </p:nvSpPr>
          <p:spPr bwMode="auto">
            <a:xfrm>
              <a:off x="3024" y="1480"/>
              <a:ext cx="602"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10 12</a:t>
              </a:r>
              <a:endParaRPr kumimoji="1" lang="en-US" altLang="zh-CN" sz="2400">
                <a:solidFill>
                  <a:srgbClr val="CC3300"/>
                </a:solidFill>
                <a:ea typeface="宋体" panose="02010600030101010101" pitchFamily="2" charset="-122"/>
              </a:endParaRPr>
            </a:p>
          </p:txBody>
        </p:sp>
        <p:sp>
          <p:nvSpPr>
            <p:cNvPr id="780305" name="Text Box 17">
              <a:extLst>
                <a:ext uri="{FF2B5EF4-FFF2-40B4-BE49-F238E27FC236}">
                  <a16:creationId xmlns:a16="http://schemas.microsoft.com/office/drawing/2014/main" id="{CCED5CE8-65D8-4CE8-8B5B-38E270D8A592}"/>
                </a:ext>
              </a:extLst>
            </p:cNvPr>
            <p:cNvSpPr txBox="1">
              <a:spLocks noChangeArrowheads="1"/>
            </p:cNvSpPr>
            <p:nvPr/>
          </p:nvSpPr>
          <p:spPr bwMode="auto">
            <a:xfrm>
              <a:off x="4080" y="1480"/>
              <a:ext cx="602"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23 33</a:t>
              </a:r>
              <a:endParaRPr kumimoji="1" lang="en-US" altLang="zh-CN" sz="2400">
                <a:solidFill>
                  <a:srgbClr val="CC3300"/>
                </a:solidFill>
                <a:ea typeface="宋体" panose="02010600030101010101" pitchFamily="2" charset="-122"/>
              </a:endParaRPr>
            </a:p>
          </p:txBody>
        </p:sp>
        <p:sp>
          <p:nvSpPr>
            <p:cNvPr id="780306" name="Text Box 18">
              <a:extLst>
                <a:ext uri="{FF2B5EF4-FFF2-40B4-BE49-F238E27FC236}">
                  <a16:creationId xmlns:a16="http://schemas.microsoft.com/office/drawing/2014/main" id="{10FA7406-3498-4100-A88D-E473377C78D8}"/>
                </a:ext>
              </a:extLst>
            </p:cNvPr>
            <p:cNvSpPr txBox="1">
              <a:spLocks noChangeArrowheads="1"/>
            </p:cNvSpPr>
            <p:nvPr/>
          </p:nvSpPr>
          <p:spPr bwMode="auto">
            <a:xfrm>
              <a:off x="3552" y="799"/>
              <a:ext cx="335"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a:t>
              </a:r>
              <a:endParaRPr kumimoji="1" lang="en-US" altLang="zh-CN" sz="2400">
                <a:solidFill>
                  <a:srgbClr val="CC3300"/>
                </a:solidFill>
                <a:ea typeface="宋体" panose="02010600030101010101" pitchFamily="2" charset="-122"/>
              </a:endParaRPr>
            </a:p>
          </p:txBody>
        </p:sp>
        <p:sp>
          <p:nvSpPr>
            <p:cNvPr id="780307" name="Line 19">
              <a:extLst>
                <a:ext uri="{FF2B5EF4-FFF2-40B4-BE49-F238E27FC236}">
                  <a16:creationId xmlns:a16="http://schemas.microsoft.com/office/drawing/2014/main" id="{44EFCB83-388D-4490-9018-7A2D99446DF2}"/>
                </a:ext>
              </a:extLst>
            </p:cNvPr>
            <p:cNvSpPr>
              <a:spLocks noChangeShapeType="1"/>
            </p:cNvSpPr>
            <p:nvPr/>
          </p:nvSpPr>
          <p:spPr bwMode="auto">
            <a:xfrm flipH="1">
              <a:off x="3216" y="1056"/>
              <a:ext cx="384"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08" name="Line 20">
              <a:extLst>
                <a:ext uri="{FF2B5EF4-FFF2-40B4-BE49-F238E27FC236}">
                  <a16:creationId xmlns:a16="http://schemas.microsoft.com/office/drawing/2014/main" id="{A8B6F238-5EFC-4C8E-B76C-B14FE0623FBA}"/>
                </a:ext>
              </a:extLst>
            </p:cNvPr>
            <p:cNvSpPr>
              <a:spLocks noChangeShapeType="1"/>
            </p:cNvSpPr>
            <p:nvPr/>
          </p:nvSpPr>
          <p:spPr bwMode="auto">
            <a:xfrm>
              <a:off x="3840" y="1056"/>
              <a:ext cx="384"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12" name="Line 24">
              <a:extLst>
                <a:ext uri="{FF2B5EF4-FFF2-40B4-BE49-F238E27FC236}">
                  <a16:creationId xmlns:a16="http://schemas.microsoft.com/office/drawing/2014/main" id="{6117BC52-5B01-4695-83B0-BF341F9C2C73}"/>
                </a:ext>
              </a:extLst>
            </p:cNvPr>
            <p:cNvSpPr>
              <a:spLocks noChangeShapeType="1"/>
            </p:cNvSpPr>
            <p:nvPr/>
          </p:nvSpPr>
          <p:spPr bwMode="auto">
            <a:xfrm>
              <a:off x="3408" y="1776"/>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13" name="Line 25">
              <a:extLst>
                <a:ext uri="{FF2B5EF4-FFF2-40B4-BE49-F238E27FC236}">
                  <a16:creationId xmlns:a16="http://schemas.microsoft.com/office/drawing/2014/main" id="{AC2CF14C-062B-417B-A3DC-20BA9D55E9D7}"/>
                </a:ext>
              </a:extLst>
            </p:cNvPr>
            <p:cNvSpPr>
              <a:spLocks noChangeShapeType="1"/>
            </p:cNvSpPr>
            <p:nvPr/>
          </p:nvSpPr>
          <p:spPr bwMode="auto">
            <a:xfrm>
              <a:off x="3168" y="1776"/>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14" name="Line 26">
              <a:extLst>
                <a:ext uri="{FF2B5EF4-FFF2-40B4-BE49-F238E27FC236}">
                  <a16:creationId xmlns:a16="http://schemas.microsoft.com/office/drawing/2014/main" id="{C4196349-2067-4101-9E94-225189365E0D}"/>
                </a:ext>
              </a:extLst>
            </p:cNvPr>
            <p:cNvSpPr>
              <a:spLocks noChangeShapeType="1"/>
            </p:cNvSpPr>
            <p:nvPr/>
          </p:nvSpPr>
          <p:spPr bwMode="auto">
            <a:xfrm>
              <a:off x="4464" y="1776"/>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15" name="Line 27">
              <a:extLst>
                <a:ext uri="{FF2B5EF4-FFF2-40B4-BE49-F238E27FC236}">
                  <a16:creationId xmlns:a16="http://schemas.microsoft.com/office/drawing/2014/main" id="{6881E551-8073-4F0D-87F6-DB1133C51DAE}"/>
                </a:ext>
              </a:extLst>
            </p:cNvPr>
            <p:cNvSpPr>
              <a:spLocks noChangeShapeType="1"/>
            </p:cNvSpPr>
            <p:nvPr/>
          </p:nvSpPr>
          <p:spPr bwMode="auto">
            <a:xfrm>
              <a:off x="4224" y="1776"/>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0331" name="Text Box 43">
            <a:extLst>
              <a:ext uri="{FF2B5EF4-FFF2-40B4-BE49-F238E27FC236}">
                <a16:creationId xmlns:a16="http://schemas.microsoft.com/office/drawing/2014/main" id="{8A7525AB-882C-4730-8B96-E8E141B81CFB}"/>
              </a:ext>
            </a:extLst>
          </p:cNvPr>
          <p:cNvSpPr txBox="1">
            <a:spLocks noChangeArrowheads="1"/>
          </p:cNvSpPr>
          <p:nvPr/>
        </p:nvSpPr>
        <p:spPr bwMode="auto">
          <a:xfrm>
            <a:off x="719138" y="3176588"/>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加入更多的关键码</a:t>
            </a:r>
            <a:endParaRPr kumimoji="1" lang="zh-CN" altLang="en-US" sz="2800">
              <a:ea typeface="宋体" panose="02010600030101010101" pitchFamily="2" charset="-122"/>
            </a:endParaRPr>
          </a:p>
        </p:txBody>
      </p:sp>
      <p:grpSp>
        <p:nvGrpSpPr>
          <p:cNvPr id="780341" name="Group 53">
            <a:extLst>
              <a:ext uri="{FF2B5EF4-FFF2-40B4-BE49-F238E27FC236}">
                <a16:creationId xmlns:a16="http://schemas.microsoft.com/office/drawing/2014/main" id="{FDCDA436-A0A5-43B7-9DDC-D2E6628BF9E0}"/>
              </a:ext>
            </a:extLst>
          </p:cNvPr>
          <p:cNvGrpSpPr>
            <a:grpSpLocks/>
          </p:cNvGrpSpPr>
          <p:nvPr/>
        </p:nvGrpSpPr>
        <p:grpSpPr bwMode="auto">
          <a:xfrm>
            <a:off x="1258888" y="3824288"/>
            <a:ext cx="4849812" cy="2414587"/>
            <a:chOff x="1152" y="2544"/>
            <a:chExt cx="3168" cy="1589"/>
          </a:xfrm>
        </p:grpSpPr>
        <p:sp>
          <p:nvSpPr>
            <p:cNvPr id="780316" name="Rectangle 28" descr="羊皮纸">
              <a:extLst>
                <a:ext uri="{FF2B5EF4-FFF2-40B4-BE49-F238E27FC236}">
                  <a16:creationId xmlns:a16="http://schemas.microsoft.com/office/drawing/2014/main" id="{970F47CC-5F20-40F7-AE6A-4E60C9845803}"/>
                </a:ext>
              </a:extLst>
            </p:cNvPr>
            <p:cNvSpPr>
              <a:spLocks noChangeArrowheads="1"/>
            </p:cNvSpPr>
            <p:nvPr/>
          </p:nvSpPr>
          <p:spPr bwMode="auto">
            <a:xfrm>
              <a:off x="1344" y="3552"/>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0317" name="Text Box 29">
              <a:extLst>
                <a:ext uri="{FF2B5EF4-FFF2-40B4-BE49-F238E27FC236}">
                  <a16:creationId xmlns:a16="http://schemas.microsoft.com/office/drawing/2014/main" id="{DE743E2B-F91D-4C88-91DA-AB128AD792E0}"/>
                </a:ext>
              </a:extLst>
            </p:cNvPr>
            <p:cNvSpPr txBox="1">
              <a:spLocks noChangeArrowheads="1"/>
            </p:cNvSpPr>
            <p:nvPr/>
          </p:nvSpPr>
          <p:spPr bwMode="auto">
            <a:xfrm>
              <a:off x="1344" y="3544"/>
              <a:ext cx="59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10 12</a:t>
              </a:r>
              <a:endParaRPr kumimoji="1" lang="en-US" altLang="zh-CN" sz="2400">
                <a:solidFill>
                  <a:srgbClr val="CC3300"/>
                </a:solidFill>
                <a:ea typeface="宋体" panose="02010600030101010101" pitchFamily="2" charset="-122"/>
              </a:endParaRPr>
            </a:p>
          </p:txBody>
        </p:sp>
        <p:sp>
          <p:nvSpPr>
            <p:cNvPr id="780318" name="Rectangle 30" descr="羊皮纸">
              <a:extLst>
                <a:ext uri="{FF2B5EF4-FFF2-40B4-BE49-F238E27FC236}">
                  <a16:creationId xmlns:a16="http://schemas.microsoft.com/office/drawing/2014/main" id="{16848AD5-BAEA-400D-AC1E-E7D3C17C18D3}"/>
                </a:ext>
              </a:extLst>
            </p:cNvPr>
            <p:cNvSpPr>
              <a:spLocks noChangeArrowheads="1"/>
            </p:cNvSpPr>
            <p:nvPr/>
          </p:nvSpPr>
          <p:spPr bwMode="auto">
            <a:xfrm>
              <a:off x="2400" y="3552"/>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0319" name="Text Box 31">
              <a:extLst>
                <a:ext uri="{FF2B5EF4-FFF2-40B4-BE49-F238E27FC236}">
                  <a16:creationId xmlns:a16="http://schemas.microsoft.com/office/drawing/2014/main" id="{EC99C21D-01BD-44DD-A78C-CB0A6AD43750}"/>
                </a:ext>
              </a:extLst>
            </p:cNvPr>
            <p:cNvSpPr txBox="1">
              <a:spLocks noChangeArrowheads="1"/>
            </p:cNvSpPr>
            <p:nvPr/>
          </p:nvSpPr>
          <p:spPr bwMode="auto">
            <a:xfrm>
              <a:off x="2399" y="3544"/>
              <a:ext cx="861"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780320" name="Rectangle 32" descr="羊皮纸">
              <a:extLst>
                <a:ext uri="{FF2B5EF4-FFF2-40B4-BE49-F238E27FC236}">
                  <a16:creationId xmlns:a16="http://schemas.microsoft.com/office/drawing/2014/main" id="{2F70EEFE-269E-414D-A89E-E66050A8BAE2}"/>
                </a:ext>
              </a:extLst>
            </p:cNvPr>
            <p:cNvSpPr>
              <a:spLocks noChangeArrowheads="1"/>
            </p:cNvSpPr>
            <p:nvPr/>
          </p:nvSpPr>
          <p:spPr bwMode="auto">
            <a:xfrm>
              <a:off x="3456" y="3552"/>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0321" name="Text Box 33">
              <a:extLst>
                <a:ext uri="{FF2B5EF4-FFF2-40B4-BE49-F238E27FC236}">
                  <a16:creationId xmlns:a16="http://schemas.microsoft.com/office/drawing/2014/main" id="{CD0E4892-65B8-45C8-847F-7E68CB2F261A}"/>
                </a:ext>
              </a:extLst>
            </p:cNvPr>
            <p:cNvSpPr txBox="1">
              <a:spLocks noChangeArrowheads="1"/>
            </p:cNvSpPr>
            <p:nvPr/>
          </p:nvSpPr>
          <p:spPr bwMode="auto">
            <a:xfrm>
              <a:off x="3456" y="3544"/>
              <a:ext cx="59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23 33</a:t>
              </a:r>
              <a:endParaRPr kumimoji="1" lang="en-US" altLang="zh-CN" sz="2400">
                <a:solidFill>
                  <a:srgbClr val="CC3300"/>
                </a:solidFill>
                <a:ea typeface="宋体" panose="02010600030101010101" pitchFamily="2" charset="-122"/>
              </a:endParaRPr>
            </a:p>
          </p:txBody>
        </p:sp>
        <p:sp>
          <p:nvSpPr>
            <p:cNvPr id="780322" name="Line 34">
              <a:extLst>
                <a:ext uri="{FF2B5EF4-FFF2-40B4-BE49-F238E27FC236}">
                  <a16:creationId xmlns:a16="http://schemas.microsoft.com/office/drawing/2014/main" id="{0A8EECE9-6594-46A4-BA3D-48E615854980}"/>
                </a:ext>
              </a:extLst>
            </p:cNvPr>
            <p:cNvSpPr>
              <a:spLocks noChangeShapeType="1"/>
            </p:cNvSpPr>
            <p:nvPr/>
          </p:nvSpPr>
          <p:spPr bwMode="auto">
            <a:xfrm>
              <a:off x="2208" y="3696"/>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23" name="Line 35">
              <a:extLst>
                <a:ext uri="{FF2B5EF4-FFF2-40B4-BE49-F238E27FC236}">
                  <a16:creationId xmlns:a16="http://schemas.microsoft.com/office/drawing/2014/main" id="{D5503E4D-A4F7-4E07-A93F-3382C1D7BC08}"/>
                </a:ext>
              </a:extLst>
            </p:cNvPr>
            <p:cNvSpPr>
              <a:spLocks noChangeShapeType="1"/>
            </p:cNvSpPr>
            <p:nvPr/>
          </p:nvSpPr>
          <p:spPr bwMode="auto">
            <a:xfrm>
              <a:off x="3264" y="3696"/>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24" name="Rectangle 36" descr="羊皮纸">
              <a:extLst>
                <a:ext uri="{FF2B5EF4-FFF2-40B4-BE49-F238E27FC236}">
                  <a16:creationId xmlns:a16="http://schemas.microsoft.com/office/drawing/2014/main" id="{0914A862-7991-423A-950C-CB08DA515484}"/>
                </a:ext>
              </a:extLst>
            </p:cNvPr>
            <p:cNvSpPr>
              <a:spLocks noChangeArrowheads="1"/>
            </p:cNvSpPr>
            <p:nvPr/>
          </p:nvSpPr>
          <p:spPr bwMode="auto">
            <a:xfrm>
              <a:off x="2400" y="2784"/>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0325" name="Text Box 37">
              <a:extLst>
                <a:ext uri="{FF2B5EF4-FFF2-40B4-BE49-F238E27FC236}">
                  <a16:creationId xmlns:a16="http://schemas.microsoft.com/office/drawing/2014/main" id="{7033FDDC-5BC0-4D27-AD36-7472FA285DAF}"/>
                </a:ext>
              </a:extLst>
            </p:cNvPr>
            <p:cNvSpPr txBox="1">
              <a:spLocks noChangeArrowheads="1"/>
            </p:cNvSpPr>
            <p:nvPr/>
          </p:nvSpPr>
          <p:spPr bwMode="auto">
            <a:xfrm>
              <a:off x="2399" y="2767"/>
              <a:ext cx="597"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18 23</a:t>
              </a:r>
              <a:endParaRPr kumimoji="1" lang="en-US" altLang="zh-CN" sz="2400">
                <a:solidFill>
                  <a:srgbClr val="CC3300"/>
                </a:solidFill>
                <a:ea typeface="宋体" panose="02010600030101010101" pitchFamily="2" charset="-122"/>
              </a:endParaRPr>
            </a:p>
          </p:txBody>
        </p:sp>
        <p:sp>
          <p:nvSpPr>
            <p:cNvPr id="780326" name="Line 38">
              <a:extLst>
                <a:ext uri="{FF2B5EF4-FFF2-40B4-BE49-F238E27FC236}">
                  <a16:creationId xmlns:a16="http://schemas.microsoft.com/office/drawing/2014/main" id="{4075216E-3AE4-4E14-9722-914C0C6574F1}"/>
                </a:ext>
              </a:extLst>
            </p:cNvPr>
            <p:cNvSpPr>
              <a:spLocks noChangeShapeType="1"/>
            </p:cNvSpPr>
            <p:nvPr/>
          </p:nvSpPr>
          <p:spPr bwMode="auto">
            <a:xfrm flipH="1">
              <a:off x="1680" y="3024"/>
              <a:ext cx="768"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27" name="Line 39">
              <a:extLst>
                <a:ext uri="{FF2B5EF4-FFF2-40B4-BE49-F238E27FC236}">
                  <a16:creationId xmlns:a16="http://schemas.microsoft.com/office/drawing/2014/main" id="{8BD48264-4E27-440B-B8F6-4EDF70B4325F}"/>
                </a:ext>
              </a:extLst>
            </p:cNvPr>
            <p:cNvSpPr>
              <a:spLocks noChangeShapeType="1"/>
            </p:cNvSpPr>
            <p:nvPr/>
          </p:nvSpPr>
          <p:spPr bwMode="auto">
            <a:xfrm>
              <a:off x="2688" y="3024"/>
              <a:ext cx="0"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28" name="Line 40">
              <a:extLst>
                <a:ext uri="{FF2B5EF4-FFF2-40B4-BE49-F238E27FC236}">
                  <a16:creationId xmlns:a16="http://schemas.microsoft.com/office/drawing/2014/main" id="{3A65FFFC-C8D5-478B-BC79-70351D5F4320}"/>
                </a:ext>
              </a:extLst>
            </p:cNvPr>
            <p:cNvSpPr>
              <a:spLocks noChangeShapeType="1"/>
            </p:cNvSpPr>
            <p:nvPr/>
          </p:nvSpPr>
          <p:spPr bwMode="auto">
            <a:xfrm>
              <a:off x="2928" y="3024"/>
              <a:ext cx="720"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29" name="Line 41">
              <a:extLst>
                <a:ext uri="{FF2B5EF4-FFF2-40B4-BE49-F238E27FC236}">
                  <a16:creationId xmlns:a16="http://schemas.microsoft.com/office/drawing/2014/main" id="{47CF945D-6914-4BEB-B041-9963DDE628D0}"/>
                </a:ext>
              </a:extLst>
            </p:cNvPr>
            <p:cNvSpPr>
              <a:spLocks noChangeShapeType="1"/>
            </p:cNvSpPr>
            <p:nvPr/>
          </p:nvSpPr>
          <p:spPr bwMode="auto">
            <a:xfrm>
              <a:off x="1152" y="3696"/>
              <a:ext cx="192" cy="0"/>
            </a:xfrm>
            <a:prstGeom prst="line">
              <a:avLst/>
            </a:prstGeom>
            <a:noFill/>
            <a:ln w="25400">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30" name="Line 42">
              <a:extLst>
                <a:ext uri="{FF2B5EF4-FFF2-40B4-BE49-F238E27FC236}">
                  <a16:creationId xmlns:a16="http://schemas.microsoft.com/office/drawing/2014/main" id="{6EC23C94-5605-4D85-96F9-A66041CEEEF6}"/>
                </a:ext>
              </a:extLst>
            </p:cNvPr>
            <p:cNvSpPr>
              <a:spLocks noChangeShapeType="1"/>
            </p:cNvSpPr>
            <p:nvPr/>
          </p:nvSpPr>
          <p:spPr bwMode="auto">
            <a:xfrm flipH="1">
              <a:off x="2784" y="2544"/>
              <a:ext cx="240" cy="240"/>
            </a:xfrm>
            <a:prstGeom prst="line">
              <a:avLst/>
            </a:prstGeom>
            <a:noFill/>
            <a:ln w="28575">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32" name="Line 44">
              <a:extLst>
                <a:ext uri="{FF2B5EF4-FFF2-40B4-BE49-F238E27FC236}">
                  <a16:creationId xmlns:a16="http://schemas.microsoft.com/office/drawing/2014/main" id="{4C30C8D2-8000-4FC4-B69C-842A5097F133}"/>
                </a:ext>
              </a:extLst>
            </p:cNvPr>
            <p:cNvSpPr>
              <a:spLocks noChangeShapeType="1"/>
            </p:cNvSpPr>
            <p:nvPr/>
          </p:nvSpPr>
          <p:spPr bwMode="auto">
            <a:xfrm>
              <a:off x="1759" y="3838"/>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33" name="Line 45">
              <a:extLst>
                <a:ext uri="{FF2B5EF4-FFF2-40B4-BE49-F238E27FC236}">
                  <a16:creationId xmlns:a16="http://schemas.microsoft.com/office/drawing/2014/main" id="{E0F27B8C-6279-453C-97C2-3C65D2755855}"/>
                </a:ext>
              </a:extLst>
            </p:cNvPr>
            <p:cNvSpPr>
              <a:spLocks noChangeShapeType="1"/>
            </p:cNvSpPr>
            <p:nvPr/>
          </p:nvSpPr>
          <p:spPr bwMode="auto">
            <a:xfrm>
              <a:off x="1519" y="3838"/>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34" name="Line 46">
              <a:extLst>
                <a:ext uri="{FF2B5EF4-FFF2-40B4-BE49-F238E27FC236}">
                  <a16:creationId xmlns:a16="http://schemas.microsoft.com/office/drawing/2014/main" id="{888343A3-88A2-45C5-A2AB-7899565C4C15}"/>
                </a:ext>
              </a:extLst>
            </p:cNvPr>
            <p:cNvSpPr>
              <a:spLocks noChangeShapeType="1"/>
            </p:cNvSpPr>
            <p:nvPr/>
          </p:nvSpPr>
          <p:spPr bwMode="auto">
            <a:xfrm>
              <a:off x="2789" y="3838"/>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35" name="Line 47">
              <a:extLst>
                <a:ext uri="{FF2B5EF4-FFF2-40B4-BE49-F238E27FC236}">
                  <a16:creationId xmlns:a16="http://schemas.microsoft.com/office/drawing/2014/main" id="{EF68E04F-A10E-4F5C-BF9B-239E55C4A4B8}"/>
                </a:ext>
              </a:extLst>
            </p:cNvPr>
            <p:cNvSpPr>
              <a:spLocks noChangeShapeType="1"/>
            </p:cNvSpPr>
            <p:nvPr/>
          </p:nvSpPr>
          <p:spPr bwMode="auto">
            <a:xfrm>
              <a:off x="2549" y="3838"/>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36" name="Line 48">
              <a:extLst>
                <a:ext uri="{FF2B5EF4-FFF2-40B4-BE49-F238E27FC236}">
                  <a16:creationId xmlns:a16="http://schemas.microsoft.com/office/drawing/2014/main" id="{9C3F81A1-E12E-491C-87CC-B2579DF0DB34}"/>
                </a:ext>
              </a:extLst>
            </p:cNvPr>
            <p:cNvSpPr>
              <a:spLocks noChangeShapeType="1"/>
            </p:cNvSpPr>
            <p:nvPr/>
          </p:nvSpPr>
          <p:spPr bwMode="auto">
            <a:xfrm>
              <a:off x="3855" y="3838"/>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37" name="Line 49">
              <a:extLst>
                <a:ext uri="{FF2B5EF4-FFF2-40B4-BE49-F238E27FC236}">
                  <a16:creationId xmlns:a16="http://schemas.microsoft.com/office/drawing/2014/main" id="{921D8BD8-B205-4566-A003-52D492393E18}"/>
                </a:ext>
              </a:extLst>
            </p:cNvPr>
            <p:cNvSpPr>
              <a:spLocks noChangeShapeType="1"/>
            </p:cNvSpPr>
            <p:nvPr/>
          </p:nvSpPr>
          <p:spPr bwMode="auto">
            <a:xfrm>
              <a:off x="3615" y="3838"/>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38" name="Line 50">
              <a:extLst>
                <a:ext uri="{FF2B5EF4-FFF2-40B4-BE49-F238E27FC236}">
                  <a16:creationId xmlns:a16="http://schemas.microsoft.com/office/drawing/2014/main" id="{1CFB457D-ED8D-409D-A31D-827DDB37C889}"/>
                </a:ext>
              </a:extLst>
            </p:cNvPr>
            <p:cNvSpPr>
              <a:spLocks noChangeShapeType="1"/>
            </p:cNvSpPr>
            <p:nvPr/>
          </p:nvSpPr>
          <p:spPr bwMode="auto">
            <a:xfrm>
              <a:off x="3039" y="3845"/>
              <a:ext cx="0" cy="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0343" name="Text Box 55">
            <a:extLst>
              <a:ext uri="{FF2B5EF4-FFF2-40B4-BE49-F238E27FC236}">
                <a16:creationId xmlns:a16="http://schemas.microsoft.com/office/drawing/2014/main" id="{8F9A0A3F-BAAF-4281-993C-4F55FBB56568}"/>
              </a:ext>
            </a:extLst>
          </p:cNvPr>
          <p:cNvSpPr txBox="1">
            <a:spLocks noChangeArrowheads="1"/>
          </p:cNvSpPr>
          <p:nvPr/>
        </p:nvSpPr>
        <p:spPr bwMode="auto">
          <a:xfrm>
            <a:off x="7343775" y="4905375"/>
            <a:ext cx="12176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rgbClr val="006600"/>
                </a:solidFill>
                <a:ea typeface="宋体" panose="02010600030101010101" pitchFamily="2" charset="-122"/>
              </a:rPr>
              <a:t>m</a:t>
            </a:r>
            <a:r>
              <a:rPr kumimoji="1" lang="en-US" altLang="zh-CN" sz="2800" b="1">
                <a:solidFill>
                  <a:srgbClr val="006600"/>
                </a:solidFill>
                <a:ea typeface="宋体" panose="02010600030101010101" pitchFamily="2" charset="-122"/>
              </a:rPr>
              <a:t> = </a:t>
            </a:r>
            <a:r>
              <a:rPr kumimoji="1" lang="en-US" altLang="zh-CN" sz="2800">
                <a:solidFill>
                  <a:srgbClr val="006600"/>
                </a:solidFill>
                <a:latin typeface="Arial" panose="020B0604020202020204" pitchFamily="34" charset="0"/>
                <a:ea typeface="宋体" panose="02010600030101010101" pitchFamily="2" charset="-122"/>
              </a:rPr>
              <a:t>3</a:t>
            </a:r>
            <a:endParaRPr kumimoji="1" lang="en-US" altLang="zh-CN" sz="2800" b="1">
              <a:solidFill>
                <a:srgbClr val="006600"/>
              </a:solidFill>
              <a:ea typeface="宋体" panose="02010600030101010101" pitchFamily="2" charset="-122"/>
            </a:endParaRPr>
          </a:p>
          <a:p>
            <a:pPr algn="l"/>
            <a:r>
              <a:rPr kumimoji="1" lang="en-US" altLang="zh-CN" sz="2800" b="1" i="1">
                <a:solidFill>
                  <a:srgbClr val="006600"/>
                </a:solidFill>
                <a:ea typeface="宋体" panose="02010600030101010101" pitchFamily="2" charset="-122"/>
              </a:rPr>
              <a:t>m</a:t>
            </a:r>
            <a:r>
              <a:rPr kumimoji="1" lang="en-US" altLang="zh-CN" sz="2800">
                <a:solidFill>
                  <a:srgbClr val="006600"/>
                </a:solidFill>
                <a:ea typeface="宋体" panose="02010600030101010101" pitchFamily="2" charset="-122"/>
              </a:rPr>
              <a:t>1</a:t>
            </a:r>
            <a:r>
              <a:rPr kumimoji="1" lang="en-US" altLang="zh-CN" sz="2800" b="1">
                <a:solidFill>
                  <a:srgbClr val="006600"/>
                </a:solidFill>
                <a:ea typeface="宋体" panose="02010600030101010101" pitchFamily="2" charset="-122"/>
              </a:rPr>
              <a:t> = </a:t>
            </a:r>
            <a:r>
              <a:rPr kumimoji="1" lang="en-US" altLang="zh-CN" sz="2800">
                <a:solidFill>
                  <a:srgbClr val="006600"/>
                </a:solidFill>
                <a:latin typeface="Arial" panose="020B0604020202020204" pitchFamily="34" charset="0"/>
                <a:ea typeface="宋体" panose="02010600030101010101" pitchFamily="2" charset="-122"/>
              </a:rPr>
              <a:t>3</a:t>
            </a:r>
            <a:endParaRPr kumimoji="1" lang="en-US" altLang="zh-CN" sz="2800">
              <a:ea typeface="宋体" panose="02010600030101010101" pitchFamily="2" charset="-122"/>
            </a:endParaRP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B31BAD7-E919-4FE1-AE3D-5F417BD7754D}"/>
              </a:ext>
            </a:extLst>
          </p:cNvPr>
          <p:cNvSpPr>
            <a:spLocks noGrp="1"/>
          </p:cNvSpPr>
          <p:nvPr>
            <p:ph type="sldNum" sz="quarter" idx="11"/>
          </p:nvPr>
        </p:nvSpPr>
        <p:spPr/>
        <p:txBody>
          <a:bodyPr/>
          <a:lstStyle/>
          <a:p>
            <a:fld id="{6854CF7B-A707-447F-AFF4-B1CD11088019}" type="slidenum">
              <a:rPr lang="en-US" altLang="zh-CN"/>
              <a:pPr/>
              <a:t>187</a:t>
            </a:fld>
            <a:endParaRPr lang="en-US" altLang="zh-CN"/>
          </a:p>
        </p:txBody>
      </p:sp>
      <p:sp>
        <p:nvSpPr>
          <p:cNvPr id="781314" name="Rectangle 2">
            <a:extLst>
              <a:ext uri="{FF2B5EF4-FFF2-40B4-BE49-F238E27FC236}">
                <a16:creationId xmlns:a16="http://schemas.microsoft.com/office/drawing/2014/main" id="{21646296-8C15-4E7F-94A6-A140F48811EB}"/>
              </a:ext>
            </a:extLst>
          </p:cNvPr>
          <p:cNvSpPr>
            <a:spLocks noGrp="1" noChangeArrowheads="1"/>
          </p:cNvSpPr>
          <p:nvPr>
            <p:ph type="body" idx="1"/>
          </p:nvPr>
        </p:nvSpPr>
        <p:spPr>
          <a:xfrm>
            <a:off x="522288" y="657225"/>
            <a:ext cx="8153400" cy="6072188"/>
          </a:xfrm>
        </p:spPr>
        <p:txBody>
          <a:bodyPr/>
          <a:lstStyle/>
          <a:p>
            <a:pPr>
              <a:lnSpc>
                <a:spcPct val="105000"/>
              </a:lnSpc>
              <a:buClr>
                <a:srgbClr val="800080"/>
              </a:buClr>
              <a:buSzPct val="50000"/>
            </a:pPr>
            <a:r>
              <a:rPr lang="en-US" altLang="zh-CN" sz="2900" b="1">
                <a:solidFill>
                  <a:schemeClr val="tx2"/>
                </a:solidFill>
                <a:latin typeface="Times New Roman" panose="02020603050405020304" pitchFamily="18" charset="0"/>
                <a:ea typeface="仿宋_GB2312" pitchFamily="49" charset="-122"/>
              </a:rPr>
              <a:t>B+</a:t>
            </a:r>
            <a:r>
              <a:rPr lang="zh-CN" altLang="en-US" sz="2900" b="1">
                <a:solidFill>
                  <a:schemeClr val="tx2"/>
                </a:solidFill>
                <a:latin typeface="Times New Roman" panose="02020603050405020304" pitchFamily="18" charset="0"/>
                <a:ea typeface="仿宋_GB2312" pitchFamily="49" charset="-122"/>
              </a:rPr>
              <a:t>树的删除也是在叶结点上进行</a:t>
            </a:r>
            <a:r>
              <a:rPr lang="zh-CN" altLang="en-US" sz="2900" b="1">
                <a:latin typeface="Times New Roman" panose="02020603050405020304" pitchFamily="18" charset="0"/>
                <a:ea typeface="仿宋_GB2312" pitchFamily="49" charset="-122"/>
              </a:rPr>
              <a:t>。当在叶结点上删除一个</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关键码</a:t>
            </a:r>
            <a:r>
              <a:rPr lang="en-US" altLang="zh-CN" sz="2900">
                <a:latin typeface="Courier New" panose="02070309020205020404" pitchFamily="49" charset="0"/>
                <a:ea typeface="仿宋_GB2312" pitchFamily="49" charset="-122"/>
              </a:rPr>
              <a:t>-</a:t>
            </a:r>
            <a:r>
              <a:rPr lang="zh-CN" altLang="en-US" sz="2900" b="1">
                <a:latin typeface="Times New Roman" panose="02020603050405020304" pitchFamily="18" charset="0"/>
                <a:ea typeface="仿宋_GB2312" pitchFamily="49" charset="-122"/>
              </a:rPr>
              <a:t>指针</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索引项后</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结点中的子树棵数仍然不少于 </a:t>
            </a:r>
            <a:r>
              <a:rPr lang="zh-CN" altLang="en-US" sz="2900" b="1">
                <a:latin typeface="Times New Roman" panose="02020603050405020304" pitchFamily="18" charset="0"/>
                <a:ea typeface="仿宋_GB2312" pitchFamily="49" charset="-122"/>
                <a:sym typeface="Symbol" panose="05050102010706020507" pitchFamily="18" charset="2"/>
              </a:rPr>
              <a:t></a:t>
            </a:r>
            <a:r>
              <a:rPr lang="en-US" altLang="zh-CN" sz="2900" b="1" i="1">
                <a:latin typeface="Times New Roman" panose="02020603050405020304" pitchFamily="18" charset="0"/>
                <a:ea typeface="仿宋_GB2312" pitchFamily="49" charset="-122"/>
              </a:rPr>
              <a:t>m</a:t>
            </a:r>
            <a:r>
              <a:rPr lang="en-US" altLang="zh-CN" sz="2900" b="1">
                <a:latin typeface="Times New Roman" panose="02020603050405020304" pitchFamily="18" charset="0"/>
                <a:ea typeface="仿宋_GB2312" pitchFamily="49" charset="-122"/>
              </a:rPr>
              <a:t>1/2</a:t>
            </a:r>
            <a:r>
              <a:rPr lang="en-US" altLang="zh-CN" sz="2900" b="1">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，此即</a:t>
            </a:r>
            <a:r>
              <a:rPr lang="zh-CN" altLang="en-US" sz="2900" b="1">
                <a:solidFill>
                  <a:schemeClr val="tx2"/>
                </a:solidFill>
                <a:latin typeface="Times New Roman" panose="02020603050405020304" pitchFamily="18" charset="0"/>
                <a:ea typeface="仿宋_GB2312" pitchFamily="49" charset="-122"/>
              </a:rPr>
              <a:t>简单删除</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其上层索引可以不改变。</a:t>
            </a:r>
          </a:p>
          <a:p>
            <a:pPr>
              <a:lnSpc>
                <a:spcPct val="110000"/>
              </a:lnSpc>
              <a:buClr>
                <a:srgbClr val="800080"/>
              </a:buClr>
              <a:buSzPct val="50000"/>
            </a:pPr>
            <a:r>
              <a:rPr lang="zh-CN" altLang="en-US" sz="2900" b="1">
                <a:latin typeface="Times New Roman" panose="02020603050405020304" pitchFamily="18" charset="0"/>
                <a:ea typeface="仿宋_GB2312" pitchFamily="49" charset="-122"/>
              </a:rPr>
              <a:t>如果删除的关键码是该结点的最小关键码</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但因在其上层的副本只是起了一个引导搜索的“分界关键码”的作用</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所以上层的副本仍可保留。</a:t>
            </a:r>
          </a:p>
          <a:p>
            <a:pPr>
              <a:lnSpc>
                <a:spcPct val="110000"/>
              </a:lnSpc>
              <a:buClr>
                <a:srgbClr val="800080"/>
              </a:buClr>
              <a:buSzPct val="50000"/>
            </a:pPr>
            <a:r>
              <a:rPr lang="zh-CN" altLang="en-US" sz="2900" b="1">
                <a:latin typeface="Times New Roman" panose="02020603050405020304" pitchFamily="18" charset="0"/>
                <a:ea typeface="仿宋_GB2312" pitchFamily="49" charset="-122"/>
              </a:rPr>
              <a:t>如果在叶结点中删除一个</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关键码</a:t>
            </a:r>
            <a:r>
              <a:rPr lang="en-US" altLang="zh-CN" sz="2900">
                <a:latin typeface="Courier New" panose="02070309020205020404" pitchFamily="49" charset="0"/>
                <a:ea typeface="仿宋_GB2312" pitchFamily="49" charset="-122"/>
              </a:rPr>
              <a:t>-</a:t>
            </a:r>
            <a:r>
              <a:rPr lang="zh-CN" altLang="en-US" sz="2900" b="1">
                <a:latin typeface="Times New Roman" panose="02020603050405020304" pitchFamily="18" charset="0"/>
                <a:ea typeface="仿宋_GB2312" pitchFamily="49" charset="-122"/>
              </a:rPr>
              <a:t>指针</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索引项后，该结点中的子树棵数 </a:t>
            </a:r>
            <a:r>
              <a:rPr lang="en-US" altLang="zh-CN" sz="2900" b="1" i="1">
                <a:latin typeface="Times New Roman" panose="02020603050405020304" pitchFamily="18" charset="0"/>
                <a:ea typeface="仿宋_GB2312" pitchFamily="49" charset="-122"/>
              </a:rPr>
              <a:t>n </a:t>
            </a:r>
            <a:r>
              <a:rPr lang="zh-CN" altLang="en-US" sz="2900" b="1">
                <a:latin typeface="Times New Roman" panose="02020603050405020304" pitchFamily="18" charset="0"/>
                <a:ea typeface="仿宋_GB2312" pitchFamily="49" charset="-122"/>
              </a:rPr>
              <a:t>小于结点子树棵数的下限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1/2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，必须做结点的调整或合并工作。</a:t>
            </a: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 name="灯片编号占位符 2">
            <a:extLst>
              <a:ext uri="{FF2B5EF4-FFF2-40B4-BE49-F238E27FC236}">
                <a16:creationId xmlns:a16="http://schemas.microsoft.com/office/drawing/2014/main" id="{7BFE47F8-8EA3-4675-ADDD-3E5E4891CF61}"/>
              </a:ext>
            </a:extLst>
          </p:cNvPr>
          <p:cNvSpPr>
            <a:spLocks noGrp="1"/>
          </p:cNvSpPr>
          <p:nvPr>
            <p:ph type="sldNum" sz="quarter" idx="11"/>
          </p:nvPr>
        </p:nvSpPr>
        <p:spPr/>
        <p:txBody>
          <a:bodyPr/>
          <a:lstStyle/>
          <a:p>
            <a:fld id="{3BAAB697-B3C3-46C8-87FB-509F942AB4B4}" type="slidenum">
              <a:rPr lang="en-US" altLang="zh-CN"/>
              <a:pPr/>
              <a:t>188</a:t>
            </a:fld>
            <a:endParaRPr lang="en-US" altLang="zh-CN"/>
          </a:p>
        </p:txBody>
      </p:sp>
      <p:grpSp>
        <p:nvGrpSpPr>
          <p:cNvPr id="783424" name="Group 64">
            <a:extLst>
              <a:ext uri="{FF2B5EF4-FFF2-40B4-BE49-F238E27FC236}">
                <a16:creationId xmlns:a16="http://schemas.microsoft.com/office/drawing/2014/main" id="{91B520FF-3E8E-466C-A23A-A9283E42ABAB}"/>
              </a:ext>
            </a:extLst>
          </p:cNvPr>
          <p:cNvGrpSpPr>
            <a:grpSpLocks/>
          </p:cNvGrpSpPr>
          <p:nvPr/>
        </p:nvGrpSpPr>
        <p:grpSpPr bwMode="auto">
          <a:xfrm>
            <a:off x="503238" y="3717925"/>
            <a:ext cx="8112125" cy="2447925"/>
            <a:chOff x="317" y="2342"/>
            <a:chExt cx="5110" cy="1542"/>
          </a:xfrm>
        </p:grpSpPr>
        <p:sp>
          <p:nvSpPr>
            <p:cNvPr id="783392" name="Rectangle 32" descr="羊皮纸">
              <a:extLst>
                <a:ext uri="{FF2B5EF4-FFF2-40B4-BE49-F238E27FC236}">
                  <a16:creationId xmlns:a16="http://schemas.microsoft.com/office/drawing/2014/main" id="{5B669F4C-DC07-4E42-A1D2-F2145848A36B}"/>
                </a:ext>
              </a:extLst>
            </p:cNvPr>
            <p:cNvSpPr>
              <a:spLocks noChangeArrowheads="1"/>
            </p:cNvSpPr>
            <p:nvPr/>
          </p:nvSpPr>
          <p:spPr bwMode="auto">
            <a:xfrm>
              <a:off x="503" y="3541"/>
              <a:ext cx="836"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93" name="Text Box 33">
              <a:extLst>
                <a:ext uri="{FF2B5EF4-FFF2-40B4-BE49-F238E27FC236}">
                  <a16:creationId xmlns:a16="http://schemas.microsoft.com/office/drawing/2014/main" id="{21BC8513-1B4C-4B92-91C4-7F5875995108}"/>
                </a:ext>
              </a:extLst>
            </p:cNvPr>
            <p:cNvSpPr txBox="1">
              <a:spLocks noChangeArrowheads="1"/>
            </p:cNvSpPr>
            <p:nvPr/>
          </p:nvSpPr>
          <p:spPr bwMode="auto">
            <a:xfrm>
              <a:off x="503" y="3541"/>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783394" name="Rectangle 34" descr="羊皮纸">
              <a:extLst>
                <a:ext uri="{FF2B5EF4-FFF2-40B4-BE49-F238E27FC236}">
                  <a16:creationId xmlns:a16="http://schemas.microsoft.com/office/drawing/2014/main" id="{92A7E1A7-2488-40CE-815D-ACF88F0BC5F6}"/>
                </a:ext>
              </a:extLst>
            </p:cNvPr>
            <p:cNvSpPr>
              <a:spLocks noChangeArrowheads="1"/>
            </p:cNvSpPr>
            <p:nvPr/>
          </p:nvSpPr>
          <p:spPr bwMode="auto">
            <a:xfrm>
              <a:off x="1524" y="3541"/>
              <a:ext cx="837"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95" name="Text Box 35">
              <a:extLst>
                <a:ext uri="{FF2B5EF4-FFF2-40B4-BE49-F238E27FC236}">
                  <a16:creationId xmlns:a16="http://schemas.microsoft.com/office/drawing/2014/main" id="{8DAD1927-69AA-4293-9706-7B5324A59600}"/>
                </a:ext>
              </a:extLst>
            </p:cNvPr>
            <p:cNvSpPr txBox="1">
              <a:spLocks noChangeArrowheads="1"/>
            </p:cNvSpPr>
            <p:nvPr/>
          </p:nvSpPr>
          <p:spPr bwMode="auto">
            <a:xfrm>
              <a:off x="1524" y="3541"/>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20 22</a:t>
              </a:r>
              <a:endParaRPr kumimoji="1" lang="en-US" altLang="zh-CN" sz="2400">
                <a:solidFill>
                  <a:srgbClr val="CC3300"/>
                </a:solidFill>
                <a:ea typeface="宋体" panose="02010600030101010101" pitchFamily="2" charset="-122"/>
              </a:endParaRPr>
            </a:p>
          </p:txBody>
        </p:sp>
        <p:sp>
          <p:nvSpPr>
            <p:cNvPr id="783396" name="Rectangle 36" descr="羊皮纸">
              <a:extLst>
                <a:ext uri="{FF2B5EF4-FFF2-40B4-BE49-F238E27FC236}">
                  <a16:creationId xmlns:a16="http://schemas.microsoft.com/office/drawing/2014/main" id="{C8F90B99-2DDB-4B1F-B221-BF8A05C1A497}"/>
                </a:ext>
              </a:extLst>
            </p:cNvPr>
            <p:cNvSpPr>
              <a:spLocks noChangeArrowheads="1"/>
            </p:cNvSpPr>
            <p:nvPr/>
          </p:nvSpPr>
          <p:spPr bwMode="auto">
            <a:xfrm>
              <a:off x="2547" y="3548"/>
              <a:ext cx="836"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97" name="Text Box 37">
              <a:extLst>
                <a:ext uri="{FF2B5EF4-FFF2-40B4-BE49-F238E27FC236}">
                  <a16:creationId xmlns:a16="http://schemas.microsoft.com/office/drawing/2014/main" id="{27EE80D4-C365-4F9F-B9E2-F113C660D7B2}"/>
                </a:ext>
              </a:extLst>
            </p:cNvPr>
            <p:cNvSpPr txBox="1">
              <a:spLocks noChangeArrowheads="1"/>
            </p:cNvSpPr>
            <p:nvPr/>
          </p:nvSpPr>
          <p:spPr bwMode="auto">
            <a:xfrm>
              <a:off x="2547" y="3556"/>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783398" name="Rectangle 38" descr="羊皮纸">
              <a:extLst>
                <a:ext uri="{FF2B5EF4-FFF2-40B4-BE49-F238E27FC236}">
                  <a16:creationId xmlns:a16="http://schemas.microsoft.com/office/drawing/2014/main" id="{4A906F1D-21ED-42D8-818F-FC2AD337C7A9}"/>
                </a:ext>
              </a:extLst>
            </p:cNvPr>
            <p:cNvSpPr>
              <a:spLocks noChangeArrowheads="1"/>
            </p:cNvSpPr>
            <p:nvPr/>
          </p:nvSpPr>
          <p:spPr bwMode="auto">
            <a:xfrm>
              <a:off x="3569" y="3541"/>
              <a:ext cx="836"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99" name="Text Box 39" descr="羊皮纸">
              <a:extLst>
                <a:ext uri="{FF2B5EF4-FFF2-40B4-BE49-F238E27FC236}">
                  <a16:creationId xmlns:a16="http://schemas.microsoft.com/office/drawing/2014/main" id="{64EFBF47-0DE8-43E7-8276-9958449B0F5A}"/>
                </a:ext>
              </a:extLst>
            </p:cNvPr>
            <p:cNvSpPr txBox="1">
              <a:spLocks noChangeArrowheads="1"/>
            </p:cNvSpPr>
            <p:nvPr/>
          </p:nvSpPr>
          <p:spPr bwMode="auto">
            <a:xfrm>
              <a:off x="3591" y="3556"/>
              <a:ext cx="57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33 45</a:t>
              </a:r>
              <a:endParaRPr kumimoji="1" lang="en-US" altLang="zh-CN" sz="2400">
                <a:solidFill>
                  <a:srgbClr val="CC3300"/>
                </a:solidFill>
                <a:ea typeface="宋体" panose="02010600030101010101" pitchFamily="2" charset="-122"/>
              </a:endParaRPr>
            </a:p>
          </p:txBody>
        </p:sp>
        <p:sp>
          <p:nvSpPr>
            <p:cNvPr id="783400" name="Rectangle 40" descr="羊皮纸">
              <a:extLst>
                <a:ext uri="{FF2B5EF4-FFF2-40B4-BE49-F238E27FC236}">
                  <a16:creationId xmlns:a16="http://schemas.microsoft.com/office/drawing/2014/main" id="{5B578E39-580C-4965-942E-2466ED021ADF}"/>
                </a:ext>
              </a:extLst>
            </p:cNvPr>
            <p:cNvSpPr>
              <a:spLocks noChangeArrowheads="1"/>
            </p:cNvSpPr>
            <p:nvPr/>
          </p:nvSpPr>
          <p:spPr bwMode="auto">
            <a:xfrm>
              <a:off x="4591" y="3541"/>
              <a:ext cx="836"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401" name="Text Box 41" descr="羊皮纸">
              <a:extLst>
                <a:ext uri="{FF2B5EF4-FFF2-40B4-BE49-F238E27FC236}">
                  <a16:creationId xmlns:a16="http://schemas.microsoft.com/office/drawing/2014/main" id="{7EB864ED-FDB9-4410-B8A6-451F51F39DFD}"/>
                </a:ext>
              </a:extLst>
            </p:cNvPr>
            <p:cNvSpPr txBox="1">
              <a:spLocks noChangeArrowheads="1"/>
            </p:cNvSpPr>
            <p:nvPr/>
          </p:nvSpPr>
          <p:spPr bwMode="auto">
            <a:xfrm>
              <a:off x="4595" y="3556"/>
              <a:ext cx="626" cy="32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48  52</a:t>
              </a:r>
              <a:endParaRPr kumimoji="1" lang="en-US" altLang="zh-CN" sz="2400">
                <a:solidFill>
                  <a:srgbClr val="CC3300"/>
                </a:solidFill>
                <a:ea typeface="宋体" panose="02010600030101010101" pitchFamily="2" charset="-122"/>
              </a:endParaRPr>
            </a:p>
          </p:txBody>
        </p:sp>
        <p:sp>
          <p:nvSpPr>
            <p:cNvPr id="783402" name="Line 42">
              <a:extLst>
                <a:ext uri="{FF2B5EF4-FFF2-40B4-BE49-F238E27FC236}">
                  <a16:creationId xmlns:a16="http://schemas.microsoft.com/office/drawing/2014/main" id="{71D15798-F787-4D85-BC89-8BC551098C74}"/>
                </a:ext>
              </a:extLst>
            </p:cNvPr>
            <p:cNvSpPr>
              <a:spLocks noChangeShapeType="1"/>
            </p:cNvSpPr>
            <p:nvPr/>
          </p:nvSpPr>
          <p:spPr bwMode="auto">
            <a:xfrm>
              <a:off x="1339" y="3677"/>
              <a:ext cx="18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03" name="Line 43">
              <a:extLst>
                <a:ext uri="{FF2B5EF4-FFF2-40B4-BE49-F238E27FC236}">
                  <a16:creationId xmlns:a16="http://schemas.microsoft.com/office/drawing/2014/main" id="{9CBC4126-42F2-416C-96F2-92BBE15E4549}"/>
                </a:ext>
              </a:extLst>
            </p:cNvPr>
            <p:cNvSpPr>
              <a:spLocks noChangeShapeType="1"/>
            </p:cNvSpPr>
            <p:nvPr/>
          </p:nvSpPr>
          <p:spPr bwMode="auto">
            <a:xfrm>
              <a:off x="2361" y="3677"/>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04" name="Line 44">
              <a:extLst>
                <a:ext uri="{FF2B5EF4-FFF2-40B4-BE49-F238E27FC236}">
                  <a16:creationId xmlns:a16="http://schemas.microsoft.com/office/drawing/2014/main" id="{659A5810-8762-4F30-9AD4-4238F8E523F1}"/>
                </a:ext>
              </a:extLst>
            </p:cNvPr>
            <p:cNvSpPr>
              <a:spLocks noChangeShapeType="1"/>
            </p:cNvSpPr>
            <p:nvPr/>
          </p:nvSpPr>
          <p:spPr bwMode="auto">
            <a:xfrm>
              <a:off x="3383" y="3677"/>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05" name="Line 45">
              <a:extLst>
                <a:ext uri="{FF2B5EF4-FFF2-40B4-BE49-F238E27FC236}">
                  <a16:creationId xmlns:a16="http://schemas.microsoft.com/office/drawing/2014/main" id="{B4B70562-8C60-4287-AB23-DA133CC549F5}"/>
                </a:ext>
              </a:extLst>
            </p:cNvPr>
            <p:cNvSpPr>
              <a:spLocks noChangeShapeType="1"/>
            </p:cNvSpPr>
            <p:nvPr/>
          </p:nvSpPr>
          <p:spPr bwMode="auto">
            <a:xfrm>
              <a:off x="4405" y="3677"/>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06" name="Rectangle 46" descr="羊皮纸">
              <a:extLst>
                <a:ext uri="{FF2B5EF4-FFF2-40B4-BE49-F238E27FC236}">
                  <a16:creationId xmlns:a16="http://schemas.microsoft.com/office/drawing/2014/main" id="{E1D7A7F0-BC16-4543-ADF9-FA9CE2F3B2E6}"/>
                </a:ext>
              </a:extLst>
            </p:cNvPr>
            <p:cNvSpPr>
              <a:spLocks noChangeArrowheads="1"/>
            </p:cNvSpPr>
            <p:nvPr/>
          </p:nvSpPr>
          <p:spPr bwMode="auto">
            <a:xfrm>
              <a:off x="1524" y="2945"/>
              <a:ext cx="837" cy="30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407" name="Rectangle 47" descr="羊皮纸">
              <a:extLst>
                <a:ext uri="{FF2B5EF4-FFF2-40B4-BE49-F238E27FC236}">
                  <a16:creationId xmlns:a16="http://schemas.microsoft.com/office/drawing/2014/main" id="{337E0143-3459-4273-95FB-28C48A9A551E}"/>
                </a:ext>
              </a:extLst>
            </p:cNvPr>
            <p:cNvSpPr>
              <a:spLocks noChangeArrowheads="1"/>
            </p:cNvSpPr>
            <p:nvPr/>
          </p:nvSpPr>
          <p:spPr bwMode="auto">
            <a:xfrm>
              <a:off x="4080" y="2945"/>
              <a:ext cx="836" cy="30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408" name="Rectangle 48" descr="羊皮纸">
              <a:extLst>
                <a:ext uri="{FF2B5EF4-FFF2-40B4-BE49-F238E27FC236}">
                  <a16:creationId xmlns:a16="http://schemas.microsoft.com/office/drawing/2014/main" id="{62F92C77-CDCB-4F20-8C89-25484D8386F5}"/>
                </a:ext>
              </a:extLst>
            </p:cNvPr>
            <p:cNvSpPr>
              <a:spLocks noChangeArrowheads="1"/>
            </p:cNvSpPr>
            <p:nvPr/>
          </p:nvSpPr>
          <p:spPr bwMode="auto">
            <a:xfrm>
              <a:off x="2779" y="2342"/>
              <a:ext cx="836" cy="301"/>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409" name="Text Box 49">
              <a:extLst>
                <a:ext uri="{FF2B5EF4-FFF2-40B4-BE49-F238E27FC236}">
                  <a16:creationId xmlns:a16="http://schemas.microsoft.com/office/drawing/2014/main" id="{2D015314-A4E6-4602-88AB-9E78AC0950E7}"/>
                </a:ext>
              </a:extLst>
            </p:cNvPr>
            <p:cNvSpPr txBox="1">
              <a:spLocks noChangeArrowheads="1"/>
            </p:cNvSpPr>
            <p:nvPr/>
          </p:nvSpPr>
          <p:spPr bwMode="auto">
            <a:xfrm>
              <a:off x="1524" y="2945"/>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18 23</a:t>
              </a:r>
              <a:endParaRPr kumimoji="1" lang="en-US" altLang="zh-CN" sz="2400">
                <a:solidFill>
                  <a:srgbClr val="CC3300"/>
                </a:solidFill>
                <a:ea typeface="宋体" panose="02010600030101010101" pitchFamily="2" charset="-122"/>
              </a:endParaRPr>
            </a:p>
          </p:txBody>
        </p:sp>
        <p:sp>
          <p:nvSpPr>
            <p:cNvPr id="783410" name="Line 50">
              <a:extLst>
                <a:ext uri="{FF2B5EF4-FFF2-40B4-BE49-F238E27FC236}">
                  <a16:creationId xmlns:a16="http://schemas.microsoft.com/office/drawing/2014/main" id="{BE530C0E-E3EB-44B0-AFF5-30FE4564DA3E}"/>
                </a:ext>
              </a:extLst>
            </p:cNvPr>
            <p:cNvSpPr>
              <a:spLocks noChangeShapeType="1"/>
            </p:cNvSpPr>
            <p:nvPr/>
          </p:nvSpPr>
          <p:spPr bwMode="auto">
            <a:xfrm flipH="1">
              <a:off x="828" y="3161"/>
              <a:ext cx="744" cy="38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11" name="Line 51">
              <a:extLst>
                <a:ext uri="{FF2B5EF4-FFF2-40B4-BE49-F238E27FC236}">
                  <a16:creationId xmlns:a16="http://schemas.microsoft.com/office/drawing/2014/main" id="{0A956EF6-48C7-4C90-89BB-6D1D11B7E55A}"/>
                </a:ext>
              </a:extLst>
            </p:cNvPr>
            <p:cNvSpPr>
              <a:spLocks noChangeShapeType="1"/>
            </p:cNvSpPr>
            <p:nvPr/>
          </p:nvSpPr>
          <p:spPr bwMode="auto">
            <a:xfrm flipH="1">
              <a:off x="1804" y="3161"/>
              <a:ext cx="0" cy="38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12" name="Line 52">
              <a:extLst>
                <a:ext uri="{FF2B5EF4-FFF2-40B4-BE49-F238E27FC236}">
                  <a16:creationId xmlns:a16="http://schemas.microsoft.com/office/drawing/2014/main" id="{0789F5FD-16A5-4594-AAD6-67574D76A301}"/>
                </a:ext>
              </a:extLst>
            </p:cNvPr>
            <p:cNvSpPr>
              <a:spLocks noChangeShapeType="1"/>
            </p:cNvSpPr>
            <p:nvPr/>
          </p:nvSpPr>
          <p:spPr bwMode="auto">
            <a:xfrm>
              <a:off x="2036" y="3161"/>
              <a:ext cx="697" cy="38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13" name="Line 53">
              <a:extLst>
                <a:ext uri="{FF2B5EF4-FFF2-40B4-BE49-F238E27FC236}">
                  <a16:creationId xmlns:a16="http://schemas.microsoft.com/office/drawing/2014/main" id="{431416C8-C693-43FE-8DB1-89E717987292}"/>
                </a:ext>
              </a:extLst>
            </p:cNvPr>
            <p:cNvSpPr>
              <a:spLocks noChangeShapeType="1"/>
            </p:cNvSpPr>
            <p:nvPr/>
          </p:nvSpPr>
          <p:spPr bwMode="auto">
            <a:xfrm>
              <a:off x="317" y="3677"/>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14" name="Line 54">
              <a:extLst>
                <a:ext uri="{FF2B5EF4-FFF2-40B4-BE49-F238E27FC236}">
                  <a16:creationId xmlns:a16="http://schemas.microsoft.com/office/drawing/2014/main" id="{F05ECA88-353A-4E2C-B03F-61C8A28B706C}"/>
                </a:ext>
              </a:extLst>
            </p:cNvPr>
            <p:cNvSpPr>
              <a:spLocks noChangeShapeType="1"/>
            </p:cNvSpPr>
            <p:nvPr/>
          </p:nvSpPr>
          <p:spPr bwMode="auto">
            <a:xfrm flipH="1">
              <a:off x="1990" y="2557"/>
              <a:ext cx="835" cy="3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15" name="Text Box 55">
              <a:extLst>
                <a:ext uri="{FF2B5EF4-FFF2-40B4-BE49-F238E27FC236}">
                  <a16:creationId xmlns:a16="http://schemas.microsoft.com/office/drawing/2014/main" id="{45AB19FC-9EC1-400E-B71C-52DA252A879C}"/>
                </a:ext>
              </a:extLst>
            </p:cNvPr>
            <p:cNvSpPr txBox="1">
              <a:spLocks noChangeArrowheads="1"/>
            </p:cNvSpPr>
            <p:nvPr/>
          </p:nvSpPr>
          <p:spPr bwMode="auto">
            <a:xfrm>
              <a:off x="2794" y="2350"/>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783416" name="Line 56">
              <a:extLst>
                <a:ext uri="{FF2B5EF4-FFF2-40B4-BE49-F238E27FC236}">
                  <a16:creationId xmlns:a16="http://schemas.microsoft.com/office/drawing/2014/main" id="{CB2E9621-77B8-4421-B760-F4687CDF6DE5}"/>
                </a:ext>
              </a:extLst>
            </p:cNvPr>
            <p:cNvSpPr>
              <a:spLocks noChangeShapeType="1"/>
            </p:cNvSpPr>
            <p:nvPr/>
          </p:nvSpPr>
          <p:spPr bwMode="auto">
            <a:xfrm>
              <a:off x="3057" y="2557"/>
              <a:ext cx="1163" cy="3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17" name="Text Box 57">
              <a:extLst>
                <a:ext uri="{FF2B5EF4-FFF2-40B4-BE49-F238E27FC236}">
                  <a16:creationId xmlns:a16="http://schemas.microsoft.com/office/drawing/2014/main" id="{8131BB69-587C-4504-8F41-AA502652831E}"/>
                </a:ext>
              </a:extLst>
            </p:cNvPr>
            <p:cNvSpPr txBox="1">
              <a:spLocks noChangeArrowheads="1"/>
            </p:cNvSpPr>
            <p:nvPr/>
          </p:nvSpPr>
          <p:spPr bwMode="auto">
            <a:xfrm>
              <a:off x="4095" y="2945"/>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a:t>
              </a:r>
              <a:endParaRPr kumimoji="1" lang="en-US" altLang="zh-CN" sz="2400">
                <a:solidFill>
                  <a:srgbClr val="CC3300"/>
                </a:solidFill>
                <a:ea typeface="宋体" panose="02010600030101010101" pitchFamily="2" charset="-122"/>
              </a:endParaRPr>
            </a:p>
          </p:txBody>
        </p:sp>
        <p:sp>
          <p:nvSpPr>
            <p:cNvPr id="783418" name="Line 58">
              <a:extLst>
                <a:ext uri="{FF2B5EF4-FFF2-40B4-BE49-F238E27FC236}">
                  <a16:creationId xmlns:a16="http://schemas.microsoft.com/office/drawing/2014/main" id="{21A9E5FA-3F0A-4CC6-83F2-A8568C22A6D9}"/>
                </a:ext>
              </a:extLst>
            </p:cNvPr>
            <p:cNvSpPr>
              <a:spLocks noChangeShapeType="1"/>
            </p:cNvSpPr>
            <p:nvPr/>
          </p:nvSpPr>
          <p:spPr bwMode="auto">
            <a:xfrm flipH="1">
              <a:off x="3754" y="3161"/>
              <a:ext cx="372" cy="38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419" name="Line 59">
              <a:extLst>
                <a:ext uri="{FF2B5EF4-FFF2-40B4-BE49-F238E27FC236}">
                  <a16:creationId xmlns:a16="http://schemas.microsoft.com/office/drawing/2014/main" id="{DD7ABFF6-63B6-4CA9-8913-33D0F7B8E2C4}"/>
                </a:ext>
              </a:extLst>
            </p:cNvPr>
            <p:cNvSpPr>
              <a:spLocks noChangeShapeType="1"/>
            </p:cNvSpPr>
            <p:nvPr/>
          </p:nvSpPr>
          <p:spPr bwMode="auto">
            <a:xfrm>
              <a:off x="4358" y="3161"/>
              <a:ext cx="419" cy="38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3420" name="Text Box 60">
            <a:extLst>
              <a:ext uri="{FF2B5EF4-FFF2-40B4-BE49-F238E27FC236}">
                <a16:creationId xmlns:a16="http://schemas.microsoft.com/office/drawing/2014/main" id="{A6CBE2A5-29CF-466C-9B1C-5EA05F76838D}"/>
              </a:ext>
            </a:extLst>
          </p:cNvPr>
          <p:cNvSpPr txBox="1">
            <a:spLocks noChangeArrowheads="1"/>
          </p:cNvSpPr>
          <p:nvPr/>
        </p:nvSpPr>
        <p:spPr bwMode="auto">
          <a:xfrm>
            <a:off x="409575" y="3614738"/>
            <a:ext cx="2632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75000"/>
              </a:lnSpc>
            </a:pPr>
            <a:r>
              <a:rPr kumimoji="1" lang="zh-CN" altLang="en-US" sz="3200" b="1">
                <a:ea typeface="隶书" panose="02010509060101010101" pitchFamily="49" charset="-122"/>
              </a:rPr>
              <a:t>删除关键码</a:t>
            </a:r>
            <a:r>
              <a:rPr kumimoji="1" lang="en-US" altLang="zh-CN" sz="3200" b="1"/>
              <a:t>18</a:t>
            </a:r>
          </a:p>
          <a:p>
            <a:pPr algn="l">
              <a:lnSpc>
                <a:spcPct val="75000"/>
              </a:lnSpc>
            </a:pPr>
            <a:r>
              <a:rPr kumimoji="1" lang="zh-CN" altLang="en-US" sz="3200" b="1">
                <a:ea typeface="隶书" panose="02010509060101010101" pitchFamily="49" charset="-122"/>
              </a:rPr>
              <a:t>上层索引不改</a:t>
            </a:r>
            <a:endParaRPr kumimoji="1" lang="zh-CN" altLang="en-US" sz="3200" b="1">
              <a:ea typeface="宋体" panose="02010600030101010101" pitchFamily="2" charset="-122"/>
            </a:endParaRPr>
          </a:p>
        </p:txBody>
      </p:sp>
      <p:sp>
        <p:nvSpPr>
          <p:cNvPr id="783364" name="Rectangle 4" descr="羊皮纸">
            <a:extLst>
              <a:ext uri="{FF2B5EF4-FFF2-40B4-BE49-F238E27FC236}">
                <a16:creationId xmlns:a16="http://schemas.microsoft.com/office/drawing/2014/main" id="{8FFC0241-B027-4CDE-A633-60DA569929CF}"/>
              </a:ext>
            </a:extLst>
          </p:cNvPr>
          <p:cNvSpPr>
            <a:spLocks noChangeArrowheads="1"/>
          </p:cNvSpPr>
          <p:nvPr/>
        </p:nvSpPr>
        <p:spPr bwMode="auto">
          <a:xfrm>
            <a:off x="727075" y="2719388"/>
            <a:ext cx="1327150" cy="50800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65" name="Text Box 5">
            <a:extLst>
              <a:ext uri="{FF2B5EF4-FFF2-40B4-BE49-F238E27FC236}">
                <a16:creationId xmlns:a16="http://schemas.microsoft.com/office/drawing/2014/main" id="{3A8CA95F-0344-4F56-8E45-074984E949ED}"/>
              </a:ext>
            </a:extLst>
          </p:cNvPr>
          <p:cNvSpPr txBox="1">
            <a:spLocks noChangeArrowheads="1"/>
          </p:cNvSpPr>
          <p:nvPr/>
        </p:nvSpPr>
        <p:spPr bwMode="auto">
          <a:xfrm>
            <a:off x="727075" y="2693988"/>
            <a:ext cx="912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783366" name="Rectangle 6" descr="羊皮纸">
            <a:extLst>
              <a:ext uri="{FF2B5EF4-FFF2-40B4-BE49-F238E27FC236}">
                <a16:creationId xmlns:a16="http://schemas.microsoft.com/office/drawing/2014/main" id="{ED118484-F482-444D-8318-5EC9604FCEA8}"/>
              </a:ext>
            </a:extLst>
          </p:cNvPr>
          <p:cNvSpPr>
            <a:spLocks noChangeArrowheads="1"/>
          </p:cNvSpPr>
          <p:nvPr/>
        </p:nvSpPr>
        <p:spPr bwMode="auto">
          <a:xfrm>
            <a:off x="2349500" y="2719388"/>
            <a:ext cx="1327150" cy="50800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67" name="Text Box 7">
            <a:extLst>
              <a:ext uri="{FF2B5EF4-FFF2-40B4-BE49-F238E27FC236}">
                <a16:creationId xmlns:a16="http://schemas.microsoft.com/office/drawing/2014/main" id="{1F63DB5A-B08E-407E-A609-F9F75EFF08C8}"/>
              </a:ext>
            </a:extLst>
          </p:cNvPr>
          <p:cNvSpPr txBox="1">
            <a:spLocks noChangeArrowheads="1"/>
          </p:cNvSpPr>
          <p:nvPr/>
        </p:nvSpPr>
        <p:spPr bwMode="auto">
          <a:xfrm>
            <a:off x="2349500" y="2693988"/>
            <a:ext cx="1317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783368" name="Rectangle 8" descr="羊皮纸">
            <a:extLst>
              <a:ext uri="{FF2B5EF4-FFF2-40B4-BE49-F238E27FC236}">
                <a16:creationId xmlns:a16="http://schemas.microsoft.com/office/drawing/2014/main" id="{0E99A16B-2ED7-40D8-8875-41C55C7763C8}"/>
              </a:ext>
            </a:extLst>
          </p:cNvPr>
          <p:cNvSpPr>
            <a:spLocks noChangeArrowheads="1"/>
          </p:cNvSpPr>
          <p:nvPr/>
        </p:nvSpPr>
        <p:spPr bwMode="auto">
          <a:xfrm>
            <a:off x="3970338" y="2719388"/>
            <a:ext cx="1327150" cy="50800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69" name="Text Box 9">
            <a:extLst>
              <a:ext uri="{FF2B5EF4-FFF2-40B4-BE49-F238E27FC236}">
                <a16:creationId xmlns:a16="http://schemas.microsoft.com/office/drawing/2014/main" id="{90C12D8D-B091-4AB1-AA32-517FD4142414}"/>
              </a:ext>
            </a:extLst>
          </p:cNvPr>
          <p:cNvSpPr txBox="1">
            <a:spLocks noChangeArrowheads="1"/>
          </p:cNvSpPr>
          <p:nvPr/>
        </p:nvSpPr>
        <p:spPr bwMode="auto">
          <a:xfrm>
            <a:off x="3970338" y="2693988"/>
            <a:ext cx="912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783370" name="Rectangle 10" descr="羊皮纸">
            <a:extLst>
              <a:ext uri="{FF2B5EF4-FFF2-40B4-BE49-F238E27FC236}">
                <a16:creationId xmlns:a16="http://schemas.microsoft.com/office/drawing/2014/main" id="{0CD81A99-F666-444B-AE75-32032B3319D9}"/>
              </a:ext>
            </a:extLst>
          </p:cNvPr>
          <p:cNvSpPr>
            <a:spLocks noChangeArrowheads="1"/>
          </p:cNvSpPr>
          <p:nvPr/>
        </p:nvSpPr>
        <p:spPr bwMode="auto">
          <a:xfrm>
            <a:off x="5592763" y="2719388"/>
            <a:ext cx="1327150" cy="50800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71" name="Text Box 11">
            <a:extLst>
              <a:ext uri="{FF2B5EF4-FFF2-40B4-BE49-F238E27FC236}">
                <a16:creationId xmlns:a16="http://schemas.microsoft.com/office/drawing/2014/main" id="{787EDF5F-8ADA-4419-AAF9-2298F69F4491}"/>
              </a:ext>
            </a:extLst>
          </p:cNvPr>
          <p:cNvSpPr txBox="1">
            <a:spLocks noChangeArrowheads="1"/>
          </p:cNvSpPr>
          <p:nvPr/>
        </p:nvSpPr>
        <p:spPr bwMode="auto">
          <a:xfrm>
            <a:off x="5592763" y="2693988"/>
            <a:ext cx="912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33 45</a:t>
            </a:r>
            <a:endParaRPr kumimoji="1" lang="en-US" altLang="zh-CN" sz="2400">
              <a:solidFill>
                <a:srgbClr val="CC3300"/>
              </a:solidFill>
              <a:ea typeface="宋体" panose="02010600030101010101" pitchFamily="2" charset="-122"/>
            </a:endParaRPr>
          </a:p>
        </p:txBody>
      </p:sp>
      <p:sp>
        <p:nvSpPr>
          <p:cNvPr id="783372" name="Rectangle 12" descr="羊皮纸">
            <a:extLst>
              <a:ext uri="{FF2B5EF4-FFF2-40B4-BE49-F238E27FC236}">
                <a16:creationId xmlns:a16="http://schemas.microsoft.com/office/drawing/2014/main" id="{327DC0EE-3EE9-40C5-8F55-261CBD06FD96}"/>
              </a:ext>
            </a:extLst>
          </p:cNvPr>
          <p:cNvSpPr>
            <a:spLocks noChangeArrowheads="1"/>
          </p:cNvSpPr>
          <p:nvPr/>
        </p:nvSpPr>
        <p:spPr bwMode="auto">
          <a:xfrm>
            <a:off x="7215188" y="2719388"/>
            <a:ext cx="1327150" cy="50800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73" name="Text Box 13">
            <a:extLst>
              <a:ext uri="{FF2B5EF4-FFF2-40B4-BE49-F238E27FC236}">
                <a16:creationId xmlns:a16="http://schemas.microsoft.com/office/drawing/2014/main" id="{11E6CF72-B6FB-4875-B32B-7F0C8E8E12FF}"/>
              </a:ext>
            </a:extLst>
          </p:cNvPr>
          <p:cNvSpPr txBox="1">
            <a:spLocks noChangeArrowheads="1"/>
          </p:cNvSpPr>
          <p:nvPr/>
        </p:nvSpPr>
        <p:spPr bwMode="auto">
          <a:xfrm>
            <a:off x="7215188" y="2693988"/>
            <a:ext cx="912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48 52</a:t>
            </a:r>
            <a:endParaRPr kumimoji="1" lang="en-US" altLang="zh-CN" sz="2400">
              <a:solidFill>
                <a:srgbClr val="CC3300"/>
              </a:solidFill>
              <a:ea typeface="宋体" panose="02010600030101010101" pitchFamily="2" charset="-122"/>
            </a:endParaRPr>
          </a:p>
        </p:txBody>
      </p:sp>
      <p:sp>
        <p:nvSpPr>
          <p:cNvPr id="783374" name="Line 14">
            <a:extLst>
              <a:ext uri="{FF2B5EF4-FFF2-40B4-BE49-F238E27FC236}">
                <a16:creationId xmlns:a16="http://schemas.microsoft.com/office/drawing/2014/main" id="{7C8ABF99-0502-400A-A1DC-AA3EAC171F1D}"/>
              </a:ext>
            </a:extLst>
          </p:cNvPr>
          <p:cNvSpPr>
            <a:spLocks noChangeShapeType="1"/>
          </p:cNvSpPr>
          <p:nvPr/>
        </p:nvSpPr>
        <p:spPr bwMode="auto">
          <a:xfrm>
            <a:off x="2054225" y="2936875"/>
            <a:ext cx="29527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75" name="Line 15">
            <a:extLst>
              <a:ext uri="{FF2B5EF4-FFF2-40B4-BE49-F238E27FC236}">
                <a16:creationId xmlns:a16="http://schemas.microsoft.com/office/drawing/2014/main" id="{E1AA7467-AB74-4309-B398-25623C1ABCCC}"/>
              </a:ext>
            </a:extLst>
          </p:cNvPr>
          <p:cNvSpPr>
            <a:spLocks noChangeShapeType="1"/>
          </p:cNvSpPr>
          <p:nvPr/>
        </p:nvSpPr>
        <p:spPr bwMode="auto">
          <a:xfrm>
            <a:off x="3676650" y="2936875"/>
            <a:ext cx="293688"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76" name="Line 16">
            <a:extLst>
              <a:ext uri="{FF2B5EF4-FFF2-40B4-BE49-F238E27FC236}">
                <a16:creationId xmlns:a16="http://schemas.microsoft.com/office/drawing/2014/main" id="{26F1162F-7FB5-469D-B76F-645F0007B7D0}"/>
              </a:ext>
            </a:extLst>
          </p:cNvPr>
          <p:cNvSpPr>
            <a:spLocks noChangeShapeType="1"/>
          </p:cNvSpPr>
          <p:nvPr/>
        </p:nvSpPr>
        <p:spPr bwMode="auto">
          <a:xfrm>
            <a:off x="5297488" y="2936875"/>
            <a:ext cx="29527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77" name="Line 17">
            <a:extLst>
              <a:ext uri="{FF2B5EF4-FFF2-40B4-BE49-F238E27FC236}">
                <a16:creationId xmlns:a16="http://schemas.microsoft.com/office/drawing/2014/main" id="{135C6621-C708-4F6B-A9C2-7E1796C8839C}"/>
              </a:ext>
            </a:extLst>
          </p:cNvPr>
          <p:cNvSpPr>
            <a:spLocks noChangeShapeType="1"/>
          </p:cNvSpPr>
          <p:nvPr/>
        </p:nvSpPr>
        <p:spPr bwMode="auto">
          <a:xfrm>
            <a:off x="6919913" y="2936875"/>
            <a:ext cx="29527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78" name="Rectangle 18" descr="羊皮纸">
            <a:extLst>
              <a:ext uri="{FF2B5EF4-FFF2-40B4-BE49-F238E27FC236}">
                <a16:creationId xmlns:a16="http://schemas.microsoft.com/office/drawing/2014/main" id="{A1E3B18A-E4A6-44A1-B467-6ED7800BF7F0}"/>
              </a:ext>
            </a:extLst>
          </p:cNvPr>
          <p:cNvSpPr>
            <a:spLocks noChangeArrowheads="1"/>
          </p:cNvSpPr>
          <p:nvPr/>
        </p:nvSpPr>
        <p:spPr bwMode="auto">
          <a:xfrm>
            <a:off x="2349500" y="1706563"/>
            <a:ext cx="1327150" cy="50641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79" name="Rectangle 19" descr="羊皮纸">
            <a:extLst>
              <a:ext uri="{FF2B5EF4-FFF2-40B4-BE49-F238E27FC236}">
                <a16:creationId xmlns:a16="http://schemas.microsoft.com/office/drawing/2014/main" id="{79106E58-5BEB-4063-87D6-AB92D571440D}"/>
              </a:ext>
            </a:extLst>
          </p:cNvPr>
          <p:cNvSpPr>
            <a:spLocks noChangeArrowheads="1"/>
          </p:cNvSpPr>
          <p:nvPr/>
        </p:nvSpPr>
        <p:spPr bwMode="auto">
          <a:xfrm>
            <a:off x="6403975" y="1706563"/>
            <a:ext cx="1327150" cy="50641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80" name="Rectangle 20" descr="羊皮纸">
            <a:extLst>
              <a:ext uri="{FF2B5EF4-FFF2-40B4-BE49-F238E27FC236}">
                <a16:creationId xmlns:a16="http://schemas.microsoft.com/office/drawing/2014/main" id="{44BB13A2-596B-4E8F-8DF9-200564C4F2E7}"/>
              </a:ext>
            </a:extLst>
          </p:cNvPr>
          <p:cNvSpPr>
            <a:spLocks noChangeArrowheads="1"/>
          </p:cNvSpPr>
          <p:nvPr/>
        </p:nvSpPr>
        <p:spPr bwMode="auto">
          <a:xfrm>
            <a:off x="4340225" y="692150"/>
            <a:ext cx="1327150" cy="506413"/>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3381" name="Text Box 21">
            <a:extLst>
              <a:ext uri="{FF2B5EF4-FFF2-40B4-BE49-F238E27FC236}">
                <a16:creationId xmlns:a16="http://schemas.microsoft.com/office/drawing/2014/main" id="{9D6695B9-8B5D-4A3C-A753-432B7D48824C}"/>
              </a:ext>
            </a:extLst>
          </p:cNvPr>
          <p:cNvSpPr txBox="1">
            <a:spLocks noChangeArrowheads="1"/>
          </p:cNvSpPr>
          <p:nvPr/>
        </p:nvSpPr>
        <p:spPr bwMode="auto">
          <a:xfrm>
            <a:off x="2349500" y="1666875"/>
            <a:ext cx="912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18 23</a:t>
            </a:r>
            <a:endParaRPr kumimoji="1" lang="en-US" altLang="zh-CN" sz="2400">
              <a:solidFill>
                <a:srgbClr val="CC3300"/>
              </a:solidFill>
              <a:ea typeface="宋体" panose="02010600030101010101" pitchFamily="2" charset="-122"/>
            </a:endParaRPr>
          </a:p>
        </p:txBody>
      </p:sp>
      <p:sp>
        <p:nvSpPr>
          <p:cNvPr id="783382" name="Line 22">
            <a:extLst>
              <a:ext uri="{FF2B5EF4-FFF2-40B4-BE49-F238E27FC236}">
                <a16:creationId xmlns:a16="http://schemas.microsoft.com/office/drawing/2014/main" id="{93CE06E5-B334-4FBD-8B60-0B0C2699D593}"/>
              </a:ext>
            </a:extLst>
          </p:cNvPr>
          <p:cNvSpPr>
            <a:spLocks noChangeShapeType="1"/>
          </p:cNvSpPr>
          <p:nvPr/>
        </p:nvSpPr>
        <p:spPr bwMode="auto">
          <a:xfrm flipH="1">
            <a:off x="1243013" y="2068513"/>
            <a:ext cx="1179512" cy="65087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83" name="Line 23">
            <a:extLst>
              <a:ext uri="{FF2B5EF4-FFF2-40B4-BE49-F238E27FC236}">
                <a16:creationId xmlns:a16="http://schemas.microsoft.com/office/drawing/2014/main" id="{717DE8F8-649D-4F3A-AF5E-2F110AACA3BE}"/>
              </a:ext>
            </a:extLst>
          </p:cNvPr>
          <p:cNvSpPr>
            <a:spLocks noChangeShapeType="1"/>
          </p:cNvSpPr>
          <p:nvPr/>
        </p:nvSpPr>
        <p:spPr bwMode="auto">
          <a:xfrm flipH="1">
            <a:off x="2790825" y="2068513"/>
            <a:ext cx="0" cy="65087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84" name="Line 24">
            <a:extLst>
              <a:ext uri="{FF2B5EF4-FFF2-40B4-BE49-F238E27FC236}">
                <a16:creationId xmlns:a16="http://schemas.microsoft.com/office/drawing/2014/main" id="{A005026B-41A2-40A7-A060-18A9574E8532}"/>
              </a:ext>
            </a:extLst>
          </p:cNvPr>
          <p:cNvSpPr>
            <a:spLocks noChangeShapeType="1"/>
          </p:cNvSpPr>
          <p:nvPr/>
        </p:nvSpPr>
        <p:spPr bwMode="auto">
          <a:xfrm>
            <a:off x="3159125" y="2068513"/>
            <a:ext cx="1106488" cy="65087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85" name="Line 25">
            <a:extLst>
              <a:ext uri="{FF2B5EF4-FFF2-40B4-BE49-F238E27FC236}">
                <a16:creationId xmlns:a16="http://schemas.microsoft.com/office/drawing/2014/main" id="{577461EA-D365-46AB-B621-6653F586264F}"/>
              </a:ext>
            </a:extLst>
          </p:cNvPr>
          <p:cNvSpPr>
            <a:spLocks noChangeShapeType="1"/>
          </p:cNvSpPr>
          <p:nvPr/>
        </p:nvSpPr>
        <p:spPr bwMode="auto">
          <a:xfrm>
            <a:off x="431800" y="2936875"/>
            <a:ext cx="29527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86" name="Line 26">
            <a:extLst>
              <a:ext uri="{FF2B5EF4-FFF2-40B4-BE49-F238E27FC236}">
                <a16:creationId xmlns:a16="http://schemas.microsoft.com/office/drawing/2014/main" id="{B7C22549-ABF9-4CD2-8096-360A5318371E}"/>
              </a:ext>
            </a:extLst>
          </p:cNvPr>
          <p:cNvSpPr>
            <a:spLocks noChangeShapeType="1"/>
          </p:cNvSpPr>
          <p:nvPr/>
        </p:nvSpPr>
        <p:spPr bwMode="auto">
          <a:xfrm flipH="1">
            <a:off x="3086100" y="1054100"/>
            <a:ext cx="1327150" cy="652463"/>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87" name="Text Box 27">
            <a:extLst>
              <a:ext uri="{FF2B5EF4-FFF2-40B4-BE49-F238E27FC236}">
                <a16:creationId xmlns:a16="http://schemas.microsoft.com/office/drawing/2014/main" id="{CC53583C-3C24-4CF2-BD89-6459BD5C7A73}"/>
              </a:ext>
            </a:extLst>
          </p:cNvPr>
          <p:cNvSpPr txBox="1">
            <a:spLocks noChangeArrowheads="1"/>
          </p:cNvSpPr>
          <p:nvPr/>
        </p:nvSpPr>
        <p:spPr bwMode="auto">
          <a:xfrm>
            <a:off x="4364038" y="666750"/>
            <a:ext cx="50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783388" name="Line 28">
            <a:extLst>
              <a:ext uri="{FF2B5EF4-FFF2-40B4-BE49-F238E27FC236}">
                <a16:creationId xmlns:a16="http://schemas.microsoft.com/office/drawing/2014/main" id="{4EF2D6B8-6757-45AE-83E9-515103040443}"/>
              </a:ext>
            </a:extLst>
          </p:cNvPr>
          <p:cNvSpPr>
            <a:spLocks noChangeShapeType="1"/>
          </p:cNvSpPr>
          <p:nvPr/>
        </p:nvSpPr>
        <p:spPr bwMode="auto">
          <a:xfrm>
            <a:off x="4781550" y="1054100"/>
            <a:ext cx="1843088" cy="652463"/>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89" name="Text Box 29">
            <a:extLst>
              <a:ext uri="{FF2B5EF4-FFF2-40B4-BE49-F238E27FC236}">
                <a16:creationId xmlns:a16="http://schemas.microsoft.com/office/drawing/2014/main" id="{52A93DB1-198D-4F29-AA46-9A5FF03E3B1E}"/>
              </a:ext>
            </a:extLst>
          </p:cNvPr>
          <p:cNvSpPr txBox="1">
            <a:spLocks noChangeArrowheads="1"/>
          </p:cNvSpPr>
          <p:nvPr/>
        </p:nvSpPr>
        <p:spPr bwMode="auto">
          <a:xfrm>
            <a:off x="6429375" y="1666875"/>
            <a:ext cx="50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a:t>
            </a:r>
            <a:endParaRPr kumimoji="1" lang="en-US" altLang="zh-CN" sz="2400">
              <a:solidFill>
                <a:srgbClr val="CC3300"/>
              </a:solidFill>
              <a:ea typeface="宋体" panose="02010600030101010101" pitchFamily="2" charset="-122"/>
            </a:endParaRPr>
          </a:p>
        </p:txBody>
      </p:sp>
      <p:sp>
        <p:nvSpPr>
          <p:cNvPr id="783390" name="Line 30">
            <a:extLst>
              <a:ext uri="{FF2B5EF4-FFF2-40B4-BE49-F238E27FC236}">
                <a16:creationId xmlns:a16="http://schemas.microsoft.com/office/drawing/2014/main" id="{8290B56C-5F59-4AE8-B485-58BFCC51B7B0}"/>
              </a:ext>
            </a:extLst>
          </p:cNvPr>
          <p:cNvSpPr>
            <a:spLocks noChangeShapeType="1"/>
          </p:cNvSpPr>
          <p:nvPr/>
        </p:nvSpPr>
        <p:spPr bwMode="auto">
          <a:xfrm flipH="1">
            <a:off x="5888038" y="2068513"/>
            <a:ext cx="590550" cy="65087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91" name="Line 31">
            <a:extLst>
              <a:ext uri="{FF2B5EF4-FFF2-40B4-BE49-F238E27FC236}">
                <a16:creationId xmlns:a16="http://schemas.microsoft.com/office/drawing/2014/main" id="{C0CFDD43-0093-4E7F-AB79-F54A026B10AB}"/>
              </a:ext>
            </a:extLst>
          </p:cNvPr>
          <p:cNvSpPr>
            <a:spLocks noChangeShapeType="1"/>
          </p:cNvSpPr>
          <p:nvPr/>
        </p:nvSpPr>
        <p:spPr bwMode="auto">
          <a:xfrm>
            <a:off x="6846888" y="2068513"/>
            <a:ext cx="663575" cy="65087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362" name="AutoShape 2" descr="新闻纸">
            <a:extLst>
              <a:ext uri="{FF2B5EF4-FFF2-40B4-BE49-F238E27FC236}">
                <a16:creationId xmlns:a16="http://schemas.microsoft.com/office/drawing/2014/main" id="{0CA4E27D-C215-41C5-B3E6-4FFA3ABF8C2E}"/>
              </a:ext>
            </a:extLst>
          </p:cNvPr>
          <p:cNvSpPr>
            <a:spLocks noChangeArrowheads="1"/>
          </p:cNvSpPr>
          <p:nvPr/>
        </p:nvSpPr>
        <p:spPr bwMode="auto">
          <a:xfrm>
            <a:off x="554038" y="1295400"/>
            <a:ext cx="1181100" cy="508000"/>
          </a:xfrm>
          <a:prstGeom prst="wedgeRectCallout">
            <a:avLst>
              <a:gd name="adj1" fmla="val 109898"/>
              <a:gd name="adj2" fmla="val 246727"/>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783363" name="Text Box 3">
            <a:extLst>
              <a:ext uri="{FF2B5EF4-FFF2-40B4-BE49-F238E27FC236}">
                <a16:creationId xmlns:a16="http://schemas.microsoft.com/office/drawing/2014/main" id="{5D777FF4-E158-4E29-9A90-33A5B170A92B}"/>
              </a:ext>
            </a:extLst>
          </p:cNvPr>
          <p:cNvSpPr txBox="1">
            <a:spLocks noChangeArrowheads="1"/>
          </p:cNvSpPr>
          <p:nvPr/>
        </p:nvSpPr>
        <p:spPr bwMode="auto">
          <a:xfrm>
            <a:off x="501650" y="1295400"/>
            <a:ext cx="1254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t>删除</a:t>
            </a:r>
            <a:r>
              <a:rPr kumimoji="1" lang="en-US" altLang="zh-CN" sz="2800" b="1">
                <a:ea typeface="楷体_GB2312" panose="02010609030101010101" pitchFamily="49" charset="-122"/>
              </a:rPr>
              <a:t>18</a:t>
            </a:r>
            <a:endParaRPr kumimoji="1" lang="en-US" altLang="zh-CN" sz="2400" b="1">
              <a:ea typeface="宋体" panose="02010600030101010101" pitchFamily="2" charset="-122"/>
            </a:endParaRPr>
          </a:p>
        </p:txBody>
      </p:sp>
      <p:sp>
        <p:nvSpPr>
          <p:cNvPr id="783425" name="Text Box 65">
            <a:extLst>
              <a:ext uri="{FF2B5EF4-FFF2-40B4-BE49-F238E27FC236}">
                <a16:creationId xmlns:a16="http://schemas.microsoft.com/office/drawing/2014/main" id="{B6BC6800-16E9-4B14-998E-756B50F6AFFF}"/>
              </a:ext>
            </a:extLst>
          </p:cNvPr>
          <p:cNvSpPr txBox="1">
            <a:spLocks noChangeArrowheads="1"/>
          </p:cNvSpPr>
          <p:nvPr/>
        </p:nvSpPr>
        <p:spPr bwMode="auto">
          <a:xfrm>
            <a:off x="539750" y="569913"/>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i="1">
                <a:solidFill>
                  <a:srgbClr val="006600"/>
                </a:solidFill>
                <a:ea typeface="宋体" panose="02010600030101010101" pitchFamily="2" charset="-122"/>
              </a:rPr>
              <a:t>m</a:t>
            </a:r>
            <a:r>
              <a:rPr kumimoji="1" lang="en-US" altLang="zh-CN" sz="2800" b="1">
                <a:solidFill>
                  <a:srgbClr val="006600"/>
                </a:solidFill>
                <a:ea typeface="宋体" panose="02010600030101010101" pitchFamily="2" charset="-122"/>
              </a:rPr>
              <a:t> = </a:t>
            </a:r>
            <a:r>
              <a:rPr kumimoji="1" lang="en-US" altLang="zh-CN" sz="2800">
                <a:solidFill>
                  <a:srgbClr val="006600"/>
                </a:solidFill>
                <a:latin typeface="Arial" panose="020B0604020202020204" pitchFamily="34" charset="0"/>
                <a:ea typeface="宋体" panose="02010600030101010101" pitchFamily="2" charset="-122"/>
              </a:rPr>
              <a:t>3, </a:t>
            </a:r>
            <a:r>
              <a:rPr kumimoji="1" lang="en-US" altLang="zh-CN" sz="2800" b="1" i="1">
                <a:solidFill>
                  <a:srgbClr val="006600"/>
                </a:solidFill>
                <a:ea typeface="宋体" panose="02010600030101010101" pitchFamily="2" charset="-122"/>
              </a:rPr>
              <a:t>m</a:t>
            </a:r>
            <a:r>
              <a:rPr kumimoji="1" lang="en-US" altLang="zh-CN" sz="2800">
                <a:solidFill>
                  <a:srgbClr val="006600"/>
                </a:solidFill>
                <a:ea typeface="宋体" panose="02010600030101010101" pitchFamily="2" charset="-122"/>
              </a:rPr>
              <a:t>1</a:t>
            </a:r>
            <a:r>
              <a:rPr kumimoji="1" lang="en-US" altLang="zh-CN" sz="2800" b="1">
                <a:solidFill>
                  <a:srgbClr val="006600"/>
                </a:solidFill>
                <a:ea typeface="宋体" panose="02010600030101010101" pitchFamily="2" charset="-122"/>
              </a:rPr>
              <a:t> = </a:t>
            </a:r>
            <a:r>
              <a:rPr kumimoji="1" lang="en-US" altLang="zh-CN" sz="2800">
                <a:solidFill>
                  <a:srgbClr val="006600"/>
                </a:solidFill>
                <a:latin typeface="Arial" panose="020B0604020202020204" pitchFamily="34" charset="0"/>
                <a:ea typeface="宋体" panose="02010600030101010101" pitchFamily="2" charset="-122"/>
              </a:rPr>
              <a:t>3</a:t>
            </a:r>
            <a:endParaRPr kumimoji="1" lang="en-US" altLang="zh-CN" sz="2800">
              <a:ea typeface="宋体" panose="02010600030101010101" pitchFamily="2" charset="-122"/>
            </a:endParaRPr>
          </a:p>
        </p:txBody>
      </p:sp>
      <p:sp>
        <p:nvSpPr>
          <p:cNvPr id="783426" name="Line 66">
            <a:extLst>
              <a:ext uri="{FF2B5EF4-FFF2-40B4-BE49-F238E27FC236}">
                <a16:creationId xmlns:a16="http://schemas.microsoft.com/office/drawing/2014/main" id="{33074C67-5D15-468B-833A-59E968F655BC}"/>
              </a:ext>
            </a:extLst>
          </p:cNvPr>
          <p:cNvSpPr>
            <a:spLocks noChangeShapeType="1"/>
          </p:cNvSpPr>
          <p:nvPr/>
        </p:nvSpPr>
        <p:spPr bwMode="auto">
          <a:xfrm flipH="1">
            <a:off x="3024188" y="314166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27" name="Line 67">
            <a:extLst>
              <a:ext uri="{FF2B5EF4-FFF2-40B4-BE49-F238E27FC236}">
                <a16:creationId xmlns:a16="http://schemas.microsoft.com/office/drawing/2014/main" id="{2F37B9A2-60E8-4194-975A-7A3F18A0FD66}"/>
              </a:ext>
            </a:extLst>
          </p:cNvPr>
          <p:cNvSpPr>
            <a:spLocks noChangeShapeType="1"/>
          </p:cNvSpPr>
          <p:nvPr/>
        </p:nvSpPr>
        <p:spPr bwMode="auto">
          <a:xfrm flipH="1">
            <a:off x="3384550" y="314166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28" name="Line 68">
            <a:extLst>
              <a:ext uri="{FF2B5EF4-FFF2-40B4-BE49-F238E27FC236}">
                <a16:creationId xmlns:a16="http://schemas.microsoft.com/office/drawing/2014/main" id="{36517A2E-FC20-4AF5-8B83-03B715B9247E}"/>
              </a:ext>
            </a:extLst>
          </p:cNvPr>
          <p:cNvSpPr>
            <a:spLocks noChangeShapeType="1"/>
          </p:cNvSpPr>
          <p:nvPr/>
        </p:nvSpPr>
        <p:spPr bwMode="auto">
          <a:xfrm flipH="1">
            <a:off x="2627313" y="314166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29" name="Line 69">
            <a:extLst>
              <a:ext uri="{FF2B5EF4-FFF2-40B4-BE49-F238E27FC236}">
                <a16:creationId xmlns:a16="http://schemas.microsoft.com/office/drawing/2014/main" id="{36CDE12E-02FB-436A-935A-72D0CCE895AA}"/>
              </a:ext>
            </a:extLst>
          </p:cNvPr>
          <p:cNvSpPr>
            <a:spLocks noChangeShapeType="1"/>
          </p:cNvSpPr>
          <p:nvPr/>
        </p:nvSpPr>
        <p:spPr bwMode="auto">
          <a:xfrm flipH="1">
            <a:off x="1368425" y="3130550"/>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0" name="Line 70">
            <a:extLst>
              <a:ext uri="{FF2B5EF4-FFF2-40B4-BE49-F238E27FC236}">
                <a16:creationId xmlns:a16="http://schemas.microsoft.com/office/drawing/2014/main" id="{DDD8F486-6F8F-4BC0-9D1A-6FC029F02162}"/>
              </a:ext>
            </a:extLst>
          </p:cNvPr>
          <p:cNvSpPr>
            <a:spLocks noChangeShapeType="1"/>
          </p:cNvSpPr>
          <p:nvPr/>
        </p:nvSpPr>
        <p:spPr bwMode="auto">
          <a:xfrm flipH="1">
            <a:off x="971550" y="3130550"/>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1" name="Line 71">
            <a:extLst>
              <a:ext uri="{FF2B5EF4-FFF2-40B4-BE49-F238E27FC236}">
                <a16:creationId xmlns:a16="http://schemas.microsoft.com/office/drawing/2014/main" id="{843AF334-B9FE-4A6A-BEF3-960728A1CD4C}"/>
              </a:ext>
            </a:extLst>
          </p:cNvPr>
          <p:cNvSpPr>
            <a:spLocks noChangeShapeType="1"/>
          </p:cNvSpPr>
          <p:nvPr/>
        </p:nvSpPr>
        <p:spPr bwMode="auto">
          <a:xfrm flipH="1">
            <a:off x="4608513" y="3130550"/>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2" name="Line 72">
            <a:extLst>
              <a:ext uri="{FF2B5EF4-FFF2-40B4-BE49-F238E27FC236}">
                <a16:creationId xmlns:a16="http://schemas.microsoft.com/office/drawing/2014/main" id="{E68BF1E1-5D70-4206-9727-3746129E808C}"/>
              </a:ext>
            </a:extLst>
          </p:cNvPr>
          <p:cNvSpPr>
            <a:spLocks noChangeShapeType="1"/>
          </p:cNvSpPr>
          <p:nvPr/>
        </p:nvSpPr>
        <p:spPr bwMode="auto">
          <a:xfrm flipH="1">
            <a:off x="4211638" y="3130550"/>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3" name="Line 73">
            <a:extLst>
              <a:ext uri="{FF2B5EF4-FFF2-40B4-BE49-F238E27FC236}">
                <a16:creationId xmlns:a16="http://schemas.microsoft.com/office/drawing/2014/main" id="{36613F6D-54DE-4AF5-9B05-D13574F18675}"/>
              </a:ext>
            </a:extLst>
          </p:cNvPr>
          <p:cNvSpPr>
            <a:spLocks noChangeShapeType="1"/>
          </p:cNvSpPr>
          <p:nvPr/>
        </p:nvSpPr>
        <p:spPr bwMode="auto">
          <a:xfrm flipH="1">
            <a:off x="6227763" y="3130550"/>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4" name="Line 74">
            <a:extLst>
              <a:ext uri="{FF2B5EF4-FFF2-40B4-BE49-F238E27FC236}">
                <a16:creationId xmlns:a16="http://schemas.microsoft.com/office/drawing/2014/main" id="{7C1B3502-20FB-43B1-BF5E-A8CC3AF80C46}"/>
              </a:ext>
            </a:extLst>
          </p:cNvPr>
          <p:cNvSpPr>
            <a:spLocks noChangeShapeType="1"/>
          </p:cNvSpPr>
          <p:nvPr/>
        </p:nvSpPr>
        <p:spPr bwMode="auto">
          <a:xfrm flipH="1">
            <a:off x="5830888" y="3130550"/>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5" name="Line 75">
            <a:extLst>
              <a:ext uri="{FF2B5EF4-FFF2-40B4-BE49-F238E27FC236}">
                <a16:creationId xmlns:a16="http://schemas.microsoft.com/office/drawing/2014/main" id="{8FA3B73E-F99F-4774-B8BC-CF4ABE7C5AA5}"/>
              </a:ext>
            </a:extLst>
          </p:cNvPr>
          <p:cNvSpPr>
            <a:spLocks noChangeShapeType="1"/>
          </p:cNvSpPr>
          <p:nvPr/>
        </p:nvSpPr>
        <p:spPr bwMode="auto">
          <a:xfrm flipH="1">
            <a:off x="7885113" y="3130550"/>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6" name="Line 76">
            <a:extLst>
              <a:ext uri="{FF2B5EF4-FFF2-40B4-BE49-F238E27FC236}">
                <a16:creationId xmlns:a16="http://schemas.microsoft.com/office/drawing/2014/main" id="{D7345E26-E04D-4E9A-9CDC-F63A4676378F}"/>
              </a:ext>
            </a:extLst>
          </p:cNvPr>
          <p:cNvSpPr>
            <a:spLocks noChangeShapeType="1"/>
          </p:cNvSpPr>
          <p:nvPr/>
        </p:nvSpPr>
        <p:spPr bwMode="auto">
          <a:xfrm flipH="1">
            <a:off x="7488238" y="3130550"/>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7" name="Line 77">
            <a:extLst>
              <a:ext uri="{FF2B5EF4-FFF2-40B4-BE49-F238E27FC236}">
                <a16:creationId xmlns:a16="http://schemas.microsoft.com/office/drawing/2014/main" id="{F3E9D8F4-BDB2-4B0D-A13C-C7A11276BE30}"/>
              </a:ext>
            </a:extLst>
          </p:cNvPr>
          <p:cNvSpPr>
            <a:spLocks noChangeShapeType="1"/>
          </p:cNvSpPr>
          <p:nvPr/>
        </p:nvSpPr>
        <p:spPr bwMode="auto">
          <a:xfrm flipH="1">
            <a:off x="3059113" y="6092825"/>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8" name="Line 78">
            <a:extLst>
              <a:ext uri="{FF2B5EF4-FFF2-40B4-BE49-F238E27FC236}">
                <a16:creationId xmlns:a16="http://schemas.microsoft.com/office/drawing/2014/main" id="{CB32A06C-0DA0-455E-9BBF-64EED65EE310}"/>
              </a:ext>
            </a:extLst>
          </p:cNvPr>
          <p:cNvSpPr>
            <a:spLocks noChangeShapeType="1"/>
          </p:cNvSpPr>
          <p:nvPr/>
        </p:nvSpPr>
        <p:spPr bwMode="auto">
          <a:xfrm flipH="1">
            <a:off x="2662238" y="6092825"/>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39" name="Line 79">
            <a:extLst>
              <a:ext uri="{FF2B5EF4-FFF2-40B4-BE49-F238E27FC236}">
                <a16:creationId xmlns:a16="http://schemas.microsoft.com/office/drawing/2014/main" id="{FB7DAEB0-B3FC-411F-8DE3-EE773DF13594}"/>
              </a:ext>
            </a:extLst>
          </p:cNvPr>
          <p:cNvSpPr>
            <a:spLocks noChangeShapeType="1"/>
          </p:cNvSpPr>
          <p:nvPr/>
        </p:nvSpPr>
        <p:spPr bwMode="auto">
          <a:xfrm flipH="1">
            <a:off x="1439863" y="610711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40" name="Line 80">
            <a:extLst>
              <a:ext uri="{FF2B5EF4-FFF2-40B4-BE49-F238E27FC236}">
                <a16:creationId xmlns:a16="http://schemas.microsoft.com/office/drawing/2014/main" id="{95717071-203E-4FA8-9A8F-DECD7BF262EE}"/>
              </a:ext>
            </a:extLst>
          </p:cNvPr>
          <p:cNvSpPr>
            <a:spLocks noChangeShapeType="1"/>
          </p:cNvSpPr>
          <p:nvPr/>
        </p:nvSpPr>
        <p:spPr bwMode="auto">
          <a:xfrm flipH="1">
            <a:off x="1042988" y="610711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41" name="Line 81">
            <a:extLst>
              <a:ext uri="{FF2B5EF4-FFF2-40B4-BE49-F238E27FC236}">
                <a16:creationId xmlns:a16="http://schemas.microsoft.com/office/drawing/2014/main" id="{50329D6F-9EB1-498E-9155-CB8DEBDF1769}"/>
              </a:ext>
            </a:extLst>
          </p:cNvPr>
          <p:cNvSpPr>
            <a:spLocks noChangeShapeType="1"/>
          </p:cNvSpPr>
          <p:nvPr/>
        </p:nvSpPr>
        <p:spPr bwMode="auto">
          <a:xfrm flipH="1">
            <a:off x="4679950" y="608171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42" name="Line 82">
            <a:extLst>
              <a:ext uri="{FF2B5EF4-FFF2-40B4-BE49-F238E27FC236}">
                <a16:creationId xmlns:a16="http://schemas.microsoft.com/office/drawing/2014/main" id="{14DB82FD-7147-4F9A-B1CB-C4993EF6B513}"/>
              </a:ext>
            </a:extLst>
          </p:cNvPr>
          <p:cNvSpPr>
            <a:spLocks noChangeShapeType="1"/>
          </p:cNvSpPr>
          <p:nvPr/>
        </p:nvSpPr>
        <p:spPr bwMode="auto">
          <a:xfrm flipH="1">
            <a:off x="4283075" y="608171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43" name="Line 83">
            <a:extLst>
              <a:ext uri="{FF2B5EF4-FFF2-40B4-BE49-F238E27FC236}">
                <a16:creationId xmlns:a16="http://schemas.microsoft.com/office/drawing/2014/main" id="{646F0A99-02F0-489A-9794-C199FA37A6F8}"/>
              </a:ext>
            </a:extLst>
          </p:cNvPr>
          <p:cNvSpPr>
            <a:spLocks noChangeShapeType="1"/>
          </p:cNvSpPr>
          <p:nvPr/>
        </p:nvSpPr>
        <p:spPr bwMode="auto">
          <a:xfrm flipH="1">
            <a:off x="6299200" y="610711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44" name="Line 84">
            <a:extLst>
              <a:ext uri="{FF2B5EF4-FFF2-40B4-BE49-F238E27FC236}">
                <a16:creationId xmlns:a16="http://schemas.microsoft.com/office/drawing/2014/main" id="{5BB207CD-742D-457C-B709-91EF6CCA455C}"/>
              </a:ext>
            </a:extLst>
          </p:cNvPr>
          <p:cNvSpPr>
            <a:spLocks noChangeShapeType="1"/>
          </p:cNvSpPr>
          <p:nvPr/>
        </p:nvSpPr>
        <p:spPr bwMode="auto">
          <a:xfrm flipH="1">
            <a:off x="5902325" y="610711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45" name="Line 85">
            <a:extLst>
              <a:ext uri="{FF2B5EF4-FFF2-40B4-BE49-F238E27FC236}">
                <a16:creationId xmlns:a16="http://schemas.microsoft.com/office/drawing/2014/main" id="{EAECAF30-E3A7-4C2D-BC6F-26D3B5498F28}"/>
              </a:ext>
            </a:extLst>
          </p:cNvPr>
          <p:cNvSpPr>
            <a:spLocks noChangeShapeType="1"/>
          </p:cNvSpPr>
          <p:nvPr/>
        </p:nvSpPr>
        <p:spPr bwMode="auto">
          <a:xfrm flipH="1">
            <a:off x="7956550" y="610711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3446" name="Line 86">
            <a:extLst>
              <a:ext uri="{FF2B5EF4-FFF2-40B4-BE49-F238E27FC236}">
                <a16:creationId xmlns:a16="http://schemas.microsoft.com/office/drawing/2014/main" id="{FD6AB8D8-80E1-4D1E-8420-9BE0D6662DC3}"/>
              </a:ext>
            </a:extLst>
          </p:cNvPr>
          <p:cNvSpPr>
            <a:spLocks noChangeShapeType="1"/>
          </p:cNvSpPr>
          <p:nvPr/>
        </p:nvSpPr>
        <p:spPr bwMode="auto">
          <a:xfrm flipH="1">
            <a:off x="7559675" y="6107113"/>
            <a:ext cx="0" cy="298450"/>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7D9689C6-3C06-4F68-B6C9-F4D4C3F98504}"/>
              </a:ext>
            </a:extLst>
          </p:cNvPr>
          <p:cNvSpPr>
            <a:spLocks noGrp="1"/>
          </p:cNvSpPr>
          <p:nvPr>
            <p:ph type="sldNum" sz="quarter" idx="11"/>
          </p:nvPr>
        </p:nvSpPr>
        <p:spPr/>
        <p:txBody>
          <a:bodyPr/>
          <a:lstStyle/>
          <a:p>
            <a:fld id="{F4106C72-320F-4C82-9C2F-2E6D92C08041}" type="slidenum">
              <a:rPr lang="en-US" altLang="zh-CN"/>
              <a:pPr/>
              <a:t>189</a:t>
            </a:fld>
            <a:endParaRPr lang="en-US" altLang="zh-CN"/>
          </a:p>
        </p:txBody>
      </p:sp>
      <p:sp>
        <p:nvSpPr>
          <p:cNvPr id="785410" name="Rectangle 2">
            <a:extLst>
              <a:ext uri="{FF2B5EF4-FFF2-40B4-BE49-F238E27FC236}">
                <a16:creationId xmlns:a16="http://schemas.microsoft.com/office/drawing/2014/main" id="{F9B37D68-29F5-476F-8B99-AC8F6120625B}"/>
              </a:ext>
            </a:extLst>
          </p:cNvPr>
          <p:cNvSpPr>
            <a:spLocks noChangeArrowheads="1"/>
          </p:cNvSpPr>
          <p:nvPr/>
        </p:nvSpPr>
        <p:spPr bwMode="auto">
          <a:xfrm>
            <a:off x="457200" y="681038"/>
            <a:ext cx="8153400" cy="573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buClr>
                <a:srgbClr val="800080"/>
              </a:buClr>
              <a:buSzPct val="50000"/>
            </a:pPr>
            <a:r>
              <a:rPr lang="zh-CN" altLang="en-US" sz="2900" b="1">
                <a:latin typeface="Times New Roman" panose="02020603050405020304" pitchFamily="18" charset="0"/>
                <a:ea typeface="仿宋_GB2312" pitchFamily="49" charset="-122"/>
              </a:rPr>
              <a:t>如果右兄弟结点子树棵数已达到下限</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1/2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，没有多余的关键码可以移入被删关键码所在的结点</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必须进行两个结点的</a:t>
            </a:r>
            <a:r>
              <a:rPr lang="zh-CN" altLang="en-US" sz="2900" b="1">
                <a:solidFill>
                  <a:schemeClr val="tx2"/>
                </a:solidFill>
                <a:latin typeface="Times New Roman" panose="02020603050405020304" pitchFamily="18" charset="0"/>
                <a:ea typeface="仿宋_GB2312" pitchFamily="49" charset="-122"/>
              </a:rPr>
              <a:t>合并</a:t>
            </a:r>
            <a:r>
              <a:rPr lang="zh-CN" altLang="en-US" sz="2900" b="1">
                <a:latin typeface="Times New Roman" panose="02020603050405020304" pitchFamily="18" charset="0"/>
                <a:ea typeface="仿宋_GB2312" pitchFamily="49" charset="-122"/>
              </a:rPr>
              <a:t>。将右兄弟结点中的所有</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关键码</a:t>
            </a:r>
            <a:r>
              <a:rPr lang="en-US" altLang="zh-CN" sz="2900">
                <a:latin typeface="Courier New" panose="02070309020205020404" pitchFamily="49" charset="0"/>
                <a:ea typeface="仿宋_GB2312" pitchFamily="49" charset="-122"/>
              </a:rPr>
              <a:t>-</a:t>
            </a:r>
            <a:r>
              <a:rPr lang="zh-CN" altLang="en-US" sz="2900" b="1">
                <a:latin typeface="Times New Roman" panose="02020603050405020304" pitchFamily="18" charset="0"/>
                <a:ea typeface="仿宋_GB2312" pitchFamily="49" charset="-122"/>
              </a:rPr>
              <a:t>指针</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索引项移入被删关键码所在结点，再将右兄弟结点删去。</a:t>
            </a:r>
          </a:p>
          <a:p>
            <a:pPr algn="just">
              <a:lnSpc>
                <a:spcPct val="110000"/>
              </a:lnSpc>
              <a:buClr>
                <a:srgbClr val="800080"/>
              </a:buClr>
              <a:buSzPct val="50000"/>
            </a:pPr>
            <a:r>
              <a:rPr lang="zh-CN" altLang="en-US" sz="2900" b="1">
                <a:latin typeface="Times New Roman" panose="02020603050405020304" pitchFamily="18" charset="0"/>
                <a:ea typeface="仿宋_GB2312" pitchFamily="49" charset="-122"/>
              </a:rPr>
              <a:t>结点的合并将导致双亲结点中“分界关键码”的减少</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有可能减到非叶结点中子树棵数的下限 </a:t>
            </a:r>
            <a:r>
              <a:rPr lang="zh-CN" altLang="en-US" sz="2900" b="1">
                <a:latin typeface="Times New Roman" panose="02020603050405020304" pitchFamily="18" charset="0"/>
                <a:ea typeface="仿宋_GB2312" pitchFamily="49" charset="-122"/>
                <a:sym typeface="Symbol" panose="05050102010706020507" pitchFamily="18" charset="2"/>
              </a:rPr>
              <a:t></a:t>
            </a:r>
            <a:r>
              <a:rPr lang="en-US" altLang="zh-CN" sz="2900" b="1" i="1">
                <a:latin typeface="Times New Roman" panose="02020603050405020304" pitchFamily="18" charset="0"/>
                <a:ea typeface="仿宋_GB2312" pitchFamily="49" charset="-122"/>
              </a:rPr>
              <a:t>m</a:t>
            </a:r>
            <a:r>
              <a:rPr lang="en-US" altLang="zh-CN" sz="2900" b="1">
                <a:latin typeface="Times New Roman" panose="02020603050405020304" pitchFamily="18" charset="0"/>
                <a:ea typeface="仿宋_GB2312" pitchFamily="49" charset="-122"/>
              </a:rPr>
              <a:t>/2</a:t>
            </a:r>
            <a:r>
              <a:rPr lang="en-US" altLang="zh-CN" sz="2900" b="1">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以下。这样将引起非叶结点的调整或合并。如果根结点的最后两个子女结点合并，树的层数就会减少一层。</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6BB6ACF-8DB1-4E7C-87BC-F73A070305C5}"/>
              </a:ext>
            </a:extLst>
          </p:cNvPr>
          <p:cNvSpPr>
            <a:spLocks noGrp="1"/>
          </p:cNvSpPr>
          <p:nvPr>
            <p:ph type="sldNum" sz="quarter" idx="11"/>
          </p:nvPr>
        </p:nvSpPr>
        <p:spPr/>
        <p:txBody>
          <a:bodyPr/>
          <a:lstStyle/>
          <a:p>
            <a:fld id="{54F564D6-6412-400B-974F-557A17657E7B}" type="slidenum">
              <a:rPr lang="en-US" altLang="zh-CN"/>
              <a:pPr/>
              <a:t>19</a:t>
            </a:fld>
            <a:endParaRPr lang="en-US" altLang="zh-CN"/>
          </a:p>
        </p:txBody>
      </p:sp>
      <p:sp>
        <p:nvSpPr>
          <p:cNvPr id="802819" name="Rectangle 3">
            <a:extLst>
              <a:ext uri="{FF2B5EF4-FFF2-40B4-BE49-F238E27FC236}">
                <a16:creationId xmlns:a16="http://schemas.microsoft.com/office/drawing/2014/main" id="{6F8A0AA4-A6EB-4264-81A7-54A110EDB5B2}"/>
              </a:ext>
            </a:extLst>
          </p:cNvPr>
          <p:cNvSpPr>
            <a:spLocks noGrp="1" noChangeArrowheads="1"/>
          </p:cNvSpPr>
          <p:nvPr>
            <p:ph type="body" idx="1"/>
          </p:nvPr>
        </p:nvSpPr>
        <p:spPr>
          <a:xfrm>
            <a:off x="482600" y="692150"/>
            <a:ext cx="8482013" cy="586898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OutputInfo (</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缓冲区输出</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InputInfo (</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缓冲区输入</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buffer</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OutputInfo (</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out</a:t>
            </a:r>
            <a:r>
              <a:rPr lang="en-US" altLang="zh-CN" sz="2800" b="1">
                <a:latin typeface="Times New Roman" panose="02020603050405020304" pitchFamily="18" charset="0"/>
                <a:ea typeface="隶书" panose="02010509060101010101" pitchFamily="49" charset="-122"/>
              </a:rPr>
              <a:t> &lt;&lt; </a:t>
            </a:r>
            <a:r>
              <a:rPr lang="en-US" altLang="zh-CN" sz="2800">
                <a:latin typeface="Times New Roman" panose="02020603050405020304" pitchFamily="18" charset="0"/>
                <a:ea typeface="隶书" panose="02010509060101010101" pitchFamily="49" charset="-122"/>
              </a:rPr>
              <a:t>data[i]</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0</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data[current]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 name="灯片编号占位符 2">
            <a:extLst>
              <a:ext uri="{FF2B5EF4-FFF2-40B4-BE49-F238E27FC236}">
                <a16:creationId xmlns:a16="http://schemas.microsoft.com/office/drawing/2014/main" id="{888C7B4D-8AA2-468B-A733-27AF90FE2A19}"/>
              </a:ext>
            </a:extLst>
          </p:cNvPr>
          <p:cNvSpPr>
            <a:spLocks noGrp="1"/>
          </p:cNvSpPr>
          <p:nvPr>
            <p:ph type="sldNum" sz="quarter" idx="11"/>
          </p:nvPr>
        </p:nvSpPr>
        <p:spPr/>
        <p:txBody>
          <a:bodyPr/>
          <a:lstStyle/>
          <a:p>
            <a:fld id="{4A71EBC3-877B-4A08-8726-AC931DC568FA}" type="slidenum">
              <a:rPr lang="en-US" altLang="zh-CN"/>
              <a:pPr/>
              <a:t>190</a:t>
            </a:fld>
            <a:endParaRPr lang="en-US" altLang="zh-CN"/>
          </a:p>
        </p:txBody>
      </p:sp>
      <p:sp>
        <p:nvSpPr>
          <p:cNvPr id="784442" name="Text Box 58">
            <a:extLst>
              <a:ext uri="{FF2B5EF4-FFF2-40B4-BE49-F238E27FC236}">
                <a16:creationId xmlns:a16="http://schemas.microsoft.com/office/drawing/2014/main" id="{316B67B9-A51B-462F-8B71-159E4D1A8072}"/>
              </a:ext>
            </a:extLst>
          </p:cNvPr>
          <p:cNvSpPr txBox="1">
            <a:spLocks noChangeArrowheads="1"/>
          </p:cNvSpPr>
          <p:nvPr/>
        </p:nvSpPr>
        <p:spPr bwMode="auto">
          <a:xfrm>
            <a:off x="422275" y="3706813"/>
            <a:ext cx="240665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75000"/>
              </a:lnSpc>
            </a:pPr>
            <a:r>
              <a:rPr kumimoji="1" lang="zh-CN" altLang="en-US" sz="2800" b="1">
                <a:ea typeface="隶书" panose="02010509060101010101" pitchFamily="49" charset="-122"/>
              </a:rPr>
              <a:t>删除关键码</a:t>
            </a:r>
            <a:r>
              <a:rPr kumimoji="1" lang="en-US" altLang="zh-CN" sz="2800" b="1">
                <a:solidFill>
                  <a:schemeClr val="tx2"/>
                </a:solidFill>
              </a:rPr>
              <a:t>10</a:t>
            </a:r>
            <a:r>
              <a:rPr kumimoji="1" lang="en-US" altLang="zh-CN" sz="2800" b="1"/>
              <a:t>,</a:t>
            </a:r>
          </a:p>
          <a:p>
            <a:pPr algn="l">
              <a:lnSpc>
                <a:spcPct val="75000"/>
              </a:lnSpc>
            </a:pPr>
            <a:r>
              <a:rPr kumimoji="1" lang="en-US" altLang="zh-CN" sz="2800" b="1">
                <a:solidFill>
                  <a:schemeClr val="tx2"/>
                </a:solidFill>
                <a:ea typeface="隶书" panose="02010509060101010101" pitchFamily="49" charset="-122"/>
              </a:rPr>
              <a:t>18</a:t>
            </a:r>
            <a:r>
              <a:rPr kumimoji="1" lang="zh-CN" altLang="en-US" sz="2800" b="1">
                <a:ea typeface="隶书" panose="02010509060101010101" pitchFamily="49" charset="-122"/>
              </a:rPr>
              <a:t>移入结点</a:t>
            </a:r>
            <a:r>
              <a:rPr kumimoji="1" lang="en-US" altLang="zh-CN" sz="2800" b="1">
                <a:ea typeface="隶书" panose="02010509060101010101" pitchFamily="49" charset="-122"/>
              </a:rPr>
              <a:t>,</a:t>
            </a:r>
            <a:r>
              <a:rPr kumimoji="1" lang="zh-CN" altLang="en-US" sz="2800" b="1">
                <a:ea typeface="隶书" panose="02010509060101010101" pitchFamily="49" charset="-122"/>
              </a:rPr>
              <a:t>索</a:t>
            </a:r>
          </a:p>
          <a:p>
            <a:pPr algn="l">
              <a:lnSpc>
                <a:spcPct val="75000"/>
              </a:lnSpc>
            </a:pPr>
            <a:r>
              <a:rPr kumimoji="1" lang="zh-CN" altLang="en-US" sz="2800" b="1">
                <a:ea typeface="隶书" panose="02010509060101010101" pitchFamily="49" charset="-122"/>
              </a:rPr>
              <a:t>引改</a:t>
            </a:r>
            <a:r>
              <a:rPr kumimoji="1" lang="en-US" altLang="zh-CN" sz="2800" b="1">
                <a:solidFill>
                  <a:schemeClr val="tx2"/>
                </a:solidFill>
                <a:ea typeface="隶书" panose="02010509060101010101" pitchFamily="49" charset="-122"/>
              </a:rPr>
              <a:t>20</a:t>
            </a:r>
            <a:endParaRPr kumimoji="1" lang="en-US" altLang="zh-CN" sz="2800" b="1">
              <a:solidFill>
                <a:schemeClr val="tx2"/>
              </a:solidFill>
              <a:ea typeface="宋体" panose="02010600030101010101" pitchFamily="2" charset="-122"/>
            </a:endParaRPr>
          </a:p>
        </p:txBody>
      </p:sp>
      <p:grpSp>
        <p:nvGrpSpPr>
          <p:cNvPr id="784460" name="Group 76">
            <a:extLst>
              <a:ext uri="{FF2B5EF4-FFF2-40B4-BE49-F238E27FC236}">
                <a16:creationId xmlns:a16="http://schemas.microsoft.com/office/drawing/2014/main" id="{3F7CF7D3-7E1C-4F4D-AE80-83153DE586A2}"/>
              </a:ext>
            </a:extLst>
          </p:cNvPr>
          <p:cNvGrpSpPr>
            <a:grpSpLocks/>
          </p:cNvGrpSpPr>
          <p:nvPr/>
        </p:nvGrpSpPr>
        <p:grpSpPr bwMode="auto">
          <a:xfrm>
            <a:off x="503238" y="3576638"/>
            <a:ext cx="8147050" cy="2805112"/>
            <a:chOff x="317" y="2253"/>
            <a:chExt cx="5132" cy="1767"/>
          </a:xfrm>
        </p:grpSpPr>
        <p:sp>
          <p:nvSpPr>
            <p:cNvPr id="784414" name="Rectangle 30" descr="羊皮纸">
              <a:extLst>
                <a:ext uri="{FF2B5EF4-FFF2-40B4-BE49-F238E27FC236}">
                  <a16:creationId xmlns:a16="http://schemas.microsoft.com/office/drawing/2014/main" id="{F24C83B6-2F9F-4F9F-A006-D43545ECE324}"/>
                </a:ext>
              </a:extLst>
            </p:cNvPr>
            <p:cNvSpPr>
              <a:spLocks noChangeArrowheads="1"/>
            </p:cNvSpPr>
            <p:nvPr/>
          </p:nvSpPr>
          <p:spPr bwMode="auto">
            <a:xfrm>
              <a:off x="504" y="3554"/>
              <a:ext cx="839" cy="321"/>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15" name="Text Box 31">
              <a:extLst>
                <a:ext uri="{FF2B5EF4-FFF2-40B4-BE49-F238E27FC236}">
                  <a16:creationId xmlns:a16="http://schemas.microsoft.com/office/drawing/2014/main" id="{59860611-F598-40D4-9B99-BDBD95AC0D06}"/>
                </a:ext>
              </a:extLst>
            </p:cNvPr>
            <p:cNvSpPr txBox="1">
              <a:spLocks noChangeArrowheads="1"/>
            </p:cNvSpPr>
            <p:nvPr/>
          </p:nvSpPr>
          <p:spPr bwMode="auto">
            <a:xfrm>
              <a:off x="504" y="3534"/>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15 18</a:t>
              </a:r>
              <a:endParaRPr kumimoji="1" lang="en-US" altLang="zh-CN" sz="2400">
                <a:solidFill>
                  <a:srgbClr val="CC3300"/>
                </a:solidFill>
                <a:ea typeface="宋体" panose="02010600030101010101" pitchFamily="2" charset="-122"/>
              </a:endParaRPr>
            </a:p>
          </p:txBody>
        </p:sp>
        <p:sp>
          <p:nvSpPr>
            <p:cNvPr id="784416" name="Rectangle 32" descr="羊皮纸">
              <a:extLst>
                <a:ext uri="{FF2B5EF4-FFF2-40B4-BE49-F238E27FC236}">
                  <a16:creationId xmlns:a16="http://schemas.microsoft.com/office/drawing/2014/main" id="{4DC79C4A-2DA7-409C-8560-C5F6FDD4F6B1}"/>
                </a:ext>
              </a:extLst>
            </p:cNvPr>
            <p:cNvSpPr>
              <a:spLocks noChangeArrowheads="1"/>
            </p:cNvSpPr>
            <p:nvPr/>
          </p:nvSpPr>
          <p:spPr bwMode="auto">
            <a:xfrm>
              <a:off x="1530" y="3554"/>
              <a:ext cx="840" cy="321"/>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17" name="Text Box 33">
              <a:extLst>
                <a:ext uri="{FF2B5EF4-FFF2-40B4-BE49-F238E27FC236}">
                  <a16:creationId xmlns:a16="http://schemas.microsoft.com/office/drawing/2014/main" id="{3EB31F97-2701-4615-BC07-5DD35E17C831}"/>
                </a:ext>
              </a:extLst>
            </p:cNvPr>
            <p:cNvSpPr txBox="1">
              <a:spLocks noChangeArrowheads="1"/>
            </p:cNvSpPr>
            <p:nvPr/>
          </p:nvSpPr>
          <p:spPr bwMode="auto">
            <a:xfrm>
              <a:off x="1530" y="3534"/>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20 22</a:t>
              </a:r>
              <a:endParaRPr kumimoji="1" lang="en-US" altLang="zh-CN" sz="2400">
                <a:solidFill>
                  <a:srgbClr val="CC3300"/>
                </a:solidFill>
                <a:ea typeface="宋体" panose="02010600030101010101" pitchFamily="2" charset="-122"/>
              </a:endParaRPr>
            </a:p>
          </p:txBody>
        </p:sp>
        <p:sp>
          <p:nvSpPr>
            <p:cNvPr id="784418" name="Rectangle 34" descr="羊皮纸">
              <a:extLst>
                <a:ext uri="{FF2B5EF4-FFF2-40B4-BE49-F238E27FC236}">
                  <a16:creationId xmlns:a16="http://schemas.microsoft.com/office/drawing/2014/main" id="{6762DFBD-7A7D-4227-B984-B8F67CAF8567}"/>
                </a:ext>
              </a:extLst>
            </p:cNvPr>
            <p:cNvSpPr>
              <a:spLocks noChangeArrowheads="1"/>
            </p:cNvSpPr>
            <p:nvPr/>
          </p:nvSpPr>
          <p:spPr bwMode="auto">
            <a:xfrm>
              <a:off x="2556" y="3554"/>
              <a:ext cx="840" cy="321"/>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19" name="Text Box 35">
              <a:extLst>
                <a:ext uri="{FF2B5EF4-FFF2-40B4-BE49-F238E27FC236}">
                  <a16:creationId xmlns:a16="http://schemas.microsoft.com/office/drawing/2014/main" id="{FCD6B396-24D4-40A1-9DB4-5507C8F08399}"/>
                </a:ext>
              </a:extLst>
            </p:cNvPr>
            <p:cNvSpPr txBox="1">
              <a:spLocks noChangeArrowheads="1"/>
            </p:cNvSpPr>
            <p:nvPr/>
          </p:nvSpPr>
          <p:spPr bwMode="auto">
            <a:xfrm>
              <a:off x="2556" y="3534"/>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784420" name="Rectangle 36" descr="羊皮纸">
              <a:extLst>
                <a:ext uri="{FF2B5EF4-FFF2-40B4-BE49-F238E27FC236}">
                  <a16:creationId xmlns:a16="http://schemas.microsoft.com/office/drawing/2014/main" id="{D6D57693-C25C-4B75-A23D-083C92C59623}"/>
                </a:ext>
              </a:extLst>
            </p:cNvPr>
            <p:cNvSpPr>
              <a:spLocks noChangeArrowheads="1"/>
            </p:cNvSpPr>
            <p:nvPr/>
          </p:nvSpPr>
          <p:spPr bwMode="auto">
            <a:xfrm>
              <a:off x="3583" y="3554"/>
              <a:ext cx="840" cy="321"/>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21" name="Text Box 37">
              <a:extLst>
                <a:ext uri="{FF2B5EF4-FFF2-40B4-BE49-F238E27FC236}">
                  <a16:creationId xmlns:a16="http://schemas.microsoft.com/office/drawing/2014/main" id="{4E08768A-C70A-4D85-8250-CEE5C7A51BED}"/>
                </a:ext>
              </a:extLst>
            </p:cNvPr>
            <p:cNvSpPr txBox="1">
              <a:spLocks noChangeArrowheads="1"/>
            </p:cNvSpPr>
            <p:nvPr/>
          </p:nvSpPr>
          <p:spPr bwMode="auto">
            <a:xfrm>
              <a:off x="3583" y="3534"/>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33 45</a:t>
              </a:r>
              <a:endParaRPr kumimoji="1" lang="en-US" altLang="zh-CN" sz="2400">
                <a:solidFill>
                  <a:srgbClr val="CC3300"/>
                </a:solidFill>
                <a:ea typeface="宋体" panose="02010600030101010101" pitchFamily="2" charset="-122"/>
              </a:endParaRPr>
            </a:p>
          </p:txBody>
        </p:sp>
        <p:sp>
          <p:nvSpPr>
            <p:cNvPr id="784422" name="Rectangle 38" descr="羊皮纸">
              <a:extLst>
                <a:ext uri="{FF2B5EF4-FFF2-40B4-BE49-F238E27FC236}">
                  <a16:creationId xmlns:a16="http://schemas.microsoft.com/office/drawing/2014/main" id="{53AC151A-F10A-4A13-A8C2-2DE31575D926}"/>
                </a:ext>
              </a:extLst>
            </p:cNvPr>
            <p:cNvSpPr>
              <a:spLocks noChangeArrowheads="1"/>
            </p:cNvSpPr>
            <p:nvPr/>
          </p:nvSpPr>
          <p:spPr bwMode="auto">
            <a:xfrm>
              <a:off x="4609" y="3554"/>
              <a:ext cx="840" cy="321"/>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23" name="Text Box 39">
              <a:extLst>
                <a:ext uri="{FF2B5EF4-FFF2-40B4-BE49-F238E27FC236}">
                  <a16:creationId xmlns:a16="http://schemas.microsoft.com/office/drawing/2014/main" id="{E21555B2-C0FB-4EF2-9485-5E2391CA06A7}"/>
                </a:ext>
              </a:extLst>
            </p:cNvPr>
            <p:cNvSpPr txBox="1">
              <a:spLocks noChangeArrowheads="1"/>
            </p:cNvSpPr>
            <p:nvPr/>
          </p:nvSpPr>
          <p:spPr bwMode="auto">
            <a:xfrm>
              <a:off x="4609" y="3534"/>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48 52</a:t>
              </a:r>
              <a:endParaRPr kumimoji="1" lang="en-US" altLang="zh-CN" sz="2400">
                <a:solidFill>
                  <a:srgbClr val="CC3300"/>
                </a:solidFill>
                <a:ea typeface="宋体" panose="02010600030101010101" pitchFamily="2" charset="-122"/>
              </a:endParaRPr>
            </a:p>
          </p:txBody>
        </p:sp>
        <p:sp>
          <p:nvSpPr>
            <p:cNvPr id="784424" name="Line 40">
              <a:extLst>
                <a:ext uri="{FF2B5EF4-FFF2-40B4-BE49-F238E27FC236}">
                  <a16:creationId xmlns:a16="http://schemas.microsoft.com/office/drawing/2014/main" id="{A56F5193-E85D-45D6-88E4-8A508BC7A3FC}"/>
                </a:ext>
              </a:extLst>
            </p:cNvPr>
            <p:cNvSpPr>
              <a:spLocks noChangeShapeType="1"/>
            </p:cNvSpPr>
            <p:nvPr/>
          </p:nvSpPr>
          <p:spPr bwMode="auto">
            <a:xfrm>
              <a:off x="1343" y="3692"/>
              <a:ext cx="187"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25" name="Line 41">
              <a:extLst>
                <a:ext uri="{FF2B5EF4-FFF2-40B4-BE49-F238E27FC236}">
                  <a16:creationId xmlns:a16="http://schemas.microsoft.com/office/drawing/2014/main" id="{D04E833A-52A8-4DA0-B9B6-DF7E829F722D}"/>
                </a:ext>
              </a:extLst>
            </p:cNvPr>
            <p:cNvSpPr>
              <a:spLocks noChangeShapeType="1"/>
            </p:cNvSpPr>
            <p:nvPr/>
          </p:nvSpPr>
          <p:spPr bwMode="auto">
            <a:xfrm>
              <a:off x="2370" y="3692"/>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26" name="Line 42">
              <a:extLst>
                <a:ext uri="{FF2B5EF4-FFF2-40B4-BE49-F238E27FC236}">
                  <a16:creationId xmlns:a16="http://schemas.microsoft.com/office/drawing/2014/main" id="{08B910A6-8D66-4A66-8F24-A71297FB5E71}"/>
                </a:ext>
              </a:extLst>
            </p:cNvPr>
            <p:cNvSpPr>
              <a:spLocks noChangeShapeType="1"/>
            </p:cNvSpPr>
            <p:nvPr/>
          </p:nvSpPr>
          <p:spPr bwMode="auto">
            <a:xfrm>
              <a:off x="3396" y="3692"/>
              <a:ext cx="187"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27" name="Line 43">
              <a:extLst>
                <a:ext uri="{FF2B5EF4-FFF2-40B4-BE49-F238E27FC236}">
                  <a16:creationId xmlns:a16="http://schemas.microsoft.com/office/drawing/2014/main" id="{67AF4629-7EF7-474A-80FC-0E1617E95D9B}"/>
                </a:ext>
              </a:extLst>
            </p:cNvPr>
            <p:cNvSpPr>
              <a:spLocks noChangeShapeType="1"/>
            </p:cNvSpPr>
            <p:nvPr/>
          </p:nvSpPr>
          <p:spPr bwMode="auto">
            <a:xfrm>
              <a:off x="4423" y="3692"/>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28" name="Rectangle 44" descr="羊皮纸">
              <a:extLst>
                <a:ext uri="{FF2B5EF4-FFF2-40B4-BE49-F238E27FC236}">
                  <a16:creationId xmlns:a16="http://schemas.microsoft.com/office/drawing/2014/main" id="{7472BF78-645D-4FBF-96AE-8C2689B3EDD1}"/>
                </a:ext>
              </a:extLst>
            </p:cNvPr>
            <p:cNvSpPr>
              <a:spLocks noChangeArrowheads="1"/>
            </p:cNvSpPr>
            <p:nvPr/>
          </p:nvSpPr>
          <p:spPr bwMode="auto">
            <a:xfrm>
              <a:off x="1530" y="2914"/>
              <a:ext cx="840" cy="32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29" name="Rectangle 45" descr="羊皮纸">
              <a:extLst>
                <a:ext uri="{FF2B5EF4-FFF2-40B4-BE49-F238E27FC236}">
                  <a16:creationId xmlns:a16="http://schemas.microsoft.com/office/drawing/2014/main" id="{AF532EC9-5965-4DB0-ABE8-B38DAF97DAD5}"/>
                </a:ext>
              </a:extLst>
            </p:cNvPr>
            <p:cNvSpPr>
              <a:spLocks noChangeArrowheads="1"/>
            </p:cNvSpPr>
            <p:nvPr/>
          </p:nvSpPr>
          <p:spPr bwMode="auto">
            <a:xfrm>
              <a:off x="4096" y="2914"/>
              <a:ext cx="840" cy="32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30" name="Rectangle 46" descr="羊皮纸">
              <a:extLst>
                <a:ext uri="{FF2B5EF4-FFF2-40B4-BE49-F238E27FC236}">
                  <a16:creationId xmlns:a16="http://schemas.microsoft.com/office/drawing/2014/main" id="{7EC78FEA-C4E9-4DB3-9B94-ED7579B02196}"/>
                </a:ext>
              </a:extLst>
            </p:cNvPr>
            <p:cNvSpPr>
              <a:spLocks noChangeArrowheads="1"/>
            </p:cNvSpPr>
            <p:nvPr/>
          </p:nvSpPr>
          <p:spPr bwMode="auto">
            <a:xfrm>
              <a:off x="2790" y="2273"/>
              <a:ext cx="839" cy="32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31" name="Text Box 47">
              <a:extLst>
                <a:ext uri="{FF2B5EF4-FFF2-40B4-BE49-F238E27FC236}">
                  <a16:creationId xmlns:a16="http://schemas.microsoft.com/office/drawing/2014/main" id="{0C64A71B-CA46-4EB8-8C16-D524BFC09326}"/>
                </a:ext>
              </a:extLst>
            </p:cNvPr>
            <p:cNvSpPr txBox="1">
              <a:spLocks noChangeArrowheads="1"/>
            </p:cNvSpPr>
            <p:nvPr/>
          </p:nvSpPr>
          <p:spPr bwMode="auto">
            <a:xfrm>
              <a:off x="1530" y="2885"/>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20 23</a:t>
              </a:r>
              <a:endParaRPr kumimoji="1" lang="en-US" altLang="zh-CN" sz="2400">
                <a:solidFill>
                  <a:srgbClr val="CC3300"/>
                </a:solidFill>
                <a:ea typeface="宋体" panose="02010600030101010101" pitchFamily="2" charset="-122"/>
              </a:endParaRPr>
            </a:p>
          </p:txBody>
        </p:sp>
        <p:sp>
          <p:nvSpPr>
            <p:cNvPr id="784432" name="Line 48">
              <a:extLst>
                <a:ext uri="{FF2B5EF4-FFF2-40B4-BE49-F238E27FC236}">
                  <a16:creationId xmlns:a16="http://schemas.microsoft.com/office/drawing/2014/main" id="{2132B164-33F6-48EF-BF1D-52D02EDC93FE}"/>
                </a:ext>
              </a:extLst>
            </p:cNvPr>
            <p:cNvSpPr>
              <a:spLocks noChangeShapeType="1"/>
            </p:cNvSpPr>
            <p:nvPr/>
          </p:nvSpPr>
          <p:spPr bwMode="auto">
            <a:xfrm flipH="1">
              <a:off x="830" y="3143"/>
              <a:ext cx="747"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33" name="Line 49">
              <a:extLst>
                <a:ext uri="{FF2B5EF4-FFF2-40B4-BE49-F238E27FC236}">
                  <a16:creationId xmlns:a16="http://schemas.microsoft.com/office/drawing/2014/main" id="{0C1B3E96-552C-42A0-B817-F46A8DA73BFA}"/>
                </a:ext>
              </a:extLst>
            </p:cNvPr>
            <p:cNvSpPr>
              <a:spLocks noChangeShapeType="1"/>
            </p:cNvSpPr>
            <p:nvPr/>
          </p:nvSpPr>
          <p:spPr bwMode="auto">
            <a:xfrm flipH="1">
              <a:off x="1810" y="3143"/>
              <a:ext cx="0"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34" name="Line 50">
              <a:extLst>
                <a:ext uri="{FF2B5EF4-FFF2-40B4-BE49-F238E27FC236}">
                  <a16:creationId xmlns:a16="http://schemas.microsoft.com/office/drawing/2014/main" id="{7EC2B8A1-07F6-4FB1-919B-167D8F783770}"/>
                </a:ext>
              </a:extLst>
            </p:cNvPr>
            <p:cNvSpPr>
              <a:spLocks noChangeShapeType="1"/>
            </p:cNvSpPr>
            <p:nvPr/>
          </p:nvSpPr>
          <p:spPr bwMode="auto">
            <a:xfrm>
              <a:off x="2043" y="3143"/>
              <a:ext cx="700"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35" name="Line 51">
              <a:extLst>
                <a:ext uri="{FF2B5EF4-FFF2-40B4-BE49-F238E27FC236}">
                  <a16:creationId xmlns:a16="http://schemas.microsoft.com/office/drawing/2014/main" id="{DDDE3616-EF31-49A5-ADEE-CE6C56EEC6F9}"/>
                </a:ext>
              </a:extLst>
            </p:cNvPr>
            <p:cNvSpPr>
              <a:spLocks noChangeShapeType="1"/>
            </p:cNvSpPr>
            <p:nvPr/>
          </p:nvSpPr>
          <p:spPr bwMode="auto">
            <a:xfrm>
              <a:off x="317" y="3692"/>
              <a:ext cx="187"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36" name="Line 52">
              <a:extLst>
                <a:ext uri="{FF2B5EF4-FFF2-40B4-BE49-F238E27FC236}">
                  <a16:creationId xmlns:a16="http://schemas.microsoft.com/office/drawing/2014/main" id="{9CB60452-CD23-472B-B7B4-4611D4D0C51B}"/>
                </a:ext>
              </a:extLst>
            </p:cNvPr>
            <p:cNvSpPr>
              <a:spLocks noChangeShapeType="1"/>
            </p:cNvSpPr>
            <p:nvPr/>
          </p:nvSpPr>
          <p:spPr bwMode="auto">
            <a:xfrm flipH="1">
              <a:off x="1997" y="2502"/>
              <a:ext cx="839" cy="41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37" name="Text Box 53">
              <a:extLst>
                <a:ext uri="{FF2B5EF4-FFF2-40B4-BE49-F238E27FC236}">
                  <a16:creationId xmlns:a16="http://schemas.microsoft.com/office/drawing/2014/main" id="{132AEEFD-4CC7-46C5-B52F-42BCA2C0680A}"/>
                </a:ext>
              </a:extLst>
            </p:cNvPr>
            <p:cNvSpPr txBox="1">
              <a:spLocks noChangeArrowheads="1"/>
            </p:cNvSpPr>
            <p:nvPr/>
          </p:nvSpPr>
          <p:spPr bwMode="auto">
            <a:xfrm>
              <a:off x="2805" y="2253"/>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784438" name="Line 54">
              <a:extLst>
                <a:ext uri="{FF2B5EF4-FFF2-40B4-BE49-F238E27FC236}">
                  <a16:creationId xmlns:a16="http://schemas.microsoft.com/office/drawing/2014/main" id="{91B09836-0994-4186-A14E-51A036002233}"/>
                </a:ext>
              </a:extLst>
            </p:cNvPr>
            <p:cNvSpPr>
              <a:spLocks noChangeShapeType="1"/>
            </p:cNvSpPr>
            <p:nvPr/>
          </p:nvSpPr>
          <p:spPr bwMode="auto">
            <a:xfrm>
              <a:off x="3070" y="2502"/>
              <a:ext cx="1166" cy="41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39" name="Text Box 55">
              <a:extLst>
                <a:ext uri="{FF2B5EF4-FFF2-40B4-BE49-F238E27FC236}">
                  <a16:creationId xmlns:a16="http://schemas.microsoft.com/office/drawing/2014/main" id="{28AA8C6F-C733-48F0-AA93-C0AD77A54E99}"/>
                </a:ext>
              </a:extLst>
            </p:cNvPr>
            <p:cNvSpPr txBox="1">
              <a:spLocks noChangeArrowheads="1"/>
            </p:cNvSpPr>
            <p:nvPr/>
          </p:nvSpPr>
          <p:spPr bwMode="auto">
            <a:xfrm>
              <a:off x="4112" y="2885"/>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a:t>
              </a:r>
              <a:endParaRPr kumimoji="1" lang="en-US" altLang="zh-CN" sz="2400">
                <a:solidFill>
                  <a:srgbClr val="CC3300"/>
                </a:solidFill>
                <a:ea typeface="宋体" panose="02010600030101010101" pitchFamily="2" charset="-122"/>
              </a:endParaRPr>
            </a:p>
          </p:txBody>
        </p:sp>
        <p:sp>
          <p:nvSpPr>
            <p:cNvPr id="784440" name="Line 56">
              <a:extLst>
                <a:ext uri="{FF2B5EF4-FFF2-40B4-BE49-F238E27FC236}">
                  <a16:creationId xmlns:a16="http://schemas.microsoft.com/office/drawing/2014/main" id="{13566AB8-7EA2-4188-9715-DA36B808C25A}"/>
                </a:ext>
              </a:extLst>
            </p:cNvPr>
            <p:cNvSpPr>
              <a:spLocks noChangeShapeType="1"/>
            </p:cNvSpPr>
            <p:nvPr/>
          </p:nvSpPr>
          <p:spPr bwMode="auto">
            <a:xfrm flipH="1">
              <a:off x="3769" y="3143"/>
              <a:ext cx="374"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41" name="Line 57">
              <a:extLst>
                <a:ext uri="{FF2B5EF4-FFF2-40B4-BE49-F238E27FC236}">
                  <a16:creationId xmlns:a16="http://schemas.microsoft.com/office/drawing/2014/main" id="{3AE4F567-A0FF-4110-91D2-BD5D1A01FC55}"/>
                </a:ext>
              </a:extLst>
            </p:cNvPr>
            <p:cNvSpPr>
              <a:spLocks noChangeShapeType="1"/>
            </p:cNvSpPr>
            <p:nvPr/>
          </p:nvSpPr>
          <p:spPr bwMode="auto">
            <a:xfrm>
              <a:off x="4376" y="3143"/>
              <a:ext cx="420"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4459" name="Group 75">
              <a:extLst>
                <a:ext uri="{FF2B5EF4-FFF2-40B4-BE49-F238E27FC236}">
                  <a16:creationId xmlns:a16="http://schemas.microsoft.com/office/drawing/2014/main" id="{423818C5-A795-4DC5-A66A-473CC1E3C51F}"/>
                </a:ext>
              </a:extLst>
            </p:cNvPr>
            <p:cNvGrpSpPr>
              <a:grpSpLocks/>
            </p:cNvGrpSpPr>
            <p:nvPr/>
          </p:nvGrpSpPr>
          <p:grpSpPr bwMode="auto">
            <a:xfrm>
              <a:off x="658" y="3823"/>
              <a:ext cx="4354" cy="197"/>
              <a:chOff x="658" y="3823"/>
              <a:chExt cx="4354" cy="197"/>
            </a:xfrm>
          </p:grpSpPr>
          <p:sp>
            <p:nvSpPr>
              <p:cNvPr id="784449" name="Line 65">
                <a:extLst>
                  <a:ext uri="{FF2B5EF4-FFF2-40B4-BE49-F238E27FC236}">
                    <a16:creationId xmlns:a16="http://schemas.microsoft.com/office/drawing/2014/main" id="{BC021201-D638-4F87-BC1D-2683C3C0B395}"/>
                  </a:ext>
                </a:extLst>
              </p:cNvPr>
              <p:cNvSpPr>
                <a:spLocks noChangeShapeType="1"/>
              </p:cNvSpPr>
              <p:nvPr/>
            </p:nvSpPr>
            <p:spPr bwMode="auto">
              <a:xfrm flipH="1">
                <a:off x="658" y="3827"/>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0" name="Line 66">
                <a:extLst>
                  <a:ext uri="{FF2B5EF4-FFF2-40B4-BE49-F238E27FC236}">
                    <a16:creationId xmlns:a16="http://schemas.microsoft.com/office/drawing/2014/main" id="{83FF0BEE-3D6F-4A46-9DB9-B61537C6E14F}"/>
                  </a:ext>
                </a:extLst>
              </p:cNvPr>
              <p:cNvSpPr>
                <a:spLocks noChangeShapeType="1"/>
              </p:cNvSpPr>
              <p:nvPr/>
            </p:nvSpPr>
            <p:spPr bwMode="auto">
              <a:xfrm flipH="1">
                <a:off x="914" y="3832"/>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1" name="Line 67">
                <a:extLst>
                  <a:ext uri="{FF2B5EF4-FFF2-40B4-BE49-F238E27FC236}">
                    <a16:creationId xmlns:a16="http://schemas.microsoft.com/office/drawing/2014/main" id="{7D963F2F-8EFE-4E69-A726-4F4278F4CFB8}"/>
                  </a:ext>
                </a:extLst>
              </p:cNvPr>
              <p:cNvSpPr>
                <a:spLocks noChangeShapeType="1"/>
              </p:cNvSpPr>
              <p:nvPr/>
            </p:nvSpPr>
            <p:spPr bwMode="auto">
              <a:xfrm flipH="1">
                <a:off x="1678" y="3823"/>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2" name="Line 68">
                <a:extLst>
                  <a:ext uri="{FF2B5EF4-FFF2-40B4-BE49-F238E27FC236}">
                    <a16:creationId xmlns:a16="http://schemas.microsoft.com/office/drawing/2014/main" id="{7045688C-6ED0-4FC2-B83E-45EF91095626}"/>
                  </a:ext>
                </a:extLst>
              </p:cNvPr>
              <p:cNvSpPr>
                <a:spLocks noChangeShapeType="1"/>
              </p:cNvSpPr>
              <p:nvPr/>
            </p:nvSpPr>
            <p:spPr bwMode="auto">
              <a:xfrm flipH="1">
                <a:off x="2699" y="3823"/>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3" name="Line 69">
                <a:extLst>
                  <a:ext uri="{FF2B5EF4-FFF2-40B4-BE49-F238E27FC236}">
                    <a16:creationId xmlns:a16="http://schemas.microsoft.com/office/drawing/2014/main" id="{A3B2253E-CD77-41D9-8230-DA29F9AD3650}"/>
                  </a:ext>
                </a:extLst>
              </p:cNvPr>
              <p:cNvSpPr>
                <a:spLocks noChangeShapeType="1"/>
              </p:cNvSpPr>
              <p:nvPr/>
            </p:nvSpPr>
            <p:spPr bwMode="auto">
              <a:xfrm flipH="1">
                <a:off x="2946" y="3828"/>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4" name="Line 70">
                <a:extLst>
                  <a:ext uri="{FF2B5EF4-FFF2-40B4-BE49-F238E27FC236}">
                    <a16:creationId xmlns:a16="http://schemas.microsoft.com/office/drawing/2014/main" id="{37A17B21-5851-40D2-85EE-1245E685B8C0}"/>
                  </a:ext>
                </a:extLst>
              </p:cNvPr>
              <p:cNvSpPr>
                <a:spLocks noChangeShapeType="1"/>
              </p:cNvSpPr>
              <p:nvPr/>
            </p:nvSpPr>
            <p:spPr bwMode="auto">
              <a:xfrm flipH="1">
                <a:off x="3991" y="3828"/>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5" name="Line 71">
                <a:extLst>
                  <a:ext uri="{FF2B5EF4-FFF2-40B4-BE49-F238E27FC236}">
                    <a16:creationId xmlns:a16="http://schemas.microsoft.com/office/drawing/2014/main" id="{3B64DA4E-4BD4-412D-8461-5D74E8BF2FCA}"/>
                  </a:ext>
                </a:extLst>
              </p:cNvPr>
              <p:cNvSpPr>
                <a:spLocks noChangeShapeType="1"/>
              </p:cNvSpPr>
              <p:nvPr/>
            </p:nvSpPr>
            <p:spPr bwMode="auto">
              <a:xfrm flipH="1">
                <a:off x="4762" y="3824"/>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6" name="Line 72">
                <a:extLst>
                  <a:ext uri="{FF2B5EF4-FFF2-40B4-BE49-F238E27FC236}">
                    <a16:creationId xmlns:a16="http://schemas.microsoft.com/office/drawing/2014/main" id="{E3FF52D2-3355-468D-B6F0-6A39B96F12CE}"/>
                  </a:ext>
                </a:extLst>
              </p:cNvPr>
              <p:cNvSpPr>
                <a:spLocks noChangeShapeType="1"/>
              </p:cNvSpPr>
              <p:nvPr/>
            </p:nvSpPr>
            <p:spPr bwMode="auto">
              <a:xfrm flipH="1">
                <a:off x="3742" y="3825"/>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7" name="Line 73">
                <a:extLst>
                  <a:ext uri="{FF2B5EF4-FFF2-40B4-BE49-F238E27FC236}">
                    <a16:creationId xmlns:a16="http://schemas.microsoft.com/office/drawing/2014/main" id="{F5014CCF-9FEE-4117-A1D7-FE8D61A3C38A}"/>
                  </a:ext>
                </a:extLst>
              </p:cNvPr>
              <p:cNvSpPr>
                <a:spLocks noChangeShapeType="1"/>
              </p:cNvSpPr>
              <p:nvPr/>
            </p:nvSpPr>
            <p:spPr bwMode="auto">
              <a:xfrm flipH="1">
                <a:off x="1926" y="3829"/>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58" name="Line 74">
                <a:extLst>
                  <a:ext uri="{FF2B5EF4-FFF2-40B4-BE49-F238E27FC236}">
                    <a16:creationId xmlns:a16="http://schemas.microsoft.com/office/drawing/2014/main" id="{49234656-C4A2-4D35-BDF9-E69E381B9589}"/>
                  </a:ext>
                </a:extLst>
              </p:cNvPr>
              <p:cNvSpPr>
                <a:spLocks noChangeShapeType="1"/>
              </p:cNvSpPr>
              <p:nvPr/>
            </p:nvSpPr>
            <p:spPr bwMode="auto">
              <a:xfrm flipH="1">
                <a:off x="5012" y="3832"/>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84473" name="Group 89">
            <a:extLst>
              <a:ext uri="{FF2B5EF4-FFF2-40B4-BE49-F238E27FC236}">
                <a16:creationId xmlns:a16="http://schemas.microsoft.com/office/drawing/2014/main" id="{4F3E266C-F8D0-4541-8C0A-5C8A40CA2053}"/>
              </a:ext>
            </a:extLst>
          </p:cNvPr>
          <p:cNvGrpSpPr>
            <a:grpSpLocks/>
          </p:cNvGrpSpPr>
          <p:nvPr/>
        </p:nvGrpSpPr>
        <p:grpSpPr bwMode="auto">
          <a:xfrm>
            <a:off x="576263" y="549275"/>
            <a:ext cx="8110537" cy="2868613"/>
            <a:chOff x="363" y="346"/>
            <a:chExt cx="5109" cy="1807"/>
          </a:xfrm>
        </p:grpSpPr>
        <p:sp>
          <p:nvSpPr>
            <p:cNvPr id="784386" name="Rectangle 2" descr="羊皮纸">
              <a:extLst>
                <a:ext uri="{FF2B5EF4-FFF2-40B4-BE49-F238E27FC236}">
                  <a16:creationId xmlns:a16="http://schemas.microsoft.com/office/drawing/2014/main" id="{CB4A4C4B-2713-4AB2-887A-2EAA02A73F34}"/>
                </a:ext>
              </a:extLst>
            </p:cNvPr>
            <p:cNvSpPr>
              <a:spLocks noChangeArrowheads="1"/>
            </p:cNvSpPr>
            <p:nvPr/>
          </p:nvSpPr>
          <p:spPr bwMode="auto">
            <a:xfrm>
              <a:off x="549" y="1675"/>
              <a:ext cx="836" cy="33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387" name="Text Box 3">
              <a:extLst>
                <a:ext uri="{FF2B5EF4-FFF2-40B4-BE49-F238E27FC236}">
                  <a16:creationId xmlns:a16="http://schemas.microsoft.com/office/drawing/2014/main" id="{11943675-2095-4DA0-8FB0-151555450A68}"/>
                </a:ext>
              </a:extLst>
            </p:cNvPr>
            <p:cNvSpPr txBox="1">
              <a:spLocks noChangeArrowheads="1"/>
            </p:cNvSpPr>
            <p:nvPr/>
          </p:nvSpPr>
          <p:spPr bwMode="auto">
            <a:xfrm>
              <a:off x="549" y="1661"/>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784388" name="Rectangle 4" descr="羊皮纸">
              <a:extLst>
                <a:ext uri="{FF2B5EF4-FFF2-40B4-BE49-F238E27FC236}">
                  <a16:creationId xmlns:a16="http://schemas.microsoft.com/office/drawing/2014/main" id="{92E6A8F9-05BA-4A77-B641-B9DA481A5BAD}"/>
                </a:ext>
              </a:extLst>
            </p:cNvPr>
            <p:cNvSpPr>
              <a:spLocks noChangeArrowheads="1"/>
            </p:cNvSpPr>
            <p:nvPr/>
          </p:nvSpPr>
          <p:spPr bwMode="auto">
            <a:xfrm>
              <a:off x="1571" y="1675"/>
              <a:ext cx="836" cy="33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389" name="Text Box 5">
              <a:extLst>
                <a:ext uri="{FF2B5EF4-FFF2-40B4-BE49-F238E27FC236}">
                  <a16:creationId xmlns:a16="http://schemas.microsoft.com/office/drawing/2014/main" id="{B393CF7C-D12F-4AAE-A464-343F49121276}"/>
                </a:ext>
              </a:extLst>
            </p:cNvPr>
            <p:cNvSpPr txBox="1">
              <a:spLocks noChangeArrowheads="1"/>
            </p:cNvSpPr>
            <p:nvPr/>
          </p:nvSpPr>
          <p:spPr bwMode="auto">
            <a:xfrm>
              <a:off x="1571" y="1661"/>
              <a:ext cx="8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784390" name="Rectangle 6" descr="羊皮纸">
              <a:extLst>
                <a:ext uri="{FF2B5EF4-FFF2-40B4-BE49-F238E27FC236}">
                  <a16:creationId xmlns:a16="http://schemas.microsoft.com/office/drawing/2014/main" id="{32E4F48C-0D5D-491E-92B1-0DE7135A8B59}"/>
                </a:ext>
              </a:extLst>
            </p:cNvPr>
            <p:cNvSpPr>
              <a:spLocks noChangeArrowheads="1"/>
            </p:cNvSpPr>
            <p:nvPr/>
          </p:nvSpPr>
          <p:spPr bwMode="auto">
            <a:xfrm>
              <a:off x="2592" y="1675"/>
              <a:ext cx="836" cy="33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391" name="Text Box 7">
              <a:extLst>
                <a:ext uri="{FF2B5EF4-FFF2-40B4-BE49-F238E27FC236}">
                  <a16:creationId xmlns:a16="http://schemas.microsoft.com/office/drawing/2014/main" id="{2F14E2E0-EDBC-49C3-BC8A-11031E128D0E}"/>
                </a:ext>
              </a:extLst>
            </p:cNvPr>
            <p:cNvSpPr txBox="1">
              <a:spLocks noChangeArrowheads="1"/>
            </p:cNvSpPr>
            <p:nvPr/>
          </p:nvSpPr>
          <p:spPr bwMode="auto">
            <a:xfrm>
              <a:off x="2592" y="1661"/>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784392" name="Rectangle 8" descr="羊皮纸">
              <a:extLst>
                <a:ext uri="{FF2B5EF4-FFF2-40B4-BE49-F238E27FC236}">
                  <a16:creationId xmlns:a16="http://schemas.microsoft.com/office/drawing/2014/main" id="{71D90F53-74CB-499D-854C-151BFAB38219}"/>
                </a:ext>
              </a:extLst>
            </p:cNvPr>
            <p:cNvSpPr>
              <a:spLocks noChangeArrowheads="1"/>
            </p:cNvSpPr>
            <p:nvPr/>
          </p:nvSpPr>
          <p:spPr bwMode="auto">
            <a:xfrm>
              <a:off x="3614" y="1675"/>
              <a:ext cx="836" cy="33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393" name="Text Box 9">
              <a:extLst>
                <a:ext uri="{FF2B5EF4-FFF2-40B4-BE49-F238E27FC236}">
                  <a16:creationId xmlns:a16="http://schemas.microsoft.com/office/drawing/2014/main" id="{566027B8-7404-435C-B7E7-EB532A1F8392}"/>
                </a:ext>
              </a:extLst>
            </p:cNvPr>
            <p:cNvSpPr txBox="1">
              <a:spLocks noChangeArrowheads="1"/>
            </p:cNvSpPr>
            <p:nvPr/>
          </p:nvSpPr>
          <p:spPr bwMode="auto">
            <a:xfrm>
              <a:off x="3614" y="1661"/>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33 45</a:t>
              </a:r>
              <a:endParaRPr kumimoji="1" lang="en-US" altLang="zh-CN" sz="2400">
                <a:solidFill>
                  <a:srgbClr val="CC3300"/>
                </a:solidFill>
                <a:ea typeface="宋体" panose="02010600030101010101" pitchFamily="2" charset="-122"/>
              </a:endParaRPr>
            </a:p>
          </p:txBody>
        </p:sp>
        <p:sp>
          <p:nvSpPr>
            <p:cNvPr id="784394" name="Rectangle 10" descr="羊皮纸">
              <a:extLst>
                <a:ext uri="{FF2B5EF4-FFF2-40B4-BE49-F238E27FC236}">
                  <a16:creationId xmlns:a16="http://schemas.microsoft.com/office/drawing/2014/main" id="{B68E5F2C-0B04-4B77-9824-DCB18CB4E9E7}"/>
                </a:ext>
              </a:extLst>
            </p:cNvPr>
            <p:cNvSpPr>
              <a:spLocks noChangeArrowheads="1"/>
            </p:cNvSpPr>
            <p:nvPr/>
          </p:nvSpPr>
          <p:spPr bwMode="auto">
            <a:xfrm>
              <a:off x="4636" y="1675"/>
              <a:ext cx="836" cy="33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395" name="Text Box 11">
              <a:extLst>
                <a:ext uri="{FF2B5EF4-FFF2-40B4-BE49-F238E27FC236}">
                  <a16:creationId xmlns:a16="http://schemas.microsoft.com/office/drawing/2014/main" id="{BFCDCD6C-5C1F-44D3-B48D-5CC86F708CF0}"/>
                </a:ext>
              </a:extLst>
            </p:cNvPr>
            <p:cNvSpPr txBox="1">
              <a:spLocks noChangeArrowheads="1"/>
            </p:cNvSpPr>
            <p:nvPr/>
          </p:nvSpPr>
          <p:spPr bwMode="auto">
            <a:xfrm>
              <a:off x="4636" y="1661"/>
              <a:ext cx="6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48  52</a:t>
              </a:r>
              <a:endParaRPr kumimoji="1" lang="en-US" altLang="zh-CN" sz="2400">
                <a:solidFill>
                  <a:srgbClr val="CC3300"/>
                </a:solidFill>
                <a:ea typeface="宋体" panose="02010600030101010101" pitchFamily="2" charset="-122"/>
              </a:endParaRPr>
            </a:p>
          </p:txBody>
        </p:sp>
        <p:sp>
          <p:nvSpPr>
            <p:cNvPr id="784396" name="Line 12">
              <a:extLst>
                <a:ext uri="{FF2B5EF4-FFF2-40B4-BE49-F238E27FC236}">
                  <a16:creationId xmlns:a16="http://schemas.microsoft.com/office/drawing/2014/main" id="{976F4AFC-9B3C-4C35-B99D-E41DE03E26FA}"/>
                </a:ext>
              </a:extLst>
            </p:cNvPr>
            <p:cNvSpPr>
              <a:spLocks noChangeShapeType="1"/>
            </p:cNvSpPr>
            <p:nvPr/>
          </p:nvSpPr>
          <p:spPr bwMode="auto">
            <a:xfrm>
              <a:off x="1385" y="1817"/>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397" name="Line 13">
              <a:extLst>
                <a:ext uri="{FF2B5EF4-FFF2-40B4-BE49-F238E27FC236}">
                  <a16:creationId xmlns:a16="http://schemas.microsoft.com/office/drawing/2014/main" id="{FBB5E182-1ECF-41F3-9678-BB8C779CE66D}"/>
                </a:ext>
              </a:extLst>
            </p:cNvPr>
            <p:cNvSpPr>
              <a:spLocks noChangeShapeType="1"/>
            </p:cNvSpPr>
            <p:nvPr/>
          </p:nvSpPr>
          <p:spPr bwMode="auto">
            <a:xfrm>
              <a:off x="2407" y="1817"/>
              <a:ext cx="18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398" name="Line 14">
              <a:extLst>
                <a:ext uri="{FF2B5EF4-FFF2-40B4-BE49-F238E27FC236}">
                  <a16:creationId xmlns:a16="http://schemas.microsoft.com/office/drawing/2014/main" id="{1611B072-F3A2-4A89-B91C-FCB3D07E9171}"/>
                </a:ext>
              </a:extLst>
            </p:cNvPr>
            <p:cNvSpPr>
              <a:spLocks noChangeShapeType="1"/>
            </p:cNvSpPr>
            <p:nvPr/>
          </p:nvSpPr>
          <p:spPr bwMode="auto">
            <a:xfrm>
              <a:off x="3428" y="1817"/>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399" name="Line 15">
              <a:extLst>
                <a:ext uri="{FF2B5EF4-FFF2-40B4-BE49-F238E27FC236}">
                  <a16:creationId xmlns:a16="http://schemas.microsoft.com/office/drawing/2014/main" id="{266D3800-DFEB-46E7-9DDA-25E31CF378DE}"/>
                </a:ext>
              </a:extLst>
            </p:cNvPr>
            <p:cNvSpPr>
              <a:spLocks noChangeShapeType="1"/>
            </p:cNvSpPr>
            <p:nvPr/>
          </p:nvSpPr>
          <p:spPr bwMode="auto">
            <a:xfrm>
              <a:off x="4450" y="1817"/>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00" name="Rectangle 16" descr="羊皮纸">
              <a:extLst>
                <a:ext uri="{FF2B5EF4-FFF2-40B4-BE49-F238E27FC236}">
                  <a16:creationId xmlns:a16="http://schemas.microsoft.com/office/drawing/2014/main" id="{B39A6A3C-B3F1-405F-8368-95259D00A322}"/>
                </a:ext>
              </a:extLst>
            </p:cNvPr>
            <p:cNvSpPr>
              <a:spLocks noChangeArrowheads="1"/>
            </p:cNvSpPr>
            <p:nvPr/>
          </p:nvSpPr>
          <p:spPr bwMode="auto">
            <a:xfrm>
              <a:off x="1571" y="1010"/>
              <a:ext cx="836" cy="333"/>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01" name="Rectangle 17" descr="羊皮纸">
              <a:extLst>
                <a:ext uri="{FF2B5EF4-FFF2-40B4-BE49-F238E27FC236}">
                  <a16:creationId xmlns:a16="http://schemas.microsoft.com/office/drawing/2014/main" id="{EF6D0A24-2D30-4928-A25A-4B7A57AC1903}"/>
                </a:ext>
              </a:extLst>
            </p:cNvPr>
            <p:cNvSpPr>
              <a:spLocks noChangeArrowheads="1"/>
            </p:cNvSpPr>
            <p:nvPr/>
          </p:nvSpPr>
          <p:spPr bwMode="auto">
            <a:xfrm>
              <a:off x="4125" y="1010"/>
              <a:ext cx="836" cy="333"/>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02" name="Rectangle 18" descr="羊皮纸">
              <a:extLst>
                <a:ext uri="{FF2B5EF4-FFF2-40B4-BE49-F238E27FC236}">
                  <a16:creationId xmlns:a16="http://schemas.microsoft.com/office/drawing/2014/main" id="{FFE6B0E8-2B08-4658-AB04-9E8ECF6226A6}"/>
                </a:ext>
              </a:extLst>
            </p:cNvPr>
            <p:cNvSpPr>
              <a:spLocks noChangeArrowheads="1"/>
            </p:cNvSpPr>
            <p:nvPr/>
          </p:nvSpPr>
          <p:spPr bwMode="auto">
            <a:xfrm>
              <a:off x="2825" y="346"/>
              <a:ext cx="836" cy="332"/>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784403" name="Text Box 19">
              <a:extLst>
                <a:ext uri="{FF2B5EF4-FFF2-40B4-BE49-F238E27FC236}">
                  <a16:creationId xmlns:a16="http://schemas.microsoft.com/office/drawing/2014/main" id="{5C3AB83F-EFD1-4F35-BB70-940512A4CBCB}"/>
                </a:ext>
              </a:extLst>
            </p:cNvPr>
            <p:cNvSpPr txBox="1">
              <a:spLocks noChangeArrowheads="1"/>
            </p:cNvSpPr>
            <p:nvPr/>
          </p:nvSpPr>
          <p:spPr bwMode="auto">
            <a:xfrm>
              <a:off x="1571" y="1010"/>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18 23</a:t>
              </a:r>
              <a:endParaRPr kumimoji="1" lang="en-US" altLang="zh-CN" sz="2400">
                <a:solidFill>
                  <a:srgbClr val="CC3300"/>
                </a:solidFill>
                <a:ea typeface="宋体" panose="02010600030101010101" pitchFamily="2" charset="-122"/>
              </a:endParaRPr>
            </a:p>
          </p:txBody>
        </p:sp>
        <p:sp>
          <p:nvSpPr>
            <p:cNvPr id="784404" name="Line 20">
              <a:extLst>
                <a:ext uri="{FF2B5EF4-FFF2-40B4-BE49-F238E27FC236}">
                  <a16:creationId xmlns:a16="http://schemas.microsoft.com/office/drawing/2014/main" id="{4A0C6438-32F6-4D7F-B497-6DCD98F82A2E}"/>
                </a:ext>
              </a:extLst>
            </p:cNvPr>
            <p:cNvSpPr>
              <a:spLocks noChangeShapeType="1"/>
            </p:cNvSpPr>
            <p:nvPr/>
          </p:nvSpPr>
          <p:spPr bwMode="auto">
            <a:xfrm flipH="1">
              <a:off x="874" y="1248"/>
              <a:ext cx="743" cy="42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05" name="Line 21">
              <a:extLst>
                <a:ext uri="{FF2B5EF4-FFF2-40B4-BE49-F238E27FC236}">
                  <a16:creationId xmlns:a16="http://schemas.microsoft.com/office/drawing/2014/main" id="{8996F84D-DB99-426C-9F4E-BA8D5147DBC7}"/>
                </a:ext>
              </a:extLst>
            </p:cNvPr>
            <p:cNvSpPr>
              <a:spLocks noChangeShapeType="1"/>
            </p:cNvSpPr>
            <p:nvPr/>
          </p:nvSpPr>
          <p:spPr bwMode="auto">
            <a:xfrm flipH="1">
              <a:off x="1849" y="1248"/>
              <a:ext cx="0" cy="42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06" name="Line 22">
              <a:extLst>
                <a:ext uri="{FF2B5EF4-FFF2-40B4-BE49-F238E27FC236}">
                  <a16:creationId xmlns:a16="http://schemas.microsoft.com/office/drawing/2014/main" id="{44DF6450-7C1F-49D6-92AA-7C735888391A}"/>
                </a:ext>
              </a:extLst>
            </p:cNvPr>
            <p:cNvSpPr>
              <a:spLocks noChangeShapeType="1"/>
            </p:cNvSpPr>
            <p:nvPr/>
          </p:nvSpPr>
          <p:spPr bwMode="auto">
            <a:xfrm>
              <a:off x="2081" y="1248"/>
              <a:ext cx="697" cy="42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07" name="Line 23">
              <a:extLst>
                <a:ext uri="{FF2B5EF4-FFF2-40B4-BE49-F238E27FC236}">
                  <a16:creationId xmlns:a16="http://schemas.microsoft.com/office/drawing/2014/main" id="{6B8A1CCD-411A-40E1-9532-30049A3A09C2}"/>
                </a:ext>
              </a:extLst>
            </p:cNvPr>
            <p:cNvSpPr>
              <a:spLocks noChangeShapeType="1"/>
            </p:cNvSpPr>
            <p:nvPr/>
          </p:nvSpPr>
          <p:spPr bwMode="auto">
            <a:xfrm>
              <a:off x="363" y="1817"/>
              <a:ext cx="18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08" name="Line 24">
              <a:extLst>
                <a:ext uri="{FF2B5EF4-FFF2-40B4-BE49-F238E27FC236}">
                  <a16:creationId xmlns:a16="http://schemas.microsoft.com/office/drawing/2014/main" id="{72587D7F-EE60-45F3-A79E-F33796D816A3}"/>
                </a:ext>
              </a:extLst>
            </p:cNvPr>
            <p:cNvSpPr>
              <a:spLocks noChangeShapeType="1"/>
            </p:cNvSpPr>
            <p:nvPr/>
          </p:nvSpPr>
          <p:spPr bwMode="auto">
            <a:xfrm flipH="1">
              <a:off x="2035" y="583"/>
              <a:ext cx="836" cy="42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09" name="Text Box 25">
              <a:extLst>
                <a:ext uri="{FF2B5EF4-FFF2-40B4-BE49-F238E27FC236}">
                  <a16:creationId xmlns:a16="http://schemas.microsoft.com/office/drawing/2014/main" id="{F06E5385-F557-4DBE-9C35-9BA57D80CAFF}"/>
                </a:ext>
              </a:extLst>
            </p:cNvPr>
            <p:cNvSpPr txBox="1">
              <a:spLocks noChangeArrowheads="1"/>
            </p:cNvSpPr>
            <p:nvPr/>
          </p:nvSpPr>
          <p:spPr bwMode="auto">
            <a:xfrm>
              <a:off x="2839" y="355"/>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784410" name="Line 26">
              <a:extLst>
                <a:ext uri="{FF2B5EF4-FFF2-40B4-BE49-F238E27FC236}">
                  <a16:creationId xmlns:a16="http://schemas.microsoft.com/office/drawing/2014/main" id="{0731F4EC-FE4B-4F39-99D3-A00DFD862BDA}"/>
                </a:ext>
              </a:extLst>
            </p:cNvPr>
            <p:cNvSpPr>
              <a:spLocks noChangeShapeType="1"/>
            </p:cNvSpPr>
            <p:nvPr/>
          </p:nvSpPr>
          <p:spPr bwMode="auto">
            <a:xfrm>
              <a:off x="3103" y="583"/>
              <a:ext cx="1161" cy="42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11" name="Text Box 27">
              <a:extLst>
                <a:ext uri="{FF2B5EF4-FFF2-40B4-BE49-F238E27FC236}">
                  <a16:creationId xmlns:a16="http://schemas.microsoft.com/office/drawing/2014/main" id="{AB073C2C-60C6-4589-8B77-E2FCD7AF7B9B}"/>
                </a:ext>
              </a:extLst>
            </p:cNvPr>
            <p:cNvSpPr txBox="1">
              <a:spLocks noChangeArrowheads="1"/>
            </p:cNvSpPr>
            <p:nvPr/>
          </p:nvSpPr>
          <p:spPr bwMode="auto">
            <a:xfrm>
              <a:off x="4141" y="1010"/>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a:t>
              </a:r>
              <a:endParaRPr kumimoji="1" lang="en-US" altLang="zh-CN" sz="2400">
                <a:solidFill>
                  <a:srgbClr val="CC3300"/>
                </a:solidFill>
                <a:ea typeface="宋体" panose="02010600030101010101" pitchFamily="2" charset="-122"/>
              </a:endParaRPr>
            </a:p>
          </p:txBody>
        </p:sp>
        <p:sp>
          <p:nvSpPr>
            <p:cNvPr id="784412" name="Line 28">
              <a:extLst>
                <a:ext uri="{FF2B5EF4-FFF2-40B4-BE49-F238E27FC236}">
                  <a16:creationId xmlns:a16="http://schemas.microsoft.com/office/drawing/2014/main" id="{FE8C3F49-D44D-406D-A600-2C3BF0D435CC}"/>
                </a:ext>
              </a:extLst>
            </p:cNvPr>
            <p:cNvSpPr>
              <a:spLocks noChangeShapeType="1"/>
            </p:cNvSpPr>
            <p:nvPr/>
          </p:nvSpPr>
          <p:spPr bwMode="auto">
            <a:xfrm flipH="1">
              <a:off x="3800" y="1248"/>
              <a:ext cx="372" cy="42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13" name="Line 29">
              <a:extLst>
                <a:ext uri="{FF2B5EF4-FFF2-40B4-BE49-F238E27FC236}">
                  <a16:creationId xmlns:a16="http://schemas.microsoft.com/office/drawing/2014/main" id="{9A35892C-13E0-4027-88ED-97939DB3C861}"/>
                </a:ext>
              </a:extLst>
            </p:cNvPr>
            <p:cNvSpPr>
              <a:spLocks noChangeShapeType="1"/>
            </p:cNvSpPr>
            <p:nvPr/>
          </p:nvSpPr>
          <p:spPr bwMode="auto">
            <a:xfrm>
              <a:off x="4404" y="1248"/>
              <a:ext cx="418" cy="427"/>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443" name="AutoShape 59" descr="新闻纸">
              <a:extLst>
                <a:ext uri="{FF2B5EF4-FFF2-40B4-BE49-F238E27FC236}">
                  <a16:creationId xmlns:a16="http://schemas.microsoft.com/office/drawing/2014/main" id="{FDD19F33-6B7B-426D-B7A2-F0FC5C32C0B8}"/>
                </a:ext>
              </a:extLst>
            </p:cNvPr>
            <p:cNvSpPr>
              <a:spLocks noChangeArrowheads="1"/>
            </p:cNvSpPr>
            <p:nvPr/>
          </p:nvSpPr>
          <p:spPr bwMode="auto">
            <a:xfrm>
              <a:off x="688" y="536"/>
              <a:ext cx="743" cy="332"/>
            </a:xfrm>
            <a:prstGeom prst="wedgeRectCallout">
              <a:avLst>
                <a:gd name="adj1" fmla="val -44921"/>
                <a:gd name="adj2" fmla="val 312204"/>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784444" name="Text Box 60">
              <a:extLst>
                <a:ext uri="{FF2B5EF4-FFF2-40B4-BE49-F238E27FC236}">
                  <a16:creationId xmlns:a16="http://schemas.microsoft.com/office/drawing/2014/main" id="{F0F98176-74AA-490B-B6DA-587B2D4EFB75}"/>
                </a:ext>
              </a:extLst>
            </p:cNvPr>
            <p:cNvSpPr txBox="1">
              <a:spLocks noChangeArrowheads="1"/>
            </p:cNvSpPr>
            <p:nvPr/>
          </p:nvSpPr>
          <p:spPr bwMode="auto">
            <a:xfrm>
              <a:off x="679" y="531"/>
              <a:ext cx="74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a:t>删除</a:t>
              </a:r>
              <a:r>
                <a:rPr kumimoji="1" lang="en-US" altLang="zh-CN" sz="2600" b="1">
                  <a:ea typeface="楷体_GB2312" panose="02010609030101010101" pitchFamily="49" charset="-122"/>
                </a:rPr>
                <a:t>10</a:t>
              </a:r>
              <a:endParaRPr kumimoji="1" lang="en-US" altLang="zh-CN" sz="2600" b="1">
                <a:ea typeface="宋体" panose="02010600030101010101" pitchFamily="2" charset="-122"/>
              </a:endParaRPr>
            </a:p>
          </p:txBody>
        </p:sp>
        <p:sp>
          <p:nvSpPr>
            <p:cNvPr id="784462" name="Line 78">
              <a:extLst>
                <a:ext uri="{FF2B5EF4-FFF2-40B4-BE49-F238E27FC236}">
                  <a16:creationId xmlns:a16="http://schemas.microsoft.com/office/drawing/2014/main" id="{006BC82C-36A6-4024-9582-21C749485DCC}"/>
                </a:ext>
              </a:extLst>
            </p:cNvPr>
            <p:cNvSpPr>
              <a:spLocks noChangeShapeType="1"/>
            </p:cNvSpPr>
            <p:nvPr/>
          </p:nvSpPr>
          <p:spPr bwMode="auto">
            <a:xfrm flipH="1">
              <a:off x="703" y="1960"/>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63" name="Line 79">
              <a:extLst>
                <a:ext uri="{FF2B5EF4-FFF2-40B4-BE49-F238E27FC236}">
                  <a16:creationId xmlns:a16="http://schemas.microsoft.com/office/drawing/2014/main" id="{EF4BA5F8-26AE-436F-9319-F59173B87C91}"/>
                </a:ext>
              </a:extLst>
            </p:cNvPr>
            <p:cNvSpPr>
              <a:spLocks noChangeShapeType="1"/>
            </p:cNvSpPr>
            <p:nvPr/>
          </p:nvSpPr>
          <p:spPr bwMode="auto">
            <a:xfrm flipH="1">
              <a:off x="959" y="1965"/>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64" name="Line 80">
              <a:extLst>
                <a:ext uri="{FF2B5EF4-FFF2-40B4-BE49-F238E27FC236}">
                  <a16:creationId xmlns:a16="http://schemas.microsoft.com/office/drawing/2014/main" id="{80CC5AB5-F92D-4CB3-822C-0F9F6BFB39A7}"/>
                </a:ext>
              </a:extLst>
            </p:cNvPr>
            <p:cNvSpPr>
              <a:spLocks noChangeShapeType="1"/>
            </p:cNvSpPr>
            <p:nvPr/>
          </p:nvSpPr>
          <p:spPr bwMode="auto">
            <a:xfrm flipH="1">
              <a:off x="1723" y="1956"/>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65" name="Line 81">
              <a:extLst>
                <a:ext uri="{FF2B5EF4-FFF2-40B4-BE49-F238E27FC236}">
                  <a16:creationId xmlns:a16="http://schemas.microsoft.com/office/drawing/2014/main" id="{EC950469-D756-41EB-B573-80115882CB14}"/>
                </a:ext>
              </a:extLst>
            </p:cNvPr>
            <p:cNvSpPr>
              <a:spLocks noChangeShapeType="1"/>
            </p:cNvSpPr>
            <p:nvPr/>
          </p:nvSpPr>
          <p:spPr bwMode="auto">
            <a:xfrm flipH="1">
              <a:off x="2744" y="1956"/>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66" name="Line 82">
              <a:extLst>
                <a:ext uri="{FF2B5EF4-FFF2-40B4-BE49-F238E27FC236}">
                  <a16:creationId xmlns:a16="http://schemas.microsoft.com/office/drawing/2014/main" id="{5C0BB575-6DF8-4820-BC07-58E34F82F0AC}"/>
                </a:ext>
              </a:extLst>
            </p:cNvPr>
            <p:cNvSpPr>
              <a:spLocks noChangeShapeType="1"/>
            </p:cNvSpPr>
            <p:nvPr/>
          </p:nvSpPr>
          <p:spPr bwMode="auto">
            <a:xfrm flipH="1">
              <a:off x="2991" y="1961"/>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67" name="Line 83">
              <a:extLst>
                <a:ext uri="{FF2B5EF4-FFF2-40B4-BE49-F238E27FC236}">
                  <a16:creationId xmlns:a16="http://schemas.microsoft.com/office/drawing/2014/main" id="{1DEBBDBB-7257-453D-AE2E-6F5D05387F98}"/>
                </a:ext>
              </a:extLst>
            </p:cNvPr>
            <p:cNvSpPr>
              <a:spLocks noChangeShapeType="1"/>
            </p:cNvSpPr>
            <p:nvPr/>
          </p:nvSpPr>
          <p:spPr bwMode="auto">
            <a:xfrm flipH="1">
              <a:off x="4036" y="1961"/>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68" name="Line 84">
              <a:extLst>
                <a:ext uri="{FF2B5EF4-FFF2-40B4-BE49-F238E27FC236}">
                  <a16:creationId xmlns:a16="http://schemas.microsoft.com/office/drawing/2014/main" id="{BB5CDFEE-8351-47E0-99AE-7215DF1081C1}"/>
                </a:ext>
              </a:extLst>
            </p:cNvPr>
            <p:cNvSpPr>
              <a:spLocks noChangeShapeType="1"/>
            </p:cNvSpPr>
            <p:nvPr/>
          </p:nvSpPr>
          <p:spPr bwMode="auto">
            <a:xfrm flipH="1">
              <a:off x="4807" y="1957"/>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69" name="Line 85">
              <a:extLst>
                <a:ext uri="{FF2B5EF4-FFF2-40B4-BE49-F238E27FC236}">
                  <a16:creationId xmlns:a16="http://schemas.microsoft.com/office/drawing/2014/main" id="{5C4FEBA4-1B5E-4427-91F1-E2AE428E98C1}"/>
                </a:ext>
              </a:extLst>
            </p:cNvPr>
            <p:cNvSpPr>
              <a:spLocks noChangeShapeType="1"/>
            </p:cNvSpPr>
            <p:nvPr/>
          </p:nvSpPr>
          <p:spPr bwMode="auto">
            <a:xfrm flipH="1">
              <a:off x="3787" y="1958"/>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70" name="Line 86">
              <a:extLst>
                <a:ext uri="{FF2B5EF4-FFF2-40B4-BE49-F238E27FC236}">
                  <a16:creationId xmlns:a16="http://schemas.microsoft.com/office/drawing/2014/main" id="{7E29BDF4-4AFF-4C58-8165-48BEB0D570F8}"/>
                </a:ext>
              </a:extLst>
            </p:cNvPr>
            <p:cNvSpPr>
              <a:spLocks noChangeShapeType="1"/>
            </p:cNvSpPr>
            <p:nvPr/>
          </p:nvSpPr>
          <p:spPr bwMode="auto">
            <a:xfrm flipH="1">
              <a:off x="1971" y="1962"/>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71" name="Line 87">
              <a:extLst>
                <a:ext uri="{FF2B5EF4-FFF2-40B4-BE49-F238E27FC236}">
                  <a16:creationId xmlns:a16="http://schemas.microsoft.com/office/drawing/2014/main" id="{20D3CFBD-518D-452D-9B30-FB7FE9F9CE56}"/>
                </a:ext>
              </a:extLst>
            </p:cNvPr>
            <p:cNvSpPr>
              <a:spLocks noChangeShapeType="1"/>
            </p:cNvSpPr>
            <p:nvPr/>
          </p:nvSpPr>
          <p:spPr bwMode="auto">
            <a:xfrm flipH="1">
              <a:off x="5057" y="1965"/>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4472" name="Line 88">
              <a:extLst>
                <a:ext uri="{FF2B5EF4-FFF2-40B4-BE49-F238E27FC236}">
                  <a16:creationId xmlns:a16="http://schemas.microsoft.com/office/drawing/2014/main" id="{5F666107-5441-4B15-B7EA-ABF670290A79}"/>
                </a:ext>
              </a:extLst>
            </p:cNvPr>
            <p:cNvSpPr>
              <a:spLocks noChangeShapeType="1"/>
            </p:cNvSpPr>
            <p:nvPr/>
          </p:nvSpPr>
          <p:spPr bwMode="auto">
            <a:xfrm flipH="1">
              <a:off x="2222" y="1956"/>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2">
            <a:extLst>
              <a:ext uri="{FF2B5EF4-FFF2-40B4-BE49-F238E27FC236}">
                <a16:creationId xmlns:a16="http://schemas.microsoft.com/office/drawing/2014/main" id="{57A22B54-7091-4F88-8CE9-B36218AAC4B0}"/>
              </a:ext>
            </a:extLst>
          </p:cNvPr>
          <p:cNvSpPr>
            <a:spLocks noGrp="1"/>
          </p:cNvSpPr>
          <p:nvPr>
            <p:ph type="sldNum" sz="quarter" idx="11"/>
          </p:nvPr>
        </p:nvSpPr>
        <p:spPr/>
        <p:txBody>
          <a:bodyPr/>
          <a:lstStyle/>
          <a:p>
            <a:fld id="{88F25650-C40B-4CAB-8F43-316BAA5F8AE0}" type="slidenum">
              <a:rPr lang="en-US" altLang="zh-CN"/>
              <a:pPr/>
              <a:t>191</a:t>
            </a:fld>
            <a:endParaRPr lang="en-US" altLang="zh-CN"/>
          </a:p>
        </p:txBody>
      </p:sp>
      <p:sp>
        <p:nvSpPr>
          <p:cNvPr id="594999" name="Text Box 55">
            <a:extLst>
              <a:ext uri="{FF2B5EF4-FFF2-40B4-BE49-F238E27FC236}">
                <a16:creationId xmlns:a16="http://schemas.microsoft.com/office/drawing/2014/main" id="{E5E65C6D-63F4-466A-B4B3-941BEC9B46C3}"/>
              </a:ext>
            </a:extLst>
          </p:cNvPr>
          <p:cNvSpPr txBox="1">
            <a:spLocks noChangeArrowheads="1"/>
          </p:cNvSpPr>
          <p:nvPr/>
        </p:nvSpPr>
        <p:spPr bwMode="auto">
          <a:xfrm>
            <a:off x="519113" y="3409950"/>
            <a:ext cx="249555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600" b="1">
                <a:ea typeface="隶书" panose="02010509060101010101" pitchFamily="49" charset="-122"/>
              </a:rPr>
              <a:t>删除</a:t>
            </a:r>
            <a:r>
              <a:rPr kumimoji="1" lang="en-US" altLang="zh-CN" sz="2600" b="1">
                <a:ea typeface="隶书" panose="02010509060101010101" pitchFamily="49" charset="-122"/>
              </a:rPr>
              <a:t>33</a:t>
            </a:r>
            <a:r>
              <a:rPr kumimoji="1" lang="zh-CN" altLang="en-US" sz="2600" b="1">
                <a:ea typeface="隶书" panose="02010509060101010101" pitchFamily="49" charset="-122"/>
              </a:rPr>
              <a:t>后叶结点</a:t>
            </a:r>
          </a:p>
          <a:p>
            <a:pPr algn="l">
              <a:lnSpc>
                <a:spcPct val="90000"/>
              </a:lnSpc>
            </a:pPr>
            <a:r>
              <a:rPr kumimoji="1" lang="zh-CN" altLang="en-US" sz="2600" b="1">
                <a:ea typeface="隶书" panose="02010509060101010101" pitchFamily="49" charset="-122"/>
              </a:rPr>
              <a:t>中关键码不够</a:t>
            </a:r>
            <a:r>
              <a:rPr kumimoji="1" lang="en-US" altLang="zh-CN" sz="2600" b="1">
                <a:ea typeface="隶书" panose="02010509060101010101" pitchFamily="49" charset="-122"/>
              </a:rPr>
              <a:t>,  </a:t>
            </a:r>
          </a:p>
          <a:p>
            <a:pPr algn="l">
              <a:lnSpc>
                <a:spcPct val="90000"/>
              </a:lnSpc>
            </a:pPr>
            <a:r>
              <a:rPr kumimoji="1" lang="zh-CN" altLang="en-US" sz="2600" b="1">
                <a:ea typeface="隶书" panose="02010509060101010101" pitchFamily="49" charset="-122"/>
              </a:rPr>
              <a:t>结点合并</a:t>
            </a:r>
          </a:p>
          <a:p>
            <a:pPr algn="l">
              <a:lnSpc>
                <a:spcPct val="90000"/>
              </a:lnSpc>
            </a:pPr>
            <a:r>
              <a:rPr kumimoji="1" lang="zh-CN" altLang="en-US" sz="2600" b="1">
                <a:ea typeface="隶书" panose="02010509060101010101" pitchFamily="49" charset="-122"/>
              </a:rPr>
              <a:t>上层调整</a:t>
            </a:r>
            <a:endParaRPr kumimoji="1" lang="zh-CN" altLang="en-US" sz="2600" b="1">
              <a:ea typeface="宋体" panose="02010600030101010101" pitchFamily="2" charset="-122"/>
            </a:endParaRPr>
          </a:p>
        </p:txBody>
      </p:sp>
      <p:grpSp>
        <p:nvGrpSpPr>
          <p:cNvPr id="595025" name="Group 81">
            <a:extLst>
              <a:ext uri="{FF2B5EF4-FFF2-40B4-BE49-F238E27FC236}">
                <a16:creationId xmlns:a16="http://schemas.microsoft.com/office/drawing/2014/main" id="{805D206D-58FA-4B7E-9353-176DD694D63B}"/>
              </a:ext>
            </a:extLst>
          </p:cNvPr>
          <p:cNvGrpSpPr>
            <a:grpSpLocks/>
          </p:cNvGrpSpPr>
          <p:nvPr/>
        </p:nvGrpSpPr>
        <p:grpSpPr bwMode="auto">
          <a:xfrm>
            <a:off x="395288" y="3630613"/>
            <a:ext cx="7342187" cy="2786062"/>
            <a:chOff x="190" y="2296"/>
            <a:chExt cx="4752" cy="1845"/>
          </a:xfrm>
        </p:grpSpPr>
        <p:sp>
          <p:nvSpPr>
            <p:cNvPr id="594976" name="Rectangle 32" descr="羊皮纸">
              <a:extLst>
                <a:ext uri="{FF2B5EF4-FFF2-40B4-BE49-F238E27FC236}">
                  <a16:creationId xmlns:a16="http://schemas.microsoft.com/office/drawing/2014/main" id="{B40E502A-EEA5-41C1-80CD-E218137D6950}"/>
                </a:ext>
              </a:extLst>
            </p:cNvPr>
            <p:cNvSpPr>
              <a:spLocks noChangeArrowheads="1"/>
            </p:cNvSpPr>
            <p:nvPr/>
          </p:nvSpPr>
          <p:spPr bwMode="auto">
            <a:xfrm>
              <a:off x="382" y="3647"/>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77" name="Text Box 33">
              <a:extLst>
                <a:ext uri="{FF2B5EF4-FFF2-40B4-BE49-F238E27FC236}">
                  <a16:creationId xmlns:a16="http://schemas.microsoft.com/office/drawing/2014/main" id="{040C84BC-E5E8-4C7E-ACEB-F4B94076B90C}"/>
                </a:ext>
              </a:extLst>
            </p:cNvPr>
            <p:cNvSpPr txBox="1">
              <a:spLocks noChangeArrowheads="1"/>
            </p:cNvSpPr>
            <p:nvPr/>
          </p:nvSpPr>
          <p:spPr bwMode="auto">
            <a:xfrm>
              <a:off x="382" y="3640"/>
              <a:ext cx="591"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594978" name="Rectangle 34" descr="羊皮纸">
              <a:extLst>
                <a:ext uri="{FF2B5EF4-FFF2-40B4-BE49-F238E27FC236}">
                  <a16:creationId xmlns:a16="http://schemas.microsoft.com/office/drawing/2014/main" id="{EB32AA4D-4A31-449A-8189-8B54188F2DA4}"/>
                </a:ext>
              </a:extLst>
            </p:cNvPr>
            <p:cNvSpPr>
              <a:spLocks noChangeArrowheads="1"/>
            </p:cNvSpPr>
            <p:nvPr/>
          </p:nvSpPr>
          <p:spPr bwMode="auto">
            <a:xfrm>
              <a:off x="1438" y="3647"/>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79" name="Text Box 35">
              <a:extLst>
                <a:ext uri="{FF2B5EF4-FFF2-40B4-BE49-F238E27FC236}">
                  <a16:creationId xmlns:a16="http://schemas.microsoft.com/office/drawing/2014/main" id="{D3217510-8802-4CA5-9C48-81DEFCD8221F}"/>
                </a:ext>
              </a:extLst>
            </p:cNvPr>
            <p:cNvSpPr txBox="1">
              <a:spLocks noChangeArrowheads="1"/>
            </p:cNvSpPr>
            <p:nvPr/>
          </p:nvSpPr>
          <p:spPr bwMode="auto">
            <a:xfrm>
              <a:off x="1438" y="3640"/>
              <a:ext cx="85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594980" name="Rectangle 36" descr="羊皮纸">
              <a:extLst>
                <a:ext uri="{FF2B5EF4-FFF2-40B4-BE49-F238E27FC236}">
                  <a16:creationId xmlns:a16="http://schemas.microsoft.com/office/drawing/2014/main" id="{96E04AF5-9C32-4D0F-AA3D-5259035B9D8D}"/>
                </a:ext>
              </a:extLst>
            </p:cNvPr>
            <p:cNvSpPr>
              <a:spLocks noChangeArrowheads="1"/>
            </p:cNvSpPr>
            <p:nvPr/>
          </p:nvSpPr>
          <p:spPr bwMode="auto">
            <a:xfrm>
              <a:off x="2494" y="3647"/>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81" name="Text Box 37">
              <a:extLst>
                <a:ext uri="{FF2B5EF4-FFF2-40B4-BE49-F238E27FC236}">
                  <a16:creationId xmlns:a16="http://schemas.microsoft.com/office/drawing/2014/main" id="{3284E4CF-B6C6-4DEC-91DA-31C2C3026EEA}"/>
                </a:ext>
              </a:extLst>
            </p:cNvPr>
            <p:cNvSpPr txBox="1">
              <a:spLocks noChangeArrowheads="1"/>
            </p:cNvSpPr>
            <p:nvPr/>
          </p:nvSpPr>
          <p:spPr bwMode="auto">
            <a:xfrm>
              <a:off x="2494" y="3640"/>
              <a:ext cx="590"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594982" name="Rectangle 38" descr="羊皮纸">
              <a:extLst>
                <a:ext uri="{FF2B5EF4-FFF2-40B4-BE49-F238E27FC236}">
                  <a16:creationId xmlns:a16="http://schemas.microsoft.com/office/drawing/2014/main" id="{ADDFBE16-CF00-402A-823C-FEC3E1AF5CC9}"/>
                </a:ext>
              </a:extLst>
            </p:cNvPr>
            <p:cNvSpPr>
              <a:spLocks noChangeArrowheads="1"/>
            </p:cNvSpPr>
            <p:nvPr/>
          </p:nvSpPr>
          <p:spPr bwMode="auto">
            <a:xfrm>
              <a:off x="3550" y="3647"/>
              <a:ext cx="916"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83" name="Text Box 39">
              <a:extLst>
                <a:ext uri="{FF2B5EF4-FFF2-40B4-BE49-F238E27FC236}">
                  <a16:creationId xmlns:a16="http://schemas.microsoft.com/office/drawing/2014/main" id="{5D53429B-15A3-4DFC-BFA7-FEE79226B5F5}"/>
                </a:ext>
              </a:extLst>
            </p:cNvPr>
            <p:cNvSpPr txBox="1">
              <a:spLocks noChangeArrowheads="1"/>
            </p:cNvSpPr>
            <p:nvPr/>
          </p:nvSpPr>
          <p:spPr bwMode="auto">
            <a:xfrm>
              <a:off x="3550" y="3640"/>
              <a:ext cx="957"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45  48  52</a:t>
              </a:r>
            </a:p>
          </p:txBody>
        </p:sp>
        <p:sp>
          <p:nvSpPr>
            <p:cNvPr id="594984" name="Line 40">
              <a:extLst>
                <a:ext uri="{FF2B5EF4-FFF2-40B4-BE49-F238E27FC236}">
                  <a16:creationId xmlns:a16="http://schemas.microsoft.com/office/drawing/2014/main" id="{AD485F44-1731-4ABF-8225-CB512EE38735}"/>
                </a:ext>
              </a:extLst>
            </p:cNvPr>
            <p:cNvSpPr>
              <a:spLocks noChangeShapeType="1"/>
            </p:cNvSpPr>
            <p:nvPr/>
          </p:nvSpPr>
          <p:spPr bwMode="auto">
            <a:xfrm>
              <a:off x="1246" y="3791"/>
              <a:ext cx="19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5" name="Line 41">
              <a:extLst>
                <a:ext uri="{FF2B5EF4-FFF2-40B4-BE49-F238E27FC236}">
                  <a16:creationId xmlns:a16="http://schemas.microsoft.com/office/drawing/2014/main" id="{00AB0908-AF30-4A9E-B960-0C59DFD747DA}"/>
                </a:ext>
              </a:extLst>
            </p:cNvPr>
            <p:cNvSpPr>
              <a:spLocks noChangeShapeType="1"/>
            </p:cNvSpPr>
            <p:nvPr/>
          </p:nvSpPr>
          <p:spPr bwMode="auto">
            <a:xfrm>
              <a:off x="2302" y="3791"/>
              <a:ext cx="19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6" name="Line 42">
              <a:extLst>
                <a:ext uri="{FF2B5EF4-FFF2-40B4-BE49-F238E27FC236}">
                  <a16:creationId xmlns:a16="http://schemas.microsoft.com/office/drawing/2014/main" id="{C1C13F51-A4EB-4BC6-A594-6194B8DDC081}"/>
                </a:ext>
              </a:extLst>
            </p:cNvPr>
            <p:cNvSpPr>
              <a:spLocks noChangeShapeType="1"/>
            </p:cNvSpPr>
            <p:nvPr/>
          </p:nvSpPr>
          <p:spPr bwMode="auto">
            <a:xfrm>
              <a:off x="3358" y="3791"/>
              <a:ext cx="19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7" name="Rectangle 43" descr="羊皮纸">
              <a:extLst>
                <a:ext uri="{FF2B5EF4-FFF2-40B4-BE49-F238E27FC236}">
                  <a16:creationId xmlns:a16="http://schemas.microsoft.com/office/drawing/2014/main" id="{667C8FC9-2BF0-497E-B456-CA822E7E3034}"/>
                </a:ext>
              </a:extLst>
            </p:cNvPr>
            <p:cNvSpPr>
              <a:spLocks noChangeArrowheads="1"/>
            </p:cNvSpPr>
            <p:nvPr/>
          </p:nvSpPr>
          <p:spPr bwMode="auto">
            <a:xfrm>
              <a:off x="1438" y="2975"/>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88" name="Rectangle 44" descr="羊皮纸">
              <a:extLst>
                <a:ext uri="{FF2B5EF4-FFF2-40B4-BE49-F238E27FC236}">
                  <a16:creationId xmlns:a16="http://schemas.microsoft.com/office/drawing/2014/main" id="{8F8A7A99-DD4B-4701-AE2C-85881D30EDB3}"/>
                </a:ext>
              </a:extLst>
            </p:cNvPr>
            <p:cNvSpPr>
              <a:spLocks noChangeArrowheads="1"/>
            </p:cNvSpPr>
            <p:nvPr/>
          </p:nvSpPr>
          <p:spPr bwMode="auto">
            <a:xfrm>
              <a:off x="4078" y="2975"/>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89" name="Rectangle 45" descr="羊皮纸">
              <a:extLst>
                <a:ext uri="{FF2B5EF4-FFF2-40B4-BE49-F238E27FC236}">
                  <a16:creationId xmlns:a16="http://schemas.microsoft.com/office/drawing/2014/main" id="{1DEB1F3E-889E-4259-899D-C7552A9C00AC}"/>
                </a:ext>
              </a:extLst>
            </p:cNvPr>
            <p:cNvSpPr>
              <a:spLocks noChangeArrowheads="1"/>
            </p:cNvSpPr>
            <p:nvPr/>
          </p:nvSpPr>
          <p:spPr bwMode="auto">
            <a:xfrm>
              <a:off x="2734" y="2303"/>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90" name="Text Box 46">
              <a:extLst>
                <a:ext uri="{FF2B5EF4-FFF2-40B4-BE49-F238E27FC236}">
                  <a16:creationId xmlns:a16="http://schemas.microsoft.com/office/drawing/2014/main" id="{8C3D6795-1AC6-4736-B7C0-28E38984663C}"/>
                </a:ext>
              </a:extLst>
            </p:cNvPr>
            <p:cNvSpPr txBox="1">
              <a:spLocks noChangeArrowheads="1"/>
            </p:cNvSpPr>
            <p:nvPr/>
          </p:nvSpPr>
          <p:spPr bwMode="auto">
            <a:xfrm>
              <a:off x="1438" y="2959"/>
              <a:ext cx="59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18 23</a:t>
              </a:r>
              <a:endParaRPr kumimoji="1" lang="en-US" altLang="zh-CN" sz="2400">
                <a:solidFill>
                  <a:srgbClr val="CC3300"/>
                </a:solidFill>
                <a:ea typeface="宋体" panose="02010600030101010101" pitchFamily="2" charset="-122"/>
              </a:endParaRPr>
            </a:p>
          </p:txBody>
        </p:sp>
        <p:sp>
          <p:nvSpPr>
            <p:cNvPr id="594991" name="Line 47">
              <a:extLst>
                <a:ext uri="{FF2B5EF4-FFF2-40B4-BE49-F238E27FC236}">
                  <a16:creationId xmlns:a16="http://schemas.microsoft.com/office/drawing/2014/main" id="{1BF14627-0E16-4903-8FCC-59A7EFDA151B}"/>
                </a:ext>
              </a:extLst>
            </p:cNvPr>
            <p:cNvSpPr>
              <a:spLocks noChangeShapeType="1"/>
            </p:cNvSpPr>
            <p:nvPr/>
          </p:nvSpPr>
          <p:spPr bwMode="auto">
            <a:xfrm flipH="1">
              <a:off x="718" y="3215"/>
              <a:ext cx="768"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2" name="Line 48">
              <a:extLst>
                <a:ext uri="{FF2B5EF4-FFF2-40B4-BE49-F238E27FC236}">
                  <a16:creationId xmlns:a16="http://schemas.microsoft.com/office/drawing/2014/main" id="{A961A1E9-93C0-483F-8F63-5D2FD66CBFA0}"/>
                </a:ext>
              </a:extLst>
            </p:cNvPr>
            <p:cNvSpPr>
              <a:spLocks noChangeShapeType="1"/>
            </p:cNvSpPr>
            <p:nvPr/>
          </p:nvSpPr>
          <p:spPr bwMode="auto">
            <a:xfrm flipH="1">
              <a:off x="1726" y="3215"/>
              <a:ext cx="0"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3" name="Line 49">
              <a:extLst>
                <a:ext uri="{FF2B5EF4-FFF2-40B4-BE49-F238E27FC236}">
                  <a16:creationId xmlns:a16="http://schemas.microsoft.com/office/drawing/2014/main" id="{13370F75-5104-403B-8453-0698AB68D8DE}"/>
                </a:ext>
              </a:extLst>
            </p:cNvPr>
            <p:cNvSpPr>
              <a:spLocks noChangeShapeType="1"/>
            </p:cNvSpPr>
            <p:nvPr/>
          </p:nvSpPr>
          <p:spPr bwMode="auto">
            <a:xfrm>
              <a:off x="1966" y="3215"/>
              <a:ext cx="720"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4" name="Line 50">
              <a:extLst>
                <a:ext uri="{FF2B5EF4-FFF2-40B4-BE49-F238E27FC236}">
                  <a16:creationId xmlns:a16="http://schemas.microsoft.com/office/drawing/2014/main" id="{88A1D9AB-1516-4194-85AE-2D5A28737A1D}"/>
                </a:ext>
              </a:extLst>
            </p:cNvPr>
            <p:cNvSpPr>
              <a:spLocks noChangeShapeType="1"/>
            </p:cNvSpPr>
            <p:nvPr/>
          </p:nvSpPr>
          <p:spPr bwMode="auto">
            <a:xfrm>
              <a:off x="190" y="3791"/>
              <a:ext cx="19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5" name="Line 51">
              <a:extLst>
                <a:ext uri="{FF2B5EF4-FFF2-40B4-BE49-F238E27FC236}">
                  <a16:creationId xmlns:a16="http://schemas.microsoft.com/office/drawing/2014/main" id="{6C09B667-4AAF-4FA3-98F4-1A6DD187A2F7}"/>
                </a:ext>
              </a:extLst>
            </p:cNvPr>
            <p:cNvSpPr>
              <a:spLocks noChangeShapeType="1"/>
            </p:cNvSpPr>
            <p:nvPr/>
          </p:nvSpPr>
          <p:spPr bwMode="auto">
            <a:xfrm flipH="1">
              <a:off x="1918" y="2543"/>
              <a:ext cx="864"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6" name="Text Box 52">
              <a:extLst>
                <a:ext uri="{FF2B5EF4-FFF2-40B4-BE49-F238E27FC236}">
                  <a16:creationId xmlns:a16="http://schemas.microsoft.com/office/drawing/2014/main" id="{711FA1E4-E380-4F76-8FCA-E9124CE45FE8}"/>
                </a:ext>
              </a:extLst>
            </p:cNvPr>
            <p:cNvSpPr txBox="1">
              <a:spLocks noChangeArrowheads="1"/>
            </p:cNvSpPr>
            <p:nvPr/>
          </p:nvSpPr>
          <p:spPr bwMode="auto">
            <a:xfrm>
              <a:off x="2750" y="2296"/>
              <a:ext cx="329"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594997" name="Line 53">
              <a:extLst>
                <a:ext uri="{FF2B5EF4-FFF2-40B4-BE49-F238E27FC236}">
                  <a16:creationId xmlns:a16="http://schemas.microsoft.com/office/drawing/2014/main" id="{32990EB9-5EA9-41FF-B10F-64A38E25CA20}"/>
                </a:ext>
              </a:extLst>
            </p:cNvPr>
            <p:cNvSpPr>
              <a:spLocks noChangeShapeType="1"/>
            </p:cNvSpPr>
            <p:nvPr/>
          </p:nvSpPr>
          <p:spPr bwMode="auto">
            <a:xfrm>
              <a:off x="3022" y="2543"/>
              <a:ext cx="1200"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8" name="Line 54">
              <a:extLst>
                <a:ext uri="{FF2B5EF4-FFF2-40B4-BE49-F238E27FC236}">
                  <a16:creationId xmlns:a16="http://schemas.microsoft.com/office/drawing/2014/main" id="{5F57176A-597E-4F34-BAD2-97200D3ED32A}"/>
                </a:ext>
              </a:extLst>
            </p:cNvPr>
            <p:cNvSpPr>
              <a:spLocks noChangeShapeType="1"/>
            </p:cNvSpPr>
            <p:nvPr/>
          </p:nvSpPr>
          <p:spPr bwMode="auto">
            <a:xfrm flipH="1">
              <a:off x="3742" y="3215"/>
              <a:ext cx="384"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11" name="Line 67">
              <a:extLst>
                <a:ext uri="{FF2B5EF4-FFF2-40B4-BE49-F238E27FC236}">
                  <a16:creationId xmlns:a16="http://schemas.microsoft.com/office/drawing/2014/main" id="{3C203A7E-3BB0-4CE6-B482-C43F99F7F9FB}"/>
                </a:ext>
              </a:extLst>
            </p:cNvPr>
            <p:cNvSpPr>
              <a:spLocks noChangeShapeType="1"/>
            </p:cNvSpPr>
            <p:nvPr/>
          </p:nvSpPr>
          <p:spPr bwMode="auto">
            <a:xfrm flipH="1">
              <a:off x="540" y="3940"/>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2" name="Line 68">
              <a:extLst>
                <a:ext uri="{FF2B5EF4-FFF2-40B4-BE49-F238E27FC236}">
                  <a16:creationId xmlns:a16="http://schemas.microsoft.com/office/drawing/2014/main" id="{6C2EC63A-C3E9-4041-A834-8815329FF7AC}"/>
                </a:ext>
              </a:extLst>
            </p:cNvPr>
            <p:cNvSpPr>
              <a:spLocks noChangeShapeType="1"/>
            </p:cNvSpPr>
            <p:nvPr/>
          </p:nvSpPr>
          <p:spPr bwMode="auto">
            <a:xfrm flipH="1">
              <a:off x="801" y="3945"/>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3" name="Line 69">
              <a:extLst>
                <a:ext uri="{FF2B5EF4-FFF2-40B4-BE49-F238E27FC236}">
                  <a16:creationId xmlns:a16="http://schemas.microsoft.com/office/drawing/2014/main" id="{7F777628-5AD4-4139-8C5A-A0F9F4F0EB1F}"/>
                </a:ext>
              </a:extLst>
            </p:cNvPr>
            <p:cNvSpPr>
              <a:spLocks noChangeShapeType="1"/>
            </p:cNvSpPr>
            <p:nvPr/>
          </p:nvSpPr>
          <p:spPr bwMode="auto">
            <a:xfrm flipH="1">
              <a:off x="1596" y="3936"/>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4" name="Line 70">
              <a:extLst>
                <a:ext uri="{FF2B5EF4-FFF2-40B4-BE49-F238E27FC236}">
                  <a16:creationId xmlns:a16="http://schemas.microsoft.com/office/drawing/2014/main" id="{000880A3-C10E-473F-93F8-57D05BFD443F}"/>
                </a:ext>
              </a:extLst>
            </p:cNvPr>
            <p:cNvSpPr>
              <a:spLocks noChangeShapeType="1"/>
            </p:cNvSpPr>
            <p:nvPr/>
          </p:nvSpPr>
          <p:spPr bwMode="auto">
            <a:xfrm flipH="1">
              <a:off x="2629" y="3936"/>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5" name="Line 71">
              <a:extLst>
                <a:ext uri="{FF2B5EF4-FFF2-40B4-BE49-F238E27FC236}">
                  <a16:creationId xmlns:a16="http://schemas.microsoft.com/office/drawing/2014/main" id="{F84EC7AB-AF7E-47C9-8FFD-1E8F8B019234}"/>
                </a:ext>
              </a:extLst>
            </p:cNvPr>
            <p:cNvSpPr>
              <a:spLocks noChangeShapeType="1"/>
            </p:cNvSpPr>
            <p:nvPr/>
          </p:nvSpPr>
          <p:spPr bwMode="auto">
            <a:xfrm flipH="1">
              <a:off x="2899" y="3932"/>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6" name="Line 72">
              <a:extLst>
                <a:ext uri="{FF2B5EF4-FFF2-40B4-BE49-F238E27FC236}">
                  <a16:creationId xmlns:a16="http://schemas.microsoft.com/office/drawing/2014/main" id="{A3E1555E-B741-4632-9B2F-EEEBBDAA388C}"/>
                </a:ext>
              </a:extLst>
            </p:cNvPr>
            <p:cNvSpPr>
              <a:spLocks noChangeShapeType="1"/>
            </p:cNvSpPr>
            <p:nvPr/>
          </p:nvSpPr>
          <p:spPr bwMode="auto">
            <a:xfrm flipH="1">
              <a:off x="3721" y="3941"/>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7" name="Line 73">
              <a:extLst>
                <a:ext uri="{FF2B5EF4-FFF2-40B4-BE49-F238E27FC236}">
                  <a16:creationId xmlns:a16="http://schemas.microsoft.com/office/drawing/2014/main" id="{65871F46-3B4F-4DE2-B1E2-FABB89E11A78}"/>
                </a:ext>
              </a:extLst>
            </p:cNvPr>
            <p:cNvSpPr>
              <a:spLocks noChangeShapeType="1"/>
            </p:cNvSpPr>
            <p:nvPr/>
          </p:nvSpPr>
          <p:spPr bwMode="auto">
            <a:xfrm flipH="1">
              <a:off x="4036" y="3937"/>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8" name="Line 74">
              <a:extLst>
                <a:ext uri="{FF2B5EF4-FFF2-40B4-BE49-F238E27FC236}">
                  <a16:creationId xmlns:a16="http://schemas.microsoft.com/office/drawing/2014/main" id="{2AE7F52B-0139-497E-BABA-088721093E03}"/>
                </a:ext>
              </a:extLst>
            </p:cNvPr>
            <p:cNvSpPr>
              <a:spLocks noChangeShapeType="1"/>
            </p:cNvSpPr>
            <p:nvPr/>
          </p:nvSpPr>
          <p:spPr bwMode="auto">
            <a:xfrm flipH="1">
              <a:off x="2100" y="3947"/>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9" name="Line 75">
              <a:extLst>
                <a:ext uri="{FF2B5EF4-FFF2-40B4-BE49-F238E27FC236}">
                  <a16:creationId xmlns:a16="http://schemas.microsoft.com/office/drawing/2014/main" id="{DE60A11F-F9CA-4B22-B98A-1CBF54A15A94}"/>
                </a:ext>
              </a:extLst>
            </p:cNvPr>
            <p:cNvSpPr>
              <a:spLocks noChangeShapeType="1"/>
            </p:cNvSpPr>
            <p:nvPr/>
          </p:nvSpPr>
          <p:spPr bwMode="auto">
            <a:xfrm flipH="1">
              <a:off x="1849" y="3942"/>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20" name="Line 76">
              <a:extLst>
                <a:ext uri="{FF2B5EF4-FFF2-40B4-BE49-F238E27FC236}">
                  <a16:creationId xmlns:a16="http://schemas.microsoft.com/office/drawing/2014/main" id="{2BBBF373-DBC7-41B7-AB79-8733DCDF37DB}"/>
                </a:ext>
              </a:extLst>
            </p:cNvPr>
            <p:cNvSpPr>
              <a:spLocks noChangeShapeType="1"/>
            </p:cNvSpPr>
            <p:nvPr/>
          </p:nvSpPr>
          <p:spPr bwMode="auto">
            <a:xfrm flipH="1">
              <a:off x="4352" y="3942"/>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95026" name="Group 82">
            <a:extLst>
              <a:ext uri="{FF2B5EF4-FFF2-40B4-BE49-F238E27FC236}">
                <a16:creationId xmlns:a16="http://schemas.microsoft.com/office/drawing/2014/main" id="{63D28B4D-0AB8-4834-82CD-01929345D2E6}"/>
              </a:ext>
            </a:extLst>
          </p:cNvPr>
          <p:cNvGrpSpPr>
            <a:grpSpLocks/>
          </p:cNvGrpSpPr>
          <p:nvPr/>
        </p:nvGrpSpPr>
        <p:grpSpPr bwMode="auto">
          <a:xfrm>
            <a:off x="431800" y="574675"/>
            <a:ext cx="8255000" cy="2817813"/>
            <a:chOff x="272" y="346"/>
            <a:chExt cx="5200" cy="1775"/>
          </a:xfrm>
        </p:grpSpPr>
        <p:sp>
          <p:nvSpPr>
            <p:cNvPr id="594946" name="Rectangle 2" descr="羊皮纸">
              <a:extLst>
                <a:ext uri="{FF2B5EF4-FFF2-40B4-BE49-F238E27FC236}">
                  <a16:creationId xmlns:a16="http://schemas.microsoft.com/office/drawing/2014/main" id="{8C386575-C582-48C3-86B3-9B8939C00DDE}"/>
                </a:ext>
              </a:extLst>
            </p:cNvPr>
            <p:cNvSpPr>
              <a:spLocks noChangeArrowheads="1"/>
            </p:cNvSpPr>
            <p:nvPr/>
          </p:nvSpPr>
          <p:spPr bwMode="auto">
            <a:xfrm>
              <a:off x="461" y="1651"/>
              <a:ext cx="851" cy="32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47" name="Text Box 3">
              <a:extLst>
                <a:ext uri="{FF2B5EF4-FFF2-40B4-BE49-F238E27FC236}">
                  <a16:creationId xmlns:a16="http://schemas.microsoft.com/office/drawing/2014/main" id="{337D5DE0-D0D3-471B-ABD7-9088DEDA07C1}"/>
                </a:ext>
              </a:extLst>
            </p:cNvPr>
            <p:cNvSpPr txBox="1">
              <a:spLocks noChangeArrowheads="1"/>
            </p:cNvSpPr>
            <p:nvPr/>
          </p:nvSpPr>
          <p:spPr bwMode="auto">
            <a:xfrm>
              <a:off x="461" y="1629"/>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594948" name="Rectangle 4" descr="羊皮纸">
              <a:extLst>
                <a:ext uri="{FF2B5EF4-FFF2-40B4-BE49-F238E27FC236}">
                  <a16:creationId xmlns:a16="http://schemas.microsoft.com/office/drawing/2014/main" id="{5FBDD984-4C59-4B8D-8640-CAB77BD2193C}"/>
                </a:ext>
              </a:extLst>
            </p:cNvPr>
            <p:cNvSpPr>
              <a:spLocks noChangeArrowheads="1"/>
            </p:cNvSpPr>
            <p:nvPr/>
          </p:nvSpPr>
          <p:spPr bwMode="auto">
            <a:xfrm>
              <a:off x="1501" y="1651"/>
              <a:ext cx="851" cy="32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49" name="Text Box 5">
              <a:extLst>
                <a:ext uri="{FF2B5EF4-FFF2-40B4-BE49-F238E27FC236}">
                  <a16:creationId xmlns:a16="http://schemas.microsoft.com/office/drawing/2014/main" id="{29A2D1CC-E4B9-459B-BC17-75F39E18E081}"/>
                </a:ext>
              </a:extLst>
            </p:cNvPr>
            <p:cNvSpPr txBox="1">
              <a:spLocks noChangeArrowheads="1"/>
            </p:cNvSpPr>
            <p:nvPr/>
          </p:nvSpPr>
          <p:spPr bwMode="auto">
            <a:xfrm>
              <a:off x="1501" y="1629"/>
              <a:ext cx="8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594950" name="Rectangle 6" descr="羊皮纸">
              <a:extLst>
                <a:ext uri="{FF2B5EF4-FFF2-40B4-BE49-F238E27FC236}">
                  <a16:creationId xmlns:a16="http://schemas.microsoft.com/office/drawing/2014/main" id="{A3337284-3FD7-463F-9449-2095968B47DC}"/>
                </a:ext>
              </a:extLst>
            </p:cNvPr>
            <p:cNvSpPr>
              <a:spLocks noChangeArrowheads="1"/>
            </p:cNvSpPr>
            <p:nvPr/>
          </p:nvSpPr>
          <p:spPr bwMode="auto">
            <a:xfrm>
              <a:off x="2541" y="1651"/>
              <a:ext cx="851" cy="32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51" name="Text Box 7">
              <a:extLst>
                <a:ext uri="{FF2B5EF4-FFF2-40B4-BE49-F238E27FC236}">
                  <a16:creationId xmlns:a16="http://schemas.microsoft.com/office/drawing/2014/main" id="{A543EC3E-A3A2-4A91-AAB3-E536E44C634B}"/>
                </a:ext>
              </a:extLst>
            </p:cNvPr>
            <p:cNvSpPr txBox="1">
              <a:spLocks noChangeArrowheads="1"/>
            </p:cNvSpPr>
            <p:nvPr/>
          </p:nvSpPr>
          <p:spPr bwMode="auto">
            <a:xfrm>
              <a:off x="2541" y="1629"/>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594952" name="Rectangle 8" descr="羊皮纸">
              <a:extLst>
                <a:ext uri="{FF2B5EF4-FFF2-40B4-BE49-F238E27FC236}">
                  <a16:creationId xmlns:a16="http://schemas.microsoft.com/office/drawing/2014/main" id="{87DE6461-E975-437D-92F3-403D961523F7}"/>
                </a:ext>
              </a:extLst>
            </p:cNvPr>
            <p:cNvSpPr>
              <a:spLocks noChangeArrowheads="1"/>
            </p:cNvSpPr>
            <p:nvPr/>
          </p:nvSpPr>
          <p:spPr bwMode="auto">
            <a:xfrm>
              <a:off x="3581" y="1651"/>
              <a:ext cx="851" cy="32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53" name="Text Box 9">
              <a:extLst>
                <a:ext uri="{FF2B5EF4-FFF2-40B4-BE49-F238E27FC236}">
                  <a16:creationId xmlns:a16="http://schemas.microsoft.com/office/drawing/2014/main" id="{C6742858-3F17-47BE-B8F6-6C6178C3A262}"/>
                </a:ext>
              </a:extLst>
            </p:cNvPr>
            <p:cNvSpPr txBox="1">
              <a:spLocks noChangeArrowheads="1"/>
            </p:cNvSpPr>
            <p:nvPr/>
          </p:nvSpPr>
          <p:spPr bwMode="auto">
            <a:xfrm>
              <a:off x="3581" y="1629"/>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33 45</a:t>
              </a:r>
              <a:endParaRPr kumimoji="1" lang="en-US" altLang="zh-CN" sz="2400">
                <a:solidFill>
                  <a:srgbClr val="CC3300"/>
                </a:solidFill>
                <a:ea typeface="宋体" panose="02010600030101010101" pitchFamily="2" charset="-122"/>
              </a:endParaRPr>
            </a:p>
          </p:txBody>
        </p:sp>
        <p:sp>
          <p:nvSpPr>
            <p:cNvPr id="594954" name="Rectangle 10" descr="羊皮纸">
              <a:extLst>
                <a:ext uri="{FF2B5EF4-FFF2-40B4-BE49-F238E27FC236}">
                  <a16:creationId xmlns:a16="http://schemas.microsoft.com/office/drawing/2014/main" id="{BA1AC136-AFE4-4469-AC66-485A2B27C0F6}"/>
                </a:ext>
              </a:extLst>
            </p:cNvPr>
            <p:cNvSpPr>
              <a:spLocks noChangeArrowheads="1"/>
            </p:cNvSpPr>
            <p:nvPr/>
          </p:nvSpPr>
          <p:spPr bwMode="auto">
            <a:xfrm>
              <a:off x="4621" y="1651"/>
              <a:ext cx="851" cy="320"/>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55" name="Text Box 11">
              <a:extLst>
                <a:ext uri="{FF2B5EF4-FFF2-40B4-BE49-F238E27FC236}">
                  <a16:creationId xmlns:a16="http://schemas.microsoft.com/office/drawing/2014/main" id="{95C3BB8B-27F2-43E5-B647-ADC8B081D807}"/>
                </a:ext>
              </a:extLst>
            </p:cNvPr>
            <p:cNvSpPr txBox="1">
              <a:spLocks noChangeArrowheads="1"/>
            </p:cNvSpPr>
            <p:nvPr/>
          </p:nvSpPr>
          <p:spPr bwMode="auto">
            <a:xfrm>
              <a:off x="4621" y="1629"/>
              <a:ext cx="6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48  52</a:t>
              </a:r>
              <a:endParaRPr kumimoji="1" lang="en-US" altLang="zh-CN" sz="2400">
                <a:solidFill>
                  <a:srgbClr val="CC3300"/>
                </a:solidFill>
                <a:ea typeface="宋体" panose="02010600030101010101" pitchFamily="2" charset="-122"/>
              </a:endParaRPr>
            </a:p>
          </p:txBody>
        </p:sp>
        <p:sp>
          <p:nvSpPr>
            <p:cNvPr id="594956" name="Line 12">
              <a:extLst>
                <a:ext uri="{FF2B5EF4-FFF2-40B4-BE49-F238E27FC236}">
                  <a16:creationId xmlns:a16="http://schemas.microsoft.com/office/drawing/2014/main" id="{E520DF00-2ED9-4016-81D7-619B010A5EEB}"/>
                </a:ext>
              </a:extLst>
            </p:cNvPr>
            <p:cNvSpPr>
              <a:spLocks noChangeShapeType="1"/>
            </p:cNvSpPr>
            <p:nvPr/>
          </p:nvSpPr>
          <p:spPr bwMode="auto">
            <a:xfrm>
              <a:off x="1312" y="1788"/>
              <a:ext cx="189"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7" name="Line 13">
              <a:extLst>
                <a:ext uri="{FF2B5EF4-FFF2-40B4-BE49-F238E27FC236}">
                  <a16:creationId xmlns:a16="http://schemas.microsoft.com/office/drawing/2014/main" id="{343964EF-C048-41FF-A1C5-F5FF12ED5839}"/>
                </a:ext>
              </a:extLst>
            </p:cNvPr>
            <p:cNvSpPr>
              <a:spLocks noChangeShapeType="1"/>
            </p:cNvSpPr>
            <p:nvPr/>
          </p:nvSpPr>
          <p:spPr bwMode="auto">
            <a:xfrm>
              <a:off x="2352" y="1788"/>
              <a:ext cx="189"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8" name="Line 14">
              <a:extLst>
                <a:ext uri="{FF2B5EF4-FFF2-40B4-BE49-F238E27FC236}">
                  <a16:creationId xmlns:a16="http://schemas.microsoft.com/office/drawing/2014/main" id="{7B7954B9-C214-4298-AD68-F6B729844F67}"/>
                </a:ext>
              </a:extLst>
            </p:cNvPr>
            <p:cNvSpPr>
              <a:spLocks noChangeShapeType="1"/>
            </p:cNvSpPr>
            <p:nvPr/>
          </p:nvSpPr>
          <p:spPr bwMode="auto">
            <a:xfrm>
              <a:off x="3392" y="1788"/>
              <a:ext cx="189"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9" name="Line 15">
              <a:extLst>
                <a:ext uri="{FF2B5EF4-FFF2-40B4-BE49-F238E27FC236}">
                  <a16:creationId xmlns:a16="http://schemas.microsoft.com/office/drawing/2014/main" id="{17E7CA09-D752-43F6-8B1E-1679C7F44491}"/>
                </a:ext>
              </a:extLst>
            </p:cNvPr>
            <p:cNvSpPr>
              <a:spLocks noChangeShapeType="1"/>
            </p:cNvSpPr>
            <p:nvPr/>
          </p:nvSpPr>
          <p:spPr bwMode="auto">
            <a:xfrm>
              <a:off x="4432" y="1788"/>
              <a:ext cx="189"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0" name="Rectangle 16" descr="羊皮纸">
              <a:extLst>
                <a:ext uri="{FF2B5EF4-FFF2-40B4-BE49-F238E27FC236}">
                  <a16:creationId xmlns:a16="http://schemas.microsoft.com/office/drawing/2014/main" id="{BD198B61-FF75-4E07-9604-87F145F8E6E2}"/>
                </a:ext>
              </a:extLst>
            </p:cNvPr>
            <p:cNvSpPr>
              <a:spLocks noChangeArrowheads="1"/>
            </p:cNvSpPr>
            <p:nvPr/>
          </p:nvSpPr>
          <p:spPr bwMode="auto">
            <a:xfrm>
              <a:off x="1501" y="1013"/>
              <a:ext cx="851" cy="319"/>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61" name="Rectangle 17" descr="羊皮纸">
              <a:extLst>
                <a:ext uri="{FF2B5EF4-FFF2-40B4-BE49-F238E27FC236}">
                  <a16:creationId xmlns:a16="http://schemas.microsoft.com/office/drawing/2014/main" id="{E2925019-4E30-4B17-9B01-999B909EA264}"/>
                </a:ext>
              </a:extLst>
            </p:cNvPr>
            <p:cNvSpPr>
              <a:spLocks noChangeArrowheads="1"/>
            </p:cNvSpPr>
            <p:nvPr/>
          </p:nvSpPr>
          <p:spPr bwMode="auto">
            <a:xfrm>
              <a:off x="4101" y="1013"/>
              <a:ext cx="851" cy="319"/>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62" name="Rectangle 18" descr="羊皮纸">
              <a:extLst>
                <a:ext uri="{FF2B5EF4-FFF2-40B4-BE49-F238E27FC236}">
                  <a16:creationId xmlns:a16="http://schemas.microsoft.com/office/drawing/2014/main" id="{D81D8D0F-6F96-401B-B8C3-2A44A9D1CE1D}"/>
                </a:ext>
              </a:extLst>
            </p:cNvPr>
            <p:cNvSpPr>
              <a:spLocks noChangeArrowheads="1"/>
            </p:cNvSpPr>
            <p:nvPr/>
          </p:nvSpPr>
          <p:spPr bwMode="auto">
            <a:xfrm>
              <a:off x="2777" y="374"/>
              <a:ext cx="851" cy="319"/>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4963" name="Text Box 19">
              <a:extLst>
                <a:ext uri="{FF2B5EF4-FFF2-40B4-BE49-F238E27FC236}">
                  <a16:creationId xmlns:a16="http://schemas.microsoft.com/office/drawing/2014/main" id="{A73B283C-AD80-4327-939A-1E36CF475277}"/>
                </a:ext>
              </a:extLst>
            </p:cNvPr>
            <p:cNvSpPr txBox="1">
              <a:spLocks noChangeArrowheads="1"/>
            </p:cNvSpPr>
            <p:nvPr/>
          </p:nvSpPr>
          <p:spPr bwMode="auto">
            <a:xfrm>
              <a:off x="1501" y="982"/>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18 23</a:t>
              </a:r>
              <a:endParaRPr kumimoji="1" lang="en-US" altLang="zh-CN" sz="2400">
                <a:solidFill>
                  <a:srgbClr val="CC3300"/>
                </a:solidFill>
                <a:ea typeface="宋体" panose="02010600030101010101" pitchFamily="2" charset="-122"/>
              </a:endParaRPr>
            </a:p>
          </p:txBody>
        </p:sp>
        <p:sp>
          <p:nvSpPr>
            <p:cNvPr id="594964" name="Line 20">
              <a:extLst>
                <a:ext uri="{FF2B5EF4-FFF2-40B4-BE49-F238E27FC236}">
                  <a16:creationId xmlns:a16="http://schemas.microsoft.com/office/drawing/2014/main" id="{D4151A06-B956-48B0-A1F1-60589C243584}"/>
                </a:ext>
              </a:extLst>
            </p:cNvPr>
            <p:cNvSpPr>
              <a:spLocks noChangeShapeType="1"/>
            </p:cNvSpPr>
            <p:nvPr/>
          </p:nvSpPr>
          <p:spPr bwMode="auto">
            <a:xfrm flipH="1">
              <a:off x="792" y="1241"/>
              <a:ext cx="756" cy="41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5" name="Line 21">
              <a:extLst>
                <a:ext uri="{FF2B5EF4-FFF2-40B4-BE49-F238E27FC236}">
                  <a16:creationId xmlns:a16="http://schemas.microsoft.com/office/drawing/2014/main" id="{18D1812C-1BDB-4B52-A18E-FE0343BD0066}"/>
                </a:ext>
              </a:extLst>
            </p:cNvPr>
            <p:cNvSpPr>
              <a:spLocks noChangeShapeType="1"/>
            </p:cNvSpPr>
            <p:nvPr/>
          </p:nvSpPr>
          <p:spPr bwMode="auto">
            <a:xfrm flipH="1">
              <a:off x="1785" y="1241"/>
              <a:ext cx="0" cy="41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6" name="Line 22">
              <a:extLst>
                <a:ext uri="{FF2B5EF4-FFF2-40B4-BE49-F238E27FC236}">
                  <a16:creationId xmlns:a16="http://schemas.microsoft.com/office/drawing/2014/main" id="{496AE721-985B-4039-A3F6-2A34488BB152}"/>
                </a:ext>
              </a:extLst>
            </p:cNvPr>
            <p:cNvSpPr>
              <a:spLocks noChangeShapeType="1"/>
            </p:cNvSpPr>
            <p:nvPr/>
          </p:nvSpPr>
          <p:spPr bwMode="auto">
            <a:xfrm>
              <a:off x="2021" y="1241"/>
              <a:ext cx="709" cy="41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7" name="Line 23">
              <a:extLst>
                <a:ext uri="{FF2B5EF4-FFF2-40B4-BE49-F238E27FC236}">
                  <a16:creationId xmlns:a16="http://schemas.microsoft.com/office/drawing/2014/main" id="{33E3A2F9-ED14-4710-BD3B-21B7975CAAEA}"/>
                </a:ext>
              </a:extLst>
            </p:cNvPr>
            <p:cNvSpPr>
              <a:spLocks noChangeShapeType="1"/>
            </p:cNvSpPr>
            <p:nvPr/>
          </p:nvSpPr>
          <p:spPr bwMode="auto">
            <a:xfrm>
              <a:off x="272" y="1788"/>
              <a:ext cx="189"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8" name="Line 24">
              <a:extLst>
                <a:ext uri="{FF2B5EF4-FFF2-40B4-BE49-F238E27FC236}">
                  <a16:creationId xmlns:a16="http://schemas.microsoft.com/office/drawing/2014/main" id="{0A440700-9B76-4980-8471-3B014490515E}"/>
                </a:ext>
              </a:extLst>
            </p:cNvPr>
            <p:cNvSpPr>
              <a:spLocks noChangeShapeType="1"/>
            </p:cNvSpPr>
            <p:nvPr/>
          </p:nvSpPr>
          <p:spPr bwMode="auto">
            <a:xfrm flipH="1">
              <a:off x="1974" y="602"/>
              <a:ext cx="851"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9" name="Text Box 25">
              <a:extLst>
                <a:ext uri="{FF2B5EF4-FFF2-40B4-BE49-F238E27FC236}">
                  <a16:creationId xmlns:a16="http://schemas.microsoft.com/office/drawing/2014/main" id="{9F7AE916-F383-4443-867C-8ACFFB5A7063}"/>
                </a:ext>
              </a:extLst>
            </p:cNvPr>
            <p:cNvSpPr txBox="1">
              <a:spLocks noChangeArrowheads="1"/>
            </p:cNvSpPr>
            <p:nvPr/>
          </p:nvSpPr>
          <p:spPr bwMode="auto">
            <a:xfrm>
              <a:off x="2793" y="352"/>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594970" name="Line 26">
              <a:extLst>
                <a:ext uri="{FF2B5EF4-FFF2-40B4-BE49-F238E27FC236}">
                  <a16:creationId xmlns:a16="http://schemas.microsoft.com/office/drawing/2014/main" id="{A0ADA8FE-72BE-405E-A779-BAB582D1454E}"/>
                </a:ext>
              </a:extLst>
            </p:cNvPr>
            <p:cNvSpPr>
              <a:spLocks noChangeShapeType="1"/>
            </p:cNvSpPr>
            <p:nvPr/>
          </p:nvSpPr>
          <p:spPr bwMode="auto">
            <a:xfrm>
              <a:off x="3061" y="602"/>
              <a:ext cx="1182"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1" name="Text Box 27">
              <a:extLst>
                <a:ext uri="{FF2B5EF4-FFF2-40B4-BE49-F238E27FC236}">
                  <a16:creationId xmlns:a16="http://schemas.microsoft.com/office/drawing/2014/main" id="{3BF49215-F5A1-40E4-80C9-64E4C7F6987B}"/>
                </a:ext>
              </a:extLst>
            </p:cNvPr>
            <p:cNvSpPr txBox="1">
              <a:spLocks noChangeArrowheads="1"/>
            </p:cNvSpPr>
            <p:nvPr/>
          </p:nvSpPr>
          <p:spPr bwMode="auto">
            <a:xfrm>
              <a:off x="4117" y="982"/>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a:t>
              </a:r>
              <a:endParaRPr kumimoji="1" lang="en-US" altLang="zh-CN" sz="2400">
                <a:solidFill>
                  <a:srgbClr val="CC3300"/>
                </a:solidFill>
                <a:ea typeface="宋体" panose="02010600030101010101" pitchFamily="2" charset="-122"/>
              </a:endParaRPr>
            </a:p>
          </p:txBody>
        </p:sp>
        <p:sp>
          <p:nvSpPr>
            <p:cNvPr id="594972" name="Line 28">
              <a:extLst>
                <a:ext uri="{FF2B5EF4-FFF2-40B4-BE49-F238E27FC236}">
                  <a16:creationId xmlns:a16="http://schemas.microsoft.com/office/drawing/2014/main" id="{19F2821D-BA70-4395-9C19-5658BDB5A504}"/>
                </a:ext>
              </a:extLst>
            </p:cNvPr>
            <p:cNvSpPr>
              <a:spLocks noChangeShapeType="1"/>
            </p:cNvSpPr>
            <p:nvPr/>
          </p:nvSpPr>
          <p:spPr bwMode="auto">
            <a:xfrm flipH="1">
              <a:off x="3770" y="1241"/>
              <a:ext cx="378" cy="41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3" name="Line 29">
              <a:extLst>
                <a:ext uri="{FF2B5EF4-FFF2-40B4-BE49-F238E27FC236}">
                  <a16:creationId xmlns:a16="http://schemas.microsoft.com/office/drawing/2014/main" id="{8A149888-1465-413E-B599-54B5AB3FC235}"/>
                </a:ext>
              </a:extLst>
            </p:cNvPr>
            <p:cNvSpPr>
              <a:spLocks noChangeShapeType="1"/>
            </p:cNvSpPr>
            <p:nvPr/>
          </p:nvSpPr>
          <p:spPr bwMode="auto">
            <a:xfrm>
              <a:off x="4385" y="1241"/>
              <a:ext cx="425" cy="41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00" name="Line 56">
              <a:extLst>
                <a:ext uri="{FF2B5EF4-FFF2-40B4-BE49-F238E27FC236}">
                  <a16:creationId xmlns:a16="http://schemas.microsoft.com/office/drawing/2014/main" id="{2A299E2B-DCCC-411E-8069-757376327D5F}"/>
                </a:ext>
              </a:extLst>
            </p:cNvPr>
            <p:cNvSpPr>
              <a:spLocks noChangeShapeType="1"/>
            </p:cNvSpPr>
            <p:nvPr/>
          </p:nvSpPr>
          <p:spPr bwMode="auto">
            <a:xfrm flipH="1">
              <a:off x="628" y="1931"/>
              <a:ext cx="0" cy="18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1" name="Line 57">
              <a:extLst>
                <a:ext uri="{FF2B5EF4-FFF2-40B4-BE49-F238E27FC236}">
                  <a16:creationId xmlns:a16="http://schemas.microsoft.com/office/drawing/2014/main" id="{E7FE4765-EA14-4685-9917-DBD969939C0E}"/>
                </a:ext>
              </a:extLst>
            </p:cNvPr>
            <p:cNvSpPr>
              <a:spLocks noChangeShapeType="1"/>
            </p:cNvSpPr>
            <p:nvPr/>
          </p:nvSpPr>
          <p:spPr bwMode="auto">
            <a:xfrm flipH="1">
              <a:off x="885" y="1936"/>
              <a:ext cx="0" cy="18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2" name="Line 58">
              <a:extLst>
                <a:ext uri="{FF2B5EF4-FFF2-40B4-BE49-F238E27FC236}">
                  <a16:creationId xmlns:a16="http://schemas.microsoft.com/office/drawing/2014/main" id="{443C252F-E833-416C-9430-577BEB63D7E2}"/>
                </a:ext>
              </a:extLst>
            </p:cNvPr>
            <p:cNvSpPr>
              <a:spLocks noChangeShapeType="1"/>
            </p:cNvSpPr>
            <p:nvPr/>
          </p:nvSpPr>
          <p:spPr bwMode="auto">
            <a:xfrm flipH="1">
              <a:off x="1668" y="1927"/>
              <a:ext cx="0" cy="18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3" name="Line 59">
              <a:extLst>
                <a:ext uri="{FF2B5EF4-FFF2-40B4-BE49-F238E27FC236}">
                  <a16:creationId xmlns:a16="http://schemas.microsoft.com/office/drawing/2014/main" id="{61ACCCAB-A37A-4F01-B08D-241AB461E499}"/>
                </a:ext>
              </a:extLst>
            </p:cNvPr>
            <p:cNvSpPr>
              <a:spLocks noChangeShapeType="1"/>
            </p:cNvSpPr>
            <p:nvPr/>
          </p:nvSpPr>
          <p:spPr bwMode="auto">
            <a:xfrm flipH="1">
              <a:off x="2685" y="1927"/>
              <a:ext cx="0" cy="18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4" name="Line 60">
              <a:extLst>
                <a:ext uri="{FF2B5EF4-FFF2-40B4-BE49-F238E27FC236}">
                  <a16:creationId xmlns:a16="http://schemas.microsoft.com/office/drawing/2014/main" id="{5D74670C-07D2-40C8-AB5F-22E71289A675}"/>
                </a:ext>
              </a:extLst>
            </p:cNvPr>
            <p:cNvSpPr>
              <a:spLocks noChangeShapeType="1"/>
            </p:cNvSpPr>
            <p:nvPr/>
          </p:nvSpPr>
          <p:spPr bwMode="auto">
            <a:xfrm flipH="1">
              <a:off x="2951" y="1923"/>
              <a:ext cx="0" cy="185"/>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5" name="Line 61">
              <a:extLst>
                <a:ext uri="{FF2B5EF4-FFF2-40B4-BE49-F238E27FC236}">
                  <a16:creationId xmlns:a16="http://schemas.microsoft.com/office/drawing/2014/main" id="{8F92908B-50AD-409E-B190-62D7DB3A5C02}"/>
                </a:ext>
              </a:extLst>
            </p:cNvPr>
            <p:cNvSpPr>
              <a:spLocks noChangeShapeType="1"/>
            </p:cNvSpPr>
            <p:nvPr/>
          </p:nvSpPr>
          <p:spPr bwMode="auto">
            <a:xfrm flipH="1">
              <a:off x="3743" y="1932"/>
              <a:ext cx="0" cy="18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6" name="Line 62">
              <a:extLst>
                <a:ext uri="{FF2B5EF4-FFF2-40B4-BE49-F238E27FC236}">
                  <a16:creationId xmlns:a16="http://schemas.microsoft.com/office/drawing/2014/main" id="{D3521432-7E6B-4718-882B-63006E3A8C6B}"/>
                </a:ext>
              </a:extLst>
            </p:cNvPr>
            <p:cNvSpPr>
              <a:spLocks noChangeShapeType="1"/>
            </p:cNvSpPr>
            <p:nvPr/>
          </p:nvSpPr>
          <p:spPr bwMode="auto">
            <a:xfrm flipH="1">
              <a:off x="4000" y="1937"/>
              <a:ext cx="0" cy="18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7" name="Line 63">
              <a:extLst>
                <a:ext uri="{FF2B5EF4-FFF2-40B4-BE49-F238E27FC236}">
                  <a16:creationId xmlns:a16="http://schemas.microsoft.com/office/drawing/2014/main" id="{A20733D4-7E0C-4CCB-B53C-01B6EDB38521}"/>
                </a:ext>
              </a:extLst>
            </p:cNvPr>
            <p:cNvSpPr>
              <a:spLocks noChangeShapeType="1"/>
            </p:cNvSpPr>
            <p:nvPr/>
          </p:nvSpPr>
          <p:spPr bwMode="auto">
            <a:xfrm flipH="1">
              <a:off x="4783" y="1927"/>
              <a:ext cx="0" cy="18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8" name="Line 64">
              <a:extLst>
                <a:ext uri="{FF2B5EF4-FFF2-40B4-BE49-F238E27FC236}">
                  <a16:creationId xmlns:a16="http://schemas.microsoft.com/office/drawing/2014/main" id="{F2985D66-94F1-437F-BD5E-39F3B292455A}"/>
                </a:ext>
              </a:extLst>
            </p:cNvPr>
            <p:cNvSpPr>
              <a:spLocks noChangeShapeType="1"/>
            </p:cNvSpPr>
            <p:nvPr/>
          </p:nvSpPr>
          <p:spPr bwMode="auto">
            <a:xfrm flipH="1">
              <a:off x="5075" y="1923"/>
              <a:ext cx="0" cy="185"/>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09" name="Line 65">
              <a:extLst>
                <a:ext uri="{FF2B5EF4-FFF2-40B4-BE49-F238E27FC236}">
                  <a16:creationId xmlns:a16="http://schemas.microsoft.com/office/drawing/2014/main" id="{C459F599-2CE1-43E3-AB58-B8C3869ED387}"/>
                </a:ext>
              </a:extLst>
            </p:cNvPr>
            <p:cNvSpPr>
              <a:spLocks noChangeShapeType="1"/>
            </p:cNvSpPr>
            <p:nvPr/>
          </p:nvSpPr>
          <p:spPr bwMode="auto">
            <a:xfrm flipH="1">
              <a:off x="2164" y="1938"/>
              <a:ext cx="0" cy="17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10" name="Line 66">
              <a:extLst>
                <a:ext uri="{FF2B5EF4-FFF2-40B4-BE49-F238E27FC236}">
                  <a16:creationId xmlns:a16="http://schemas.microsoft.com/office/drawing/2014/main" id="{3023A71C-C68D-492B-8A0E-704445DBA7AB}"/>
                </a:ext>
              </a:extLst>
            </p:cNvPr>
            <p:cNvSpPr>
              <a:spLocks noChangeShapeType="1"/>
            </p:cNvSpPr>
            <p:nvPr/>
          </p:nvSpPr>
          <p:spPr bwMode="auto">
            <a:xfrm flipH="1">
              <a:off x="1917" y="1933"/>
              <a:ext cx="0" cy="179"/>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974" name="AutoShape 30" descr="新闻纸">
              <a:extLst>
                <a:ext uri="{FF2B5EF4-FFF2-40B4-BE49-F238E27FC236}">
                  <a16:creationId xmlns:a16="http://schemas.microsoft.com/office/drawing/2014/main" id="{1BD30BBE-68AA-441F-8079-ABBE7218A2D7}"/>
                </a:ext>
              </a:extLst>
            </p:cNvPr>
            <p:cNvSpPr>
              <a:spLocks noChangeArrowheads="1"/>
            </p:cNvSpPr>
            <p:nvPr/>
          </p:nvSpPr>
          <p:spPr bwMode="auto">
            <a:xfrm>
              <a:off x="3820" y="350"/>
              <a:ext cx="768" cy="336"/>
            </a:xfrm>
            <a:prstGeom prst="wedgeRectCallout">
              <a:avLst>
                <a:gd name="adj1" fmla="val -64324"/>
                <a:gd name="adj2" fmla="val 355060"/>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94975" name="Text Box 31">
              <a:extLst>
                <a:ext uri="{FF2B5EF4-FFF2-40B4-BE49-F238E27FC236}">
                  <a16:creationId xmlns:a16="http://schemas.microsoft.com/office/drawing/2014/main" id="{F6329978-AA50-4389-A572-A1E4EEB947B5}"/>
                </a:ext>
              </a:extLst>
            </p:cNvPr>
            <p:cNvSpPr txBox="1">
              <a:spLocks noChangeArrowheads="1"/>
            </p:cNvSpPr>
            <p:nvPr/>
          </p:nvSpPr>
          <p:spPr bwMode="auto">
            <a:xfrm>
              <a:off x="3810" y="346"/>
              <a:ext cx="74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a:t>删除</a:t>
              </a:r>
              <a:r>
                <a:rPr kumimoji="1" lang="en-US" altLang="zh-CN" sz="2600" b="1">
                  <a:ea typeface="楷体_GB2312" panose="02010609030101010101" pitchFamily="49" charset="-122"/>
                </a:rPr>
                <a:t>33</a:t>
              </a:r>
              <a:endParaRPr kumimoji="1" lang="en-US" altLang="zh-CN" sz="2600" b="1">
                <a:ea typeface="宋体" panose="02010600030101010101" pitchFamily="2" charset="-122"/>
              </a:endParaRPr>
            </a:p>
          </p:txBody>
        </p:sp>
      </p:grpSp>
      <p:sp>
        <p:nvSpPr>
          <p:cNvPr id="595027" name="Freeform 83">
            <a:extLst>
              <a:ext uri="{FF2B5EF4-FFF2-40B4-BE49-F238E27FC236}">
                <a16:creationId xmlns:a16="http://schemas.microsoft.com/office/drawing/2014/main" id="{C99DC86D-6A6E-4D71-A236-B07338A95D89}"/>
              </a:ext>
            </a:extLst>
          </p:cNvPr>
          <p:cNvSpPr>
            <a:spLocks/>
          </p:cNvSpPr>
          <p:nvPr/>
        </p:nvSpPr>
        <p:spPr bwMode="auto">
          <a:xfrm>
            <a:off x="3995738" y="4329113"/>
            <a:ext cx="539750" cy="323850"/>
          </a:xfrm>
          <a:custGeom>
            <a:avLst/>
            <a:gdLst>
              <a:gd name="T0" fmla="*/ 0 w 340"/>
              <a:gd name="T1" fmla="*/ 204 h 204"/>
              <a:gd name="T2" fmla="*/ 114 w 340"/>
              <a:gd name="T3" fmla="*/ 68 h 204"/>
              <a:gd name="T4" fmla="*/ 340 w 340"/>
              <a:gd name="T5" fmla="*/ 0 h 204"/>
            </a:gdLst>
            <a:ahLst/>
            <a:cxnLst>
              <a:cxn ang="0">
                <a:pos x="T0" y="T1"/>
              </a:cxn>
              <a:cxn ang="0">
                <a:pos x="T2" y="T3"/>
              </a:cxn>
              <a:cxn ang="0">
                <a:pos x="T4" y="T5"/>
              </a:cxn>
            </a:cxnLst>
            <a:rect l="0" t="0" r="r" b="b"/>
            <a:pathLst>
              <a:path w="340" h="204">
                <a:moveTo>
                  <a:pt x="0" y="204"/>
                </a:moveTo>
                <a:cubicBezTo>
                  <a:pt x="28" y="153"/>
                  <a:pt x="57" y="102"/>
                  <a:pt x="114" y="68"/>
                </a:cubicBezTo>
                <a:cubicBezTo>
                  <a:pt x="171" y="34"/>
                  <a:pt x="302" y="11"/>
                  <a:pt x="340" y="0"/>
                </a:cubicBezTo>
              </a:path>
            </a:pathLst>
          </a:custGeom>
          <a:noFill/>
          <a:ln w="25400" cap="flat" cmpd="sng">
            <a:solidFill>
              <a:schemeClr val="hlink"/>
            </a:solidFill>
            <a:prstDash val="dash"/>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595028" name="Freeform 84">
            <a:extLst>
              <a:ext uri="{FF2B5EF4-FFF2-40B4-BE49-F238E27FC236}">
                <a16:creationId xmlns:a16="http://schemas.microsoft.com/office/drawing/2014/main" id="{1D911C7A-37F0-4DD3-AD24-86C600B296DA}"/>
              </a:ext>
            </a:extLst>
          </p:cNvPr>
          <p:cNvSpPr>
            <a:spLocks/>
          </p:cNvSpPr>
          <p:nvPr/>
        </p:nvSpPr>
        <p:spPr bwMode="auto">
          <a:xfrm>
            <a:off x="4932363" y="4329113"/>
            <a:ext cx="792162" cy="168275"/>
          </a:xfrm>
          <a:custGeom>
            <a:avLst/>
            <a:gdLst>
              <a:gd name="T0" fmla="*/ 0 w 499"/>
              <a:gd name="T1" fmla="*/ 15 h 106"/>
              <a:gd name="T2" fmla="*/ 204 w 499"/>
              <a:gd name="T3" fmla="*/ 15 h 106"/>
              <a:gd name="T4" fmla="*/ 499 w 499"/>
              <a:gd name="T5" fmla="*/ 106 h 106"/>
            </a:gdLst>
            <a:ahLst/>
            <a:cxnLst>
              <a:cxn ang="0">
                <a:pos x="T0" y="T1"/>
              </a:cxn>
              <a:cxn ang="0">
                <a:pos x="T2" y="T3"/>
              </a:cxn>
              <a:cxn ang="0">
                <a:pos x="T4" y="T5"/>
              </a:cxn>
            </a:cxnLst>
            <a:rect l="0" t="0" r="r" b="b"/>
            <a:pathLst>
              <a:path w="499" h="106">
                <a:moveTo>
                  <a:pt x="0" y="15"/>
                </a:moveTo>
                <a:cubicBezTo>
                  <a:pt x="60" y="7"/>
                  <a:pt x="121" y="0"/>
                  <a:pt x="204" y="15"/>
                </a:cubicBezTo>
                <a:cubicBezTo>
                  <a:pt x="287" y="30"/>
                  <a:pt x="450" y="91"/>
                  <a:pt x="499" y="106"/>
                </a:cubicBezTo>
              </a:path>
            </a:pathLst>
          </a:custGeom>
          <a:noFill/>
          <a:ln w="25400" cap="flat" cmpd="sng">
            <a:solidFill>
              <a:schemeClr val="hlink"/>
            </a:solidFill>
            <a:prstDash val="dash"/>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5028"/>
                                        </p:tgtEl>
                                        <p:attrNameLst>
                                          <p:attrName>style.visibility</p:attrName>
                                        </p:attrNameLst>
                                      </p:cBhvr>
                                      <p:to>
                                        <p:strVal val="visible"/>
                                      </p:to>
                                    </p:set>
                                    <p:animEffect transition="in" filter="wipe(left)">
                                      <p:cBhvr>
                                        <p:cTn id="7" dur="500"/>
                                        <p:tgtEl>
                                          <p:spTgt spid="595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95027"/>
                                        </p:tgtEl>
                                        <p:attrNameLst>
                                          <p:attrName>style.visibility</p:attrName>
                                        </p:attrNameLst>
                                      </p:cBhvr>
                                      <p:to>
                                        <p:strVal val="visible"/>
                                      </p:to>
                                    </p:set>
                                    <p:animEffect transition="in" filter="wipe(down)">
                                      <p:cBhvr>
                                        <p:cTn id="12" dur="500"/>
                                        <p:tgtEl>
                                          <p:spTgt spid="595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2">
            <a:extLst>
              <a:ext uri="{FF2B5EF4-FFF2-40B4-BE49-F238E27FC236}">
                <a16:creationId xmlns:a16="http://schemas.microsoft.com/office/drawing/2014/main" id="{C4E66F41-1D06-4AF0-ADBE-2F438021383A}"/>
              </a:ext>
            </a:extLst>
          </p:cNvPr>
          <p:cNvSpPr>
            <a:spLocks noGrp="1"/>
          </p:cNvSpPr>
          <p:nvPr>
            <p:ph type="sldNum" sz="quarter" idx="11"/>
          </p:nvPr>
        </p:nvSpPr>
        <p:spPr/>
        <p:txBody>
          <a:bodyPr/>
          <a:lstStyle/>
          <a:p>
            <a:fld id="{053C02FF-5916-4CA1-BB2B-860DA374EA45}" type="slidenum">
              <a:rPr lang="en-US" altLang="zh-CN"/>
              <a:pPr/>
              <a:t>192</a:t>
            </a:fld>
            <a:endParaRPr lang="en-US" altLang="zh-CN"/>
          </a:p>
        </p:txBody>
      </p:sp>
      <p:grpSp>
        <p:nvGrpSpPr>
          <p:cNvPr id="596041" name="Group 73">
            <a:extLst>
              <a:ext uri="{FF2B5EF4-FFF2-40B4-BE49-F238E27FC236}">
                <a16:creationId xmlns:a16="http://schemas.microsoft.com/office/drawing/2014/main" id="{B78AA96E-1A8E-447B-99C1-D3E57763B379}"/>
              </a:ext>
            </a:extLst>
          </p:cNvPr>
          <p:cNvGrpSpPr>
            <a:grpSpLocks/>
          </p:cNvGrpSpPr>
          <p:nvPr/>
        </p:nvGrpSpPr>
        <p:grpSpPr bwMode="auto">
          <a:xfrm>
            <a:off x="827088" y="615950"/>
            <a:ext cx="7483475" cy="2741613"/>
            <a:chOff x="381" y="278"/>
            <a:chExt cx="4877" cy="1795"/>
          </a:xfrm>
        </p:grpSpPr>
        <p:grpSp>
          <p:nvGrpSpPr>
            <p:cNvPr id="596040" name="Group 72">
              <a:extLst>
                <a:ext uri="{FF2B5EF4-FFF2-40B4-BE49-F238E27FC236}">
                  <a16:creationId xmlns:a16="http://schemas.microsoft.com/office/drawing/2014/main" id="{3C12623B-EDDC-43A7-8FEC-DDCECCF9D303}"/>
                </a:ext>
              </a:extLst>
            </p:cNvPr>
            <p:cNvGrpSpPr>
              <a:grpSpLocks/>
            </p:cNvGrpSpPr>
            <p:nvPr/>
          </p:nvGrpSpPr>
          <p:grpSpPr bwMode="auto">
            <a:xfrm>
              <a:off x="381" y="278"/>
              <a:ext cx="4877" cy="1655"/>
              <a:chOff x="381" y="255"/>
              <a:chExt cx="4877" cy="1655"/>
            </a:xfrm>
          </p:grpSpPr>
          <p:sp>
            <p:nvSpPr>
              <p:cNvPr id="595970" name="Rectangle 2" descr="羊皮纸">
                <a:extLst>
                  <a:ext uri="{FF2B5EF4-FFF2-40B4-BE49-F238E27FC236}">
                    <a16:creationId xmlns:a16="http://schemas.microsoft.com/office/drawing/2014/main" id="{EC25D9F0-9B51-4518-86F4-6B1D8DFD9D9A}"/>
                  </a:ext>
                </a:extLst>
              </p:cNvPr>
              <p:cNvSpPr>
                <a:spLocks noChangeArrowheads="1"/>
              </p:cNvSpPr>
              <p:nvPr/>
            </p:nvSpPr>
            <p:spPr bwMode="auto">
              <a:xfrm>
                <a:off x="573" y="1561"/>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71" name="Text Box 3">
                <a:extLst>
                  <a:ext uri="{FF2B5EF4-FFF2-40B4-BE49-F238E27FC236}">
                    <a16:creationId xmlns:a16="http://schemas.microsoft.com/office/drawing/2014/main" id="{052FAC48-F72E-4145-9BFA-AAB79C62B4A9}"/>
                  </a:ext>
                </a:extLst>
              </p:cNvPr>
              <p:cNvSpPr txBox="1">
                <a:spLocks noChangeArrowheads="1"/>
              </p:cNvSpPr>
              <p:nvPr/>
            </p:nvSpPr>
            <p:spPr bwMode="auto">
              <a:xfrm>
                <a:off x="573" y="1570"/>
                <a:ext cx="59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595972" name="Rectangle 4" descr="羊皮纸">
                <a:extLst>
                  <a:ext uri="{FF2B5EF4-FFF2-40B4-BE49-F238E27FC236}">
                    <a16:creationId xmlns:a16="http://schemas.microsoft.com/office/drawing/2014/main" id="{32ACF94C-6C84-40E5-AEF2-EA9D9C60D087}"/>
                  </a:ext>
                </a:extLst>
              </p:cNvPr>
              <p:cNvSpPr>
                <a:spLocks noChangeArrowheads="1"/>
              </p:cNvSpPr>
              <p:nvPr/>
            </p:nvSpPr>
            <p:spPr bwMode="auto">
              <a:xfrm>
                <a:off x="1713" y="1561"/>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73" name="Text Box 5" descr="羊皮纸">
                <a:extLst>
                  <a:ext uri="{FF2B5EF4-FFF2-40B4-BE49-F238E27FC236}">
                    <a16:creationId xmlns:a16="http://schemas.microsoft.com/office/drawing/2014/main" id="{995F6B46-FCD2-4242-82D9-F18C1A46889F}"/>
                  </a:ext>
                </a:extLst>
              </p:cNvPr>
              <p:cNvSpPr txBox="1">
                <a:spLocks noChangeArrowheads="1"/>
              </p:cNvSpPr>
              <p:nvPr/>
            </p:nvSpPr>
            <p:spPr bwMode="auto">
              <a:xfrm>
                <a:off x="1713" y="1570"/>
                <a:ext cx="858" cy="34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595974" name="Rectangle 6" descr="羊皮纸">
                <a:extLst>
                  <a:ext uri="{FF2B5EF4-FFF2-40B4-BE49-F238E27FC236}">
                    <a16:creationId xmlns:a16="http://schemas.microsoft.com/office/drawing/2014/main" id="{C49D94C3-2EA4-43D2-948D-AE292C73E0BC}"/>
                  </a:ext>
                </a:extLst>
              </p:cNvPr>
              <p:cNvSpPr>
                <a:spLocks noChangeArrowheads="1"/>
              </p:cNvSpPr>
              <p:nvPr/>
            </p:nvSpPr>
            <p:spPr bwMode="auto">
              <a:xfrm>
                <a:off x="2860" y="1561"/>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75" name="Text Box 7">
                <a:extLst>
                  <a:ext uri="{FF2B5EF4-FFF2-40B4-BE49-F238E27FC236}">
                    <a16:creationId xmlns:a16="http://schemas.microsoft.com/office/drawing/2014/main" id="{2F9CCAC2-DB9E-4406-9C0E-75C78CEF7C28}"/>
                  </a:ext>
                </a:extLst>
              </p:cNvPr>
              <p:cNvSpPr txBox="1">
                <a:spLocks noChangeArrowheads="1"/>
              </p:cNvSpPr>
              <p:nvPr/>
            </p:nvSpPr>
            <p:spPr bwMode="auto">
              <a:xfrm>
                <a:off x="2860" y="1570"/>
                <a:ext cx="59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595976" name="Rectangle 8" descr="羊皮纸">
                <a:extLst>
                  <a:ext uri="{FF2B5EF4-FFF2-40B4-BE49-F238E27FC236}">
                    <a16:creationId xmlns:a16="http://schemas.microsoft.com/office/drawing/2014/main" id="{B6D0899F-2230-4B0D-B55B-2F59E473E823}"/>
                  </a:ext>
                </a:extLst>
              </p:cNvPr>
              <p:cNvSpPr>
                <a:spLocks noChangeArrowheads="1"/>
              </p:cNvSpPr>
              <p:nvPr/>
            </p:nvSpPr>
            <p:spPr bwMode="auto">
              <a:xfrm>
                <a:off x="4014" y="1561"/>
                <a:ext cx="92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77" name="Text Box 9">
                <a:extLst>
                  <a:ext uri="{FF2B5EF4-FFF2-40B4-BE49-F238E27FC236}">
                    <a16:creationId xmlns:a16="http://schemas.microsoft.com/office/drawing/2014/main" id="{D1316509-D387-49CF-BFE9-7D54DFC42905}"/>
                  </a:ext>
                </a:extLst>
              </p:cNvPr>
              <p:cNvSpPr txBox="1">
                <a:spLocks noChangeArrowheads="1"/>
              </p:cNvSpPr>
              <p:nvPr/>
            </p:nvSpPr>
            <p:spPr bwMode="auto">
              <a:xfrm>
                <a:off x="4014" y="1570"/>
                <a:ext cx="96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45  48  52</a:t>
                </a:r>
              </a:p>
            </p:txBody>
          </p:sp>
          <p:sp>
            <p:nvSpPr>
              <p:cNvPr id="595978" name="Line 10">
                <a:extLst>
                  <a:ext uri="{FF2B5EF4-FFF2-40B4-BE49-F238E27FC236}">
                    <a16:creationId xmlns:a16="http://schemas.microsoft.com/office/drawing/2014/main" id="{862D7265-EB97-4621-9A29-B12D0B1E7120}"/>
                  </a:ext>
                </a:extLst>
              </p:cNvPr>
              <p:cNvSpPr>
                <a:spLocks noChangeShapeType="1"/>
              </p:cNvSpPr>
              <p:nvPr/>
            </p:nvSpPr>
            <p:spPr bwMode="auto">
              <a:xfrm>
                <a:off x="1437" y="1705"/>
                <a:ext cx="266"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79" name="Line 11">
                <a:extLst>
                  <a:ext uri="{FF2B5EF4-FFF2-40B4-BE49-F238E27FC236}">
                    <a16:creationId xmlns:a16="http://schemas.microsoft.com/office/drawing/2014/main" id="{9AD94F31-DA95-4B2C-A255-069EEB49DEA6}"/>
                  </a:ext>
                </a:extLst>
              </p:cNvPr>
              <p:cNvSpPr>
                <a:spLocks noChangeShapeType="1"/>
              </p:cNvSpPr>
              <p:nvPr/>
            </p:nvSpPr>
            <p:spPr bwMode="auto">
              <a:xfrm>
                <a:off x="2577" y="1705"/>
                <a:ext cx="281"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80" name="Line 12">
                <a:extLst>
                  <a:ext uri="{FF2B5EF4-FFF2-40B4-BE49-F238E27FC236}">
                    <a16:creationId xmlns:a16="http://schemas.microsoft.com/office/drawing/2014/main" id="{5B21165F-E007-4514-814D-D725F61918B4}"/>
                  </a:ext>
                </a:extLst>
              </p:cNvPr>
              <p:cNvSpPr>
                <a:spLocks noChangeShapeType="1"/>
              </p:cNvSpPr>
              <p:nvPr/>
            </p:nvSpPr>
            <p:spPr bwMode="auto">
              <a:xfrm>
                <a:off x="3724" y="1705"/>
                <a:ext cx="281" cy="7"/>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81" name="Rectangle 13" descr="羊皮纸">
                <a:extLst>
                  <a:ext uri="{FF2B5EF4-FFF2-40B4-BE49-F238E27FC236}">
                    <a16:creationId xmlns:a16="http://schemas.microsoft.com/office/drawing/2014/main" id="{4C7B81AE-E09F-4FC5-896D-36A0D8B95B29}"/>
                  </a:ext>
                </a:extLst>
              </p:cNvPr>
              <p:cNvSpPr>
                <a:spLocks noChangeArrowheads="1"/>
              </p:cNvSpPr>
              <p:nvPr/>
            </p:nvSpPr>
            <p:spPr bwMode="auto">
              <a:xfrm>
                <a:off x="1195" y="889"/>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82" name="Rectangle 14" descr="羊皮纸">
                <a:extLst>
                  <a:ext uri="{FF2B5EF4-FFF2-40B4-BE49-F238E27FC236}">
                    <a16:creationId xmlns:a16="http://schemas.microsoft.com/office/drawing/2014/main" id="{88ACE3E4-B64D-4244-85FE-2303435CAC92}"/>
                  </a:ext>
                </a:extLst>
              </p:cNvPr>
              <p:cNvSpPr>
                <a:spLocks noChangeArrowheads="1"/>
              </p:cNvSpPr>
              <p:nvPr/>
            </p:nvSpPr>
            <p:spPr bwMode="auto">
              <a:xfrm>
                <a:off x="3443" y="889"/>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83" name="Rectangle 15" descr="羊皮纸">
                <a:extLst>
                  <a:ext uri="{FF2B5EF4-FFF2-40B4-BE49-F238E27FC236}">
                    <a16:creationId xmlns:a16="http://schemas.microsoft.com/office/drawing/2014/main" id="{9D97E9F7-6D4D-457F-94AA-35BE64D343FC}"/>
                  </a:ext>
                </a:extLst>
              </p:cNvPr>
              <p:cNvSpPr>
                <a:spLocks noChangeArrowheads="1"/>
              </p:cNvSpPr>
              <p:nvPr/>
            </p:nvSpPr>
            <p:spPr bwMode="auto">
              <a:xfrm>
                <a:off x="2421" y="255"/>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84" name="Text Box 16">
                <a:extLst>
                  <a:ext uri="{FF2B5EF4-FFF2-40B4-BE49-F238E27FC236}">
                    <a16:creationId xmlns:a16="http://schemas.microsoft.com/office/drawing/2014/main" id="{D036170F-1971-4274-A8F1-3510B873EF1B}"/>
                  </a:ext>
                </a:extLst>
              </p:cNvPr>
              <p:cNvSpPr txBox="1">
                <a:spLocks noChangeArrowheads="1"/>
              </p:cNvSpPr>
              <p:nvPr/>
            </p:nvSpPr>
            <p:spPr bwMode="auto">
              <a:xfrm>
                <a:off x="1195" y="889"/>
                <a:ext cx="38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a:t>
                </a:r>
                <a:endParaRPr kumimoji="1" lang="en-US" altLang="zh-CN" sz="2400">
                  <a:solidFill>
                    <a:srgbClr val="CC3300"/>
                  </a:solidFill>
                  <a:ea typeface="宋体" panose="02010600030101010101" pitchFamily="2" charset="-122"/>
                </a:endParaRPr>
              </a:p>
            </p:txBody>
          </p:sp>
          <p:sp>
            <p:nvSpPr>
              <p:cNvPr id="595985" name="Line 17">
                <a:extLst>
                  <a:ext uri="{FF2B5EF4-FFF2-40B4-BE49-F238E27FC236}">
                    <a16:creationId xmlns:a16="http://schemas.microsoft.com/office/drawing/2014/main" id="{F8D8A027-B199-4630-A944-0625D6E1E678}"/>
                  </a:ext>
                </a:extLst>
              </p:cNvPr>
              <p:cNvSpPr>
                <a:spLocks noChangeShapeType="1"/>
              </p:cNvSpPr>
              <p:nvPr/>
            </p:nvSpPr>
            <p:spPr bwMode="auto">
              <a:xfrm flipH="1">
                <a:off x="720" y="1129"/>
                <a:ext cx="523"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86" name="Line 18">
                <a:extLst>
                  <a:ext uri="{FF2B5EF4-FFF2-40B4-BE49-F238E27FC236}">
                    <a16:creationId xmlns:a16="http://schemas.microsoft.com/office/drawing/2014/main" id="{6337A030-C9D2-4657-BF5A-D88C585B9357}"/>
                  </a:ext>
                </a:extLst>
              </p:cNvPr>
              <p:cNvSpPr>
                <a:spLocks noChangeShapeType="1"/>
              </p:cNvSpPr>
              <p:nvPr/>
            </p:nvSpPr>
            <p:spPr bwMode="auto">
              <a:xfrm>
                <a:off x="1489" y="1137"/>
                <a:ext cx="386" cy="424"/>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87" name="Line 19">
                <a:extLst>
                  <a:ext uri="{FF2B5EF4-FFF2-40B4-BE49-F238E27FC236}">
                    <a16:creationId xmlns:a16="http://schemas.microsoft.com/office/drawing/2014/main" id="{88EA618C-07AF-4209-A4AF-327EA39ED705}"/>
                  </a:ext>
                </a:extLst>
              </p:cNvPr>
              <p:cNvSpPr>
                <a:spLocks noChangeShapeType="1"/>
              </p:cNvSpPr>
              <p:nvPr/>
            </p:nvSpPr>
            <p:spPr bwMode="auto">
              <a:xfrm flipH="1">
                <a:off x="3059" y="1137"/>
                <a:ext cx="435" cy="43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88" name="Line 20">
                <a:extLst>
                  <a:ext uri="{FF2B5EF4-FFF2-40B4-BE49-F238E27FC236}">
                    <a16:creationId xmlns:a16="http://schemas.microsoft.com/office/drawing/2014/main" id="{82E2B53D-57E6-4539-B21F-DF88335FCD04}"/>
                  </a:ext>
                </a:extLst>
              </p:cNvPr>
              <p:cNvSpPr>
                <a:spLocks noChangeShapeType="1"/>
              </p:cNvSpPr>
              <p:nvPr/>
            </p:nvSpPr>
            <p:spPr bwMode="auto">
              <a:xfrm>
                <a:off x="381" y="1705"/>
                <a:ext cx="19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89" name="Line 21">
                <a:extLst>
                  <a:ext uri="{FF2B5EF4-FFF2-40B4-BE49-F238E27FC236}">
                    <a16:creationId xmlns:a16="http://schemas.microsoft.com/office/drawing/2014/main" id="{81B4E915-39E3-4A6B-B3F5-7937EE7E3A70}"/>
                  </a:ext>
                </a:extLst>
              </p:cNvPr>
              <p:cNvSpPr>
                <a:spLocks noChangeShapeType="1"/>
              </p:cNvSpPr>
              <p:nvPr/>
            </p:nvSpPr>
            <p:spPr bwMode="auto">
              <a:xfrm flipH="1">
                <a:off x="1438" y="504"/>
                <a:ext cx="1056" cy="393"/>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90" name="Text Box 22">
                <a:extLst>
                  <a:ext uri="{FF2B5EF4-FFF2-40B4-BE49-F238E27FC236}">
                    <a16:creationId xmlns:a16="http://schemas.microsoft.com/office/drawing/2014/main" id="{E8F594C8-EA82-4EBF-94E9-6D52E7F2FE21}"/>
                  </a:ext>
                </a:extLst>
              </p:cNvPr>
              <p:cNvSpPr txBox="1">
                <a:spLocks noChangeArrowheads="1"/>
              </p:cNvSpPr>
              <p:nvPr/>
            </p:nvSpPr>
            <p:spPr bwMode="auto">
              <a:xfrm>
                <a:off x="2449" y="255"/>
                <a:ext cx="331"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a:t>
                </a:r>
                <a:endParaRPr kumimoji="1" lang="en-US" altLang="zh-CN" sz="2400">
                  <a:solidFill>
                    <a:srgbClr val="CC3300"/>
                  </a:solidFill>
                  <a:ea typeface="宋体" panose="02010600030101010101" pitchFamily="2" charset="-122"/>
                </a:endParaRPr>
              </a:p>
            </p:txBody>
          </p:sp>
          <p:sp>
            <p:nvSpPr>
              <p:cNvPr id="595991" name="Line 23">
                <a:extLst>
                  <a:ext uri="{FF2B5EF4-FFF2-40B4-BE49-F238E27FC236}">
                    <a16:creationId xmlns:a16="http://schemas.microsoft.com/office/drawing/2014/main" id="{2DA5CC5C-10BD-4DD6-85A2-B270670AC90A}"/>
                  </a:ext>
                </a:extLst>
              </p:cNvPr>
              <p:cNvSpPr>
                <a:spLocks noChangeShapeType="1"/>
              </p:cNvSpPr>
              <p:nvPr/>
            </p:nvSpPr>
            <p:spPr bwMode="auto">
              <a:xfrm>
                <a:off x="2721" y="504"/>
                <a:ext cx="892" cy="384"/>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92" name="Text Box 24">
                <a:extLst>
                  <a:ext uri="{FF2B5EF4-FFF2-40B4-BE49-F238E27FC236}">
                    <a16:creationId xmlns:a16="http://schemas.microsoft.com/office/drawing/2014/main" id="{4891239B-76DA-4DF4-9358-3A38272C10EE}"/>
                  </a:ext>
                </a:extLst>
              </p:cNvPr>
              <p:cNvSpPr txBox="1">
                <a:spLocks noChangeArrowheads="1"/>
              </p:cNvSpPr>
              <p:nvPr/>
            </p:nvSpPr>
            <p:spPr bwMode="auto">
              <a:xfrm>
                <a:off x="3459" y="889"/>
                <a:ext cx="331"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595993" name="Line 25">
                <a:extLst>
                  <a:ext uri="{FF2B5EF4-FFF2-40B4-BE49-F238E27FC236}">
                    <a16:creationId xmlns:a16="http://schemas.microsoft.com/office/drawing/2014/main" id="{090647FB-AB3B-4215-9AF7-E40156190C51}"/>
                  </a:ext>
                </a:extLst>
              </p:cNvPr>
              <p:cNvSpPr>
                <a:spLocks noChangeShapeType="1"/>
              </p:cNvSpPr>
              <p:nvPr/>
            </p:nvSpPr>
            <p:spPr bwMode="auto">
              <a:xfrm>
                <a:off x="3765" y="1129"/>
                <a:ext cx="380" cy="43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994" name="AutoShape 26" descr="新闻纸">
                <a:extLst>
                  <a:ext uri="{FF2B5EF4-FFF2-40B4-BE49-F238E27FC236}">
                    <a16:creationId xmlns:a16="http://schemas.microsoft.com/office/drawing/2014/main" id="{DF470D2F-A33B-47C2-9A03-85628A553898}"/>
                  </a:ext>
                </a:extLst>
              </p:cNvPr>
              <p:cNvSpPr>
                <a:spLocks noChangeArrowheads="1"/>
              </p:cNvSpPr>
              <p:nvPr/>
            </p:nvSpPr>
            <p:spPr bwMode="auto">
              <a:xfrm>
                <a:off x="4490" y="572"/>
                <a:ext cx="768" cy="336"/>
              </a:xfrm>
              <a:prstGeom prst="wedgeRectCallout">
                <a:avLst>
                  <a:gd name="adj1" fmla="val -89324"/>
                  <a:gd name="adj2" fmla="val 262796"/>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grpSp>
        <p:sp>
          <p:nvSpPr>
            <p:cNvPr id="595995" name="Text Box 27">
              <a:extLst>
                <a:ext uri="{FF2B5EF4-FFF2-40B4-BE49-F238E27FC236}">
                  <a16:creationId xmlns:a16="http://schemas.microsoft.com/office/drawing/2014/main" id="{22D35AA1-EA0A-4BD7-85C1-36A40FCC44A3}"/>
                </a:ext>
              </a:extLst>
            </p:cNvPr>
            <p:cNvSpPr txBox="1">
              <a:spLocks noChangeArrowheads="1"/>
            </p:cNvSpPr>
            <p:nvPr/>
          </p:nvSpPr>
          <p:spPr bwMode="auto">
            <a:xfrm>
              <a:off x="4478" y="595"/>
              <a:ext cx="76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a:t>删除</a:t>
              </a:r>
              <a:r>
                <a:rPr kumimoji="1" lang="en-US" altLang="zh-CN" sz="2600" b="1">
                  <a:ea typeface="楷体_GB2312" panose="02010609030101010101" pitchFamily="49" charset="-122"/>
                </a:rPr>
                <a:t>45</a:t>
              </a:r>
              <a:endParaRPr kumimoji="1" lang="en-US" altLang="zh-CN" sz="2600" b="1">
                <a:ea typeface="宋体" panose="02010600030101010101" pitchFamily="2" charset="-122"/>
              </a:endParaRPr>
            </a:p>
          </p:txBody>
        </p:sp>
        <p:grpSp>
          <p:nvGrpSpPr>
            <p:cNvPr id="596039" name="Group 71">
              <a:extLst>
                <a:ext uri="{FF2B5EF4-FFF2-40B4-BE49-F238E27FC236}">
                  <a16:creationId xmlns:a16="http://schemas.microsoft.com/office/drawing/2014/main" id="{A239DDA4-EEF6-48C1-B061-6768049E4B25}"/>
                </a:ext>
              </a:extLst>
            </p:cNvPr>
            <p:cNvGrpSpPr>
              <a:grpSpLocks/>
            </p:cNvGrpSpPr>
            <p:nvPr/>
          </p:nvGrpSpPr>
          <p:grpSpPr bwMode="auto">
            <a:xfrm>
              <a:off x="733" y="1870"/>
              <a:ext cx="4064" cy="203"/>
              <a:chOff x="733" y="1870"/>
              <a:chExt cx="4064" cy="203"/>
            </a:xfrm>
          </p:grpSpPr>
          <p:sp>
            <p:nvSpPr>
              <p:cNvPr id="596020" name="Line 52">
                <a:extLst>
                  <a:ext uri="{FF2B5EF4-FFF2-40B4-BE49-F238E27FC236}">
                    <a16:creationId xmlns:a16="http://schemas.microsoft.com/office/drawing/2014/main" id="{939D9F5E-465D-4EDD-BA80-279868E42322}"/>
                  </a:ext>
                </a:extLst>
              </p:cNvPr>
              <p:cNvSpPr>
                <a:spLocks noChangeShapeType="1"/>
              </p:cNvSpPr>
              <p:nvPr/>
            </p:nvSpPr>
            <p:spPr bwMode="auto">
              <a:xfrm flipH="1">
                <a:off x="733" y="1874"/>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1" name="Line 53">
                <a:extLst>
                  <a:ext uri="{FF2B5EF4-FFF2-40B4-BE49-F238E27FC236}">
                    <a16:creationId xmlns:a16="http://schemas.microsoft.com/office/drawing/2014/main" id="{D5E5D839-9854-4309-AFC7-E516797DC236}"/>
                  </a:ext>
                </a:extLst>
              </p:cNvPr>
              <p:cNvSpPr>
                <a:spLocks noChangeShapeType="1"/>
              </p:cNvSpPr>
              <p:nvPr/>
            </p:nvSpPr>
            <p:spPr bwMode="auto">
              <a:xfrm flipH="1">
                <a:off x="994" y="1879"/>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2" name="Line 54">
                <a:extLst>
                  <a:ext uri="{FF2B5EF4-FFF2-40B4-BE49-F238E27FC236}">
                    <a16:creationId xmlns:a16="http://schemas.microsoft.com/office/drawing/2014/main" id="{B52718DF-2C82-4B80-B733-2E08E6D16863}"/>
                  </a:ext>
                </a:extLst>
              </p:cNvPr>
              <p:cNvSpPr>
                <a:spLocks noChangeShapeType="1"/>
              </p:cNvSpPr>
              <p:nvPr/>
            </p:nvSpPr>
            <p:spPr bwMode="auto">
              <a:xfrm flipH="1">
                <a:off x="1897" y="1870"/>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3" name="Line 55">
                <a:extLst>
                  <a:ext uri="{FF2B5EF4-FFF2-40B4-BE49-F238E27FC236}">
                    <a16:creationId xmlns:a16="http://schemas.microsoft.com/office/drawing/2014/main" id="{ECE95052-8197-4B20-BE5A-35EDC3330348}"/>
                  </a:ext>
                </a:extLst>
              </p:cNvPr>
              <p:cNvSpPr>
                <a:spLocks noChangeShapeType="1"/>
              </p:cNvSpPr>
              <p:nvPr/>
            </p:nvSpPr>
            <p:spPr bwMode="auto">
              <a:xfrm flipH="1">
                <a:off x="3020" y="1870"/>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4" name="Line 56">
                <a:extLst>
                  <a:ext uri="{FF2B5EF4-FFF2-40B4-BE49-F238E27FC236}">
                    <a16:creationId xmlns:a16="http://schemas.microsoft.com/office/drawing/2014/main" id="{22BE9F18-38F4-4201-8E2A-35CCBF36BBC9}"/>
                  </a:ext>
                </a:extLst>
              </p:cNvPr>
              <p:cNvSpPr>
                <a:spLocks noChangeShapeType="1"/>
              </p:cNvSpPr>
              <p:nvPr/>
            </p:nvSpPr>
            <p:spPr bwMode="auto">
              <a:xfrm flipH="1">
                <a:off x="3272" y="1875"/>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5" name="Line 57">
                <a:extLst>
                  <a:ext uri="{FF2B5EF4-FFF2-40B4-BE49-F238E27FC236}">
                    <a16:creationId xmlns:a16="http://schemas.microsoft.com/office/drawing/2014/main" id="{2110DF35-867A-472B-95D3-8D94E6CFA380}"/>
                  </a:ext>
                </a:extLst>
              </p:cNvPr>
              <p:cNvSpPr>
                <a:spLocks noChangeShapeType="1"/>
              </p:cNvSpPr>
              <p:nvPr/>
            </p:nvSpPr>
            <p:spPr bwMode="auto">
              <a:xfrm flipH="1">
                <a:off x="4166" y="1875"/>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6" name="Line 58">
                <a:extLst>
                  <a:ext uri="{FF2B5EF4-FFF2-40B4-BE49-F238E27FC236}">
                    <a16:creationId xmlns:a16="http://schemas.microsoft.com/office/drawing/2014/main" id="{0F93DD4A-68CB-45C3-BD91-17A6D46B20C9}"/>
                  </a:ext>
                </a:extLst>
              </p:cNvPr>
              <p:cNvSpPr>
                <a:spLocks noChangeShapeType="1"/>
              </p:cNvSpPr>
              <p:nvPr/>
            </p:nvSpPr>
            <p:spPr bwMode="auto">
              <a:xfrm flipH="1">
                <a:off x="4481" y="1871"/>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7" name="Line 59">
                <a:extLst>
                  <a:ext uri="{FF2B5EF4-FFF2-40B4-BE49-F238E27FC236}">
                    <a16:creationId xmlns:a16="http://schemas.microsoft.com/office/drawing/2014/main" id="{EED7FDEC-F4CD-40CB-B9B5-BC33AD19DE49}"/>
                  </a:ext>
                </a:extLst>
              </p:cNvPr>
              <p:cNvSpPr>
                <a:spLocks noChangeShapeType="1"/>
              </p:cNvSpPr>
              <p:nvPr/>
            </p:nvSpPr>
            <p:spPr bwMode="auto">
              <a:xfrm flipH="1">
                <a:off x="2401" y="1872"/>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8" name="Line 60">
                <a:extLst>
                  <a:ext uri="{FF2B5EF4-FFF2-40B4-BE49-F238E27FC236}">
                    <a16:creationId xmlns:a16="http://schemas.microsoft.com/office/drawing/2014/main" id="{FB322CE7-9EC7-4150-8482-FCCC0ACDCA05}"/>
                  </a:ext>
                </a:extLst>
              </p:cNvPr>
              <p:cNvSpPr>
                <a:spLocks noChangeShapeType="1"/>
              </p:cNvSpPr>
              <p:nvPr/>
            </p:nvSpPr>
            <p:spPr bwMode="auto">
              <a:xfrm flipH="1">
                <a:off x="2150" y="1876"/>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29" name="Line 61">
                <a:extLst>
                  <a:ext uri="{FF2B5EF4-FFF2-40B4-BE49-F238E27FC236}">
                    <a16:creationId xmlns:a16="http://schemas.microsoft.com/office/drawing/2014/main" id="{2A4D33CF-BE49-4FCE-8772-12A6A2A29477}"/>
                  </a:ext>
                </a:extLst>
              </p:cNvPr>
              <p:cNvSpPr>
                <a:spLocks noChangeShapeType="1"/>
              </p:cNvSpPr>
              <p:nvPr/>
            </p:nvSpPr>
            <p:spPr bwMode="auto">
              <a:xfrm flipH="1">
                <a:off x="4797" y="1876"/>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96044" name="Group 76">
            <a:extLst>
              <a:ext uri="{FF2B5EF4-FFF2-40B4-BE49-F238E27FC236}">
                <a16:creationId xmlns:a16="http://schemas.microsoft.com/office/drawing/2014/main" id="{1BF5B9CD-4A2C-4FB4-8475-391F5DB15234}"/>
              </a:ext>
            </a:extLst>
          </p:cNvPr>
          <p:cNvGrpSpPr>
            <a:grpSpLocks/>
          </p:cNvGrpSpPr>
          <p:nvPr/>
        </p:nvGrpSpPr>
        <p:grpSpPr bwMode="auto">
          <a:xfrm>
            <a:off x="720725" y="3606800"/>
            <a:ext cx="7091363" cy="2809875"/>
            <a:chOff x="476" y="2364"/>
            <a:chExt cx="4467" cy="1770"/>
          </a:xfrm>
        </p:grpSpPr>
        <p:sp>
          <p:nvSpPr>
            <p:cNvPr id="595996" name="Rectangle 28" descr="羊皮纸">
              <a:extLst>
                <a:ext uri="{FF2B5EF4-FFF2-40B4-BE49-F238E27FC236}">
                  <a16:creationId xmlns:a16="http://schemas.microsoft.com/office/drawing/2014/main" id="{B2FF7719-26D8-4CF4-9EB2-59F2EA401BD9}"/>
                </a:ext>
              </a:extLst>
            </p:cNvPr>
            <p:cNvSpPr>
              <a:spLocks noChangeArrowheads="1"/>
            </p:cNvSpPr>
            <p:nvPr/>
          </p:nvSpPr>
          <p:spPr bwMode="auto">
            <a:xfrm>
              <a:off x="664" y="3658"/>
              <a:ext cx="847" cy="32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97" name="Text Box 29">
              <a:extLst>
                <a:ext uri="{FF2B5EF4-FFF2-40B4-BE49-F238E27FC236}">
                  <a16:creationId xmlns:a16="http://schemas.microsoft.com/office/drawing/2014/main" id="{2F416144-8B0C-4523-BABF-992834DC2EC5}"/>
                </a:ext>
              </a:extLst>
            </p:cNvPr>
            <p:cNvSpPr txBox="1">
              <a:spLocks noChangeArrowheads="1"/>
            </p:cNvSpPr>
            <p:nvPr/>
          </p:nvSpPr>
          <p:spPr bwMode="auto">
            <a:xfrm>
              <a:off x="664" y="3657"/>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595998" name="Rectangle 30" descr="羊皮纸">
              <a:extLst>
                <a:ext uri="{FF2B5EF4-FFF2-40B4-BE49-F238E27FC236}">
                  <a16:creationId xmlns:a16="http://schemas.microsoft.com/office/drawing/2014/main" id="{CCB7CB64-F83E-4319-BBAC-50A938D143F2}"/>
                </a:ext>
              </a:extLst>
            </p:cNvPr>
            <p:cNvSpPr>
              <a:spLocks noChangeArrowheads="1"/>
            </p:cNvSpPr>
            <p:nvPr/>
          </p:nvSpPr>
          <p:spPr bwMode="auto">
            <a:xfrm>
              <a:off x="1782" y="3658"/>
              <a:ext cx="847" cy="32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5999" name="Text Box 31">
              <a:extLst>
                <a:ext uri="{FF2B5EF4-FFF2-40B4-BE49-F238E27FC236}">
                  <a16:creationId xmlns:a16="http://schemas.microsoft.com/office/drawing/2014/main" id="{36E9D9C6-42C2-4D42-8FB5-D45970576268}"/>
                </a:ext>
              </a:extLst>
            </p:cNvPr>
            <p:cNvSpPr txBox="1">
              <a:spLocks noChangeArrowheads="1"/>
            </p:cNvSpPr>
            <p:nvPr/>
          </p:nvSpPr>
          <p:spPr bwMode="auto">
            <a:xfrm>
              <a:off x="1782" y="3657"/>
              <a:ext cx="8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596000" name="Rectangle 32" descr="羊皮纸">
              <a:extLst>
                <a:ext uri="{FF2B5EF4-FFF2-40B4-BE49-F238E27FC236}">
                  <a16:creationId xmlns:a16="http://schemas.microsoft.com/office/drawing/2014/main" id="{66B205A3-FA8A-4853-AAD0-BFD4F1F84128}"/>
                </a:ext>
              </a:extLst>
            </p:cNvPr>
            <p:cNvSpPr>
              <a:spLocks noChangeArrowheads="1"/>
            </p:cNvSpPr>
            <p:nvPr/>
          </p:nvSpPr>
          <p:spPr bwMode="auto">
            <a:xfrm>
              <a:off x="2906" y="3658"/>
              <a:ext cx="847" cy="32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6001" name="Text Box 33">
              <a:extLst>
                <a:ext uri="{FF2B5EF4-FFF2-40B4-BE49-F238E27FC236}">
                  <a16:creationId xmlns:a16="http://schemas.microsoft.com/office/drawing/2014/main" id="{CB46808F-D8E6-412B-AC90-05BC87F9FD6E}"/>
                </a:ext>
              </a:extLst>
            </p:cNvPr>
            <p:cNvSpPr txBox="1">
              <a:spLocks noChangeArrowheads="1"/>
            </p:cNvSpPr>
            <p:nvPr/>
          </p:nvSpPr>
          <p:spPr bwMode="auto">
            <a:xfrm>
              <a:off x="2906" y="3657"/>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596002" name="Rectangle 34" descr="羊皮纸">
              <a:extLst>
                <a:ext uri="{FF2B5EF4-FFF2-40B4-BE49-F238E27FC236}">
                  <a16:creationId xmlns:a16="http://schemas.microsoft.com/office/drawing/2014/main" id="{BF4BB61B-895C-479A-AA2F-2A8FBD195346}"/>
                </a:ext>
              </a:extLst>
            </p:cNvPr>
            <p:cNvSpPr>
              <a:spLocks noChangeArrowheads="1"/>
            </p:cNvSpPr>
            <p:nvPr/>
          </p:nvSpPr>
          <p:spPr bwMode="auto">
            <a:xfrm>
              <a:off x="4037" y="3658"/>
              <a:ext cx="906" cy="32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6003" name="Text Box 35">
              <a:extLst>
                <a:ext uri="{FF2B5EF4-FFF2-40B4-BE49-F238E27FC236}">
                  <a16:creationId xmlns:a16="http://schemas.microsoft.com/office/drawing/2014/main" id="{CD6AE319-D6FB-4AD6-AC45-B4FBE53A589B}"/>
                </a:ext>
              </a:extLst>
            </p:cNvPr>
            <p:cNvSpPr txBox="1">
              <a:spLocks noChangeArrowheads="1"/>
            </p:cNvSpPr>
            <p:nvPr/>
          </p:nvSpPr>
          <p:spPr bwMode="auto">
            <a:xfrm>
              <a:off x="4037" y="3657"/>
              <a:ext cx="6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48  52</a:t>
              </a:r>
            </a:p>
          </p:txBody>
        </p:sp>
        <p:sp>
          <p:nvSpPr>
            <p:cNvPr id="596004" name="Line 36">
              <a:extLst>
                <a:ext uri="{FF2B5EF4-FFF2-40B4-BE49-F238E27FC236}">
                  <a16:creationId xmlns:a16="http://schemas.microsoft.com/office/drawing/2014/main" id="{0800007A-2B68-47FB-98B8-370B3E0DAD00}"/>
                </a:ext>
              </a:extLst>
            </p:cNvPr>
            <p:cNvSpPr>
              <a:spLocks noChangeShapeType="1"/>
            </p:cNvSpPr>
            <p:nvPr/>
          </p:nvSpPr>
          <p:spPr bwMode="auto">
            <a:xfrm>
              <a:off x="1511" y="3798"/>
              <a:ext cx="261"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05" name="Line 37">
              <a:extLst>
                <a:ext uri="{FF2B5EF4-FFF2-40B4-BE49-F238E27FC236}">
                  <a16:creationId xmlns:a16="http://schemas.microsoft.com/office/drawing/2014/main" id="{9A80B9E5-800B-47BD-8D25-B93DFD1062B5}"/>
                </a:ext>
              </a:extLst>
            </p:cNvPr>
            <p:cNvSpPr>
              <a:spLocks noChangeShapeType="1"/>
            </p:cNvSpPr>
            <p:nvPr/>
          </p:nvSpPr>
          <p:spPr bwMode="auto">
            <a:xfrm>
              <a:off x="2629" y="3798"/>
              <a:ext cx="27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06" name="Line 38">
              <a:extLst>
                <a:ext uri="{FF2B5EF4-FFF2-40B4-BE49-F238E27FC236}">
                  <a16:creationId xmlns:a16="http://schemas.microsoft.com/office/drawing/2014/main" id="{868CC3F7-581F-4294-9DFF-8D3D192269C7}"/>
                </a:ext>
              </a:extLst>
            </p:cNvPr>
            <p:cNvSpPr>
              <a:spLocks noChangeShapeType="1"/>
            </p:cNvSpPr>
            <p:nvPr/>
          </p:nvSpPr>
          <p:spPr bwMode="auto">
            <a:xfrm>
              <a:off x="3753" y="3798"/>
              <a:ext cx="275" cy="6"/>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07" name="Rectangle 39" descr="羊皮纸">
              <a:extLst>
                <a:ext uri="{FF2B5EF4-FFF2-40B4-BE49-F238E27FC236}">
                  <a16:creationId xmlns:a16="http://schemas.microsoft.com/office/drawing/2014/main" id="{B2702413-089E-48A6-ADC9-41234E88082B}"/>
                </a:ext>
              </a:extLst>
            </p:cNvPr>
            <p:cNvSpPr>
              <a:spLocks noChangeArrowheads="1"/>
            </p:cNvSpPr>
            <p:nvPr/>
          </p:nvSpPr>
          <p:spPr bwMode="auto">
            <a:xfrm>
              <a:off x="1274" y="3007"/>
              <a:ext cx="847" cy="325"/>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6008" name="Rectangle 40" descr="羊皮纸">
              <a:extLst>
                <a:ext uri="{FF2B5EF4-FFF2-40B4-BE49-F238E27FC236}">
                  <a16:creationId xmlns:a16="http://schemas.microsoft.com/office/drawing/2014/main" id="{FC9B2DA3-135F-4D5C-B091-45A49C6997CD}"/>
                </a:ext>
              </a:extLst>
            </p:cNvPr>
            <p:cNvSpPr>
              <a:spLocks noChangeArrowheads="1"/>
            </p:cNvSpPr>
            <p:nvPr/>
          </p:nvSpPr>
          <p:spPr bwMode="auto">
            <a:xfrm>
              <a:off x="3478" y="3007"/>
              <a:ext cx="846" cy="325"/>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6009" name="Rectangle 41" descr="羊皮纸">
              <a:extLst>
                <a:ext uri="{FF2B5EF4-FFF2-40B4-BE49-F238E27FC236}">
                  <a16:creationId xmlns:a16="http://schemas.microsoft.com/office/drawing/2014/main" id="{3262D784-20D0-46F9-9DF7-FA2F7B348725}"/>
                </a:ext>
              </a:extLst>
            </p:cNvPr>
            <p:cNvSpPr>
              <a:spLocks noChangeArrowheads="1"/>
            </p:cNvSpPr>
            <p:nvPr/>
          </p:nvSpPr>
          <p:spPr bwMode="auto">
            <a:xfrm>
              <a:off x="2476" y="2379"/>
              <a:ext cx="847" cy="325"/>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6010" name="Text Box 42">
              <a:extLst>
                <a:ext uri="{FF2B5EF4-FFF2-40B4-BE49-F238E27FC236}">
                  <a16:creationId xmlns:a16="http://schemas.microsoft.com/office/drawing/2014/main" id="{4A6543E4-910D-42C8-A696-941A451DE2CE}"/>
                </a:ext>
              </a:extLst>
            </p:cNvPr>
            <p:cNvSpPr txBox="1">
              <a:spLocks noChangeArrowheads="1"/>
            </p:cNvSpPr>
            <p:nvPr/>
          </p:nvSpPr>
          <p:spPr bwMode="auto">
            <a:xfrm>
              <a:off x="1276" y="3007"/>
              <a:ext cx="3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a:t>
              </a:r>
              <a:endParaRPr kumimoji="1" lang="en-US" altLang="zh-CN" sz="2400">
                <a:solidFill>
                  <a:srgbClr val="CC3300"/>
                </a:solidFill>
                <a:ea typeface="宋体" panose="02010600030101010101" pitchFamily="2" charset="-122"/>
              </a:endParaRPr>
            </a:p>
          </p:txBody>
        </p:sp>
        <p:sp>
          <p:nvSpPr>
            <p:cNvPr id="596011" name="Line 43">
              <a:extLst>
                <a:ext uri="{FF2B5EF4-FFF2-40B4-BE49-F238E27FC236}">
                  <a16:creationId xmlns:a16="http://schemas.microsoft.com/office/drawing/2014/main" id="{D92FC585-AB30-424E-A5D1-B762167B7793}"/>
                </a:ext>
              </a:extLst>
            </p:cNvPr>
            <p:cNvSpPr>
              <a:spLocks noChangeShapeType="1"/>
            </p:cNvSpPr>
            <p:nvPr/>
          </p:nvSpPr>
          <p:spPr bwMode="auto">
            <a:xfrm flipH="1">
              <a:off x="808" y="3239"/>
              <a:ext cx="513" cy="41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12" name="Line 44">
              <a:extLst>
                <a:ext uri="{FF2B5EF4-FFF2-40B4-BE49-F238E27FC236}">
                  <a16:creationId xmlns:a16="http://schemas.microsoft.com/office/drawing/2014/main" id="{9CD4FDBD-4E6C-4443-82C6-1C2CF7832918}"/>
                </a:ext>
              </a:extLst>
            </p:cNvPr>
            <p:cNvSpPr>
              <a:spLocks noChangeShapeType="1"/>
            </p:cNvSpPr>
            <p:nvPr/>
          </p:nvSpPr>
          <p:spPr bwMode="auto">
            <a:xfrm>
              <a:off x="1562" y="3247"/>
              <a:ext cx="378"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13" name="Line 45">
              <a:extLst>
                <a:ext uri="{FF2B5EF4-FFF2-40B4-BE49-F238E27FC236}">
                  <a16:creationId xmlns:a16="http://schemas.microsoft.com/office/drawing/2014/main" id="{4B077F71-F8D1-4468-B70C-2FCA4B790DD0}"/>
                </a:ext>
              </a:extLst>
            </p:cNvPr>
            <p:cNvSpPr>
              <a:spLocks noChangeShapeType="1"/>
            </p:cNvSpPr>
            <p:nvPr/>
          </p:nvSpPr>
          <p:spPr bwMode="auto">
            <a:xfrm flipH="1">
              <a:off x="3101" y="3247"/>
              <a:ext cx="427" cy="41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14" name="Line 46">
              <a:extLst>
                <a:ext uri="{FF2B5EF4-FFF2-40B4-BE49-F238E27FC236}">
                  <a16:creationId xmlns:a16="http://schemas.microsoft.com/office/drawing/2014/main" id="{5C7D2D08-EA36-4E56-8E25-B802A87D4A96}"/>
                </a:ext>
              </a:extLst>
            </p:cNvPr>
            <p:cNvSpPr>
              <a:spLocks noChangeShapeType="1"/>
            </p:cNvSpPr>
            <p:nvPr/>
          </p:nvSpPr>
          <p:spPr bwMode="auto">
            <a:xfrm>
              <a:off x="476" y="3798"/>
              <a:ext cx="188"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15" name="Line 47">
              <a:extLst>
                <a:ext uri="{FF2B5EF4-FFF2-40B4-BE49-F238E27FC236}">
                  <a16:creationId xmlns:a16="http://schemas.microsoft.com/office/drawing/2014/main" id="{79227953-A294-4145-9A1A-EB1A3A24DA02}"/>
                </a:ext>
              </a:extLst>
            </p:cNvPr>
            <p:cNvSpPr>
              <a:spLocks noChangeShapeType="1"/>
            </p:cNvSpPr>
            <p:nvPr/>
          </p:nvSpPr>
          <p:spPr bwMode="auto">
            <a:xfrm flipH="1">
              <a:off x="1512" y="2601"/>
              <a:ext cx="1028" cy="413"/>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16" name="Text Box 48">
              <a:extLst>
                <a:ext uri="{FF2B5EF4-FFF2-40B4-BE49-F238E27FC236}">
                  <a16:creationId xmlns:a16="http://schemas.microsoft.com/office/drawing/2014/main" id="{6B742BF0-08A7-4907-BAEB-764D30357146}"/>
                </a:ext>
              </a:extLst>
            </p:cNvPr>
            <p:cNvSpPr txBox="1">
              <a:spLocks noChangeArrowheads="1"/>
            </p:cNvSpPr>
            <p:nvPr/>
          </p:nvSpPr>
          <p:spPr bwMode="auto">
            <a:xfrm>
              <a:off x="2491" y="236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a:t>
              </a:r>
              <a:endParaRPr kumimoji="1" lang="en-US" altLang="zh-CN" sz="2400">
                <a:solidFill>
                  <a:srgbClr val="CC3300"/>
                </a:solidFill>
                <a:ea typeface="宋体" panose="02010600030101010101" pitchFamily="2" charset="-122"/>
              </a:endParaRPr>
            </a:p>
          </p:txBody>
        </p:sp>
        <p:sp>
          <p:nvSpPr>
            <p:cNvPr id="596017" name="Line 49">
              <a:extLst>
                <a:ext uri="{FF2B5EF4-FFF2-40B4-BE49-F238E27FC236}">
                  <a16:creationId xmlns:a16="http://schemas.microsoft.com/office/drawing/2014/main" id="{13E5379F-87C2-4B1B-B34E-3A3B25A27FA6}"/>
                </a:ext>
              </a:extLst>
            </p:cNvPr>
            <p:cNvSpPr>
              <a:spLocks noChangeShapeType="1"/>
            </p:cNvSpPr>
            <p:nvPr/>
          </p:nvSpPr>
          <p:spPr bwMode="auto">
            <a:xfrm>
              <a:off x="2758" y="2595"/>
              <a:ext cx="886" cy="41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018" name="Text Box 50">
              <a:extLst>
                <a:ext uri="{FF2B5EF4-FFF2-40B4-BE49-F238E27FC236}">
                  <a16:creationId xmlns:a16="http://schemas.microsoft.com/office/drawing/2014/main" id="{82D6AFE5-A64C-4F0D-B6A5-8B9541A931CB}"/>
                </a:ext>
              </a:extLst>
            </p:cNvPr>
            <p:cNvSpPr txBox="1">
              <a:spLocks noChangeArrowheads="1"/>
            </p:cNvSpPr>
            <p:nvPr/>
          </p:nvSpPr>
          <p:spPr bwMode="auto">
            <a:xfrm>
              <a:off x="3495" y="3007"/>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596019" name="Line 51">
              <a:extLst>
                <a:ext uri="{FF2B5EF4-FFF2-40B4-BE49-F238E27FC236}">
                  <a16:creationId xmlns:a16="http://schemas.microsoft.com/office/drawing/2014/main" id="{9F069E9F-53D2-4014-AE37-02FCC2C350E7}"/>
                </a:ext>
              </a:extLst>
            </p:cNvPr>
            <p:cNvSpPr>
              <a:spLocks noChangeShapeType="1"/>
            </p:cNvSpPr>
            <p:nvPr/>
          </p:nvSpPr>
          <p:spPr bwMode="auto">
            <a:xfrm>
              <a:off x="3793" y="3239"/>
              <a:ext cx="373" cy="41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6043" name="Group 75">
              <a:extLst>
                <a:ext uri="{FF2B5EF4-FFF2-40B4-BE49-F238E27FC236}">
                  <a16:creationId xmlns:a16="http://schemas.microsoft.com/office/drawing/2014/main" id="{8DD34131-5FCD-408D-8189-B5209F20E62D}"/>
                </a:ext>
              </a:extLst>
            </p:cNvPr>
            <p:cNvGrpSpPr>
              <a:grpSpLocks/>
            </p:cNvGrpSpPr>
            <p:nvPr/>
          </p:nvGrpSpPr>
          <p:grpSpPr bwMode="auto">
            <a:xfrm>
              <a:off x="821" y="3937"/>
              <a:ext cx="3674" cy="197"/>
              <a:chOff x="821" y="3937"/>
              <a:chExt cx="3674" cy="197"/>
            </a:xfrm>
          </p:grpSpPr>
          <p:sp>
            <p:nvSpPr>
              <p:cNvPr id="596030" name="Line 62">
                <a:extLst>
                  <a:ext uri="{FF2B5EF4-FFF2-40B4-BE49-F238E27FC236}">
                    <a16:creationId xmlns:a16="http://schemas.microsoft.com/office/drawing/2014/main" id="{775B9429-5AD4-4C87-87D1-1A18234949AD}"/>
                  </a:ext>
                </a:extLst>
              </p:cNvPr>
              <p:cNvSpPr>
                <a:spLocks noChangeShapeType="1"/>
              </p:cNvSpPr>
              <p:nvPr/>
            </p:nvSpPr>
            <p:spPr bwMode="auto">
              <a:xfrm flipH="1">
                <a:off x="821" y="3941"/>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31" name="Line 63">
                <a:extLst>
                  <a:ext uri="{FF2B5EF4-FFF2-40B4-BE49-F238E27FC236}">
                    <a16:creationId xmlns:a16="http://schemas.microsoft.com/office/drawing/2014/main" id="{343AE752-3A42-41DD-99E0-2C9C00317EDB}"/>
                  </a:ext>
                </a:extLst>
              </p:cNvPr>
              <p:cNvSpPr>
                <a:spLocks noChangeShapeType="1"/>
              </p:cNvSpPr>
              <p:nvPr/>
            </p:nvSpPr>
            <p:spPr bwMode="auto">
              <a:xfrm flipH="1">
                <a:off x="1077" y="3946"/>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32" name="Line 64">
                <a:extLst>
                  <a:ext uri="{FF2B5EF4-FFF2-40B4-BE49-F238E27FC236}">
                    <a16:creationId xmlns:a16="http://schemas.microsoft.com/office/drawing/2014/main" id="{73474FFD-6AC7-4C8B-9F09-23AD22E22F32}"/>
                  </a:ext>
                </a:extLst>
              </p:cNvPr>
              <p:cNvSpPr>
                <a:spLocks noChangeShapeType="1"/>
              </p:cNvSpPr>
              <p:nvPr/>
            </p:nvSpPr>
            <p:spPr bwMode="auto">
              <a:xfrm flipH="1">
                <a:off x="1962" y="3937"/>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33" name="Line 65">
                <a:extLst>
                  <a:ext uri="{FF2B5EF4-FFF2-40B4-BE49-F238E27FC236}">
                    <a16:creationId xmlns:a16="http://schemas.microsoft.com/office/drawing/2014/main" id="{FE2C43E1-7066-4374-8DCE-D84819ABEEAA}"/>
                  </a:ext>
                </a:extLst>
              </p:cNvPr>
              <p:cNvSpPr>
                <a:spLocks noChangeShapeType="1"/>
              </p:cNvSpPr>
              <p:nvPr/>
            </p:nvSpPr>
            <p:spPr bwMode="auto">
              <a:xfrm flipH="1">
                <a:off x="3063" y="3937"/>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34" name="Line 66">
                <a:extLst>
                  <a:ext uri="{FF2B5EF4-FFF2-40B4-BE49-F238E27FC236}">
                    <a16:creationId xmlns:a16="http://schemas.microsoft.com/office/drawing/2014/main" id="{87A1636D-B821-4FB3-8B39-04B5FDE41C60}"/>
                  </a:ext>
                </a:extLst>
              </p:cNvPr>
              <p:cNvSpPr>
                <a:spLocks noChangeShapeType="1"/>
              </p:cNvSpPr>
              <p:nvPr/>
            </p:nvSpPr>
            <p:spPr bwMode="auto">
              <a:xfrm flipH="1">
                <a:off x="3310" y="3942"/>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35" name="Line 67">
                <a:extLst>
                  <a:ext uri="{FF2B5EF4-FFF2-40B4-BE49-F238E27FC236}">
                    <a16:creationId xmlns:a16="http://schemas.microsoft.com/office/drawing/2014/main" id="{EA9BBE0E-F993-4B9E-A9AD-9A43F76854B9}"/>
                  </a:ext>
                </a:extLst>
              </p:cNvPr>
              <p:cNvSpPr>
                <a:spLocks noChangeShapeType="1"/>
              </p:cNvSpPr>
              <p:nvPr/>
            </p:nvSpPr>
            <p:spPr bwMode="auto">
              <a:xfrm flipH="1">
                <a:off x="4186" y="3942"/>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36" name="Line 68">
                <a:extLst>
                  <a:ext uri="{FF2B5EF4-FFF2-40B4-BE49-F238E27FC236}">
                    <a16:creationId xmlns:a16="http://schemas.microsoft.com/office/drawing/2014/main" id="{B3DD239F-56A9-4D80-9E12-9AD452B98E49}"/>
                  </a:ext>
                </a:extLst>
              </p:cNvPr>
              <p:cNvSpPr>
                <a:spLocks noChangeShapeType="1"/>
              </p:cNvSpPr>
              <p:nvPr/>
            </p:nvSpPr>
            <p:spPr bwMode="auto">
              <a:xfrm flipH="1">
                <a:off x="4495" y="3938"/>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37" name="Line 69">
                <a:extLst>
                  <a:ext uri="{FF2B5EF4-FFF2-40B4-BE49-F238E27FC236}">
                    <a16:creationId xmlns:a16="http://schemas.microsoft.com/office/drawing/2014/main" id="{50703682-DDD0-4157-892C-8E8F98FA4A1C}"/>
                  </a:ext>
                </a:extLst>
              </p:cNvPr>
              <p:cNvSpPr>
                <a:spLocks noChangeShapeType="1"/>
              </p:cNvSpPr>
              <p:nvPr/>
            </p:nvSpPr>
            <p:spPr bwMode="auto">
              <a:xfrm flipH="1">
                <a:off x="2456" y="3939"/>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6038" name="Line 70">
                <a:extLst>
                  <a:ext uri="{FF2B5EF4-FFF2-40B4-BE49-F238E27FC236}">
                    <a16:creationId xmlns:a16="http://schemas.microsoft.com/office/drawing/2014/main" id="{6CC88EF6-41FB-4AC6-BA60-E99D936970AF}"/>
                  </a:ext>
                </a:extLst>
              </p:cNvPr>
              <p:cNvSpPr>
                <a:spLocks noChangeShapeType="1"/>
              </p:cNvSpPr>
              <p:nvPr/>
            </p:nvSpPr>
            <p:spPr bwMode="auto">
              <a:xfrm flipH="1">
                <a:off x="2210" y="3943"/>
                <a:ext cx="0" cy="188"/>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a:extLst>
              <a:ext uri="{FF2B5EF4-FFF2-40B4-BE49-F238E27FC236}">
                <a16:creationId xmlns:a16="http://schemas.microsoft.com/office/drawing/2014/main" id="{12CE5DAF-D7B8-4DF7-9FBE-498C41B8D335}"/>
              </a:ext>
            </a:extLst>
          </p:cNvPr>
          <p:cNvSpPr>
            <a:spLocks noGrp="1"/>
          </p:cNvSpPr>
          <p:nvPr>
            <p:ph type="sldNum" sz="quarter" idx="11"/>
          </p:nvPr>
        </p:nvSpPr>
        <p:spPr/>
        <p:txBody>
          <a:bodyPr/>
          <a:lstStyle/>
          <a:p>
            <a:fld id="{231400BD-9078-4D7A-938E-2AF583BD4FC6}" type="slidenum">
              <a:rPr lang="en-US" altLang="zh-CN"/>
              <a:pPr/>
              <a:t>193</a:t>
            </a:fld>
            <a:endParaRPr lang="en-US" altLang="zh-CN"/>
          </a:p>
        </p:txBody>
      </p:sp>
      <p:sp>
        <p:nvSpPr>
          <p:cNvPr id="597032" name="Text Box 40">
            <a:extLst>
              <a:ext uri="{FF2B5EF4-FFF2-40B4-BE49-F238E27FC236}">
                <a16:creationId xmlns:a16="http://schemas.microsoft.com/office/drawing/2014/main" id="{6D09AAA5-60E2-4D97-9E8F-06DB8B14501A}"/>
              </a:ext>
            </a:extLst>
          </p:cNvPr>
          <p:cNvSpPr txBox="1">
            <a:spLocks noChangeArrowheads="1"/>
          </p:cNvSpPr>
          <p:nvPr/>
        </p:nvSpPr>
        <p:spPr bwMode="auto">
          <a:xfrm>
            <a:off x="622300" y="3468688"/>
            <a:ext cx="8001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kumimoji="1" lang="zh-CN" altLang="en-US" sz="2800">
                <a:effectLst>
                  <a:outerShdw blurRad="38100" dist="38100" dir="2700000" algn="tl">
                    <a:srgbClr val="C0C0C0"/>
                  </a:outerShdw>
                </a:effectLst>
                <a:ea typeface="隶书" panose="02010509060101010101" pitchFamily="49" charset="-122"/>
              </a:rPr>
              <a:t>删除关键码</a:t>
            </a:r>
            <a:r>
              <a:rPr kumimoji="1" lang="en-US" altLang="zh-CN" sz="2400">
                <a:effectLst>
                  <a:outerShdw blurRad="38100" dist="38100" dir="2700000" algn="tl">
                    <a:srgbClr val="C0C0C0"/>
                  </a:outerShdw>
                </a:effectLst>
                <a:latin typeface="Arial" panose="020B0604020202020204" pitchFamily="34" charset="0"/>
              </a:rPr>
              <a:t>23</a:t>
            </a:r>
            <a:r>
              <a:rPr kumimoji="1" lang="en-US" altLang="zh-CN" sz="2800" b="1">
                <a:effectLst>
                  <a:outerShdw blurRad="38100" dist="38100" dir="2700000" algn="tl">
                    <a:srgbClr val="C0C0C0"/>
                  </a:outerShdw>
                </a:effectLst>
              </a:rPr>
              <a:t>, </a:t>
            </a:r>
            <a:r>
              <a:rPr kumimoji="1" lang="zh-CN" altLang="en-US" sz="2800">
                <a:effectLst>
                  <a:outerShdw blurRad="38100" dist="38100" dir="2700000" algn="tl">
                    <a:srgbClr val="C0C0C0"/>
                  </a:outerShdw>
                </a:effectLst>
                <a:ea typeface="隶书" panose="02010509060101010101" pitchFamily="49" charset="-122"/>
              </a:rPr>
              <a:t>右边两结点合并</a:t>
            </a:r>
            <a:r>
              <a:rPr kumimoji="1" lang="en-US" altLang="zh-CN" sz="2800">
                <a:effectLst>
                  <a:outerShdw blurRad="38100" dist="38100" dir="2700000" algn="tl">
                    <a:srgbClr val="C0C0C0"/>
                  </a:outerShdw>
                </a:effectLst>
                <a:ea typeface="隶书" panose="02010509060101010101" pitchFamily="49" charset="-122"/>
              </a:rPr>
              <a:t>, </a:t>
            </a:r>
            <a:r>
              <a:rPr kumimoji="1" lang="zh-CN" altLang="en-US" sz="2800">
                <a:effectLst>
                  <a:outerShdw blurRad="38100" dist="38100" dir="2700000" algn="tl">
                    <a:srgbClr val="C0C0C0"/>
                  </a:outerShdw>
                </a:effectLst>
                <a:ea typeface="隶书" panose="02010509060101010101" pitchFamily="49" charset="-122"/>
              </a:rPr>
              <a:t>影响到非叶结点合并</a:t>
            </a:r>
            <a:r>
              <a:rPr kumimoji="1" lang="en-US" altLang="zh-CN" sz="2800">
                <a:effectLst>
                  <a:outerShdw blurRad="38100" dist="38100" dir="2700000" algn="tl">
                    <a:srgbClr val="C0C0C0"/>
                  </a:outerShdw>
                </a:effectLst>
                <a:ea typeface="隶书" panose="02010509060101010101" pitchFamily="49" charset="-122"/>
              </a:rPr>
              <a:t>,</a:t>
            </a:r>
            <a:r>
              <a:rPr kumimoji="1" lang="zh-CN" altLang="en-US" sz="2800">
                <a:effectLst>
                  <a:outerShdw blurRad="38100" dist="38100" dir="2700000" algn="tl">
                    <a:srgbClr val="C0C0C0"/>
                  </a:outerShdw>
                </a:effectLst>
                <a:ea typeface="隶书" panose="02010509060101010101" pitchFamily="49" charset="-122"/>
              </a:rPr>
              <a:t>可能直到根结点</a:t>
            </a:r>
            <a:r>
              <a:rPr kumimoji="1" lang="en-US" altLang="zh-CN" sz="2800">
                <a:effectLst>
                  <a:outerShdw blurRad="38100" dist="38100" dir="2700000" algn="tl">
                    <a:srgbClr val="C0C0C0"/>
                  </a:outerShdw>
                </a:effectLst>
                <a:ea typeface="隶书" panose="02010509060101010101" pitchFamily="49" charset="-122"/>
              </a:rPr>
              <a:t>,</a:t>
            </a:r>
            <a:r>
              <a:rPr kumimoji="1" lang="zh-CN" altLang="en-US" sz="2800">
                <a:effectLst>
                  <a:outerShdw blurRad="38100" dist="38100" dir="2700000" algn="tl">
                    <a:srgbClr val="C0C0C0"/>
                  </a:outerShdw>
                </a:effectLst>
                <a:ea typeface="隶书" panose="02010509060101010101" pitchFamily="49" charset="-122"/>
              </a:rPr>
              <a:t>导致高度减少</a:t>
            </a:r>
            <a:endParaRPr kumimoji="1" lang="zh-CN" altLang="en-US" sz="2800">
              <a:ea typeface="宋体" panose="02010600030101010101" pitchFamily="2" charset="-122"/>
            </a:endParaRPr>
          </a:p>
        </p:txBody>
      </p:sp>
      <p:grpSp>
        <p:nvGrpSpPr>
          <p:cNvPr id="597055" name="Group 63">
            <a:extLst>
              <a:ext uri="{FF2B5EF4-FFF2-40B4-BE49-F238E27FC236}">
                <a16:creationId xmlns:a16="http://schemas.microsoft.com/office/drawing/2014/main" id="{90E40EA1-D89F-41FB-9752-33143DEFBFBD}"/>
              </a:ext>
            </a:extLst>
          </p:cNvPr>
          <p:cNvGrpSpPr>
            <a:grpSpLocks/>
          </p:cNvGrpSpPr>
          <p:nvPr/>
        </p:nvGrpSpPr>
        <p:grpSpPr bwMode="auto">
          <a:xfrm>
            <a:off x="1042988" y="4400550"/>
            <a:ext cx="5686425" cy="1881188"/>
            <a:chOff x="556" y="2880"/>
            <a:chExt cx="3683" cy="1276"/>
          </a:xfrm>
        </p:grpSpPr>
        <p:sp>
          <p:nvSpPr>
            <p:cNvPr id="597018" name="Rectangle 26" descr="羊皮纸">
              <a:extLst>
                <a:ext uri="{FF2B5EF4-FFF2-40B4-BE49-F238E27FC236}">
                  <a16:creationId xmlns:a16="http://schemas.microsoft.com/office/drawing/2014/main" id="{A90B53E7-0C95-4548-86BD-1DADFC358427}"/>
                </a:ext>
              </a:extLst>
            </p:cNvPr>
            <p:cNvSpPr>
              <a:spLocks noChangeArrowheads="1"/>
            </p:cNvSpPr>
            <p:nvPr/>
          </p:nvSpPr>
          <p:spPr bwMode="auto">
            <a:xfrm>
              <a:off x="748" y="3664"/>
              <a:ext cx="86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7019" name="Text Box 27">
              <a:extLst>
                <a:ext uri="{FF2B5EF4-FFF2-40B4-BE49-F238E27FC236}">
                  <a16:creationId xmlns:a16="http://schemas.microsoft.com/office/drawing/2014/main" id="{FA268A9E-AC6E-47BB-8816-982F8F14ADC8}"/>
                </a:ext>
              </a:extLst>
            </p:cNvPr>
            <p:cNvSpPr txBox="1">
              <a:spLocks noChangeArrowheads="1"/>
            </p:cNvSpPr>
            <p:nvPr/>
          </p:nvSpPr>
          <p:spPr bwMode="auto">
            <a:xfrm>
              <a:off x="748" y="3657"/>
              <a:ext cx="591"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597020" name="Rectangle 28" descr="羊皮纸">
              <a:extLst>
                <a:ext uri="{FF2B5EF4-FFF2-40B4-BE49-F238E27FC236}">
                  <a16:creationId xmlns:a16="http://schemas.microsoft.com/office/drawing/2014/main" id="{88DB09CD-D73C-4111-99AD-DEB66DAB84CD}"/>
                </a:ext>
              </a:extLst>
            </p:cNvPr>
            <p:cNvSpPr>
              <a:spLocks noChangeArrowheads="1"/>
            </p:cNvSpPr>
            <p:nvPr/>
          </p:nvSpPr>
          <p:spPr bwMode="auto">
            <a:xfrm>
              <a:off x="2040" y="3664"/>
              <a:ext cx="894"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7021" name="Text Box 29">
              <a:extLst>
                <a:ext uri="{FF2B5EF4-FFF2-40B4-BE49-F238E27FC236}">
                  <a16:creationId xmlns:a16="http://schemas.microsoft.com/office/drawing/2014/main" id="{D9C7D7C9-9C01-4022-A106-CE53CDD29A23}"/>
                </a:ext>
              </a:extLst>
            </p:cNvPr>
            <p:cNvSpPr txBox="1">
              <a:spLocks noChangeArrowheads="1"/>
            </p:cNvSpPr>
            <p:nvPr/>
          </p:nvSpPr>
          <p:spPr bwMode="auto">
            <a:xfrm>
              <a:off x="2040" y="3657"/>
              <a:ext cx="90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597022" name="Rectangle 30" descr="羊皮纸">
              <a:extLst>
                <a:ext uri="{FF2B5EF4-FFF2-40B4-BE49-F238E27FC236}">
                  <a16:creationId xmlns:a16="http://schemas.microsoft.com/office/drawing/2014/main" id="{02750F5B-8A0C-441D-9E2C-D9FB9C1E8F68}"/>
                </a:ext>
              </a:extLst>
            </p:cNvPr>
            <p:cNvSpPr>
              <a:spLocks noChangeArrowheads="1"/>
            </p:cNvSpPr>
            <p:nvPr/>
          </p:nvSpPr>
          <p:spPr bwMode="auto">
            <a:xfrm>
              <a:off x="3332" y="3664"/>
              <a:ext cx="893"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7023" name="Text Box 31">
              <a:extLst>
                <a:ext uri="{FF2B5EF4-FFF2-40B4-BE49-F238E27FC236}">
                  <a16:creationId xmlns:a16="http://schemas.microsoft.com/office/drawing/2014/main" id="{032D160A-3766-44AF-8189-83D0B85C7FAB}"/>
                </a:ext>
              </a:extLst>
            </p:cNvPr>
            <p:cNvSpPr txBox="1">
              <a:spLocks noChangeArrowheads="1"/>
            </p:cNvSpPr>
            <p:nvPr/>
          </p:nvSpPr>
          <p:spPr bwMode="auto">
            <a:xfrm>
              <a:off x="3333" y="3657"/>
              <a:ext cx="90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31 48  52</a:t>
              </a:r>
              <a:endParaRPr kumimoji="1" lang="en-US" altLang="zh-CN" sz="2400">
                <a:solidFill>
                  <a:srgbClr val="CC3300"/>
                </a:solidFill>
                <a:ea typeface="宋体" panose="02010600030101010101" pitchFamily="2" charset="-122"/>
              </a:endParaRPr>
            </a:p>
          </p:txBody>
        </p:sp>
        <p:sp>
          <p:nvSpPr>
            <p:cNvPr id="597024" name="Line 32">
              <a:extLst>
                <a:ext uri="{FF2B5EF4-FFF2-40B4-BE49-F238E27FC236}">
                  <a16:creationId xmlns:a16="http://schemas.microsoft.com/office/drawing/2014/main" id="{AF3AF978-BFC6-400E-9A26-034E7B1DDC6D}"/>
                </a:ext>
              </a:extLst>
            </p:cNvPr>
            <p:cNvSpPr>
              <a:spLocks noChangeShapeType="1"/>
            </p:cNvSpPr>
            <p:nvPr/>
          </p:nvSpPr>
          <p:spPr bwMode="auto">
            <a:xfrm>
              <a:off x="1612" y="3808"/>
              <a:ext cx="421"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5" name="Line 33">
              <a:extLst>
                <a:ext uri="{FF2B5EF4-FFF2-40B4-BE49-F238E27FC236}">
                  <a16:creationId xmlns:a16="http://schemas.microsoft.com/office/drawing/2014/main" id="{EB33BC81-1F68-4F38-86F4-5B9954538C69}"/>
                </a:ext>
              </a:extLst>
            </p:cNvPr>
            <p:cNvSpPr>
              <a:spLocks noChangeShapeType="1"/>
            </p:cNvSpPr>
            <p:nvPr/>
          </p:nvSpPr>
          <p:spPr bwMode="auto">
            <a:xfrm>
              <a:off x="2932" y="3808"/>
              <a:ext cx="39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6" name="Rectangle 34" descr="羊皮纸">
              <a:extLst>
                <a:ext uri="{FF2B5EF4-FFF2-40B4-BE49-F238E27FC236}">
                  <a16:creationId xmlns:a16="http://schemas.microsoft.com/office/drawing/2014/main" id="{D28E5CCC-CC10-42E1-8BE7-09DD969C5A86}"/>
                </a:ext>
              </a:extLst>
            </p:cNvPr>
            <p:cNvSpPr>
              <a:spLocks noChangeArrowheads="1"/>
            </p:cNvSpPr>
            <p:nvPr/>
          </p:nvSpPr>
          <p:spPr bwMode="auto">
            <a:xfrm>
              <a:off x="2120" y="2896"/>
              <a:ext cx="683" cy="336"/>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7027" name="Text Box 35">
              <a:extLst>
                <a:ext uri="{FF2B5EF4-FFF2-40B4-BE49-F238E27FC236}">
                  <a16:creationId xmlns:a16="http://schemas.microsoft.com/office/drawing/2014/main" id="{FD459726-E6B3-46E4-A2AC-B66A47A010CA}"/>
                </a:ext>
              </a:extLst>
            </p:cNvPr>
            <p:cNvSpPr txBox="1">
              <a:spLocks noChangeArrowheads="1"/>
            </p:cNvSpPr>
            <p:nvPr/>
          </p:nvSpPr>
          <p:spPr bwMode="auto">
            <a:xfrm>
              <a:off x="2154" y="2880"/>
              <a:ext cx="644"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18  23</a:t>
              </a:r>
              <a:endParaRPr kumimoji="1" lang="en-US" altLang="zh-CN" sz="2400">
                <a:solidFill>
                  <a:srgbClr val="CC3300"/>
                </a:solidFill>
                <a:ea typeface="宋体" panose="02010600030101010101" pitchFamily="2" charset="-122"/>
              </a:endParaRPr>
            </a:p>
          </p:txBody>
        </p:sp>
        <p:sp>
          <p:nvSpPr>
            <p:cNvPr id="597028" name="Line 36">
              <a:extLst>
                <a:ext uri="{FF2B5EF4-FFF2-40B4-BE49-F238E27FC236}">
                  <a16:creationId xmlns:a16="http://schemas.microsoft.com/office/drawing/2014/main" id="{BCB98D3A-FE3E-468C-B5FC-560AC96A577C}"/>
                </a:ext>
              </a:extLst>
            </p:cNvPr>
            <p:cNvSpPr>
              <a:spLocks noChangeShapeType="1"/>
            </p:cNvSpPr>
            <p:nvPr/>
          </p:nvSpPr>
          <p:spPr bwMode="auto">
            <a:xfrm flipH="1">
              <a:off x="929" y="3129"/>
              <a:ext cx="1281" cy="53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9" name="Line 37">
              <a:extLst>
                <a:ext uri="{FF2B5EF4-FFF2-40B4-BE49-F238E27FC236}">
                  <a16:creationId xmlns:a16="http://schemas.microsoft.com/office/drawing/2014/main" id="{15ECEE14-8AF0-40F1-A9DD-BFA50C5D4A7E}"/>
                </a:ext>
              </a:extLst>
            </p:cNvPr>
            <p:cNvSpPr>
              <a:spLocks noChangeShapeType="1"/>
            </p:cNvSpPr>
            <p:nvPr/>
          </p:nvSpPr>
          <p:spPr bwMode="auto">
            <a:xfrm flipH="1">
              <a:off x="2249" y="3129"/>
              <a:ext cx="221" cy="53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0" name="Line 38">
              <a:extLst>
                <a:ext uri="{FF2B5EF4-FFF2-40B4-BE49-F238E27FC236}">
                  <a16:creationId xmlns:a16="http://schemas.microsoft.com/office/drawing/2014/main" id="{99C2BE30-E661-402A-A5F9-D1D9BEBBF79A}"/>
                </a:ext>
              </a:extLst>
            </p:cNvPr>
            <p:cNvSpPr>
              <a:spLocks noChangeShapeType="1"/>
            </p:cNvSpPr>
            <p:nvPr/>
          </p:nvSpPr>
          <p:spPr bwMode="auto">
            <a:xfrm>
              <a:off x="2757" y="3136"/>
              <a:ext cx="714" cy="52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1" name="Line 39">
              <a:extLst>
                <a:ext uri="{FF2B5EF4-FFF2-40B4-BE49-F238E27FC236}">
                  <a16:creationId xmlns:a16="http://schemas.microsoft.com/office/drawing/2014/main" id="{EAF4967C-FABB-48C1-8D50-735C7A905FF7}"/>
                </a:ext>
              </a:extLst>
            </p:cNvPr>
            <p:cNvSpPr>
              <a:spLocks noChangeShapeType="1"/>
            </p:cNvSpPr>
            <p:nvPr/>
          </p:nvSpPr>
          <p:spPr bwMode="auto">
            <a:xfrm>
              <a:off x="556" y="3808"/>
              <a:ext cx="192"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7053" name="Group 61">
              <a:extLst>
                <a:ext uri="{FF2B5EF4-FFF2-40B4-BE49-F238E27FC236}">
                  <a16:creationId xmlns:a16="http://schemas.microsoft.com/office/drawing/2014/main" id="{2B1608D9-7A8D-427A-A53C-4631BF601D03}"/>
                </a:ext>
              </a:extLst>
            </p:cNvPr>
            <p:cNvGrpSpPr>
              <a:grpSpLocks/>
            </p:cNvGrpSpPr>
            <p:nvPr/>
          </p:nvGrpSpPr>
          <p:grpSpPr bwMode="auto">
            <a:xfrm>
              <a:off x="911" y="3951"/>
              <a:ext cx="3149" cy="205"/>
              <a:chOff x="911" y="3935"/>
              <a:chExt cx="3149" cy="205"/>
            </a:xfrm>
          </p:grpSpPr>
          <p:sp>
            <p:nvSpPr>
              <p:cNvPr id="597045" name="Line 53">
                <a:extLst>
                  <a:ext uri="{FF2B5EF4-FFF2-40B4-BE49-F238E27FC236}">
                    <a16:creationId xmlns:a16="http://schemas.microsoft.com/office/drawing/2014/main" id="{B363636D-AD3B-48F5-92EC-3B5E5F93FF1A}"/>
                  </a:ext>
                </a:extLst>
              </p:cNvPr>
              <p:cNvSpPr>
                <a:spLocks noChangeShapeType="1"/>
              </p:cNvSpPr>
              <p:nvPr/>
            </p:nvSpPr>
            <p:spPr bwMode="auto">
              <a:xfrm flipH="1">
                <a:off x="911" y="3935"/>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6" name="Line 54">
                <a:extLst>
                  <a:ext uri="{FF2B5EF4-FFF2-40B4-BE49-F238E27FC236}">
                    <a16:creationId xmlns:a16="http://schemas.microsoft.com/office/drawing/2014/main" id="{8A2B2FF3-431F-43D8-811A-86971AB20B0F}"/>
                  </a:ext>
                </a:extLst>
              </p:cNvPr>
              <p:cNvSpPr>
                <a:spLocks noChangeShapeType="1"/>
              </p:cNvSpPr>
              <p:nvPr/>
            </p:nvSpPr>
            <p:spPr bwMode="auto">
              <a:xfrm flipH="1">
                <a:off x="1172" y="3940"/>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7" name="Line 55">
                <a:extLst>
                  <a:ext uri="{FF2B5EF4-FFF2-40B4-BE49-F238E27FC236}">
                    <a16:creationId xmlns:a16="http://schemas.microsoft.com/office/drawing/2014/main" id="{9EEDF18B-2826-4F41-AABD-3A63A262DCA9}"/>
                  </a:ext>
                </a:extLst>
              </p:cNvPr>
              <p:cNvSpPr>
                <a:spLocks noChangeShapeType="1"/>
              </p:cNvSpPr>
              <p:nvPr/>
            </p:nvSpPr>
            <p:spPr bwMode="auto">
              <a:xfrm flipH="1">
                <a:off x="2219" y="3940"/>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8" name="Line 56">
                <a:extLst>
                  <a:ext uri="{FF2B5EF4-FFF2-40B4-BE49-F238E27FC236}">
                    <a16:creationId xmlns:a16="http://schemas.microsoft.com/office/drawing/2014/main" id="{EA34C153-1A45-4789-99CF-32738BF1B84D}"/>
                  </a:ext>
                </a:extLst>
              </p:cNvPr>
              <p:cNvSpPr>
                <a:spLocks noChangeShapeType="1"/>
              </p:cNvSpPr>
              <p:nvPr/>
            </p:nvSpPr>
            <p:spPr bwMode="auto">
              <a:xfrm flipH="1">
                <a:off x="3513" y="3940"/>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9" name="Line 57">
                <a:extLst>
                  <a:ext uri="{FF2B5EF4-FFF2-40B4-BE49-F238E27FC236}">
                    <a16:creationId xmlns:a16="http://schemas.microsoft.com/office/drawing/2014/main" id="{3FDA15B0-4C6A-41DB-96D1-314C697D2F66}"/>
                  </a:ext>
                </a:extLst>
              </p:cNvPr>
              <p:cNvSpPr>
                <a:spLocks noChangeShapeType="1"/>
              </p:cNvSpPr>
              <p:nvPr/>
            </p:nvSpPr>
            <p:spPr bwMode="auto">
              <a:xfrm flipH="1">
                <a:off x="3765" y="3945"/>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50" name="Line 58">
                <a:extLst>
                  <a:ext uri="{FF2B5EF4-FFF2-40B4-BE49-F238E27FC236}">
                    <a16:creationId xmlns:a16="http://schemas.microsoft.com/office/drawing/2014/main" id="{47800734-20DF-4662-A032-8B8E8DA72EB7}"/>
                  </a:ext>
                </a:extLst>
              </p:cNvPr>
              <p:cNvSpPr>
                <a:spLocks noChangeShapeType="1"/>
              </p:cNvSpPr>
              <p:nvPr/>
            </p:nvSpPr>
            <p:spPr bwMode="auto">
              <a:xfrm flipH="1">
                <a:off x="4060" y="3945"/>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51" name="Line 59">
                <a:extLst>
                  <a:ext uri="{FF2B5EF4-FFF2-40B4-BE49-F238E27FC236}">
                    <a16:creationId xmlns:a16="http://schemas.microsoft.com/office/drawing/2014/main" id="{B157981A-B517-4E89-9EC3-DB977E8B386A}"/>
                  </a:ext>
                </a:extLst>
              </p:cNvPr>
              <p:cNvSpPr>
                <a:spLocks noChangeShapeType="1"/>
              </p:cNvSpPr>
              <p:nvPr/>
            </p:nvSpPr>
            <p:spPr bwMode="auto">
              <a:xfrm flipH="1">
                <a:off x="2768" y="3942"/>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52" name="Line 60">
                <a:extLst>
                  <a:ext uri="{FF2B5EF4-FFF2-40B4-BE49-F238E27FC236}">
                    <a16:creationId xmlns:a16="http://schemas.microsoft.com/office/drawing/2014/main" id="{1A01B4AC-B206-419D-A6F7-BA37C8923572}"/>
                  </a:ext>
                </a:extLst>
              </p:cNvPr>
              <p:cNvSpPr>
                <a:spLocks noChangeShapeType="1"/>
              </p:cNvSpPr>
              <p:nvPr/>
            </p:nvSpPr>
            <p:spPr bwMode="auto">
              <a:xfrm flipH="1">
                <a:off x="2517" y="3946"/>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97059" name="Group 67">
            <a:extLst>
              <a:ext uri="{FF2B5EF4-FFF2-40B4-BE49-F238E27FC236}">
                <a16:creationId xmlns:a16="http://schemas.microsoft.com/office/drawing/2014/main" id="{7E73FBDE-6F90-4692-8084-B138237BF8C3}"/>
              </a:ext>
            </a:extLst>
          </p:cNvPr>
          <p:cNvGrpSpPr>
            <a:grpSpLocks/>
          </p:cNvGrpSpPr>
          <p:nvPr/>
        </p:nvGrpSpPr>
        <p:grpSpPr bwMode="auto">
          <a:xfrm>
            <a:off x="827088" y="692150"/>
            <a:ext cx="7762875" cy="2736850"/>
            <a:chOff x="521" y="436"/>
            <a:chExt cx="4890" cy="1724"/>
          </a:xfrm>
        </p:grpSpPr>
        <p:sp>
          <p:nvSpPr>
            <p:cNvPr id="596994" name="Rectangle 2" descr="羊皮纸">
              <a:extLst>
                <a:ext uri="{FF2B5EF4-FFF2-40B4-BE49-F238E27FC236}">
                  <a16:creationId xmlns:a16="http://schemas.microsoft.com/office/drawing/2014/main" id="{29A9DDD7-BC02-4259-B126-1A20B5D57EE5}"/>
                </a:ext>
              </a:extLst>
            </p:cNvPr>
            <p:cNvSpPr>
              <a:spLocks noChangeArrowheads="1"/>
            </p:cNvSpPr>
            <p:nvPr/>
          </p:nvSpPr>
          <p:spPr bwMode="auto">
            <a:xfrm>
              <a:off x="708" y="1697"/>
              <a:ext cx="840" cy="318"/>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6995" name="Text Box 3">
              <a:extLst>
                <a:ext uri="{FF2B5EF4-FFF2-40B4-BE49-F238E27FC236}">
                  <a16:creationId xmlns:a16="http://schemas.microsoft.com/office/drawing/2014/main" id="{C3EA14DF-9AEC-4866-AA01-FD78F2022C59}"/>
                </a:ext>
              </a:extLst>
            </p:cNvPr>
            <p:cNvSpPr txBox="1">
              <a:spLocks noChangeArrowheads="1"/>
            </p:cNvSpPr>
            <p:nvPr/>
          </p:nvSpPr>
          <p:spPr bwMode="auto">
            <a:xfrm>
              <a:off x="708" y="1682"/>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10 15</a:t>
              </a:r>
              <a:endParaRPr kumimoji="1" lang="en-US" altLang="zh-CN" sz="2400">
                <a:solidFill>
                  <a:srgbClr val="CC3300"/>
                </a:solidFill>
                <a:ea typeface="宋体" panose="02010600030101010101" pitchFamily="2" charset="-122"/>
              </a:endParaRPr>
            </a:p>
          </p:txBody>
        </p:sp>
        <p:sp>
          <p:nvSpPr>
            <p:cNvPr id="596996" name="Rectangle 4" descr="羊皮纸">
              <a:extLst>
                <a:ext uri="{FF2B5EF4-FFF2-40B4-BE49-F238E27FC236}">
                  <a16:creationId xmlns:a16="http://schemas.microsoft.com/office/drawing/2014/main" id="{81CC13DE-6AD5-4CB7-B9D3-448AC0201F45}"/>
                </a:ext>
              </a:extLst>
            </p:cNvPr>
            <p:cNvSpPr>
              <a:spLocks noChangeArrowheads="1"/>
            </p:cNvSpPr>
            <p:nvPr/>
          </p:nvSpPr>
          <p:spPr bwMode="auto">
            <a:xfrm>
              <a:off x="1816" y="1697"/>
              <a:ext cx="840" cy="318"/>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6997" name="Text Box 5">
              <a:extLst>
                <a:ext uri="{FF2B5EF4-FFF2-40B4-BE49-F238E27FC236}">
                  <a16:creationId xmlns:a16="http://schemas.microsoft.com/office/drawing/2014/main" id="{84C01251-0180-41F2-A9BA-F5ACCB99F978}"/>
                </a:ext>
              </a:extLst>
            </p:cNvPr>
            <p:cNvSpPr txBox="1">
              <a:spLocks noChangeArrowheads="1"/>
            </p:cNvSpPr>
            <p:nvPr/>
          </p:nvSpPr>
          <p:spPr bwMode="auto">
            <a:xfrm>
              <a:off x="1816" y="1682"/>
              <a:ext cx="8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18 20 22</a:t>
              </a:r>
              <a:endParaRPr kumimoji="1" lang="en-US" altLang="zh-CN" sz="2400">
                <a:solidFill>
                  <a:srgbClr val="CC3300"/>
                </a:solidFill>
                <a:ea typeface="宋体" panose="02010600030101010101" pitchFamily="2" charset="-122"/>
              </a:endParaRPr>
            </a:p>
          </p:txBody>
        </p:sp>
        <p:sp>
          <p:nvSpPr>
            <p:cNvPr id="596998" name="Rectangle 6" descr="羊皮纸">
              <a:extLst>
                <a:ext uri="{FF2B5EF4-FFF2-40B4-BE49-F238E27FC236}">
                  <a16:creationId xmlns:a16="http://schemas.microsoft.com/office/drawing/2014/main" id="{E75F514E-22B8-4097-A098-D7FCB3B01961}"/>
                </a:ext>
              </a:extLst>
            </p:cNvPr>
            <p:cNvSpPr>
              <a:spLocks noChangeArrowheads="1"/>
            </p:cNvSpPr>
            <p:nvPr/>
          </p:nvSpPr>
          <p:spPr bwMode="auto">
            <a:xfrm>
              <a:off x="2931" y="1697"/>
              <a:ext cx="840" cy="318"/>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6999" name="Text Box 7">
              <a:extLst>
                <a:ext uri="{FF2B5EF4-FFF2-40B4-BE49-F238E27FC236}">
                  <a16:creationId xmlns:a16="http://schemas.microsoft.com/office/drawing/2014/main" id="{A0BF387A-BB29-404C-A89A-DFB44E45F251}"/>
                </a:ext>
              </a:extLst>
            </p:cNvPr>
            <p:cNvSpPr txBox="1">
              <a:spLocks noChangeArrowheads="1"/>
            </p:cNvSpPr>
            <p:nvPr/>
          </p:nvSpPr>
          <p:spPr bwMode="auto">
            <a:xfrm>
              <a:off x="2931" y="1682"/>
              <a:ext cx="5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23 31</a:t>
              </a:r>
              <a:endParaRPr kumimoji="1" lang="en-US" altLang="zh-CN" sz="2400">
                <a:solidFill>
                  <a:srgbClr val="CC3300"/>
                </a:solidFill>
                <a:ea typeface="宋体" panose="02010600030101010101" pitchFamily="2" charset="-122"/>
              </a:endParaRPr>
            </a:p>
          </p:txBody>
        </p:sp>
        <p:sp>
          <p:nvSpPr>
            <p:cNvPr id="597000" name="Rectangle 8" descr="羊皮纸">
              <a:extLst>
                <a:ext uri="{FF2B5EF4-FFF2-40B4-BE49-F238E27FC236}">
                  <a16:creationId xmlns:a16="http://schemas.microsoft.com/office/drawing/2014/main" id="{BAD97DDC-F65C-4277-8073-43507F2497A5}"/>
                </a:ext>
              </a:extLst>
            </p:cNvPr>
            <p:cNvSpPr>
              <a:spLocks noChangeArrowheads="1"/>
            </p:cNvSpPr>
            <p:nvPr/>
          </p:nvSpPr>
          <p:spPr bwMode="auto">
            <a:xfrm>
              <a:off x="4053" y="1697"/>
              <a:ext cx="898" cy="318"/>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7001" name="Text Box 9">
              <a:extLst>
                <a:ext uri="{FF2B5EF4-FFF2-40B4-BE49-F238E27FC236}">
                  <a16:creationId xmlns:a16="http://schemas.microsoft.com/office/drawing/2014/main" id="{63FC6741-4CD7-4611-92AB-06AA03BC41BA}"/>
                </a:ext>
              </a:extLst>
            </p:cNvPr>
            <p:cNvSpPr txBox="1">
              <a:spLocks noChangeArrowheads="1"/>
            </p:cNvSpPr>
            <p:nvPr/>
          </p:nvSpPr>
          <p:spPr bwMode="auto">
            <a:xfrm>
              <a:off x="4053" y="1682"/>
              <a:ext cx="6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48  52</a:t>
              </a:r>
            </a:p>
          </p:txBody>
        </p:sp>
        <p:sp>
          <p:nvSpPr>
            <p:cNvPr id="597002" name="Line 10">
              <a:extLst>
                <a:ext uri="{FF2B5EF4-FFF2-40B4-BE49-F238E27FC236}">
                  <a16:creationId xmlns:a16="http://schemas.microsoft.com/office/drawing/2014/main" id="{8180EE66-4D69-47A7-A763-73DBBF65CAEC}"/>
                </a:ext>
              </a:extLst>
            </p:cNvPr>
            <p:cNvSpPr>
              <a:spLocks noChangeShapeType="1"/>
            </p:cNvSpPr>
            <p:nvPr/>
          </p:nvSpPr>
          <p:spPr bwMode="auto">
            <a:xfrm>
              <a:off x="1548" y="1833"/>
              <a:ext cx="258"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3" name="Line 11">
              <a:extLst>
                <a:ext uri="{FF2B5EF4-FFF2-40B4-BE49-F238E27FC236}">
                  <a16:creationId xmlns:a16="http://schemas.microsoft.com/office/drawing/2014/main" id="{4B792F29-C45C-44F9-A0C4-8C68BB0ED4DF}"/>
                </a:ext>
              </a:extLst>
            </p:cNvPr>
            <p:cNvSpPr>
              <a:spLocks noChangeShapeType="1"/>
            </p:cNvSpPr>
            <p:nvPr/>
          </p:nvSpPr>
          <p:spPr bwMode="auto">
            <a:xfrm>
              <a:off x="2656" y="1833"/>
              <a:ext cx="273"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4" name="Line 12">
              <a:extLst>
                <a:ext uri="{FF2B5EF4-FFF2-40B4-BE49-F238E27FC236}">
                  <a16:creationId xmlns:a16="http://schemas.microsoft.com/office/drawing/2014/main" id="{37B0B280-A006-4CA1-A8BF-EE62695910F0}"/>
                </a:ext>
              </a:extLst>
            </p:cNvPr>
            <p:cNvSpPr>
              <a:spLocks noChangeShapeType="1"/>
            </p:cNvSpPr>
            <p:nvPr/>
          </p:nvSpPr>
          <p:spPr bwMode="auto">
            <a:xfrm>
              <a:off x="3771" y="1833"/>
              <a:ext cx="273" cy="7"/>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5" name="Rectangle 13" descr="羊皮纸">
              <a:extLst>
                <a:ext uri="{FF2B5EF4-FFF2-40B4-BE49-F238E27FC236}">
                  <a16:creationId xmlns:a16="http://schemas.microsoft.com/office/drawing/2014/main" id="{FF42FB5D-F339-46F2-83A6-02923029599E}"/>
                </a:ext>
              </a:extLst>
            </p:cNvPr>
            <p:cNvSpPr>
              <a:spLocks noChangeArrowheads="1"/>
            </p:cNvSpPr>
            <p:nvPr/>
          </p:nvSpPr>
          <p:spPr bwMode="auto">
            <a:xfrm>
              <a:off x="1312" y="1060"/>
              <a:ext cx="840" cy="318"/>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7006" name="Rectangle 14" descr="羊皮纸">
              <a:extLst>
                <a:ext uri="{FF2B5EF4-FFF2-40B4-BE49-F238E27FC236}">
                  <a16:creationId xmlns:a16="http://schemas.microsoft.com/office/drawing/2014/main" id="{A48F4FF6-3DAF-4FB7-ACE0-9AFE4869F0D3}"/>
                </a:ext>
              </a:extLst>
            </p:cNvPr>
            <p:cNvSpPr>
              <a:spLocks noChangeArrowheads="1"/>
            </p:cNvSpPr>
            <p:nvPr/>
          </p:nvSpPr>
          <p:spPr bwMode="auto">
            <a:xfrm>
              <a:off x="3498" y="1060"/>
              <a:ext cx="840" cy="318"/>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7007" name="Rectangle 15" descr="羊皮纸">
              <a:extLst>
                <a:ext uri="{FF2B5EF4-FFF2-40B4-BE49-F238E27FC236}">
                  <a16:creationId xmlns:a16="http://schemas.microsoft.com/office/drawing/2014/main" id="{1962F972-9A7D-4E5E-B580-298052F94DB1}"/>
                </a:ext>
              </a:extLst>
            </p:cNvPr>
            <p:cNvSpPr>
              <a:spLocks noChangeArrowheads="1"/>
            </p:cNvSpPr>
            <p:nvPr/>
          </p:nvSpPr>
          <p:spPr bwMode="auto">
            <a:xfrm>
              <a:off x="2504" y="459"/>
              <a:ext cx="840" cy="318"/>
            </a:xfrm>
            <a:prstGeom prst="rect">
              <a:avLst/>
            </a:prstGeom>
            <a:blipFill dpi="0" rotWithShape="0">
              <a:blip r:embed="rId2"/>
              <a:srcRect/>
              <a:tile tx="0" ty="0" sx="100000" sy="100000" flip="none" algn="tl"/>
            </a:blipFill>
            <a:ln w="25400">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597008" name="Text Box 16">
              <a:extLst>
                <a:ext uri="{FF2B5EF4-FFF2-40B4-BE49-F238E27FC236}">
                  <a16:creationId xmlns:a16="http://schemas.microsoft.com/office/drawing/2014/main" id="{602DEDCB-1482-4A73-A797-C5967456D748}"/>
                </a:ext>
              </a:extLst>
            </p:cNvPr>
            <p:cNvSpPr txBox="1">
              <a:spLocks noChangeArrowheads="1"/>
            </p:cNvSpPr>
            <p:nvPr/>
          </p:nvSpPr>
          <p:spPr bwMode="auto">
            <a:xfrm>
              <a:off x="1312" y="1037"/>
              <a:ext cx="3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18 </a:t>
              </a:r>
              <a:endParaRPr kumimoji="1" lang="en-US" altLang="zh-CN" sz="2400">
                <a:solidFill>
                  <a:srgbClr val="CC3300"/>
                </a:solidFill>
                <a:ea typeface="宋体" panose="02010600030101010101" pitchFamily="2" charset="-122"/>
              </a:endParaRPr>
            </a:p>
          </p:txBody>
        </p:sp>
        <p:sp>
          <p:nvSpPr>
            <p:cNvPr id="597009" name="Line 17">
              <a:extLst>
                <a:ext uri="{FF2B5EF4-FFF2-40B4-BE49-F238E27FC236}">
                  <a16:creationId xmlns:a16="http://schemas.microsoft.com/office/drawing/2014/main" id="{5AE46D41-69F5-447F-B4D4-65B4F4D2D0B4}"/>
                </a:ext>
              </a:extLst>
            </p:cNvPr>
            <p:cNvSpPr>
              <a:spLocks noChangeShapeType="1"/>
            </p:cNvSpPr>
            <p:nvPr/>
          </p:nvSpPr>
          <p:spPr bwMode="auto">
            <a:xfrm flipH="1">
              <a:off x="851" y="1287"/>
              <a:ext cx="508" cy="41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0" name="Line 18">
              <a:extLst>
                <a:ext uri="{FF2B5EF4-FFF2-40B4-BE49-F238E27FC236}">
                  <a16:creationId xmlns:a16="http://schemas.microsoft.com/office/drawing/2014/main" id="{B41575CF-B19F-42B8-9869-43D2B3588798}"/>
                </a:ext>
              </a:extLst>
            </p:cNvPr>
            <p:cNvSpPr>
              <a:spLocks noChangeShapeType="1"/>
            </p:cNvSpPr>
            <p:nvPr/>
          </p:nvSpPr>
          <p:spPr bwMode="auto">
            <a:xfrm>
              <a:off x="1598" y="1295"/>
              <a:ext cx="375" cy="40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1" name="Line 19">
              <a:extLst>
                <a:ext uri="{FF2B5EF4-FFF2-40B4-BE49-F238E27FC236}">
                  <a16:creationId xmlns:a16="http://schemas.microsoft.com/office/drawing/2014/main" id="{559CD067-38FA-4A6E-A3BF-3AA63BB221F6}"/>
                </a:ext>
              </a:extLst>
            </p:cNvPr>
            <p:cNvSpPr>
              <a:spLocks noChangeShapeType="1"/>
            </p:cNvSpPr>
            <p:nvPr/>
          </p:nvSpPr>
          <p:spPr bwMode="auto">
            <a:xfrm flipH="1">
              <a:off x="3124" y="1295"/>
              <a:ext cx="423" cy="40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2" name="Line 20">
              <a:extLst>
                <a:ext uri="{FF2B5EF4-FFF2-40B4-BE49-F238E27FC236}">
                  <a16:creationId xmlns:a16="http://schemas.microsoft.com/office/drawing/2014/main" id="{3712FBA7-D74C-40C0-9620-64F854B0D36D}"/>
                </a:ext>
              </a:extLst>
            </p:cNvPr>
            <p:cNvSpPr>
              <a:spLocks noChangeShapeType="1"/>
            </p:cNvSpPr>
            <p:nvPr/>
          </p:nvSpPr>
          <p:spPr bwMode="auto">
            <a:xfrm>
              <a:off x="521" y="1833"/>
              <a:ext cx="187"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3" name="Line 21">
              <a:extLst>
                <a:ext uri="{FF2B5EF4-FFF2-40B4-BE49-F238E27FC236}">
                  <a16:creationId xmlns:a16="http://schemas.microsoft.com/office/drawing/2014/main" id="{DEEC51EE-FCC7-4EB6-8567-3392E25F8385}"/>
                </a:ext>
              </a:extLst>
            </p:cNvPr>
            <p:cNvSpPr>
              <a:spLocks noChangeShapeType="1"/>
            </p:cNvSpPr>
            <p:nvPr/>
          </p:nvSpPr>
          <p:spPr bwMode="auto">
            <a:xfrm flipH="1">
              <a:off x="1549" y="717"/>
              <a:ext cx="1026" cy="35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4" name="Text Box 22">
              <a:extLst>
                <a:ext uri="{FF2B5EF4-FFF2-40B4-BE49-F238E27FC236}">
                  <a16:creationId xmlns:a16="http://schemas.microsoft.com/office/drawing/2014/main" id="{5653AAA4-A207-4963-8780-5BE00CB2D758}"/>
                </a:ext>
              </a:extLst>
            </p:cNvPr>
            <p:cNvSpPr txBox="1">
              <a:spLocks noChangeArrowheads="1"/>
            </p:cNvSpPr>
            <p:nvPr/>
          </p:nvSpPr>
          <p:spPr bwMode="auto">
            <a:xfrm>
              <a:off x="2520" y="436"/>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23</a:t>
              </a:r>
              <a:endParaRPr kumimoji="1" lang="en-US" altLang="zh-CN" sz="2400">
                <a:solidFill>
                  <a:srgbClr val="CC3300"/>
                </a:solidFill>
                <a:ea typeface="宋体" panose="02010600030101010101" pitchFamily="2" charset="-122"/>
              </a:endParaRPr>
            </a:p>
          </p:txBody>
        </p:sp>
        <p:sp>
          <p:nvSpPr>
            <p:cNvPr id="597015" name="Line 23">
              <a:extLst>
                <a:ext uri="{FF2B5EF4-FFF2-40B4-BE49-F238E27FC236}">
                  <a16:creationId xmlns:a16="http://schemas.microsoft.com/office/drawing/2014/main" id="{C7476922-E5D0-4A39-A18A-D50201258AB6}"/>
                </a:ext>
              </a:extLst>
            </p:cNvPr>
            <p:cNvSpPr>
              <a:spLocks noChangeShapeType="1"/>
            </p:cNvSpPr>
            <p:nvPr/>
          </p:nvSpPr>
          <p:spPr bwMode="auto">
            <a:xfrm>
              <a:off x="2774" y="717"/>
              <a:ext cx="889" cy="34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6" name="Text Box 24">
              <a:extLst>
                <a:ext uri="{FF2B5EF4-FFF2-40B4-BE49-F238E27FC236}">
                  <a16:creationId xmlns:a16="http://schemas.microsoft.com/office/drawing/2014/main" id="{6F74C15E-D57E-49BC-8531-F3FEEA4BAE73}"/>
                </a:ext>
              </a:extLst>
            </p:cNvPr>
            <p:cNvSpPr txBox="1">
              <a:spLocks noChangeArrowheads="1"/>
            </p:cNvSpPr>
            <p:nvPr/>
          </p:nvSpPr>
          <p:spPr bwMode="auto">
            <a:xfrm>
              <a:off x="3513" y="1037"/>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rgbClr val="CC3300"/>
                  </a:solidFill>
                  <a:latin typeface="Arial Narrow" panose="020B0606020202030204" pitchFamily="34" charset="0"/>
                  <a:ea typeface="宋体" panose="02010600030101010101" pitchFamily="2" charset="-122"/>
                </a:rPr>
                <a:t>33</a:t>
              </a:r>
              <a:endParaRPr kumimoji="1" lang="en-US" altLang="zh-CN" sz="2400">
                <a:solidFill>
                  <a:srgbClr val="CC3300"/>
                </a:solidFill>
                <a:ea typeface="宋体" panose="02010600030101010101" pitchFamily="2" charset="-122"/>
              </a:endParaRPr>
            </a:p>
          </p:txBody>
        </p:sp>
        <p:sp>
          <p:nvSpPr>
            <p:cNvPr id="597017" name="Line 25">
              <a:extLst>
                <a:ext uri="{FF2B5EF4-FFF2-40B4-BE49-F238E27FC236}">
                  <a16:creationId xmlns:a16="http://schemas.microsoft.com/office/drawing/2014/main" id="{5E5FE0E6-E3FE-4F51-BE4C-7BBDD43E2CB2}"/>
                </a:ext>
              </a:extLst>
            </p:cNvPr>
            <p:cNvSpPr>
              <a:spLocks noChangeShapeType="1"/>
            </p:cNvSpPr>
            <p:nvPr/>
          </p:nvSpPr>
          <p:spPr bwMode="auto">
            <a:xfrm>
              <a:off x="3811" y="1287"/>
              <a:ext cx="369" cy="41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7056" name="Group 64">
              <a:extLst>
                <a:ext uri="{FF2B5EF4-FFF2-40B4-BE49-F238E27FC236}">
                  <a16:creationId xmlns:a16="http://schemas.microsoft.com/office/drawing/2014/main" id="{1AE17BFA-14CE-4272-AC1C-86F7403DFA95}"/>
                </a:ext>
              </a:extLst>
            </p:cNvPr>
            <p:cNvGrpSpPr>
              <a:grpSpLocks/>
            </p:cNvGrpSpPr>
            <p:nvPr/>
          </p:nvGrpSpPr>
          <p:grpSpPr bwMode="auto">
            <a:xfrm>
              <a:off x="863" y="1968"/>
              <a:ext cx="3644" cy="192"/>
              <a:chOff x="733" y="1870"/>
              <a:chExt cx="3748" cy="203"/>
            </a:xfrm>
          </p:grpSpPr>
          <p:sp>
            <p:nvSpPr>
              <p:cNvPr id="597036" name="Line 44">
                <a:extLst>
                  <a:ext uri="{FF2B5EF4-FFF2-40B4-BE49-F238E27FC236}">
                    <a16:creationId xmlns:a16="http://schemas.microsoft.com/office/drawing/2014/main" id="{297B1BB9-C170-46C5-AEDC-11E1E4CF19DF}"/>
                  </a:ext>
                </a:extLst>
              </p:cNvPr>
              <p:cNvSpPr>
                <a:spLocks noChangeShapeType="1"/>
              </p:cNvSpPr>
              <p:nvPr/>
            </p:nvSpPr>
            <p:spPr bwMode="auto">
              <a:xfrm flipH="1">
                <a:off x="733" y="1874"/>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37" name="Line 45">
                <a:extLst>
                  <a:ext uri="{FF2B5EF4-FFF2-40B4-BE49-F238E27FC236}">
                    <a16:creationId xmlns:a16="http://schemas.microsoft.com/office/drawing/2014/main" id="{4911B23B-48CB-4CCA-8B30-F9C4CA594995}"/>
                  </a:ext>
                </a:extLst>
              </p:cNvPr>
              <p:cNvSpPr>
                <a:spLocks noChangeShapeType="1"/>
              </p:cNvSpPr>
              <p:nvPr/>
            </p:nvSpPr>
            <p:spPr bwMode="auto">
              <a:xfrm flipH="1">
                <a:off x="994" y="1879"/>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38" name="Line 46">
                <a:extLst>
                  <a:ext uri="{FF2B5EF4-FFF2-40B4-BE49-F238E27FC236}">
                    <a16:creationId xmlns:a16="http://schemas.microsoft.com/office/drawing/2014/main" id="{56985F03-60C1-49EE-8A45-9C758BE99443}"/>
                  </a:ext>
                </a:extLst>
              </p:cNvPr>
              <p:cNvSpPr>
                <a:spLocks noChangeShapeType="1"/>
              </p:cNvSpPr>
              <p:nvPr/>
            </p:nvSpPr>
            <p:spPr bwMode="auto">
              <a:xfrm flipH="1">
                <a:off x="1897" y="1870"/>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39" name="Line 47">
                <a:extLst>
                  <a:ext uri="{FF2B5EF4-FFF2-40B4-BE49-F238E27FC236}">
                    <a16:creationId xmlns:a16="http://schemas.microsoft.com/office/drawing/2014/main" id="{F31A6B9D-A57C-4D67-A579-6FAE9292CDCA}"/>
                  </a:ext>
                </a:extLst>
              </p:cNvPr>
              <p:cNvSpPr>
                <a:spLocks noChangeShapeType="1"/>
              </p:cNvSpPr>
              <p:nvPr/>
            </p:nvSpPr>
            <p:spPr bwMode="auto">
              <a:xfrm flipH="1">
                <a:off x="3020" y="1870"/>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0" name="Line 48">
                <a:extLst>
                  <a:ext uri="{FF2B5EF4-FFF2-40B4-BE49-F238E27FC236}">
                    <a16:creationId xmlns:a16="http://schemas.microsoft.com/office/drawing/2014/main" id="{21859DE6-52C1-468B-AE4C-6142397B7F56}"/>
                  </a:ext>
                </a:extLst>
              </p:cNvPr>
              <p:cNvSpPr>
                <a:spLocks noChangeShapeType="1"/>
              </p:cNvSpPr>
              <p:nvPr/>
            </p:nvSpPr>
            <p:spPr bwMode="auto">
              <a:xfrm flipH="1">
                <a:off x="3272" y="1875"/>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1" name="Line 49">
                <a:extLst>
                  <a:ext uri="{FF2B5EF4-FFF2-40B4-BE49-F238E27FC236}">
                    <a16:creationId xmlns:a16="http://schemas.microsoft.com/office/drawing/2014/main" id="{917D2486-A0F1-4F60-B73F-E86086DB57A1}"/>
                  </a:ext>
                </a:extLst>
              </p:cNvPr>
              <p:cNvSpPr>
                <a:spLocks noChangeShapeType="1"/>
              </p:cNvSpPr>
              <p:nvPr/>
            </p:nvSpPr>
            <p:spPr bwMode="auto">
              <a:xfrm flipH="1">
                <a:off x="4166" y="1875"/>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2" name="Line 50">
                <a:extLst>
                  <a:ext uri="{FF2B5EF4-FFF2-40B4-BE49-F238E27FC236}">
                    <a16:creationId xmlns:a16="http://schemas.microsoft.com/office/drawing/2014/main" id="{43096467-92FA-4730-BE19-2D7495EBF386}"/>
                  </a:ext>
                </a:extLst>
              </p:cNvPr>
              <p:cNvSpPr>
                <a:spLocks noChangeShapeType="1"/>
              </p:cNvSpPr>
              <p:nvPr/>
            </p:nvSpPr>
            <p:spPr bwMode="auto">
              <a:xfrm flipH="1">
                <a:off x="4481" y="1871"/>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3" name="Line 51">
                <a:extLst>
                  <a:ext uri="{FF2B5EF4-FFF2-40B4-BE49-F238E27FC236}">
                    <a16:creationId xmlns:a16="http://schemas.microsoft.com/office/drawing/2014/main" id="{8B77B5FB-242D-4328-85DC-DC72136CEA28}"/>
                  </a:ext>
                </a:extLst>
              </p:cNvPr>
              <p:cNvSpPr>
                <a:spLocks noChangeShapeType="1"/>
              </p:cNvSpPr>
              <p:nvPr/>
            </p:nvSpPr>
            <p:spPr bwMode="auto">
              <a:xfrm flipH="1">
                <a:off x="2401" y="1872"/>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7044" name="Line 52">
                <a:extLst>
                  <a:ext uri="{FF2B5EF4-FFF2-40B4-BE49-F238E27FC236}">
                    <a16:creationId xmlns:a16="http://schemas.microsoft.com/office/drawing/2014/main" id="{E2036FB4-8945-4F2F-8363-1E0348773F7B}"/>
                  </a:ext>
                </a:extLst>
              </p:cNvPr>
              <p:cNvSpPr>
                <a:spLocks noChangeShapeType="1"/>
              </p:cNvSpPr>
              <p:nvPr/>
            </p:nvSpPr>
            <p:spPr bwMode="auto">
              <a:xfrm flipH="1">
                <a:off x="2150" y="1876"/>
                <a:ext cx="0" cy="194"/>
              </a:xfrm>
              <a:prstGeom prst="line">
                <a:avLst/>
              </a:prstGeom>
              <a:noFill/>
              <a:ln w="28575">
                <a:solidFill>
                  <a:srgbClr val="000099"/>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97033" name="AutoShape 41" descr="新闻纸">
              <a:extLst>
                <a:ext uri="{FF2B5EF4-FFF2-40B4-BE49-F238E27FC236}">
                  <a16:creationId xmlns:a16="http://schemas.microsoft.com/office/drawing/2014/main" id="{A3BE042F-054E-407C-B6AC-A02C6107967A}"/>
                </a:ext>
              </a:extLst>
            </p:cNvPr>
            <p:cNvSpPr>
              <a:spLocks noChangeArrowheads="1"/>
            </p:cNvSpPr>
            <p:nvPr/>
          </p:nvSpPr>
          <p:spPr bwMode="auto">
            <a:xfrm>
              <a:off x="4643" y="733"/>
              <a:ext cx="768" cy="336"/>
            </a:xfrm>
            <a:prstGeom prst="wedgeRectCallout">
              <a:avLst>
                <a:gd name="adj1" fmla="val -242056"/>
                <a:gd name="adj2" fmla="val 257440"/>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b="1">
                <a:ea typeface="宋体" panose="02010600030101010101" pitchFamily="2" charset="-122"/>
              </a:endParaRPr>
            </a:p>
          </p:txBody>
        </p:sp>
        <p:sp>
          <p:nvSpPr>
            <p:cNvPr id="597034" name="Text Box 42">
              <a:extLst>
                <a:ext uri="{FF2B5EF4-FFF2-40B4-BE49-F238E27FC236}">
                  <a16:creationId xmlns:a16="http://schemas.microsoft.com/office/drawing/2014/main" id="{695C6A67-346A-4712-9D13-97FB58328E73}"/>
                </a:ext>
              </a:extLst>
            </p:cNvPr>
            <p:cNvSpPr txBox="1">
              <a:spLocks noChangeArrowheads="1"/>
            </p:cNvSpPr>
            <p:nvPr/>
          </p:nvSpPr>
          <p:spPr bwMode="auto">
            <a:xfrm>
              <a:off x="4668" y="754"/>
              <a:ext cx="7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a:t>删除</a:t>
              </a:r>
              <a:r>
                <a:rPr kumimoji="1" lang="en-US" altLang="zh-CN" sz="2600" b="1">
                  <a:ea typeface="楷体_GB2312" panose="02010609030101010101" pitchFamily="49" charset="-122"/>
                </a:rPr>
                <a:t>23</a:t>
              </a:r>
              <a:endParaRPr kumimoji="1" lang="en-US" altLang="zh-CN" sz="2600" b="1">
                <a:ea typeface="宋体" panose="02010600030101010101" pitchFamily="2" charset="-122"/>
              </a:endParaRPr>
            </a:p>
          </p:txBody>
        </p:sp>
      </p:gr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49688C6-3E52-4FF2-8AF0-EEFA72963ABB}"/>
              </a:ext>
            </a:extLst>
          </p:cNvPr>
          <p:cNvSpPr>
            <a:spLocks noGrp="1"/>
          </p:cNvSpPr>
          <p:nvPr>
            <p:ph type="sldNum" sz="quarter" idx="11"/>
          </p:nvPr>
        </p:nvSpPr>
        <p:spPr/>
        <p:txBody>
          <a:bodyPr/>
          <a:lstStyle/>
          <a:p>
            <a:fld id="{64C246D9-DE14-44C5-8518-0A74FE55B920}" type="slidenum">
              <a:rPr lang="en-US" altLang="zh-CN"/>
              <a:pPr/>
              <a:t>194</a:t>
            </a:fld>
            <a:endParaRPr lang="en-US" altLang="zh-CN"/>
          </a:p>
        </p:txBody>
      </p:sp>
      <p:sp>
        <p:nvSpPr>
          <p:cNvPr id="861186" name="Rectangle 2">
            <a:extLst>
              <a:ext uri="{FF2B5EF4-FFF2-40B4-BE49-F238E27FC236}">
                <a16:creationId xmlns:a16="http://schemas.microsoft.com/office/drawing/2014/main" id="{619AEE52-5733-4363-BCD9-52C78E998A69}"/>
              </a:ext>
            </a:extLst>
          </p:cNvPr>
          <p:cNvSpPr>
            <a:spLocks noGrp="1" noChangeArrowheads="1"/>
          </p:cNvSpPr>
          <p:nvPr>
            <p:ph type="title"/>
          </p:nvPr>
        </p:nvSpPr>
        <p:spPr>
          <a:xfrm>
            <a:off x="457200" y="457200"/>
            <a:ext cx="8229600" cy="919163"/>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VSAM</a:t>
            </a:r>
            <a:r>
              <a:rPr lang="zh-CN" altLang="en-US" sz="4000" b="1">
                <a:solidFill>
                  <a:schemeClr val="tx2"/>
                </a:solidFill>
                <a:latin typeface="华文新魏" panose="02010800040101010101" pitchFamily="2" charset="-122"/>
                <a:ea typeface="华文新魏" panose="02010800040101010101" pitchFamily="2" charset="-122"/>
              </a:rPr>
              <a:t>（虚拟存储存取方法）</a:t>
            </a:r>
            <a:r>
              <a:rPr lang="zh-CN" altLang="en-US"/>
              <a:t>  </a:t>
            </a:r>
          </a:p>
        </p:txBody>
      </p:sp>
      <p:sp>
        <p:nvSpPr>
          <p:cNvPr id="861187" name="Rectangle 3">
            <a:extLst>
              <a:ext uri="{FF2B5EF4-FFF2-40B4-BE49-F238E27FC236}">
                <a16:creationId xmlns:a16="http://schemas.microsoft.com/office/drawing/2014/main" id="{845A6C2C-3EC0-4E78-B56C-3B7C58082E72}"/>
              </a:ext>
            </a:extLst>
          </p:cNvPr>
          <p:cNvSpPr>
            <a:spLocks noGrp="1" noChangeArrowheads="1"/>
          </p:cNvSpPr>
          <p:nvPr>
            <p:ph type="body" idx="1"/>
          </p:nvPr>
        </p:nvSpPr>
        <p:spPr>
          <a:xfrm>
            <a:off x="457200" y="1304925"/>
            <a:ext cx="8110538" cy="4968875"/>
          </a:xfrm>
        </p:spPr>
        <p:txBody>
          <a:bodyPr/>
          <a:lstStyle/>
          <a:p>
            <a:pPr>
              <a:lnSpc>
                <a:spcPct val="110000"/>
              </a:lnSpc>
              <a:buClr>
                <a:srgbClr val="800080"/>
              </a:buClr>
              <a:buSzPct val="50000"/>
            </a:pPr>
            <a:r>
              <a:rPr lang="en-US" altLang="zh-CN" sz="3000" b="1">
                <a:latin typeface="Times New Roman" panose="02020603050405020304" pitchFamily="18" charset="0"/>
                <a:ea typeface="仿宋_GB2312" pitchFamily="49" charset="-122"/>
              </a:rPr>
              <a:t>VSAM </a:t>
            </a:r>
            <a:r>
              <a:rPr lang="zh-CN" altLang="en-US" sz="3000" b="1">
                <a:latin typeface="Times New Roman" panose="02020603050405020304" pitchFamily="18" charset="0"/>
                <a:ea typeface="仿宋_GB2312" pitchFamily="49" charset="-122"/>
              </a:rPr>
              <a:t>是一种索引顺序文件的组织，是</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树应用的一个典型的例子。</a:t>
            </a:r>
          </a:p>
          <a:p>
            <a:pPr>
              <a:lnSpc>
                <a:spcPct val="110000"/>
              </a:lnSpc>
              <a:buClr>
                <a:srgbClr val="800080"/>
              </a:buClr>
              <a:buSzPct val="50000"/>
            </a:pPr>
            <a:r>
              <a:rPr lang="en-US" altLang="zh-CN" sz="3000" b="1">
                <a:latin typeface="Times New Roman" panose="02020603050405020304" pitchFamily="18" charset="0"/>
                <a:ea typeface="仿宋_GB2312" pitchFamily="49" charset="-122"/>
              </a:rPr>
              <a:t>VSAM </a:t>
            </a:r>
            <a:r>
              <a:rPr lang="zh-CN" altLang="en-US" sz="3000" b="1">
                <a:latin typeface="Times New Roman" panose="02020603050405020304" pitchFamily="18" charset="0"/>
                <a:ea typeface="仿宋_GB2312" pitchFamily="49" charset="-122"/>
              </a:rPr>
              <a:t>文件结构由三部分组成：索引集、顺序集和数据集。</a:t>
            </a:r>
          </a:p>
          <a:p>
            <a:pPr>
              <a:lnSpc>
                <a:spcPct val="110000"/>
              </a:lnSpc>
              <a:buClr>
                <a:srgbClr val="800080"/>
              </a:buClr>
              <a:buSzPct val="50000"/>
            </a:pPr>
            <a:r>
              <a:rPr lang="en-US" altLang="zh-CN" sz="3000" b="1">
                <a:latin typeface="Times New Roman" panose="02020603050405020304" pitchFamily="18" charset="0"/>
                <a:ea typeface="仿宋_GB2312" pitchFamily="49" charset="-122"/>
              </a:rPr>
              <a:t>VSAM</a:t>
            </a:r>
            <a:r>
              <a:rPr lang="zh-CN" altLang="en-US" sz="3000" b="1">
                <a:latin typeface="Times New Roman" panose="02020603050405020304" pitchFamily="18" charset="0"/>
                <a:ea typeface="仿宋_GB2312" pitchFamily="49" charset="-122"/>
              </a:rPr>
              <a:t>文件的数据集由一系列逻辑划分出来的控制区域</a:t>
            </a:r>
            <a:r>
              <a:rPr lang="en-US" altLang="zh-CN" sz="3000" b="1">
                <a:latin typeface="Times New Roman" panose="02020603050405020304" pitchFamily="18" charset="0"/>
                <a:ea typeface="仿宋_GB2312" pitchFamily="49" charset="-122"/>
              </a:rPr>
              <a:t>(Control Area, CA)</a:t>
            </a:r>
            <a:r>
              <a:rPr lang="zh-CN" altLang="en-US" sz="3000" b="1">
                <a:latin typeface="Times New Roman" panose="02020603050405020304" pitchFamily="18" charset="0"/>
                <a:ea typeface="仿宋_GB2312" pitchFamily="49" charset="-122"/>
              </a:rPr>
              <a:t>组成。</a:t>
            </a:r>
            <a:r>
              <a:rPr lang="en-US" altLang="zh-CN" sz="3000" b="1">
                <a:latin typeface="Times New Roman" panose="02020603050405020304" pitchFamily="18" charset="0"/>
                <a:ea typeface="仿宋_GB2312" pitchFamily="49" charset="-122"/>
              </a:rPr>
              <a:t>CA</a:t>
            </a:r>
            <a:r>
              <a:rPr lang="zh-CN" altLang="en-US" sz="3000" b="1">
                <a:latin typeface="Times New Roman" panose="02020603050405020304" pitchFamily="18" charset="0"/>
                <a:ea typeface="仿宋_GB2312" pitchFamily="49" charset="-122"/>
              </a:rPr>
              <a:t>又可细分为若干控制区间</a:t>
            </a:r>
            <a:r>
              <a:rPr lang="en-US" altLang="zh-CN" sz="3000" b="1">
                <a:latin typeface="Times New Roman" panose="02020603050405020304" pitchFamily="18" charset="0"/>
                <a:ea typeface="仿宋_GB2312" pitchFamily="49" charset="-122"/>
              </a:rPr>
              <a:t>(Control Interval, CI)</a:t>
            </a:r>
            <a:r>
              <a:rPr lang="zh-CN" altLang="en-US" sz="3000" b="1">
                <a:latin typeface="Times New Roman" panose="02020603050405020304" pitchFamily="18" charset="0"/>
                <a:ea typeface="仿宋_GB2312" pitchFamily="49" charset="-122"/>
              </a:rPr>
              <a:t>。</a:t>
            </a:r>
          </a:p>
          <a:p>
            <a:pPr>
              <a:lnSpc>
                <a:spcPct val="110000"/>
              </a:lnSpc>
              <a:buClr>
                <a:srgbClr val="800080"/>
              </a:buClr>
              <a:buSzPct val="50000"/>
            </a:pPr>
            <a:r>
              <a:rPr lang="en-US" altLang="zh-CN" sz="3000" b="1">
                <a:latin typeface="Times New Roman" panose="02020603050405020304" pitchFamily="18" charset="0"/>
                <a:ea typeface="仿宋_GB2312" pitchFamily="49" charset="-122"/>
              </a:rPr>
              <a:t>CI</a:t>
            </a:r>
            <a:r>
              <a:rPr lang="zh-CN" altLang="en-US" sz="3000" b="1">
                <a:latin typeface="Times New Roman" panose="02020603050405020304" pitchFamily="18" charset="0"/>
                <a:ea typeface="仿宋_GB2312" pitchFamily="49" charset="-122"/>
              </a:rPr>
              <a:t>是一次磁盘读写的单位，可存放若干逻辑记录。</a:t>
            </a:r>
            <a:r>
              <a:rPr lang="en-US" altLang="zh-CN" sz="3000" b="1">
                <a:latin typeface="Times New Roman" panose="02020603050405020304" pitchFamily="18" charset="0"/>
                <a:ea typeface="仿宋_GB2312" pitchFamily="49" charset="-122"/>
              </a:rPr>
              <a:t>CI</a:t>
            </a:r>
            <a:r>
              <a:rPr lang="zh-CN" altLang="en-US" sz="3000" b="1">
                <a:latin typeface="Times New Roman" panose="02020603050405020304" pitchFamily="18" charset="0"/>
                <a:ea typeface="仿宋_GB2312" pitchFamily="49" charset="-122"/>
              </a:rPr>
              <a:t>的组织方式如下： </a:t>
            </a: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a:extLst>
              <a:ext uri="{FF2B5EF4-FFF2-40B4-BE49-F238E27FC236}">
                <a16:creationId xmlns:a16="http://schemas.microsoft.com/office/drawing/2014/main" id="{F28778A0-8739-4B3D-B596-60A5CB411D8D}"/>
              </a:ext>
            </a:extLst>
          </p:cNvPr>
          <p:cNvSpPr>
            <a:spLocks noGrp="1"/>
          </p:cNvSpPr>
          <p:nvPr>
            <p:ph type="sldNum" sz="quarter" idx="11"/>
          </p:nvPr>
        </p:nvSpPr>
        <p:spPr/>
        <p:txBody>
          <a:bodyPr/>
          <a:lstStyle/>
          <a:p>
            <a:fld id="{8D7C64F7-A401-43A4-876E-5FB480E0CF6D}" type="slidenum">
              <a:rPr lang="en-US" altLang="zh-CN"/>
              <a:pPr/>
              <a:t>195</a:t>
            </a:fld>
            <a:endParaRPr lang="en-US" altLang="zh-CN"/>
          </a:p>
        </p:txBody>
      </p:sp>
      <p:sp>
        <p:nvSpPr>
          <p:cNvPr id="862213" name="Rectangle 5">
            <a:extLst>
              <a:ext uri="{FF2B5EF4-FFF2-40B4-BE49-F238E27FC236}">
                <a16:creationId xmlns:a16="http://schemas.microsoft.com/office/drawing/2014/main" id="{BA78A010-9179-4896-91BD-D6D40674339D}"/>
              </a:ext>
            </a:extLst>
          </p:cNvPr>
          <p:cNvSpPr>
            <a:spLocks noChangeArrowheads="1"/>
          </p:cNvSpPr>
          <p:nvPr/>
        </p:nvSpPr>
        <p:spPr bwMode="auto">
          <a:xfrm>
            <a:off x="2303463" y="2801938"/>
            <a:ext cx="1763712" cy="2674937"/>
          </a:xfrm>
          <a:prstGeom prst="rect">
            <a:avLst/>
          </a:prstGeom>
          <a:solidFill>
            <a:schemeClr val="fo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862259" name="Group 51">
            <a:extLst>
              <a:ext uri="{FF2B5EF4-FFF2-40B4-BE49-F238E27FC236}">
                <a16:creationId xmlns:a16="http://schemas.microsoft.com/office/drawing/2014/main" id="{2BEB585B-EC31-4AAA-B407-4441C5CA594C}"/>
              </a:ext>
            </a:extLst>
          </p:cNvPr>
          <p:cNvGrpSpPr>
            <a:grpSpLocks/>
          </p:cNvGrpSpPr>
          <p:nvPr/>
        </p:nvGrpSpPr>
        <p:grpSpPr bwMode="auto">
          <a:xfrm>
            <a:off x="4427538" y="3068638"/>
            <a:ext cx="1987550" cy="2228850"/>
            <a:chOff x="2789" y="1933"/>
            <a:chExt cx="1252" cy="1404"/>
          </a:xfrm>
        </p:grpSpPr>
        <p:sp>
          <p:nvSpPr>
            <p:cNvPr id="862227" name="Rectangle 19">
              <a:extLst>
                <a:ext uri="{FF2B5EF4-FFF2-40B4-BE49-F238E27FC236}">
                  <a16:creationId xmlns:a16="http://schemas.microsoft.com/office/drawing/2014/main" id="{E290ED01-C876-45FF-965C-C14C22550748}"/>
                </a:ext>
              </a:extLst>
            </p:cNvPr>
            <p:cNvSpPr>
              <a:spLocks noChangeArrowheads="1"/>
            </p:cNvSpPr>
            <p:nvPr/>
          </p:nvSpPr>
          <p:spPr bwMode="auto">
            <a:xfrm>
              <a:off x="3109" y="2565"/>
              <a:ext cx="198"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28" name="Rectangle 20">
              <a:extLst>
                <a:ext uri="{FF2B5EF4-FFF2-40B4-BE49-F238E27FC236}">
                  <a16:creationId xmlns:a16="http://schemas.microsoft.com/office/drawing/2014/main" id="{0E3AB61E-97DF-4964-AFA5-F59F38E4E39C}"/>
                </a:ext>
              </a:extLst>
            </p:cNvPr>
            <p:cNvSpPr>
              <a:spLocks noChangeArrowheads="1"/>
            </p:cNvSpPr>
            <p:nvPr/>
          </p:nvSpPr>
          <p:spPr bwMode="auto">
            <a:xfrm>
              <a:off x="3397" y="2565"/>
              <a:ext cx="197"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29" name="Rectangle 21">
              <a:extLst>
                <a:ext uri="{FF2B5EF4-FFF2-40B4-BE49-F238E27FC236}">
                  <a16:creationId xmlns:a16="http://schemas.microsoft.com/office/drawing/2014/main" id="{659D9521-0409-485A-AD9C-3B0B9755186C}"/>
                </a:ext>
              </a:extLst>
            </p:cNvPr>
            <p:cNvSpPr>
              <a:spLocks noChangeArrowheads="1"/>
            </p:cNvSpPr>
            <p:nvPr/>
          </p:nvSpPr>
          <p:spPr bwMode="auto">
            <a:xfrm>
              <a:off x="3843" y="2565"/>
              <a:ext cx="198"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30" name="Text Box 22">
              <a:extLst>
                <a:ext uri="{FF2B5EF4-FFF2-40B4-BE49-F238E27FC236}">
                  <a16:creationId xmlns:a16="http://schemas.microsoft.com/office/drawing/2014/main" id="{6A9FE844-5883-4447-B7DC-A381E0EC864C}"/>
                </a:ext>
              </a:extLst>
            </p:cNvPr>
            <p:cNvSpPr txBox="1">
              <a:spLocks noChangeArrowheads="1"/>
            </p:cNvSpPr>
            <p:nvPr/>
          </p:nvSpPr>
          <p:spPr bwMode="auto">
            <a:xfrm>
              <a:off x="3564" y="2702"/>
              <a:ext cx="405"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b="1">
                  <a:latin typeface="Arial" panose="020B0604020202020204" pitchFamily="34" charset="0"/>
                  <a:ea typeface="宋体" panose="02010600030101010101" pitchFamily="2" charset="-122"/>
                </a:rPr>
                <a:t>…</a:t>
              </a:r>
              <a:endParaRPr lang="en-US" altLang="zh-CN" sz="2400" b="1"/>
            </a:p>
          </p:txBody>
        </p:sp>
        <p:sp>
          <p:nvSpPr>
            <p:cNvPr id="862231" name="Rectangle 23">
              <a:extLst>
                <a:ext uri="{FF2B5EF4-FFF2-40B4-BE49-F238E27FC236}">
                  <a16:creationId xmlns:a16="http://schemas.microsoft.com/office/drawing/2014/main" id="{E804A08F-601F-4EAC-BB47-29F253740F8C}"/>
                </a:ext>
              </a:extLst>
            </p:cNvPr>
            <p:cNvSpPr>
              <a:spLocks noChangeArrowheads="1"/>
            </p:cNvSpPr>
            <p:nvPr/>
          </p:nvSpPr>
          <p:spPr bwMode="auto">
            <a:xfrm>
              <a:off x="3135" y="1933"/>
              <a:ext cx="873" cy="333"/>
            </a:xfrm>
            <a:prstGeom prst="rect">
              <a:avLst/>
            </a:prstGeom>
            <a:solidFill>
              <a:srgbClr val="FFFF66"/>
            </a:solid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32" name="Line 24">
              <a:extLst>
                <a:ext uri="{FF2B5EF4-FFF2-40B4-BE49-F238E27FC236}">
                  <a16:creationId xmlns:a16="http://schemas.microsoft.com/office/drawing/2014/main" id="{E314234D-A226-4544-B5CE-8D2A062DE89A}"/>
                </a:ext>
              </a:extLst>
            </p:cNvPr>
            <p:cNvSpPr>
              <a:spLocks noChangeShapeType="1"/>
            </p:cNvSpPr>
            <p:nvPr/>
          </p:nvSpPr>
          <p:spPr bwMode="auto">
            <a:xfrm flipH="1">
              <a:off x="3208" y="2266"/>
              <a:ext cx="66"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33" name="Line 25">
              <a:extLst>
                <a:ext uri="{FF2B5EF4-FFF2-40B4-BE49-F238E27FC236}">
                  <a16:creationId xmlns:a16="http://schemas.microsoft.com/office/drawing/2014/main" id="{4FFC60FD-08AA-4708-8213-ECA433CEBC0F}"/>
                </a:ext>
              </a:extLst>
            </p:cNvPr>
            <p:cNvSpPr>
              <a:spLocks noChangeShapeType="1"/>
            </p:cNvSpPr>
            <p:nvPr/>
          </p:nvSpPr>
          <p:spPr bwMode="auto">
            <a:xfrm flipH="1">
              <a:off x="3471" y="2266"/>
              <a:ext cx="49"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34" name="Line 26">
              <a:extLst>
                <a:ext uri="{FF2B5EF4-FFF2-40B4-BE49-F238E27FC236}">
                  <a16:creationId xmlns:a16="http://schemas.microsoft.com/office/drawing/2014/main" id="{AD0BCCC1-DB76-4DBC-8AD0-4874CA603483}"/>
                </a:ext>
              </a:extLst>
            </p:cNvPr>
            <p:cNvSpPr>
              <a:spLocks noChangeShapeType="1"/>
            </p:cNvSpPr>
            <p:nvPr/>
          </p:nvSpPr>
          <p:spPr bwMode="auto">
            <a:xfrm>
              <a:off x="3882" y="2266"/>
              <a:ext cx="66"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35" name="Line 27">
              <a:extLst>
                <a:ext uri="{FF2B5EF4-FFF2-40B4-BE49-F238E27FC236}">
                  <a16:creationId xmlns:a16="http://schemas.microsoft.com/office/drawing/2014/main" id="{84A0A73A-FB33-4CF1-969C-E6A4137BA8AA}"/>
                </a:ext>
              </a:extLst>
            </p:cNvPr>
            <p:cNvSpPr>
              <a:spLocks noChangeShapeType="1"/>
            </p:cNvSpPr>
            <p:nvPr/>
          </p:nvSpPr>
          <p:spPr bwMode="auto">
            <a:xfrm>
              <a:off x="2789" y="2073"/>
              <a:ext cx="330" cy="0"/>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62248" name="Line 40">
            <a:extLst>
              <a:ext uri="{FF2B5EF4-FFF2-40B4-BE49-F238E27FC236}">
                <a16:creationId xmlns:a16="http://schemas.microsoft.com/office/drawing/2014/main" id="{CD998634-DECF-4422-96BF-0E80FA16F946}"/>
              </a:ext>
            </a:extLst>
          </p:cNvPr>
          <p:cNvSpPr>
            <a:spLocks noChangeShapeType="1"/>
          </p:cNvSpPr>
          <p:nvPr/>
        </p:nvSpPr>
        <p:spPr bwMode="auto">
          <a:xfrm flipH="1">
            <a:off x="1403350" y="2352675"/>
            <a:ext cx="554038" cy="696913"/>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49" name="Line 41">
            <a:extLst>
              <a:ext uri="{FF2B5EF4-FFF2-40B4-BE49-F238E27FC236}">
                <a16:creationId xmlns:a16="http://schemas.microsoft.com/office/drawing/2014/main" id="{0D1E0995-3B7F-4D49-A167-BCD029229C51}"/>
              </a:ext>
            </a:extLst>
          </p:cNvPr>
          <p:cNvSpPr>
            <a:spLocks noChangeShapeType="1"/>
          </p:cNvSpPr>
          <p:nvPr/>
        </p:nvSpPr>
        <p:spPr bwMode="auto">
          <a:xfrm>
            <a:off x="5129213" y="2352675"/>
            <a:ext cx="554037" cy="696913"/>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50" name="Line 42">
            <a:extLst>
              <a:ext uri="{FF2B5EF4-FFF2-40B4-BE49-F238E27FC236}">
                <a16:creationId xmlns:a16="http://schemas.microsoft.com/office/drawing/2014/main" id="{10BD3C39-9F61-4B5F-843D-5A28E46F4DEC}"/>
              </a:ext>
            </a:extLst>
          </p:cNvPr>
          <p:cNvSpPr>
            <a:spLocks noChangeShapeType="1"/>
          </p:cNvSpPr>
          <p:nvPr/>
        </p:nvSpPr>
        <p:spPr bwMode="auto">
          <a:xfrm flipH="1">
            <a:off x="2876550" y="2325688"/>
            <a:ext cx="222250" cy="752475"/>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51" name="Text Box 43">
            <a:extLst>
              <a:ext uri="{FF2B5EF4-FFF2-40B4-BE49-F238E27FC236}">
                <a16:creationId xmlns:a16="http://schemas.microsoft.com/office/drawing/2014/main" id="{8AE5848F-0471-43B0-8671-7C0352E3D7A5}"/>
              </a:ext>
            </a:extLst>
          </p:cNvPr>
          <p:cNvSpPr txBox="1">
            <a:spLocks noChangeArrowheads="1"/>
          </p:cNvSpPr>
          <p:nvPr/>
        </p:nvSpPr>
        <p:spPr bwMode="auto">
          <a:xfrm>
            <a:off x="6465888" y="3068638"/>
            <a:ext cx="1314450"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600" b="1"/>
              <a:t>顺序集</a:t>
            </a:r>
          </a:p>
        </p:txBody>
      </p:sp>
      <p:sp>
        <p:nvSpPr>
          <p:cNvPr id="862252" name="Text Box 44">
            <a:extLst>
              <a:ext uri="{FF2B5EF4-FFF2-40B4-BE49-F238E27FC236}">
                <a16:creationId xmlns:a16="http://schemas.microsoft.com/office/drawing/2014/main" id="{BD841BAF-76C8-4670-AA15-225371128D36}"/>
              </a:ext>
            </a:extLst>
          </p:cNvPr>
          <p:cNvSpPr txBox="1">
            <a:spLocks noChangeArrowheads="1"/>
          </p:cNvSpPr>
          <p:nvPr/>
        </p:nvSpPr>
        <p:spPr bwMode="auto">
          <a:xfrm>
            <a:off x="6461125" y="1289050"/>
            <a:ext cx="131445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600" b="1"/>
              <a:t>索引集</a:t>
            </a:r>
          </a:p>
        </p:txBody>
      </p:sp>
      <p:sp>
        <p:nvSpPr>
          <p:cNvPr id="862253" name="Text Box 45">
            <a:extLst>
              <a:ext uri="{FF2B5EF4-FFF2-40B4-BE49-F238E27FC236}">
                <a16:creationId xmlns:a16="http://schemas.microsoft.com/office/drawing/2014/main" id="{565A35A2-027F-4E2D-820D-4D0856F4AA28}"/>
              </a:ext>
            </a:extLst>
          </p:cNvPr>
          <p:cNvSpPr txBox="1">
            <a:spLocks noChangeArrowheads="1"/>
          </p:cNvSpPr>
          <p:nvPr/>
        </p:nvSpPr>
        <p:spPr bwMode="auto">
          <a:xfrm>
            <a:off x="6489700" y="4276725"/>
            <a:ext cx="131445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600" b="1"/>
              <a:t>数据集</a:t>
            </a:r>
          </a:p>
        </p:txBody>
      </p:sp>
      <p:sp>
        <p:nvSpPr>
          <p:cNvPr id="862254" name="AutoShape 46">
            <a:extLst>
              <a:ext uri="{FF2B5EF4-FFF2-40B4-BE49-F238E27FC236}">
                <a16:creationId xmlns:a16="http://schemas.microsoft.com/office/drawing/2014/main" id="{63704001-D5E2-4197-8088-21F71F0B6653}"/>
              </a:ext>
            </a:extLst>
          </p:cNvPr>
          <p:cNvSpPr>
            <a:spLocks/>
          </p:cNvSpPr>
          <p:nvPr/>
        </p:nvSpPr>
        <p:spPr bwMode="auto">
          <a:xfrm>
            <a:off x="7642225" y="1384300"/>
            <a:ext cx="133350" cy="2044700"/>
          </a:xfrm>
          <a:prstGeom prst="rightBrace">
            <a:avLst>
              <a:gd name="adj1" fmla="val 127778"/>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55" name="Text Box 47">
            <a:extLst>
              <a:ext uri="{FF2B5EF4-FFF2-40B4-BE49-F238E27FC236}">
                <a16:creationId xmlns:a16="http://schemas.microsoft.com/office/drawing/2014/main" id="{20B6EE06-FF93-43BF-8AA1-171950C3DE6D}"/>
              </a:ext>
            </a:extLst>
          </p:cNvPr>
          <p:cNvSpPr txBox="1">
            <a:spLocks noChangeArrowheads="1"/>
          </p:cNvSpPr>
          <p:nvPr/>
        </p:nvSpPr>
        <p:spPr bwMode="auto">
          <a:xfrm>
            <a:off x="7827963" y="1908175"/>
            <a:ext cx="1316037"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600" b="1"/>
              <a:t>B+ Tree</a:t>
            </a:r>
          </a:p>
        </p:txBody>
      </p:sp>
      <p:sp>
        <p:nvSpPr>
          <p:cNvPr id="862256" name="Text Box 48">
            <a:extLst>
              <a:ext uri="{FF2B5EF4-FFF2-40B4-BE49-F238E27FC236}">
                <a16:creationId xmlns:a16="http://schemas.microsoft.com/office/drawing/2014/main" id="{E11226A5-3E54-436D-9871-5FB3A7927A66}"/>
              </a:ext>
            </a:extLst>
          </p:cNvPr>
          <p:cNvSpPr txBox="1">
            <a:spLocks noChangeArrowheads="1"/>
          </p:cNvSpPr>
          <p:nvPr/>
        </p:nvSpPr>
        <p:spPr bwMode="auto">
          <a:xfrm>
            <a:off x="2376488" y="5481638"/>
            <a:ext cx="156051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600" b="1"/>
              <a:t>控制区域</a:t>
            </a:r>
          </a:p>
        </p:txBody>
      </p:sp>
      <p:sp>
        <p:nvSpPr>
          <p:cNvPr id="862257" name="Text Box 49">
            <a:extLst>
              <a:ext uri="{FF2B5EF4-FFF2-40B4-BE49-F238E27FC236}">
                <a16:creationId xmlns:a16="http://schemas.microsoft.com/office/drawing/2014/main" id="{E8BC732D-1B28-42D6-8B18-F2267A3CE05F}"/>
              </a:ext>
            </a:extLst>
          </p:cNvPr>
          <p:cNvSpPr txBox="1">
            <a:spLocks noChangeArrowheads="1"/>
          </p:cNvSpPr>
          <p:nvPr/>
        </p:nvSpPr>
        <p:spPr bwMode="auto">
          <a:xfrm>
            <a:off x="4956175" y="5473700"/>
            <a:ext cx="1560513"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600" b="1"/>
              <a:t>控制区间</a:t>
            </a:r>
          </a:p>
        </p:txBody>
      </p:sp>
      <p:sp>
        <p:nvSpPr>
          <p:cNvPr id="862258" name="Line 50">
            <a:extLst>
              <a:ext uri="{FF2B5EF4-FFF2-40B4-BE49-F238E27FC236}">
                <a16:creationId xmlns:a16="http://schemas.microsoft.com/office/drawing/2014/main" id="{A10AA0EB-A921-4520-BED6-E44FCA1BB411}"/>
              </a:ext>
            </a:extLst>
          </p:cNvPr>
          <p:cNvSpPr>
            <a:spLocks noChangeShapeType="1"/>
          </p:cNvSpPr>
          <p:nvPr/>
        </p:nvSpPr>
        <p:spPr bwMode="auto">
          <a:xfrm>
            <a:off x="4032250" y="3284538"/>
            <a:ext cx="360363"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nvGrpSpPr>
          <p:cNvPr id="862270" name="Group 62">
            <a:extLst>
              <a:ext uri="{FF2B5EF4-FFF2-40B4-BE49-F238E27FC236}">
                <a16:creationId xmlns:a16="http://schemas.microsoft.com/office/drawing/2014/main" id="{56889CD0-E34F-4F4F-B1B4-416FEF330F8E}"/>
              </a:ext>
            </a:extLst>
          </p:cNvPr>
          <p:cNvGrpSpPr>
            <a:grpSpLocks/>
          </p:cNvGrpSpPr>
          <p:nvPr/>
        </p:nvGrpSpPr>
        <p:grpSpPr bwMode="auto">
          <a:xfrm>
            <a:off x="107950" y="3068638"/>
            <a:ext cx="1987550" cy="2228850"/>
            <a:chOff x="2789" y="1933"/>
            <a:chExt cx="1252" cy="1404"/>
          </a:xfrm>
        </p:grpSpPr>
        <p:sp>
          <p:nvSpPr>
            <p:cNvPr id="862271" name="Rectangle 63">
              <a:extLst>
                <a:ext uri="{FF2B5EF4-FFF2-40B4-BE49-F238E27FC236}">
                  <a16:creationId xmlns:a16="http://schemas.microsoft.com/office/drawing/2014/main" id="{69456CE3-8B90-4185-9147-4A4649F02D30}"/>
                </a:ext>
              </a:extLst>
            </p:cNvPr>
            <p:cNvSpPr>
              <a:spLocks noChangeArrowheads="1"/>
            </p:cNvSpPr>
            <p:nvPr/>
          </p:nvSpPr>
          <p:spPr bwMode="auto">
            <a:xfrm>
              <a:off x="3109" y="2565"/>
              <a:ext cx="198"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72" name="Rectangle 64">
              <a:extLst>
                <a:ext uri="{FF2B5EF4-FFF2-40B4-BE49-F238E27FC236}">
                  <a16:creationId xmlns:a16="http://schemas.microsoft.com/office/drawing/2014/main" id="{C8F68B00-01A1-4EBE-9C9D-374B0335692F}"/>
                </a:ext>
              </a:extLst>
            </p:cNvPr>
            <p:cNvSpPr>
              <a:spLocks noChangeArrowheads="1"/>
            </p:cNvSpPr>
            <p:nvPr/>
          </p:nvSpPr>
          <p:spPr bwMode="auto">
            <a:xfrm>
              <a:off x="3397" y="2565"/>
              <a:ext cx="197"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73" name="Rectangle 65">
              <a:extLst>
                <a:ext uri="{FF2B5EF4-FFF2-40B4-BE49-F238E27FC236}">
                  <a16:creationId xmlns:a16="http://schemas.microsoft.com/office/drawing/2014/main" id="{DB2F5AAC-7AB1-4003-BA1C-FE8D2DC5CC64}"/>
                </a:ext>
              </a:extLst>
            </p:cNvPr>
            <p:cNvSpPr>
              <a:spLocks noChangeArrowheads="1"/>
            </p:cNvSpPr>
            <p:nvPr/>
          </p:nvSpPr>
          <p:spPr bwMode="auto">
            <a:xfrm>
              <a:off x="3843" y="2565"/>
              <a:ext cx="198"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74" name="Text Box 66">
              <a:extLst>
                <a:ext uri="{FF2B5EF4-FFF2-40B4-BE49-F238E27FC236}">
                  <a16:creationId xmlns:a16="http://schemas.microsoft.com/office/drawing/2014/main" id="{C6589015-B07D-43ED-B5FC-2DBAF25A688D}"/>
                </a:ext>
              </a:extLst>
            </p:cNvPr>
            <p:cNvSpPr txBox="1">
              <a:spLocks noChangeArrowheads="1"/>
            </p:cNvSpPr>
            <p:nvPr/>
          </p:nvSpPr>
          <p:spPr bwMode="auto">
            <a:xfrm>
              <a:off x="3564" y="2702"/>
              <a:ext cx="405"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b="1">
                  <a:latin typeface="Arial" panose="020B0604020202020204" pitchFamily="34" charset="0"/>
                  <a:ea typeface="宋体" panose="02010600030101010101" pitchFamily="2" charset="-122"/>
                </a:rPr>
                <a:t>…</a:t>
              </a:r>
              <a:endParaRPr lang="en-US" altLang="zh-CN" sz="2400" b="1"/>
            </a:p>
          </p:txBody>
        </p:sp>
        <p:sp>
          <p:nvSpPr>
            <p:cNvPr id="862275" name="Rectangle 67">
              <a:extLst>
                <a:ext uri="{FF2B5EF4-FFF2-40B4-BE49-F238E27FC236}">
                  <a16:creationId xmlns:a16="http://schemas.microsoft.com/office/drawing/2014/main" id="{8A888DA0-45CA-4D86-90BC-3C41689D074A}"/>
                </a:ext>
              </a:extLst>
            </p:cNvPr>
            <p:cNvSpPr>
              <a:spLocks noChangeArrowheads="1"/>
            </p:cNvSpPr>
            <p:nvPr/>
          </p:nvSpPr>
          <p:spPr bwMode="auto">
            <a:xfrm>
              <a:off x="3135" y="1933"/>
              <a:ext cx="873" cy="333"/>
            </a:xfrm>
            <a:prstGeom prst="rect">
              <a:avLst/>
            </a:prstGeom>
            <a:solidFill>
              <a:srgbClr val="FFFF66"/>
            </a:solid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76" name="Line 68">
              <a:extLst>
                <a:ext uri="{FF2B5EF4-FFF2-40B4-BE49-F238E27FC236}">
                  <a16:creationId xmlns:a16="http://schemas.microsoft.com/office/drawing/2014/main" id="{8C3F7304-2FCE-4600-A241-863A899F8379}"/>
                </a:ext>
              </a:extLst>
            </p:cNvPr>
            <p:cNvSpPr>
              <a:spLocks noChangeShapeType="1"/>
            </p:cNvSpPr>
            <p:nvPr/>
          </p:nvSpPr>
          <p:spPr bwMode="auto">
            <a:xfrm flipH="1">
              <a:off x="3208" y="2266"/>
              <a:ext cx="66"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77" name="Line 69">
              <a:extLst>
                <a:ext uri="{FF2B5EF4-FFF2-40B4-BE49-F238E27FC236}">
                  <a16:creationId xmlns:a16="http://schemas.microsoft.com/office/drawing/2014/main" id="{F4A6AC30-2982-4699-B8B5-0714F74E7F56}"/>
                </a:ext>
              </a:extLst>
            </p:cNvPr>
            <p:cNvSpPr>
              <a:spLocks noChangeShapeType="1"/>
            </p:cNvSpPr>
            <p:nvPr/>
          </p:nvSpPr>
          <p:spPr bwMode="auto">
            <a:xfrm flipH="1">
              <a:off x="3471" y="2266"/>
              <a:ext cx="49"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78" name="Line 70">
              <a:extLst>
                <a:ext uri="{FF2B5EF4-FFF2-40B4-BE49-F238E27FC236}">
                  <a16:creationId xmlns:a16="http://schemas.microsoft.com/office/drawing/2014/main" id="{8578F84A-D759-4B7E-9630-2C0EDDA721E9}"/>
                </a:ext>
              </a:extLst>
            </p:cNvPr>
            <p:cNvSpPr>
              <a:spLocks noChangeShapeType="1"/>
            </p:cNvSpPr>
            <p:nvPr/>
          </p:nvSpPr>
          <p:spPr bwMode="auto">
            <a:xfrm>
              <a:off x="3882" y="2266"/>
              <a:ext cx="66"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79" name="Line 71">
              <a:extLst>
                <a:ext uri="{FF2B5EF4-FFF2-40B4-BE49-F238E27FC236}">
                  <a16:creationId xmlns:a16="http://schemas.microsoft.com/office/drawing/2014/main" id="{651713B4-6ECD-41C5-A3E1-2ACB22A7C464}"/>
                </a:ext>
              </a:extLst>
            </p:cNvPr>
            <p:cNvSpPr>
              <a:spLocks noChangeShapeType="1"/>
            </p:cNvSpPr>
            <p:nvPr/>
          </p:nvSpPr>
          <p:spPr bwMode="auto">
            <a:xfrm>
              <a:off x="2789" y="2073"/>
              <a:ext cx="330" cy="0"/>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62260" name="Group 52">
            <a:extLst>
              <a:ext uri="{FF2B5EF4-FFF2-40B4-BE49-F238E27FC236}">
                <a16:creationId xmlns:a16="http://schemas.microsoft.com/office/drawing/2014/main" id="{F88E9EB8-A9E5-47BE-9CBA-E8E4450AA0FC}"/>
              </a:ext>
            </a:extLst>
          </p:cNvPr>
          <p:cNvGrpSpPr>
            <a:grpSpLocks/>
          </p:cNvGrpSpPr>
          <p:nvPr/>
        </p:nvGrpSpPr>
        <p:grpSpPr bwMode="auto">
          <a:xfrm>
            <a:off x="1943100" y="3068638"/>
            <a:ext cx="1987550" cy="2228850"/>
            <a:chOff x="2789" y="1933"/>
            <a:chExt cx="1252" cy="1404"/>
          </a:xfrm>
        </p:grpSpPr>
        <p:sp>
          <p:nvSpPr>
            <p:cNvPr id="862261" name="Rectangle 53">
              <a:extLst>
                <a:ext uri="{FF2B5EF4-FFF2-40B4-BE49-F238E27FC236}">
                  <a16:creationId xmlns:a16="http://schemas.microsoft.com/office/drawing/2014/main" id="{E3074B2B-CDD1-47B6-8E8F-F86631F56788}"/>
                </a:ext>
              </a:extLst>
            </p:cNvPr>
            <p:cNvSpPr>
              <a:spLocks noChangeArrowheads="1"/>
            </p:cNvSpPr>
            <p:nvPr/>
          </p:nvSpPr>
          <p:spPr bwMode="auto">
            <a:xfrm>
              <a:off x="3109" y="2565"/>
              <a:ext cx="198"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62" name="Rectangle 54">
              <a:extLst>
                <a:ext uri="{FF2B5EF4-FFF2-40B4-BE49-F238E27FC236}">
                  <a16:creationId xmlns:a16="http://schemas.microsoft.com/office/drawing/2014/main" id="{9A716443-A102-4081-8545-6D56AFC6A2E7}"/>
                </a:ext>
              </a:extLst>
            </p:cNvPr>
            <p:cNvSpPr>
              <a:spLocks noChangeArrowheads="1"/>
            </p:cNvSpPr>
            <p:nvPr/>
          </p:nvSpPr>
          <p:spPr bwMode="auto">
            <a:xfrm>
              <a:off x="3397" y="2565"/>
              <a:ext cx="197"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63" name="Rectangle 55">
              <a:extLst>
                <a:ext uri="{FF2B5EF4-FFF2-40B4-BE49-F238E27FC236}">
                  <a16:creationId xmlns:a16="http://schemas.microsoft.com/office/drawing/2014/main" id="{5F35E31D-6E51-4F77-8FFA-08CB1FDE0AFD}"/>
                </a:ext>
              </a:extLst>
            </p:cNvPr>
            <p:cNvSpPr>
              <a:spLocks noChangeArrowheads="1"/>
            </p:cNvSpPr>
            <p:nvPr/>
          </p:nvSpPr>
          <p:spPr bwMode="auto">
            <a:xfrm>
              <a:off x="3843" y="2565"/>
              <a:ext cx="198" cy="77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64" name="Text Box 56">
              <a:extLst>
                <a:ext uri="{FF2B5EF4-FFF2-40B4-BE49-F238E27FC236}">
                  <a16:creationId xmlns:a16="http://schemas.microsoft.com/office/drawing/2014/main" id="{44D8AD4F-3AE3-4C47-9F74-8FA8CF21D82A}"/>
                </a:ext>
              </a:extLst>
            </p:cNvPr>
            <p:cNvSpPr txBox="1">
              <a:spLocks noChangeArrowheads="1"/>
            </p:cNvSpPr>
            <p:nvPr/>
          </p:nvSpPr>
          <p:spPr bwMode="auto">
            <a:xfrm>
              <a:off x="3564" y="2702"/>
              <a:ext cx="405"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400" b="1">
                  <a:latin typeface="Arial" panose="020B0604020202020204" pitchFamily="34" charset="0"/>
                  <a:ea typeface="宋体" panose="02010600030101010101" pitchFamily="2" charset="-122"/>
                </a:rPr>
                <a:t>…</a:t>
              </a:r>
              <a:endParaRPr lang="en-US" altLang="zh-CN" sz="2400" b="1"/>
            </a:p>
          </p:txBody>
        </p:sp>
        <p:sp>
          <p:nvSpPr>
            <p:cNvPr id="862265" name="Rectangle 57">
              <a:extLst>
                <a:ext uri="{FF2B5EF4-FFF2-40B4-BE49-F238E27FC236}">
                  <a16:creationId xmlns:a16="http://schemas.microsoft.com/office/drawing/2014/main" id="{B9F5CE81-0C46-4C1F-88A3-DEFA30C12944}"/>
                </a:ext>
              </a:extLst>
            </p:cNvPr>
            <p:cNvSpPr>
              <a:spLocks noChangeArrowheads="1"/>
            </p:cNvSpPr>
            <p:nvPr/>
          </p:nvSpPr>
          <p:spPr bwMode="auto">
            <a:xfrm>
              <a:off x="3135" y="1933"/>
              <a:ext cx="873" cy="333"/>
            </a:xfrm>
            <a:prstGeom prst="rect">
              <a:avLst/>
            </a:prstGeom>
            <a:solidFill>
              <a:srgbClr val="FFFF66"/>
            </a:solidFill>
            <a:ln w="25400">
              <a:solidFill>
                <a:schemeClr val="bg2"/>
              </a:solidFill>
              <a:miter lim="800000"/>
              <a:headEnd/>
              <a:tailEnd/>
            </a:ln>
            <a:effectLst>
              <a:outerShdw dist="35921" dir="2700000" algn="ctr" rotWithShape="0">
                <a:srgbClr val="808080"/>
              </a:outerShdw>
            </a:effectLst>
          </p:spPr>
          <p:txBody>
            <a:bodyPr/>
            <a:lstStyle/>
            <a:p>
              <a:endParaRPr lang="en-US"/>
            </a:p>
          </p:txBody>
        </p:sp>
        <p:sp>
          <p:nvSpPr>
            <p:cNvPr id="862266" name="Line 58">
              <a:extLst>
                <a:ext uri="{FF2B5EF4-FFF2-40B4-BE49-F238E27FC236}">
                  <a16:creationId xmlns:a16="http://schemas.microsoft.com/office/drawing/2014/main" id="{9A62FF56-F1D9-489D-93DA-7993BBDCB4BC}"/>
                </a:ext>
              </a:extLst>
            </p:cNvPr>
            <p:cNvSpPr>
              <a:spLocks noChangeShapeType="1"/>
            </p:cNvSpPr>
            <p:nvPr/>
          </p:nvSpPr>
          <p:spPr bwMode="auto">
            <a:xfrm flipH="1">
              <a:off x="3208" y="2266"/>
              <a:ext cx="66"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67" name="Line 59">
              <a:extLst>
                <a:ext uri="{FF2B5EF4-FFF2-40B4-BE49-F238E27FC236}">
                  <a16:creationId xmlns:a16="http://schemas.microsoft.com/office/drawing/2014/main" id="{B079CCA5-F08E-40A9-972A-2B5D32F7E627}"/>
                </a:ext>
              </a:extLst>
            </p:cNvPr>
            <p:cNvSpPr>
              <a:spLocks noChangeShapeType="1"/>
            </p:cNvSpPr>
            <p:nvPr/>
          </p:nvSpPr>
          <p:spPr bwMode="auto">
            <a:xfrm flipH="1">
              <a:off x="3471" y="2266"/>
              <a:ext cx="49"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68" name="Line 60">
              <a:extLst>
                <a:ext uri="{FF2B5EF4-FFF2-40B4-BE49-F238E27FC236}">
                  <a16:creationId xmlns:a16="http://schemas.microsoft.com/office/drawing/2014/main" id="{CD8A9455-891A-4454-8347-23F7AA2BA0D8}"/>
                </a:ext>
              </a:extLst>
            </p:cNvPr>
            <p:cNvSpPr>
              <a:spLocks noChangeShapeType="1"/>
            </p:cNvSpPr>
            <p:nvPr/>
          </p:nvSpPr>
          <p:spPr bwMode="auto">
            <a:xfrm>
              <a:off x="3882" y="2266"/>
              <a:ext cx="66" cy="299"/>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2269" name="Line 61">
              <a:extLst>
                <a:ext uri="{FF2B5EF4-FFF2-40B4-BE49-F238E27FC236}">
                  <a16:creationId xmlns:a16="http://schemas.microsoft.com/office/drawing/2014/main" id="{047C578E-4340-4568-9895-FFB2C728A952}"/>
                </a:ext>
              </a:extLst>
            </p:cNvPr>
            <p:cNvSpPr>
              <a:spLocks noChangeShapeType="1"/>
            </p:cNvSpPr>
            <p:nvPr/>
          </p:nvSpPr>
          <p:spPr bwMode="auto">
            <a:xfrm>
              <a:off x="2789" y="2073"/>
              <a:ext cx="330" cy="0"/>
            </a:xfrm>
            <a:prstGeom prst="line">
              <a:avLst/>
            </a:prstGeom>
            <a:noFill/>
            <a:ln w="25400">
              <a:solidFill>
                <a:srgbClr val="00008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62247" name="AutoShape 39">
            <a:extLst>
              <a:ext uri="{FF2B5EF4-FFF2-40B4-BE49-F238E27FC236}">
                <a16:creationId xmlns:a16="http://schemas.microsoft.com/office/drawing/2014/main" id="{1143374A-43C2-4A1F-A5B2-2C6ECADA151D}"/>
              </a:ext>
            </a:extLst>
          </p:cNvPr>
          <p:cNvSpPr>
            <a:spLocks noChangeArrowheads="1"/>
          </p:cNvSpPr>
          <p:nvPr/>
        </p:nvSpPr>
        <p:spPr bwMode="auto">
          <a:xfrm>
            <a:off x="1258888" y="823913"/>
            <a:ext cx="4576762" cy="1560512"/>
          </a:xfrm>
          <a:prstGeom prst="triangle">
            <a:avLst>
              <a:gd name="adj" fmla="val 50000"/>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a:extLst>
              <a:ext uri="{FF2B5EF4-FFF2-40B4-BE49-F238E27FC236}">
                <a16:creationId xmlns:a16="http://schemas.microsoft.com/office/drawing/2014/main" id="{585C8E95-9BCE-4A75-9C85-DD9A6D805F8F}"/>
              </a:ext>
            </a:extLst>
          </p:cNvPr>
          <p:cNvSpPr>
            <a:spLocks noGrp="1"/>
          </p:cNvSpPr>
          <p:nvPr>
            <p:ph type="sldNum" sz="quarter" idx="11"/>
          </p:nvPr>
        </p:nvSpPr>
        <p:spPr/>
        <p:txBody>
          <a:bodyPr/>
          <a:lstStyle/>
          <a:p>
            <a:fld id="{94F6BA73-CC58-49B5-9997-B110762F3E46}" type="slidenum">
              <a:rPr lang="en-US" altLang="zh-CN"/>
              <a:pPr/>
              <a:t>196</a:t>
            </a:fld>
            <a:endParaRPr lang="en-US" altLang="zh-CN"/>
          </a:p>
        </p:txBody>
      </p:sp>
      <p:sp>
        <p:nvSpPr>
          <p:cNvPr id="863235" name="Rectangle 3">
            <a:extLst>
              <a:ext uri="{FF2B5EF4-FFF2-40B4-BE49-F238E27FC236}">
                <a16:creationId xmlns:a16="http://schemas.microsoft.com/office/drawing/2014/main" id="{D3B286DA-23FA-4AB5-A2F7-37A09F8AF24D}"/>
              </a:ext>
            </a:extLst>
          </p:cNvPr>
          <p:cNvSpPr>
            <a:spLocks noGrp="1" noChangeArrowheads="1"/>
          </p:cNvSpPr>
          <p:nvPr>
            <p:ph type="body" idx="1"/>
          </p:nvPr>
        </p:nvSpPr>
        <p:spPr>
          <a:xfrm>
            <a:off x="468313" y="4005263"/>
            <a:ext cx="8255000" cy="2519362"/>
          </a:xfrm>
        </p:spPr>
        <p:txBody>
          <a:bodyPr/>
          <a:lstStyle/>
          <a:p>
            <a:pPr>
              <a:buClr>
                <a:srgbClr val="800080"/>
              </a:buClr>
              <a:buSzPct val="50000"/>
            </a:pPr>
            <a:r>
              <a:rPr lang="zh-CN" altLang="en-US" sz="2900" b="1">
                <a:latin typeface="Times New Roman" panose="02020603050405020304" pitchFamily="18" charset="0"/>
                <a:ea typeface="仿宋_GB2312" pitchFamily="49" charset="-122"/>
              </a:rPr>
              <a:t>记录从 </a:t>
            </a:r>
            <a:r>
              <a:rPr lang="en-US" altLang="zh-CN" sz="2900" b="1">
                <a:latin typeface="Times New Roman" panose="02020603050405020304" pitchFamily="18" charset="0"/>
                <a:ea typeface="仿宋_GB2312" pitchFamily="49" charset="-122"/>
              </a:rPr>
              <a:t>CI </a:t>
            </a:r>
            <a:r>
              <a:rPr lang="zh-CN" altLang="en-US" sz="2900" b="1">
                <a:latin typeface="Times New Roman" panose="02020603050405020304" pitchFamily="18" charset="0"/>
                <a:ea typeface="仿宋_GB2312" pitchFamily="49" charset="-122"/>
              </a:rPr>
              <a:t>开头顺序存放，</a:t>
            </a:r>
            <a:r>
              <a:rPr lang="en-US" altLang="zh-CN" sz="2900" b="1">
                <a:latin typeface="Times New Roman" panose="02020603050405020304" pitchFamily="18" charset="0"/>
                <a:ea typeface="仿宋_GB2312" pitchFamily="49" charset="-122"/>
              </a:rPr>
              <a:t>CI </a:t>
            </a:r>
            <a:r>
              <a:rPr lang="zh-CN" altLang="en-US" sz="2900" b="1">
                <a:latin typeface="Times New Roman" panose="02020603050405020304" pitchFamily="18" charset="0"/>
                <a:ea typeface="仿宋_GB2312" pitchFamily="49" charset="-122"/>
              </a:rPr>
              <a:t>的右侧为每个记录设立一个</a:t>
            </a:r>
            <a:r>
              <a:rPr lang="zh-CN" altLang="en-US" sz="2900" b="1">
                <a:solidFill>
                  <a:schemeClr val="tx2"/>
                </a:solidFill>
                <a:latin typeface="Times New Roman" panose="02020603050405020304" pitchFamily="18" charset="0"/>
                <a:ea typeface="仿宋_GB2312" pitchFamily="49" charset="-122"/>
              </a:rPr>
              <a:t>记录定义域</a:t>
            </a:r>
            <a:r>
              <a:rPr lang="en-US" altLang="zh-CN" sz="2900" b="1">
                <a:solidFill>
                  <a:schemeClr val="tx2"/>
                </a:solidFill>
                <a:latin typeface="Times New Roman" panose="02020603050405020304" pitchFamily="18" charset="0"/>
                <a:ea typeface="仿宋_GB2312" pitchFamily="49" charset="-122"/>
              </a:rPr>
              <a:t>RDF </a:t>
            </a:r>
            <a:r>
              <a:rPr lang="en-US" altLang="zh-CN" sz="2900" b="1">
                <a:latin typeface="Times New Roman" panose="02020603050405020304" pitchFamily="18" charset="0"/>
                <a:ea typeface="仿宋_GB2312" pitchFamily="49" charset="-122"/>
              </a:rPr>
              <a:t>(Record Definition Field)</a:t>
            </a:r>
            <a:r>
              <a:rPr lang="zh-CN" altLang="en-US" sz="2900" b="1">
                <a:latin typeface="Times New Roman" panose="02020603050405020304" pitchFamily="18" charset="0"/>
                <a:ea typeface="仿宋_GB2312" pitchFamily="49" charset="-122"/>
              </a:rPr>
              <a:t>，包含了记录格式等控制信息及记录长度等。在</a:t>
            </a:r>
            <a:r>
              <a:rPr lang="zh-CN" altLang="en-US" sz="2900" b="1">
                <a:solidFill>
                  <a:schemeClr val="tx2"/>
                </a:solidFill>
                <a:latin typeface="Times New Roman" panose="02020603050405020304" pitchFamily="18" charset="0"/>
                <a:ea typeface="仿宋_GB2312" pitchFamily="49" charset="-122"/>
              </a:rPr>
              <a:t>控制区间定义域</a:t>
            </a:r>
            <a:r>
              <a:rPr lang="en-US" altLang="zh-CN" sz="2900" b="1">
                <a:solidFill>
                  <a:schemeClr val="tx2"/>
                </a:solidFill>
                <a:latin typeface="Times New Roman" panose="02020603050405020304" pitchFamily="18" charset="0"/>
                <a:ea typeface="仿宋_GB2312" pitchFamily="49" charset="-122"/>
              </a:rPr>
              <a:t>CIDF</a:t>
            </a:r>
            <a:r>
              <a:rPr lang="zh-CN" altLang="en-US" sz="2900" b="1">
                <a:latin typeface="Times New Roman" panose="02020603050405020304" pitchFamily="18" charset="0"/>
                <a:ea typeface="仿宋_GB2312" pitchFamily="49" charset="-122"/>
              </a:rPr>
              <a:t>中存储了自由空间的“相对地址”和自由空间“长度”等信息。</a:t>
            </a:r>
          </a:p>
        </p:txBody>
      </p:sp>
      <p:grpSp>
        <p:nvGrpSpPr>
          <p:cNvPr id="863278" name="Group 46">
            <a:extLst>
              <a:ext uri="{FF2B5EF4-FFF2-40B4-BE49-F238E27FC236}">
                <a16:creationId xmlns:a16="http://schemas.microsoft.com/office/drawing/2014/main" id="{C33D0223-0215-4A6C-90EF-259A30172B18}"/>
              </a:ext>
            </a:extLst>
          </p:cNvPr>
          <p:cNvGrpSpPr>
            <a:grpSpLocks/>
          </p:cNvGrpSpPr>
          <p:nvPr/>
        </p:nvGrpSpPr>
        <p:grpSpPr bwMode="auto">
          <a:xfrm>
            <a:off x="1044575" y="585788"/>
            <a:ext cx="7380288" cy="3275012"/>
            <a:chOff x="816" y="391"/>
            <a:chExt cx="4649" cy="2063"/>
          </a:xfrm>
        </p:grpSpPr>
        <p:grpSp>
          <p:nvGrpSpPr>
            <p:cNvPr id="863263" name="Group 31">
              <a:extLst>
                <a:ext uri="{FF2B5EF4-FFF2-40B4-BE49-F238E27FC236}">
                  <a16:creationId xmlns:a16="http://schemas.microsoft.com/office/drawing/2014/main" id="{88F676EE-7221-4D9E-9B78-470730C9D13A}"/>
                </a:ext>
              </a:extLst>
            </p:cNvPr>
            <p:cNvGrpSpPr>
              <a:grpSpLocks/>
            </p:cNvGrpSpPr>
            <p:nvPr/>
          </p:nvGrpSpPr>
          <p:grpSpPr bwMode="auto">
            <a:xfrm>
              <a:off x="816" y="1072"/>
              <a:ext cx="4503" cy="816"/>
              <a:chOff x="816" y="1072"/>
              <a:chExt cx="4503" cy="816"/>
            </a:xfrm>
          </p:grpSpPr>
          <p:sp>
            <p:nvSpPr>
              <p:cNvPr id="863236" name="Rectangle 4">
                <a:extLst>
                  <a:ext uri="{FF2B5EF4-FFF2-40B4-BE49-F238E27FC236}">
                    <a16:creationId xmlns:a16="http://schemas.microsoft.com/office/drawing/2014/main" id="{C8E2F19B-28E7-4208-9B78-DC95384A097B}"/>
                  </a:ext>
                </a:extLst>
              </p:cNvPr>
              <p:cNvSpPr>
                <a:spLocks noChangeArrowheads="1"/>
              </p:cNvSpPr>
              <p:nvPr/>
            </p:nvSpPr>
            <p:spPr bwMode="auto">
              <a:xfrm>
                <a:off x="816" y="1072"/>
                <a:ext cx="4491" cy="816"/>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3237" name="Text Box 5">
                <a:extLst>
                  <a:ext uri="{FF2B5EF4-FFF2-40B4-BE49-F238E27FC236}">
                    <a16:creationId xmlns:a16="http://schemas.microsoft.com/office/drawing/2014/main" id="{D06B79E3-A66C-40FE-A851-CD9CD8C5047E}"/>
                  </a:ext>
                </a:extLst>
              </p:cNvPr>
              <p:cNvSpPr txBox="1">
                <a:spLocks noChangeArrowheads="1"/>
              </p:cNvSpPr>
              <p:nvPr/>
            </p:nvSpPr>
            <p:spPr bwMode="auto">
              <a:xfrm>
                <a:off x="5057" y="1094"/>
                <a:ext cx="262" cy="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nSpc>
                    <a:spcPct val="85000"/>
                  </a:lnSpc>
                </a:pPr>
                <a:r>
                  <a:rPr lang="en-US" altLang="zh-CN" sz="2200" b="1">
                    <a:latin typeface="Courier New" panose="02070309020205020404" pitchFamily="49" charset="0"/>
                  </a:rPr>
                  <a:t>CIDF</a:t>
                </a:r>
              </a:p>
            </p:txBody>
          </p:sp>
          <p:sp>
            <p:nvSpPr>
              <p:cNvPr id="863238" name="Line 6">
                <a:extLst>
                  <a:ext uri="{FF2B5EF4-FFF2-40B4-BE49-F238E27FC236}">
                    <a16:creationId xmlns:a16="http://schemas.microsoft.com/office/drawing/2014/main" id="{07BCE834-8502-4B5B-ADC3-A1E1F880FB13}"/>
                  </a:ext>
                </a:extLst>
              </p:cNvPr>
              <p:cNvSpPr>
                <a:spLocks noChangeShapeType="1"/>
              </p:cNvSpPr>
              <p:nvPr/>
            </p:nvSpPr>
            <p:spPr bwMode="auto">
              <a:xfrm>
                <a:off x="5057" y="107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39" name="Line 7">
                <a:extLst>
                  <a:ext uri="{FF2B5EF4-FFF2-40B4-BE49-F238E27FC236}">
                    <a16:creationId xmlns:a16="http://schemas.microsoft.com/office/drawing/2014/main" id="{39F018A8-A1A9-4774-8588-DEBBDE64AD01}"/>
                  </a:ext>
                </a:extLst>
              </p:cNvPr>
              <p:cNvSpPr>
                <a:spLocks noChangeShapeType="1"/>
              </p:cNvSpPr>
              <p:nvPr/>
            </p:nvSpPr>
            <p:spPr bwMode="auto">
              <a:xfrm>
                <a:off x="4808" y="107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40" name="Line 8">
                <a:extLst>
                  <a:ext uri="{FF2B5EF4-FFF2-40B4-BE49-F238E27FC236}">
                    <a16:creationId xmlns:a16="http://schemas.microsoft.com/office/drawing/2014/main" id="{B5DBCA6C-EADE-45E8-961A-B149D9A0CB65}"/>
                  </a:ext>
                </a:extLst>
              </p:cNvPr>
              <p:cNvSpPr>
                <a:spLocks noChangeShapeType="1"/>
              </p:cNvSpPr>
              <p:nvPr/>
            </p:nvSpPr>
            <p:spPr bwMode="auto">
              <a:xfrm>
                <a:off x="4558" y="107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41" name="Line 9">
                <a:extLst>
                  <a:ext uri="{FF2B5EF4-FFF2-40B4-BE49-F238E27FC236}">
                    <a16:creationId xmlns:a16="http://schemas.microsoft.com/office/drawing/2014/main" id="{478C0954-987B-4663-8D33-B9BB2192D9D7}"/>
                  </a:ext>
                </a:extLst>
              </p:cNvPr>
              <p:cNvSpPr>
                <a:spLocks noChangeShapeType="1"/>
              </p:cNvSpPr>
              <p:nvPr/>
            </p:nvSpPr>
            <p:spPr bwMode="auto">
              <a:xfrm>
                <a:off x="4309" y="107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42" name="Text Box 10">
                <a:extLst>
                  <a:ext uri="{FF2B5EF4-FFF2-40B4-BE49-F238E27FC236}">
                    <a16:creationId xmlns:a16="http://schemas.microsoft.com/office/drawing/2014/main" id="{EC36E1DC-C6C4-464F-8169-539C08124BAB}"/>
                  </a:ext>
                </a:extLst>
              </p:cNvPr>
              <p:cNvSpPr txBox="1">
                <a:spLocks noChangeArrowheads="1"/>
              </p:cNvSpPr>
              <p:nvPr/>
            </p:nvSpPr>
            <p:spPr bwMode="auto">
              <a:xfrm>
                <a:off x="4808" y="1094"/>
                <a:ext cx="227" cy="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nSpc>
                    <a:spcPct val="85000"/>
                  </a:lnSpc>
                </a:pPr>
                <a:r>
                  <a:rPr lang="en-US" altLang="zh-CN" sz="2200" b="1">
                    <a:latin typeface="Courier New" panose="02070309020205020404" pitchFamily="49" charset="0"/>
                  </a:rPr>
                  <a:t>RDF1</a:t>
                </a:r>
              </a:p>
            </p:txBody>
          </p:sp>
          <p:sp>
            <p:nvSpPr>
              <p:cNvPr id="863243" name="Text Box 11">
                <a:extLst>
                  <a:ext uri="{FF2B5EF4-FFF2-40B4-BE49-F238E27FC236}">
                    <a16:creationId xmlns:a16="http://schemas.microsoft.com/office/drawing/2014/main" id="{878C8D51-B5B6-498B-94E2-4855CC30104C}"/>
                  </a:ext>
                </a:extLst>
              </p:cNvPr>
              <p:cNvSpPr txBox="1">
                <a:spLocks noChangeArrowheads="1"/>
              </p:cNvSpPr>
              <p:nvPr/>
            </p:nvSpPr>
            <p:spPr bwMode="auto">
              <a:xfrm>
                <a:off x="4581" y="1094"/>
                <a:ext cx="227" cy="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nSpc>
                    <a:spcPct val="85000"/>
                  </a:lnSpc>
                </a:pPr>
                <a:r>
                  <a:rPr lang="en-US" altLang="zh-CN" sz="2200" b="1">
                    <a:latin typeface="Courier New" panose="02070309020205020404" pitchFamily="49" charset="0"/>
                  </a:rPr>
                  <a:t>RDF2</a:t>
                </a:r>
              </a:p>
            </p:txBody>
          </p:sp>
          <p:sp>
            <p:nvSpPr>
              <p:cNvPr id="863244" name="Text Box 12">
                <a:extLst>
                  <a:ext uri="{FF2B5EF4-FFF2-40B4-BE49-F238E27FC236}">
                    <a16:creationId xmlns:a16="http://schemas.microsoft.com/office/drawing/2014/main" id="{5E007F2D-05D3-449A-840C-45B704C493EF}"/>
                  </a:ext>
                </a:extLst>
              </p:cNvPr>
              <p:cNvSpPr txBox="1">
                <a:spLocks noChangeArrowheads="1"/>
              </p:cNvSpPr>
              <p:nvPr/>
            </p:nvSpPr>
            <p:spPr bwMode="auto">
              <a:xfrm>
                <a:off x="4331" y="1094"/>
                <a:ext cx="227" cy="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nSpc>
                    <a:spcPct val="85000"/>
                  </a:lnSpc>
                </a:pPr>
                <a:r>
                  <a:rPr lang="en-US" altLang="zh-CN" sz="2200" b="1">
                    <a:latin typeface="Courier New" panose="02070309020205020404" pitchFamily="49" charset="0"/>
                  </a:rPr>
                  <a:t>RDF3</a:t>
                </a:r>
              </a:p>
            </p:txBody>
          </p:sp>
          <p:sp>
            <p:nvSpPr>
              <p:cNvPr id="863246" name="Text Box 14">
                <a:extLst>
                  <a:ext uri="{FF2B5EF4-FFF2-40B4-BE49-F238E27FC236}">
                    <a16:creationId xmlns:a16="http://schemas.microsoft.com/office/drawing/2014/main" id="{1CE4DBA1-6CFA-49FE-9313-64FA42FA14B9}"/>
                  </a:ext>
                </a:extLst>
              </p:cNvPr>
              <p:cNvSpPr txBox="1">
                <a:spLocks noChangeArrowheads="1"/>
              </p:cNvSpPr>
              <p:nvPr/>
            </p:nvSpPr>
            <p:spPr bwMode="auto">
              <a:xfrm>
                <a:off x="862" y="1298"/>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2800" b="1"/>
                  <a:t>记录</a:t>
                </a:r>
                <a:r>
                  <a:rPr lang="en-US" altLang="zh-CN" sz="2800" b="1"/>
                  <a:t>1</a:t>
                </a:r>
              </a:p>
            </p:txBody>
          </p:sp>
          <p:sp>
            <p:nvSpPr>
              <p:cNvPr id="863247" name="Text Box 15">
                <a:extLst>
                  <a:ext uri="{FF2B5EF4-FFF2-40B4-BE49-F238E27FC236}">
                    <a16:creationId xmlns:a16="http://schemas.microsoft.com/office/drawing/2014/main" id="{07074F42-1819-4A2A-9759-B4C38C6CC1E8}"/>
                  </a:ext>
                </a:extLst>
              </p:cNvPr>
              <p:cNvSpPr txBox="1">
                <a:spLocks noChangeArrowheads="1"/>
              </p:cNvSpPr>
              <p:nvPr/>
            </p:nvSpPr>
            <p:spPr bwMode="auto">
              <a:xfrm>
                <a:off x="1655" y="1298"/>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2800" b="1"/>
                  <a:t>记录</a:t>
                </a:r>
                <a:r>
                  <a:rPr lang="en-US" altLang="zh-CN" sz="2800" b="1"/>
                  <a:t>2</a:t>
                </a:r>
              </a:p>
            </p:txBody>
          </p:sp>
          <p:sp>
            <p:nvSpPr>
              <p:cNvPr id="863248" name="Text Box 16">
                <a:extLst>
                  <a:ext uri="{FF2B5EF4-FFF2-40B4-BE49-F238E27FC236}">
                    <a16:creationId xmlns:a16="http://schemas.microsoft.com/office/drawing/2014/main" id="{7042F526-AAEA-433A-B595-07CF4AD647D1}"/>
                  </a:ext>
                </a:extLst>
              </p:cNvPr>
              <p:cNvSpPr txBox="1">
                <a:spLocks noChangeArrowheads="1"/>
              </p:cNvSpPr>
              <p:nvPr/>
            </p:nvSpPr>
            <p:spPr bwMode="auto">
              <a:xfrm>
                <a:off x="2385" y="1298"/>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2800" b="1"/>
                  <a:t>记录</a:t>
                </a:r>
                <a:r>
                  <a:rPr lang="en-US" altLang="zh-CN" sz="2800" b="1"/>
                  <a:t>3</a:t>
                </a:r>
              </a:p>
            </p:txBody>
          </p:sp>
          <p:sp>
            <p:nvSpPr>
              <p:cNvPr id="863249" name="Line 17">
                <a:extLst>
                  <a:ext uri="{FF2B5EF4-FFF2-40B4-BE49-F238E27FC236}">
                    <a16:creationId xmlns:a16="http://schemas.microsoft.com/office/drawing/2014/main" id="{FBD7A401-3F31-4C5A-9322-A435BB9426A4}"/>
                  </a:ext>
                </a:extLst>
              </p:cNvPr>
              <p:cNvSpPr>
                <a:spLocks noChangeShapeType="1"/>
              </p:cNvSpPr>
              <p:nvPr/>
            </p:nvSpPr>
            <p:spPr bwMode="auto">
              <a:xfrm>
                <a:off x="1610" y="107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50" name="Line 18">
                <a:extLst>
                  <a:ext uri="{FF2B5EF4-FFF2-40B4-BE49-F238E27FC236}">
                    <a16:creationId xmlns:a16="http://schemas.microsoft.com/office/drawing/2014/main" id="{1DB6BF12-6F2F-47C6-A0CD-78D0BA581929}"/>
                  </a:ext>
                </a:extLst>
              </p:cNvPr>
              <p:cNvSpPr>
                <a:spLocks noChangeShapeType="1"/>
              </p:cNvSpPr>
              <p:nvPr/>
            </p:nvSpPr>
            <p:spPr bwMode="auto">
              <a:xfrm>
                <a:off x="2358" y="107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51" name="Line 19">
                <a:extLst>
                  <a:ext uri="{FF2B5EF4-FFF2-40B4-BE49-F238E27FC236}">
                    <a16:creationId xmlns:a16="http://schemas.microsoft.com/office/drawing/2014/main" id="{8D32524A-1F5C-4B61-8FFF-4B4466D48DC3}"/>
                  </a:ext>
                </a:extLst>
              </p:cNvPr>
              <p:cNvSpPr>
                <a:spLocks noChangeShapeType="1"/>
              </p:cNvSpPr>
              <p:nvPr/>
            </p:nvSpPr>
            <p:spPr bwMode="auto">
              <a:xfrm>
                <a:off x="3129" y="1072"/>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52" name="Text Box 20">
                <a:extLst>
                  <a:ext uri="{FF2B5EF4-FFF2-40B4-BE49-F238E27FC236}">
                    <a16:creationId xmlns:a16="http://schemas.microsoft.com/office/drawing/2014/main" id="{D04113B5-8679-4DEA-AAD6-04D1CD280F11}"/>
                  </a:ext>
                </a:extLst>
              </p:cNvPr>
              <p:cNvSpPr txBox="1">
                <a:spLocks noChangeArrowheads="1"/>
              </p:cNvSpPr>
              <p:nvPr/>
            </p:nvSpPr>
            <p:spPr bwMode="auto">
              <a:xfrm>
                <a:off x="3202" y="1276"/>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2800" b="1"/>
                  <a:t>自由空间</a:t>
                </a:r>
              </a:p>
            </p:txBody>
          </p:sp>
        </p:grpSp>
        <p:grpSp>
          <p:nvGrpSpPr>
            <p:cNvPr id="863256" name="Group 24">
              <a:extLst>
                <a:ext uri="{FF2B5EF4-FFF2-40B4-BE49-F238E27FC236}">
                  <a16:creationId xmlns:a16="http://schemas.microsoft.com/office/drawing/2014/main" id="{5C5BB911-B240-46A1-9522-2E41718F31A5}"/>
                </a:ext>
              </a:extLst>
            </p:cNvPr>
            <p:cNvGrpSpPr>
              <a:grpSpLocks/>
            </p:cNvGrpSpPr>
            <p:nvPr/>
          </p:nvGrpSpPr>
          <p:grpSpPr bwMode="auto">
            <a:xfrm>
              <a:off x="839" y="663"/>
              <a:ext cx="748" cy="363"/>
              <a:chOff x="839" y="663"/>
              <a:chExt cx="748" cy="363"/>
            </a:xfrm>
          </p:grpSpPr>
          <p:sp>
            <p:nvSpPr>
              <p:cNvPr id="863254" name="Text Box 22">
                <a:extLst>
                  <a:ext uri="{FF2B5EF4-FFF2-40B4-BE49-F238E27FC236}">
                    <a16:creationId xmlns:a16="http://schemas.microsoft.com/office/drawing/2014/main" id="{1F19C6B1-1AB1-46EB-9121-527A2E262C39}"/>
                  </a:ext>
                </a:extLst>
              </p:cNvPr>
              <p:cNvSpPr txBox="1">
                <a:spLocks noChangeArrowheads="1"/>
              </p:cNvSpPr>
              <p:nvPr/>
            </p:nvSpPr>
            <p:spPr bwMode="auto">
              <a:xfrm>
                <a:off x="975" y="663"/>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2400" b="1"/>
                  <a:t>长度</a:t>
                </a:r>
              </a:p>
            </p:txBody>
          </p:sp>
          <p:sp>
            <p:nvSpPr>
              <p:cNvPr id="863255" name="AutoShape 23">
                <a:extLst>
                  <a:ext uri="{FF2B5EF4-FFF2-40B4-BE49-F238E27FC236}">
                    <a16:creationId xmlns:a16="http://schemas.microsoft.com/office/drawing/2014/main" id="{31465D17-B7DB-485F-8A8D-BB48E565CC49}"/>
                  </a:ext>
                </a:extLst>
              </p:cNvPr>
              <p:cNvSpPr>
                <a:spLocks/>
              </p:cNvSpPr>
              <p:nvPr/>
            </p:nvSpPr>
            <p:spPr bwMode="auto">
              <a:xfrm rot="5400000">
                <a:off x="1168" y="607"/>
                <a:ext cx="90" cy="748"/>
              </a:xfrm>
              <a:prstGeom prst="leftBrace">
                <a:avLst>
                  <a:gd name="adj1" fmla="val 69259"/>
                  <a:gd name="adj2" fmla="val 50000"/>
                </a:avLst>
              </a:prstGeom>
              <a:noFill/>
              <a:ln w="222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grpSp>
          <p:nvGrpSpPr>
            <p:cNvPr id="863257" name="Group 25">
              <a:extLst>
                <a:ext uri="{FF2B5EF4-FFF2-40B4-BE49-F238E27FC236}">
                  <a16:creationId xmlns:a16="http://schemas.microsoft.com/office/drawing/2014/main" id="{1C2B3974-6FED-4071-9BF7-860428B27B99}"/>
                </a:ext>
              </a:extLst>
            </p:cNvPr>
            <p:cNvGrpSpPr>
              <a:grpSpLocks/>
            </p:cNvGrpSpPr>
            <p:nvPr/>
          </p:nvGrpSpPr>
          <p:grpSpPr bwMode="auto">
            <a:xfrm>
              <a:off x="1610" y="663"/>
              <a:ext cx="748" cy="363"/>
              <a:chOff x="839" y="663"/>
              <a:chExt cx="748" cy="363"/>
            </a:xfrm>
          </p:grpSpPr>
          <p:sp>
            <p:nvSpPr>
              <p:cNvPr id="863258" name="Text Box 26">
                <a:extLst>
                  <a:ext uri="{FF2B5EF4-FFF2-40B4-BE49-F238E27FC236}">
                    <a16:creationId xmlns:a16="http://schemas.microsoft.com/office/drawing/2014/main" id="{246A875F-D920-449C-959F-D8F99EC656DC}"/>
                  </a:ext>
                </a:extLst>
              </p:cNvPr>
              <p:cNvSpPr txBox="1">
                <a:spLocks noChangeArrowheads="1"/>
              </p:cNvSpPr>
              <p:nvPr/>
            </p:nvSpPr>
            <p:spPr bwMode="auto">
              <a:xfrm>
                <a:off x="975" y="663"/>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2400" b="1"/>
                  <a:t>长度</a:t>
                </a:r>
              </a:p>
            </p:txBody>
          </p:sp>
          <p:sp>
            <p:nvSpPr>
              <p:cNvPr id="863259" name="AutoShape 27">
                <a:extLst>
                  <a:ext uri="{FF2B5EF4-FFF2-40B4-BE49-F238E27FC236}">
                    <a16:creationId xmlns:a16="http://schemas.microsoft.com/office/drawing/2014/main" id="{7E71A817-DB15-4C4C-A97B-9DADDFF31150}"/>
                  </a:ext>
                </a:extLst>
              </p:cNvPr>
              <p:cNvSpPr>
                <a:spLocks/>
              </p:cNvSpPr>
              <p:nvPr/>
            </p:nvSpPr>
            <p:spPr bwMode="auto">
              <a:xfrm rot="5400000">
                <a:off x="1168" y="607"/>
                <a:ext cx="90" cy="748"/>
              </a:xfrm>
              <a:prstGeom prst="leftBrace">
                <a:avLst>
                  <a:gd name="adj1" fmla="val 69259"/>
                  <a:gd name="adj2" fmla="val 50000"/>
                </a:avLst>
              </a:prstGeom>
              <a:noFill/>
              <a:ln w="222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grpSp>
          <p:nvGrpSpPr>
            <p:cNvPr id="863260" name="Group 28">
              <a:extLst>
                <a:ext uri="{FF2B5EF4-FFF2-40B4-BE49-F238E27FC236}">
                  <a16:creationId xmlns:a16="http://schemas.microsoft.com/office/drawing/2014/main" id="{99694CD6-5557-411E-8D34-FAC82CB44760}"/>
                </a:ext>
              </a:extLst>
            </p:cNvPr>
            <p:cNvGrpSpPr>
              <a:grpSpLocks/>
            </p:cNvGrpSpPr>
            <p:nvPr/>
          </p:nvGrpSpPr>
          <p:grpSpPr bwMode="auto">
            <a:xfrm>
              <a:off x="2381" y="663"/>
              <a:ext cx="748" cy="363"/>
              <a:chOff x="839" y="663"/>
              <a:chExt cx="748" cy="363"/>
            </a:xfrm>
          </p:grpSpPr>
          <p:sp>
            <p:nvSpPr>
              <p:cNvPr id="863261" name="Text Box 29">
                <a:extLst>
                  <a:ext uri="{FF2B5EF4-FFF2-40B4-BE49-F238E27FC236}">
                    <a16:creationId xmlns:a16="http://schemas.microsoft.com/office/drawing/2014/main" id="{576D709D-9CCA-49E4-9402-9EDDA2478B89}"/>
                  </a:ext>
                </a:extLst>
              </p:cNvPr>
              <p:cNvSpPr txBox="1">
                <a:spLocks noChangeArrowheads="1"/>
              </p:cNvSpPr>
              <p:nvPr/>
            </p:nvSpPr>
            <p:spPr bwMode="auto">
              <a:xfrm>
                <a:off x="975" y="663"/>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2400" b="1"/>
                  <a:t>长度</a:t>
                </a:r>
              </a:p>
            </p:txBody>
          </p:sp>
          <p:sp>
            <p:nvSpPr>
              <p:cNvPr id="863262" name="AutoShape 30">
                <a:extLst>
                  <a:ext uri="{FF2B5EF4-FFF2-40B4-BE49-F238E27FC236}">
                    <a16:creationId xmlns:a16="http://schemas.microsoft.com/office/drawing/2014/main" id="{EEFD4433-AE3E-44F0-B098-BEAB272040AE}"/>
                  </a:ext>
                </a:extLst>
              </p:cNvPr>
              <p:cNvSpPr>
                <a:spLocks/>
              </p:cNvSpPr>
              <p:nvPr/>
            </p:nvSpPr>
            <p:spPr bwMode="auto">
              <a:xfrm rot="5400000">
                <a:off x="1168" y="607"/>
                <a:ext cx="90" cy="748"/>
              </a:xfrm>
              <a:prstGeom prst="leftBrace">
                <a:avLst>
                  <a:gd name="adj1" fmla="val 69259"/>
                  <a:gd name="adj2" fmla="val 50000"/>
                </a:avLst>
              </a:prstGeom>
              <a:noFill/>
              <a:ln w="222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sp>
          <p:nvSpPr>
            <p:cNvPr id="863264" name="Line 32">
              <a:extLst>
                <a:ext uri="{FF2B5EF4-FFF2-40B4-BE49-F238E27FC236}">
                  <a16:creationId xmlns:a16="http://schemas.microsoft.com/office/drawing/2014/main" id="{72A20551-6F3E-482A-974E-6557057FE5AD}"/>
                </a:ext>
              </a:extLst>
            </p:cNvPr>
            <p:cNvSpPr>
              <a:spLocks noChangeShapeType="1"/>
            </p:cNvSpPr>
            <p:nvPr/>
          </p:nvSpPr>
          <p:spPr bwMode="auto">
            <a:xfrm>
              <a:off x="2767" y="640"/>
              <a:ext cx="0"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65" name="Line 33">
              <a:extLst>
                <a:ext uri="{FF2B5EF4-FFF2-40B4-BE49-F238E27FC236}">
                  <a16:creationId xmlns:a16="http://schemas.microsoft.com/office/drawing/2014/main" id="{097D397F-60FE-4C1B-8FF1-3E90AA70E239}"/>
                </a:ext>
              </a:extLst>
            </p:cNvPr>
            <p:cNvSpPr>
              <a:spLocks noChangeShapeType="1"/>
            </p:cNvSpPr>
            <p:nvPr/>
          </p:nvSpPr>
          <p:spPr bwMode="auto">
            <a:xfrm>
              <a:off x="2767" y="640"/>
              <a:ext cx="165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66" name="Line 34">
              <a:extLst>
                <a:ext uri="{FF2B5EF4-FFF2-40B4-BE49-F238E27FC236}">
                  <a16:creationId xmlns:a16="http://schemas.microsoft.com/office/drawing/2014/main" id="{23391C04-8A50-4091-958C-4A7839873E3A}"/>
                </a:ext>
              </a:extLst>
            </p:cNvPr>
            <p:cNvSpPr>
              <a:spLocks noChangeShapeType="1"/>
            </p:cNvSpPr>
            <p:nvPr/>
          </p:nvSpPr>
          <p:spPr bwMode="auto">
            <a:xfrm>
              <a:off x="4422" y="640"/>
              <a:ext cx="0" cy="409"/>
            </a:xfrm>
            <a:prstGeom prst="line">
              <a:avLst/>
            </a:prstGeom>
            <a:noFill/>
            <a:ln w="9525">
              <a:solidFill>
                <a:schemeClr val="tx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67" name="Line 35">
              <a:extLst>
                <a:ext uri="{FF2B5EF4-FFF2-40B4-BE49-F238E27FC236}">
                  <a16:creationId xmlns:a16="http://schemas.microsoft.com/office/drawing/2014/main" id="{47D3F66E-7417-467D-ABDE-9DBDFF102FE9}"/>
                </a:ext>
              </a:extLst>
            </p:cNvPr>
            <p:cNvSpPr>
              <a:spLocks noChangeShapeType="1"/>
            </p:cNvSpPr>
            <p:nvPr/>
          </p:nvSpPr>
          <p:spPr bwMode="auto">
            <a:xfrm>
              <a:off x="1995" y="527"/>
              <a:ext cx="0" cy="18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68" name="Line 36">
              <a:extLst>
                <a:ext uri="{FF2B5EF4-FFF2-40B4-BE49-F238E27FC236}">
                  <a16:creationId xmlns:a16="http://schemas.microsoft.com/office/drawing/2014/main" id="{3DA95A6D-5A00-46E7-BF6B-1C4199F2F64B}"/>
                </a:ext>
              </a:extLst>
            </p:cNvPr>
            <p:cNvSpPr>
              <a:spLocks noChangeShapeType="1"/>
            </p:cNvSpPr>
            <p:nvPr/>
          </p:nvSpPr>
          <p:spPr bwMode="auto">
            <a:xfrm>
              <a:off x="1995" y="527"/>
              <a:ext cx="269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69" name="Line 37">
              <a:extLst>
                <a:ext uri="{FF2B5EF4-FFF2-40B4-BE49-F238E27FC236}">
                  <a16:creationId xmlns:a16="http://schemas.microsoft.com/office/drawing/2014/main" id="{C2B48451-2416-4B6A-BFFA-599CCEA4E2AA}"/>
                </a:ext>
              </a:extLst>
            </p:cNvPr>
            <p:cNvSpPr>
              <a:spLocks noChangeShapeType="1"/>
            </p:cNvSpPr>
            <p:nvPr/>
          </p:nvSpPr>
          <p:spPr bwMode="auto">
            <a:xfrm>
              <a:off x="4672" y="527"/>
              <a:ext cx="0" cy="522"/>
            </a:xfrm>
            <a:prstGeom prst="line">
              <a:avLst/>
            </a:prstGeom>
            <a:noFill/>
            <a:ln w="9525">
              <a:solidFill>
                <a:schemeClr val="tx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70" name="Line 38">
              <a:extLst>
                <a:ext uri="{FF2B5EF4-FFF2-40B4-BE49-F238E27FC236}">
                  <a16:creationId xmlns:a16="http://schemas.microsoft.com/office/drawing/2014/main" id="{68FAA5DE-6D2D-44F9-A149-73387C2277C9}"/>
                </a:ext>
              </a:extLst>
            </p:cNvPr>
            <p:cNvSpPr>
              <a:spLocks noChangeShapeType="1"/>
            </p:cNvSpPr>
            <p:nvPr/>
          </p:nvSpPr>
          <p:spPr bwMode="auto">
            <a:xfrm>
              <a:off x="4921" y="391"/>
              <a:ext cx="0" cy="658"/>
            </a:xfrm>
            <a:prstGeom prst="line">
              <a:avLst/>
            </a:prstGeom>
            <a:noFill/>
            <a:ln w="9525">
              <a:solidFill>
                <a:schemeClr val="tx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71" name="Line 39">
              <a:extLst>
                <a:ext uri="{FF2B5EF4-FFF2-40B4-BE49-F238E27FC236}">
                  <a16:creationId xmlns:a16="http://schemas.microsoft.com/office/drawing/2014/main" id="{D44B9A16-F261-4A97-BA62-E991C05DEB9D}"/>
                </a:ext>
              </a:extLst>
            </p:cNvPr>
            <p:cNvSpPr>
              <a:spLocks noChangeShapeType="1"/>
            </p:cNvSpPr>
            <p:nvPr/>
          </p:nvSpPr>
          <p:spPr bwMode="auto">
            <a:xfrm>
              <a:off x="1224" y="391"/>
              <a:ext cx="3674"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72" name="Line 40">
              <a:extLst>
                <a:ext uri="{FF2B5EF4-FFF2-40B4-BE49-F238E27FC236}">
                  <a16:creationId xmlns:a16="http://schemas.microsoft.com/office/drawing/2014/main" id="{96661865-BC9A-44C9-8A81-E3689FFE3928}"/>
                </a:ext>
              </a:extLst>
            </p:cNvPr>
            <p:cNvSpPr>
              <a:spLocks noChangeShapeType="1"/>
            </p:cNvSpPr>
            <p:nvPr/>
          </p:nvSpPr>
          <p:spPr bwMode="auto">
            <a:xfrm>
              <a:off x="1224" y="391"/>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nvGrpSpPr>
            <p:cNvPr id="863275" name="Group 43">
              <a:extLst>
                <a:ext uri="{FF2B5EF4-FFF2-40B4-BE49-F238E27FC236}">
                  <a16:creationId xmlns:a16="http://schemas.microsoft.com/office/drawing/2014/main" id="{6FF1B54D-9E75-4360-92A3-3CBA7430E7D2}"/>
                </a:ext>
              </a:extLst>
            </p:cNvPr>
            <p:cNvGrpSpPr>
              <a:grpSpLocks/>
            </p:cNvGrpSpPr>
            <p:nvPr/>
          </p:nvGrpSpPr>
          <p:grpSpPr bwMode="auto">
            <a:xfrm>
              <a:off x="3515" y="2137"/>
              <a:ext cx="1950" cy="317"/>
              <a:chOff x="3311" y="2251"/>
              <a:chExt cx="1950" cy="317"/>
            </a:xfrm>
          </p:grpSpPr>
          <p:sp>
            <p:nvSpPr>
              <p:cNvPr id="863273" name="Text Box 41">
                <a:extLst>
                  <a:ext uri="{FF2B5EF4-FFF2-40B4-BE49-F238E27FC236}">
                    <a16:creationId xmlns:a16="http://schemas.microsoft.com/office/drawing/2014/main" id="{929BDF12-89D5-4699-85B6-C1948C266E20}"/>
                  </a:ext>
                </a:extLst>
              </p:cNvPr>
              <p:cNvSpPr txBox="1">
                <a:spLocks noChangeArrowheads="1"/>
              </p:cNvSpPr>
              <p:nvPr/>
            </p:nvSpPr>
            <p:spPr bwMode="auto">
              <a:xfrm>
                <a:off x="3311" y="2251"/>
                <a:ext cx="1950" cy="314"/>
              </a:xfrm>
              <a:prstGeom prst="rect">
                <a:avLst/>
              </a:prstGeom>
              <a:solidFill>
                <a:srgbClr val="CCEC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spcBef>
                    <a:spcPct val="50000"/>
                  </a:spcBef>
                </a:pPr>
                <a:r>
                  <a:rPr lang="zh-CN" altLang="en-US" sz="2600" b="1"/>
                  <a:t>控制信息   记录长度</a:t>
                </a:r>
              </a:p>
            </p:txBody>
          </p:sp>
          <p:sp>
            <p:nvSpPr>
              <p:cNvPr id="863274" name="Line 42">
                <a:extLst>
                  <a:ext uri="{FF2B5EF4-FFF2-40B4-BE49-F238E27FC236}">
                    <a16:creationId xmlns:a16="http://schemas.microsoft.com/office/drawing/2014/main" id="{0547A022-70E9-42D7-960E-02DADCC0E102}"/>
                  </a:ext>
                </a:extLst>
              </p:cNvPr>
              <p:cNvSpPr>
                <a:spLocks noChangeShapeType="1"/>
              </p:cNvSpPr>
              <p:nvPr/>
            </p:nvSpPr>
            <p:spPr bwMode="auto">
              <a:xfrm>
                <a:off x="4309" y="2251"/>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
          <p:nvSpPr>
            <p:cNvPr id="863276" name="Line 44">
              <a:extLst>
                <a:ext uri="{FF2B5EF4-FFF2-40B4-BE49-F238E27FC236}">
                  <a16:creationId xmlns:a16="http://schemas.microsoft.com/office/drawing/2014/main" id="{E0DBF404-1F62-4430-98BC-657ABF25A217}"/>
                </a:ext>
              </a:extLst>
            </p:cNvPr>
            <p:cNvSpPr>
              <a:spLocks noChangeShapeType="1"/>
            </p:cNvSpPr>
            <p:nvPr/>
          </p:nvSpPr>
          <p:spPr bwMode="auto">
            <a:xfrm flipH="1">
              <a:off x="3515" y="1888"/>
              <a:ext cx="771" cy="249"/>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3277" name="Line 45">
              <a:extLst>
                <a:ext uri="{FF2B5EF4-FFF2-40B4-BE49-F238E27FC236}">
                  <a16:creationId xmlns:a16="http://schemas.microsoft.com/office/drawing/2014/main" id="{3514E81A-7F42-41DE-B641-C95184BFFB95}"/>
                </a:ext>
              </a:extLst>
            </p:cNvPr>
            <p:cNvSpPr>
              <a:spLocks noChangeShapeType="1"/>
            </p:cNvSpPr>
            <p:nvPr/>
          </p:nvSpPr>
          <p:spPr bwMode="auto">
            <a:xfrm>
              <a:off x="4558" y="1888"/>
              <a:ext cx="885" cy="22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
        <p:nvSpPr>
          <p:cNvPr id="863279" name="Text Box 47">
            <a:extLst>
              <a:ext uri="{FF2B5EF4-FFF2-40B4-BE49-F238E27FC236}">
                <a16:creationId xmlns:a16="http://schemas.microsoft.com/office/drawing/2014/main" id="{16A16D22-2752-4698-9B80-8F5022878658}"/>
              </a:ext>
            </a:extLst>
          </p:cNvPr>
          <p:cNvSpPr txBox="1">
            <a:spLocks noChangeArrowheads="1"/>
          </p:cNvSpPr>
          <p:nvPr/>
        </p:nvSpPr>
        <p:spPr bwMode="auto">
          <a:xfrm>
            <a:off x="395288" y="1952625"/>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en-US" altLang="zh-CN" sz="3200" b="1">
                <a:solidFill>
                  <a:schemeClr val="tx2"/>
                </a:solidFill>
              </a:rPr>
              <a:t>CI</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9BBDF06-99FE-481C-BBF7-F9A6A0ECA3CC}"/>
              </a:ext>
            </a:extLst>
          </p:cNvPr>
          <p:cNvSpPr>
            <a:spLocks noGrp="1"/>
          </p:cNvSpPr>
          <p:nvPr>
            <p:ph type="sldNum" sz="quarter" idx="11"/>
          </p:nvPr>
        </p:nvSpPr>
        <p:spPr/>
        <p:txBody>
          <a:bodyPr/>
          <a:lstStyle/>
          <a:p>
            <a:fld id="{38C55C49-0B86-4A3F-92D9-3B35B3425DBA}" type="slidenum">
              <a:rPr lang="en-US" altLang="zh-CN"/>
              <a:pPr/>
              <a:t>197</a:t>
            </a:fld>
            <a:endParaRPr lang="en-US" altLang="zh-CN"/>
          </a:p>
        </p:txBody>
      </p:sp>
      <p:sp>
        <p:nvSpPr>
          <p:cNvPr id="864259" name="Rectangle 3">
            <a:extLst>
              <a:ext uri="{FF2B5EF4-FFF2-40B4-BE49-F238E27FC236}">
                <a16:creationId xmlns:a16="http://schemas.microsoft.com/office/drawing/2014/main" id="{94DD55E1-9254-4A44-BFDF-53FB6EB56272}"/>
              </a:ext>
            </a:extLst>
          </p:cNvPr>
          <p:cNvSpPr>
            <a:spLocks noGrp="1" noChangeArrowheads="1"/>
          </p:cNvSpPr>
          <p:nvPr>
            <p:ph type="body" idx="1"/>
          </p:nvPr>
        </p:nvSpPr>
        <p:spPr>
          <a:xfrm>
            <a:off x="482600" y="763588"/>
            <a:ext cx="8121650" cy="5689600"/>
          </a:xfrm>
        </p:spPr>
        <p:txBody>
          <a:bodyPr/>
          <a:lstStyle/>
          <a:p>
            <a:pPr>
              <a:lnSpc>
                <a:spcPct val="110000"/>
              </a:lnSpc>
              <a:buClr>
                <a:srgbClr val="800080"/>
              </a:buClr>
              <a:buSzPct val="50000"/>
            </a:pP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的大小可随文件的不同而不同，但同一文件上的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的大小相同。在每个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中各个记录</a:t>
            </a:r>
            <a:r>
              <a:rPr lang="zh-CN" altLang="en-US" sz="3000" b="1">
                <a:solidFill>
                  <a:schemeClr val="tx2"/>
                </a:solidFill>
                <a:latin typeface="Times New Roman" panose="02020603050405020304" pitchFamily="18" charset="0"/>
                <a:ea typeface="仿宋_GB2312" pitchFamily="49" charset="-122"/>
              </a:rPr>
              <a:t>按关键码递增有序排列</a:t>
            </a:r>
            <a:r>
              <a:rPr lang="zh-CN" altLang="en-US" sz="30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顺序集和索引集构成一棵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树，它是文件的索引部分。顺序集中存放</a:t>
            </a:r>
            <a:r>
              <a:rPr lang="zh-CN" altLang="en-US" sz="3000" b="1">
                <a:solidFill>
                  <a:schemeClr val="tx2"/>
                </a:solidFill>
                <a:latin typeface="Times New Roman" panose="02020603050405020304" pitchFamily="18" charset="0"/>
                <a:ea typeface="仿宋_GB2312" pitchFamily="49" charset="-122"/>
              </a:rPr>
              <a:t>每个 </a:t>
            </a:r>
            <a:r>
              <a:rPr lang="en-US" altLang="zh-CN" sz="3000" b="1">
                <a:solidFill>
                  <a:schemeClr val="tx2"/>
                </a:solidFill>
                <a:latin typeface="Times New Roman" panose="02020603050405020304" pitchFamily="18" charset="0"/>
                <a:ea typeface="仿宋_GB2312" pitchFamily="49" charset="-122"/>
              </a:rPr>
              <a:t>CI </a:t>
            </a:r>
            <a:r>
              <a:rPr lang="zh-CN" altLang="en-US" sz="3000" b="1">
                <a:solidFill>
                  <a:schemeClr val="tx2"/>
                </a:solidFill>
                <a:latin typeface="Times New Roman" panose="02020603050405020304" pitchFamily="18" charset="0"/>
                <a:ea typeface="仿宋_GB2312" pitchFamily="49" charset="-122"/>
              </a:rPr>
              <a:t>的索引项</a:t>
            </a:r>
            <a:r>
              <a:rPr lang="zh-CN" altLang="en-US" sz="3000" b="1">
                <a:latin typeface="Times New Roman" panose="02020603050405020304" pitchFamily="18" charset="0"/>
                <a:ea typeface="仿宋_GB2312" pitchFamily="49" charset="-122"/>
              </a:rPr>
              <a:t>。它由两部分信息组成，即该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中的</a:t>
            </a:r>
            <a:r>
              <a:rPr lang="zh-CN" altLang="en-US" sz="3000" b="1">
                <a:solidFill>
                  <a:schemeClr val="tx2"/>
                </a:solidFill>
                <a:latin typeface="Times New Roman" panose="02020603050405020304" pitchFamily="18" charset="0"/>
                <a:ea typeface="仿宋_GB2312" pitchFamily="49" charset="-122"/>
              </a:rPr>
              <a:t>最大关键码</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指向 </a:t>
            </a:r>
            <a:r>
              <a:rPr lang="en-US" altLang="zh-CN" sz="3000" b="1">
                <a:solidFill>
                  <a:schemeClr val="tx2"/>
                </a:solidFill>
                <a:latin typeface="Times New Roman" panose="02020603050405020304" pitchFamily="18" charset="0"/>
                <a:ea typeface="仿宋_GB2312" pitchFamily="49" charset="-122"/>
              </a:rPr>
              <a:t>CI </a:t>
            </a:r>
            <a:r>
              <a:rPr lang="zh-CN" altLang="en-US" sz="3000" b="1">
                <a:solidFill>
                  <a:schemeClr val="tx2"/>
                </a:solidFill>
                <a:latin typeface="Times New Roman" panose="02020603050405020304" pitchFamily="18" charset="0"/>
                <a:ea typeface="仿宋_GB2312" pitchFamily="49" charset="-122"/>
              </a:rPr>
              <a:t>的指针</a:t>
            </a:r>
            <a:r>
              <a:rPr lang="zh-CN" altLang="en-US" sz="3000" b="1">
                <a:latin typeface="Times New Roman" panose="02020603050405020304" pitchFamily="18" charset="0"/>
                <a:ea typeface="仿宋_GB2312" pitchFamily="49" charset="-122"/>
              </a:rPr>
              <a:t>。</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若干相邻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的索引项形成顺序集一个结点，结点之间用指针相链结，每个结点又在其上层的结点中建有索引且逐层向上建立索引。</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C30DA63-0F21-4E10-BB94-17ABB060298C}"/>
              </a:ext>
            </a:extLst>
          </p:cNvPr>
          <p:cNvSpPr>
            <a:spLocks noGrp="1"/>
          </p:cNvSpPr>
          <p:nvPr>
            <p:ph type="sldNum" sz="quarter" idx="11"/>
          </p:nvPr>
        </p:nvSpPr>
        <p:spPr/>
        <p:txBody>
          <a:bodyPr/>
          <a:lstStyle/>
          <a:p>
            <a:fld id="{1676C523-9F67-4E1B-B1C1-7902864382E0}" type="slidenum">
              <a:rPr lang="en-US" altLang="zh-CN"/>
              <a:pPr/>
              <a:t>198</a:t>
            </a:fld>
            <a:endParaRPr lang="en-US" altLang="zh-CN"/>
          </a:p>
        </p:txBody>
      </p:sp>
      <p:sp>
        <p:nvSpPr>
          <p:cNvPr id="865282" name="Rectangle 2">
            <a:extLst>
              <a:ext uri="{FF2B5EF4-FFF2-40B4-BE49-F238E27FC236}">
                <a16:creationId xmlns:a16="http://schemas.microsoft.com/office/drawing/2014/main" id="{AB1B5500-DED2-4018-AC51-565C9B16C8B5}"/>
              </a:ext>
            </a:extLst>
          </p:cNvPr>
          <p:cNvSpPr>
            <a:spLocks noGrp="1" noChangeArrowheads="1"/>
          </p:cNvSpPr>
          <p:nvPr>
            <p:ph type="body" idx="1"/>
          </p:nvPr>
        </p:nvSpPr>
        <p:spPr>
          <a:xfrm>
            <a:off x="457200" y="692150"/>
            <a:ext cx="8229600" cy="56896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所有索引项都是由</a:t>
            </a:r>
            <a:r>
              <a:rPr lang="zh-CN" altLang="en-US" sz="3000" b="1">
                <a:solidFill>
                  <a:schemeClr val="tx2"/>
                </a:solidFill>
                <a:latin typeface="Times New Roman" panose="02020603050405020304" pitchFamily="18" charset="0"/>
                <a:ea typeface="仿宋_GB2312" pitchFamily="49" charset="-122"/>
              </a:rPr>
              <a:t>最大关键码</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指针</a:t>
            </a:r>
            <a:r>
              <a:rPr lang="zh-CN" altLang="en-US" sz="3000" b="1">
                <a:latin typeface="Times New Roman" panose="02020603050405020304" pitchFamily="18" charset="0"/>
                <a:ea typeface="仿宋_GB2312" pitchFamily="49" charset="-122"/>
              </a:rPr>
              <a:t>两部分组成，这些高层索引项形成</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树的非叶结点。因此，</a:t>
            </a:r>
            <a:r>
              <a:rPr lang="en-US" altLang="zh-CN" sz="3000" b="1">
                <a:latin typeface="Times New Roman" panose="02020603050405020304" pitchFamily="18" charset="0"/>
                <a:ea typeface="仿宋_GB2312" pitchFamily="49" charset="-122"/>
              </a:rPr>
              <a:t>VSAM</a:t>
            </a:r>
            <a:r>
              <a:rPr lang="zh-CN" altLang="en-US" sz="3000" b="1">
                <a:latin typeface="Times New Roman" panose="02020603050405020304" pitchFamily="18" charset="0"/>
                <a:ea typeface="仿宋_GB2312" pitchFamily="49" charset="-122"/>
              </a:rPr>
              <a:t>文件既可在顺序集中进行顺序存取，又可从</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树的根结点出发进行按关键码存取。</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顺序集中一个结点连同其对应的所有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形成一个整体，即为 </a:t>
            </a:r>
            <a:r>
              <a:rPr lang="en-US" altLang="zh-CN" sz="3000" b="1">
                <a:latin typeface="Times New Roman" panose="02020603050405020304" pitchFamily="18" charset="0"/>
                <a:ea typeface="仿宋_GB2312" pitchFamily="49" charset="-122"/>
              </a:rPr>
              <a:t>CA</a:t>
            </a:r>
            <a:r>
              <a:rPr lang="zh-CN" altLang="en-US" sz="3000" b="1">
                <a:latin typeface="Times New Roman" panose="02020603050405020304" pitchFamily="18" charset="0"/>
                <a:ea typeface="仿宋_GB2312" pitchFamily="49" charset="-122"/>
              </a:rPr>
              <a:t>。每个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可视为一个逻辑磁道，而每个 </a:t>
            </a:r>
            <a:r>
              <a:rPr lang="en-US" altLang="zh-CN" sz="3000" b="1">
                <a:latin typeface="Times New Roman" panose="02020603050405020304" pitchFamily="18" charset="0"/>
                <a:ea typeface="仿宋_GB2312" pitchFamily="49" charset="-122"/>
              </a:rPr>
              <a:t>CA </a:t>
            </a:r>
            <a:r>
              <a:rPr lang="zh-CN" altLang="en-US" sz="3000" b="1">
                <a:latin typeface="Times New Roman" panose="02020603050405020304" pitchFamily="18" charset="0"/>
                <a:ea typeface="仿宋_GB2312" pitchFamily="49" charset="-122"/>
              </a:rPr>
              <a:t>可视为一个逻辑柱面。</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插入记录时，将记录插入到相应的 </a:t>
            </a:r>
            <a:r>
              <a:rPr lang="en-US" altLang="zh-CN" sz="3000" b="1">
                <a:latin typeface="Times New Roman" panose="02020603050405020304" pitchFamily="18" charset="0"/>
                <a:ea typeface="仿宋_GB2312" pitchFamily="49" charset="-122"/>
              </a:rPr>
              <a:t>CI</a:t>
            </a:r>
            <a:r>
              <a:rPr lang="zh-CN" altLang="en-US" sz="3000" b="1">
                <a:latin typeface="Times New Roman" panose="02020603050405020304" pitchFamily="18" charset="0"/>
                <a:ea typeface="仿宋_GB2312" pitchFamily="49" charset="-122"/>
              </a:rPr>
              <a:t>。若 </a:t>
            </a:r>
            <a:r>
              <a:rPr lang="en-US" altLang="zh-CN" sz="3000" b="1">
                <a:latin typeface="Times New Roman" panose="02020603050405020304" pitchFamily="18" charset="0"/>
                <a:ea typeface="仿宋_GB2312" pitchFamily="49" charset="-122"/>
              </a:rPr>
              <a:t>CI</a:t>
            </a:r>
            <a:r>
              <a:rPr lang="zh-CN" altLang="en-US" sz="3000" b="1">
                <a:latin typeface="Times New Roman" panose="02020603050405020304" pitchFamily="18" charset="0"/>
                <a:ea typeface="仿宋_GB2312" pitchFamily="49" charset="-122"/>
              </a:rPr>
              <a:t>已满，则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按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树结点进行分裂，近一半记录移到同 </a:t>
            </a:r>
            <a:r>
              <a:rPr lang="en-US" altLang="zh-CN" sz="3000" b="1">
                <a:latin typeface="Times New Roman" panose="02020603050405020304" pitchFamily="18" charset="0"/>
                <a:ea typeface="仿宋_GB2312" pitchFamily="49" charset="-122"/>
              </a:rPr>
              <a:t>CA </a:t>
            </a:r>
            <a:r>
              <a:rPr lang="zh-CN" altLang="en-US" sz="3000" b="1">
                <a:latin typeface="Times New Roman" panose="02020603050405020304" pitchFamily="18" charset="0"/>
                <a:ea typeface="仿宋_GB2312" pitchFamily="49" charset="-122"/>
              </a:rPr>
              <a:t>的另一 </a:t>
            </a:r>
            <a:r>
              <a:rPr lang="en-US" altLang="zh-CN" sz="3000" b="1">
                <a:latin typeface="Times New Roman" panose="02020603050405020304" pitchFamily="18" charset="0"/>
                <a:ea typeface="仿宋_GB2312" pitchFamily="49" charset="-122"/>
              </a:rPr>
              <a:t>CI</a:t>
            </a:r>
            <a:r>
              <a:rPr lang="zh-CN" altLang="en-US" sz="3000" b="1">
                <a:latin typeface="Times New Roman" panose="02020603050405020304" pitchFamily="18" charset="0"/>
                <a:ea typeface="仿宋_GB2312" pitchFamily="49" charset="-122"/>
              </a:rPr>
              <a:t>，修改相应索引。</a:t>
            </a:r>
            <a:r>
              <a:rPr lang="zh-CN" altLang="en-US" sz="3000"/>
              <a:t> </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D0E4DD4-FD53-46DA-A36A-0B63D50EC051}"/>
              </a:ext>
            </a:extLst>
          </p:cNvPr>
          <p:cNvSpPr>
            <a:spLocks noGrp="1"/>
          </p:cNvSpPr>
          <p:nvPr>
            <p:ph type="sldNum" sz="quarter" idx="11"/>
          </p:nvPr>
        </p:nvSpPr>
        <p:spPr/>
        <p:txBody>
          <a:bodyPr/>
          <a:lstStyle/>
          <a:p>
            <a:fld id="{77E2D717-6C2E-4BF5-A6CE-8DFD72C43202}" type="slidenum">
              <a:rPr lang="en-US" altLang="zh-CN"/>
              <a:pPr/>
              <a:t>199</a:t>
            </a:fld>
            <a:endParaRPr lang="en-US" altLang="zh-CN"/>
          </a:p>
        </p:txBody>
      </p:sp>
      <p:sp>
        <p:nvSpPr>
          <p:cNvPr id="867331" name="Rectangle 3">
            <a:extLst>
              <a:ext uri="{FF2B5EF4-FFF2-40B4-BE49-F238E27FC236}">
                <a16:creationId xmlns:a16="http://schemas.microsoft.com/office/drawing/2014/main" id="{DE5AB60A-510B-4807-AAAC-648FCBB95B8F}"/>
              </a:ext>
            </a:extLst>
          </p:cNvPr>
          <p:cNvSpPr>
            <a:spLocks noGrp="1" noChangeArrowheads="1"/>
          </p:cNvSpPr>
          <p:nvPr>
            <p:ph type="body" idx="1"/>
          </p:nvPr>
        </p:nvSpPr>
        <p:spPr>
          <a:xfrm>
            <a:off x="457200" y="695325"/>
            <a:ext cx="8229600" cy="3886200"/>
          </a:xfrm>
        </p:spPr>
        <p:txBody>
          <a:bodyPr/>
          <a:lstStyle/>
          <a:p>
            <a:pPr>
              <a:lnSpc>
                <a:spcPct val="105000"/>
              </a:lnSpc>
              <a:buClr>
                <a:srgbClr val="800080"/>
              </a:buClr>
              <a:buSzPct val="50000"/>
            </a:pPr>
            <a:r>
              <a:rPr lang="zh-CN" altLang="en-US" sz="3000" b="1">
                <a:ea typeface="仿宋_GB2312" pitchFamily="49" charset="-122"/>
              </a:rPr>
              <a:t>删除记录时，需将同</a:t>
            </a:r>
            <a:r>
              <a:rPr lang="zh-CN" altLang="en-US" sz="3000" b="1">
                <a:latin typeface="Times New Roman" panose="02020603050405020304" pitchFamily="18" charset="0"/>
                <a:ea typeface="仿宋_GB2312" pitchFamily="49" charset="-122"/>
              </a:rPr>
              <a:t>一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中较待删记录关键码值大的记录向前移动，把空间留给以后插入的新记录。若整个 </a:t>
            </a:r>
            <a:r>
              <a:rPr lang="en-US" altLang="zh-CN" sz="3000" b="1">
                <a:latin typeface="Times New Roman" panose="02020603050405020304" pitchFamily="18" charset="0"/>
                <a:ea typeface="仿宋_GB2312" pitchFamily="49" charset="-122"/>
              </a:rPr>
              <a:t>CI </a:t>
            </a:r>
            <a:r>
              <a:rPr lang="zh-CN" altLang="en-US" sz="3000" b="1">
                <a:latin typeface="Times New Roman" panose="02020603050405020304" pitchFamily="18" charset="0"/>
                <a:ea typeface="仿宋_GB2312" pitchFamily="49" charset="-122"/>
              </a:rPr>
              <a:t>变空，则需修改</a:t>
            </a:r>
            <a:r>
              <a:rPr lang="zh-CN" altLang="en-US" sz="3000" b="1">
                <a:ea typeface="仿宋_GB2312" pitchFamily="49" charset="-122"/>
              </a:rPr>
              <a:t>顺序集中相应的索引项。</a:t>
            </a:r>
          </a:p>
        </p:txBody>
      </p:sp>
      <p:sp>
        <p:nvSpPr>
          <p:cNvPr id="867332" name="AutoShape 4">
            <a:hlinkClick r:id="rId2" action="ppaction://hlinksldjump" highlightClick="1"/>
            <a:extLst>
              <a:ext uri="{FF2B5EF4-FFF2-40B4-BE49-F238E27FC236}">
                <a16:creationId xmlns:a16="http://schemas.microsoft.com/office/drawing/2014/main" id="{33B63C05-BFC1-43A7-A22F-33E225E29615}"/>
              </a:ext>
            </a:extLst>
          </p:cNvPr>
          <p:cNvSpPr>
            <a:spLocks noChangeArrowheads="1"/>
          </p:cNvSpPr>
          <p:nvPr/>
        </p:nvSpPr>
        <p:spPr bwMode="auto">
          <a:xfrm>
            <a:off x="8208963" y="6200775"/>
            <a:ext cx="503237" cy="430213"/>
          </a:xfrm>
          <a:prstGeom prst="actionButtonBeginning">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24DB0A3-CA89-4F24-8D62-E059308B6C34}"/>
              </a:ext>
            </a:extLst>
          </p:cNvPr>
          <p:cNvSpPr>
            <a:spLocks noGrp="1"/>
          </p:cNvSpPr>
          <p:nvPr>
            <p:ph type="sldNum" sz="quarter" idx="11"/>
          </p:nvPr>
        </p:nvSpPr>
        <p:spPr/>
        <p:txBody>
          <a:bodyPr/>
          <a:lstStyle/>
          <a:p>
            <a:fld id="{E4ECBC1F-0C6B-46A3-BB73-277F570357F5}" type="slidenum">
              <a:rPr lang="en-US" altLang="zh-CN"/>
              <a:pPr/>
              <a:t>2</a:t>
            </a:fld>
            <a:endParaRPr lang="en-US" altLang="zh-CN"/>
          </a:p>
        </p:txBody>
      </p:sp>
      <p:sp>
        <p:nvSpPr>
          <p:cNvPr id="516098" name="Rectangle 2">
            <a:extLst>
              <a:ext uri="{FF2B5EF4-FFF2-40B4-BE49-F238E27FC236}">
                <a16:creationId xmlns:a16="http://schemas.microsoft.com/office/drawing/2014/main" id="{2B9111CF-39C8-4CB7-B0B8-B6372A0EA195}"/>
              </a:ext>
            </a:extLst>
          </p:cNvPr>
          <p:cNvSpPr>
            <a:spLocks noGrp="1" noChangeArrowheads="1"/>
          </p:cNvSpPr>
          <p:nvPr>
            <p:ph type="body" idx="1"/>
          </p:nvPr>
        </p:nvSpPr>
        <p:spPr>
          <a:xfrm>
            <a:off x="1763713" y="2420938"/>
            <a:ext cx="5965825" cy="3779837"/>
          </a:xfrm>
        </p:spPr>
        <p:txBody>
          <a:bodyPr/>
          <a:lstStyle/>
          <a:p>
            <a:pPr>
              <a:spcBef>
                <a:spcPct val="5000"/>
              </a:spcBef>
              <a:buClr>
                <a:srgbClr val="800080"/>
              </a:buClr>
              <a:buSzPct val="50000"/>
            </a:pPr>
            <a:r>
              <a:rPr lang="zh-CN" altLang="en-US" sz="3600" b="1">
                <a:latin typeface="Times New Roman" panose="02020603050405020304" pitchFamily="18" charset="0"/>
                <a:ea typeface="仿宋_GB2312" pitchFamily="49" charset="-122"/>
                <a:hlinkClick r:id="rId2" action="ppaction://hlinksldjump"/>
              </a:rPr>
              <a:t>主存储器和外存储器</a:t>
            </a:r>
            <a:r>
              <a:rPr lang="zh-CN" altLang="en-US" sz="3600">
                <a:latin typeface="Times New Roman" panose="02020603050405020304" pitchFamily="18" charset="0"/>
                <a:ea typeface="仿宋_GB2312" pitchFamily="49" charset="-122"/>
                <a:hlinkClick r:id="rId2" action="ppaction://hlinksldjump"/>
              </a:rPr>
              <a:t> </a:t>
            </a:r>
            <a:endParaRPr lang="zh-CN" altLang="en-US" sz="3600" b="1">
              <a:latin typeface="Times New Roman" panose="02020603050405020304" pitchFamily="18" charset="0"/>
              <a:ea typeface="仿宋_GB2312" pitchFamily="49" charset="-122"/>
            </a:endParaRPr>
          </a:p>
          <a:p>
            <a:pPr>
              <a:spcBef>
                <a:spcPct val="5000"/>
              </a:spcBef>
              <a:buClr>
                <a:srgbClr val="800080"/>
              </a:buClr>
              <a:buSzPct val="50000"/>
            </a:pPr>
            <a:r>
              <a:rPr lang="zh-CN" altLang="en-US" sz="3600" b="1">
                <a:latin typeface="Times New Roman" panose="02020603050405020304" pitchFamily="18" charset="0"/>
                <a:ea typeface="仿宋_GB2312" pitchFamily="49" charset="-122"/>
                <a:hlinkClick r:id="rId3" action="ppaction://hlinksldjump"/>
              </a:rPr>
              <a:t>文件组织</a:t>
            </a:r>
            <a:r>
              <a:rPr lang="zh-CN" altLang="en-US" sz="3600">
                <a:latin typeface="Times New Roman" panose="02020603050405020304" pitchFamily="18" charset="0"/>
                <a:ea typeface="仿宋_GB2312" pitchFamily="49" charset="-122"/>
                <a:hlinkClick r:id="rId3" action="ppaction://hlinksldjump"/>
              </a:rPr>
              <a:t> </a:t>
            </a:r>
            <a:endParaRPr lang="zh-CN" altLang="en-US" sz="3600" b="1">
              <a:latin typeface="Times New Roman" panose="02020603050405020304" pitchFamily="18" charset="0"/>
              <a:ea typeface="仿宋_GB2312" pitchFamily="49" charset="-122"/>
            </a:endParaRPr>
          </a:p>
          <a:p>
            <a:pPr>
              <a:spcBef>
                <a:spcPct val="5000"/>
              </a:spcBef>
              <a:buClr>
                <a:srgbClr val="800080"/>
              </a:buClr>
              <a:buSzPct val="50000"/>
            </a:pPr>
            <a:r>
              <a:rPr lang="zh-CN" altLang="en-US" sz="3600" b="1">
                <a:latin typeface="Times New Roman" panose="02020603050405020304" pitchFamily="18" charset="0"/>
                <a:ea typeface="仿宋_GB2312" pitchFamily="49" charset="-122"/>
                <a:hlinkClick r:id="rId4" action="ppaction://hlinksldjump"/>
              </a:rPr>
              <a:t>外排序</a:t>
            </a:r>
            <a:r>
              <a:rPr lang="zh-CN" altLang="en-US" sz="3600">
                <a:latin typeface="Times New Roman" panose="02020603050405020304" pitchFamily="18" charset="0"/>
                <a:ea typeface="仿宋_GB2312" pitchFamily="49" charset="-122"/>
                <a:hlinkClick r:id="rId4" action="ppaction://hlinksldjump"/>
              </a:rPr>
              <a:t> </a:t>
            </a:r>
            <a:endParaRPr lang="zh-CN" altLang="en-US" sz="3600">
              <a:latin typeface="Times New Roman" panose="02020603050405020304" pitchFamily="18" charset="0"/>
              <a:ea typeface="仿宋_GB2312" pitchFamily="49" charset="-122"/>
            </a:endParaRPr>
          </a:p>
          <a:p>
            <a:pPr>
              <a:spcBef>
                <a:spcPct val="5000"/>
              </a:spcBef>
              <a:buClr>
                <a:srgbClr val="800080"/>
              </a:buClr>
              <a:buSzPct val="50000"/>
            </a:pPr>
            <a:r>
              <a:rPr lang="zh-CN" altLang="en-US" sz="3600" b="1">
                <a:latin typeface="Times New Roman" panose="02020603050405020304" pitchFamily="18" charset="0"/>
                <a:ea typeface="仿宋_GB2312" pitchFamily="49" charset="-122"/>
                <a:hlinkClick r:id="rId5" action="ppaction://hlinksldjump"/>
              </a:rPr>
              <a:t>多级索引结构</a:t>
            </a:r>
            <a:r>
              <a:rPr lang="zh-CN" altLang="en-US" sz="3600">
                <a:latin typeface="Times New Roman" panose="02020603050405020304" pitchFamily="18" charset="0"/>
                <a:ea typeface="仿宋_GB2312" pitchFamily="49" charset="-122"/>
                <a:hlinkClick r:id="rId5" action="ppaction://hlinksldjump"/>
              </a:rPr>
              <a:t> </a:t>
            </a:r>
            <a:endParaRPr lang="zh-CN" altLang="en-US" sz="3600" b="1">
              <a:latin typeface="Times New Roman" panose="02020603050405020304" pitchFamily="18" charset="0"/>
              <a:ea typeface="仿宋_GB2312" pitchFamily="49" charset="-122"/>
            </a:endParaRPr>
          </a:p>
          <a:p>
            <a:pPr>
              <a:spcBef>
                <a:spcPct val="5000"/>
              </a:spcBef>
              <a:buClr>
                <a:srgbClr val="800080"/>
              </a:buClr>
              <a:buSzPct val="50000"/>
            </a:pPr>
            <a:r>
              <a:rPr lang="zh-CN" altLang="en-US" sz="3600" b="1">
                <a:latin typeface="Times New Roman" panose="02020603050405020304" pitchFamily="18" charset="0"/>
                <a:ea typeface="仿宋_GB2312" pitchFamily="49" charset="-122"/>
                <a:hlinkClick r:id="rId6" action="ppaction://hlinksldjump"/>
              </a:rPr>
              <a:t>可扩充散列</a:t>
            </a:r>
            <a:endParaRPr lang="zh-CN" altLang="en-US" sz="3600" b="1">
              <a:latin typeface="Times New Roman" panose="02020603050405020304" pitchFamily="18" charset="0"/>
              <a:ea typeface="仿宋_GB2312" pitchFamily="49" charset="-122"/>
            </a:endParaRPr>
          </a:p>
          <a:p>
            <a:pPr>
              <a:spcBef>
                <a:spcPct val="5000"/>
              </a:spcBef>
              <a:buClr>
                <a:srgbClr val="800080"/>
              </a:buClr>
              <a:buSzPct val="50000"/>
            </a:pPr>
            <a:r>
              <a:rPr lang="en-US" altLang="zh-CN" sz="3600" b="1">
                <a:latin typeface="Times New Roman" panose="02020603050405020304" pitchFamily="18" charset="0"/>
                <a:ea typeface="仿宋_GB2312" pitchFamily="49" charset="-122"/>
                <a:hlinkClick r:id="rId7" action="ppaction://hlinksldjump"/>
              </a:rPr>
              <a:t>Trie</a:t>
            </a:r>
            <a:r>
              <a:rPr lang="zh-CN" altLang="en-US" sz="3600" b="1">
                <a:latin typeface="Times New Roman" panose="02020603050405020304" pitchFamily="18" charset="0"/>
                <a:ea typeface="仿宋_GB2312" pitchFamily="49" charset="-122"/>
                <a:hlinkClick r:id="rId7" action="ppaction://hlinksldjump"/>
              </a:rPr>
              <a:t>树</a:t>
            </a:r>
            <a:r>
              <a:rPr lang="zh-CN" altLang="en-US" sz="3600">
                <a:latin typeface="Times New Roman" panose="02020603050405020304" pitchFamily="18" charset="0"/>
                <a:ea typeface="仿宋_GB2312" pitchFamily="49" charset="-122"/>
                <a:hlinkClick r:id="rId7" action="ppaction://hlinksldjump"/>
              </a:rPr>
              <a:t> </a:t>
            </a:r>
            <a:endParaRPr lang="zh-CN" altLang="en-US" sz="3600">
              <a:latin typeface="Times New Roman" panose="02020603050405020304" pitchFamily="18" charset="0"/>
              <a:ea typeface="仿宋_GB2312" pitchFamily="49" charset="-122"/>
              <a:hlinkClick r:id="rId8" action="ppaction://hlinksldjump"/>
            </a:endParaRPr>
          </a:p>
        </p:txBody>
      </p:sp>
      <p:sp>
        <p:nvSpPr>
          <p:cNvPr id="516100" name="Rectangle 4">
            <a:extLst>
              <a:ext uri="{FF2B5EF4-FFF2-40B4-BE49-F238E27FC236}">
                <a16:creationId xmlns:a16="http://schemas.microsoft.com/office/drawing/2014/main" id="{8FBAC4DB-A5FD-4A3B-A274-E153794A9F3A}"/>
              </a:ext>
            </a:extLst>
          </p:cNvPr>
          <p:cNvSpPr>
            <a:spLocks noGrp="1" noChangeArrowheads="1"/>
          </p:cNvSpPr>
          <p:nvPr>
            <p:ph type="title"/>
          </p:nvPr>
        </p:nvSpPr>
        <p:spPr>
          <a:xfrm>
            <a:off x="457200" y="565150"/>
            <a:ext cx="8229600" cy="1855788"/>
          </a:xfrm>
        </p:spPr>
        <p:txBody>
          <a:bodyPr/>
          <a:lstStyle/>
          <a:p>
            <a:pPr algn="ctr">
              <a:lnSpc>
                <a:spcPct val="90000"/>
              </a:lnSpc>
            </a:pPr>
            <a:r>
              <a:rPr lang="zh-CN" altLang="en-US" sz="5400" b="1">
                <a:latin typeface="华文新魏" panose="02010800040101010101" pitchFamily="2" charset="-122"/>
                <a:ea typeface="华文新魏" panose="02010800040101010101" pitchFamily="2" charset="-122"/>
              </a:rPr>
              <a:t>第十章  文件、外部排序</a:t>
            </a:r>
            <a:br>
              <a:rPr lang="zh-CN" altLang="en-US" sz="5400" b="1">
                <a:latin typeface="华文新魏" panose="02010800040101010101" pitchFamily="2" charset="-122"/>
                <a:ea typeface="华文新魏" panose="02010800040101010101" pitchFamily="2" charset="-122"/>
              </a:rPr>
            </a:br>
            <a:r>
              <a:rPr lang="zh-CN" altLang="en-US" sz="5400" b="1">
                <a:latin typeface="华文新魏" panose="02010800040101010101" pitchFamily="2" charset="-122"/>
                <a:ea typeface="华文新魏" panose="02010800040101010101" pitchFamily="2" charset="-122"/>
              </a:rPr>
              <a:t>与外部搜索</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AB5C30F-B838-4F7A-979E-068C75071D43}"/>
              </a:ext>
            </a:extLst>
          </p:cNvPr>
          <p:cNvSpPr>
            <a:spLocks noGrp="1"/>
          </p:cNvSpPr>
          <p:nvPr>
            <p:ph type="sldNum" sz="quarter" idx="11"/>
          </p:nvPr>
        </p:nvSpPr>
        <p:spPr/>
        <p:txBody>
          <a:bodyPr/>
          <a:lstStyle/>
          <a:p>
            <a:fld id="{4D9125F5-26A1-4ACE-BA93-DDE2A6E1A6A6}" type="slidenum">
              <a:rPr lang="en-US" altLang="zh-CN"/>
              <a:pPr/>
              <a:t>20</a:t>
            </a:fld>
            <a:endParaRPr lang="en-US" altLang="zh-CN"/>
          </a:p>
        </p:txBody>
      </p:sp>
      <p:sp>
        <p:nvSpPr>
          <p:cNvPr id="803842" name="Rectangle 2">
            <a:extLst>
              <a:ext uri="{FF2B5EF4-FFF2-40B4-BE49-F238E27FC236}">
                <a16:creationId xmlns:a16="http://schemas.microsoft.com/office/drawing/2014/main" id="{F1688E93-A00E-47F1-924F-9663F1959353}"/>
              </a:ext>
            </a:extLst>
          </p:cNvPr>
          <p:cNvSpPr>
            <a:spLocks noGrp="1" noChangeArrowheads="1"/>
          </p:cNvSpPr>
          <p:nvPr>
            <p:ph type="body" idx="1"/>
          </p:nvPr>
        </p:nvSpPr>
        <p:spPr>
          <a:xfrm>
            <a:off x="482600" y="692150"/>
            <a:ext cx="8482013" cy="586898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buffer</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InputInfo (</a:t>
            </a:r>
            <a:r>
              <a:rPr lang="en-US" altLang="zh-CN" sz="2800" b="1">
                <a:latin typeface="Times New Roman" panose="02020603050405020304" pitchFamily="18" charset="0"/>
                <a:ea typeface="隶书" panose="02010509060101010101" pitchFamily="49" charset="-122"/>
              </a:rPr>
              <a:t>istream&amp;</a:t>
            </a:r>
            <a:r>
              <a:rPr lang="en-US" altLang="zh-CN" sz="2800">
                <a:latin typeface="Times New Roman" panose="02020603050405020304" pitchFamily="18" charset="0"/>
                <a:ea typeface="隶书" panose="02010509060101010101" pitchFamily="49" charset="-122"/>
              </a:rPr>
              <a:t> in</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x = data[current]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maxSize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&gt;&gt; </a:t>
            </a:r>
            <a:r>
              <a:rPr lang="en-US" altLang="zh-CN" sz="2800">
                <a:latin typeface="Times New Roman" panose="02020603050405020304" pitchFamily="18" charset="0"/>
                <a:ea typeface="隶书" panose="02010509060101010101" pitchFamily="49" charset="-122"/>
              </a:rPr>
              <a:t>data[i]</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 = 0</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
        <p:nvSpPr>
          <p:cNvPr id="803843" name="AutoShape 3">
            <a:hlinkClick r:id="rId2" action="ppaction://hlinksldjump" highlightClick="1"/>
            <a:extLst>
              <a:ext uri="{FF2B5EF4-FFF2-40B4-BE49-F238E27FC236}">
                <a16:creationId xmlns:a16="http://schemas.microsoft.com/office/drawing/2014/main" id="{2B8708BE-6B49-4EFF-9252-27590FEB1B4B}"/>
              </a:ext>
            </a:extLst>
          </p:cNvPr>
          <p:cNvSpPr>
            <a:spLocks noChangeArrowheads="1"/>
          </p:cNvSpPr>
          <p:nvPr/>
        </p:nvSpPr>
        <p:spPr bwMode="auto">
          <a:xfrm>
            <a:off x="8280400" y="6308725"/>
            <a:ext cx="504825" cy="360363"/>
          </a:xfrm>
          <a:prstGeom prst="actionButtonBeginning">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a:extLst>
              <a:ext uri="{FF2B5EF4-FFF2-40B4-BE49-F238E27FC236}">
                <a16:creationId xmlns:a16="http://schemas.microsoft.com/office/drawing/2014/main" id="{9190BACC-1D23-443E-9E89-41363AB92E3A}"/>
              </a:ext>
            </a:extLst>
          </p:cNvPr>
          <p:cNvSpPr>
            <a:spLocks noGrp="1"/>
          </p:cNvSpPr>
          <p:nvPr>
            <p:ph type="sldNum" sz="quarter" idx="11"/>
          </p:nvPr>
        </p:nvSpPr>
        <p:spPr/>
        <p:txBody>
          <a:bodyPr/>
          <a:lstStyle/>
          <a:p>
            <a:fld id="{C0FCAA97-AD18-4EB5-B6A1-297FDC8C8315}" type="slidenum">
              <a:rPr lang="en-US" altLang="zh-CN"/>
              <a:pPr/>
              <a:t>200</a:t>
            </a:fld>
            <a:endParaRPr lang="en-US" altLang="zh-CN"/>
          </a:p>
        </p:txBody>
      </p:sp>
      <p:sp>
        <p:nvSpPr>
          <p:cNvPr id="660482" name="Rectangle 2">
            <a:extLst>
              <a:ext uri="{FF2B5EF4-FFF2-40B4-BE49-F238E27FC236}">
                <a16:creationId xmlns:a16="http://schemas.microsoft.com/office/drawing/2014/main" id="{3BF40834-C029-4EB0-AC22-3CDB7A584045}"/>
              </a:ext>
            </a:extLst>
          </p:cNvPr>
          <p:cNvSpPr>
            <a:spLocks noGrp="1" noChangeArrowheads="1"/>
          </p:cNvSpPr>
          <p:nvPr>
            <p:ph type="title"/>
          </p:nvPr>
        </p:nvSpPr>
        <p:spPr>
          <a:xfrm>
            <a:off x="3048000" y="511175"/>
            <a:ext cx="2971800" cy="685800"/>
          </a:xfrm>
        </p:spPr>
        <p:txBody>
          <a:bodyPr/>
          <a:lstStyle/>
          <a:p>
            <a:pPr algn="ctr"/>
            <a:r>
              <a:rPr lang="zh-CN" altLang="en-US" sz="4000" b="1">
                <a:solidFill>
                  <a:schemeClr val="tx2"/>
                </a:solidFill>
                <a:ea typeface="华文新魏" panose="02010800040101010101" pitchFamily="2" charset="-122"/>
              </a:rPr>
              <a:t>可扩充散列</a:t>
            </a:r>
            <a:endParaRPr lang="zh-CN" altLang="en-US" sz="4000">
              <a:solidFill>
                <a:schemeClr val="tx2"/>
              </a:solidFill>
              <a:ea typeface="华文新魏" panose="02010800040101010101" pitchFamily="2" charset="-122"/>
            </a:endParaRPr>
          </a:p>
        </p:txBody>
      </p:sp>
      <p:sp>
        <p:nvSpPr>
          <p:cNvPr id="660483" name="Rectangle 3">
            <a:extLst>
              <a:ext uri="{FF2B5EF4-FFF2-40B4-BE49-F238E27FC236}">
                <a16:creationId xmlns:a16="http://schemas.microsoft.com/office/drawing/2014/main" id="{E88F45FE-2CC0-4467-99C7-25E62732DA66}"/>
              </a:ext>
            </a:extLst>
          </p:cNvPr>
          <p:cNvSpPr>
            <a:spLocks noGrp="1" noChangeArrowheads="1"/>
          </p:cNvSpPr>
          <p:nvPr>
            <p:ph type="body" idx="1"/>
          </p:nvPr>
        </p:nvSpPr>
        <p:spPr>
          <a:xfrm>
            <a:off x="546100" y="1258888"/>
            <a:ext cx="8382000" cy="4114800"/>
          </a:xfrm>
        </p:spPr>
        <p:txBody>
          <a:bodyPr/>
          <a:lstStyle/>
          <a:p>
            <a:pPr>
              <a:buClr>
                <a:srgbClr val="800080"/>
              </a:buClr>
              <a:buSzPct val="50000"/>
            </a:pPr>
            <a:r>
              <a:rPr lang="zh-CN" altLang="en-US" sz="3000" b="1">
                <a:ea typeface="仿宋_GB2312" pitchFamily="49" charset="-122"/>
              </a:rPr>
              <a:t>可扩充散列是一种动态散列方法，它对传统的散列技术进行了扩充，使之能够动态地适应对文件存储容量的需求，并能保持高效的搜索效率。</a:t>
            </a:r>
          </a:p>
          <a:p>
            <a:pPr>
              <a:buClr>
                <a:srgbClr val="800080"/>
              </a:buClr>
              <a:buSzPct val="50000"/>
            </a:pPr>
            <a:endParaRPr lang="zh-CN" altLang="en-US" sz="3000" b="1">
              <a:ea typeface="仿宋_GB2312" pitchFamily="49" charset="-122"/>
            </a:endParaRPr>
          </a:p>
          <a:p>
            <a:pPr>
              <a:buClr>
                <a:srgbClr val="800080"/>
              </a:buClr>
              <a:buSzPct val="50000"/>
            </a:pPr>
            <a:r>
              <a:rPr lang="zh-CN" altLang="en-US" sz="3000" b="1">
                <a:latin typeface="Times New Roman" panose="02020603050405020304" pitchFamily="18" charset="0"/>
                <a:ea typeface="仿宋_GB2312" pitchFamily="49" charset="-122"/>
              </a:rPr>
              <a:t>若设每一个关键码由</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个字符组成</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而每一个字符用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个二进位表示。则有</a:t>
            </a:r>
          </a:p>
        </p:txBody>
      </p:sp>
      <p:sp>
        <p:nvSpPr>
          <p:cNvPr id="660484" name="Rectangle 4">
            <a:extLst>
              <a:ext uri="{FF2B5EF4-FFF2-40B4-BE49-F238E27FC236}">
                <a16:creationId xmlns:a16="http://schemas.microsoft.com/office/drawing/2014/main" id="{919E1624-10D9-434A-AC45-D0D6DC2F0BB4}"/>
              </a:ext>
            </a:extLst>
          </p:cNvPr>
          <p:cNvSpPr>
            <a:spLocks noChangeArrowheads="1"/>
          </p:cNvSpPr>
          <p:nvPr/>
        </p:nvSpPr>
        <p:spPr bwMode="auto">
          <a:xfrm>
            <a:off x="3236913" y="2995613"/>
            <a:ext cx="2667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400">
                <a:solidFill>
                  <a:schemeClr val="tx1"/>
                </a:solidFill>
                <a:latin typeface="Arial" panose="020B0604020202020204" pitchFamily="34" charset="0"/>
                <a:ea typeface="宋体" panose="02010600030101010101" pitchFamily="2" charset="-122"/>
              </a:defRPr>
            </a:lvl1pPr>
            <a:lvl2pPr algn="l">
              <a:defRPr sz="4400">
                <a:solidFill>
                  <a:schemeClr val="tx1"/>
                </a:solidFill>
                <a:latin typeface="Arial" panose="020B0604020202020204" pitchFamily="34" charset="0"/>
                <a:ea typeface="宋体" panose="02010600030101010101" pitchFamily="2" charset="-122"/>
              </a:defRPr>
            </a:lvl2pPr>
            <a:lvl3pPr algn="l">
              <a:defRPr sz="4400">
                <a:solidFill>
                  <a:schemeClr val="tx1"/>
                </a:solidFill>
                <a:latin typeface="Arial" panose="020B0604020202020204" pitchFamily="34" charset="0"/>
                <a:ea typeface="宋体" panose="02010600030101010101" pitchFamily="2" charset="-122"/>
              </a:defRPr>
            </a:lvl3pPr>
            <a:lvl4pPr algn="l">
              <a:defRPr sz="4400">
                <a:solidFill>
                  <a:schemeClr val="tx1"/>
                </a:solidFill>
                <a:latin typeface="Arial" panose="020B0604020202020204" pitchFamily="34" charset="0"/>
                <a:ea typeface="宋体" panose="02010600030101010101" pitchFamily="2" charset="-122"/>
              </a:defRPr>
            </a:lvl4pPr>
            <a:lvl5pPr algn="l">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3600" b="1">
                <a:solidFill>
                  <a:schemeClr val="tx2"/>
                </a:solidFill>
                <a:latin typeface="华文新魏" panose="02010800040101010101" pitchFamily="2" charset="-122"/>
                <a:ea typeface="华文新魏" panose="02010800040101010101" pitchFamily="2" charset="-122"/>
              </a:rPr>
              <a:t>二叉</a:t>
            </a:r>
            <a:r>
              <a:rPr lang="en-US" altLang="zh-CN" sz="3600" b="1">
                <a:solidFill>
                  <a:schemeClr val="tx2"/>
                </a:solidFill>
                <a:latin typeface="华文新魏" panose="02010800040101010101" pitchFamily="2" charset="-122"/>
                <a:ea typeface="华文新魏" panose="02010800040101010101" pitchFamily="2" charset="-122"/>
              </a:rPr>
              <a:t>Trie</a:t>
            </a:r>
            <a:r>
              <a:rPr lang="zh-CN" altLang="en-US" sz="3600" b="1">
                <a:solidFill>
                  <a:schemeClr val="tx2"/>
                </a:solidFill>
                <a:latin typeface="华文新魏" panose="02010800040101010101" pitchFamily="2" charset="-122"/>
                <a:ea typeface="华文新魏" panose="02010800040101010101" pitchFamily="2" charset="-122"/>
              </a:rPr>
              <a:t>树</a:t>
            </a:r>
            <a:endParaRPr lang="zh-CN" altLang="en-US">
              <a:solidFill>
                <a:schemeClr val="tx2"/>
              </a:solidFill>
              <a:latin typeface="华文新魏" panose="02010800040101010101" pitchFamily="2" charset="-122"/>
              <a:ea typeface="华文新魏" panose="02010800040101010101" pitchFamily="2" charset="-122"/>
            </a:endParaRPr>
          </a:p>
        </p:txBody>
      </p:sp>
      <p:grpSp>
        <p:nvGrpSpPr>
          <p:cNvPr id="660514" name="Group 34">
            <a:extLst>
              <a:ext uri="{FF2B5EF4-FFF2-40B4-BE49-F238E27FC236}">
                <a16:creationId xmlns:a16="http://schemas.microsoft.com/office/drawing/2014/main" id="{3322AB97-5F15-403A-8304-5CFFEFF5A324}"/>
              </a:ext>
            </a:extLst>
          </p:cNvPr>
          <p:cNvGrpSpPr>
            <a:grpSpLocks/>
          </p:cNvGrpSpPr>
          <p:nvPr/>
        </p:nvGrpSpPr>
        <p:grpSpPr bwMode="auto">
          <a:xfrm>
            <a:off x="684213" y="4797425"/>
            <a:ext cx="7848600" cy="1490663"/>
            <a:chOff x="431" y="3113"/>
            <a:chExt cx="4944" cy="939"/>
          </a:xfrm>
        </p:grpSpPr>
        <p:sp>
          <p:nvSpPr>
            <p:cNvPr id="660500" name="Rectangle 20" descr="羊皮纸">
              <a:extLst>
                <a:ext uri="{FF2B5EF4-FFF2-40B4-BE49-F238E27FC236}">
                  <a16:creationId xmlns:a16="http://schemas.microsoft.com/office/drawing/2014/main" id="{C132DBFD-FB09-4A25-9230-966128211BB3}"/>
                </a:ext>
              </a:extLst>
            </p:cNvPr>
            <p:cNvSpPr>
              <a:spLocks noChangeArrowheads="1"/>
            </p:cNvSpPr>
            <p:nvPr/>
          </p:nvSpPr>
          <p:spPr bwMode="auto">
            <a:xfrm>
              <a:off x="431" y="3113"/>
              <a:ext cx="4944" cy="91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nvGrpSpPr>
            <p:cNvPr id="660501" name="Group 21">
              <a:extLst>
                <a:ext uri="{FF2B5EF4-FFF2-40B4-BE49-F238E27FC236}">
                  <a16:creationId xmlns:a16="http://schemas.microsoft.com/office/drawing/2014/main" id="{9B18EBA3-526D-47C3-88ED-80A8AAD0ADFA}"/>
                </a:ext>
              </a:extLst>
            </p:cNvPr>
            <p:cNvGrpSpPr>
              <a:grpSpLocks/>
            </p:cNvGrpSpPr>
            <p:nvPr/>
          </p:nvGrpSpPr>
          <p:grpSpPr bwMode="auto">
            <a:xfrm>
              <a:off x="431" y="3120"/>
              <a:ext cx="4944" cy="932"/>
              <a:chOff x="432" y="3120"/>
              <a:chExt cx="4944" cy="932"/>
            </a:xfrm>
          </p:grpSpPr>
          <p:sp>
            <p:nvSpPr>
              <p:cNvPr id="660502" name="Text Box 22">
                <a:extLst>
                  <a:ext uri="{FF2B5EF4-FFF2-40B4-BE49-F238E27FC236}">
                    <a16:creationId xmlns:a16="http://schemas.microsoft.com/office/drawing/2014/main" id="{0CF5D16C-0DB1-4F15-A9A5-DB25264421FE}"/>
                  </a:ext>
                </a:extLst>
              </p:cNvPr>
              <p:cNvSpPr txBox="1">
                <a:spLocks noChangeArrowheads="1"/>
              </p:cNvSpPr>
              <p:nvPr/>
            </p:nvSpPr>
            <p:spPr bwMode="auto">
              <a:xfrm>
                <a:off x="464" y="3120"/>
                <a:ext cx="47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标识符   </a:t>
                </a:r>
                <a:r>
                  <a:rPr kumimoji="1" lang="en-US" altLang="zh-CN" sz="2800" b="1"/>
                  <a:t>A0    A1    B0    B1     C0    C1    C2    C3</a:t>
                </a:r>
                <a:endParaRPr kumimoji="1" lang="en-US" altLang="zh-CN" sz="2800">
                  <a:ea typeface="宋体" panose="02010600030101010101" pitchFamily="2" charset="-122"/>
                </a:endParaRPr>
              </a:p>
            </p:txBody>
          </p:sp>
          <p:grpSp>
            <p:nvGrpSpPr>
              <p:cNvPr id="660503" name="Group 23">
                <a:extLst>
                  <a:ext uri="{FF2B5EF4-FFF2-40B4-BE49-F238E27FC236}">
                    <a16:creationId xmlns:a16="http://schemas.microsoft.com/office/drawing/2014/main" id="{755CBE39-5E50-4564-93A3-DA13FE68317F}"/>
                  </a:ext>
                </a:extLst>
              </p:cNvPr>
              <p:cNvGrpSpPr>
                <a:grpSpLocks/>
              </p:cNvGrpSpPr>
              <p:nvPr/>
            </p:nvGrpSpPr>
            <p:grpSpPr bwMode="auto">
              <a:xfrm>
                <a:off x="432" y="3120"/>
                <a:ext cx="4944" cy="932"/>
                <a:chOff x="432" y="3120"/>
                <a:chExt cx="4944" cy="932"/>
              </a:xfrm>
            </p:grpSpPr>
            <p:sp>
              <p:nvSpPr>
                <p:cNvPr id="660504" name="Text Box 24">
                  <a:extLst>
                    <a:ext uri="{FF2B5EF4-FFF2-40B4-BE49-F238E27FC236}">
                      <a16:creationId xmlns:a16="http://schemas.microsoft.com/office/drawing/2014/main" id="{BFC12F3F-EC9F-4236-AED8-65DFF0A969FB}"/>
                    </a:ext>
                  </a:extLst>
                </p:cNvPr>
                <p:cNvSpPr txBox="1">
                  <a:spLocks noChangeArrowheads="1"/>
                </p:cNvSpPr>
                <p:nvPr/>
              </p:nvSpPr>
              <p:spPr bwMode="auto">
                <a:xfrm>
                  <a:off x="480" y="3456"/>
                  <a:ext cx="477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t>二进位  </a:t>
                  </a:r>
                  <a:r>
                    <a:rPr kumimoji="1" lang="en-US" altLang="zh-CN" sz="2800" b="1"/>
                    <a:t>100   100   101   101   110   110   110   110 </a:t>
                  </a:r>
                </a:p>
                <a:p>
                  <a:pPr algn="l"/>
                  <a:r>
                    <a:rPr kumimoji="1" lang="en-US" altLang="zh-CN" sz="2800" b="1"/>
                    <a:t>  </a:t>
                  </a:r>
                  <a:r>
                    <a:rPr kumimoji="1" lang="zh-CN" altLang="en-US" sz="2800" b="1"/>
                    <a:t>表示    </a:t>
                  </a:r>
                  <a:r>
                    <a:rPr kumimoji="1" lang="en-US" altLang="zh-CN" sz="2800" b="1"/>
                    <a:t>000   001   000   001   000   001   010   011 </a:t>
                  </a:r>
                  <a:endParaRPr kumimoji="1" lang="en-US" altLang="zh-CN" sz="2800">
                    <a:ea typeface="宋体" panose="02010600030101010101" pitchFamily="2" charset="-122"/>
                  </a:endParaRPr>
                </a:p>
              </p:txBody>
            </p:sp>
            <p:sp>
              <p:nvSpPr>
                <p:cNvPr id="660505" name="Line 25">
                  <a:extLst>
                    <a:ext uri="{FF2B5EF4-FFF2-40B4-BE49-F238E27FC236}">
                      <a16:creationId xmlns:a16="http://schemas.microsoft.com/office/drawing/2014/main" id="{E8758197-01A4-4413-8619-2FE8B14E807C}"/>
                    </a:ext>
                  </a:extLst>
                </p:cNvPr>
                <p:cNvSpPr>
                  <a:spLocks noChangeShapeType="1"/>
                </p:cNvSpPr>
                <p:nvPr/>
              </p:nvSpPr>
              <p:spPr bwMode="auto">
                <a:xfrm>
                  <a:off x="432" y="3456"/>
                  <a:ext cx="49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506" name="Line 26">
                  <a:extLst>
                    <a:ext uri="{FF2B5EF4-FFF2-40B4-BE49-F238E27FC236}">
                      <a16:creationId xmlns:a16="http://schemas.microsoft.com/office/drawing/2014/main" id="{2542DD77-99BD-4EE0-8EB5-2331027B981E}"/>
                    </a:ext>
                  </a:extLst>
                </p:cNvPr>
                <p:cNvSpPr>
                  <a:spLocks noChangeShapeType="1"/>
                </p:cNvSpPr>
                <p:nvPr/>
              </p:nvSpPr>
              <p:spPr bwMode="auto">
                <a:xfrm>
                  <a:off x="1248" y="312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0507" name="Line 27">
                <a:extLst>
                  <a:ext uri="{FF2B5EF4-FFF2-40B4-BE49-F238E27FC236}">
                    <a16:creationId xmlns:a16="http://schemas.microsoft.com/office/drawing/2014/main" id="{75AFA672-3025-4078-AD63-8499B075B25E}"/>
                  </a:ext>
                </a:extLst>
              </p:cNvPr>
              <p:cNvSpPr>
                <a:spLocks noChangeShapeType="1"/>
              </p:cNvSpPr>
              <p:nvPr/>
            </p:nvSpPr>
            <p:spPr bwMode="auto">
              <a:xfrm>
                <a:off x="1728" y="312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508" name="Line 28">
                <a:extLst>
                  <a:ext uri="{FF2B5EF4-FFF2-40B4-BE49-F238E27FC236}">
                    <a16:creationId xmlns:a16="http://schemas.microsoft.com/office/drawing/2014/main" id="{4896FA3D-C467-4DF0-A5F7-E4A3B14733E1}"/>
                  </a:ext>
                </a:extLst>
              </p:cNvPr>
              <p:cNvSpPr>
                <a:spLocks noChangeShapeType="1"/>
              </p:cNvSpPr>
              <p:nvPr/>
            </p:nvSpPr>
            <p:spPr bwMode="auto">
              <a:xfrm>
                <a:off x="2256" y="312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509" name="Line 29">
                <a:extLst>
                  <a:ext uri="{FF2B5EF4-FFF2-40B4-BE49-F238E27FC236}">
                    <a16:creationId xmlns:a16="http://schemas.microsoft.com/office/drawing/2014/main" id="{DF749E76-4066-483B-8220-334CC781C0B7}"/>
                  </a:ext>
                </a:extLst>
              </p:cNvPr>
              <p:cNvSpPr>
                <a:spLocks noChangeShapeType="1"/>
              </p:cNvSpPr>
              <p:nvPr/>
            </p:nvSpPr>
            <p:spPr bwMode="auto">
              <a:xfrm>
                <a:off x="2736" y="312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510" name="Line 30">
                <a:extLst>
                  <a:ext uri="{FF2B5EF4-FFF2-40B4-BE49-F238E27FC236}">
                    <a16:creationId xmlns:a16="http://schemas.microsoft.com/office/drawing/2014/main" id="{796CD610-6696-4624-8B6F-5C33D7EE663A}"/>
                  </a:ext>
                </a:extLst>
              </p:cNvPr>
              <p:cNvSpPr>
                <a:spLocks noChangeShapeType="1"/>
              </p:cNvSpPr>
              <p:nvPr/>
            </p:nvSpPr>
            <p:spPr bwMode="auto">
              <a:xfrm>
                <a:off x="3264" y="312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511" name="Line 31">
                <a:extLst>
                  <a:ext uri="{FF2B5EF4-FFF2-40B4-BE49-F238E27FC236}">
                    <a16:creationId xmlns:a16="http://schemas.microsoft.com/office/drawing/2014/main" id="{98AB6B4C-ADDC-4772-A0C0-2F31F195870B}"/>
                  </a:ext>
                </a:extLst>
              </p:cNvPr>
              <p:cNvSpPr>
                <a:spLocks noChangeShapeType="1"/>
              </p:cNvSpPr>
              <p:nvPr/>
            </p:nvSpPr>
            <p:spPr bwMode="auto">
              <a:xfrm>
                <a:off x="3792" y="312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512" name="Line 32">
                <a:extLst>
                  <a:ext uri="{FF2B5EF4-FFF2-40B4-BE49-F238E27FC236}">
                    <a16:creationId xmlns:a16="http://schemas.microsoft.com/office/drawing/2014/main" id="{F40012F1-B912-48CC-BA8D-67A008DA71EE}"/>
                  </a:ext>
                </a:extLst>
              </p:cNvPr>
              <p:cNvSpPr>
                <a:spLocks noChangeShapeType="1"/>
              </p:cNvSpPr>
              <p:nvPr/>
            </p:nvSpPr>
            <p:spPr bwMode="auto">
              <a:xfrm>
                <a:off x="4272" y="312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513" name="Line 33">
                <a:extLst>
                  <a:ext uri="{FF2B5EF4-FFF2-40B4-BE49-F238E27FC236}">
                    <a16:creationId xmlns:a16="http://schemas.microsoft.com/office/drawing/2014/main" id="{77AE0353-A0FA-4A3D-A322-8F4D2E7D877B}"/>
                  </a:ext>
                </a:extLst>
              </p:cNvPr>
              <p:cNvSpPr>
                <a:spLocks noChangeShapeType="1"/>
              </p:cNvSpPr>
              <p:nvPr/>
            </p:nvSpPr>
            <p:spPr bwMode="auto">
              <a:xfrm>
                <a:off x="4800" y="312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a:extLst>
              <a:ext uri="{FF2B5EF4-FFF2-40B4-BE49-F238E27FC236}">
                <a16:creationId xmlns:a16="http://schemas.microsoft.com/office/drawing/2014/main" id="{494B4FA5-5C3B-4A57-945B-5B8A01ED9A98}"/>
              </a:ext>
            </a:extLst>
          </p:cNvPr>
          <p:cNvSpPr>
            <a:spLocks noGrp="1"/>
          </p:cNvSpPr>
          <p:nvPr>
            <p:ph type="sldNum" sz="quarter" idx="11"/>
          </p:nvPr>
        </p:nvSpPr>
        <p:spPr/>
        <p:txBody>
          <a:bodyPr/>
          <a:lstStyle/>
          <a:p>
            <a:fld id="{0D2848F8-5FC9-4BE0-9411-411253DB3F49}" type="slidenum">
              <a:rPr lang="en-US" altLang="zh-CN"/>
              <a:pPr/>
              <a:t>201</a:t>
            </a:fld>
            <a:endParaRPr lang="en-US" altLang="zh-CN"/>
          </a:p>
        </p:txBody>
      </p:sp>
      <p:sp>
        <p:nvSpPr>
          <p:cNvPr id="661512" name="Rectangle 8">
            <a:extLst>
              <a:ext uri="{FF2B5EF4-FFF2-40B4-BE49-F238E27FC236}">
                <a16:creationId xmlns:a16="http://schemas.microsoft.com/office/drawing/2014/main" id="{E5F7AE12-FC89-4160-8C6A-53785770E775}"/>
              </a:ext>
            </a:extLst>
          </p:cNvPr>
          <p:cNvSpPr>
            <a:spLocks noGrp="1" noChangeArrowheads="1"/>
          </p:cNvSpPr>
          <p:nvPr>
            <p:ph type="body" idx="1"/>
          </p:nvPr>
        </p:nvSpPr>
        <p:spPr>
          <a:xfrm>
            <a:off x="457200" y="692150"/>
            <a:ext cx="8075613" cy="2590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假设把这些关键码放到有 </a:t>
            </a:r>
            <a:r>
              <a:rPr lang="en-US" altLang="zh-CN" sz="3000" b="1">
                <a:latin typeface="Times New Roman" panose="02020603050405020304" pitchFamily="18" charset="0"/>
                <a:ea typeface="仿宋_GB2312" pitchFamily="49" charset="-122"/>
              </a:rPr>
              <a:t>4 </a:t>
            </a:r>
            <a:r>
              <a:rPr lang="zh-CN" altLang="en-US" sz="3000" b="1">
                <a:latin typeface="Times New Roman" panose="02020603050405020304" pitchFamily="18" charset="0"/>
                <a:ea typeface="仿宋_GB2312" pitchFamily="49" charset="-122"/>
              </a:rPr>
              <a:t>个页块的文件中</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每页最多可以容纳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个关键码</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各页可通过</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个二进位 </a:t>
            </a:r>
            <a:r>
              <a:rPr lang="en-US" altLang="zh-CN" sz="3000" b="1">
                <a:latin typeface="Times New Roman" panose="02020603050405020304" pitchFamily="18" charset="0"/>
                <a:ea typeface="仿宋_GB2312" pitchFamily="49" charset="-122"/>
              </a:rPr>
              <a:t>00, 01, 10, 11 </a:t>
            </a:r>
            <a:r>
              <a:rPr lang="zh-CN" altLang="en-US" sz="3000" b="1">
                <a:latin typeface="Times New Roman" panose="02020603050405020304" pitchFamily="18" charset="0"/>
                <a:ea typeface="仿宋_GB2312" pitchFamily="49" charset="-122"/>
              </a:rPr>
              <a:t>加以索引。现在利用各关键码的最低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位来决定它应放到哪个页块上。</a:t>
            </a:r>
            <a:endParaRPr lang="zh-CN" altLang="en-US" sz="3000">
              <a:latin typeface="Times New Roman" panose="02020603050405020304" pitchFamily="18" charset="0"/>
              <a:ea typeface="仿宋_GB2312" pitchFamily="49" charset="-122"/>
            </a:endParaRPr>
          </a:p>
        </p:txBody>
      </p:sp>
      <p:sp>
        <p:nvSpPr>
          <p:cNvPr id="661529" name="Text Box 25">
            <a:extLst>
              <a:ext uri="{FF2B5EF4-FFF2-40B4-BE49-F238E27FC236}">
                <a16:creationId xmlns:a16="http://schemas.microsoft.com/office/drawing/2014/main" id="{0B46BB41-E205-497B-A8D7-4A7B983C1C2C}"/>
              </a:ext>
            </a:extLst>
          </p:cNvPr>
          <p:cNvSpPr txBox="1">
            <a:spLocks noChangeArrowheads="1"/>
          </p:cNvSpPr>
          <p:nvPr/>
        </p:nvSpPr>
        <p:spPr bwMode="auto">
          <a:xfrm>
            <a:off x="2592388" y="5661025"/>
            <a:ext cx="3754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effectLst>
                  <a:outerShdw blurRad="38100" dist="38100" dir="2700000" algn="tl">
                    <a:srgbClr val="C0C0C0"/>
                  </a:outerShdw>
                </a:effectLst>
              </a:rPr>
              <a:t>基于</a:t>
            </a:r>
            <a:r>
              <a:rPr kumimoji="1" lang="en-US" altLang="zh-CN" sz="2800" b="1">
                <a:effectLst>
                  <a:outerShdw blurRad="38100" dist="38100" dir="2700000" algn="tl">
                    <a:srgbClr val="C0C0C0"/>
                  </a:outerShdw>
                </a:effectLst>
              </a:rPr>
              <a:t>4</a:t>
            </a:r>
            <a:r>
              <a:rPr kumimoji="1" lang="zh-CN" altLang="en-US" sz="2800" b="1">
                <a:effectLst>
                  <a:outerShdw blurRad="38100" dist="38100" dir="2700000" algn="tl">
                    <a:srgbClr val="C0C0C0"/>
                  </a:outerShdw>
                </a:effectLst>
              </a:rPr>
              <a:t>个页块的</a:t>
            </a:r>
            <a:r>
              <a:rPr kumimoji="1" lang="en-US" altLang="zh-CN" sz="2800" b="1">
                <a:effectLst>
                  <a:outerShdw blurRad="38100" dist="38100" dir="2700000" algn="tl">
                    <a:srgbClr val="C0C0C0"/>
                  </a:outerShdw>
                </a:effectLst>
              </a:rPr>
              <a:t>2</a:t>
            </a:r>
            <a:r>
              <a:rPr kumimoji="1" lang="zh-CN" altLang="en-US" sz="2800" b="1">
                <a:effectLst>
                  <a:outerShdw blurRad="38100" dist="38100" dir="2700000" algn="tl">
                    <a:srgbClr val="C0C0C0"/>
                  </a:outerShdw>
                </a:effectLst>
              </a:rPr>
              <a:t>层索引</a:t>
            </a:r>
            <a:endParaRPr kumimoji="1" lang="zh-CN" altLang="en-US" sz="2800">
              <a:ea typeface="宋体" panose="02010600030101010101" pitchFamily="2" charset="-122"/>
            </a:endParaRPr>
          </a:p>
        </p:txBody>
      </p:sp>
      <p:grpSp>
        <p:nvGrpSpPr>
          <p:cNvPr id="661534" name="Group 30">
            <a:extLst>
              <a:ext uri="{FF2B5EF4-FFF2-40B4-BE49-F238E27FC236}">
                <a16:creationId xmlns:a16="http://schemas.microsoft.com/office/drawing/2014/main" id="{E39AF5FB-03F6-42FC-BB29-D936A042579B}"/>
              </a:ext>
            </a:extLst>
          </p:cNvPr>
          <p:cNvGrpSpPr>
            <a:grpSpLocks/>
          </p:cNvGrpSpPr>
          <p:nvPr/>
        </p:nvGrpSpPr>
        <p:grpSpPr bwMode="auto">
          <a:xfrm>
            <a:off x="1655763" y="3176588"/>
            <a:ext cx="5976937" cy="2266950"/>
            <a:chOff x="801" y="1956"/>
            <a:chExt cx="4075" cy="1451"/>
          </a:xfrm>
        </p:grpSpPr>
        <p:sp>
          <p:nvSpPr>
            <p:cNvPr id="661506" name="Line 2">
              <a:extLst>
                <a:ext uri="{FF2B5EF4-FFF2-40B4-BE49-F238E27FC236}">
                  <a16:creationId xmlns:a16="http://schemas.microsoft.com/office/drawing/2014/main" id="{EF156F65-F6EC-40B8-8F50-B49E20CABE16}"/>
                </a:ext>
              </a:extLst>
            </p:cNvPr>
            <p:cNvSpPr>
              <a:spLocks noChangeShapeType="1"/>
            </p:cNvSpPr>
            <p:nvPr/>
          </p:nvSpPr>
          <p:spPr bwMode="auto">
            <a:xfrm flipH="1">
              <a:off x="1238" y="2628"/>
              <a:ext cx="436" cy="432"/>
            </a:xfrm>
            <a:prstGeom prst="line">
              <a:avLst/>
            </a:prstGeom>
            <a:noFill/>
            <a:ln w="28575">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07" name="Line 3">
              <a:extLst>
                <a:ext uri="{FF2B5EF4-FFF2-40B4-BE49-F238E27FC236}">
                  <a16:creationId xmlns:a16="http://schemas.microsoft.com/office/drawing/2014/main" id="{44E89387-D4D9-4A4D-A501-809DB4B8035F}"/>
                </a:ext>
              </a:extLst>
            </p:cNvPr>
            <p:cNvSpPr>
              <a:spLocks noChangeShapeType="1"/>
            </p:cNvSpPr>
            <p:nvPr/>
          </p:nvSpPr>
          <p:spPr bwMode="auto">
            <a:xfrm>
              <a:off x="2887" y="2100"/>
              <a:ext cx="970" cy="432"/>
            </a:xfrm>
            <a:prstGeom prst="line">
              <a:avLst/>
            </a:prstGeom>
            <a:noFill/>
            <a:ln w="28575">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08" name="Line 4">
              <a:extLst>
                <a:ext uri="{FF2B5EF4-FFF2-40B4-BE49-F238E27FC236}">
                  <a16:creationId xmlns:a16="http://schemas.microsoft.com/office/drawing/2014/main" id="{D9552DC0-F0CF-4FFE-A50B-74A586193FD5}"/>
                </a:ext>
              </a:extLst>
            </p:cNvPr>
            <p:cNvSpPr>
              <a:spLocks noChangeShapeType="1"/>
            </p:cNvSpPr>
            <p:nvPr/>
          </p:nvSpPr>
          <p:spPr bwMode="auto">
            <a:xfrm flipH="1">
              <a:off x="1820" y="2100"/>
              <a:ext cx="970" cy="432"/>
            </a:xfrm>
            <a:prstGeom prst="line">
              <a:avLst/>
            </a:prstGeom>
            <a:noFill/>
            <a:ln w="28575">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09" name="Line 5">
              <a:extLst>
                <a:ext uri="{FF2B5EF4-FFF2-40B4-BE49-F238E27FC236}">
                  <a16:creationId xmlns:a16="http://schemas.microsoft.com/office/drawing/2014/main" id="{9C4C2502-FAD8-489C-BE1F-52DBD6C5FFBA}"/>
                </a:ext>
              </a:extLst>
            </p:cNvPr>
            <p:cNvSpPr>
              <a:spLocks noChangeShapeType="1"/>
            </p:cNvSpPr>
            <p:nvPr/>
          </p:nvSpPr>
          <p:spPr bwMode="auto">
            <a:xfrm>
              <a:off x="1723" y="2580"/>
              <a:ext cx="485" cy="480"/>
            </a:xfrm>
            <a:prstGeom prst="line">
              <a:avLst/>
            </a:prstGeom>
            <a:noFill/>
            <a:ln w="28575">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0" name="Line 6">
              <a:extLst>
                <a:ext uri="{FF2B5EF4-FFF2-40B4-BE49-F238E27FC236}">
                  <a16:creationId xmlns:a16="http://schemas.microsoft.com/office/drawing/2014/main" id="{A2B06394-10A0-4DF6-8BEB-07FFFEC4F4A9}"/>
                </a:ext>
              </a:extLst>
            </p:cNvPr>
            <p:cNvSpPr>
              <a:spLocks noChangeShapeType="1"/>
            </p:cNvSpPr>
            <p:nvPr/>
          </p:nvSpPr>
          <p:spPr bwMode="auto">
            <a:xfrm>
              <a:off x="3906" y="2580"/>
              <a:ext cx="485" cy="480"/>
            </a:xfrm>
            <a:prstGeom prst="line">
              <a:avLst/>
            </a:prstGeom>
            <a:noFill/>
            <a:ln w="28575">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1" name="Line 7">
              <a:extLst>
                <a:ext uri="{FF2B5EF4-FFF2-40B4-BE49-F238E27FC236}">
                  <a16:creationId xmlns:a16="http://schemas.microsoft.com/office/drawing/2014/main" id="{AB8E358E-E4BA-4338-AC04-DE082ECEB0D2}"/>
                </a:ext>
              </a:extLst>
            </p:cNvPr>
            <p:cNvSpPr>
              <a:spLocks noChangeShapeType="1"/>
            </p:cNvSpPr>
            <p:nvPr/>
          </p:nvSpPr>
          <p:spPr bwMode="auto">
            <a:xfrm flipH="1">
              <a:off x="3518" y="2628"/>
              <a:ext cx="436" cy="432"/>
            </a:xfrm>
            <a:prstGeom prst="line">
              <a:avLst/>
            </a:prstGeom>
            <a:noFill/>
            <a:ln w="28575">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3" name="Oval 9">
              <a:extLst>
                <a:ext uri="{FF2B5EF4-FFF2-40B4-BE49-F238E27FC236}">
                  <a16:creationId xmlns:a16="http://schemas.microsoft.com/office/drawing/2014/main" id="{F644E30B-6A79-4721-A38A-C7B4993DB2F3}"/>
                </a:ext>
              </a:extLst>
            </p:cNvPr>
            <p:cNvSpPr>
              <a:spLocks noChangeArrowheads="1"/>
            </p:cNvSpPr>
            <p:nvPr/>
          </p:nvSpPr>
          <p:spPr bwMode="auto">
            <a:xfrm>
              <a:off x="2693" y="1956"/>
              <a:ext cx="291" cy="288"/>
            </a:xfrm>
            <a:prstGeom prst="ellipse">
              <a:avLst/>
            </a:prstGeom>
            <a:solidFill>
              <a:srgbClr val="CCFF99"/>
            </a:solid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661514" name="Oval 10">
              <a:extLst>
                <a:ext uri="{FF2B5EF4-FFF2-40B4-BE49-F238E27FC236}">
                  <a16:creationId xmlns:a16="http://schemas.microsoft.com/office/drawing/2014/main" id="{86192C84-52BC-40DD-B45D-EA8FE1812E30}"/>
                </a:ext>
              </a:extLst>
            </p:cNvPr>
            <p:cNvSpPr>
              <a:spLocks noChangeArrowheads="1"/>
            </p:cNvSpPr>
            <p:nvPr/>
          </p:nvSpPr>
          <p:spPr bwMode="auto">
            <a:xfrm>
              <a:off x="1577" y="2484"/>
              <a:ext cx="291" cy="288"/>
            </a:xfrm>
            <a:prstGeom prst="ellipse">
              <a:avLst/>
            </a:prstGeom>
            <a:solidFill>
              <a:srgbClr val="CCFF99"/>
            </a:solid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661515" name="Oval 11">
              <a:extLst>
                <a:ext uri="{FF2B5EF4-FFF2-40B4-BE49-F238E27FC236}">
                  <a16:creationId xmlns:a16="http://schemas.microsoft.com/office/drawing/2014/main" id="{40F0FCBC-5B78-4F43-B253-F8DFEDC933CF}"/>
                </a:ext>
              </a:extLst>
            </p:cNvPr>
            <p:cNvSpPr>
              <a:spLocks noChangeArrowheads="1"/>
            </p:cNvSpPr>
            <p:nvPr/>
          </p:nvSpPr>
          <p:spPr bwMode="auto">
            <a:xfrm>
              <a:off x="3809" y="2484"/>
              <a:ext cx="291" cy="288"/>
            </a:xfrm>
            <a:prstGeom prst="ellipse">
              <a:avLst/>
            </a:prstGeom>
            <a:solidFill>
              <a:srgbClr val="CCFF99"/>
            </a:solidFill>
            <a:ln w="9525">
              <a:solidFill>
                <a:schemeClr val="bg2"/>
              </a:solidFill>
              <a:round/>
              <a:headEnd/>
              <a:tailEnd/>
            </a:ln>
            <a:effectLst>
              <a:outerShdw dist="35921" dir="2700000" algn="ctr" rotWithShape="0">
                <a:schemeClr val="bg2"/>
              </a:outerShdw>
            </a:effectLst>
          </p:spPr>
          <p:txBody>
            <a:bodyPr wrap="none" anchor="ctr"/>
            <a:lstStyle/>
            <a:p>
              <a:endParaRPr lang="en-US"/>
            </a:p>
          </p:txBody>
        </p:sp>
        <p:sp>
          <p:nvSpPr>
            <p:cNvPr id="661516" name="Rectangle 12">
              <a:extLst>
                <a:ext uri="{FF2B5EF4-FFF2-40B4-BE49-F238E27FC236}">
                  <a16:creationId xmlns:a16="http://schemas.microsoft.com/office/drawing/2014/main" id="{3464D543-DA00-4E67-AB88-12E718A3F8DC}"/>
                </a:ext>
              </a:extLst>
            </p:cNvPr>
            <p:cNvSpPr>
              <a:spLocks noChangeArrowheads="1"/>
            </p:cNvSpPr>
            <p:nvPr/>
          </p:nvSpPr>
          <p:spPr bwMode="auto">
            <a:xfrm>
              <a:off x="801" y="3060"/>
              <a:ext cx="728" cy="336"/>
            </a:xfrm>
            <a:prstGeom prst="rect">
              <a:avLst/>
            </a:prstGeom>
            <a:solidFill>
              <a:srgbClr val="CCFF99"/>
            </a:solidFill>
            <a:ln w="9525">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661517" name="Text Box 13">
              <a:extLst>
                <a:ext uri="{FF2B5EF4-FFF2-40B4-BE49-F238E27FC236}">
                  <a16:creationId xmlns:a16="http://schemas.microsoft.com/office/drawing/2014/main" id="{E8BDEF49-6311-48D5-B4D1-F8F434961264}"/>
                </a:ext>
              </a:extLst>
            </p:cNvPr>
            <p:cNvSpPr txBox="1">
              <a:spLocks noChangeArrowheads="1"/>
            </p:cNvSpPr>
            <p:nvPr/>
          </p:nvSpPr>
          <p:spPr bwMode="auto">
            <a:xfrm>
              <a:off x="833" y="3076"/>
              <a:ext cx="700"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A0, B0</a:t>
              </a:r>
              <a:endParaRPr kumimoji="1" lang="en-US" altLang="zh-CN" sz="2600">
                <a:ea typeface="宋体" panose="02010600030101010101" pitchFamily="2" charset="-122"/>
              </a:endParaRPr>
            </a:p>
          </p:txBody>
        </p:sp>
        <p:sp>
          <p:nvSpPr>
            <p:cNvPr id="661518" name="Rectangle 14">
              <a:extLst>
                <a:ext uri="{FF2B5EF4-FFF2-40B4-BE49-F238E27FC236}">
                  <a16:creationId xmlns:a16="http://schemas.microsoft.com/office/drawing/2014/main" id="{E7E32C0F-4700-4A85-897E-588884302D58}"/>
                </a:ext>
              </a:extLst>
            </p:cNvPr>
            <p:cNvSpPr>
              <a:spLocks noChangeArrowheads="1"/>
            </p:cNvSpPr>
            <p:nvPr/>
          </p:nvSpPr>
          <p:spPr bwMode="auto">
            <a:xfrm>
              <a:off x="1917" y="3060"/>
              <a:ext cx="727" cy="336"/>
            </a:xfrm>
            <a:prstGeom prst="rect">
              <a:avLst/>
            </a:prstGeom>
            <a:solidFill>
              <a:srgbClr val="CCFF99"/>
            </a:solidFill>
            <a:ln w="9525">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661519" name="Rectangle 15">
              <a:extLst>
                <a:ext uri="{FF2B5EF4-FFF2-40B4-BE49-F238E27FC236}">
                  <a16:creationId xmlns:a16="http://schemas.microsoft.com/office/drawing/2014/main" id="{C7BB801F-3119-4B7A-A8E0-01C468380A01}"/>
                </a:ext>
              </a:extLst>
            </p:cNvPr>
            <p:cNvSpPr>
              <a:spLocks noChangeArrowheads="1"/>
            </p:cNvSpPr>
            <p:nvPr/>
          </p:nvSpPr>
          <p:spPr bwMode="auto">
            <a:xfrm>
              <a:off x="3027" y="3071"/>
              <a:ext cx="728" cy="336"/>
            </a:xfrm>
            <a:prstGeom prst="rect">
              <a:avLst/>
            </a:prstGeom>
            <a:solidFill>
              <a:srgbClr val="CCFF99"/>
            </a:solidFill>
            <a:ln w="9525">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661520" name="Text Box 16">
              <a:extLst>
                <a:ext uri="{FF2B5EF4-FFF2-40B4-BE49-F238E27FC236}">
                  <a16:creationId xmlns:a16="http://schemas.microsoft.com/office/drawing/2014/main" id="{26111D09-EA8F-4A04-8238-0288088FBF88}"/>
                </a:ext>
              </a:extLst>
            </p:cNvPr>
            <p:cNvSpPr txBox="1">
              <a:spLocks noChangeArrowheads="1"/>
            </p:cNvSpPr>
            <p:nvPr/>
          </p:nvSpPr>
          <p:spPr bwMode="auto">
            <a:xfrm>
              <a:off x="1917" y="3085"/>
              <a:ext cx="361"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C2</a:t>
              </a:r>
              <a:endParaRPr kumimoji="1" lang="en-US" altLang="zh-CN" sz="2600">
                <a:ea typeface="宋体" panose="02010600030101010101" pitchFamily="2" charset="-122"/>
              </a:endParaRPr>
            </a:p>
          </p:txBody>
        </p:sp>
        <p:sp>
          <p:nvSpPr>
            <p:cNvPr id="661521" name="Rectangle 17">
              <a:extLst>
                <a:ext uri="{FF2B5EF4-FFF2-40B4-BE49-F238E27FC236}">
                  <a16:creationId xmlns:a16="http://schemas.microsoft.com/office/drawing/2014/main" id="{BC50BC8D-E456-49B9-A2A9-49428C8C0E8D}"/>
                </a:ext>
              </a:extLst>
            </p:cNvPr>
            <p:cNvSpPr>
              <a:spLocks noChangeArrowheads="1"/>
            </p:cNvSpPr>
            <p:nvPr/>
          </p:nvSpPr>
          <p:spPr bwMode="auto">
            <a:xfrm>
              <a:off x="4148" y="3060"/>
              <a:ext cx="728" cy="336"/>
            </a:xfrm>
            <a:prstGeom prst="rect">
              <a:avLst/>
            </a:prstGeom>
            <a:solidFill>
              <a:srgbClr val="CCFF99"/>
            </a:solidFill>
            <a:ln w="9525">
              <a:solidFill>
                <a:schemeClr val="bg2"/>
              </a:solidFill>
              <a:miter lim="800000"/>
              <a:headEnd/>
              <a:tailEnd/>
            </a:ln>
            <a:effectLst>
              <a:outerShdw dist="35921" dir="2700000" algn="ctr" rotWithShape="0">
                <a:schemeClr val="bg2"/>
              </a:outerShdw>
            </a:effectLst>
          </p:spPr>
          <p:txBody>
            <a:bodyPr wrap="none" anchor="ctr"/>
            <a:lstStyle/>
            <a:p>
              <a:endParaRPr lang="en-US"/>
            </a:p>
          </p:txBody>
        </p:sp>
        <p:sp>
          <p:nvSpPr>
            <p:cNvPr id="661522" name="Text Box 18">
              <a:extLst>
                <a:ext uri="{FF2B5EF4-FFF2-40B4-BE49-F238E27FC236}">
                  <a16:creationId xmlns:a16="http://schemas.microsoft.com/office/drawing/2014/main" id="{8FA4B8CA-3D2D-4FBF-AF97-FC35751B5109}"/>
                </a:ext>
              </a:extLst>
            </p:cNvPr>
            <p:cNvSpPr txBox="1">
              <a:spLocks noChangeArrowheads="1"/>
            </p:cNvSpPr>
            <p:nvPr/>
          </p:nvSpPr>
          <p:spPr bwMode="auto">
            <a:xfrm>
              <a:off x="4181" y="3076"/>
              <a:ext cx="362"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C3</a:t>
              </a:r>
              <a:endParaRPr kumimoji="1" lang="en-US" altLang="zh-CN" sz="2600">
                <a:ea typeface="宋体" panose="02010600030101010101" pitchFamily="2" charset="-122"/>
              </a:endParaRPr>
            </a:p>
          </p:txBody>
        </p:sp>
        <p:sp>
          <p:nvSpPr>
            <p:cNvPr id="661523" name="Text Box 19">
              <a:extLst>
                <a:ext uri="{FF2B5EF4-FFF2-40B4-BE49-F238E27FC236}">
                  <a16:creationId xmlns:a16="http://schemas.microsoft.com/office/drawing/2014/main" id="{E1225CF0-C1D2-49EA-8D60-F80FFE24A63F}"/>
                </a:ext>
              </a:extLst>
            </p:cNvPr>
            <p:cNvSpPr txBox="1">
              <a:spLocks noChangeArrowheads="1"/>
            </p:cNvSpPr>
            <p:nvPr/>
          </p:nvSpPr>
          <p:spPr bwMode="auto">
            <a:xfrm>
              <a:off x="2074" y="2050"/>
              <a:ext cx="238"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0</a:t>
              </a:r>
              <a:endParaRPr kumimoji="1" lang="en-US" altLang="zh-CN" sz="2600">
                <a:ea typeface="宋体" panose="02010600030101010101" pitchFamily="2" charset="-122"/>
              </a:endParaRPr>
            </a:p>
          </p:txBody>
        </p:sp>
        <p:sp>
          <p:nvSpPr>
            <p:cNvPr id="661524" name="Text Box 20">
              <a:extLst>
                <a:ext uri="{FF2B5EF4-FFF2-40B4-BE49-F238E27FC236}">
                  <a16:creationId xmlns:a16="http://schemas.microsoft.com/office/drawing/2014/main" id="{48532D38-B3E4-46AD-A943-D143158E6C23}"/>
                </a:ext>
              </a:extLst>
            </p:cNvPr>
            <p:cNvSpPr txBox="1">
              <a:spLocks noChangeArrowheads="1"/>
            </p:cNvSpPr>
            <p:nvPr/>
          </p:nvSpPr>
          <p:spPr bwMode="auto">
            <a:xfrm>
              <a:off x="1238" y="2605"/>
              <a:ext cx="238"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0</a:t>
              </a:r>
              <a:endParaRPr kumimoji="1" lang="en-US" altLang="zh-CN" sz="2600">
                <a:ea typeface="宋体" panose="02010600030101010101" pitchFamily="2" charset="-122"/>
              </a:endParaRPr>
            </a:p>
          </p:txBody>
        </p:sp>
        <p:sp>
          <p:nvSpPr>
            <p:cNvPr id="661525" name="Text Box 21">
              <a:extLst>
                <a:ext uri="{FF2B5EF4-FFF2-40B4-BE49-F238E27FC236}">
                  <a16:creationId xmlns:a16="http://schemas.microsoft.com/office/drawing/2014/main" id="{448C0211-86AA-417E-9523-236F9B35B7B5}"/>
                </a:ext>
              </a:extLst>
            </p:cNvPr>
            <p:cNvSpPr txBox="1">
              <a:spLocks noChangeArrowheads="1"/>
            </p:cNvSpPr>
            <p:nvPr/>
          </p:nvSpPr>
          <p:spPr bwMode="auto">
            <a:xfrm>
              <a:off x="2026" y="2605"/>
              <a:ext cx="238"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1</a:t>
              </a:r>
              <a:endParaRPr kumimoji="1" lang="en-US" altLang="zh-CN" sz="2600">
                <a:ea typeface="宋体" panose="02010600030101010101" pitchFamily="2" charset="-122"/>
              </a:endParaRPr>
            </a:p>
          </p:txBody>
        </p:sp>
        <p:sp>
          <p:nvSpPr>
            <p:cNvPr id="661526" name="Text Box 22">
              <a:extLst>
                <a:ext uri="{FF2B5EF4-FFF2-40B4-BE49-F238E27FC236}">
                  <a16:creationId xmlns:a16="http://schemas.microsoft.com/office/drawing/2014/main" id="{E92344ED-95E5-4627-9F56-5B13A4871DDA}"/>
                </a:ext>
              </a:extLst>
            </p:cNvPr>
            <p:cNvSpPr txBox="1">
              <a:spLocks noChangeArrowheads="1"/>
            </p:cNvSpPr>
            <p:nvPr/>
          </p:nvSpPr>
          <p:spPr bwMode="auto">
            <a:xfrm>
              <a:off x="3481" y="2605"/>
              <a:ext cx="238"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0</a:t>
              </a:r>
              <a:endParaRPr kumimoji="1" lang="en-US" altLang="zh-CN" sz="2600">
                <a:ea typeface="宋体" panose="02010600030101010101" pitchFamily="2" charset="-122"/>
              </a:endParaRPr>
            </a:p>
          </p:txBody>
        </p:sp>
        <p:sp>
          <p:nvSpPr>
            <p:cNvPr id="661527" name="Text Box 23">
              <a:extLst>
                <a:ext uri="{FF2B5EF4-FFF2-40B4-BE49-F238E27FC236}">
                  <a16:creationId xmlns:a16="http://schemas.microsoft.com/office/drawing/2014/main" id="{FB4E3BDE-4103-417B-9B8B-9A4E710EA123}"/>
                </a:ext>
              </a:extLst>
            </p:cNvPr>
            <p:cNvSpPr txBox="1">
              <a:spLocks noChangeArrowheads="1"/>
            </p:cNvSpPr>
            <p:nvPr/>
          </p:nvSpPr>
          <p:spPr bwMode="auto">
            <a:xfrm>
              <a:off x="4197" y="2605"/>
              <a:ext cx="238"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1</a:t>
              </a:r>
              <a:endParaRPr kumimoji="1" lang="en-US" altLang="zh-CN" sz="2600">
                <a:ea typeface="宋体" panose="02010600030101010101" pitchFamily="2" charset="-122"/>
              </a:endParaRPr>
            </a:p>
          </p:txBody>
        </p:sp>
        <p:sp>
          <p:nvSpPr>
            <p:cNvPr id="661528" name="Text Box 24">
              <a:extLst>
                <a:ext uri="{FF2B5EF4-FFF2-40B4-BE49-F238E27FC236}">
                  <a16:creationId xmlns:a16="http://schemas.microsoft.com/office/drawing/2014/main" id="{BF4DD835-5B8D-41A4-A433-D8FE9031D454}"/>
                </a:ext>
              </a:extLst>
            </p:cNvPr>
            <p:cNvSpPr txBox="1">
              <a:spLocks noChangeArrowheads="1"/>
            </p:cNvSpPr>
            <p:nvPr/>
          </p:nvSpPr>
          <p:spPr bwMode="auto">
            <a:xfrm>
              <a:off x="3469" y="2068"/>
              <a:ext cx="238"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1</a:t>
              </a:r>
              <a:endParaRPr kumimoji="1" lang="en-US" altLang="zh-CN" sz="2600">
                <a:ea typeface="宋体" panose="02010600030101010101" pitchFamily="2" charset="-122"/>
              </a:endParaRPr>
            </a:p>
          </p:txBody>
        </p:sp>
        <p:sp>
          <p:nvSpPr>
            <p:cNvPr id="661530" name="Text Box 26">
              <a:extLst>
                <a:ext uri="{FF2B5EF4-FFF2-40B4-BE49-F238E27FC236}">
                  <a16:creationId xmlns:a16="http://schemas.microsoft.com/office/drawing/2014/main" id="{BEE56F4D-B203-41A0-8070-CCE775335E15}"/>
                </a:ext>
              </a:extLst>
            </p:cNvPr>
            <p:cNvSpPr txBox="1">
              <a:spLocks noChangeArrowheads="1"/>
            </p:cNvSpPr>
            <p:nvPr/>
          </p:nvSpPr>
          <p:spPr bwMode="auto">
            <a:xfrm>
              <a:off x="3081" y="3076"/>
              <a:ext cx="700" cy="313"/>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A1, B1</a:t>
              </a:r>
              <a:endParaRPr kumimoji="1" lang="en-US" altLang="zh-CN" sz="2600">
                <a:ea typeface="宋体" panose="02010600030101010101" pitchFamily="2" charset="-122"/>
              </a:endParaRPr>
            </a:p>
          </p:txBody>
        </p:sp>
      </p:gr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9E96BF2-599E-4596-B024-A7ED9C2B434A}"/>
              </a:ext>
            </a:extLst>
          </p:cNvPr>
          <p:cNvSpPr>
            <a:spLocks noGrp="1"/>
          </p:cNvSpPr>
          <p:nvPr>
            <p:ph type="sldNum" sz="quarter" idx="11"/>
          </p:nvPr>
        </p:nvSpPr>
        <p:spPr/>
        <p:txBody>
          <a:bodyPr/>
          <a:lstStyle/>
          <a:p>
            <a:fld id="{B8338799-F8CB-443B-ABE0-4BA6F58088E4}" type="slidenum">
              <a:rPr lang="en-US" altLang="zh-CN"/>
              <a:pPr/>
              <a:t>202</a:t>
            </a:fld>
            <a:endParaRPr lang="en-US" altLang="zh-CN"/>
          </a:p>
        </p:txBody>
      </p:sp>
      <p:sp>
        <p:nvSpPr>
          <p:cNvPr id="662530" name="Rectangle 2">
            <a:extLst>
              <a:ext uri="{FF2B5EF4-FFF2-40B4-BE49-F238E27FC236}">
                <a16:creationId xmlns:a16="http://schemas.microsoft.com/office/drawing/2014/main" id="{2B385FAE-E9A3-4928-BA91-1A30724D5920}"/>
              </a:ext>
            </a:extLst>
          </p:cNvPr>
          <p:cNvSpPr>
            <a:spLocks noGrp="1" noChangeArrowheads="1"/>
          </p:cNvSpPr>
          <p:nvPr>
            <p:ph type="body" idx="1"/>
          </p:nvPr>
        </p:nvSpPr>
        <p:spPr>
          <a:xfrm>
            <a:off x="469900" y="657225"/>
            <a:ext cx="8205788" cy="571500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一般地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根据各关键码的二进位表示</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从最低位到最高位进行划分</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各页块的索引构成一 个二叉树结构。这就是二叉</a:t>
            </a: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a:t>
            </a:r>
          </a:p>
          <a:p>
            <a:pPr>
              <a:buClr>
                <a:srgbClr val="800080"/>
              </a:buClr>
              <a:buSzPct val="50000"/>
            </a:pPr>
            <a:r>
              <a:rPr lang="zh-CN" altLang="en-US" sz="3000" b="1">
                <a:latin typeface="Times New Roman" panose="02020603050405020304" pitchFamily="18" charset="0"/>
                <a:ea typeface="仿宋_GB2312" pitchFamily="49" charset="-122"/>
              </a:rPr>
              <a:t>首先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在根结点处按各关键码的最低位是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还是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划分为两组。 对于每一组再按次低位是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还是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继续分组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如此分下去</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直到每组剩下不多于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个关键码为止。</a:t>
            </a:r>
          </a:p>
          <a:p>
            <a:pPr>
              <a:buClr>
                <a:srgbClr val="800080"/>
              </a:buClr>
              <a:buSzPct val="50000"/>
            </a:pPr>
            <a:r>
              <a:rPr lang="zh-CN" altLang="en-US" sz="3000" b="1">
                <a:latin typeface="Times New Roman" panose="02020603050405020304" pitchFamily="18" charset="0"/>
                <a:ea typeface="仿宋_GB2312" pitchFamily="49" charset="-122"/>
              </a:rPr>
              <a:t>因此，在二叉</a:t>
            </a: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树中有两类结点：分支结点和叶结点。分支结点按其相关二进位是 </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还是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分为两个方向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仅在叶结点包含指向关键码存放页块的指针。</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4">
            <a:extLst>
              <a:ext uri="{FF2B5EF4-FFF2-40B4-BE49-F238E27FC236}">
                <a16:creationId xmlns:a16="http://schemas.microsoft.com/office/drawing/2014/main" id="{0D3B5988-3280-4738-B624-77FB4DC09A41}"/>
              </a:ext>
            </a:extLst>
          </p:cNvPr>
          <p:cNvSpPr>
            <a:spLocks noGrp="1"/>
          </p:cNvSpPr>
          <p:nvPr>
            <p:ph type="sldNum" sz="quarter" idx="11"/>
          </p:nvPr>
        </p:nvSpPr>
        <p:spPr/>
        <p:txBody>
          <a:bodyPr/>
          <a:lstStyle/>
          <a:p>
            <a:fld id="{E4904444-6CB2-4C06-BED1-A7D06B39B65C}" type="slidenum">
              <a:rPr lang="en-US" altLang="zh-CN"/>
              <a:pPr/>
              <a:t>203</a:t>
            </a:fld>
            <a:endParaRPr lang="en-US" altLang="zh-CN"/>
          </a:p>
        </p:txBody>
      </p:sp>
      <p:grpSp>
        <p:nvGrpSpPr>
          <p:cNvPr id="663590" name="Group 38">
            <a:extLst>
              <a:ext uri="{FF2B5EF4-FFF2-40B4-BE49-F238E27FC236}">
                <a16:creationId xmlns:a16="http://schemas.microsoft.com/office/drawing/2014/main" id="{51AEF99F-4820-452B-9DA3-E84C4E9D452D}"/>
              </a:ext>
            </a:extLst>
          </p:cNvPr>
          <p:cNvGrpSpPr>
            <a:grpSpLocks/>
          </p:cNvGrpSpPr>
          <p:nvPr/>
        </p:nvGrpSpPr>
        <p:grpSpPr bwMode="auto">
          <a:xfrm>
            <a:off x="1547813" y="3068638"/>
            <a:ext cx="5964237" cy="3168650"/>
            <a:chOff x="839" y="1920"/>
            <a:chExt cx="3961" cy="2016"/>
          </a:xfrm>
        </p:grpSpPr>
        <p:sp>
          <p:nvSpPr>
            <p:cNvPr id="663554" name="Line 2">
              <a:extLst>
                <a:ext uri="{FF2B5EF4-FFF2-40B4-BE49-F238E27FC236}">
                  <a16:creationId xmlns:a16="http://schemas.microsoft.com/office/drawing/2014/main" id="{B7036BA0-C033-4560-BB45-707387162809}"/>
                </a:ext>
              </a:extLst>
            </p:cNvPr>
            <p:cNvSpPr>
              <a:spLocks noChangeShapeType="1"/>
            </p:cNvSpPr>
            <p:nvPr/>
          </p:nvSpPr>
          <p:spPr bwMode="auto">
            <a:xfrm flipH="1">
              <a:off x="1263" y="2592"/>
              <a:ext cx="425" cy="43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55" name="Line 3">
              <a:extLst>
                <a:ext uri="{FF2B5EF4-FFF2-40B4-BE49-F238E27FC236}">
                  <a16:creationId xmlns:a16="http://schemas.microsoft.com/office/drawing/2014/main" id="{38493710-F4B3-41BC-8B21-D819037BC333}"/>
                </a:ext>
              </a:extLst>
            </p:cNvPr>
            <p:cNvSpPr>
              <a:spLocks noChangeShapeType="1"/>
            </p:cNvSpPr>
            <p:nvPr/>
          </p:nvSpPr>
          <p:spPr bwMode="auto">
            <a:xfrm>
              <a:off x="2867" y="2064"/>
              <a:ext cx="943" cy="43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56" name="Line 4">
              <a:extLst>
                <a:ext uri="{FF2B5EF4-FFF2-40B4-BE49-F238E27FC236}">
                  <a16:creationId xmlns:a16="http://schemas.microsoft.com/office/drawing/2014/main" id="{43A99539-88B4-40D8-8055-7832E99D6121}"/>
                </a:ext>
              </a:extLst>
            </p:cNvPr>
            <p:cNvSpPr>
              <a:spLocks noChangeShapeType="1"/>
            </p:cNvSpPr>
            <p:nvPr/>
          </p:nvSpPr>
          <p:spPr bwMode="auto">
            <a:xfrm flipH="1">
              <a:off x="1829" y="2064"/>
              <a:ext cx="943" cy="43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57" name="Line 5">
              <a:extLst>
                <a:ext uri="{FF2B5EF4-FFF2-40B4-BE49-F238E27FC236}">
                  <a16:creationId xmlns:a16="http://schemas.microsoft.com/office/drawing/2014/main" id="{DD316421-3A5C-45E6-9AD6-5EFAE7CA292D}"/>
                </a:ext>
              </a:extLst>
            </p:cNvPr>
            <p:cNvSpPr>
              <a:spLocks noChangeShapeType="1"/>
            </p:cNvSpPr>
            <p:nvPr/>
          </p:nvSpPr>
          <p:spPr bwMode="auto">
            <a:xfrm>
              <a:off x="1735" y="2544"/>
              <a:ext cx="471" cy="48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58" name="Line 6">
              <a:extLst>
                <a:ext uri="{FF2B5EF4-FFF2-40B4-BE49-F238E27FC236}">
                  <a16:creationId xmlns:a16="http://schemas.microsoft.com/office/drawing/2014/main" id="{0C218E6C-43CC-4798-92AE-A609719795C0}"/>
                </a:ext>
              </a:extLst>
            </p:cNvPr>
            <p:cNvSpPr>
              <a:spLocks noChangeShapeType="1"/>
            </p:cNvSpPr>
            <p:nvPr/>
          </p:nvSpPr>
          <p:spPr bwMode="auto">
            <a:xfrm>
              <a:off x="3857" y="2544"/>
              <a:ext cx="471" cy="48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59" name="Line 7">
              <a:extLst>
                <a:ext uri="{FF2B5EF4-FFF2-40B4-BE49-F238E27FC236}">
                  <a16:creationId xmlns:a16="http://schemas.microsoft.com/office/drawing/2014/main" id="{BFD43186-FFFF-4A32-8C69-515C20FB54B2}"/>
                </a:ext>
              </a:extLst>
            </p:cNvPr>
            <p:cNvSpPr>
              <a:spLocks noChangeShapeType="1"/>
            </p:cNvSpPr>
            <p:nvPr/>
          </p:nvSpPr>
          <p:spPr bwMode="auto">
            <a:xfrm flipH="1">
              <a:off x="3480" y="2592"/>
              <a:ext cx="424" cy="43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0" name="Oval 8">
              <a:extLst>
                <a:ext uri="{FF2B5EF4-FFF2-40B4-BE49-F238E27FC236}">
                  <a16:creationId xmlns:a16="http://schemas.microsoft.com/office/drawing/2014/main" id="{57C3F42B-ABFF-4B7F-8B3E-54FB2DF4AF02}"/>
                </a:ext>
              </a:extLst>
            </p:cNvPr>
            <p:cNvSpPr>
              <a:spLocks noChangeArrowheads="1"/>
            </p:cNvSpPr>
            <p:nvPr/>
          </p:nvSpPr>
          <p:spPr bwMode="auto">
            <a:xfrm>
              <a:off x="2678" y="1920"/>
              <a:ext cx="283"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1" name="Oval 9">
              <a:extLst>
                <a:ext uri="{FF2B5EF4-FFF2-40B4-BE49-F238E27FC236}">
                  <a16:creationId xmlns:a16="http://schemas.microsoft.com/office/drawing/2014/main" id="{826E79D8-6B0E-438E-81D7-06BD8D54591F}"/>
                </a:ext>
              </a:extLst>
            </p:cNvPr>
            <p:cNvSpPr>
              <a:spLocks noChangeArrowheads="1"/>
            </p:cNvSpPr>
            <p:nvPr/>
          </p:nvSpPr>
          <p:spPr bwMode="auto">
            <a:xfrm>
              <a:off x="1593" y="2448"/>
              <a:ext cx="283"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2" name="Oval 10">
              <a:extLst>
                <a:ext uri="{FF2B5EF4-FFF2-40B4-BE49-F238E27FC236}">
                  <a16:creationId xmlns:a16="http://schemas.microsoft.com/office/drawing/2014/main" id="{7543CCF2-AA05-43E2-929F-4D7E8709105B}"/>
                </a:ext>
              </a:extLst>
            </p:cNvPr>
            <p:cNvSpPr>
              <a:spLocks noChangeArrowheads="1"/>
            </p:cNvSpPr>
            <p:nvPr/>
          </p:nvSpPr>
          <p:spPr bwMode="auto">
            <a:xfrm>
              <a:off x="3763" y="2448"/>
              <a:ext cx="283"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63" name="Rectangle 11">
              <a:extLst>
                <a:ext uri="{FF2B5EF4-FFF2-40B4-BE49-F238E27FC236}">
                  <a16:creationId xmlns:a16="http://schemas.microsoft.com/office/drawing/2014/main" id="{A6EEC1D2-706E-4FD4-A6FD-359BB8B9D709}"/>
                </a:ext>
              </a:extLst>
            </p:cNvPr>
            <p:cNvSpPr>
              <a:spLocks noChangeArrowheads="1"/>
            </p:cNvSpPr>
            <p:nvPr/>
          </p:nvSpPr>
          <p:spPr bwMode="auto">
            <a:xfrm>
              <a:off x="839" y="3024"/>
              <a:ext cx="707"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3564" name="Text Box 12">
              <a:extLst>
                <a:ext uri="{FF2B5EF4-FFF2-40B4-BE49-F238E27FC236}">
                  <a16:creationId xmlns:a16="http://schemas.microsoft.com/office/drawing/2014/main" id="{6AFB4C32-0449-45B2-9477-CE6D1D6C1C23}"/>
                </a:ext>
              </a:extLst>
            </p:cNvPr>
            <p:cNvSpPr txBox="1">
              <a:spLocks noChangeArrowheads="1"/>
            </p:cNvSpPr>
            <p:nvPr/>
          </p:nvSpPr>
          <p:spPr bwMode="auto">
            <a:xfrm>
              <a:off x="870" y="3022"/>
              <a:ext cx="681" cy="311"/>
            </a:xfrm>
            <a:prstGeom prst="rect">
              <a:avLst/>
            </a:prstGeom>
            <a:noFill/>
            <a:ln>
              <a:noFill/>
            </a:ln>
            <a:effectLst/>
            <a:extLst>
              <a:ext uri="{909E8E84-426E-40DD-AFC4-6F175D3DCCD1}">
                <a14:hiddenFill xmlns:a14="http://schemas.microsoft.com/office/drawing/2010/main">
                  <a:gradFill rotWithShape="0">
                    <a:gsLst>
                      <a:gs pos="0">
                        <a:srgbClr val="FFFF99"/>
                      </a:gs>
                      <a:gs pos="100000">
                        <a:srgbClr val="FFFF99">
                          <a:gamma/>
                          <a:shade val="46275"/>
                          <a:invGamma/>
                        </a:srgb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A0, B0</a:t>
              </a:r>
              <a:endParaRPr kumimoji="1" lang="en-US" altLang="zh-CN" sz="2600">
                <a:ea typeface="宋体" panose="02010600030101010101" pitchFamily="2" charset="-122"/>
              </a:endParaRPr>
            </a:p>
          </p:txBody>
        </p:sp>
        <p:sp>
          <p:nvSpPr>
            <p:cNvPr id="663565" name="Rectangle 13">
              <a:extLst>
                <a:ext uri="{FF2B5EF4-FFF2-40B4-BE49-F238E27FC236}">
                  <a16:creationId xmlns:a16="http://schemas.microsoft.com/office/drawing/2014/main" id="{690CEC21-8591-45D8-AFF7-DBFF1706846F}"/>
                </a:ext>
              </a:extLst>
            </p:cNvPr>
            <p:cNvSpPr>
              <a:spLocks noChangeArrowheads="1"/>
            </p:cNvSpPr>
            <p:nvPr/>
          </p:nvSpPr>
          <p:spPr bwMode="auto">
            <a:xfrm>
              <a:off x="1924" y="3024"/>
              <a:ext cx="707"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3566" name="Text Box 14">
              <a:extLst>
                <a:ext uri="{FF2B5EF4-FFF2-40B4-BE49-F238E27FC236}">
                  <a16:creationId xmlns:a16="http://schemas.microsoft.com/office/drawing/2014/main" id="{3D745F80-CCE4-4EC8-BEAF-8517BBCFCA13}"/>
                </a:ext>
              </a:extLst>
            </p:cNvPr>
            <p:cNvSpPr txBox="1">
              <a:spLocks noChangeArrowheads="1"/>
            </p:cNvSpPr>
            <p:nvPr/>
          </p:nvSpPr>
          <p:spPr bwMode="auto">
            <a:xfrm>
              <a:off x="1956" y="3022"/>
              <a:ext cx="35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C2</a:t>
              </a:r>
              <a:endParaRPr kumimoji="1" lang="en-US" altLang="zh-CN" sz="2600">
                <a:ea typeface="宋体" panose="02010600030101010101" pitchFamily="2" charset="-122"/>
              </a:endParaRPr>
            </a:p>
          </p:txBody>
        </p:sp>
        <p:sp>
          <p:nvSpPr>
            <p:cNvPr id="663567" name="Rectangle 15">
              <a:extLst>
                <a:ext uri="{FF2B5EF4-FFF2-40B4-BE49-F238E27FC236}">
                  <a16:creationId xmlns:a16="http://schemas.microsoft.com/office/drawing/2014/main" id="{D4BE7000-F7CA-41AF-9BE2-65FFED478887}"/>
                </a:ext>
              </a:extLst>
            </p:cNvPr>
            <p:cNvSpPr>
              <a:spLocks noChangeArrowheads="1"/>
            </p:cNvSpPr>
            <p:nvPr/>
          </p:nvSpPr>
          <p:spPr bwMode="auto">
            <a:xfrm>
              <a:off x="4093" y="3024"/>
              <a:ext cx="707"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3568" name="Text Box 16">
              <a:extLst>
                <a:ext uri="{FF2B5EF4-FFF2-40B4-BE49-F238E27FC236}">
                  <a16:creationId xmlns:a16="http://schemas.microsoft.com/office/drawing/2014/main" id="{4DF8E483-6D3F-41B5-9304-2EAB4D1DA1F7}"/>
                </a:ext>
              </a:extLst>
            </p:cNvPr>
            <p:cNvSpPr txBox="1">
              <a:spLocks noChangeArrowheads="1"/>
            </p:cNvSpPr>
            <p:nvPr/>
          </p:nvSpPr>
          <p:spPr bwMode="auto">
            <a:xfrm>
              <a:off x="4124" y="3022"/>
              <a:ext cx="35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C3</a:t>
              </a:r>
              <a:endParaRPr kumimoji="1" lang="en-US" altLang="zh-CN" sz="2600">
                <a:ea typeface="宋体" panose="02010600030101010101" pitchFamily="2" charset="-122"/>
              </a:endParaRPr>
            </a:p>
          </p:txBody>
        </p:sp>
        <p:sp>
          <p:nvSpPr>
            <p:cNvPr id="663569" name="Text Box 17">
              <a:extLst>
                <a:ext uri="{FF2B5EF4-FFF2-40B4-BE49-F238E27FC236}">
                  <a16:creationId xmlns:a16="http://schemas.microsoft.com/office/drawing/2014/main" id="{A5D6DEF3-586A-4730-9C01-62F84DFFC804}"/>
                </a:ext>
              </a:extLst>
            </p:cNvPr>
            <p:cNvSpPr txBox="1">
              <a:spLocks noChangeArrowheads="1"/>
            </p:cNvSpPr>
            <p:nvPr/>
          </p:nvSpPr>
          <p:spPr bwMode="auto">
            <a:xfrm>
              <a:off x="2077" y="1968"/>
              <a:ext cx="25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3570" name="Text Box 18">
              <a:extLst>
                <a:ext uri="{FF2B5EF4-FFF2-40B4-BE49-F238E27FC236}">
                  <a16:creationId xmlns:a16="http://schemas.microsoft.com/office/drawing/2014/main" id="{06551F5E-33B9-4A4B-BC1F-7BB6BF16BCF9}"/>
                </a:ext>
              </a:extLst>
            </p:cNvPr>
            <p:cNvSpPr txBox="1">
              <a:spLocks noChangeArrowheads="1"/>
            </p:cNvSpPr>
            <p:nvPr/>
          </p:nvSpPr>
          <p:spPr bwMode="auto">
            <a:xfrm>
              <a:off x="1263" y="2523"/>
              <a:ext cx="25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3571" name="Text Box 19">
              <a:extLst>
                <a:ext uri="{FF2B5EF4-FFF2-40B4-BE49-F238E27FC236}">
                  <a16:creationId xmlns:a16="http://schemas.microsoft.com/office/drawing/2014/main" id="{ED3A74A7-8AD9-4105-A398-44CFFC1D2B28}"/>
                </a:ext>
              </a:extLst>
            </p:cNvPr>
            <p:cNvSpPr txBox="1">
              <a:spLocks noChangeArrowheads="1"/>
            </p:cNvSpPr>
            <p:nvPr/>
          </p:nvSpPr>
          <p:spPr bwMode="auto">
            <a:xfrm>
              <a:off x="2030" y="2523"/>
              <a:ext cx="258"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3572" name="Text Box 20">
              <a:extLst>
                <a:ext uri="{FF2B5EF4-FFF2-40B4-BE49-F238E27FC236}">
                  <a16:creationId xmlns:a16="http://schemas.microsoft.com/office/drawing/2014/main" id="{04F3FEA7-36C3-46CB-AA1F-4B661D3140B6}"/>
                </a:ext>
              </a:extLst>
            </p:cNvPr>
            <p:cNvSpPr txBox="1">
              <a:spLocks noChangeArrowheads="1"/>
            </p:cNvSpPr>
            <p:nvPr/>
          </p:nvSpPr>
          <p:spPr bwMode="auto">
            <a:xfrm>
              <a:off x="3444" y="2523"/>
              <a:ext cx="25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3573" name="Text Box 21">
              <a:extLst>
                <a:ext uri="{FF2B5EF4-FFF2-40B4-BE49-F238E27FC236}">
                  <a16:creationId xmlns:a16="http://schemas.microsoft.com/office/drawing/2014/main" id="{9188E52E-4A3B-4126-B335-5ADAFCCE2FED}"/>
                </a:ext>
              </a:extLst>
            </p:cNvPr>
            <p:cNvSpPr txBox="1">
              <a:spLocks noChangeArrowheads="1"/>
            </p:cNvSpPr>
            <p:nvPr/>
          </p:nvSpPr>
          <p:spPr bwMode="auto">
            <a:xfrm>
              <a:off x="4140" y="2523"/>
              <a:ext cx="25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3574" name="Text Box 22">
              <a:extLst>
                <a:ext uri="{FF2B5EF4-FFF2-40B4-BE49-F238E27FC236}">
                  <a16:creationId xmlns:a16="http://schemas.microsoft.com/office/drawing/2014/main" id="{D62C919F-0320-47E9-8EDE-E1756A31FD16}"/>
                </a:ext>
              </a:extLst>
            </p:cNvPr>
            <p:cNvSpPr txBox="1">
              <a:spLocks noChangeArrowheads="1"/>
            </p:cNvSpPr>
            <p:nvPr/>
          </p:nvSpPr>
          <p:spPr bwMode="auto">
            <a:xfrm>
              <a:off x="3433" y="1986"/>
              <a:ext cx="25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3575" name="Rectangle 23">
              <a:extLst>
                <a:ext uri="{FF2B5EF4-FFF2-40B4-BE49-F238E27FC236}">
                  <a16:creationId xmlns:a16="http://schemas.microsoft.com/office/drawing/2014/main" id="{94D27BE8-1EBC-4D6B-A380-84A9F96344DF}"/>
                </a:ext>
              </a:extLst>
            </p:cNvPr>
            <p:cNvSpPr>
              <a:spLocks noChangeArrowheads="1"/>
            </p:cNvSpPr>
            <p:nvPr/>
          </p:nvSpPr>
          <p:spPr bwMode="auto">
            <a:xfrm>
              <a:off x="2584" y="3600"/>
              <a:ext cx="707"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3576" name="Text Box 24">
              <a:extLst>
                <a:ext uri="{FF2B5EF4-FFF2-40B4-BE49-F238E27FC236}">
                  <a16:creationId xmlns:a16="http://schemas.microsoft.com/office/drawing/2014/main" id="{FDFAA2E5-44DB-4419-BE21-34B266A13564}"/>
                </a:ext>
              </a:extLst>
            </p:cNvPr>
            <p:cNvSpPr txBox="1">
              <a:spLocks noChangeArrowheads="1"/>
            </p:cNvSpPr>
            <p:nvPr/>
          </p:nvSpPr>
          <p:spPr bwMode="auto">
            <a:xfrm>
              <a:off x="2615" y="3598"/>
              <a:ext cx="682" cy="311"/>
            </a:xfrm>
            <a:prstGeom prst="rect">
              <a:avLst/>
            </a:prstGeom>
            <a:noFill/>
            <a:ln>
              <a:noFill/>
            </a:ln>
            <a:effectLst/>
            <a:extLst>
              <a:ext uri="{909E8E84-426E-40DD-AFC4-6F175D3DCCD1}">
                <a14:hiddenFill xmlns:a14="http://schemas.microsoft.com/office/drawing/2010/main">
                  <a:gradFill rotWithShape="0">
                    <a:gsLst>
                      <a:gs pos="0">
                        <a:srgbClr val="00FFFF"/>
                      </a:gs>
                      <a:gs pos="100000">
                        <a:srgbClr val="00FFFF">
                          <a:gamma/>
                          <a:shade val="46275"/>
                          <a:invGamma/>
                        </a:srgb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A1, B1</a:t>
              </a:r>
              <a:endParaRPr kumimoji="1" lang="en-US" altLang="zh-CN" sz="2600">
                <a:ea typeface="宋体" panose="02010600030101010101" pitchFamily="2" charset="-122"/>
              </a:endParaRPr>
            </a:p>
          </p:txBody>
        </p:sp>
        <p:sp>
          <p:nvSpPr>
            <p:cNvPr id="663577" name="Rectangle 25">
              <a:extLst>
                <a:ext uri="{FF2B5EF4-FFF2-40B4-BE49-F238E27FC236}">
                  <a16:creationId xmlns:a16="http://schemas.microsoft.com/office/drawing/2014/main" id="{054A69EF-D28D-40A2-8A49-8F8D358652B8}"/>
                </a:ext>
              </a:extLst>
            </p:cNvPr>
            <p:cNvSpPr>
              <a:spLocks noChangeArrowheads="1"/>
            </p:cNvSpPr>
            <p:nvPr/>
          </p:nvSpPr>
          <p:spPr bwMode="auto">
            <a:xfrm>
              <a:off x="3668" y="3600"/>
              <a:ext cx="708"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3578" name="Text Box 26">
              <a:extLst>
                <a:ext uri="{FF2B5EF4-FFF2-40B4-BE49-F238E27FC236}">
                  <a16:creationId xmlns:a16="http://schemas.microsoft.com/office/drawing/2014/main" id="{3F584A7C-BD32-44FF-B727-CAE5E80C688B}"/>
                </a:ext>
              </a:extLst>
            </p:cNvPr>
            <p:cNvSpPr txBox="1">
              <a:spLocks noChangeArrowheads="1"/>
            </p:cNvSpPr>
            <p:nvPr/>
          </p:nvSpPr>
          <p:spPr bwMode="auto">
            <a:xfrm>
              <a:off x="3700" y="3598"/>
              <a:ext cx="35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C5</a:t>
              </a:r>
              <a:endParaRPr kumimoji="1" lang="en-US" altLang="zh-CN" sz="2600">
                <a:ea typeface="宋体" panose="02010600030101010101" pitchFamily="2" charset="-122"/>
              </a:endParaRPr>
            </a:p>
          </p:txBody>
        </p:sp>
        <p:sp>
          <p:nvSpPr>
            <p:cNvPr id="663579" name="Line 27">
              <a:extLst>
                <a:ext uri="{FF2B5EF4-FFF2-40B4-BE49-F238E27FC236}">
                  <a16:creationId xmlns:a16="http://schemas.microsoft.com/office/drawing/2014/main" id="{113A388C-B276-45F3-BCF5-0C397231373E}"/>
                </a:ext>
              </a:extLst>
            </p:cNvPr>
            <p:cNvSpPr>
              <a:spLocks noChangeShapeType="1"/>
            </p:cNvSpPr>
            <p:nvPr/>
          </p:nvSpPr>
          <p:spPr bwMode="auto">
            <a:xfrm flipH="1">
              <a:off x="3008" y="3120"/>
              <a:ext cx="377" cy="48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0" name="Line 28">
              <a:extLst>
                <a:ext uri="{FF2B5EF4-FFF2-40B4-BE49-F238E27FC236}">
                  <a16:creationId xmlns:a16="http://schemas.microsoft.com/office/drawing/2014/main" id="{8FAD4FD8-F88A-492F-88B9-2F814C73A3C4}"/>
                </a:ext>
              </a:extLst>
            </p:cNvPr>
            <p:cNvSpPr>
              <a:spLocks noChangeShapeType="1"/>
            </p:cNvSpPr>
            <p:nvPr/>
          </p:nvSpPr>
          <p:spPr bwMode="auto">
            <a:xfrm>
              <a:off x="3433" y="3072"/>
              <a:ext cx="471" cy="52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1" name="Oval 29">
              <a:extLst>
                <a:ext uri="{FF2B5EF4-FFF2-40B4-BE49-F238E27FC236}">
                  <a16:creationId xmlns:a16="http://schemas.microsoft.com/office/drawing/2014/main" id="{655E277C-04E2-44C1-8508-C84C2EA91658}"/>
                </a:ext>
              </a:extLst>
            </p:cNvPr>
            <p:cNvSpPr>
              <a:spLocks noChangeArrowheads="1"/>
            </p:cNvSpPr>
            <p:nvPr/>
          </p:nvSpPr>
          <p:spPr bwMode="auto">
            <a:xfrm>
              <a:off x="3291" y="2976"/>
              <a:ext cx="283"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2" name="Text Box 30">
              <a:extLst>
                <a:ext uri="{FF2B5EF4-FFF2-40B4-BE49-F238E27FC236}">
                  <a16:creationId xmlns:a16="http://schemas.microsoft.com/office/drawing/2014/main" id="{F70DCC12-4478-4CA6-BFBC-828AE45FB49E}"/>
                </a:ext>
              </a:extLst>
            </p:cNvPr>
            <p:cNvSpPr txBox="1">
              <a:spLocks noChangeArrowheads="1"/>
            </p:cNvSpPr>
            <p:nvPr/>
          </p:nvSpPr>
          <p:spPr bwMode="auto">
            <a:xfrm>
              <a:off x="2961" y="3051"/>
              <a:ext cx="258"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3583" name="Text Box 31">
              <a:extLst>
                <a:ext uri="{FF2B5EF4-FFF2-40B4-BE49-F238E27FC236}">
                  <a16:creationId xmlns:a16="http://schemas.microsoft.com/office/drawing/2014/main" id="{7733DDC6-1766-428F-B6AC-0EF0FB2895C7}"/>
                </a:ext>
              </a:extLst>
            </p:cNvPr>
            <p:cNvSpPr txBox="1">
              <a:spLocks noChangeArrowheads="1"/>
            </p:cNvSpPr>
            <p:nvPr/>
          </p:nvSpPr>
          <p:spPr bwMode="auto">
            <a:xfrm>
              <a:off x="3727" y="3051"/>
              <a:ext cx="257"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grpSp>
      <p:sp>
        <p:nvSpPr>
          <p:cNvPr id="663586" name="Rectangle 34">
            <a:extLst>
              <a:ext uri="{FF2B5EF4-FFF2-40B4-BE49-F238E27FC236}">
                <a16:creationId xmlns:a16="http://schemas.microsoft.com/office/drawing/2014/main" id="{63EA51D0-FA6C-4202-8535-75E00B899188}"/>
              </a:ext>
            </a:extLst>
          </p:cNvPr>
          <p:cNvSpPr>
            <a:spLocks noGrp="1" noChangeArrowheads="1"/>
          </p:cNvSpPr>
          <p:nvPr>
            <p:ph type="body" idx="1"/>
          </p:nvPr>
        </p:nvSpPr>
        <p:spPr>
          <a:xfrm>
            <a:off x="457200" y="730250"/>
            <a:ext cx="8229600" cy="2411413"/>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插入新的关键码 </a:t>
            </a:r>
            <a:r>
              <a:rPr lang="en-US" altLang="zh-CN" sz="3000" b="1">
                <a:latin typeface="Times New Roman" panose="02020603050405020304" pitchFamily="18" charset="0"/>
                <a:ea typeface="仿宋_GB2312" pitchFamily="49" charset="-122"/>
              </a:rPr>
              <a:t>C5 </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因为 </a:t>
            </a:r>
            <a:r>
              <a:rPr lang="en-US" altLang="zh-CN" sz="3000" b="1">
                <a:latin typeface="Times New Roman" panose="02020603050405020304" pitchFamily="18" charset="0"/>
                <a:ea typeface="仿宋_GB2312" pitchFamily="49" charset="-122"/>
              </a:rPr>
              <a:t>C5 </a:t>
            </a:r>
            <a:r>
              <a:rPr lang="zh-CN" altLang="en-US" sz="3000" b="1">
                <a:latin typeface="Times New Roman" panose="02020603050405020304" pitchFamily="18" charset="0"/>
                <a:ea typeface="仿宋_GB2312" pitchFamily="49" charset="-122"/>
              </a:rPr>
              <a:t>的二进制表示</a:t>
            </a:r>
            <a:r>
              <a:rPr lang="en-US" altLang="zh-CN" sz="3000" b="1">
                <a:latin typeface="Times New Roman" panose="02020603050405020304" pitchFamily="18" charset="0"/>
                <a:ea typeface="仿宋_GB2312" pitchFamily="49" charset="-122"/>
              </a:rPr>
              <a:t>110101</a:t>
            </a:r>
            <a:r>
              <a:rPr lang="zh-CN" altLang="en-US" sz="3000" b="1">
                <a:latin typeface="Times New Roman" panose="02020603050405020304" pitchFamily="18" charset="0"/>
                <a:ea typeface="仿宋_GB2312" pitchFamily="49" charset="-122"/>
              </a:rPr>
              <a:t>的最低两位二进位是</a:t>
            </a:r>
            <a:r>
              <a:rPr lang="en-US" altLang="zh-CN" sz="3000" b="1">
                <a:latin typeface="Times New Roman" panose="02020603050405020304" pitchFamily="18" charset="0"/>
                <a:ea typeface="仿宋_GB2312" pitchFamily="49" charset="-122"/>
              </a:rPr>
              <a:t>01,  </a:t>
            </a:r>
            <a:r>
              <a:rPr lang="zh-CN" altLang="en-US" sz="3000" b="1">
                <a:latin typeface="Times New Roman" panose="02020603050405020304" pitchFamily="18" charset="0"/>
                <a:ea typeface="仿宋_GB2312" pitchFamily="49" charset="-122"/>
              </a:rPr>
              <a:t>所以应把它放到</a:t>
            </a:r>
            <a:r>
              <a:rPr lang="en-US" altLang="zh-CN" sz="3000" b="1">
                <a:latin typeface="Times New Roman" panose="02020603050405020304" pitchFamily="18" charset="0"/>
                <a:ea typeface="仿宋_GB2312" pitchFamily="49" charset="-122"/>
              </a:rPr>
              <a:t>A1, B1</a:t>
            </a:r>
            <a:r>
              <a:rPr lang="zh-CN" altLang="en-US" sz="3000" b="1">
                <a:latin typeface="Times New Roman" panose="02020603050405020304" pitchFamily="18" charset="0"/>
                <a:ea typeface="仿宋_GB2312" pitchFamily="49" charset="-122"/>
              </a:rPr>
              <a:t>所在的第</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页中。但是此时该页块已满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发生了溢出。为此</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将第</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页扩充一倍，一页分裂为两页。</a:t>
            </a: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
            <a:extLst>
              <a:ext uri="{FF2B5EF4-FFF2-40B4-BE49-F238E27FC236}">
                <a16:creationId xmlns:a16="http://schemas.microsoft.com/office/drawing/2014/main" id="{1470E618-A78A-4221-9C75-6E3974063549}"/>
              </a:ext>
            </a:extLst>
          </p:cNvPr>
          <p:cNvSpPr>
            <a:spLocks noGrp="1"/>
          </p:cNvSpPr>
          <p:nvPr>
            <p:ph type="sldNum" sz="quarter" idx="11"/>
          </p:nvPr>
        </p:nvSpPr>
        <p:spPr/>
        <p:txBody>
          <a:bodyPr/>
          <a:lstStyle/>
          <a:p>
            <a:fld id="{1BF6A2E9-65B4-4EBD-BC20-91C9705491AE}" type="slidenum">
              <a:rPr lang="en-US" altLang="zh-CN"/>
              <a:pPr/>
              <a:t>204</a:t>
            </a:fld>
            <a:endParaRPr lang="en-US" altLang="zh-CN"/>
          </a:p>
        </p:txBody>
      </p:sp>
      <p:sp>
        <p:nvSpPr>
          <p:cNvPr id="664578" name="Rectangle 2">
            <a:extLst>
              <a:ext uri="{FF2B5EF4-FFF2-40B4-BE49-F238E27FC236}">
                <a16:creationId xmlns:a16="http://schemas.microsoft.com/office/drawing/2014/main" id="{5B2687F6-7682-4529-82F2-2D32545C6E2F}"/>
              </a:ext>
            </a:extLst>
          </p:cNvPr>
          <p:cNvSpPr>
            <a:spLocks noGrp="1" noChangeArrowheads="1"/>
          </p:cNvSpPr>
          <p:nvPr>
            <p:ph type="body" idx="1"/>
          </p:nvPr>
        </p:nvSpPr>
        <p:spPr>
          <a:xfrm>
            <a:off x="514350" y="622300"/>
            <a:ext cx="8305800" cy="259080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再插入一个新关键码 </a:t>
            </a:r>
            <a:r>
              <a:rPr lang="en-US" altLang="zh-CN" sz="3000" b="1">
                <a:solidFill>
                  <a:schemeClr val="tx2"/>
                </a:solidFill>
                <a:latin typeface="Times New Roman" panose="02020603050405020304" pitchFamily="18" charset="0"/>
                <a:ea typeface="仿宋_GB2312" pitchFamily="49" charset="-122"/>
              </a:rPr>
              <a:t>C1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它应插入到</a:t>
            </a:r>
            <a:r>
              <a:rPr lang="en-US" altLang="zh-CN" sz="3000" b="1">
                <a:solidFill>
                  <a:schemeClr val="tx2"/>
                </a:solidFill>
                <a:latin typeface="Times New Roman" panose="02020603050405020304" pitchFamily="18" charset="0"/>
                <a:ea typeface="仿宋_GB2312" pitchFamily="49" charset="-122"/>
              </a:rPr>
              <a:t>A1, B1</a:t>
            </a:r>
            <a:r>
              <a:rPr lang="zh-CN" altLang="en-US" sz="3000" b="1">
                <a:latin typeface="Times New Roman" panose="02020603050405020304" pitchFamily="18" charset="0"/>
                <a:ea typeface="仿宋_GB2312" pitchFamily="49" charset="-122"/>
              </a:rPr>
              <a:t>所在的页块中。这时又发生溢出</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需要再分裂 </a:t>
            </a:r>
            <a:r>
              <a:rPr lang="en-US" altLang="zh-CN" sz="3000" b="1">
                <a:solidFill>
                  <a:schemeClr val="tx2"/>
                </a:solidFill>
                <a:latin typeface="Times New Roman" panose="02020603050405020304" pitchFamily="18" charset="0"/>
                <a:ea typeface="仿宋_GB2312" pitchFamily="49" charset="-122"/>
              </a:rPr>
              <a:t>A1, B1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所在页块：根据 </a:t>
            </a:r>
            <a:r>
              <a:rPr lang="en-US" altLang="zh-CN" sz="3000" b="1">
                <a:solidFill>
                  <a:schemeClr val="tx2"/>
                </a:solidFill>
                <a:latin typeface="Times New Roman" panose="02020603050405020304" pitchFamily="18" charset="0"/>
                <a:ea typeface="仿宋_GB2312" pitchFamily="49" charset="-122"/>
              </a:rPr>
              <a:t>A1, B1, C1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的最低 </a:t>
            </a:r>
            <a:r>
              <a:rPr lang="en-US" altLang="zh-CN" sz="3000" b="1">
                <a:solidFill>
                  <a:schemeClr val="tx2"/>
                </a:solidFill>
                <a:latin typeface="Times New Roman" panose="02020603050405020304" pitchFamily="18" charset="0"/>
                <a:ea typeface="仿宋_GB2312" pitchFamily="49" charset="-122"/>
              </a:rPr>
              <a:t>4 </a:t>
            </a:r>
            <a:r>
              <a:rPr lang="zh-CN" altLang="en-US" sz="3000" b="1">
                <a:latin typeface="Times New Roman" panose="02020603050405020304" pitchFamily="18" charset="0"/>
                <a:ea typeface="仿宋_GB2312" pitchFamily="49" charset="-122"/>
              </a:rPr>
              <a:t>位将它们重新分配到这两个页块中。</a:t>
            </a:r>
            <a:endParaRPr lang="zh-CN" altLang="en-US" sz="3000">
              <a:latin typeface="Times New Roman" panose="02020603050405020304" pitchFamily="18" charset="0"/>
            </a:endParaRPr>
          </a:p>
        </p:txBody>
      </p:sp>
      <p:grpSp>
        <p:nvGrpSpPr>
          <p:cNvPr id="664619" name="Group 43">
            <a:extLst>
              <a:ext uri="{FF2B5EF4-FFF2-40B4-BE49-F238E27FC236}">
                <a16:creationId xmlns:a16="http://schemas.microsoft.com/office/drawing/2014/main" id="{7C8A8B35-863C-4E1E-95F7-9CFEC63605D8}"/>
              </a:ext>
            </a:extLst>
          </p:cNvPr>
          <p:cNvGrpSpPr>
            <a:grpSpLocks/>
          </p:cNvGrpSpPr>
          <p:nvPr/>
        </p:nvGrpSpPr>
        <p:grpSpPr bwMode="auto">
          <a:xfrm>
            <a:off x="1763713" y="2647950"/>
            <a:ext cx="5748337" cy="3556000"/>
            <a:chOff x="1111" y="1668"/>
            <a:chExt cx="3621" cy="2240"/>
          </a:xfrm>
        </p:grpSpPr>
        <p:sp>
          <p:nvSpPr>
            <p:cNvPr id="664579" name="Line 3">
              <a:extLst>
                <a:ext uri="{FF2B5EF4-FFF2-40B4-BE49-F238E27FC236}">
                  <a16:creationId xmlns:a16="http://schemas.microsoft.com/office/drawing/2014/main" id="{63D509A9-017C-4681-AA77-6A1707288240}"/>
                </a:ext>
              </a:extLst>
            </p:cNvPr>
            <p:cNvSpPr>
              <a:spLocks noChangeShapeType="1"/>
            </p:cNvSpPr>
            <p:nvPr/>
          </p:nvSpPr>
          <p:spPr bwMode="auto">
            <a:xfrm flipH="1">
              <a:off x="1542" y="2133"/>
              <a:ext cx="388" cy="401"/>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0" name="Line 4">
              <a:extLst>
                <a:ext uri="{FF2B5EF4-FFF2-40B4-BE49-F238E27FC236}">
                  <a16:creationId xmlns:a16="http://schemas.microsoft.com/office/drawing/2014/main" id="{C83F44A0-BDCD-4D31-A02E-0F75BDF20A9D}"/>
                </a:ext>
              </a:extLst>
            </p:cNvPr>
            <p:cNvSpPr>
              <a:spLocks noChangeShapeType="1"/>
            </p:cNvSpPr>
            <p:nvPr/>
          </p:nvSpPr>
          <p:spPr bwMode="auto">
            <a:xfrm>
              <a:off x="2965" y="1802"/>
              <a:ext cx="862" cy="311"/>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1" name="Line 5">
              <a:extLst>
                <a:ext uri="{FF2B5EF4-FFF2-40B4-BE49-F238E27FC236}">
                  <a16:creationId xmlns:a16="http://schemas.microsoft.com/office/drawing/2014/main" id="{985B6D4D-823A-47FF-8743-67D795A5169C}"/>
                </a:ext>
              </a:extLst>
            </p:cNvPr>
            <p:cNvSpPr>
              <a:spLocks noChangeShapeType="1"/>
            </p:cNvSpPr>
            <p:nvPr/>
          </p:nvSpPr>
          <p:spPr bwMode="auto">
            <a:xfrm flipH="1">
              <a:off x="2060" y="1802"/>
              <a:ext cx="818" cy="311"/>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2" name="Line 6">
              <a:extLst>
                <a:ext uri="{FF2B5EF4-FFF2-40B4-BE49-F238E27FC236}">
                  <a16:creationId xmlns:a16="http://schemas.microsoft.com/office/drawing/2014/main" id="{0EB2313D-F681-4554-94D9-C6C8CFCCB25D}"/>
                </a:ext>
              </a:extLst>
            </p:cNvPr>
            <p:cNvSpPr>
              <a:spLocks noChangeShapeType="1"/>
            </p:cNvSpPr>
            <p:nvPr/>
          </p:nvSpPr>
          <p:spPr bwMode="auto">
            <a:xfrm>
              <a:off x="1887" y="2089"/>
              <a:ext cx="431" cy="44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3" name="Line 7">
              <a:extLst>
                <a:ext uri="{FF2B5EF4-FFF2-40B4-BE49-F238E27FC236}">
                  <a16:creationId xmlns:a16="http://schemas.microsoft.com/office/drawing/2014/main" id="{9AF77439-E90F-458F-AA25-0AD30C4AE251}"/>
                </a:ext>
              </a:extLst>
            </p:cNvPr>
            <p:cNvSpPr>
              <a:spLocks noChangeShapeType="1"/>
            </p:cNvSpPr>
            <p:nvPr/>
          </p:nvSpPr>
          <p:spPr bwMode="auto">
            <a:xfrm>
              <a:off x="3870" y="2089"/>
              <a:ext cx="431" cy="44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4" name="Line 8">
              <a:extLst>
                <a:ext uri="{FF2B5EF4-FFF2-40B4-BE49-F238E27FC236}">
                  <a16:creationId xmlns:a16="http://schemas.microsoft.com/office/drawing/2014/main" id="{50BF0EF8-0CFD-41F7-A7B5-4B4E7067DF4F}"/>
                </a:ext>
              </a:extLst>
            </p:cNvPr>
            <p:cNvSpPr>
              <a:spLocks noChangeShapeType="1"/>
            </p:cNvSpPr>
            <p:nvPr/>
          </p:nvSpPr>
          <p:spPr bwMode="auto">
            <a:xfrm flipH="1">
              <a:off x="3525" y="2133"/>
              <a:ext cx="388" cy="401"/>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5" name="Oval 9">
              <a:extLst>
                <a:ext uri="{FF2B5EF4-FFF2-40B4-BE49-F238E27FC236}">
                  <a16:creationId xmlns:a16="http://schemas.microsoft.com/office/drawing/2014/main" id="{45D3A973-0ECB-4C8E-A077-028AA5198038}"/>
                </a:ext>
              </a:extLst>
            </p:cNvPr>
            <p:cNvSpPr>
              <a:spLocks noChangeArrowheads="1"/>
            </p:cNvSpPr>
            <p:nvPr/>
          </p:nvSpPr>
          <p:spPr bwMode="auto">
            <a:xfrm>
              <a:off x="2793" y="1668"/>
              <a:ext cx="257" cy="267"/>
            </a:xfrm>
            <a:prstGeom prst="ellipse">
              <a:avLst/>
            </a:prstGeom>
            <a:solidFill>
              <a:srgbClr val="CC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6" name="Oval 10">
              <a:extLst>
                <a:ext uri="{FF2B5EF4-FFF2-40B4-BE49-F238E27FC236}">
                  <a16:creationId xmlns:a16="http://schemas.microsoft.com/office/drawing/2014/main" id="{BD060F8D-90BE-4A09-9FCB-56F08FA87603}"/>
                </a:ext>
              </a:extLst>
            </p:cNvPr>
            <p:cNvSpPr>
              <a:spLocks noChangeArrowheads="1"/>
            </p:cNvSpPr>
            <p:nvPr/>
          </p:nvSpPr>
          <p:spPr bwMode="auto">
            <a:xfrm>
              <a:off x="1801" y="2024"/>
              <a:ext cx="259" cy="267"/>
            </a:xfrm>
            <a:prstGeom prst="ellipse">
              <a:avLst/>
            </a:prstGeom>
            <a:solidFill>
              <a:srgbClr val="CC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7" name="Oval 11">
              <a:extLst>
                <a:ext uri="{FF2B5EF4-FFF2-40B4-BE49-F238E27FC236}">
                  <a16:creationId xmlns:a16="http://schemas.microsoft.com/office/drawing/2014/main" id="{6398321B-CB1F-46F1-AB9A-B32F8ACAC4BB}"/>
                </a:ext>
              </a:extLst>
            </p:cNvPr>
            <p:cNvSpPr>
              <a:spLocks noChangeArrowheads="1"/>
            </p:cNvSpPr>
            <p:nvPr/>
          </p:nvSpPr>
          <p:spPr bwMode="auto">
            <a:xfrm>
              <a:off x="3783" y="2024"/>
              <a:ext cx="259" cy="267"/>
            </a:xfrm>
            <a:prstGeom prst="ellipse">
              <a:avLst/>
            </a:prstGeom>
            <a:solidFill>
              <a:srgbClr val="CC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588" name="Rectangle 12">
              <a:extLst>
                <a:ext uri="{FF2B5EF4-FFF2-40B4-BE49-F238E27FC236}">
                  <a16:creationId xmlns:a16="http://schemas.microsoft.com/office/drawing/2014/main" id="{1F70F456-66FC-47A5-B909-9781C7A3B427}"/>
                </a:ext>
              </a:extLst>
            </p:cNvPr>
            <p:cNvSpPr>
              <a:spLocks noChangeArrowheads="1"/>
            </p:cNvSpPr>
            <p:nvPr/>
          </p:nvSpPr>
          <p:spPr bwMode="auto">
            <a:xfrm>
              <a:off x="1111" y="2534"/>
              <a:ext cx="646" cy="313"/>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4589" name="Text Box 13">
              <a:extLst>
                <a:ext uri="{FF2B5EF4-FFF2-40B4-BE49-F238E27FC236}">
                  <a16:creationId xmlns:a16="http://schemas.microsoft.com/office/drawing/2014/main" id="{89FFF5A5-6E03-4057-9FFC-90692B9C4B45}"/>
                </a:ext>
              </a:extLst>
            </p:cNvPr>
            <p:cNvSpPr txBox="1">
              <a:spLocks noChangeArrowheads="1"/>
            </p:cNvSpPr>
            <p:nvPr/>
          </p:nvSpPr>
          <p:spPr bwMode="auto">
            <a:xfrm>
              <a:off x="1140" y="2550"/>
              <a:ext cx="6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A0, B0</a:t>
              </a:r>
              <a:endParaRPr kumimoji="1" lang="en-US" altLang="zh-CN" sz="2600">
                <a:ea typeface="宋体" panose="02010600030101010101" pitchFamily="2" charset="-122"/>
              </a:endParaRPr>
            </a:p>
          </p:txBody>
        </p:sp>
        <p:sp>
          <p:nvSpPr>
            <p:cNvPr id="664590" name="Rectangle 14">
              <a:extLst>
                <a:ext uri="{FF2B5EF4-FFF2-40B4-BE49-F238E27FC236}">
                  <a16:creationId xmlns:a16="http://schemas.microsoft.com/office/drawing/2014/main" id="{BE244E15-06F8-4A10-9CF1-08C568120BA8}"/>
                </a:ext>
              </a:extLst>
            </p:cNvPr>
            <p:cNvSpPr>
              <a:spLocks noChangeArrowheads="1"/>
            </p:cNvSpPr>
            <p:nvPr/>
          </p:nvSpPr>
          <p:spPr bwMode="auto">
            <a:xfrm>
              <a:off x="2103" y="2534"/>
              <a:ext cx="646" cy="313"/>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4591" name="Text Box 15">
              <a:extLst>
                <a:ext uri="{FF2B5EF4-FFF2-40B4-BE49-F238E27FC236}">
                  <a16:creationId xmlns:a16="http://schemas.microsoft.com/office/drawing/2014/main" id="{6AFFE15B-B893-453F-8FCC-D72A29D23CB2}"/>
                </a:ext>
              </a:extLst>
            </p:cNvPr>
            <p:cNvSpPr txBox="1">
              <a:spLocks noChangeArrowheads="1"/>
            </p:cNvSpPr>
            <p:nvPr/>
          </p:nvSpPr>
          <p:spPr bwMode="auto">
            <a:xfrm>
              <a:off x="2131" y="2550"/>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C2</a:t>
              </a:r>
              <a:endParaRPr kumimoji="1" lang="en-US" altLang="zh-CN" sz="2600">
                <a:ea typeface="宋体" panose="02010600030101010101" pitchFamily="2" charset="-122"/>
              </a:endParaRPr>
            </a:p>
          </p:txBody>
        </p:sp>
        <p:sp>
          <p:nvSpPr>
            <p:cNvPr id="664592" name="Rectangle 16">
              <a:extLst>
                <a:ext uri="{FF2B5EF4-FFF2-40B4-BE49-F238E27FC236}">
                  <a16:creationId xmlns:a16="http://schemas.microsoft.com/office/drawing/2014/main" id="{803D0639-BFBB-4F39-AFBF-2DC4022012EF}"/>
                </a:ext>
              </a:extLst>
            </p:cNvPr>
            <p:cNvSpPr>
              <a:spLocks noChangeArrowheads="1"/>
            </p:cNvSpPr>
            <p:nvPr/>
          </p:nvSpPr>
          <p:spPr bwMode="auto">
            <a:xfrm>
              <a:off x="4086" y="2534"/>
              <a:ext cx="646" cy="313"/>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4593" name="Text Box 17">
              <a:extLst>
                <a:ext uri="{FF2B5EF4-FFF2-40B4-BE49-F238E27FC236}">
                  <a16:creationId xmlns:a16="http://schemas.microsoft.com/office/drawing/2014/main" id="{BDA7DBA2-1E76-476B-B9DB-8E0A29230A12}"/>
                </a:ext>
              </a:extLst>
            </p:cNvPr>
            <p:cNvSpPr txBox="1">
              <a:spLocks noChangeArrowheads="1"/>
            </p:cNvSpPr>
            <p:nvPr/>
          </p:nvSpPr>
          <p:spPr bwMode="auto">
            <a:xfrm>
              <a:off x="4114" y="2550"/>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C3</a:t>
              </a:r>
              <a:endParaRPr kumimoji="1" lang="en-US" altLang="zh-CN" sz="2600">
                <a:ea typeface="宋体" panose="02010600030101010101" pitchFamily="2" charset="-122"/>
              </a:endParaRPr>
            </a:p>
          </p:txBody>
        </p:sp>
        <p:sp>
          <p:nvSpPr>
            <p:cNvPr id="664594" name="Text Box 18">
              <a:extLst>
                <a:ext uri="{FF2B5EF4-FFF2-40B4-BE49-F238E27FC236}">
                  <a16:creationId xmlns:a16="http://schemas.microsoft.com/office/drawing/2014/main" id="{41C1EF33-D6B4-4A06-836F-45B55A8E62AA}"/>
                </a:ext>
              </a:extLst>
            </p:cNvPr>
            <p:cNvSpPr txBox="1">
              <a:spLocks noChangeArrowheads="1"/>
            </p:cNvSpPr>
            <p:nvPr/>
          </p:nvSpPr>
          <p:spPr bwMode="auto">
            <a:xfrm>
              <a:off x="2243" y="171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0</a:t>
              </a:r>
              <a:endParaRPr kumimoji="1" lang="en-US" altLang="zh-CN" sz="2600">
                <a:ea typeface="宋体" panose="02010600030101010101" pitchFamily="2" charset="-122"/>
              </a:endParaRPr>
            </a:p>
          </p:txBody>
        </p:sp>
        <p:sp>
          <p:nvSpPr>
            <p:cNvPr id="664595" name="Text Box 19">
              <a:extLst>
                <a:ext uri="{FF2B5EF4-FFF2-40B4-BE49-F238E27FC236}">
                  <a16:creationId xmlns:a16="http://schemas.microsoft.com/office/drawing/2014/main" id="{705EF156-B2C3-45BB-BDB4-7730AA84E4D1}"/>
                </a:ext>
              </a:extLst>
            </p:cNvPr>
            <p:cNvSpPr txBox="1">
              <a:spLocks noChangeArrowheads="1"/>
            </p:cNvSpPr>
            <p:nvPr/>
          </p:nvSpPr>
          <p:spPr bwMode="auto">
            <a:xfrm>
              <a:off x="1499" y="215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0</a:t>
              </a:r>
              <a:endParaRPr kumimoji="1" lang="en-US" altLang="zh-CN" sz="2600">
                <a:ea typeface="宋体" panose="02010600030101010101" pitchFamily="2" charset="-122"/>
              </a:endParaRPr>
            </a:p>
          </p:txBody>
        </p:sp>
        <p:sp>
          <p:nvSpPr>
            <p:cNvPr id="664596" name="Text Box 20">
              <a:extLst>
                <a:ext uri="{FF2B5EF4-FFF2-40B4-BE49-F238E27FC236}">
                  <a16:creationId xmlns:a16="http://schemas.microsoft.com/office/drawing/2014/main" id="{66220808-AF87-40CD-959A-6E9CB93C8BB2}"/>
                </a:ext>
              </a:extLst>
            </p:cNvPr>
            <p:cNvSpPr txBox="1">
              <a:spLocks noChangeArrowheads="1"/>
            </p:cNvSpPr>
            <p:nvPr/>
          </p:nvSpPr>
          <p:spPr bwMode="auto">
            <a:xfrm>
              <a:off x="2200" y="215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1</a:t>
              </a:r>
              <a:endParaRPr kumimoji="1" lang="en-US" altLang="zh-CN" sz="2600">
                <a:ea typeface="宋体" panose="02010600030101010101" pitchFamily="2" charset="-122"/>
              </a:endParaRPr>
            </a:p>
          </p:txBody>
        </p:sp>
        <p:sp>
          <p:nvSpPr>
            <p:cNvPr id="664597" name="Text Box 21">
              <a:extLst>
                <a:ext uri="{FF2B5EF4-FFF2-40B4-BE49-F238E27FC236}">
                  <a16:creationId xmlns:a16="http://schemas.microsoft.com/office/drawing/2014/main" id="{71673887-6A2A-4FC1-A62C-26390BD84C85}"/>
                </a:ext>
              </a:extLst>
            </p:cNvPr>
            <p:cNvSpPr txBox="1">
              <a:spLocks noChangeArrowheads="1"/>
            </p:cNvSpPr>
            <p:nvPr/>
          </p:nvSpPr>
          <p:spPr bwMode="auto">
            <a:xfrm>
              <a:off x="3493" y="215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0</a:t>
              </a:r>
              <a:endParaRPr kumimoji="1" lang="en-US" altLang="zh-CN" sz="2600">
                <a:ea typeface="宋体" panose="02010600030101010101" pitchFamily="2" charset="-122"/>
              </a:endParaRPr>
            </a:p>
          </p:txBody>
        </p:sp>
        <p:sp>
          <p:nvSpPr>
            <p:cNvPr id="664598" name="Text Box 22">
              <a:extLst>
                <a:ext uri="{FF2B5EF4-FFF2-40B4-BE49-F238E27FC236}">
                  <a16:creationId xmlns:a16="http://schemas.microsoft.com/office/drawing/2014/main" id="{1A025E98-6D66-4096-85BD-CD953EC4639E}"/>
                </a:ext>
              </a:extLst>
            </p:cNvPr>
            <p:cNvSpPr txBox="1">
              <a:spLocks noChangeArrowheads="1"/>
            </p:cNvSpPr>
            <p:nvPr/>
          </p:nvSpPr>
          <p:spPr bwMode="auto">
            <a:xfrm>
              <a:off x="4129" y="215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1</a:t>
              </a:r>
              <a:endParaRPr kumimoji="1" lang="en-US" altLang="zh-CN" sz="2600">
                <a:ea typeface="宋体" panose="02010600030101010101" pitchFamily="2" charset="-122"/>
              </a:endParaRPr>
            </a:p>
          </p:txBody>
        </p:sp>
        <p:sp>
          <p:nvSpPr>
            <p:cNvPr id="664599" name="Text Box 23">
              <a:extLst>
                <a:ext uri="{FF2B5EF4-FFF2-40B4-BE49-F238E27FC236}">
                  <a16:creationId xmlns:a16="http://schemas.microsoft.com/office/drawing/2014/main" id="{5B8A90B5-46B3-4FC2-97F1-A6EE89874CA6}"/>
                </a:ext>
              </a:extLst>
            </p:cNvPr>
            <p:cNvSpPr txBox="1">
              <a:spLocks noChangeArrowheads="1"/>
            </p:cNvSpPr>
            <p:nvPr/>
          </p:nvSpPr>
          <p:spPr bwMode="auto">
            <a:xfrm>
              <a:off x="3482" y="1730"/>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1</a:t>
              </a:r>
              <a:endParaRPr kumimoji="1" lang="en-US" altLang="zh-CN" sz="2600">
                <a:ea typeface="宋体" panose="02010600030101010101" pitchFamily="2" charset="-122"/>
              </a:endParaRPr>
            </a:p>
          </p:txBody>
        </p:sp>
        <p:sp>
          <p:nvSpPr>
            <p:cNvPr id="664600" name="Rectangle 24">
              <a:extLst>
                <a:ext uri="{FF2B5EF4-FFF2-40B4-BE49-F238E27FC236}">
                  <a16:creationId xmlns:a16="http://schemas.microsoft.com/office/drawing/2014/main" id="{DE595B52-9E83-4BD6-9A70-16F6C84D2046}"/>
                </a:ext>
              </a:extLst>
            </p:cNvPr>
            <p:cNvSpPr>
              <a:spLocks noChangeArrowheads="1"/>
            </p:cNvSpPr>
            <p:nvPr/>
          </p:nvSpPr>
          <p:spPr bwMode="auto">
            <a:xfrm>
              <a:off x="3698" y="3069"/>
              <a:ext cx="646" cy="312"/>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4601" name="Text Box 25">
              <a:extLst>
                <a:ext uri="{FF2B5EF4-FFF2-40B4-BE49-F238E27FC236}">
                  <a16:creationId xmlns:a16="http://schemas.microsoft.com/office/drawing/2014/main" id="{81A7D8E5-F00F-4007-9617-F4EF70779FC1}"/>
                </a:ext>
              </a:extLst>
            </p:cNvPr>
            <p:cNvSpPr txBox="1">
              <a:spLocks noChangeArrowheads="1"/>
            </p:cNvSpPr>
            <p:nvPr/>
          </p:nvSpPr>
          <p:spPr bwMode="auto">
            <a:xfrm>
              <a:off x="3726" y="3085"/>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C5</a:t>
              </a:r>
              <a:endParaRPr kumimoji="1" lang="en-US" altLang="zh-CN" sz="2600">
                <a:ea typeface="宋体" panose="02010600030101010101" pitchFamily="2" charset="-122"/>
              </a:endParaRPr>
            </a:p>
          </p:txBody>
        </p:sp>
        <p:sp>
          <p:nvSpPr>
            <p:cNvPr id="664602" name="Line 26">
              <a:extLst>
                <a:ext uri="{FF2B5EF4-FFF2-40B4-BE49-F238E27FC236}">
                  <a16:creationId xmlns:a16="http://schemas.microsoft.com/office/drawing/2014/main" id="{E2FBF691-78C0-43F4-9764-6A51910F8AD7}"/>
                </a:ext>
              </a:extLst>
            </p:cNvPr>
            <p:cNvSpPr>
              <a:spLocks noChangeShapeType="1"/>
            </p:cNvSpPr>
            <p:nvPr/>
          </p:nvSpPr>
          <p:spPr bwMode="auto">
            <a:xfrm flipH="1">
              <a:off x="3137" y="2623"/>
              <a:ext cx="345" cy="446"/>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3" name="Line 27">
              <a:extLst>
                <a:ext uri="{FF2B5EF4-FFF2-40B4-BE49-F238E27FC236}">
                  <a16:creationId xmlns:a16="http://schemas.microsoft.com/office/drawing/2014/main" id="{F1587536-FF41-4716-BD68-8ED3CBE0DBD5}"/>
                </a:ext>
              </a:extLst>
            </p:cNvPr>
            <p:cNvSpPr>
              <a:spLocks noChangeShapeType="1"/>
            </p:cNvSpPr>
            <p:nvPr/>
          </p:nvSpPr>
          <p:spPr bwMode="auto">
            <a:xfrm>
              <a:off x="3439" y="2578"/>
              <a:ext cx="431" cy="491"/>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4" name="Oval 28">
              <a:extLst>
                <a:ext uri="{FF2B5EF4-FFF2-40B4-BE49-F238E27FC236}">
                  <a16:creationId xmlns:a16="http://schemas.microsoft.com/office/drawing/2014/main" id="{C5537331-A314-4865-9304-4787755F21BD}"/>
                </a:ext>
              </a:extLst>
            </p:cNvPr>
            <p:cNvSpPr>
              <a:spLocks noChangeArrowheads="1"/>
            </p:cNvSpPr>
            <p:nvPr/>
          </p:nvSpPr>
          <p:spPr bwMode="auto">
            <a:xfrm>
              <a:off x="3352" y="2489"/>
              <a:ext cx="259" cy="269"/>
            </a:xfrm>
            <a:prstGeom prst="ellipse">
              <a:avLst/>
            </a:prstGeom>
            <a:solidFill>
              <a:srgbClr val="CC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05" name="Text Box 29">
              <a:extLst>
                <a:ext uri="{FF2B5EF4-FFF2-40B4-BE49-F238E27FC236}">
                  <a16:creationId xmlns:a16="http://schemas.microsoft.com/office/drawing/2014/main" id="{202D38B5-7677-4B05-9375-4B9C66F0730B}"/>
                </a:ext>
              </a:extLst>
            </p:cNvPr>
            <p:cNvSpPr txBox="1">
              <a:spLocks noChangeArrowheads="1"/>
            </p:cNvSpPr>
            <p:nvPr/>
          </p:nvSpPr>
          <p:spPr bwMode="auto">
            <a:xfrm>
              <a:off x="3050" y="271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0</a:t>
              </a:r>
              <a:endParaRPr kumimoji="1" lang="en-US" altLang="zh-CN" sz="2600">
                <a:ea typeface="宋体" panose="02010600030101010101" pitchFamily="2" charset="-122"/>
              </a:endParaRPr>
            </a:p>
          </p:txBody>
        </p:sp>
        <p:sp>
          <p:nvSpPr>
            <p:cNvPr id="664606" name="Text Box 30">
              <a:extLst>
                <a:ext uri="{FF2B5EF4-FFF2-40B4-BE49-F238E27FC236}">
                  <a16:creationId xmlns:a16="http://schemas.microsoft.com/office/drawing/2014/main" id="{05B00B80-D90A-4278-9995-0D0D1A4C73BA}"/>
                </a:ext>
              </a:extLst>
            </p:cNvPr>
            <p:cNvSpPr txBox="1">
              <a:spLocks noChangeArrowheads="1"/>
            </p:cNvSpPr>
            <p:nvPr/>
          </p:nvSpPr>
          <p:spPr bwMode="auto">
            <a:xfrm>
              <a:off x="3751" y="271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1</a:t>
              </a:r>
              <a:endParaRPr kumimoji="1" lang="en-US" altLang="zh-CN" sz="2600">
                <a:ea typeface="宋体" panose="02010600030101010101" pitchFamily="2" charset="-122"/>
              </a:endParaRPr>
            </a:p>
          </p:txBody>
        </p:sp>
        <p:sp>
          <p:nvSpPr>
            <p:cNvPr id="664607" name="Rectangle 31">
              <a:extLst>
                <a:ext uri="{FF2B5EF4-FFF2-40B4-BE49-F238E27FC236}">
                  <a16:creationId xmlns:a16="http://schemas.microsoft.com/office/drawing/2014/main" id="{CFA0305A-558D-4AFF-B574-B4F330B84E3F}"/>
                </a:ext>
              </a:extLst>
            </p:cNvPr>
            <p:cNvSpPr>
              <a:spLocks noChangeArrowheads="1"/>
            </p:cNvSpPr>
            <p:nvPr/>
          </p:nvSpPr>
          <p:spPr bwMode="auto">
            <a:xfrm>
              <a:off x="2318" y="3584"/>
              <a:ext cx="647" cy="313"/>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4608" name="Rectangle 32">
              <a:extLst>
                <a:ext uri="{FF2B5EF4-FFF2-40B4-BE49-F238E27FC236}">
                  <a16:creationId xmlns:a16="http://schemas.microsoft.com/office/drawing/2014/main" id="{D2F2E3CC-2539-40FF-9FB2-2A5EF29A0D15}"/>
                </a:ext>
              </a:extLst>
            </p:cNvPr>
            <p:cNvSpPr>
              <a:spLocks noChangeArrowheads="1"/>
            </p:cNvSpPr>
            <p:nvPr/>
          </p:nvSpPr>
          <p:spPr bwMode="auto">
            <a:xfrm>
              <a:off x="3309" y="3584"/>
              <a:ext cx="647" cy="313"/>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4609" name="Text Box 33">
              <a:extLst>
                <a:ext uri="{FF2B5EF4-FFF2-40B4-BE49-F238E27FC236}">
                  <a16:creationId xmlns:a16="http://schemas.microsoft.com/office/drawing/2014/main" id="{30540FC6-C375-4BA1-AC3E-3B117F2D2A17}"/>
                </a:ext>
              </a:extLst>
            </p:cNvPr>
            <p:cNvSpPr txBox="1">
              <a:spLocks noChangeArrowheads="1"/>
            </p:cNvSpPr>
            <p:nvPr/>
          </p:nvSpPr>
          <p:spPr bwMode="auto">
            <a:xfrm>
              <a:off x="3338" y="3600"/>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B1</a:t>
              </a:r>
              <a:endParaRPr kumimoji="1" lang="en-US" altLang="zh-CN" sz="2600">
                <a:ea typeface="宋体" panose="02010600030101010101" pitchFamily="2" charset="-122"/>
              </a:endParaRPr>
            </a:p>
          </p:txBody>
        </p:sp>
        <p:sp>
          <p:nvSpPr>
            <p:cNvPr id="664610" name="Line 34">
              <a:extLst>
                <a:ext uri="{FF2B5EF4-FFF2-40B4-BE49-F238E27FC236}">
                  <a16:creationId xmlns:a16="http://schemas.microsoft.com/office/drawing/2014/main" id="{6DC04831-04A5-4731-B3D0-000941EE0334}"/>
                </a:ext>
              </a:extLst>
            </p:cNvPr>
            <p:cNvSpPr>
              <a:spLocks noChangeShapeType="1"/>
            </p:cNvSpPr>
            <p:nvPr/>
          </p:nvSpPr>
          <p:spPr bwMode="auto">
            <a:xfrm flipH="1">
              <a:off x="2749" y="3139"/>
              <a:ext cx="345" cy="44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1" name="Line 35">
              <a:extLst>
                <a:ext uri="{FF2B5EF4-FFF2-40B4-BE49-F238E27FC236}">
                  <a16:creationId xmlns:a16="http://schemas.microsoft.com/office/drawing/2014/main" id="{F8A2CCE8-4DAD-45DD-968C-7B6FF39CADA3}"/>
                </a:ext>
              </a:extLst>
            </p:cNvPr>
            <p:cNvSpPr>
              <a:spLocks noChangeShapeType="1"/>
            </p:cNvSpPr>
            <p:nvPr/>
          </p:nvSpPr>
          <p:spPr bwMode="auto">
            <a:xfrm>
              <a:off x="3050" y="3094"/>
              <a:ext cx="432" cy="49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2" name="Oval 36">
              <a:extLst>
                <a:ext uri="{FF2B5EF4-FFF2-40B4-BE49-F238E27FC236}">
                  <a16:creationId xmlns:a16="http://schemas.microsoft.com/office/drawing/2014/main" id="{39809264-550E-47DD-8BA9-5D95922DC4F5}"/>
                </a:ext>
              </a:extLst>
            </p:cNvPr>
            <p:cNvSpPr>
              <a:spLocks noChangeArrowheads="1"/>
            </p:cNvSpPr>
            <p:nvPr/>
          </p:nvSpPr>
          <p:spPr bwMode="auto">
            <a:xfrm>
              <a:off x="2965" y="3050"/>
              <a:ext cx="259" cy="267"/>
            </a:xfrm>
            <a:prstGeom prst="ellipse">
              <a:avLst/>
            </a:prstGeom>
            <a:solidFill>
              <a:srgbClr val="CC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613" name="Text Box 37">
              <a:extLst>
                <a:ext uri="{FF2B5EF4-FFF2-40B4-BE49-F238E27FC236}">
                  <a16:creationId xmlns:a16="http://schemas.microsoft.com/office/drawing/2014/main" id="{7A71423B-3229-4F05-984F-9432D4BDBFAD}"/>
                </a:ext>
              </a:extLst>
            </p:cNvPr>
            <p:cNvSpPr txBox="1">
              <a:spLocks noChangeArrowheads="1"/>
            </p:cNvSpPr>
            <p:nvPr/>
          </p:nvSpPr>
          <p:spPr bwMode="auto">
            <a:xfrm>
              <a:off x="2663" y="322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0</a:t>
              </a:r>
              <a:endParaRPr kumimoji="1" lang="en-US" altLang="zh-CN" sz="2600">
                <a:ea typeface="宋体" panose="02010600030101010101" pitchFamily="2" charset="-122"/>
              </a:endParaRPr>
            </a:p>
          </p:txBody>
        </p:sp>
        <p:sp>
          <p:nvSpPr>
            <p:cNvPr id="664614" name="Text Box 38">
              <a:extLst>
                <a:ext uri="{FF2B5EF4-FFF2-40B4-BE49-F238E27FC236}">
                  <a16:creationId xmlns:a16="http://schemas.microsoft.com/office/drawing/2014/main" id="{73424919-7395-47BC-B9AC-9AB88E9D9130}"/>
                </a:ext>
              </a:extLst>
            </p:cNvPr>
            <p:cNvSpPr txBox="1">
              <a:spLocks noChangeArrowheads="1"/>
            </p:cNvSpPr>
            <p:nvPr/>
          </p:nvSpPr>
          <p:spPr bwMode="auto">
            <a:xfrm>
              <a:off x="3364" y="322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600" b="1">
                  <a:solidFill>
                    <a:srgbClr val="006600"/>
                  </a:solidFill>
                  <a:ea typeface="宋体" panose="02010600030101010101" pitchFamily="2" charset="-122"/>
                </a:rPr>
                <a:t>1</a:t>
              </a:r>
              <a:endParaRPr kumimoji="1" lang="en-US" altLang="zh-CN" sz="2600">
                <a:ea typeface="宋体" panose="02010600030101010101" pitchFamily="2" charset="-122"/>
              </a:endParaRPr>
            </a:p>
          </p:txBody>
        </p:sp>
        <p:sp>
          <p:nvSpPr>
            <p:cNvPr id="664615" name="Text Box 39">
              <a:extLst>
                <a:ext uri="{FF2B5EF4-FFF2-40B4-BE49-F238E27FC236}">
                  <a16:creationId xmlns:a16="http://schemas.microsoft.com/office/drawing/2014/main" id="{65E62DB8-4D9F-414B-BF38-098D408AD50D}"/>
                </a:ext>
              </a:extLst>
            </p:cNvPr>
            <p:cNvSpPr txBox="1">
              <a:spLocks noChangeArrowheads="1"/>
            </p:cNvSpPr>
            <p:nvPr/>
          </p:nvSpPr>
          <p:spPr bwMode="auto">
            <a:xfrm>
              <a:off x="2315" y="3598"/>
              <a:ext cx="746" cy="30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r>
                <a:rPr kumimoji="1" lang="en-US" altLang="zh-CN" sz="2600" b="1">
                  <a:latin typeface="Arial Narrow" panose="020B0606020202030204" pitchFamily="34" charset="0"/>
                  <a:ea typeface="宋体" panose="02010600030101010101" pitchFamily="2" charset="-122"/>
                </a:rPr>
                <a:t>A1, C1</a:t>
              </a:r>
              <a:endParaRPr kumimoji="1" lang="en-US" altLang="zh-CN" sz="2600">
                <a:ea typeface="宋体" panose="02010600030101010101" pitchFamily="2" charset="-122"/>
              </a:endParaRPr>
            </a:p>
          </p:txBody>
        </p:sp>
      </p:gr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AD781CC-8DA8-4969-BE13-A43692A518E4}"/>
              </a:ext>
            </a:extLst>
          </p:cNvPr>
          <p:cNvSpPr>
            <a:spLocks noGrp="1"/>
          </p:cNvSpPr>
          <p:nvPr>
            <p:ph type="sldNum" sz="quarter" idx="11"/>
          </p:nvPr>
        </p:nvSpPr>
        <p:spPr/>
        <p:txBody>
          <a:bodyPr/>
          <a:lstStyle/>
          <a:p>
            <a:fld id="{2E4F67FC-D776-4291-B549-752E8D70D831}" type="slidenum">
              <a:rPr lang="en-US" altLang="zh-CN"/>
              <a:pPr/>
              <a:t>205</a:t>
            </a:fld>
            <a:endParaRPr lang="en-US" altLang="zh-CN"/>
          </a:p>
        </p:txBody>
      </p:sp>
      <p:sp>
        <p:nvSpPr>
          <p:cNvPr id="665602" name="Rectangle 2">
            <a:extLst>
              <a:ext uri="{FF2B5EF4-FFF2-40B4-BE49-F238E27FC236}">
                <a16:creationId xmlns:a16="http://schemas.microsoft.com/office/drawing/2014/main" id="{A134D330-8545-4B4D-8E85-001F5714239F}"/>
              </a:ext>
            </a:extLst>
          </p:cNvPr>
          <p:cNvSpPr>
            <a:spLocks noGrp="1" noChangeArrowheads="1"/>
          </p:cNvSpPr>
          <p:nvPr>
            <p:ph type="body" idx="1"/>
          </p:nvPr>
        </p:nvSpPr>
        <p:spPr>
          <a:xfrm>
            <a:off x="482600" y="684213"/>
            <a:ext cx="8229600" cy="4724400"/>
          </a:xfrm>
        </p:spPr>
        <p:txBody>
          <a:bodyPr/>
          <a:lstStyle/>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以上两个插入结果降低了树搜索效率。为解决上述问题，</a:t>
            </a:r>
            <a:r>
              <a:rPr lang="en-US" altLang="zh-CN" sz="3000" b="1">
                <a:latin typeface="Times New Roman" panose="02020603050405020304" pitchFamily="18" charset="0"/>
                <a:ea typeface="仿宋_GB2312" pitchFamily="49" charset="-122"/>
              </a:rPr>
              <a:t>1979</a:t>
            </a:r>
            <a:r>
              <a:rPr lang="zh-CN" altLang="en-US" sz="3000" b="1">
                <a:latin typeface="Times New Roman" panose="02020603050405020304" pitchFamily="18" charset="0"/>
                <a:ea typeface="仿宋_GB2312" pitchFamily="49" charset="-122"/>
              </a:rPr>
              <a:t>年</a:t>
            </a:r>
            <a:r>
              <a:rPr lang="en-US" altLang="zh-CN" sz="3000" b="1">
                <a:latin typeface="Times New Roman" panose="02020603050405020304" pitchFamily="18" charset="0"/>
                <a:ea typeface="仿宋_GB2312" pitchFamily="49" charset="-122"/>
              </a:rPr>
              <a:t>Fagin</a:t>
            </a:r>
            <a:r>
              <a:rPr lang="zh-CN" altLang="en-US" sz="3000" b="1">
                <a:latin typeface="Times New Roman" panose="02020603050405020304" pitchFamily="18" charset="0"/>
                <a:ea typeface="仿宋_GB2312" pitchFamily="49" charset="-122"/>
              </a:rPr>
              <a:t>等人提出了可扩充散列方法。</a:t>
            </a:r>
          </a:p>
          <a:p>
            <a:pPr algn="just">
              <a:lnSpc>
                <a:spcPct val="105000"/>
              </a:lnSpc>
              <a:buClr>
                <a:srgbClr val="800080"/>
              </a:buClr>
              <a:buSzPct val="50000"/>
            </a:pPr>
            <a:r>
              <a:rPr lang="zh-CN" altLang="en-US" sz="3000" b="1">
                <a:latin typeface="Times New Roman" panose="02020603050405020304" pitchFamily="18" charset="0"/>
                <a:ea typeface="仿宋_GB2312" pitchFamily="49" charset="-122"/>
              </a:rPr>
              <a:t>该方法采用一种特殊的散列函数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把关键码转换成二进制数字表示的伪随机数集合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取其最低若干位作为页块地址</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从而避免了关键码的不均匀分布。并且把二叉</a:t>
            </a: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树映射为目录表，以避开在二叉</a:t>
            </a: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树中的长时间搜索过程。</a:t>
            </a:r>
            <a:endParaRPr lang="zh-CN" altLang="en-US" sz="3000">
              <a:latin typeface="Times New Roman" panose="02020603050405020304" pitchFamily="18" charset="0"/>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EF4407B-9637-4829-AAAE-D90686655116}"/>
              </a:ext>
            </a:extLst>
          </p:cNvPr>
          <p:cNvSpPr>
            <a:spLocks noGrp="1"/>
          </p:cNvSpPr>
          <p:nvPr>
            <p:ph type="sldNum" sz="quarter" idx="11"/>
          </p:nvPr>
        </p:nvSpPr>
        <p:spPr/>
        <p:txBody>
          <a:bodyPr/>
          <a:lstStyle/>
          <a:p>
            <a:fld id="{DCA3F621-6395-4DA2-96DC-E9A180400256}" type="slidenum">
              <a:rPr lang="en-US" altLang="zh-CN"/>
              <a:pPr/>
              <a:t>206</a:t>
            </a:fld>
            <a:endParaRPr lang="en-US" altLang="zh-CN"/>
          </a:p>
        </p:txBody>
      </p:sp>
      <p:sp>
        <p:nvSpPr>
          <p:cNvPr id="666626" name="Rectangle 2">
            <a:extLst>
              <a:ext uri="{FF2B5EF4-FFF2-40B4-BE49-F238E27FC236}">
                <a16:creationId xmlns:a16="http://schemas.microsoft.com/office/drawing/2014/main" id="{739AA037-4F34-4E54-81B1-DE4547EF0612}"/>
              </a:ext>
            </a:extLst>
          </p:cNvPr>
          <p:cNvSpPr>
            <a:spLocks noGrp="1" noChangeArrowheads="1"/>
          </p:cNvSpPr>
          <p:nvPr>
            <p:ph type="body" idx="1"/>
          </p:nvPr>
        </p:nvSpPr>
        <p:spPr>
          <a:xfrm>
            <a:off x="487363" y="657225"/>
            <a:ext cx="8153400" cy="5791200"/>
          </a:xfrm>
        </p:spPr>
        <p:txBody>
          <a:bodyPr/>
          <a:lstStyle/>
          <a:p>
            <a:pPr>
              <a:buClr>
                <a:srgbClr val="800080"/>
              </a:buClr>
              <a:buSzPct val="50000"/>
            </a:pPr>
            <a:r>
              <a:rPr lang="zh-CN" altLang="en-US" sz="3000" b="1">
                <a:ea typeface="仿宋_GB2312" pitchFamily="49" charset="-122"/>
              </a:rPr>
              <a:t>利用可扩充散列技术组织的文件叫做散列文件。</a:t>
            </a:r>
          </a:p>
          <a:p>
            <a:pPr>
              <a:buClr>
                <a:srgbClr val="800080"/>
              </a:buClr>
              <a:buSzPct val="50000"/>
            </a:pPr>
            <a:r>
              <a:rPr lang="zh-CN" altLang="en-US" sz="3000" b="1">
                <a:ea typeface="仿宋_GB2312" pitchFamily="49" charset="-122"/>
              </a:rPr>
              <a:t>若</a:t>
            </a:r>
            <a:r>
              <a:rPr lang="zh-CN" altLang="en-US" sz="3000" b="1">
                <a:latin typeface="Times New Roman" panose="02020603050405020304" pitchFamily="18" charset="0"/>
                <a:ea typeface="仿宋_GB2312" pitchFamily="49" charset="-122"/>
              </a:rPr>
              <a:t>设有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个记录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每个记录有一个关键码域用以唯一标识这个记录。又设每个页块有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个记录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整个文件有 </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个页块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则散列文件的存储利用率可用 </a:t>
            </a:r>
            <a:r>
              <a:rPr lang="en-US" altLang="zh-CN" sz="3000" b="1">
                <a:latin typeface="Times New Roman" panose="02020603050405020304" pitchFamily="18" charset="0"/>
                <a:ea typeface="仿宋_GB2312" pitchFamily="49" charset="-122"/>
              </a:rPr>
              <a:t>n/(m*p) </a:t>
            </a:r>
            <a:r>
              <a:rPr lang="zh-CN" altLang="en-US" sz="3000" b="1">
                <a:latin typeface="Times New Roman" panose="02020603050405020304" pitchFamily="18" charset="0"/>
                <a:ea typeface="仿宋_GB2312" pitchFamily="49" charset="-122"/>
              </a:rPr>
              <a:t>来度量</a:t>
            </a:r>
            <a:r>
              <a:rPr lang="zh-CN" altLang="en-US" sz="3000" b="1">
                <a:ea typeface="仿宋_GB2312" pitchFamily="49" charset="-122"/>
              </a:rPr>
              <a:t>。</a:t>
            </a:r>
          </a:p>
          <a:p>
            <a:pPr>
              <a:buClr>
                <a:srgbClr val="800080"/>
              </a:buClr>
              <a:buSzPct val="50000"/>
            </a:pPr>
            <a:r>
              <a:rPr lang="zh-CN" altLang="en-US" sz="3000" b="1">
                <a:ea typeface="仿宋_GB2312" pitchFamily="49" charset="-122"/>
              </a:rPr>
              <a:t>从上面的例子可知，存在着两个问题：</a:t>
            </a:r>
          </a:p>
          <a:p>
            <a:pPr lvl="1">
              <a:buClr>
                <a:srgbClr val="009900"/>
              </a:buClr>
              <a:buSzPct val="50000"/>
              <a:buFont typeface="Wingdings" panose="05000000000000000000" pitchFamily="2" charset="2"/>
              <a:buChar char="u"/>
            </a:pPr>
            <a:r>
              <a:rPr lang="zh-CN" altLang="en-US" sz="3000" b="1">
                <a:ea typeface="仿宋_GB2312" pitchFamily="49" charset="-122"/>
              </a:rPr>
              <a:t>对某个页块的访问时间取决于区分关键码所需的二进位数。</a:t>
            </a:r>
          </a:p>
          <a:p>
            <a:pPr lvl="1">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如果关键码的分布不均匀，最后产生的二叉</a:t>
            </a: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树是倾斜的。</a:t>
            </a: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E768DBB-0830-4507-8E7B-657ED527DBEF}"/>
              </a:ext>
            </a:extLst>
          </p:cNvPr>
          <p:cNvSpPr>
            <a:spLocks noGrp="1"/>
          </p:cNvSpPr>
          <p:nvPr>
            <p:ph type="sldNum" sz="quarter" idx="11"/>
          </p:nvPr>
        </p:nvSpPr>
        <p:spPr/>
        <p:txBody>
          <a:bodyPr/>
          <a:lstStyle/>
          <a:p>
            <a:fld id="{3BA44F84-4B76-4656-92B4-74F70FEF544B}" type="slidenum">
              <a:rPr lang="en-US" altLang="zh-CN"/>
              <a:pPr/>
              <a:t>207</a:t>
            </a:fld>
            <a:endParaRPr lang="en-US" altLang="zh-CN"/>
          </a:p>
        </p:txBody>
      </p:sp>
      <p:sp>
        <p:nvSpPr>
          <p:cNvPr id="667650" name="Rectangle 2">
            <a:extLst>
              <a:ext uri="{FF2B5EF4-FFF2-40B4-BE49-F238E27FC236}">
                <a16:creationId xmlns:a16="http://schemas.microsoft.com/office/drawing/2014/main" id="{310AF700-24FD-4CA3-A8F3-E940A84B73C5}"/>
              </a:ext>
            </a:extLst>
          </p:cNvPr>
          <p:cNvSpPr>
            <a:spLocks noGrp="1" noChangeArrowheads="1"/>
          </p:cNvSpPr>
          <p:nvPr>
            <p:ph type="title"/>
          </p:nvPr>
        </p:nvSpPr>
        <p:spPr>
          <a:xfrm>
            <a:off x="1511300" y="333375"/>
            <a:ext cx="6172200" cy="12239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将二叉</a:t>
            </a:r>
            <a:r>
              <a:rPr lang="en-US" altLang="zh-CN" sz="4000" b="1">
                <a:solidFill>
                  <a:schemeClr val="tx2"/>
                </a:solidFill>
                <a:latin typeface="华文新魏" panose="02010800040101010101" pitchFamily="2" charset="-122"/>
                <a:ea typeface="华文新魏" panose="02010800040101010101" pitchFamily="2" charset="-122"/>
              </a:rPr>
              <a:t>Trie</a:t>
            </a:r>
            <a:r>
              <a:rPr lang="zh-CN" altLang="en-US" sz="4000" b="1">
                <a:solidFill>
                  <a:schemeClr val="tx2"/>
                </a:solidFill>
                <a:latin typeface="华文新魏" panose="02010800040101010101" pitchFamily="2" charset="-122"/>
                <a:ea typeface="华文新魏" panose="02010800040101010101" pitchFamily="2" charset="-122"/>
              </a:rPr>
              <a:t>树转换为目录表</a:t>
            </a:r>
            <a:endParaRPr lang="zh-CN" altLang="en-US" sz="4000">
              <a:solidFill>
                <a:schemeClr val="tx2"/>
              </a:solidFill>
              <a:latin typeface="华文新魏" panose="02010800040101010101" pitchFamily="2" charset="-122"/>
              <a:ea typeface="华文新魏" panose="02010800040101010101" pitchFamily="2" charset="-122"/>
            </a:endParaRPr>
          </a:p>
        </p:txBody>
      </p:sp>
      <p:sp>
        <p:nvSpPr>
          <p:cNvPr id="667651" name="Rectangle 3">
            <a:extLst>
              <a:ext uri="{FF2B5EF4-FFF2-40B4-BE49-F238E27FC236}">
                <a16:creationId xmlns:a16="http://schemas.microsoft.com/office/drawing/2014/main" id="{29E39D89-337C-4BCC-9DAD-3F6A6FE773D9}"/>
              </a:ext>
            </a:extLst>
          </p:cNvPr>
          <p:cNvSpPr>
            <a:spLocks noGrp="1" noChangeArrowheads="1"/>
          </p:cNvSpPr>
          <p:nvPr>
            <p:ph type="body" idx="1"/>
          </p:nvPr>
        </p:nvSpPr>
        <p:spPr>
          <a:xfrm>
            <a:off x="563563" y="1360488"/>
            <a:ext cx="8077200" cy="4876800"/>
          </a:xfrm>
        </p:spPr>
        <p:txBody>
          <a:bodyPr/>
          <a:lstStyle/>
          <a:p>
            <a:pPr>
              <a:lnSpc>
                <a:spcPct val="105000"/>
              </a:lnSpc>
              <a:spcBef>
                <a:spcPct val="25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为将二叉</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Trie</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树转换为目录表</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首先需要将二叉</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Trie</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树的分支结点部分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索引部分</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转换为一棵满二叉树</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即所有指向叶结点的分支结点都位于同一层次上。然后再把这棵二叉树映射为指示各个页块的目录表。</a:t>
            </a:r>
          </a:p>
          <a:p>
            <a:pPr>
              <a:lnSpc>
                <a:spcPct val="105000"/>
              </a:lnSpc>
              <a:spcBef>
                <a:spcPct val="30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一般地，目录表由一组指向页块的指针组成。如果区分所有的关键码需要</a:t>
            </a:r>
            <a:r>
              <a:rPr lang="zh-CN" altLang="en-US" sz="3000" b="1" i="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k</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位二进制数</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则目录项个数应为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i="1" baseline="30000">
                <a:effectLst>
                  <a:outerShdw blurRad="38100" dist="38100" dir="2700000" algn="tl">
                    <a:srgbClr val="C0C0C0"/>
                  </a:outerShdw>
                </a:effectLst>
                <a:latin typeface="Times New Roman" panose="02020603050405020304" pitchFamily="18" charset="0"/>
                <a:ea typeface="仿宋_GB2312" pitchFamily="49" charset="-122"/>
              </a:rPr>
              <a:t>k</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其编址为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0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到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baseline="30000">
                <a:effectLst>
                  <a:outerShdw blurRad="38100" dist="38100" dir="2700000" algn="tl">
                    <a:srgbClr val="C0C0C0"/>
                  </a:outerShdw>
                </a:effectLst>
                <a:latin typeface="Times New Roman" panose="02020603050405020304" pitchFamily="18" charset="0"/>
                <a:ea typeface="仿宋_GB2312" pitchFamily="49" charset="-122"/>
              </a:rPr>
              <a:t>k </a:t>
            </a:r>
            <a:r>
              <a:rPr lang="en-US" altLang="zh-CN" sz="3000">
                <a:effectLst>
                  <a:outerShdw blurRad="38100" dist="38100" dir="2700000" algn="tl">
                    <a:srgbClr val="C0C0C0"/>
                  </a:outerShdw>
                </a:effectLst>
                <a:latin typeface="Courier New" panose="02070309020205020404" pitchFamily="49" charset="0"/>
                <a:ea typeface="仿宋_GB2312" pitchFamily="49" charset="-122"/>
              </a:rPr>
              <a:t>-</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1</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a:t>
            </a: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2">
            <a:extLst>
              <a:ext uri="{FF2B5EF4-FFF2-40B4-BE49-F238E27FC236}">
                <a16:creationId xmlns:a16="http://schemas.microsoft.com/office/drawing/2014/main" id="{57F7B17C-8D29-456C-A865-44A058776120}"/>
              </a:ext>
            </a:extLst>
          </p:cNvPr>
          <p:cNvSpPr>
            <a:spLocks noGrp="1"/>
          </p:cNvSpPr>
          <p:nvPr>
            <p:ph type="sldNum" sz="quarter" idx="11"/>
          </p:nvPr>
        </p:nvSpPr>
        <p:spPr/>
        <p:txBody>
          <a:bodyPr/>
          <a:lstStyle/>
          <a:p>
            <a:fld id="{EDC27E9A-5A6A-40A4-8108-BB306626F226}" type="slidenum">
              <a:rPr lang="en-US" altLang="zh-CN"/>
              <a:pPr/>
              <a:t>208</a:t>
            </a:fld>
            <a:endParaRPr lang="en-US" altLang="zh-CN"/>
          </a:p>
        </p:txBody>
      </p:sp>
      <p:sp>
        <p:nvSpPr>
          <p:cNvPr id="668753" name="Text Box 81">
            <a:extLst>
              <a:ext uri="{FF2B5EF4-FFF2-40B4-BE49-F238E27FC236}">
                <a16:creationId xmlns:a16="http://schemas.microsoft.com/office/drawing/2014/main" id="{49973AC0-C244-4F91-B585-0C567B7F4A5D}"/>
              </a:ext>
            </a:extLst>
          </p:cNvPr>
          <p:cNvSpPr txBox="1">
            <a:spLocks noChangeArrowheads="1"/>
          </p:cNvSpPr>
          <p:nvPr/>
        </p:nvSpPr>
        <p:spPr bwMode="auto">
          <a:xfrm>
            <a:off x="1581150" y="3962400"/>
            <a:ext cx="6038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000  001  010   011  100   101  110   111</a:t>
            </a:r>
            <a:r>
              <a:rPr kumimoji="1" lang="en-US" altLang="zh-CN" sz="2400">
                <a:ea typeface="宋体" panose="02010600030101010101" pitchFamily="2" charset="-122"/>
              </a:rPr>
              <a:t> </a:t>
            </a:r>
          </a:p>
        </p:txBody>
      </p:sp>
      <p:grpSp>
        <p:nvGrpSpPr>
          <p:cNvPr id="668781" name="Group 109">
            <a:extLst>
              <a:ext uri="{FF2B5EF4-FFF2-40B4-BE49-F238E27FC236}">
                <a16:creationId xmlns:a16="http://schemas.microsoft.com/office/drawing/2014/main" id="{C7FCC8ED-A290-438B-8762-828CD3839FE3}"/>
              </a:ext>
            </a:extLst>
          </p:cNvPr>
          <p:cNvGrpSpPr>
            <a:grpSpLocks/>
          </p:cNvGrpSpPr>
          <p:nvPr/>
        </p:nvGrpSpPr>
        <p:grpSpPr bwMode="auto">
          <a:xfrm>
            <a:off x="609600" y="473075"/>
            <a:ext cx="7772400" cy="5943600"/>
            <a:chOff x="384" y="298"/>
            <a:chExt cx="4896" cy="3744"/>
          </a:xfrm>
        </p:grpSpPr>
        <p:sp>
          <p:nvSpPr>
            <p:cNvPr id="668674" name="Line 2">
              <a:extLst>
                <a:ext uri="{FF2B5EF4-FFF2-40B4-BE49-F238E27FC236}">
                  <a16:creationId xmlns:a16="http://schemas.microsoft.com/office/drawing/2014/main" id="{C0328B11-9B3E-4265-B56B-1B44F9A78C92}"/>
                </a:ext>
              </a:extLst>
            </p:cNvPr>
            <p:cNvSpPr>
              <a:spLocks noChangeShapeType="1"/>
            </p:cNvSpPr>
            <p:nvPr/>
          </p:nvSpPr>
          <p:spPr bwMode="auto">
            <a:xfrm flipH="1">
              <a:off x="912" y="826"/>
              <a:ext cx="432"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75" name="Line 3">
              <a:extLst>
                <a:ext uri="{FF2B5EF4-FFF2-40B4-BE49-F238E27FC236}">
                  <a16:creationId xmlns:a16="http://schemas.microsoft.com/office/drawing/2014/main" id="{EDCB7602-65EA-4A79-82F2-0DE207C7CE34}"/>
                </a:ext>
              </a:extLst>
            </p:cNvPr>
            <p:cNvSpPr>
              <a:spLocks noChangeShapeType="1"/>
            </p:cNvSpPr>
            <p:nvPr/>
          </p:nvSpPr>
          <p:spPr bwMode="auto">
            <a:xfrm>
              <a:off x="1488" y="826"/>
              <a:ext cx="432"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76" name="Line 4">
              <a:extLst>
                <a:ext uri="{FF2B5EF4-FFF2-40B4-BE49-F238E27FC236}">
                  <a16:creationId xmlns:a16="http://schemas.microsoft.com/office/drawing/2014/main" id="{18AC8F44-1A50-42F4-B9A7-0F9DF30BE175}"/>
                </a:ext>
              </a:extLst>
            </p:cNvPr>
            <p:cNvSpPr>
              <a:spLocks noChangeShapeType="1"/>
            </p:cNvSpPr>
            <p:nvPr/>
          </p:nvSpPr>
          <p:spPr bwMode="auto">
            <a:xfrm>
              <a:off x="3456" y="1258"/>
              <a:ext cx="192"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77" name="Line 5">
              <a:extLst>
                <a:ext uri="{FF2B5EF4-FFF2-40B4-BE49-F238E27FC236}">
                  <a16:creationId xmlns:a16="http://schemas.microsoft.com/office/drawing/2014/main" id="{12FEC883-8DD4-47AB-9C45-4369E84F63AF}"/>
                </a:ext>
              </a:extLst>
            </p:cNvPr>
            <p:cNvSpPr>
              <a:spLocks noChangeShapeType="1"/>
            </p:cNvSpPr>
            <p:nvPr/>
          </p:nvSpPr>
          <p:spPr bwMode="auto">
            <a:xfrm flipH="1">
              <a:off x="4560" y="1258"/>
              <a:ext cx="192"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78" name="Line 6">
              <a:extLst>
                <a:ext uri="{FF2B5EF4-FFF2-40B4-BE49-F238E27FC236}">
                  <a16:creationId xmlns:a16="http://schemas.microsoft.com/office/drawing/2014/main" id="{4EC714F0-EC1D-44E8-BD1D-C9BC7F6D4736}"/>
                </a:ext>
              </a:extLst>
            </p:cNvPr>
            <p:cNvSpPr>
              <a:spLocks noChangeShapeType="1"/>
            </p:cNvSpPr>
            <p:nvPr/>
          </p:nvSpPr>
          <p:spPr bwMode="auto">
            <a:xfrm>
              <a:off x="4800" y="1210"/>
              <a:ext cx="240" cy="336"/>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79" name="Line 7">
              <a:extLst>
                <a:ext uri="{FF2B5EF4-FFF2-40B4-BE49-F238E27FC236}">
                  <a16:creationId xmlns:a16="http://schemas.microsoft.com/office/drawing/2014/main" id="{A31BCAD0-B4EE-4430-A0F0-A9059447D6F3}"/>
                </a:ext>
              </a:extLst>
            </p:cNvPr>
            <p:cNvSpPr>
              <a:spLocks noChangeShapeType="1"/>
            </p:cNvSpPr>
            <p:nvPr/>
          </p:nvSpPr>
          <p:spPr bwMode="auto">
            <a:xfrm flipH="1">
              <a:off x="1776" y="1258"/>
              <a:ext cx="192"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0" name="Line 8">
              <a:extLst>
                <a:ext uri="{FF2B5EF4-FFF2-40B4-BE49-F238E27FC236}">
                  <a16:creationId xmlns:a16="http://schemas.microsoft.com/office/drawing/2014/main" id="{78941204-3CDF-42AC-ACF8-A52EF3E54983}"/>
                </a:ext>
              </a:extLst>
            </p:cNvPr>
            <p:cNvSpPr>
              <a:spLocks noChangeShapeType="1"/>
            </p:cNvSpPr>
            <p:nvPr/>
          </p:nvSpPr>
          <p:spPr bwMode="auto">
            <a:xfrm>
              <a:off x="2016" y="1210"/>
              <a:ext cx="240" cy="336"/>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1" name="Line 9">
              <a:extLst>
                <a:ext uri="{FF2B5EF4-FFF2-40B4-BE49-F238E27FC236}">
                  <a16:creationId xmlns:a16="http://schemas.microsoft.com/office/drawing/2014/main" id="{12CBFF63-91C3-473D-8E28-69E6AA5C9737}"/>
                </a:ext>
              </a:extLst>
            </p:cNvPr>
            <p:cNvSpPr>
              <a:spLocks noChangeShapeType="1"/>
            </p:cNvSpPr>
            <p:nvPr/>
          </p:nvSpPr>
          <p:spPr bwMode="auto">
            <a:xfrm flipH="1">
              <a:off x="864" y="1690"/>
              <a:ext cx="240"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2" name="Line 10">
              <a:extLst>
                <a:ext uri="{FF2B5EF4-FFF2-40B4-BE49-F238E27FC236}">
                  <a16:creationId xmlns:a16="http://schemas.microsoft.com/office/drawing/2014/main" id="{D0D14EA9-A52E-4F8B-AA19-9C4D881E2A0A}"/>
                </a:ext>
              </a:extLst>
            </p:cNvPr>
            <p:cNvSpPr>
              <a:spLocks noChangeShapeType="1"/>
            </p:cNvSpPr>
            <p:nvPr/>
          </p:nvSpPr>
          <p:spPr bwMode="auto">
            <a:xfrm>
              <a:off x="528" y="1690"/>
              <a:ext cx="144"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3" name="Line 11">
              <a:extLst>
                <a:ext uri="{FF2B5EF4-FFF2-40B4-BE49-F238E27FC236}">
                  <a16:creationId xmlns:a16="http://schemas.microsoft.com/office/drawing/2014/main" id="{E3F19FE4-463C-4730-AB8E-C8F9EBB39DC2}"/>
                </a:ext>
              </a:extLst>
            </p:cNvPr>
            <p:cNvSpPr>
              <a:spLocks noChangeShapeType="1"/>
            </p:cNvSpPr>
            <p:nvPr/>
          </p:nvSpPr>
          <p:spPr bwMode="auto">
            <a:xfrm flipH="1">
              <a:off x="1632" y="1690"/>
              <a:ext cx="96"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4" name="Line 12">
              <a:extLst>
                <a:ext uri="{FF2B5EF4-FFF2-40B4-BE49-F238E27FC236}">
                  <a16:creationId xmlns:a16="http://schemas.microsoft.com/office/drawing/2014/main" id="{B0E245DC-80BD-479C-A62F-C85F9E1177FF}"/>
                </a:ext>
              </a:extLst>
            </p:cNvPr>
            <p:cNvSpPr>
              <a:spLocks noChangeShapeType="1"/>
            </p:cNvSpPr>
            <p:nvPr/>
          </p:nvSpPr>
          <p:spPr bwMode="auto">
            <a:xfrm flipH="1">
              <a:off x="1920" y="1690"/>
              <a:ext cx="432"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5" name="Line 13">
              <a:extLst>
                <a:ext uri="{FF2B5EF4-FFF2-40B4-BE49-F238E27FC236}">
                  <a16:creationId xmlns:a16="http://schemas.microsoft.com/office/drawing/2014/main" id="{C6135CCE-17D2-41FA-A583-06C4FBF2A91F}"/>
                </a:ext>
              </a:extLst>
            </p:cNvPr>
            <p:cNvSpPr>
              <a:spLocks noChangeShapeType="1"/>
            </p:cNvSpPr>
            <p:nvPr/>
          </p:nvSpPr>
          <p:spPr bwMode="auto">
            <a:xfrm flipH="1">
              <a:off x="4944" y="1690"/>
              <a:ext cx="144"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6" name="Line 14">
              <a:extLst>
                <a:ext uri="{FF2B5EF4-FFF2-40B4-BE49-F238E27FC236}">
                  <a16:creationId xmlns:a16="http://schemas.microsoft.com/office/drawing/2014/main" id="{9902CF06-F881-49C8-BDE7-5AC3401BECD6}"/>
                </a:ext>
              </a:extLst>
            </p:cNvPr>
            <p:cNvSpPr>
              <a:spLocks noChangeShapeType="1"/>
            </p:cNvSpPr>
            <p:nvPr/>
          </p:nvSpPr>
          <p:spPr bwMode="auto">
            <a:xfrm>
              <a:off x="3744" y="1738"/>
              <a:ext cx="0"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7" name="Line 15">
              <a:extLst>
                <a:ext uri="{FF2B5EF4-FFF2-40B4-BE49-F238E27FC236}">
                  <a16:creationId xmlns:a16="http://schemas.microsoft.com/office/drawing/2014/main" id="{5A81707B-C86F-4F8B-B03F-6FFC42C9DB6B}"/>
                </a:ext>
              </a:extLst>
            </p:cNvPr>
            <p:cNvSpPr>
              <a:spLocks noChangeShapeType="1"/>
            </p:cNvSpPr>
            <p:nvPr/>
          </p:nvSpPr>
          <p:spPr bwMode="auto">
            <a:xfrm flipH="1">
              <a:off x="576" y="1210"/>
              <a:ext cx="192"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8" name="Line 16">
              <a:extLst>
                <a:ext uri="{FF2B5EF4-FFF2-40B4-BE49-F238E27FC236}">
                  <a16:creationId xmlns:a16="http://schemas.microsoft.com/office/drawing/2014/main" id="{7896BAA1-F86E-4AB2-93EB-1E7FEE8C2780}"/>
                </a:ext>
              </a:extLst>
            </p:cNvPr>
            <p:cNvSpPr>
              <a:spLocks noChangeShapeType="1"/>
            </p:cNvSpPr>
            <p:nvPr/>
          </p:nvSpPr>
          <p:spPr bwMode="auto">
            <a:xfrm flipH="1">
              <a:off x="3504" y="826"/>
              <a:ext cx="432"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89" name="Line 17">
              <a:extLst>
                <a:ext uri="{FF2B5EF4-FFF2-40B4-BE49-F238E27FC236}">
                  <a16:creationId xmlns:a16="http://schemas.microsoft.com/office/drawing/2014/main" id="{4D2DA527-5410-4B07-980D-78492E913872}"/>
                </a:ext>
              </a:extLst>
            </p:cNvPr>
            <p:cNvSpPr>
              <a:spLocks noChangeShapeType="1"/>
            </p:cNvSpPr>
            <p:nvPr/>
          </p:nvSpPr>
          <p:spPr bwMode="auto">
            <a:xfrm flipH="1">
              <a:off x="1584" y="490"/>
              <a:ext cx="1056"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90" name="Line 18">
              <a:extLst>
                <a:ext uri="{FF2B5EF4-FFF2-40B4-BE49-F238E27FC236}">
                  <a16:creationId xmlns:a16="http://schemas.microsoft.com/office/drawing/2014/main" id="{18BADBC5-BE39-488F-BDEB-F9A56069106B}"/>
                </a:ext>
              </a:extLst>
            </p:cNvPr>
            <p:cNvSpPr>
              <a:spLocks noChangeShapeType="1"/>
            </p:cNvSpPr>
            <p:nvPr/>
          </p:nvSpPr>
          <p:spPr bwMode="auto">
            <a:xfrm>
              <a:off x="864" y="1210"/>
              <a:ext cx="192"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91" name="Line 19">
              <a:extLst>
                <a:ext uri="{FF2B5EF4-FFF2-40B4-BE49-F238E27FC236}">
                  <a16:creationId xmlns:a16="http://schemas.microsoft.com/office/drawing/2014/main" id="{58A217C5-4944-4105-9F35-1566505E40F6}"/>
                </a:ext>
              </a:extLst>
            </p:cNvPr>
            <p:cNvSpPr>
              <a:spLocks noChangeShapeType="1"/>
            </p:cNvSpPr>
            <p:nvPr/>
          </p:nvSpPr>
          <p:spPr bwMode="auto">
            <a:xfrm>
              <a:off x="4080" y="826"/>
              <a:ext cx="624" cy="2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92" name="Line 20">
              <a:extLst>
                <a:ext uri="{FF2B5EF4-FFF2-40B4-BE49-F238E27FC236}">
                  <a16:creationId xmlns:a16="http://schemas.microsoft.com/office/drawing/2014/main" id="{94C72353-5D28-46EC-8C9B-8D6578719BB2}"/>
                </a:ext>
              </a:extLst>
            </p:cNvPr>
            <p:cNvSpPr>
              <a:spLocks noChangeShapeType="1"/>
            </p:cNvSpPr>
            <p:nvPr/>
          </p:nvSpPr>
          <p:spPr bwMode="auto">
            <a:xfrm flipH="1">
              <a:off x="3120" y="1210"/>
              <a:ext cx="288" cy="336"/>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93" name="Oval 21">
              <a:extLst>
                <a:ext uri="{FF2B5EF4-FFF2-40B4-BE49-F238E27FC236}">
                  <a16:creationId xmlns:a16="http://schemas.microsoft.com/office/drawing/2014/main" id="{42134E0A-2E8F-4E75-9956-61BE108A4F5A}"/>
                </a:ext>
              </a:extLst>
            </p:cNvPr>
            <p:cNvSpPr>
              <a:spLocks noChangeArrowheads="1"/>
            </p:cNvSpPr>
            <p:nvPr/>
          </p:nvSpPr>
          <p:spPr bwMode="auto">
            <a:xfrm>
              <a:off x="2544" y="346"/>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94" name="Oval 22">
              <a:extLst>
                <a:ext uri="{FF2B5EF4-FFF2-40B4-BE49-F238E27FC236}">
                  <a16:creationId xmlns:a16="http://schemas.microsoft.com/office/drawing/2014/main" id="{5A61DF91-5DD0-4A10-9351-646965679A84}"/>
                </a:ext>
              </a:extLst>
            </p:cNvPr>
            <p:cNvSpPr>
              <a:spLocks noChangeArrowheads="1"/>
            </p:cNvSpPr>
            <p:nvPr/>
          </p:nvSpPr>
          <p:spPr bwMode="auto">
            <a:xfrm>
              <a:off x="672" y="101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95" name="Oval 23">
              <a:extLst>
                <a:ext uri="{FF2B5EF4-FFF2-40B4-BE49-F238E27FC236}">
                  <a16:creationId xmlns:a16="http://schemas.microsoft.com/office/drawing/2014/main" id="{F2FB1E2D-9294-4D08-9D40-0D65CBE87829}"/>
                </a:ext>
              </a:extLst>
            </p:cNvPr>
            <p:cNvSpPr>
              <a:spLocks noChangeArrowheads="1"/>
            </p:cNvSpPr>
            <p:nvPr/>
          </p:nvSpPr>
          <p:spPr bwMode="auto">
            <a:xfrm>
              <a:off x="4656" y="101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96" name="Rectangle 24">
              <a:extLst>
                <a:ext uri="{FF2B5EF4-FFF2-40B4-BE49-F238E27FC236}">
                  <a16:creationId xmlns:a16="http://schemas.microsoft.com/office/drawing/2014/main" id="{578BBE1E-A369-48B1-A12E-B7B952107FD0}"/>
                </a:ext>
              </a:extLst>
            </p:cNvPr>
            <p:cNvSpPr>
              <a:spLocks noChangeArrowheads="1"/>
            </p:cNvSpPr>
            <p:nvPr/>
          </p:nvSpPr>
          <p:spPr bwMode="auto">
            <a:xfrm>
              <a:off x="384" y="2074"/>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697" name="Text Box 25">
              <a:extLst>
                <a:ext uri="{FF2B5EF4-FFF2-40B4-BE49-F238E27FC236}">
                  <a16:creationId xmlns:a16="http://schemas.microsoft.com/office/drawing/2014/main" id="{2C3917C0-0738-4528-A2E0-8DE9DDBCA8B9}"/>
                </a:ext>
              </a:extLst>
            </p:cNvPr>
            <p:cNvSpPr txBox="1">
              <a:spLocks noChangeArrowheads="1"/>
            </p:cNvSpPr>
            <p:nvPr/>
          </p:nvSpPr>
          <p:spPr bwMode="auto">
            <a:xfrm>
              <a:off x="416" y="2090"/>
              <a:ext cx="646"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A0, B0</a:t>
              </a:r>
              <a:endParaRPr kumimoji="1" lang="en-US" altLang="zh-CN" sz="2600">
                <a:ea typeface="宋体" panose="02010600030101010101" pitchFamily="2" charset="-122"/>
              </a:endParaRPr>
            </a:p>
          </p:txBody>
        </p:sp>
        <p:sp>
          <p:nvSpPr>
            <p:cNvPr id="668698" name="Rectangle 26">
              <a:extLst>
                <a:ext uri="{FF2B5EF4-FFF2-40B4-BE49-F238E27FC236}">
                  <a16:creationId xmlns:a16="http://schemas.microsoft.com/office/drawing/2014/main" id="{87288162-17D6-4EEC-B33D-680223B4E858}"/>
                </a:ext>
              </a:extLst>
            </p:cNvPr>
            <p:cNvSpPr>
              <a:spLocks noChangeArrowheads="1"/>
            </p:cNvSpPr>
            <p:nvPr/>
          </p:nvSpPr>
          <p:spPr bwMode="auto">
            <a:xfrm>
              <a:off x="1392" y="2074"/>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699" name="Text Box 27">
              <a:extLst>
                <a:ext uri="{FF2B5EF4-FFF2-40B4-BE49-F238E27FC236}">
                  <a16:creationId xmlns:a16="http://schemas.microsoft.com/office/drawing/2014/main" id="{503E5FE6-707E-4789-B970-2070136FC169}"/>
                </a:ext>
              </a:extLst>
            </p:cNvPr>
            <p:cNvSpPr txBox="1">
              <a:spLocks noChangeArrowheads="1"/>
            </p:cNvSpPr>
            <p:nvPr/>
          </p:nvSpPr>
          <p:spPr bwMode="auto">
            <a:xfrm>
              <a:off x="1424" y="2090"/>
              <a:ext cx="334"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C2</a:t>
              </a:r>
              <a:endParaRPr kumimoji="1" lang="en-US" altLang="zh-CN" sz="2600">
                <a:ea typeface="宋体" panose="02010600030101010101" pitchFamily="2" charset="-122"/>
              </a:endParaRPr>
            </a:p>
          </p:txBody>
        </p:sp>
        <p:sp>
          <p:nvSpPr>
            <p:cNvPr id="668700" name="Rectangle 28">
              <a:extLst>
                <a:ext uri="{FF2B5EF4-FFF2-40B4-BE49-F238E27FC236}">
                  <a16:creationId xmlns:a16="http://schemas.microsoft.com/office/drawing/2014/main" id="{1EA16176-C07E-4BF3-AC2C-43019EB9E4AF}"/>
                </a:ext>
              </a:extLst>
            </p:cNvPr>
            <p:cNvSpPr>
              <a:spLocks noChangeArrowheads="1"/>
            </p:cNvSpPr>
            <p:nvPr/>
          </p:nvSpPr>
          <p:spPr bwMode="auto">
            <a:xfrm>
              <a:off x="4416" y="2074"/>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01" name="Text Box 29">
              <a:extLst>
                <a:ext uri="{FF2B5EF4-FFF2-40B4-BE49-F238E27FC236}">
                  <a16:creationId xmlns:a16="http://schemas.microsoft.com/office/drawing/2014/main" id="{A698DBA2-08FD-4515-A560-224614C1932A}"/>
                </a:ext>
              </a:extLst>
            </p:cNvPr>
            <p:cNvSpPr txBox="1">
              <a:spLocks noChangeArrowheads="1"/>
            </p:cNvSpPr>
            <p:nvPr/>
          </p:nvSpPr>
          <p:spPr bwMode="auto">
            <a:xfrm>
              <a:off x="4448" y="2090"/>
              <a:ext cx="334"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C3</a:t>
              </a:r>
              <a:endParaRPr kumimoji="1" lang="en-US" altLang="zh-CN" sz="2600">
                <a:ea typeface="宋体" panose="02010600030101010101" pitchFamily="2" charset="-122"/>
              </a:endParaRPr>
            </a:p>
          </p:txBody>
        </p:sp>
        <p:sp>
          <p:nvSpPr>
            <p:cNvPr id="668702" name="Text Box 30">
              <a:extLst>
                <a:ext uri="{FF2B5EF4-FFF2-40B4-BE49-F238E27FC236}">
                  <a16:creationId xmlns:a16="http://schemas.microsoft.com/office/drawing/2014/main" id="{E60AD986-E742-43FB-8323-7D7050387577}"/>
                </a:ext>
              </a:extLst>
            </p:cNvPr>
            <p:cNvSpPr txBox="1">
              <a:spLocks noChangeArrowheads="1"/>
            </p:cNvSpPr>
            <p:nvPr/>
          </p:nvSpPr>
          <p:spPr bwMode="auto">
            <a:xfrm>
              <a:off x="1872" y="29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8703" name="Text Box 31">
              <a:extLst>
                <a:ext uri="{FF2B5EF4-FFF2-40B4-BE49-F238E27FC236}">
                  <a16:creationId xmlns:a16="http://schemas.microsoft.com/office/drawing/2014/main" id="{FFA6A529-3113-4360-911D-242A40C26232}"/>
                </a:ext>
              </a:extLst>
            </p:cNvPr>
            <p:cNvSpPr txBox="1">
              <a:spLocks noChangeArrowheads="1"/>
            </p:cNvSpPr>
            <p:nvPr/>
          </p:nvSpPr>
          <p:spPr bwMode="auto">
            <a:xfrm>
              <a:off x="908" y="65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8704" name="Text Box 32">
              <a:extLst>
                <a:ext uri="{FF2B5EF4-FFF2-40B4-BE49-F238E27FC236}">
                  <a16:creationId xmlns:a16="http://schemas.microsoft.com/office/drawing/2014/main" id="{0D7FA30F-B873-4DF7-8025-3E3A8D2F3F79}"/>
                </a:ext>
              </a:extLst>
            </p:cNvPr>
            <p:cNvSpPr txBox="1">
              <a:spLocks noChangeArrowheads="1"/>
            </p:cNvSpPr>
            <p:nvPr/>
          </p:nvSpPr>
          <p:spPr bwMode="auto">
            <a:xfrm>
              <a:off x="1688" y="65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8705" name="Text Box 33">
              <a:extLst>
                <a:ext uri="{FF2B5EF4-FFF2-40B4-BE49-F238E27FC236}">
                  <a16:creationId xmlns:a16="http://schemas.microsoft.com/office/drawing/2014/main" id="{FE49E742-B2BA-46EC-82BF-299D4DD1D1FB}"/>
                </a:ext>
              </a:extLst>
            </p:cNvPr>
            <p:cNvSpPr txBox="1">
              <a:spLocks noChangeArrowheads="1"/>
            </p:cNvSpPr>
            <p:nvPr/>
          </p:nvSpPr>
          <p:spPr bwMode="auto">
            <a:xfrm>
              <a:off x="3552" y="65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8706" name="Text Box 34">
              <a:extLst>
                <a:ext uri="{FF2B5EF4-FFF2-40B4-BE49-F238E27FC236}">
                  <a16:creationId xmlns:a16="http://schemas.microsoft.com/office/drawing/2014/main" id="{54D59A4A-41E5-4D39-B83F-7D4879592F8D}"/>
                </a:ext>
              </a:extLst>
            </p:cNvPr>
            <p:cNvSpPr txBox="1">
              <a:spLocks noChangeArrowheads="1"/>
            </p:cNvSpPr>
            <p:nvPr/>
          </p:nvSpPr>
          <p:spPr bwMode="auto">
            <a:xfrm>
              <a:off x="4316" y="653"/>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8707" name="Text Box 35">
              <a:extLst>
                <a:ext uri="{FF2B5EF4-FFF2-40B4-BE49-F238E27FC236}">
                  <a16:creationId xmlns:a16="http://schemas.microsoft.com/office/drawing/2014/main" id="{E137CAE6-B64C-4EC8-80E4-F945C6098C29}"/>
                </a:ext>
              </a:extLst>
            </p:cNvPr>
            <p:cNvSpPr txBox="1">
              <a:spLocks noChangeArrowheads="1"/>
            </p:cNvSpPr>
            <p:nvPr/>
          </p:nvSpPr>
          <p:spPr bwMode="auto">
            <a:xfrm>
              <a:off x="3408" y="29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8708" name="Rectangle 36">
              <a:extLst>
                <a:ext uri="{FF2B5EF4-FFF2-40B4-BE49-F238E27FC236}">
                  <a16:creationId xmlns:a16="http://schemas.microsoft.com/office/drawing/2014/main" id="{88013873-B735-4852-A91A-D8CF639F2C93}"/>
                </a:ext>
              </a:extLst>
            </p:cNvPr>
            <p:cNvSpPr>
              <a:spLocks noChangeArrowheads="1"/>
            </p:cNvSpPr>
            <p:nvPr/>
          </p:nvSpPr>
          <p:spPr bwMode="auto">
            <a:xfrm>
              <a:off x="2400" y="2074"/>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09" name="Text Box 37">
              <a:extLst>
                <a:ext uri="{FF2B5EF4-FFF2-40B4-BE49-F238E27FC236}">
                  <a16:creationId xmlns:a16="http://schemas.microsoft.com/office/drawing/2014/main" id="{044E5D1C-A189-4EFF-AC3A-32EE087AB806}"/>
                </a:ext>
              </a:extLst>
            </p:cNvPr>
            <p:cNvSpPr txBox="1">
              <a:spLocks noChangeArrowheads="1"/>
            </p:cNvSpPr>
            <p:nvPr/>
          </p:nvSpPr>
          <p:spPr bwMode="auto">
            <a:xfrm>
              <a:off x="2432" y="2091"/>
              <a:ext cx="646"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A1, B1</a:t>
              </a:r>
              <a:endParaRPr kumimoji="1" lang="en-US" altLang="zh-CN" sz="2600">
                <a:ea typeface="宋体" panose="02010600030101010101" pitchFamily="2" charset="-122"/>
              </a:endParaRPr>
            </a:p>
          </p:txBody>
        </p:sp>
        <p:sp>
          <p:nvSpPr>
            <p:cNvPr id="668710" name="Rectangle 38">
              <a:extLst>
                <a:ext uri="{FF2B5EF4-FFF2-40B4-BE49-F238E27FC236}">
                  <a16:creationId xmlns:a16="http://schemas.microsoft.com/office/drawing/2014/main" id="{312BD1E6-B585-4AA6-8497-763C1ED701EF}"/>
                </a:ext>
              </a:extLst>
            </p:cNvPr>
            <p:cNvSpPr>
              <a:spLocks noChangeArrowheads="1"/>
            </p:cNvSpPr>
            <p:nvPr/>
          </p:nvSpPr>
          <p:spPr bwMode="auto">
            <a:xfrm>
              <a:off x="3408" y="2074"/>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11" name="Text Box 39">
              <a:extLst>
                <a:ext uri="{FF2B5EF4-FFF2-40B4-BE49-F238E27FC236}">
                  <a16:creationId xmlns:a16="http://schemas.microsoft.com/office/drawing/2014/main" id="{A8CCE429-BA70-4D7E-83CB-B4C78A4BE00B}"/>
                </a:ext>
              </a:extLst>
            </p:cNvPr>
            <p:cNvSpPr txBox="1">
              <a:spLocks noChangeArrowheads="1"/>
            </p:cNvSpPr>
            <p:nvPr/>
          </p:nvSpPr>
          <p:spPr bwMode="auto">
            <a:xfrm>
              <a:off x="3440" y="2090"/>
              <a:ext cx="334"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C5</a:t>
              </a:r>
              <a:endParaRPr kumimoji="1" lang="en-US" altLang="zh-CN" sz="2600">
                <a:ea typeface="宋体" panose="02010600030101010101" pitchFamily="2" charset="-122"/>
              </a:endParaRPr>
            </a:p>
          </p:txBody>
        </p:sp>
        <p:sp>
          <p:nvSpPr>
            <p:cNvPr id="668712" name="Line 40">
              <a:extLst>
                <a:ext uri="{FF2B5EF4-FFF2-40B4-BE49-F238E27FC236}">
                  <a16:creationId xmlns:a16="http://schemas.microsoft.com/office/drawing/2014/main" id="{0E1B5D47-7DD6-4193-AA4A-6F1C9EF312E5}"/>
                </a:ext>
              </a:extLst>
            </p:cNvPr>
            <p:cNvSpPr>
              <a:spLocks noChangeShapeType="1"/>
            </p:cNvSpPr>
            <p:nvPr/>
          </p:nvSpPr>
          <p:spPr bwMode="auto">
            <a:xfrm flipH="1">
              <a:off x="2928" y="1690"/>
              <a:ext cx="144"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13" name="Line 41">
              <a:extLst>
                <a:ext uri="{FF2B5EF4-FFF2-40B4-BE49-F238E27FC236}">
                  <a16:creationId xmlns:a16="http://schemas.microsoft.com/office/drawing/2014/main" id="{024E8DA4-6709-4B15-BA51-D031850981F2}"/>
                </a:ext>
              </a:extLst>
            </p:cNvPr>
            <p:cNvSpPr>
              <a:spLocks noChangeShapeType="1"/>
            </p:cNvSpPr>
            <p:nvPr/>
          </p:nvSpPr>
          <p:spPr bwMode="auto">
            <a:xfrm>
              <a:off x="4512" y="1690"/>
              <a:ext cx="144" cy="38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14" name="Oval 42">
              <a:extLst>
                <a:ext uri="{FF2B5EF4-FFF2-40B4-BE49-F238E27FC236}">
                  <a16:creationId xmlns:a16="http://schemas.microsoft.com/office/drawing/2014/main" id="{7D11482A-FBF0-47F4-8BE7-CE41E26A10BB}"/>
                </a:ext>
              </a:extLst>
            </p:cNvPr>
            <p:cNvSpPr>
              <a:spLocks noChangeArrowheads="1"/>
            </p:cNvSpPr>
            <p:nvPr/>
          </p:nvSpPr>
          <p:spPr bwMode="auto">
            <a:xfrm>
              <a:off x="384" y="149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15" name="Text Box 43">
              <a:extLst>
                <a:ext uri="{FF2B5EF4-FFF2-40B4-BE49-F238E27FC236}">
                  <a16:creationId xmlns:a16="http://schemas.microsoft.com/office/drawing/2014/main" id="{1C3B63AE-518F-4269-A36B-88AB0BCB2877}"/>
                </a:ext>
              </a:extLst>
            </p:cNvPr>
            <p:cNvSpPr txBox="1">
              <a:spLocks noChangeArrowheads="1"/>
            </p:cNvSpPr>
            <p:nvPr/>
          </p:nvSpPr>
          <p:spPr bwMode="auto">
            <a:xfrm>
              <a:off x="2960" y="11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8716" name="Text Box 44">
              <a:extLst>
                <a:ext uri="{FF2B5EF4-FFF2-40B4-BE49-F238E27FC236}">
                  <a16:creationId xmlns:a16="http://schemas.microsoft.com/office/drawing/2014/main" id="{797310AC-84BF-4D2E-8C09-3395ABAD2952}"/>
                </a:ext>
              </a:extLst>
            </p:cNvPr>
            <p:cNvSpPr txBox="1">
              <a:spLocks noChangeArrowheads="1"/>
            </p:cNvSpPr>
            <p:nvPr/>
          </p:nvSpPr>
          <p:spPr bwMode="auto">
            <a:xfrm>
              <a:off x="3600" y="11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8717" name="Oval 45">
              <a:extLst>
                <a:ext uri="{FF2B5EF4-FFF2-40B4-BE49-F238E27FC236}">
                  <a16:creationId xmlns:a16="http://schemas.microsoft.com/office/drawing/2014/main" id="{98F3C7D5-BF11-4482-A656-9DD46B5EACC8}"/>
                </a:ext>
              </a:extLst>
            </p:cNvPr>
            <p:cNvSpPr>
              <a:spLocks noChangeArrowheads="1"/>
            </p:cNvSpPr>
            <p:nvPr/>
          </p:nvSpPr>
          <p:spPr bwMode="auto">
            <a:xfrm>
              <a:off x="960" y="149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18" name="Oval 46">
              <a:extLst>
                <a:ext uri="{FF2B5EF4-FFF2-40B4-BE49-F238E27FC236}">
                  <a16:creationId xmlns:a16="http://schemas.microsoft.com/office/drawing/2014/main" id="{19CAE673-F8DC-4D3B-A49D-FA7BCEA0E05C}"/>
                </a:ext>
              </a:extLst>
            </p:cNvPr>
            <p:cNvSpPr>
              <a:spLocks noChangeArrowheads="1"/>
            </p:cNvSpPr>
            <p:nvPr/>
          </p:nvSpPr>
          <p:spPr bwMode="auto">
            <a:xfrm>
              <a:off x="1584" y="149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19" name="Oval 47">
              <a:extLst>
                <a:ext uri="{FF2B5EF4-FFF2-40B4-BE49-F238E27FC236}">
                  <a16:creationId xmlns:a16="http://schemas.microsoft.com/office/drawing/2014/main" id="{887FB4BB-C1CC-436C-A6D5-A9EEB0BBE3A2}"/>
                </a:ext>
              </a:extLst>
            </p:cNvPr>
            <p:cNvSpPr>
              <a:spLocks noChangeArrowheads="1"/>
            </p:cNvSpPr>
            <p:nvPr/>
          </p:nvSpPr>
          <p:spPr bwMode="auto">
            <a:xfrm>
              <a:off x="2208" y="149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0" name="Oval 48">
              <a:extLst>
                <a:ext uri="{FF2B5EF4-FFF2-40B4-BE49-F238E27FC236}">
                  <a16:creationId xmlns:a16="http://schemas.microsoft.com/office/drawing/2014/main" id="{91A84714-8C91-4B27-AA50-C51835E1E502}"/>
                </a:ext>
              </a:extLst>
            </p:cNvPr>
            <p:cNvSpPr>
              <a:spLocks noChangeArrowheads="1"/>
            </p:cNvSpPr>
            <p:nvPr/>
          </p:nvSpPr>
          <p:spPr bwMode="auto">
            <a:xfrm>
              <a:off x="2928" y="149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1" name="Oval 49">
              <a:extLst>
                <a:ext uri="{FF2B5EF4-FFF2-40B4-BE49-F238E27FC236}">
                  <a16:creationId xmlns:a16="http://schemas.microsoft.com/office/drawing/2014/main" id="{79C76D68-0334-4CEA-B2F7-329248EDCB08}"/>
                </a:ext>
              </a:extLst>
            </p:cNvPr>
            <p:cNvSpPr>
              <a:spLocks noChangeArrowheads="1"/>
            </p:cNvSpPr>
            <p:nvPr/>
          </p:nvSpPr>
          <p:spPr bwMode="auto">
            <a:xfrm>
              <a:off x="3600" y="149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2" name="Oval 50">
              <a:extLst>
                <a:ext uri="{FF2B5EF4-FFF2-40B4-BE49-F238E27FC236}">
                  <a16:creationId xmlns:a16="http://schemas.microsoft.com/office/drawing/2014/main" id="{CD63FDBC-CD28-4289-9536-C22165FC2780}"/>
                </a:ext>
              </a:extLst>
            </p:cNvPr>
            <p:cNvSpPr>
              <a:spLocks noChangeArrowheads="1"/>
            </p:cNvSpPr>
            <p:nvPr/>
          </p:nvSpPr>
          <p:spPr bwMode="auto">
            <a:xfrm>
              <a:off x="4320" y="149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3" name="Oval 51">
              <a:extLst>
                <a:ext uri="{FF2B5EF4-FFF2-40B4-BE49-F238E27FC236}">
                  <a16:creationId xmlns:a16="http://schemas.microsoft.com/office/drawing/2014/main" id="{7A05E77B-0C1C-4065-9CFE-CA4188C585EF}"/>
                </a:ext>
              </a:extLst>
            </p:cNvPr>
            <p:cNvSpPr>
              <a:spLocks noChangeArrowheads="1"/>
            </p:cNvSpPr>
            <p:nvPr/>
          </p:nvSpPr>
          <p:spPr bwMode="auto">
            <a:xfrm>
              <a:off x="4992" y="149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4" name="Oval 52">
              <a:extLst>
                <a:ext uri="{FF2B5EF4-FFF2-40B4-BE49-F238E27FC236}">
                  <a16:creationId xmlns:a16="http://schemas.microsoft.com/office/drawing/2014/main" id="{6D37A643-087F-4A4C-8968-62BF18A31F32}"/>
                </a:ext>
              </a:extLst>
            </p:cNvPr>
            <p:cNvSpPr>
              <a:spLocks noChangeArrowheads="1"/>
            </p:cNvSpPr>
            <p:nvPr/>
          </p:nvSpPr>
          <p:spPr bwMode="auto">
            <a:xfrm>
              <a:off x="3264" y="101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5" name="Oval 53">
              <a:extLst>
                <a:ext uri="{FF2B5EF4-FFF2-40B4-BE49-F238E27FC236}">
                  <a16:creationId xmlns:a16="http://schemas.microsoft.com/office/drawing/2014/main" id="{1F928957-7269-4E79-823F-C6276BCDF2F0}"/>
                </a:ext>
              </a:extLst>
            </p:cNvPr>
            <p:cNvSpPr>
              <a:spLocks noChangeArrowheads="1"/>
            </p:cNvSpPr>
            <p:nvPr/>
          </p:nvSpPr>
          <p:spPr bwMode="auto">
            <a:xfrm>
              <a:off x="1872" y="1018"/>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6" name="Oval 54">
              <a:extLst>
                <a:ext uri="{FF2B5EF4-FFF2-40B4-BE49-F238E27FC236}">
                  <a16:creationId xmlns:a16="http://schemas.microsoft.com/office/drawing/2014/main" id="{2DA5C130-8136-4420-B530-BB53865F0F7B}"/>
                </a:ext>
              </a:extLst>
            </p:cNvPr>
            <p:cNvSpPr>
              <a:spLocks noChangeArrowheads="1"/>
            </p:cNvSpPr>
            <p:nvPr/>
          </p:nvSpPr>
          <p:spPr bwMode="auto">
            <a:xfrm>
              <a:off x="3888" y="634"/>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7" name="Oval 55">
              <a:extLst>
                <a:ext uri="{FF2B5EF4-FFF2-40B4-BE49-F238E27FC236}">
                  <a16:creationId xmlns:a16="http://schemas.microsoft.com/office/drawing/2014/main" id="{C7D91D7B-70D0-4F9A-9872-E22F852FEE5B}"/>
                </a:ext>
              </a:extLst>
            </p:cNvPr>
            <p:cNvSpPr>
              <a:spLocks noChangeArrowheads="1"/>
            </p:cNvSpPr>
            <p:nvPr/>
          </p:nvSpPr>
          <p:spPr bwMode="auto">
            <a:xfrm>
              <a:off x="1296" y="634"/>
              <a:ext cx="288" cy="288"/>
            </a:xfrm>
            <a:prstGeom prst="ellipse">
              <a:avLst/>
            </a:prstGeom>
            <a:solidFill>
              <a:srgbClr val="CC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8" name="Line 56">
              <a:extLst>
                <a:ext uri="{FF2B5EF4-FFF2-40B4-BE49-F238E27FC236}">
                  <a16:creationId xmlns:a16="http://schemas.microsoft.com/office/drawing/2014/main" id="{E6A7672E-4B22-4C32-8741-2150F1C1DF26}"/>
                </a:ext>
              </a:extLst>
            </p:cNvPr>
            <p:cNvSpPr>
              <a:spLocks noChangeShapeType="1"/>
            </p:cNvSpPr>
            <p:nvPr/>
          </p:nvSpPr>
          <p:spPr bwMode="auto">
            <a:xfrm>
              <a:off x="2784" y="490"/>
              <a:ext cx="1152"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9" name="Text Box 57">
              <a:extLst>
                <a:ext uri="{FF2B5EF4-FFF2-40B4-BE49-F238E27FC236}">
                  <a16:creationId xmlns:a16="http://schemas.microsoft.com/office/drawing/2014/main" id="{3BDDBF01-7CC3-49A0-9527-D395B4A5F1F3}"/>
                </a:ext>
              </a:extLst>
            </p:cNvPr>
            <p:cNvSpPr txBox="1">
              <a:spLocks noChangeArrowheads="1"/>
            </p:cNvSpPr>
            <p:nvPr/>
          </p:nvSpPr>
          <p:spPr bwMode="auto">
            <a:xfrm>
              <a:off x="4348" y="11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8730" name="Text Box 58">
              <a:extLst>
                <a:ext uri="{FF2B5EF4-FFF2-40B4-BE49-F238E27FC236}">
                  <a16:creationId xmlns:a16="http://schemas.microsoft.com/office/drawing/2014/main" id="{03C39BF5-3280-467A-82C2-7760D182E8D6}"/>
                </a:ext>
              </a:extLst>
            </p:cNvPr>
            <p:cNvSpPr txBox="1">
              <a:spLocks noChangeArrowheads="1"/>
            </p:cNvSpPr>
            <p:nvPr/>
          </p:nvSpPr>
          <p:spPr bwMode="auto">
            <a:xfrm>
              <a:off x="4988" y="11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8731" name="Text Box 59">
              <a:extLst>
                <a:ext uri="{FF2B5EF4-FFF2-40B4-BE49-F238E27FC236}">
                  <a16:creationId xmlns:a16="http://schemas.microsoft.com/office/drawing/2014/main" id="{C836CC4A-C0E6-4F2A-B13E-5DD133B5B315}"/>
                </a:ext>
              </a:extLst>
            </p:cNvPr>
            <p:cNvSpPr txBox="1">
              <a:spLocks noChangeArrowheads="1"/>
            </p:cNvSpPr>
            <p:nvPr/>
          </p:nvSpPr>
          <p:spPr bwMode="auto">
            <a:xfrm>
              <a:off x="384" y="11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8732" name="Text Box 60">
              <a:extLst>
                <a:ext uri="{FF2B5EF4-FFF2-40B4-BE49-F238E27FC236}">
                  <a16:creationId xmlns:a16="http://schemas.microsoft.com/office/drawing/2014/main" id="{09A99ABA-7D5B-4E5B-B796-02066EBAAD60}"/>
                </a:ext>
              </a:extLst>
            </p:cNvPr>
            <p:cNvSpPr txBox="1">
              <a:spLocks noChangeArrowheads="1"/>
            </p:cNvSpPr>
            <p:nvPr/>
          </p:nvSpPr>
          <p:spPr bwMode="auto">
            <a:xfrm>
              <a:off x="1024" y="11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8733" name="Text Box 61">
              <a:extLst>
                <a:ext uri="{FF2B5EF4-FFF2-40B4-BE49-F238E27FC236}">
                  <a16:creationId xmlns:a16="http://schemas.microsoft.com/office/drawing/2014/main" id="{4FC12459-54C3-4F91-A41E-1D81990854C0}"/>
                </a:ext>
              </a:extLst>
            </p:cNvPr>
            <p:cNvSpPr txBox="1">
              <a:spLocks noChangeArrowheads="1"/>
            </p:cNvSpPr>
            <p:nvPr/>
          </p:nvSpPr>
          <p:spPr bwMode="auto">
            <a:xfrm>
              <a:off x="1564" y="11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0</a:t>
              </a:r>
              <a:endParaRPr kumimoji="1" lang="en-US" altLang="zh-CN" sz="2400">
                <a:ea typeface="宋体" panose="02010600030101010101" pitchFamily="2" charset="-122"/>
              </a:endParaRPr>
            </a:p>
          </p:txBody>
        </p:sp>
        <p:sp>
          <p:nvSpPr>
            <p:cNvPr id="668734" name="Text Box 62">
              <a:extLst>
                <a:ext uri="{FF2B5EF4-FFF2-40B4-BE49-F238E27FC236}">
                  <a16:creationId xmlns:a16="http://schemas.microsoft.com/office/drawing/2014/main" id="{ACAF7505-918B-4FEE-A1B9-EA02F53C4DAD}"/>
                </a:ext>
              </a:extLst>
            </p:cNvPr>
            <p:cNvSpPr txBox="1">
              <a:spLocks noChangeArrowheads="1"/>
            </p:cNvSpPr>
            <p:nvPr/>
          </p:nvSpPr>
          <p:spPr bwMode="auto">
            <a:xfrm>
              <a:off x="2204" y="11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006600"/>
                  </a:solidFill>
                  <a:ea typeface="宋体" panose="02010600030101010101" pitchFamily="2" charset="-122"/>
                </a:rPr>
                <a:t>1</a:t>
              </a:r>
              <a:endParaRPr kumimoji="1" lang="en-US" altLang="zh-CN" sz="2400">
                <a:ea typeface="宋体" panose="02010600030101010101" pitchFamily="2" charset="-122"/>
              </a:endParaRPr>
            </a:p>
          </p:txBody>
        </p:sp>
        <p:sp>
          <p:nvSpPr>
            <p:cNvPr id="668735" name="Line 63">
              <a:extLst>
                <a:ext uri="{FF2B5EF4-FFF2-40B4-BE49-F238E27FC236}">
                  <a16:creationId xmlns:a16="http://schemas.microsoft.com/office/drawing/2014/main" id="{E24B5EA9-5095-4CE1-8F74-1654A946011D}"/>
                </a:ext>
              </a:extLst>
            </p:cNvPr>
            <p:cNvSpPr>
              <a:spLocks noChangeShapeType="1"/>
            </p:cNvSpPr>
            <p:nvPr/>
          </p:nvSpPr>
          <p:spPr bwMode="auto">
            <a:xfrm flipH="1">
              <a:off x="907" y="3562"/>
              <a:ext cx="5" cy="1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36" name="Line 64">
              <a:extLst>
                <a:ext uri="{FF2B5EF4-FFF2-40B4-BE49-F238E27FC236}">
                  <a16:creationId xmlns:a16="http://schemas.microsoft.com/office/drawing/2014/main" id="{382E20D2-23A8-45C4-B81B-BCEBC87742B5}"/>
                </a:ext>
              </a:extLst>
            </p:cNvPr>
            <p:cNvSpPr>
              <a:spLocks noChangeShapeType="1"/>
            </p:cNvSpPr>
            <p:nvPr/>
          </p:nvSpPr>
          <p:spPr bwMode="auto">
            <a:xfrm>
              <a:off x="725" y="3476"/>
              <a:ext cx="0" cy="249"/>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37" name="Line 65">
              <a:extLst>
                <a:ext uri="{FF2B5EF4-FFF2-40B4-BE49-F238E27FC236}">
                  <a16:creationId xmlns:a16="http://schemas.microsoft.com/office/drawing/2014/main" id="{CADCB9F7-407B-438F-8D99-CEB3165D2F0B}"/>
                </a:ext>
              </a:extLst>
            </p:cNvPr>
            <p:cNvSpPr>
              <a:spLocks noChangeShapeType="1"/>
            </p:cNvSpPr>
            <p:nvPr/>
          </p:nvSpPr>
          <p:spPr bwMode="auto">
            <a:xfrm flipH="1">
              <a:off x="2540" y="3453"/>
              <a:ext cx="0" cy="272"/>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38" name="Line 66">
              <a:extLst>
                <a:ext uri="{FF2B5EF4-FFF2-40B4-BE49-F238E27FC236}">
                  <a16:creationId xmlns:a16="http://schemas.microsoft.com/office/drawing/2014/main" id="{5F2177B2-C20A-4D8A-B73E-12BA16DB25EB}"/>
                </a:ext>
              </a:extLst>
            </p:cNvPr>
            <p:cNvSpPr>
              <a:spLocks noChangeShapeType="1"/>
            </p:cNvSpPr>
            <p:nvPr/>
          </p:nvSpPr>
          <p:spPr bwMode="auto">
            <a:xfrm>
              <a:off x="4785" y="3566"/>
              <a:ext cx="0" cy="136"/>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39" name="Line 67">
              <a:extLst>
                <a:ext uri="{FF2B5EF4-FFF2-40B4-BE49-F238E27FC236}">
                  <a16:creationId xmlns:a16="http://schemas.microsoft.com/office/drawing/2014/main" id="{EA348644-6DCE-4792-9FF5-D6FE4BBC4EF0}"/>
                </a:ext>
              </a:extLst>
            </p:cNvPr>
            <p:cNvSpPr>
              <a:spLocks noChangeShapeType="1"/>
            </p:cNvSpPr>
            <p:nvPr/>
          </p:nvSpPr>
          <p:spPr bwMode="auto">
            <a:xfrm flipH="1">
              <a:off x="3742" y="3370"/>
              <a:ext cx="2" cy="332"/>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40" name="Rectangle 68">
              <a:extLst>
                <a:ext uri="{FF2B5EF4-FFF2-40B4-BE49-F238E27FC236}">
                  <a16:creationId xmlns:a16="http://schemas.microsoft.com/office/drawing/2014/main" id="{FC48F3C9-0075-44A7-8995-08B790453405}"/>
                </a:ext>
              </a:extLst>
            </p:cNvPr>
            <p:cNvSpPr>
              <a:spLocks noChangeArrowheads="1"/>
            </p:cNvSpPr>
            <p:nvPr/>
          </p:nvSpPr>
          <p:spPr bwMode="auto">
            <a:xfrm>
              <a:off x="432" y="3706"/>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41" name="Text Box 69">
              <a:extLst>
                <a:ext uri="{FF2B5EF4-FFF2-40B4-BE49-F238E27FC236}">
                  <a16:creationId xmlns:a16="http://schemas.microsoft.com/office/drawing/2014/main" id="{10D480E6-549F-47DF-BA32-0CD7C68954C8}"/>
                </a:ext>
              </a:extLst>
            </p:cNvPr>
            <p:cNvSpPr txBox="1">
              <a:spLocks noChangeArrowheads="1"/>
            </p:cNvSpPr>
            <p:nvPr/>
          </p:nvSpPr>
          <p:spPr bwMode="auto">
            <a:xfrm>
              <a:off x="464" y="3722"/>
              <a:ext cx="646"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A0, B0</a:t>
              </a:r>
              <a:endParaRPr kumimoji="1" lang="en-US" altLang="zh-CN" sz="2600">
                <a:ea typeface="宋体" panose="02010600030101010101" pitchFamily="2" charset="-122"/>
              </a:endParaRPr>
            </a:p>
          </p:txBody>
        </p:sp>
        <p:sp>
          <p:nvSpPr>
            <p:cNvPr id="668742" name="Rectangle 70">
              <a:extLst>
                <a:ext uri="{FF2B5EF4-FFF2-40B4-BE49-F238E27FC236}">
                  <a16:creationId xmlns:a16="http://schemas.microsoft.com/office/drawing/2014/main" id="{14D0E667-FF52-4CD4-8308-992973777877}"/>
                </a:ext>
              </a:extLst>
            </p:cNvPr>
            <p:cNvSpPr>
              <a:spLocks noChangeArrowheads="1"/>
            </p:cNvSpPr>
            <p:nvPr/>
          </p:nvSpPr>
          <p:spPr bwMode="auto">
            <a:xfrm>
              <a:off x="2448" y="3706"/>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43" name="Text Box 71">
              <a:extLst>
                <a:ext uri="{FF2B5EF4-FFF2-40B4-BE49-F238E27FC236}">
                  <a16:creationId xmlns:a16="http://schemas.microsoft.com/office/drawing/2014/main" id="{9A870F18-FCA2-462C-A5DD-241143851009}"/>
                </a:ext>
              </a:extLst>
            </p:cNvPr>
            <p:cNvSpPr txBox="1">
              <a:spLocks noChangeArrowheads="1"/>
            </p:cNvSpPr>
            <p:nvPr/>
          </p:nvSpPr>
          <p:spPr bwMode="auto">
            <a:xfrm>
              <a:off x="2480" y="3722"/>
              <a:ext cx="334"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C2</a:t>
              </a:r>
              <a:endParaRPr kumimoji="1" lang="en-US" altLang="zh-CN" sz="2600">
                <a:ea typeface="宋体" panose="02010600030101010101" pitchFamily="2" charset="-122"/>
              </a:endParaRPr>
            </a:p>
          </p:txBody>
        </p:sp>
        <p:sp>
          <p:nvSpPr>
            <p:cNvPr id="668744" name="Rectangle 72">
              <a:extLst>
                <a:ext uri="{FF2B5EF4-FFF2-40B4-BE49-F238E27FC236}">
                  <a16:creationId xmlns:a16="http://schemas.microsoft.com/office/drawing/2014/main" id="{9B407D7A-79FA-4CD2-BEAC-62B9E35D346D}"/>
                </a:ext>
              </a:extLst>
            </p:cNvPr>
            <p:cNvSpPr>
              <a:spLocks noChangeArrowheads="1"/>
            </p:cNvSpPr>
            <p:nvPr/>
          </p:nvSpPr>
          <p:spPr bwMode="auto">
            <a:xfrm>
              <a:off x="4464" y="3706"/>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45" name="Text Box 73">
              <a:extLst>
                <a:ext uri="{FF2B5EF4-FFF2-40B4-BE49-F238E27FC236}">
                  <a16:creationId xmlns:a16="http://schemas.microsoft.com/office/drawing/2014/main" id="{18D54DDB-4BC0-48E4-BEC4-0E97CB037BD9}"/>
                </a:ext>
              </a:extLst>
            </p:cNvPr>
            <p:cNvSpPr txBox="1">
              <a:spLocks noChangeArrowheads="1"/>
            </p:cNvSpPr>
            <p:nvPr/>
          </p:nvSpPr>
          <p:spPr bwMode="auto">
            <a:xfrm>
              <a:off x="4496" y="3722"/>
              <a:ext cx="334"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C5</a:t>
              </a:r>
              <a:endParaRPr kumimoji="1" lang="en-US" altLang="zh-CN" sz="2600">
                <a:ea typeface="宋体" panose="02010600030101010101" pitchFamily="2" charset="-122"/>
              </a:endParaRPr>
            </a:p>
          </p:txBody>
        </p:sp>
        <p:sp>
          <p:nvSpPr>
            <p:cNvPr id="668746" name="Rectangle 74">
              <a:extLst>
                <a:ext uri="{FF2B5EF4-FFF2-40B4-BE49-F238E27FC236}">
                  <a16:creationId xmlns:a16="http://schemas.microsoft.com/office/drawing/2014/main" id="{9D4D14A9-25B3-466E-B2DB-E91BBCD03BC1}"/>
                </a:ext>
              </a:extLst>
            </p:cNvPr>
            <p:cNvSpPr>
              <a:spLocks noChangeArrowheads="1"/>
            </p:cNvSpPr>
            <p:nvPr/>
          </p:nvSpPr>
          <p:spPr bwMode="auto">
            <a:xfrm>
              <a:off x="1440" y="3706"/>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47" name="Text Box 75">
              <a:extLst>
                <a:ext uri="{FF2B5EF4-FFF2-40B4-BE49-F238E27FC236}">
                  <a16:creationId xmlns:a16="http://schemas.microsoft.com/office/drawing/2014/main" id="{3A876B98-3A7E-493C-9326-8DB006EC0293}"/>
                </a:ext>
              </a:extLst>
            </p:cNvPr>
            <p:cNvSpPr txBox="1">
              <a:spLocks noChangeArrowheads="1"/>
            </p:cNvSpPr>
            <p:nvPr/>
          </p:nvSpPr>
          <p:spPr bwMode="auto">
            <a:xfrm>
              <a:off x="1472" y="3722"/>
              <a:ext cx="646"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A1, B1</a:t>
              </a:r>
              <a:endParaRPr kumimoji="1" lang="en-US" altLang="zh-CN" sz="2600">
                <a:ea typeface="宋体" panose="02010600030101010101" pitchFamily="2" charset="-122"/>
              </a:endParaRPr>
            </a:p>
          </p:txBody>
        </p:sp>
        <p:sp>
          <p:nvSpPr>
            <p:cNvPr id="668748" name="Rectangle 76">
              <a:extLst>
                <a:ext uri="{FF2B5EF4-FFF2-40B4-BE49-F238E27FC236}">
                  <a16:creationId xmlns:a16="http://schemas.microsoft.com/office/drawing/2014/main" id="{F7A00343-14AA-4591-9DBD-F9CB0BA0B59F}"/>
                </a:ext>
              </a:extLst>
            </p:cNvPr>
            <p:cNvSpPr>
              <a:spLocks noChangeArrowheads="1"/>
            </p:cNvSpPr>
            <p:nvPr/>
          </p:nvSpPr>
          <p:spPr bwMode="auto">
            <a:xfrm>
              <a:off x="3456" y="3706"/>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49" name="Text Box 77">
              <a:extLst>
                <a:ext uri="{FF2B5EF4-FFF2-40B4-BE49-F238E27FC236}">
                  <a16:creationId xmlns:a16="http://schemas.microsoft.com/office/drawing/2014/main" id="{40149361-2886-4828-BE27-DD896C37D221}"/>
                </a:ext>
              </a:extLst>
            </p:cNvPr>
            <p:cNvSpPr txBox="1">
              <a:spLocks noChangeArrowheads="1"/>
            </p:cNvSpPr>
            <p:nvPr/>
          </p:nvSpPr>
          <p:spPr bwMode="auto">
            <a:xfrm>
              <a:off x="3488" y="3722"/>
              <a:ext cx="334" cy="308"/>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C3</a:t>
              </a:r>
              <a:endParaRPr kumimoji="1" lang="en-US" altLang="zh-CN" sz="2600">
                <a:ea typeface="宋体" panose="02010600030101010101" pitchFamily="2" charset="-122"/>
              </a:endParaRPr>
            </a:p>
          </p:txBody>
        </p:sp>
        <p:sp>
          <p:nvSpPr>
            <p:cNvPr id="668750" name="Line 78">
              <a:extLst>
                <a:ext uri="{FF2B5EF4-FFF2-40B4-BE49-F238E27FC236}">
                  <a16:creationId xmlns:a16="http://schemas.microsoft.com/office/drawing/2014/main" id="{2AF52C06-06FB-439F-BC22-104D8E51B64B}"/>
                </a:ext>
              </a:extLst>
            </p:cNvPr>
            <p:cNvSpPr>
              <a:spLocks noChangeShapeType="1"/>
            </p:cNvSpPr>
            <p:nvPr/>
          </p:nvSpPr>
          <p:spPr bwMode="auto">
            <a:xfrm flipH="1">
              <a:off x="3016" y="3453"/>
              <a:ext cx="0" cy="249"/>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51" name="Line 79">
              <a:extLst>
                <a:ext uri="{FF2B5EF4-FFF2-40B4-BE49-F238E27FC236}">
                  <a16:creationId xmlns:a16="http://schemas.microsoft.com/office/drawing/2014/main" id="{1E9BD875-BF4F-45F6-9797-F3783B81968C}"/>
                </a:ext>
              </a:extLst>
            </p:cNvPr>
            <p:cNvSpPr>
              <a:spLocks noChangeShapeType="1"/>
            </p:cNvSpPr>
            <p:nvPr/>
          </p:nvSpPr>
          <p:spPr bwMode="auto">
            <a:xfrm flipH="1">
              <a:off x="3946" y="3362"/>
              <a:ext cx="0" cy="3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52" name="Rectangle 80">
              <a:extLst>
                <a:ext uri="{FF2B5EF4-FFF2-40B4-BE49-F238E27FC236}">
                  <a16:creationId xmlns:a16="http://schemas.microsoft.com/office/drawing/2014/main" id="{2B8935FD-465D-49C6-9B89-759E8FB39E0D}"/>
                </a:ext>
              </a:extLst>
            </p:cNvPr>
            <p:cNvSpPr>
              <a:spLocks noChangeArrowheads="1"/>
            </p:cNvSpPr>
            <p:nvPr/>
          </p:nvSpPr>
          <p:spPr bwMode="auto">
            <a:xfrm>
              <a:off x="944" y="2890"/>
              <a:ext cx="384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8755" name="Line 83">
              <a:extLst>
                <a:ext uri="{FF2B5EF4-FFF2-40B4-BE49-F238E27FC236}">
                  <a16:creationId xmlns:a16="http://schemas.microsoft.com/office/drawing/2014/main" id="{91CDE36F-F508-40AC-BF14-19E7E77CA314}"/>
                </a:ext>
              </a:extLst>
            </p:cNvPr>
            <p:cNvSpPr>
              <a:spLocks noChangeShapeType="1"/>
            </p:cNvSpPr>
            <p:nvPr/>
          </p:nvSpPr>
          <p:spPr bwMode="auto">
            <a:xfrm>
              <a:off x="1904" y="289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56" name="Line 84">
              <a:extLst>
                <a:ext uri="{FF2B5EF4-FFF2-40B4-BE49-F238E27FC236}">
                  <a16:creationId xmlns:a16="http://schemas.microsoft.com/office/drawing/2014/main" id="{EEDF6A80-8A3B-450F-B212-A5DEC216218A}"/>
                </a:ext>
              </a:extLst>
            </p:cNvPr>
            <p:cNvSpPr>
              <a:spLocks noChangeShapeType="1"/>
            </p:cNvSpPr>
            <p:nvPr/>
          </p:nvSpPr>
          <p:spPr bwMode="auto">
            <a:xfrm>
              <a:off x="2384" y="289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57" name="Line 85">
              <a:extLst>
                <a:ext uri="{FF2B5EF4-FFF2-40B4-BE49-F238E27FC236}">
                  <a16:creationId xmlns:a16="http://schemas.microsoft.com/office/drawing/2014/main" id="{1F1D2978-4967-4F57-8FE3-241AB3048763}"/>
                </a:ext>
              </a:extLst>
            </p:cNvPr>
            <p:cNvSpPr>
              <a:spLocks noChangeShapeType="1"/>
            </p:cNvSpPr>
            <p:nvPr/>
          </p:nvSpPr>
          <p:spPr bwMode="auto">
            <a:xfrm>
              <a:off x="2864" y="289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58" name="Line 86">
              <a:extLst>
                <a:ext uri="{FF2B5EF4-FFF2-40B4-BE49-F238E27FC236}">
                  <a16:creationId xmlns:a16="http://schemas.microsoft.com/office/drawing/2014/main" id="{9B4C8421-2ED3-4BCA-83B1-9F7B6B3A5C09}"/>
                </a:ext>
              </a:extLst>
            </p:cNvPr>
            <p:cNvSpPr>
              <a:spLocks noChangeShapeType="1"/>
            </p:cNvSpPr>
            <p:nvPr/>
          </p:nvSpPr>
          <p:spPr bwMode="auto">
            <a:xfrm>
              <a:off x="3344" y="289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59" name="Line 87">
              <a:extLst>
                <a:ext uri="{FF2B5EF4-FFF2-40B4-BE49-F238E27FC236}">
                  <a16:creationId xmlns:a16="http://schemas.microsoft.com/office/drawing/2014/main" id="{F3FDC933-6A58-43B6-ACFA-3ADE7468C862}"/>
                </a:ext>
              </a:extLst>
            </p:cNvPr>
            <p:cNvSpPr>
              <a:spLocks noChangeShapeType="1"/>
            </p:cNvSpPr>
            <p:nvPr/>
          </p:nvSpPr>
          <p:spPr bwMode="auto">
            <a:xfrm>
              <a:off x="3824" y="289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0" name="Line 88">
              <a:extLst>
                <a:ext uri="{FF2B5EF4-FFF2-40B4-BE49-F238E27FC236}">
                  <a16:creationId xmlns:a16="http://schemas.microsoft.com/office/drawing/2014/main" id="{F2CF4626-10B2-41F0-B6AC-09A1D51C8D12}"/>
                </a:ext>
              </a:extLst>
            </p:cNvPr>
            <p:cNvSpPr>
              <a:spLocks noChangeShapeType="1"/>
            </p:cNvSpPr>
            <p:nvPr/>
          </p:nvSpPr>
          <p:spPr bwMode="auto">
            <a:xfrm>
              <a:off x="4304" y="289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1" name="Line 89">
              <a:extLst>
                <a:ext uri="{FF2B5EF4-FFF2-40B4-BE49-F238E27FC236}">
                  <a16:creationId xmlns:a16="http://schemas.microsoft.com/office/drawing/2014/main" id="{A81161E2-2DC7-4131-9ACE-FA86C1F989DF}"/>
                </a:ext>
              </a:extLst>
            </p:cNvPr>
            <p:cNvSpPr>
              <a:spLocks noChangeShapeType="1"/>
            </p:cNvSpPr>
            <p:nvPr/>
          </p:nvSpPr>
          <p:spPr bwMode="auto">
            <a:xfrm>
              <a:off x="912" y="3562"/>
              <a:ext cx="22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2" name="Line 90">
              <a:extLst>
                <a:ext uri="{FF2B5EF4-FFF2-40B4-BE49-F238E27FC236}">
                  <a16:creationId xmlns:a16="http://schemas.microsoft.com/office/drawing/2014/main" id="{03A71381-7F99-4BCA-BED5-9644F5DDC2B4}"/>
                </a:ext>
              </a:extLst>
            </p:cNvPr>
            <p:cNvSpPr>
              <a:spLocks noChangeShapeType="1"/>
            </p:cNvSpPr>
            <p:nvPr/>
          </p:nvSpPr>
          <p:spPr bwMode="auto">
            <a:xfrm flipV="1">
              <a:off x="3120" y="3082"/>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3" name="Line 91">
              <a:extLst>
                <a:ext uri="{FF2B5EF4-FFF2-40B4-BE49-F238E27FC236}">
                  <a16:creationId xmlns:a16="http://schemas.microsoft.com/office/drawing/2014/main" id="{CC23BAE2-07B9-47C6-87F7-FCDB953C29E6}"/>
                </a:ext>
              </a:extLst>
            </p:cNvPr>
            <p:cNvSpPr>
              <a:spLocks noChangeShapeType="1"/>
            </p:cNvSpPr>
            <p:nvPr/>
          </p:nvSpPr>
          <p:spPr bwMode="auto">
            <a:xfrm>
              <a:off x="1200" y="308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4" name="Line 92">
              <a:extLst>
                <a:ext uri="{FF2B5EF4-FFF2-40B4-BE49-F238E27FC236}">
                  <a16:creationId xmlns:a16="http://schemas.microsoft.com/office/drawing/2014/main" id="{200845FA-48B2-4A82-8995-F3FFEA257E3E}"/>
                </a:ext>
              </a:extLst>
            </p:cNvPr>
            <p:cNvSpPr>
              <a:spLocks noChangeShapeType="1"/>
            </p:cNvSpPr>
            <p:nvPr/>
          </p:nvSpPr>
          <p:spPr bwMode="auto">
            <a:xfrm flipH="1">
              <a:off x="720" y="346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5" name="Line 93">
              <a:extLst>
                <a:ext uri="{FF2B5EF4-FFF2-40B4-BE49-F238E27FC236}">
                  <a16:creationId xmlns:a16="http://schemas.microsoft.com/office/drawing/2014/main" id="{055D2B7E-2236-4E05-AA55-955DFD198654}"/>
                </a:ext>
              </a:extLst>
            </p:cNvPr>
            <p:cNvSpPr>
              <a:spLocks noChangeShapeType="1"/>
            </p:cNvSpPr>
            <p:nvPr/>
          </p:nvSpPr>
          <p:spPr bwMode="auto">
            <a:xfrm flipH="1">
              <a:off x="1678" y="3082"/>
              <a:ext cx="2" cy="62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6" name="Line 94">
              <a:extLst>
                <a:ext uri="{FF2B5EF4-FFF2-40B4-BE49-F238E27FC236}">
                  <a16:creationId xmlns:a16="http://schemas.microsoft.com/office/drawing/2014/main" id="{31047692-9883-42D6-A36D-C19377E40C86}"/>
                </a:ext>
              </a:extLst>
            </p:cNvPr>
            <p:cNvSpPr>
              <a:spLocks noChangeShapeType="1"/>
            </p:cNvSpPr>
            <p:nvPr/>
          </p:nvSpPr>
          <p:spPr bwMode="auto">
            <a:xfrm flipH="1" flipV="1">
              <a:off x="2160" y="3466"/>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7" name="Line 95">
              <a:extLst>
                <a:ext uri="{FF2B5EF4-FFF2-40B4-BE49-F238E27FC236}">
                  <a16:creationId xmlns:a16="http://schemas.microsoft.com/office/drawing/2014/main" id="{9E3B528D-2A4C-4FC4-82BD-508908F3ED79}"/>
                </a:ext>
              </a:extLst>
            </p:cNvPr>
            <p:cNvSpPr>
              <a:spLocks noChangeShapeType="1"/>
            </p:cNvSpPr>
            <p:nvPr/>
          </p:nvSpPr>
          <p:spPr bwMode="auto">
            <a:xfrm flipV="1">
              <a:off x="2160" y="308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8" name="Line 96">
              <a:extLst>
                <a:ext uri="{FF2B5EF4-FFF2-40B4-BE49-F238E27FC236}">
                  <a16:creationId xmlns:a16="http://schemas.microsoft.com/office/drawing/2014/main" id="{2CE7A74C-485A-4B8A-A2AD-544ADD4C8C7B}"/>
                </a:ext>
              </a:extLst>
            </p:cNvPr>
            <p:cNvSpPr>
              <a:spLocks noChangeShapeType="1"/>
            </p:cNvSpPr>
            <p:nvPr/>
          </p:nvSpPr>
          <p:spPr bwMode="auto">
            <a:xfrm>
              <a:off x="3024" y="3466"/>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69" name="Line 97">
              <a:extLst>
                <a:ext uri="{FF2B5EF4-FFF2-40B4-BE49-F238E27FC236}">
                  <a16:creationId xmlns:a16="http://schemas.microsoft.com/office/drawing/2014/main" id="{645C75A6-A824-42EF-822D-F4078D378C6E}"/>
                </a:ext>
              </a:extLst>
            </p:cNvPr>
            <p:cNvSpPr>
              <a:spLocks noChangeShapeType="1"/>
            </p:cNvSpPr>
            <p:nvPr/>
          </p:nvSpPr>
          <p:spPr bwMode="auto">
            <a:xfrm flipV="1">
              <a:off x="4080" y="308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70" name="Line 98">
              <a:extLst>
                <a:ext uri="{FF2B5EF4-FFF2-40B4-BE49-F238E27FC236}">
                  <a16:creationId xmlns:a16="http://schemas.microsoft.com/office/drawing/2014/main" id="{49220E8F-B78F-400E-8E59-F10F9989E279}"/>
                </a:ext>
              </a:extLst>
            </p:cNvPr>
            <p:cNvSpPr>
              <a:spLocks noChangeShapeType="1"/>
            </p:cNvSpPr>
            <p:nvPr/>
          </p:nvSpPr>
          <p:spPr bwMode="auto">
            <a:xfrm>
              <a:off x="2640" y="308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71" name="Line 99">
              <a:extLst>
                <a:ext uri="{FF2B5EF4-FFF2-40B4-BE49-F238E27FC236}">
                  <a16:creationId xmlns:a16="http://schemas.microsoft.com/office/drawing/2014/main" id="{19ADFFFC-3093-4CD6-B3A3-3C2FA6EC7096}"/>
                </a:ext>
              </a:extLst>
            </p:cNvPr>
            <p:cNvSpPr>
              <a:spLocks noChangeShapeType="1"/>
            </p:cNvSpPr>
            <p:nvPr/>
          </p:nvSpPr>
          <p:spPr bwMode="auto">
            <a:xfrm>
              <a:off x="2640" y="3370"/>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72" name="Line 100">
              <a:extLst>
                <a:ext uri="{FF2B5EF4-FFF2-40B4-BE49-F238E27FC236}">
                  <a16:creationId xmlns:a16="http://schemas.microsoft.com/office/drawing/2014/main" id="{883DC35F-F2EA-414A-AE77-5D18C4744FC7}"/>
                </a:ext>
              </a:extLst>
            </p:cNvPr>
            <p:cNvSpPr>
              <a:spLocks noChangeShapeType="1"/>
            </p:cNvSpPr>
            <p:nvPr/>
          </p:nvSpPr>
          <p:spPr bwMode="auto">
            <a:xfrm>
              <a:off x="4560" y="308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73" name="Line 101">
              <a:extLst>
                <a:ext uri="{FF2B5EF4-FFF2-40B4-BE49-F238E27FC236}">
                  <a16:creationId xmlns:a16="http://schemas.microsoft.com/office/drawing/2014/main" id="{473FFE69-A323-44B6-96E2-D744A5CE9867}"/>
                </a:ext>
              </a:extLst>
            </p:cNvPr>
            <p:cNvSpPr>
              <a:spLocks noChangeShapeType="1"/>
            </p:cNvSpPr>
            <p:nvPr/>
          </p:nvSpPr>
          <p:spPr bwMode="auto">
            <a:xfrm>
              <a:off x="3936" y="3370"/>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74" name="Line 102">
              <a:extLst>
                <a:ext uri="{FF2B5EF4-FFF2-40B4-BE49-F238E27FC236}">
                  <a16:creationId xmlns:a16="http://schemas.microsoft.com/office/drawing/2014/main" id="{D46FD060-CB37-4556-98E1-C26C298B3F08}"/>
                </a:ext>
              </a:extLst>
            </p:cNvPr>
            <p:cNvSpPr>
              <a:spLocks noChangeShapeType="1"/>
            </p:cNvSpPr>
            <p:nvPr/>
          </p:nvSpPr>
          <p:spPr bwMode="auto">
            <a:xfrm flipH="1">
              <a:off x="3600" y="3562"/>
              <a:ext cx="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75" name="Line 103">
              <a:extLst>
                <a:ext uri="{FF2B5EF4-FFF2-40B4-BE49-F238E27FC236}">
                  <a16:creationId xmlns:a16="http://schemas.microsoft.com/office/drawing/2014/main" id="{A16EFCE0-CC64-445F-BAA5-872681125160}"/>
                </a:ext>
              </a:extLst>
            </p:cNvPr>
            <p:cNvSpPr>
              <a:spLocks noChangeShapeType="1"/>
            </p:cNvSpPr>
            <p:nvPr/>
          </p:nvSpPr>
          <p:spPr bwMode="auto">
            <a:xfrm>
              <a:off x="3600" y="3082"/>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8776" name="Text Box 104">
            <a:extLst>
              <a:ext uri="{FF2B5EF4-FFF2-40B4-BE49-F238E27FC236}">
                <a16:creationId xmlns:a16="http://schemas.microsoft.com/office/drawing/2014/main" id="{BB8FEE8D-A48F-48D5-B5F4-F581B3B13242}"/>
              </a:ext>
            </a:extLst>
          </p:cNvPr>
          <p:cNvSpPr txBox="1">
            <a:spLocks noChangeArrowheads="1"/>
          </p:cNvSpPr>
          <p:nvPr/>
        </p:nvSpPr>
        <p:spPr bwMode="auto">
          <a:xfrm>
            <a:off x="441325" y="4114800"/>
            <a:ext cx="911225" cy="528638"/>
          </a:xfrm>
          <a:prstGeom prst="rect">
            <a:avLst/>
          </a:prstGeom>
          <a:solidFill>
            <a:srgbClr val="FFFFCC"/>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u="sng">
                <a:solidFill>
                  <a:srgbClr val="CC3300"/>
                </a:solidFill>
                <a:effectLst>
                  <a:outerShdw blurRad="38100" dist="38100" dir="2700000" algn="tl">
                    <a:srgbClr val="000000"/>
                  </a:outerShdw>
                </a:effectLst>
              </a:rPr>
              <a:t>目录</a:t>
            </a:r>
            <a:endParaRPr kumimoji="1" lang="zh-CN" altLang="en-US" sz="2800" b="1">
              <a:solidFill>
                <a:srgbClr val="CC3300"/>
              </a:solidFill>
              <a:effectLst>
                <a:outerShdw blurRad="38100" dist="38100" dir="2700000" algn="tl">
                  <a:srgbClr val="000000"/>
                </a:outerShdw>
              </a:effectLst>
            </a:endParaRPr>
          </a:p>
        </p:txBody>
      </p:sp>
      <p:sp>
        <p:nvSpPr>
          <p:cNvPr id="668777" name="Text Box 105">
            <a:extLst>
              <a:ext uri="{FF2B5EF4-FFF2-40B4-BE49-F238E27FC236}">
                <a16:creationId xmlns:a16="http://schemas.microsoft.com/office/drawing/2014/main" id="{724F5BBF-6927-474C-887C-BA56810586EB}"/>
              </a:ext>
            </a:extLst>
          </p:cNvPr>
          <p:cNvSpPr txBox="1">
            <a:spLocks noChangeArrowheads="1"/>
          </p:cNvSpPr>
          <p:nvPr/>
        </p:nvSpPr>
        <p:spPr bwMode="auto">
          <a:xfrm>
            <a:off x="438150" y="319088"/>
            <a:ext cx="1628775" cy="528637"/>
          </a:xfrm>
          <a:prstGeom prst="rect">
            <a:avLst/>
          </a:prstGeom>
          <a:solidFill>
            <a:srgbClr val="FFFFCC"/>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u="sng">
                <a:solidFill>
                  <a:srgbClr val="CC3300"/>
                </a:solidFill>
                <a:effectLst>
                  <a:outerShdw blurRad="38100" dist="38100" dir="2700000" algn="tl">
                    <a:srgbClr val="000000"/>
                  </a:outerShdw>
                </a:effectLst>
              </a:rPr>
              <a:t>满二叉树</a:t>
            </a:r>
            <a:endParaRPr kumimoji="1" lang="zh-CN" altLang="en-US" sz="2400">
              <a:ea typeface="宋体" panose="02010600030101010101" pitchFamily="2" charset="-122"/>
            </a:endParaRPr>
          </a:p>
        </p:txBody>
      </p:sp>
      <p:sp>
        <p:nvSpPr>
          <p:cNvPr id="668778" name="Text Box 106">
            <a:extLst>
              <a:ext uri="{FF2B5EF4-FFF2-40B4-BE49-F238E27FC236}">
                <a16:creationId xmlns:a16="http://schemas.microsoft.com/office/drawing/2014/main" id="{5AB346D2-3B12-407C-AA9C-90E03193EDCC}"/>
              </a:ext>
            </a:extLst>
          </p:cNvPr>
          <p:cNvSpPr txBox="1">
            <a:spLocks noChangeArrowheads="1"/>
          </p:cNvSpPr>
          <p:nvPr/>
        </p:nvSpPr>
        <p:spPr bwMode="auto">
          <a:xfrm>
            <a:off x="6477000" y="319088"/>
            <a:ext cx="233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u="sng">
                <a:effectLst>
                  <a:outerShdw blurRad="38100" dist="38100" dir="2700000" algn="tl">
                    <a:srgbClr val="C0C0C0"/>
                  </a:outerShdw>
                </a:effectLst>
              </a:rPr>
              <a:t>反向读页地址</a:t>
            </a:r>
            <a:endParaRPr kumimoji="1" lang="zh-CN" altLang="en-US" sz="2400">
              <a:ea typeface="宋体" panose="02010600030101010101" pitchFamily="2" charset="-122"/>
            </a:endParaRPr>
          </a:p>
        </p:txBody>
      </p:sp>
      <p:sp>
        <p:nvSpPr>
          <p:cNvPr id="668779" name="Text Box 107">
            <a:extLst>
              <a:ext uri="{FF2B5EF4-FFF2-40B4-BE49-F238E27FC236}">
                <a16:creationId xmlns:a16="http://schemas.microsoft.com/office/drawing/2014/main" id="{DD66E209-0C57-4BE6-9AED-1FD9C81A68A3}"/>
              </a:ext>
            </a:extLst>
          </p:cNvPr>
          <p:cNvSpPr txBox="1">
            <a:spLocks noChangeArrowheads="1"/>
          </p:cNvSpPr>
          <p:nvPr/>
        </p:nvSpPr>
        <p:spPr bwMode="auto">
          <a:xfrm>
            <a:off x="7731125" y="4038600"/>
            <a:ext cx="1260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u="sng">
                <a:effectLst>
                  <a:outerShdw blurRad="38100" dist="38100" dir="2700000" algn="tl">
                    <a:srgbClr val="C0C0C0"/>
                  </a:outerShdw>
                </a:effectLst>
              </a:rPr>
              <a:t>正向读</a:t>
            </a:r>
          </a:p>
          <a:p>
            <a:pPr algn="l"/>
            <a:r>
              <a:rPr kumimoji="1" lang="zh-CN" altLang="en-US" sz="2800" b="1" u="sng">
                <a:effectLst>
                  <a:outerShdw blurRad="38100" dist="38100" dir="2700000" algn="tl">
                    <a:srgbClr val="C0C0C0"/>
                  </a:outerShdw>
                </a:effectLst>
              </a:rPr>
              <a:t>页地址</a:t>
            </a:r>
            <a:endParaRPr kumimoji="1" lang="zh-CN" altLang="en-US" sz="2400">
              <a:ea typeface="宋体" panose="02010600030101010101" pitchFamily="2" charset="-122"/>
            </a:endParaRPr>
          </a:p>
        </p:txBody>
      </p:sp>
      <p:sp>
        <p:nvSpPr>
          <p:cNvPr id="668754" name="Line 82">
            <a:extLst>
              <a:ext uri="{FF2B5EF4-FFF2-40B4-BE49-F238E27FC236}">
                <a16:creationId xmlns:a16="http://schemas.microsoft.com/office/drawing/2014/main" id="{51883414-66CA-497D-9296-3880ACA0852A}"/>
              </a:ext>
            </a:extLst>
          </p:cNvPr>
          <p:cNvSpPr>
            <a:spLocks noChangeShapeType="1"/>
          </p:cNvSpPr>
          <p:nvPr/>
        </p:nvSpPr>
        <p:spPr bwMode="auto">
          <a:xfrm>
            <a:off x="2260600" y="458787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a:extLst>
              <a:ext uri="{FF2B5EF4-FFF2-40B4-BE49-F238E27FC236}">
                <a16:creationId xmlns:a16="http://schemas.microsoft.com/office/drawing/2014/main" id="{4E0F7866-52B5-4D16-A4B0-98DB3B63D593}"/>
              </a:ext>
            </a:extLst>
          </p:cNvPr>
          <p:cNvSpPr>
            <a:spLocks noGrp="1"/>
          </p:cNvSpPr>
          <p:nvPr>
            <p:ph type="sldNum" sz="quarter" idx="11"/>
          </p:nvPr>
        </p:nvSpPr>
        <p:spPr/>
        <p:txBody>
          <a:bodyPr/>
          <a:lstStyle/>
          <a:p>
            <a:fld id="{A3A234CD-0277-4231-A567-F76927113E75}" type="slidenum">
              <a:rPr lang="en-US" altLang="zh-CN"/>
              <a:pPr/>
              <a:t>209</a:t>
            </a:fld>
            <a:endParaRPr lang="en-US" altLang="zh-CN"/>
          </a:p>
        </p:txBody>
      </p:sp>
      <p:sp>
        <p:nvSpPr>
          <p:cNvPr id="669702" name="Rectangle 6">
            <a:extLst>
              <a:ext uri="{FF2B5EF4-FFF2-40B4-BE49-F238E27FC236}">
                <a16:creationId xmlns:a16="http://schemas.microsoft.com/office/drawing/2014/main" id="{2137D390-E65C-4A18-B3B4-B3704E524561}"/>
              </a:ext>
            </a:extLst>
          </p:cNvPr>
          <p:cNvSpPr>
            <a:spLocks noGrp="1" noChangeArrowheads="1"/>
          </p:cNvSpPr>
          <p:nvPr>
            <p:ph type="body" idx="1"/>
          </p:nvPr>
        </p:nvSpPr>
        <p:spPr>
          <a:xfrm>
            <a:off x="482600" y="708025"/>
            <a:ext cx="8229600" cy="570865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一般使用关键码的最后 </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个二进位作为目录项下标来搜寻该关键码所在页块的指针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然后对这个页块进行搜索。</a:t>
            </a:r>
          </a:p>
          <a:p>
            <a:pPr>
              <a:buClr>
                <a:srgbClr val="800080"/>
              </a:buClr>
              <a:buSzPct val="50000"/>
            </a:pPr>
            <a:endParaRPr lang="zh-CN" altLang="en-US" sz="3000" b="1">
              <a:latin typeface="Times New Roman" panose="02020603050405020304" pitchFamily="18" charset="0"/>
              <a:ea typeface="仿宋_GB2312" pitchFamily="49" charset="-122"/>
            </a:endParaRPr>
          </a:p>
          <a:p>
            <a:pPr>
              <a:buClr>
                <a:srgbClr val="800080"/>
              </a:buClr>
              <a:buSzPct val="50000"/>
            </a:pPr>
            <a:endParaRPr lang="zh-CN" altLang="en-US" sz="3000" b="1">
              <a:latin typeface="Times New Roman" panose="02020603050405020304" pitchFamily="18" charset="0"/>
              <a:ea typeface="仿宋_GB2312" pitchFamily="49" charset="-122"/>
            </a:endParaRPr>
          </a:p>
          <a:p>
            <a:pPr>
              <a:buClr>
                <a:srgbClr val="800080"/>
              </a:buClr>
              <a:buSzPct val="50000"/>
            </a:pPr>
            <a:endParaRPr lang="zh-CN" altLang="en-US" sz="3000" b="1">
              <a:latin typeface="Times New Roman" panose="02020603050405020304" pitchFamily="18" charset="0"/>
              <a:ea typeface="仿宋_GB2312" pitchFamily="49" charset="-122"/>
            </a:endParaRPr>
          </a:p>
          <a:p>
            <a:pPr>
              <a:buClr>
                <a:srgbClr val="800080"/>
              </a:buClr>
              <a:buSzPct val="50000"/>
            </a:pPr>
            <a:endParaRPr lang="zh-CN" altLang="en-US" sz="3000" b="1">
              <a:latin typeface="Times New Roman" panose="02020603050405020304" pitchFamily="18" charset="0"/>
              <a:ea typeface="仿宋_GB2312" pitchFamily="49" charset="-122"/>
            </a:endParaRPr>
          </a:p>
          <a:p>
            <a:pPr>
              <a:buClr>
                <a:srgbClr val="800080"/>
              </a:buClr>
              <a:buSzPct val="50000"/>
            </a:pPr>
            <a:r>
              <a:rPr lang="zh-CN" altLang="en-US" sz="3000" b="1">
                <a:latin typeface="Times New Roman" panose="02020603050405020304" pitchFamily="18" charset="0"/>
                <a:ea typeface="仿宋_GB2312" pitchFamily="49" charset="-122"/>
              </a:rPr>
              <a:t>上面的目录由 </a:t>
            </a:r>
            <a:r>
              <a:rPr lang="en-US" altLang="zh-CN" sz="3000" b="1">
                <a:latin typeface="Times New Roman" panose="02020603050405020304" pitchFamily="18" charset="0"/>
                <a:ea typeface="仿宋_GB2312" pitchFamily="49" charset="-122"/>
              </a:rPr>
              <a:t>4 </a:t>
            </a:r>
            <a:r>
              <a:rPr lang="zh-CN" altLang="en-US" sz="3000" b="1">
                <a:latin typeface="Times New Roman" panose="02020603050405020304" pitchFamily="18" charset="0"/>
                <a:ea typeface="仿宋_GB2312" pitchFamily="49" charset="-122"/>
              </a:rPr>
              <a:t>个目录项组成</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其编址从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到 </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。通过目录项的指针</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可找到相应页块的地址</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从而读取该页块的内容。</a:t>
            </a:r>
          </a:p>
          <a:p>
            <a:pPr>
              <a:spcBef>
                <a:spcPct val="5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目录或页块的可区分编址位数叫做其深度。</a:t>
            </a:r>
          </a:p>
        </p:txBody>
      </p:sp>
      <p:grpSp>
        <p:nvGrpSpPr>
          <p:cNvPr id="669727" name="Group 31">
            <a:extLst>
              <a:ext uri="{FF2B5EF4-FFF2-40B4-BE49-F238E27FC236}">
                <a16:creationId xmlns:a16="http://schemas.microsoft.com/office/drawing/2014/main" id="{08ECE134-CF50-4CD2-BD1D-C1DFA026786F}"/>
              </a:ext>
            </a:extLst>
          </p:cNvPr>
          <p:cNvGrpSpPr>
            <a:grpSpLocks/>
          </p:cNvGrpSpPr>
          <p:nvPr/>
        </p:nvGrpSpPr>
        <p:grpSpPr bwMode="auto">
          <a:xfrm>
            <a:off x="1331913" y="2133600"/>
            <a:ext cx="5943600" cy="2132013"/>
            <a:chOff x="839" y="1344"/>
            <a:chExt cx="3744" cy="1343"/>
          </a:xfrm>
        </p:grpSpPr>
        <p:sp>
          <p:nvSpPr>
            <p:cNvPr id="669698" name="Line 2">
              <a:extLst>
                <a:ext uri="{FF2B5EF4-FFF2-40B4-BE49-F238E27FC236}">
                  <a16:creationId xmlns:a16="http://schemas.microsoft.com/office/drawing/2014/main" id="{E7CB29DF-8CED-437C-A49F-7C67364A2793}"/>
                </a:ext>
              </a:extLst>
            </p:cNvPr>
            <p:cNvSpPr>
              <a:spLocks noChangeShapeType="1"/>
            </p:cNvSpPr>
            <p:nvPr/>
          </p:nvSpPr>
          <p:spPr bwMode="auto">
            <a:xfrm>
              <a:off x="1079" y="2112"/>
              <a:ext cx="0" cy="24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699" name="Line 3">
              <a:extLst>
                <a:ext uri="{FF2B5EF4-FFF2-40B4-BE49-F238E27FC236}">
                  <a16:creationId xmlns:a16="http://schemas.microsoft.com/office/drawing/2014/main" id="{9EEF5493-09F5-4FA6-9872-8A602D035797}"/>
                </a:ext>
              </a:extLst>
            </p:cNvPr>
            <p:cNvSpPr>
              <a:spLocks noChangeShapeType="1"/>
            </p:cNvSpPr>
            <p:nvPr/>
          </p:nvSpPr>
          <p:spPr bwMode="auto">
            <a:xfrm>
              <a:off x="3095" y="2112"/>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00" name="Line 4">
              <a:extLst>
                <a:ext uri="{FF2B5EF4-FFF2-40B4-BE49-F238E27FC236}">
                  <a16:creationId xmlns:a16="http://schemas.microsoft.com/office/drawing/2014/main" id="{149A356E-9212-4450-97F9-0EC62164B435}"/>
                </a:ext>
              </a:extLst>
            </p:cNvPr>
            <p:cNvSpPr>
              <a:spLocks noChangeShapeType="1"/>
            </p:cNvSpPr>
            <p:nvPr/>
          </p:nvSpPr>
          <p:spPr bwMode="auto">
            <a:xfrm>
              <a:off x="4055" y="2112"/>
              <a:ext cx="0" cy="24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01" name="Line 5">
              <a:extLst>
                <a:ext uri="{FF2B5EF4-FFF2-40B4-BE49-F238E27FC236}">
                  <a16:creationId xmlns:a16="http://schemas.microsoft.com/office/drawing/2014/main" id="{45C5C872-9141-4CD7-A907-A82636FF5D1A}"/>
                </a:ext>
              </a:extLst>
            </p:cNvPr>
            <p:cNvSpPr>
              <a:spLocks noChangeShapeType="1"/>
            </p:cNvSpPr>
            <p:nvPr/>
          </p:nvSpPr>
          <p:spPr bwMode="auto">
            <a:xfrm flipH="1">
              <a:off x="2087" y="2112"/>
              <a:ext cx="0" cy="240"/>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03" name="Rectangle 7">
              <a:extLst>
                <a:ext uri="{FF2B5EF4-FFF2-40B4-BE49-F238E27FC236}">
                  <a16:creationId xmlns:a16="http://schemas.microsoft.com/office/drawing/2014/main" id="{27814EDF-7F40-480B-9CB6-773787A97683}"/>
                </a:ext>
              </a:extLst>
            </p:cNvPr>
            <p:cNvSpPr>
              <a:spLocks noChangeArrowheads="1"/>
            </p:cNvSpPr>
            <p:nvPr/>
          </p:nvSpPr>
          <p:spPr bwMode="auto">
            <a:xfrm>
              <a:off x="839" y="2304"/>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9704" name="Text Box 8">
              <a:extLst>
                <a:ext uri="{FF2B5EF4-FFF2-40B4-BE49-F238E27FC236}">
                  <a16:creationId xmlns:a16="http://schemas.microsoft.com/office/drawing/2014/main" id="{FD67588D-310F-4474-8C42-FA8405DF7735}"/>
                </a:ext>
              </a:extLst>
            </p:cNvPr>
            <p:cNvSpPr txBox="1">
              <a:spLocks noChangeArrowheads="1"/>
            </p:cNvSpPr>
            <p:nvPr/>
          </p:nvSpPr>
          <p:spPr bwMode="auto">
            <a:xfrm>
              <a:off x="871" y="2315"/>
              <a:ext cx="688" cy="327"/>
            </a:xfrm>
            <a:prstGeom prst="rect">
              <a:avLst/>
            </a:prstGeom>
            <a:noFill/>
            <a:ln>
              <a:noFill/>
            </a:ln>
            <a:effectLst/>
            <a:extLst>
              <a:ext uri="{909E8E84-426E-40DD-AFC4-6F175D3DCCD1}">
                <a14:hiddenFill xmlns:a14="http://schemas.microsoft.com/office/drawing/2010/main">
                  <a:gradFill rotWithShape="0">
                    <a:gsLst>
                      <a:gs pos="0">
                        <a:srgbClr val="FFFF99"/>
                      </a:gs>
                      <a:gs pos="100000">
                        <a:srgbClr val="FFFF99">
                          <a:gamma/>
                          <a:shade val="46275"/>
                          <a:invGamma/>
                        </a:srgb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A0, B0</a:t>
              </a:r>
              <a:endParaRPr kumimoji="1" lang="en-US" altLang="zh-CN" sz="2400">
                <a:ea typeface="宋体" panose="02010600030101010101" pitchFamily="2" charset="-122"/>
              </a:endParaRPr>
            </a:p>
          </p:txBody>
        </p:sp>
        <p:sp>
          <p:nvSpPr>
            <p:cNvPr id="669705" name="Rectangle 9">
              <a:extLst>
                <a:ext uri="{FF2B5EF4-FFF2-40B4-BE49-F238E27FC236}">
                  <a16:creationId xmlns:a16="http://schemas.microsoft.com/office/drawing/2014/main" id="{26E11D88-179F-469F-AAAF-B981118BA7B2}"/>
                </a:ext>
              </a:extLst>
            </p:cNvPr>
            <p:cNvSpPr>
              <a:spLocks noChangeArrowheads="1"/>
            </p:cNvSpPr>
            <p:nvPr/>
          </p:nvSpPr>
          <p:spPr bwMode="auto">
            <a:xfrm>
              <a:off x="2855" y="2351"/>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9706" name="Text Box 10">
              <a:extLst>
                <a:ext uri="{FF2B5EF4-FFF2-40B4-BE49-F238E27FC236}">
                  <a16:creationId xmlns:a16="http://schemas.microsoft.com/office/drawing/2014/main" id="{0CCA10A3-A588-4C62-B8E8-7154A366D9A8}"/>
                </a:ext>
              </a:extLst>
            </p:cNvPr>
            <p:cNvSpPr txBox="1">
              <a:spLocks noChangeArrowheads="1"/>
            </p:cNvSpPr>
            <p:nvPr/>
          </p:nvSpPr>
          <p:spPr bwMode="auto">
            <a:xfrm>
              <a:off x="2887" y="2347"/>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C2</a:t>
              </a:r>
              <a:endParaRPr kumimoji="1" lang="en-US" altLang="zh-CN" sz="2400">
                <a:ea typeface="宋体" panose="02010600030101010101" pitchFamily="2" charset="-122"/>
              </a:endParaRPr>
            </a:p>
          </p:txBody>
        </p:sp>
        <p:sp>
          <p:nvSpPr>
            <p:cNvPr id="669707" name="Rectangle 11">
              <a:extLst>
                <a:ext uri="{FF2B5EF4-FFF2-40B4-BE49-F238E27FC236}">
                  <a16:creationId xmlns:a16="http://schemas.microsoft.com/office/drawing/2014/main" id="{135D1E4E-699C-4B9F-B019-59A25D1DF370}"/>
                </a:ext>
              </a:extLst>
            </p:cNvPr>
            <p:cNvSpPr>
              <a:spLocks noChangeArrowheads="1"/>
            </p:cNvSpPr>
            <p:nvPr/>
          </p:nvSpPr>
          <p:spPr bwMode="auto">
            <a:xfrm>
              <a:off x="1847" y="2304"/>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9708" name="Text Box 12">
              <a:extLst>
                <a:ext uri="{FF2B5EF4-FFF2-40B4-BE49-F238E27FC236}">
                  <a16:creationId xmlns:a16="http://schemas.microsoft.com/office/drawing/2014/main" id="{5FC7316D-6AA3-490C-8BFA-79E4060EF253}"/>
                </a:ext>
              </a:extLst>
            </p:cNvPr>
            <p:cNvSpPr txBox="1">
              <a:spLocks noChangeArrowheads="1"/>
            </p:cNvSpPr>
            <p:nvPr/>
          </p:nvSpPr>
          <p:spPr bwMode="auto">
            <a:xfrm>
              <a:off x="1855" y="2301"/>
              <a:ext cx="688" cy="327"/>
            </a:xfrm>
            <a:prstGeom prst="rect">
              <a:avLst/>
            </a:prstGeom>
            <a:noFill/>
            <a:ln>
              <a:noFill/>
            </a:ln>
            <a:effectLst/>
            <a:extLst>
              <a:ext uri="{909E8E84-426E-40DD-AFC4-6F175D3DCCD1}">
                <a14:hiddenFill xmlns:a14="http://schemas.microsoft.com/office/drawing/2010/main">
                  <a:gradFill rotWithShape="0">
                    <a:gsLst>
                      <a:gs pos="0">
                        <a:srgbClr val="FFFF99"/>
                      </a:gs>
                      <a:gs pos="100000">
                        <a:srgbClr val="FFFF99">
                          <a:gamma/>
                          <a:shade val="46275"/>
                          <a:invGamma/>
                        </a:srgb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A1, B1</a:t>
              </a:r>
              <a:endParaRPr kumimoji="1" lang="en-US" altLang="zh-CN" sz="2400">
                <a:ea typeface="宋体" panose="02010600030101010101" pitchFamily="2" charset="-122"/>
              </a:endParaRPr>
            </a:p>
          </p:txBody>
        </p:sp>
        <p:sp>
          <p:nvSpPr>
            <p:cNvPr id="669709" name="Rectangle 13">
              <a:extLst>
                <a:ext uri="{FF2B5EF4-FFF2-40B4-BE49-F238E27FC236}">
                  <a16:creationId xmlns:a16="http://schemas.microsoft.com/office/drawing/2014/main" id="{C3D6CFB5-9658-4D9F-B740-2AA7FBE34465}"/>
                </a:ext>
              </a:extLst>
            </p:cNvPr>
            <p:cNvSpPr>
              <a:spLocks noChangeArrowheads="1"/>
            </p:cNvSpPr>
            <p:nvPr/>
          </p:nvSpPr>
          <p:spPr bwMode="auto">
            <a:xfrm>
              <a:off x="3863" y="2351"/>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69710" name="Text Box 14">
              <a:extLst>
                <a:ext uri="{FF2B5EF4-FFF2-40B4-BE49-F238E27FC236}">
                  <a16:creationId xmlns:a16="http://schemas.microsoft.com/office/drawing/2014/main" id="{4660DE34-AD3F-4F12-B5CC-1221DA5301FB}"/>
                </a:ext>
              </a:extLst>
            </p:cNvPr>
            <p:cNvSpPr txBox="1">
              <a:spLocks noChangeArrowheads="1"/>
            </p:cNvSpPr>
            <p:nvPr/>
          </p:nvSpPr>
          <p:spPr bwMode="auto">
            <a:xfrm>
              <a:off x="3895" y="2347"/>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C3</a:t>
              </a:r>
              <a:endParaRPr kumimoji="1" lang="en-US" altLang="zh-CN" sz="2400">
                <a:ea typeface="宋体" panose="02010600030101010101" pitchFamily="2" charset="-122"/>
              </a:endParaRPr>
            </a:p>
          </p:txBody>
        </p:sp>
        <p:sp>
          <p:nvSpPr>
            <p:cNvPr id="669711" name="Rectangle 15">
              <a:extLst>
                <a:ext uri="{FF2B5EF4-FFF2-40B4-BE49-F238E27FC236}">
                  <a16:creationId xmlns:a16="http://schemas.microsoft.com/office/drawing/2014/main" id="{93C915B6-3778-46D1-8998-9D81E859B684}"/>
                </a:ext>
              </a:extLst>
            </p:cNvPr>
            <p:cNvSpPr>
              <a:spLocks noChangeArrowheads="1"/>
            </p:cNvSpPr>
            <p:nvPr/>
          </p:nvSpPr>
          <p:spPr bwMode="auto">
            <a:xfrm>
              <a:off x="1751" y="1632"/>
              <a:ext cx="1936" cy="336"/>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669712" name="Text Box 16">
              <a:extLst>
                <a:ext uri="{FF2B5EF4-FFF2-40B4-BE49-F238E27FC236}">
                  <a16:creationId xmlns:a16="http://schemas.microsoft.com/office/drawing/2014/main" id="{29E6B516-77EA-4C79-A2B0-32F26608E506}"/>
                </a:ext>
              </a:extLst>
            </p:cNvPr>
            <p:cNvSpPr txBox="1">
              <a:spLocks noChangeArrowheads="1"/>
            </p:cNvSpPr>
            <p:nvPr/>
          </p:nvSpPr>
          <p:spPr bwMode="auto">
            <a:xfrm>
              <a:off x="1803" y="1344"/>
              <a:ext cx="1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00    01     10    11</a:t>
              </a:r>
              <a:r>
                <a:rPr kumimoji="1" lang="en-US" altLang="zh-CN" sz="2400">
                  <a:ea typeface="宋体" panose="02010600030101010101" pitchFamily="2" charset="-122"/>
                </a:rPr>
                <a:t> </a:t>
              </a:r>
            </a:p>
          </p:txBody>
        </p:sp>
        <p:sp>
          <p:nvSpPr>
            <p:cNvPr id="669713" name="Line 17">
              <a:extLst>
                <a:ext uri="{FF2B5EF4-FFF2-40B4-BE49-F238E27FC236}">
                  <a16:creationId xmlns:a16="http://schemas.microsoft.com/office/drawing/2014/main" id="{54162425-8588-4A5D-AA3F-975FA74498AF}"/>
                </a:ext>
              </a:extLst>
            </p:cNvPr>
            <p:cNvSpPr>
              <a:spLocks noChangeShapeType="1"/>
            </p:cNvSpPr>
            <p:nvPr/>
          </p:nvSpPr>
          <p:spPr bwMode="auto">
            <a:xfrm>
              <a:off x="2231" y="163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4" name="Line 18">
              <a:extLst>
                <a:ext uri="{FF2B5EF4-FFF2-40B4-BE49-F238E27FC236}">
                  <a16:creationId xmlns:a16="http://schemas.microsoft.com/office/drawing/2014/main" id="{085B1A75-4A37-460D-B556-6683DA353668}"/>
                </a:ext>
              </a:extLst>
            </p:cNvPr>
            <p:cNvSpPr>
              <a:spLocks noChangeShapeType="1"/>
            </p:cNvSpPr>
            <p:nvPr/>
          </p:nvSpPr>
          <p:spPr bwMode="auto">
            <a:xfrm>
              <a:off x="2711" y="163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5" name="Line 19">
              <a:extLst>
                <a:ext uri="{FF2B5EF4-FFF2-40B4-BE49-F238E27FC236}">
                  <a16:creationId xmlns:a16="http://schemas.microsoft.com/office/drawing/2014/main" id="{0B6599A4-974F-49C3-977A-8A90CA380CC0}"/>
                </a:ext>
              </a:extLst>
            </p:cNvPr>
            <p:cNvSpPr>
              <a:spLocks noChangeShapeType="1"/>
            </p:cNvSpPr>
            <p:nvPr/>
          </p:nvSpPr>
          <p:spPr bwMode="auto">
            <a:xfrm>
              <a:off x="3191" y="163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6" name="Line 20">
              <a:extLst>
                <a:ext uri="{FF2B5EF4-FFF2-40B4-BE49-F238E27FC236}">
                  <a16:creationId xmlns:a16="http://schemas.microsoft.com/office/drawing/2014/main" id="{7ADDF400-06C6-4720-A18C-2A3948051B81}"/>
                </a:ext>
              </a:extLst>
            </p:cNvPr>
            <p:cNvSpPr>
              <a:spLocks noChangeShapeType="1"/>
            </p:cNvSpPr>
            <p:nvPr/>
          </p:nvSpPr>
          <p:spPr bwMode="auto">
            <a:xfrm>
              <a:off x="3431" y="1776"/>
              <a:ext cx="0" cy="33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7" name="Line 21">
              <a:extLst>
                <a:ext uri="{FF2B5EF4-FFF2-40B4-BE49-F238E27FC236}">
                  <a16:creationId xmlns:a16="http://schemas.microsoft.com/office/drawing/2014/main" id="{AEF572F3-B386-4AB7-AF61-5863559701AA}"/>
                </a:ext>
              </a:extLst>
            </p:cNvPr>
            <p:cNvSpPr>
              <a:spLocks noChangeShapeType="1"/>
            </p:cNvSpPr>
            <p:nvPr/>
          </p:nvSpPr>
          <p:spPr bwMode="auto">
            <a:xfrm>
              <a:off x="3431" y="2112"/>
              <a:ext cx="624"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8" name="Line 22">
              <a:extLst>
                <a:ext uri="{FF2B5EF4-FFF2-40B4-BE49-F238E27FC236}">
                  <a16:creationId xmlns:a16="http://schemas.microsoft.com/office/drawing/2014/main" id="{E0F776B1-32D1-4C5B-9C79-FEBCE49FF2CA}"/>
                </a:ext>
              </a:extLst>
            </p:cNvPr>
            <p:cNvSpPr>
              <a:spLocks noChangeShapeType="1"/>
            </p:cNvSpPr>
            <p:nvPr/>
          </p:nvSpPr>
          <p:spPr bwMode="auto">
            <a:xfrm>
              <a:off x="2471" y="1776"/>
              <a:ext cx="0" cy="336"/>
            </a:xfrm>
            <a:prstGeom prst="line">
              <a:avLst/>
            </a:prstGeom>
            <a:noFill/>
            <a:ln w="2857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19" name="Line 23">
              <a:extLst>
                <a:ext uri="{FF2B5EF4-FFF2-40B4-BE49-F238E27FC236}">
                  <a16:creationId xmlns:a16="http://schemas.microsoft.com/office/drawing/2014/main" id="{EF9CB00F-7A42-473E-9A5E-C0DE80FB51EF}"/>
                </a:ext>
              </a:extLst>
            </p:cNvPr>
            <p:cNvSpPr>
              <a:spLocks noChangeShapeType="1"/>
            </p:cNvSpPr>
            <p:nvPr/>
          </p:nvSpPr>
          <p:spPr bwMode="auto">
            <a:xfrm>
              <a:off x="2087" y="2112"/>
              <a:ext cx="384" cy="0"/>
            </a:xfrm>
            <a:prstGeom prst="line">
              <a:avLst/>
            </a:prstGeom>
            <a:noFill/>
            <a:ln w="2857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0" name="Line 24">
              <a:extLst>
                <a:ext uri="{FF2B5EF4-FFF2-40B4-BE49-F238E27FC236}">
                  <a16:creationId xmlns:a16="http://schemas.microsoft.com/office/drawing/2014/main" id="{B701F062-4714-4CE9-8731-7597854B1BB2}"/>
                </a:ext>
              </a:extLst>
            </p:cNvPr>
            <p:cNvSpPr>
              <a:spLocks noChangeShapeType="1"/>
            </p:cNvSpPr>
            <p:nvPr/>
          </p:nvSpPr>
          <p:spPr bwMode="auto">
            <a:xfrm>
              <a:off x="1079" y="2112"/>
              <a:ext cx="91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1" name="Line 25">
              <a:extLst>
                <a:ext uri="{FF2B5EF4-FFF2-40B4-BE49-F238E27FC236}">
                  <a16:creationId xmlns:a16="http://schemas.microsoft.com/office/drawing/2014/main" id="{9626820E-B528-4DBB-BE07-40D90F226561}"/>
                </a:ext>
              </a:extLst>
            </p:cNvPr>
            <p:cNvSpPr>
              <a:spLocks noChangeShapeType="1"/>
            </p:cNvSpPr>
            <p:nvPr/>
          </p:nvSpPr>
          <p:spPr bwMode="auto">
            <a:xfrm flipV="1">
              <a:off x="1991" y="1776"/>
              <a:ext cx="0"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2" name="Line 26">
              <a:extLst>
                <a:ext uri="{FF2B5EF4-FFF2-40B4-BE49-F238E27FC236}">
                  <a16:creationId xmlns:a16="http://schemas.microsoft.com/office/drawing/2014/main" id="{E272D8B5-1091-4B62-87ED-90978F0E422F}"/>
                </a:ext>
              </a:extLst>
            </p:cNvPr>
            <p:cNvSpPr>
              <a:spLocks noChangeShapeType="1"/>
            </p:cNvSpPr>
            <p:nvPr/>
          </p:nvSpPr>
          <p:spPr bwMode="auto">
            <a:xfrm>
              <a:off x="2951" y="177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9723" name="Line 27">
              <a:extLst>
                <a:ext uri="{FF2B5EF4-FFF2-40B4-BE49-F238E27FC236}">
                  <a16:creationId xmlns:a16="http://schemas.microsoft.com/office/drawing/2014/main" id="{A168D894-B521-4A57-B4DB-97CE660D022C}"/>
                </a:ext>
              </a:extLst>
            </p:cNvPr>
            <p:cNvSpPr>
              <a:spLocks noChangeShapeType="1"/>
            </p:cNvSpPr>
            <p:nvPr/>
          </p:nvSpPr>
          <p:spPr bwMode="auto">
            <a:xfrm>
              <a:off x="2951" y="2112"/>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5BE89C8E-2F56-4342-B283-474C6D1B8970}"/>
              </a:ext>
            </a:extLst>
          </p:cNvPr>
          <p:cNvSpPr>
            <a:spLocks noGrp="1"/>
          </p:cNvSpPr>
          <p:nvPr>
            <p:ph type="sldNum" sz="quarter" idx="11"/>
          </p:nvPr>
        </p:nvSpPr>
        <p:spPr/>
        <p:txBody>
          <a:bodyPr/>
          <a:lstStyle/>
          <a:p>
            <a:fld id="{13950AA7-E87A-4B0F-82A3-DA24539EF680}" type="slidenum">
              <a:rPr lang="en-US" altLang="zh-CN"/>
              <a:pPr/>
              <a:t>21</a:t>
            </a:fld>
            <a:endParaRPr lang="en-US" altLang="zh-CN"/>
          </a:p>
        </p:txBody>
      </p:sp>
      <p:sp>
        <p:nvSpPr>
          <p:cNvPr id="804866" name="Rectangle 2">
            <a:extLst>
              <a:ext uri="{FF2B5EF4-FFF2-40B4-BE49-F238E27FC236}">
                <a16:creationId xmlns:a16="http://schemas.microsoft.com/office/drawing/2014/main" id="{82931349-F164-44E9-B668-CD26541B38C1}"/>
              </a:ext>
            </a:extLst>
          </p:cNvPr>
          <p:cNvSpPr>
            <a:spLocks noGrp="1" noChangeArrowheads="1"/>
          </p:cNvSpPr>
          <p:nvPr>
            <p:ph type="title"/>
          </p:nvPr>
        </p:nvSpPr>
        <p:spPr>
          <a:xfrm>
            <a:off x="457200" y="457200"/>
            <a:ext cx="8229600" cy="884238"/>
          </a:xfrm>
        </p:spPr>
        <p:txBody>
          <a:bodyPr/>
          <a:lstStyle/>
          <a:p>
            <a:pPr algn="ctr"/>
            <a:r>
              <a:rPr lang="zh-CN" altLang="en-US" b="1">
                <a:solidFill>
                  <a:schemeClr val="tx2"/>
                </a:solidFill>
                <a:ea typeface="华文新魏" panose="02010800040101010101" pitchFamily="2" charset="-122"/>
              </a:rPr>
              <a:t>文件组织</a:t>
            </a:r>
          </a:p>
        </p:txBody>
      </p:sp>
      <p:sp>
        <p:nvSpPr>
          <p:cNvPr id="804867" name="Rectangle 3">
            <a:extLst>
              <a:ext uri="{FF2B5EF4-FFF2-40B4-BE49-F238E27FC236}">
                <a16:creationId xmlns:a16="http://schemas.microsoft.com/office/drawing/2014/main" id="{825D0542-84B9-46DC-885E-4A4DAF8BD418}"/>
              </a:ext>
            </a:extLst>
          </p:cNvPr>
          <p:cNvSpPr>
            <a:spLocks noGrp="1" noChangeArrowheads="1"/>
          </p:cNvSpPr>
          <p:nvPr>
            <p:ph type="body" idx="1"/>
          </p:nvPr>
        </p:nvSpPr>
        <p:spPr>
          <a:xfrm>
            <a:off x="482600" y="1811338"/>
            <a:ext cx="8229600" cy="4533900"/>
          </a:xfrm>
        </p:spPr>
        <p:txBody>
          <a:bodyPr/>
          <a:lstStyle/>
          <a:p>
            <a:pPr>
              <a:spcBef>
                <a:spcPct val="10000"/>
              </a:spcBef>
              <a:buClr>
                <a:srgbClr val="800080"/>
              </a:buClr>
              <a:buSzPct val="50000"/>
            </a:pPr>
            <a:r>
              <a:rPr lang="zh-CN" altLang="en-US" sz="3000" b="1">
                <a:ea typeface="仿宋_GB2312" pitchFamily="49" charset="-122"/>
              </a:rPr>
              <a:t>什么是文件</a:t>
            </a:r>
          </a:p>
          <a:p>
            <a:pPr lvl="1">
              <a:spcBef>
                <a:spcPct val="10000"/>
              </a:spcBef>
              <a:buClr>
                <a:srgbClr val="008000"/>
              </a:buClr>
              <a:buSzPct val="50000"/>
              <a:buFont typeface="Wingdings" panose="05000000000000000000" pitchFamily="2" charset="2"/>
              <a:buChar char="u"/>
            </a:pPr>
            <a:r>
              <a:rPr lang="zh-CN" altLang="en-US" sz="3000" b="1">
                <a:solidFill>
                  <a:schemeClr val="tx2"/>
                </a:solidFill>
                <a:ea typeface="仿宋_GB2312" pitchFamily="49" charset="-122"/>
              </a:rPr>
              <a:t>文件是存储在外存上的数据结构。</a:t>
            </a:r>
          </a:p>
          <a:p>
            <a:pPr lvl="1">
              <a:spcBef>
                <a:spcPct val="10000"/>
              </a:spcBef>
              <a:buClr>
                <a:srgbClr val="008000"/>
              </a:buClr>
              <a:buSzPct val="50000"/>
              <a:buFont typeface="Wingdings" panose="05000000000000000000" pitchFamily="2" charset="2"/>
              <a:buChar char="u"/>
            </a:pPr>
            <a:r>
              <a:rPr lang="zh-CN" altLang="en-US" sz="3000" b="1">
                <a:ea typeface="仿宋_GB2312" pitchFamily="49" charset="-122"/>
              </a:rPr>
              <a:t>文件分操作系统文件和数据库文件</a:t>
            </a:r>
          </a:p>
          <a:p>
            <a:pPr lvl="2">
              <a:spcBef>
                <a:spcPct val="10000"/>
              </a:spcBef>
              <a:buClr>
                <a:schemeClr val="tx2"/>
              </a:buClr>
              <a:buSzTx/>
              <a:buFont typeface="Wingdings" panose="05000000000000000000" pitchFamily="2" charset="2"/>
              <a:buChar char="ü"/>
            </a:pPr>
            <a:r>
              <a:rPr lang="zh-CN" altLang="en-US" sz="3000" b="1">
                <a:ea typeface="仿宋_GB2312" pitchFamily="49" charset="-122"/>
              </a:rPr>
              <a:t> 操作系统中的文件是流式文件：是没有结构的字符流</a:t>
            </a:r>
          </a:p>
          <a:p>
            <a:pPr lvl="2">
              <a:spcBef>
                <a:spcPct val="10000"/>
              </a:spcBef>
              <a:buClr>
                <a:schemeClr val="tx2"/>
              </a:buClr>
              <a:buSzTx/>
              <a:buFont typeface="Wingdings" panose="05000000000000000000" pitchFamily="2" charset="2"/>
              <a:buChar char="ü"/>
            </a:pPr>
            <a:r>
              <a:rPr lang="zh-CN" altLang="en-US" sz="3000" b="1">
                <a:ea typeface="仿宋_GB2312" pitchFamily="49" charset="-122"/>
              </a:rPr>
              <a:t> 数据库文件是具有结构的数据集合</a:t>
            </a:r>
          </a:p>
          <a:p>
            <a:pPr lvl="1">
              <a:spcBef>
                <a:spcPct val="10000"/>
              </a:spcBef>
              <a:buClr>
                <a:srgbClr val="008000"/>
              </a:buClr>
              <a:buSzPct val="50000"/>
              <a:buFont typeface="Wingdings" panose="05000000000000000000" pitchFamily="2" charset="2"/>
              <a:buChar char="u"/>
            </a:pPr>
            <a:r>
              <a:rPr lang="zh-CN" altLang="en-US" sz="3000" b="1">
                <a:solidFill>
                  <a:schemeClr val="tx2"/>
                </a:solidFill>
                <a:ea typeface="仿宋_GB2312" pitchFamily="49" charset="-122"/>
              </a:rPr>
              <a:t>数据结构中讨论的是数据库文件。</a:t>
            </a:r>
          </a:p>
          <a:p>
            <a:pPr>
              <a:spcBef>
                <a:spcPct val="10000"/>
              </a:spcBef>
              <a:buClr>
                <a:srgbClr val="800080"/>
              </a:buClr>
              <a:buSzPct val="50000"/>
            </a:pPr>
            <a:r>
              <a:rPr lang="zh-CN" altLang="en-US" sz="3000" b="1">
                <a:ea typeface="仿宋_GB2312" pitchFamily="49" charset="-122"/>
              </a:rPr>
              <a:t>操作系统对文件是按</a:t>
            </a:r>
            <a:r>
              <a:rPr lang="zh-CN" altLang="en-US" sz="3000" b="1">
                <a:solidFill>
                  <a:schemeClr val="tx2"/>
                </a:solidFill>
                <a:ea typeface="仿宋_GB2312" pitchFamily="49" charset="-122"/>
              </a:rPr>
              <a:t>物理记录</a:t>
            </a:r>
            <a:r>
              <a:rPr lang="zh-CN" altLang="en-US" sz="3000" b="1">
                <a:ea typeface="仿宋_GB2312" pitchFamily="49" charset="-122"/>
              </a:rPr>
              <a:t>读写的，在数据库中文件按</a:t>
            </a:r>
            <a:r>
              <a:rPr lang="zh-CN" altLang="en-US" sz="3000" b="1">
                <a:solidFill>
                  <a:schemeClr val="tx2"/>
                </a:solidFill>
                <a:ea typeface="仿宋_GB2312" pitchFamily="49" charset="-122"/>
              </a:rPr>
              <a:t>页块</a:t>
            </a:r>
            <a:r>
              <a:rPr lang="zh-CN" altLang="en-US" sz="3000" b="1">
                <a:ea typeface="仿宋_GB2312" pitchFamily="49" charset="-122"/>
              </a:rPr>
              <a:t>存储和读写。</a:t>
            </a:r>
          </a:p>
        </p:txBody>
      </p:sp>
      <p:sp>
        <p:nvSpPr>
          <p:cNvPr id="804868" name="Rectangle 4">
            <a:extLst>
              <a:ext uri="{FF2B5EF4-FFF2-40B4-BE49-F238E27FC236}">
                <a16:creationId xmlns:a16="http://schemas.microsoft.com/office/drawing/2014/main" id="{21A131D3-A28C-4512-A304-77F9D0550C84}"/>
              </a:ext>
            </a:extLst>
          </p:cNvPr>
          <p:cNvSpPr>
            <a:spLocks noChangeArrowheads="1"/>
          </p:cNvSpPr>
          <p:nvPr/>
        </p:nvSpPr>
        <p:spPr bwMode="auto">
          <a:xfrm>
            <a:off x="652463" y="1230313"/>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400">
                <a:solidFill>
                  <a:schemeClr val="tx1"/>
                </a:solidFill>
                <a:latin typeface="Arial" panose="020B0604020202020204" pitchFamily="34" charset="0"/>
                <a:ea typeface="宋体" panose="02010600030101010101" pitchFamily="2" charset="-122"/>
              </a:defRPr>
            </a:lvl1pPr>
            <a:lvl2pPr algn="l">
              <a:defRPr sz="4400">
                <a:solidFill>
                  <a:schemeClr val="tx1"/>
                </a:solidFill>
                <a:latin typeface="Arial" panose="020B0604020202020204" pitchFamily="34" charset="0"/>
                <a:ea typeface="宋体" panose="02010600030101010101" pitchFamily="2" charset="-122"/>
              </a:defRPr>
            </a:lvl2pPr>
            <a:lvl3pPr algn="l">
              <a:defRPr sz="4400">
                <a:solidFill>
                  <a:schemeClr val="tx1"/>
                </a:solidFill>
                <a:latin typeface="Arial" panose="020B0604020202020204" pitchFamily="34" charset="0"/>
                <a:ea typeface="宋体" panose="02010600030101010101" pitchFamily="2" charset="-122"/>
              </a:defRPr>
            </a:lvl3pPr>
            <a:lvl4pPr algn="l">
              <a:defRPr sz="4400">
                <a:solidFill>
                  <a:schemeClr val="tx1"/>
                </a:solidFill>
                <a:latin typeface="Arial" panose="020B0604020202020204" pitchFamily="34" charset="0"/>
                <a:ea typeface="宋体" panose="02010600030101010101" pitchFamily="2" charset="-122"/>
              </a:defRPr>
            </a:lvl4pPr>
            <a:lvl5pPr algn="l">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3600" b="1">
                <a:solidFill>
                  <a:schemeClr val="tx2"/>
                </a:solidFill>
                <a:ea typeface="华文新魏" panose="02010800040101010101" pitchFamily="2" charset="-122"/>
              </a:rPr>
              <a:t>文件的基本概念</a:t>
            </a:r>
            <a:endParaRPr lang="zh-CN" altLang="en-US" sz="3600">
              <a:solidFill>
                <a:schemeClr val="tx2"/>
              </a:solidFill>
              <a:ea typeface="华文新魏" panose="02010800040101010101" pitchFamily="2" charset="-122"/>
            </a:endParaRPr>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a:extLst>
              <a:ext uri="{FF2B5EF4-FFF2-40B4-BE49-F238E27FC236}">
                <a16:creationId xmlns:a16="http://schemas.microsoft.com/office/drawing/2014/main" id="{DA0C60A3-0C0E-4300-BD07-D49C0DF1DAAA}"/>
              </a:ext>
            </a:extLst>
          </p:cNvPr>
          <p:cNvSpPr>
            <a:spLocks noGrp="1"/>
          </p:cNvSpPr>
          <p:nvPr>
            <p:ph type="sldNum" sz="quarter" idx="11"/>
          </p:nvPr>
        </p:nvSpPr>
        <p:spPr/>
        <p:txBody>
          <a:bodyPr/>
          <a:lstStyle/>
          <a:p>
            <a:fld id="{A254A579-3AC0-4BCA-BCD8-4EC97108025E}" type="slidenum">
              <a:rPr lang="en-US" altLang="zh-CN"/>
              <a:pPr/>
              <a:t>210</a:t>
            </a:fld>
            <a:endParaRPr lang="en-US" altLang="zh-CN"/>
          </a:p>
        </p:txBody>
      </p:sp>
      <p:sp>
        <p:nvSpPr>
          <p:cNvPr id="670722" name="Rectangle 2">
            <a:extLst>
              <a:ext uri="{FF2B5EF4-FFF2-40B4-BE49-F238E27FC236}">
                <a16:creationId xmlns:a16="http://schemas.microsoft.com/office/drawing/2014/main" id="{EAE722F5-BDCE-4FA3-A675-D8C013B8B4C8}"/>
              </a:ext>
            </a:extLst>
          </p:cNvPr>
          <p:cNvSpPr>
            <a:spLocks noGrp="1" noChangeArrowheads="1"/>
          </p:cNvSpPr>
          <p:nvPr>
            <p:ph type="body" idx="1"/>
          </p:nvPr>
        </p:nvSpPr>
        <p:spPr>
          <a:xfrm>
            <a:off x="587375" y="790575"/>
            <a:ext cx="8161338" cy="4114800"/>
          </a:xfrm>
        </p:spPr>
        <p:txBody>
          <a:bodyPr/>
          <a:lstStyle/>
          <a:p>
            <a:pPr>
              <a:buClr>
                <a:srgbClr val="800080"/>
              </a:buClr>
              <a:buSzPct val="50000"/>
            </a:pPr>
            <a:r>
              <a:rPr lang="zh-CN" altLang="en-US" sz="2900" b="1">
                <a:ea typeface="仿宋_GB2312" pitchFamily="49" charset="-122"/>
              </a:rPr>
              <a:t>在目录表中插入一个新关键码后</a:t>
            </a:r>
            <a:r>
              <a:rPr lang="en-US" altLang="zh-CN" sz="2900" b="1">
                <a:ea typeface="仿宋_GB2312" pitchFamily="49" charset="-122"/>
              </a:rPr>
              <a:t>,  </a:t>
            </a:r>
            <a:r>
              <a:rPr lang="zh-CN" altLang="en-US" sz="2900" b="1">
                <a:ea typeface="仿宋_GB2312" pitchFamily="49" charset="-122"/>
              </a:rPr>
              <a:t>其深度可能增加 </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。为了保持最高搜索效率</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需要压缩目录的深度</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使其深度仍为 </a:t>
            </a:r>
            <a:r>
              <a:rPr lang="en-US" altLang="zh-CN" sz="2900" b="1">
                <a:latin typeface="Times New Roman" panose="02020603050405020304" pitchFamily="18" charset="0"/>
                <a:ea typeface="仿宋_GB2312" pitchFamily="49" charset="-122"/>
              </a:rPr>
              <a:t>2</a:t>
            </a:r>
            <a:r>
              <a:rPr lang="zh-CN" altLang="en-US" sz="2900" b="1">
                <a:latin typeface="Times New Roman" panose="02020603050405020304" pitchFamily="18" charset="0"/>
                <a:ea typeface="仿宋_GB2312" pitchFamily="49" charset="-122"/>
              </a:rPr>
              <a:t>。</a:t>
            </a:r>
          </a:p>
          <a:p>
            <a:pPr>
              <a:buClr>
                <a:srgbClr val="800080"/>
              </a:buClr>
              <a:buSzPct val="50000"/>
            </a:pPr>
            <a:r>
              <a:rPr lang="zh-CN" altLang="en-US" sz="2900" b="1">
                <a:latin typeface="Times New Roman" panose="02020603050405020304" pitchFamily="18" charset="0"/>
                <a:ea typeface="仿宋_GB2312" pitchFamily="49" charset="-122"/>
              </a:rPr>
              <a:t>由于有 </a:t>
            </a:r>
            <a:r>
              <a:rPr lang="en-US" altLang="zh-CN" sz="2900" b="1">
                <a:latin typeface="Times New Roman" panose="02020603050405020304" pitchFamily="18" charset="0"/>
                <a:ea typeface="仿宋_GB2312" pitchFamily="49" charset="-122"/>
              </a:rPr>
              <a:t>5 </a:t>
            </a:r>
            <a:r>
              <a:rPr lang="zh-CN" altLang="en-US" sz="2900" b="1">
                <a:latin typeface="Times New Roman" panose="02020603050405020304" pitchFamily="18" charset="0"/>
                <a:ea typeface="仿宋_GB2312" pitchFamily="49" charset="-122"/>
              </a:rPr>
              <a:t>个目录项</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需要由最低 </a:t>
            </a:r>
            <a:r>
              <a:rPr lang="en-US" altLang="zh-CN" sz="2900" b="1">
                <a:latin typeface="Times New Roman" panose="02020603050405020304" pitchFamily="18" charset="0"/>
                <a:ea typeface="仿宋_GB2312" pitchFamily="49" charset="-122"/>
              </a:rPr>
              <a:t>3 </a:t>
            </a:r>
            <a:r>
              <a:rPr lang="zh-CN" altLang="en-US" sz="2900" b="1">
                <a:latin typeface="Times New Roman" panose="02020603050405020304" pitchFamily="18" charset="0"/>
                <a:ea typeface="仿宋_GB2312" pitchFamily="49" charset="-122"/>
              </a:rPr>
              <a:t>位来区分它们</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为此，设置</a:t>
            </a:r>
            <a:r>
              <a:rPr lang="en-US" altLang="zh-CN" sz="2900" b="1">
                <a:latin typeface="Times New Roman" panose="02020603050405020304" pitchFamily="18" charset="0"/>
                <a:ea typeface="仿宋_GB2312" pitchFamily="49" charset="-122"/>
              </a:rPr>
              <a:t>8</a:t>
            </a:r>
            <a:r>
              <a:rPr lang="zh-CN" altLang="en-US" sz="2900" b="1">
                <a:latin typeface="Times New Roman" panose="02020603050405020304" pitchFamily="18" charset="0"/>
                <a:ea typeface="仿宋_GB2312" pitchFamily="49" charset="-122"/>
              </a:rPr>
              <a:t>个目录项，其下标从</a:t>
            </a:r>
            <a:r>
              <a:rPr lang="en-US" altLang="zh-CN" sz="2900" b="1">
                <a:latin typeface="Times New Roman" panose="02020603050405020304" pitchFamily="18" charset="0"/>
                <a:ea typeface="仿宋_GB2312" pitchFamily="49" charset="-122"/>
              </a:rPr>
              <a:t>0</a:t>
            </a:r>
            <a:r>
              <a:rPr lang="zh-CN" altLang="en-US" sz="2900" b="1">
                <a:latin typeface="Times New Roman" panose="02020603050405020304" pitchFamily="18" charset="0"/>
                <a:ea typeface="仿宋_GB2312" pitchFamily="49" charset="-122"/>
              </a:rPr>
              <a:t>到</a:t>
            </a:r>
            <a:r>
              <a:rPr lang="en-US" altLang="zh-CN" sz="2900" b="1">
                <a:latin typeface="Times New Roman" panose="02020603050405020304" pitchFamily="18" charset="0"/>
                <a:ea typeface="仿宋_GB2312" pitchFamily="49" charset="-122"/>
              </a:rPr>
              <a:t>7</a:t>
            </a:r>
            <a:r>
              <a:rPr lang="zh-CN" altLang="en-US" sz="2900" b="1">
                <a:latin typeface="Times New Roman" panose="02020603050405020304" pitchFamily="18" charset="0"/>
                <a:ea typeface="仿宋_GB2312" pitchFamily="49" charset="-122"/>
              </a:rPr>
              <a:t>。这样，某些页块就有多个指针指向它。</a:t>
            </a:r>
            <a:endParaRPr lang="zh-CN" altLang="en-US" sz="2900">
              <a:latin typeface="Times New Roman" panose="02020603050405020304" pitchFamily="18" charset="0"/>
            </a:endParaRPr>
          </a:p>
        </p:txBody>
      </p:sp>
      <p:grpSp>
        <p:nvGrpSpPr>
          <p:cNvPr id="670766" name="Group 46">
            <a:extLst>
              <a:ext uri="{FF2B5EF4-FFF2-40B4-BE49-F238E27FC236}">
                <a16:creationId xmlns:a16="http://schemas.microsoft.com/office/drawing/2014/main" id="{65B38DB3-8838-414C-9F8E-FC934FEAA769}"/>
              </a:ext>
            </a:extLst>
          </p:cNvPr>
          <p:cNvGrpSpPr>
            <a:grpSpLocks/>
          </p:cNvGrpSpPr>
          <p:nvPr/>
        </p:nvGrpSpPr>
        <p:grpSpPr bwMode="auto">
          <a:xfrm>
            <a:off x="684213" y="3729038"/>
            <a:ext cx="7543800" cy="2363787"/>
            <a:chOff x="431" y="2349"/>
            <a:chExt cx="4752" cy="1489"/>
          </a:xfrm>
        </p:grpSpPr>
        <p:sp>
          <p:nvSpPr>
            <p:cNvPr id="670723" name="Line 3">
              <a:extLst>
                <a:ext uri="{FF2B5EF4-FFF2-40B4-BE49-F238E27FC236}">
                  <a16:creationId xmlns:a16="http://schemas.microsoft.com/office/drawing/2014/main" id="{3AA2213F-D0FC-4CE0-BC6B-B92F1733ED93}"/>
                </a:ext>
              </a:extLst>
            </p:cNvPr>
            <p:cNvSpPr>
              <a:spLocks noChangeShapeType="1"/>
            </p:cNvSpPr>
            <p:nvPr/>
          </p:nvSpPr>
          <p:spPr bwMode="auto">
            <a:xfrm flipH="1">
              <a:off x="911" y="3309"/>
              <a:ext cx="0" cy="192"/>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24" name="Line 4">
              <a:extLst>
                <a:ext uri="{FF2B5EF4-FFF2-40B4-BE49-F238E27FC236}">
                  <a16:creationId xmlns:a16="http://schemas.microsoft.com/office/drawing/2014/main" id="{6878DE02-E8D5-4E64-971C-A89DE89E5D71}"/>
                </a:ext>
              </a:extLst>
            </p:cNvPr>
            <p:cNvSpPr>
              <a:spLocks noChangeShapeType="1"/>
            </p:cNvSpPr>
            <p:nvPr/>
          </p:nvSpPr>
          <p:spPr bwMode="auto">
            <a:xfrm>
              <a:off x="719" y="3213"/>
              <a:ext cx="0" cy="288"/>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25" name="Line 5">
              <a:extLst>
                <a:ext uri="{FF2B5EF4-FFF2-40B4-BE49-F238E27FC236}">
                  <a16:creationId xmlns:a16="http://schemas.microsoft.com/office/drawing/2014/main" id="{62789CD7-EA74-40EA-B136-589B36D4CD4D}"/>
                </a:ext>
              </a:extLst>
            </p:cNvPr>
            <p:cNvSpPr>
              <a:spLocks noChangeShapeType="1"/>
            </p:cNvSpPr>
            <p:nvPr/>
          </p:nvSpPr>
          <p:spPr bwMode="auto">
            <a:xfrm>
              <a:off x="2543" y="3213"/>
              <a:ext cx="0" cy="2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26" name="Line 6">
              <a:extLst>
                <a:ext uri="{FF2B5EF4-FFF2-40B4-BE49-F238E27FC236}">
                  <a16:creationId xmlns:a16="http://schemas.microsoft.com/office/drawing/2014/main" id="{DA50A32D-42E8-4035-9F97-A9603424A83B}"/>
                </a:ext>
              </a:extLst>
            </p:cNvPr>
            <p:cNvSpPr>
              <a:spLocks noChangeShapeType="1"/>
            </p:cNvSpPr>
            <p:nvPr/>
          </p:nvSpPr>
          <p:spPr bwMode="auto">
            <a:xfrm>
              <a:off x="3743" y="3117"/>
              <a:ext cx="0" cy="384"/>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27" name="Rectangle 7">
              <a:extLst>
                <a:ext uri="{FF2B5EF4-FFF2-40B4-BE49-F238E27FC236}">
                  <a16:creationId xmlns:a16="http://schemas.microsoft.com/office/drawing/2014/main" id="{0068A635-3C3B-4B9B-95F4-40B65CC63B79}"/>
                </a:ext>
              </a:extLst>
            </p:cNvPr>
            <p:cNvSpPr>
              <a:spLocks noChangeArrowheads="1"/>
            </p:cNvSpPr>
            <p:nvPr/>
          </p:nvSpPr>
          <p:spPr bwMode="auto">
            <a:xfrm>
              <a:off x="431" y="3502"/>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0728" name="Rectangle 8">
              <a:extLst>
                <a:ext uri="{FF2B5EF4-FFF2-40B4-BE49-F238E27FC236}">
                  <a16:creationId xmlns:a16="http://schemas.microsoft.com/office/drawing/2014/main" id="{417D33BE-2D98-4153-AFBA-2F82091F01D9}"/>
                </a:ext>
              </a:extLst>
            </p:cNvPr>
            <p:cNvSpPr>
              <a:spLocks noChangeArrowheads="1"/>
            </p:cNvSpPr>
            <p:nvPr/>
          </p:nvSpPr>
          <p:spPr bwMode="auto">
            <a:xfrm>
              <a:off x="2447" y="3502"/>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0729" name="Rectangle 9">
              <a:extLst>
                <a:ext uri="{FF2B5EF4-FFF2-40B4-BE49-F238E27FC236}">
                  <a16:creationId xmlns:a16="http://schemas.microsoft.com/office/drawing/2014/main" id="{C0DDA5CF-B4C2-4F7D-9AA4-63DD777737AE}"/>
                </a:ext>
              </a:extLst>
            </p:cNvPr>
            <p:cNvSpPr>
              <a:spLocks noChangeArrowheads="1"/>
            </p:cNvSpPr>
            <p:nvPr/>
          </p:nvSpPr>
          <p:spPr bwMode="auto">
            <a:xfrm>
              <a:off x="4463" y="3502"/>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0730" name="Text Box 10">
              <a:extLst>
                <a:ext uri="{FF2B5EF4-FFF2-40B4-BE49-F238E27FC236}">
                  <a16:creationId xmlns:a16="http://schemas.microsoft.com/office/drawing/2014/main" id="{9E936C11-473C-47C7-8539-D85D3CF280D5}"/>
                </a:ext>
              </a:extLst>
            </p:cNvPr>
            <p:cNvSpPr txBox="1">
              <a:spLocks noChangeArrowheads="1"/>
            </p:cNvSpPr>
            <p:nvPr/>
          </p:nvSpPr>
          <p:spPr bwMode="auto">
            <a:xfrm>
              <a:off x="4495" y="350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C5</a:t>
              </a:r>
              <a:endParaRPr kumimoji="1" lang="en-US" altLang="zh-CN" sz="2400">
                <a:ea typeface="宋体" panose="02010600030101010101" pitchFamily="2" charset="-122"/>
              </a:endParaRPr>
            </a:p>
          </p:txBody>
        </p:sp>
        <p:sp>
          <p:nvSpPr>
            <p:cNvPr id="670731" name="Rectangle 11">
              <a:extLst>
                <a:ext uri="{FF2B5EF4-FFF2-40B4-BE49-F238E27FC236}">
                  <a16:creationId xmlns:a16="http://schemas.microsoft.com/office/drawing/2014/main" id="{5DE5D7E4-EF57-402B-A2A6-51222CFC55D2}"/>
                </a:ext>
              </a:extLst>
            </p:cNvPr>
            <p:cNvSpPr>
              <a:spLocks noChangeArrowheads="1"/>
            </p:cNvSpPr>
            <p:nvPr/>
          </p:nvSpPr>
          <p:spPr bwMode="auto">
            <a:xfrm>
              <a:off x="1439" y="3502"/>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0732" name="Rectangle 12">
              <a:extLst>
                <a:ext uri="{FF2B5EF4-FFF2-40B4-BE49-F238E27FC236}">
                  <a16:creationId xmlns:a16="http://schemas.microsoft.com/office/drawing/2014/main" id="{A2D57204-D969-47E3-B553-5AF0310450D0}"/>
                </a:ext>
              </a:extLst>
            </p:cNvPr>
            <p:cNvSpPr>
              <a:spLocks noChangeArrowheads="1"/>
            </p:cNvSpPr>
            <p:nvPr/>
          </p:nvSpPr>
          <p:spPr bwMode="auto">
            <a:xfrm>
              <a:off x="3455" y="3502"/>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0733" name="Text Box 13">
              <a:extLst>
                <a:ext uri="{FF2B5EF4-FFF2-40B4-BE49-F238E27FC236}">
                  <a16:creationId xmlns:a16="http://schemas.microsoft.com/office/drawing/2014/main" id="{D9B5E5F0-CB03-4595-88BA-8E7829BBEEB1}"/>
                </a:ext>
              </a:extLst>
            </p:cNvPr>
            <p:cNvSpPr txBox="1">
              <a:spLocks noChangeArrowheads="1"/>
            </p:cNvSpPr>
            <p:nvPr/>
          </p:nvSpPr>
          <p:spPr bwMode="auto">
            <a:xfrm>
              <a:off x="3487" y="350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C3</a:t>
              </a:r>
              <a:endParaRPr kumimoji="1" lang="en-US" altLang="zh-CN" sz="2400">
                <a:ea typeface="宋体" panose="02010600030101010101" pitchFamily="2" charset="-122"/>
              </a:endParaRPr>
            </a:p>
          </p:txBody>
        </p:sp>
        <p:sp>
          <p:nvSpPr>
            <p:cNvPr id="670734" name="Line 14">
              <a:extLst>
                <a:ext uri="{FF2B5EF4-FFF2-40B4-BE49-F238E27FC236}">
                  <a16:creationId xmlns:a16="http://schemas.microsoft.com/office/drawing/2014/main" id="{C3296E01-2822-469F-89C9-C92C6272BEDE}"/>
                </a:ext>
              </a:extLst>
            </p:cNvPr>
            <p:cNvSpPr>
              <a:spLocks noChangeShapeType="1"/>
            </p:cNvSpPr>
            <p:nvPr/>
          </p:nvSpPr>
          <p:spPr bwMode="auto">
            <a:xfrm flipH="1">
              <a:off x="3023" y="3213"/>
              <a:ext cx="0" cy="2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35" name="Line 15">
              <a:extLst>
                <a:ext uri="{FF2B5EF4-FFF2-40B4-BE49-F238E27FC236}">
                  <a16:creationId xmlns:a16="http://schemas.microsoft.com/office/drawing/2014/main" id="{DE675948-B724-4880-B4A2-A8BFA3F2095B}"/>
                </a:ext>
              </a:extLst>
            </p:cNvPr>
            <p:cNvSpPr>
              <a:spLocks noChangeShapeType="1"/>
            </p:cNvSpPr>
            <p:nvPr/>
          </p:nvSpPr>
          <p:spPr bwMode="auto">
            <a:xfrm>
              <a:off x="3935" y="3117"/>
              <a:ext cx="0" cy="384"/>
            </a:xfrm>
            <a:prstGeom prst="line">
              <a:avLst/>
            </a:prstGeom>
            <a:noFill/>
            <a:ln w="28575">
              <a:solidFill>
                <a:srgbClr val="CC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36" name="Rectangle 16">
              <a:extLst>
                <a:ext uri="{FF2B5EF4-FFF2-40B4-BE49-F238E27FC236}">
                  <a16:creationId xmlns:a16="http://schemas.microsoft.com/office/drawing/2014/main" id="{45C5A38E-0F80-46B9-86D4-FE689795601A}"/>
                </a:ext>
              </a:extLst>
            </p:cNvPr>
            <p:cNvSpPr>
              <a:spLocks noChangeArrowheads="1"/>
            </p:cNvSpPr>
            <p:nvPr/>
          </p:nvSpPr>
          <p:spPr bwMode="auto">
            <a:xfrm>
              <a:off x="943" y="2640"/>
              <a:ext cx="3840" cy="33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0737" name="Text Box 17">
              <a:extLst>
                <a:ext uri="{FF2B5EF4-FFF2-40B4-BE49-F238E27FC236}">
                  <a16:creationId xmlns:a16="http://schemas.microsoft.com/office/drawing/2014/main" id="{5821C6C9-97B2-482C-89CF-AAFECA945A15}"/>
                </a:ext>
              </a:extLst>
            </p:cNvPr>
            <p:cNvSpPr txBox="1">
              <a:spLocks noChangeArrowheads="1"/>
            </p:cNvSpPr>
            <p:nvPr/>
          </p:nvSpPr>
          <p:spPr bwMode="auto">
            <a:xfrm>
              <a:off x="995" y="2349"/>
              <a:ext cx="3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000  001  010   011  100   101  110   111</a:t>
              </a:r>
              <a:r>
                <a:rPr kumimoji="1" lang="en-US" altLang="zh-CN" sz="2400">
                  <a:ea typeface="宋体" panose="02010600030101010101" pitchFamily="2" charset="-122"/>
                </a:rPr>
                <a:t> </a:t>
              </a:r>
            </a:p>
          </p:txBody>
        </p:sp>
        <p:sp>
          <p:nvSpPr>
            <p:cNvPr id="670738" name="Line 18">
              <a:extLst>
                <a:ext uri="{FF2B5EF4-FFF2-40B4-BE49-F238E27FC236}">
                  <a16:creationId xmlns:a16="http://schemas.microsoft.com/office/drawing/2014/main" id="{F3DEE19F-9F0C-413B-9D2C-D355A9BB34D5}"/>
                </a:ext>
              </a:extLst>
            </p:cNvPr>
            <p:cNvSpPr>
              <a:spLocks noChangeShapeType="1"/>
            </p:cNvSpPr>
            <p:nvPr/>
          </p:nvSpPr>
          <p:spPr bwMode="auto">
            <a:xfrm>
              <a:off x="1423" y="263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39" name="Line 19">
              <a:extLst>
                <a:ext uri="{FF2B5EF4-FFF2-40B4-BE49-F238E27FC236}">
                  <a16:creationId xmlns:a16="http://schemas.microsoft.com/office/drawing/2014/main" id="{3D574FB9-8B16-4A81-ADC8-5B3DDD72A140}"/>
                </a:ext>
              </a:extLst>
            </p:cNvPr>
            <p:cNvSpPr>
              <a:spLocks noChangeShapeType="1"/>
            </p:cNvSpPr>
            <p:nvPr/>
          </p:nvSpPr>
          <p:spPr bwMode="auto">
            <a:xfrm>
              <a:off x="2383" y="263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0" name="Line 20">
              <a:extLst>
                <a:ext uri="{FF2B5EF4-FFF2-40B4-BE49-F238E27FC236}">
                  <a16:creationId xmlns:a16="http://schemas.microsoft.com/office/drawing/2014/main" id="{7898AA6A-F725-4A6A-A558-F639FF10BC51}"/>
                </a:ext>
              </a:extLst>
            </p:cNvPr>
            <p:cNvSpPr>
              <a:spLocks noChangeShapeType="1"/>
            </p:cNvSpPr>
            <p:nvPr/>
          </p:nvSpPr>
          <p:spPr bwMode="auto">
            <a:xfrm>
              <a:off x="2863" y="263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1" name="Line 21">
              <a:extLst>
                <a:ext uri="{FF2B5EF4-FFF2-40B4-BE49-F238E27FC236}">
                  <a16:creationId xmlns:a16="http://schemas.microsoft.com/office/drawing/2014/main" id="{40EB4337-7A4B-4B4F-BB22-435E8151A651}"/>
                </a:ext>
              </a:extLst>
            </p:cNvPr>
            <p:cNvSpPr>
              <a:spLocks noChangeShapeType="1"/>
            </p:cNvSpPr>
            <p:nvPr/>
          </p:nvSpPr>
          <p:spPr bwMode="auto">
            <a:xfrm>
              <a:off x="3343" y="263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2" name="Line 22">
              <a:extLst>
                <a:ext uri="{FF2B5EF4-FFF2-40B4-BE49-F238E27FC236}">
                  <a16:creationId xmlns:a16="http://schemas.microsoft.com/office/drawing/2014/main" id="{22838203-F193-42DD-8659-40DDB927A56F}"/>
                </a:ext>
              </a:extLst>
            </p:cNvPr>
            <p:cNvSpPr>
              <a:spLocks noChangeShapeType="1"/>
            </p:cNvSpPr>
            <p:nvPr/>
          </p:nvSpPr>
          <p:spPr bwMode="auto">
            <a:xfrm>
              <a:off x="3823" y="263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3" name="Line 23">
              <a:extLst>
                <a:ext uri="{FF2B5EF4-FFF2-40B4-BE49-F238E27FC236}">
                  <a16:creationId xmlns:a16="http://schemas.microsoft.com/office/drawing/2014/main" id="{06DD5097-CA4D-48F6-AEEA-95525085D563}"/>
                </a:ext>
              </a:extLst>
            </p:cNvPr>
            <p:cNvSpPr>
              <a:spLocks noChangeShapeType="1"/>
            </p:cNvSpPr>
            <p:nvPr/>
          </p:nvSpPr>
          <p:spPr bwMode="auto">
            <a:xfrm>
              <a:off x="4303" y="263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4" name="Line 24">
              <a:extLst>
                <a:ext uri="{FF2B5EF4-FFF2-40B4-BE49-F238E27FC236}">
                  <a16:creationId xmlns:a16="http://schemas.microsoft.com/office/drawing/2014/main" id="{F148E6DE-8894-4AA3-89B9-975028EA42E5}"/>
                </a:ext>
              </a:extLst>
            </p:cNvPr>
            <p:cNvSpPr>
              <a:spLocks noChangeShapeType="1"/>
            </p:cNvSpPr>
            <p:nvPr/>
          </p:nvSpPr>
          <p:spPr bwMode="auto">
            <a:xfrm>
              <a:off x="911" y="3309"/>
              <a:ext cx="220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5" name="Line 25">
              <a:extLst>
                <a:ext uri="{FF2B5EF4-FFF2-40B4-BE49-F238E27FC236}">
                  <a16:creationId xmlns:a16="http://schemas.microsoft.com/office/drawing/2014/main" id="{F7A5F8D2-E53C-43FA-B860-912676F8DE4B}"/>
                </a:ext>
              </a:extLst>
            </p:cNvPr>
            <p:cNvSpPr>
              <a:spLocks noChangeShapeType="1"/>
            </p:cNvSpPr>
            <p:nvPr/>
          </p:nvSpPr>
          <p:spPr bwMode="auto">
            <a:xfrm flipV="1">
              <a:off x="3119" y="2829"/>
              <a:ext cx="0" cy="48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6" name="Line 26">
              <a:extLst>
                <a:ext uri="{FF2B5EF4-FFF2-40B4-BE49-F238E27FC236}">
                  <a16:creationId xmlns:a16="http://schemas.microsoft.com/office/drawing/2014/main" id="{E4976223-CC99-41AA-8C93-6F41CC5B6835}"/>
                </a:ext>
              </a:extLst>
            </p:cNvPr>
            <p:cNvSpPr>
              <a:spLocks noChangeShapeType="1"/>
            </p:cNvSpPr>
            <p:nvPr/>
          </p:nvSpPr>
          <p:spPr bwMode="auto">
            <a:xfrm flipH="1">
              <a:off x="1679" y="2829"/>
              <a:ext cx="0" cy="672"/>
            </a:xfrm>
            <a:prstGeom prst="line">
              <a:avLst/>
            </a:prstGeom>
            <a:noFill/>
            <a:ln w="28575">
              <a:solidFill>
                <a:srgbClr val="FF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7" name="Line 27">
              <a:extLst>
                <a:ext uri="{FF2B5EF4-FFF2-40B4-BE49-F238E27FC236}">
                  <a16:creationId xmlns:a16="http://schemas.microsoft.com/office/drawing/2014/main" id="{E97AAEA0-6068-467A-B96B-398FC2B91489}"/>
                </a:ext>
              </a:extLst>
            </p:cNvPr>
            <p:cNvSpPr>
              <a:spLocks noChangeShapeType="1"/>
            </p:cNvSpPr>
            <p:nvPr/>
          </p:nvSpPr>
          <p:spPr bwMode="auto">
            <a:xfrm flipH="1" flipV="1">
              <a:off x="2159" y="3213"/>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8" name="Line 28">
              <a:extLst>
                <a:ext uri="{FF2B5EF4-FFF2-40B4-BE49-F238E27FC236}">
                  <a16:creationId xmlns:a16="http://schemas.microsoft.com/office/drawing/2014/main" id="{A06E32D4-27AC-4BA0-9B03-532D3368D261}"/>
                </a:ext>
              </a:extLst>
            </p:cNvPr>
            <p:cNvSpPr>
              <a:spLocks noChangeShapeType="1"/>
            </p:cNvSpPr>
            <p:nvPr/>
          </p:nvSpPr>
          <p:spPr bwMode="auto">
            <a:xfrm flipV="1">
              <a:off x="2159" y="2829"/>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49" name="Line 29">
              <a:extLst>
                <a:ext uri="{FF2B5EF4-FFF2-40B4-BE49-F238E27FC236}">
                  <a16:creationId xmlns:a16="http://schemas.microsoft.com/office/drawing/2014/main" id="{DA77AD55-00F0-41AB-9424-C4377579FDBC}"/>
                </a:ext>
              </a:extLst>
            </p:cNvPr>
            <p:cNvSpPr>
              <a:spLocks noChangeShapeType="1"/>
            </p:cNvSpPr>
            <p:nvPr/>
          </p:nvSpPr>
          <p:spPr bwMode="auto">
            <a:xfrm>
              <a:off x="3023" y="3213"/>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50" name="Line 30">
              <a:extLst>
                <a:ext uri="{FF2B5EF4-FFF2-40B4-BE49-F238E27FC236}">
                  <a16:creationId xmlns:a16="http://schemas.microsoft.com/office/drawing/2014/main" id="{49673D0A-912E-43FD-A7B1-F0AEF0A73BAE}"/>
                </a:ext>
              </a:extLst>
            </p:cNvPr>
            <p:cNvSpPr>
              <a:spLocks noChangeShapeType="1"/>
            </p:cNvSpPr>
            <p:nvPr/>
          </p:nvSpPr>
          <p:spPr bwMode="auto">
            <a:xfrm flipV="1">
              <a:off x="4079" y="2829"/>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51" name="Line 31">
              <a:extLst>
                <a:ext uri="{FF2B5EF4-FFF2-40B4-BE49-F238E27FC236}">
                  <a16:creationId xmlns:a16="http://schemas.microsoft.com/office/drawing/2014/main" id="{EFB2784F-0FD4-42B0-AFCD-130D6C722BBF}"/>
                </a:ext>
              </a:extLst>
            </p:cNvPr>
            <p:cNvSpPr>
              <a:spLocks noChangeShapeType="1"/>
            </p:cNvSpPr>
            <p:nvPr/>
          </p:nvSpPr>
          <p:spPr bwMode="auto">
            <a:xfrm>
              <a:off x="2639" y="2829"/>
              <a:ext cx="0" cy="28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52" name="Line 32">
              <a:extLst>
                <a:ext uri="{FF2B5EF4-FFF2-40B4-BE49-F238E27FC236}">
                  <a16:creationId xmlns:a16="http://schemas.microsoft.com/office/drawing/2014/main" id="{7EE6CBE3-27DD-4010-98D2-ADF05C9BDD88}"/>
                </a:ext>
              </a:extLst>
            </p:cNvPr>
            <p:cNvSpPr>
              <a:spLocks noChangeShapeType="1"/>
            </p:cNvSpPr>
            <p:nvPr/>
          </p:nvSpPr>
          <p:spPr bwMode="auto">
            <a:xfrm>
              <a:off x="4559" y="2829"/>
              <a:ext cx="0" cy="28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53" name="Line 33">
              <a:extLst>
                <a:ext uri="{FF2B5EF4-FFF2-40B4-BE49-F238E27FC236}">
                  <a16:creationId xmlns:a16="http://schemas.microsoft.com/office/drawing/2014/main" id="{9067AB1C-EBEF-4EFF-9D08-9BEEF2C0B897}"/>
                </a:ext>
              </a:extLst>
            </p:cNvPr>
            <p:cNvSpPr>
              <a:spLocks noChangeShapeType="1"/>
            </p:cNvSpPr>
            <p:nvPr/>
          </p:nvSpPr>
          <p:spPr bwMode="auto">
            <a:xfrm>
              <a:off x="3935" y="3117"/>
              <a:ext cx="624"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54" name="Line 34">
              <a:extLst>
                <a:ext uri="{FF2B5EF4-FFF2-40B4-BE49-F238E27FC236}">
                  <a16:creationId xmlns:a16="http://schemas.microsoft.com/office/drawing/2014/main" id="{AC82C993-0B2A-481E-A1B0-2CAA30437C46}"/>
                </a:ext>
              </a:extLst>
            </p:cNvPr>
            <p:cNvSpPr>
              <a:spLocks noChangeShapeType="1"/>
            </p:cNvSpPr>
            <p:nvPr/>
          </p:nvSpPr>
          <p:spPr bwMode="auto">
            <a:xfrm flipH="1">
              <a:off x="3599" y="3309"/>
              <a:ext cx="1200"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55" name="Line 35">
              <a:extLst>
                <a:ext uri="{FF2B5EF4-FFF2-40B4-BE49-F238E27FC236}">
                  <a16:creationId xmlns:a16="http://schemas.microsoft.com/office/drawing/2014/main" id="{12EC55D0-F416-47D8-877C-B46478117355}"/>
                </a:ext>
              </a:extLst>
            </p:cNvPr>
            <p:cNvSpPr>
              <a:spLocks noChangeShapeType="1"/>
            </p:cNvSpPr>
            <p:nvPr/>
          </p:nvSpPr>
          <p:spPr bwMode="auto">
            <a:xfrm>
              <a:off x="3599" y="2829"/>
              <a:ext cx="0" cy="48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56" name="Line 36">
              <a:extLst>
                <a:ext uri="{FF2B5EF4-FFF2-40B4-BE49-F238E27FC236}">
                  <a16:creationId xmlns:a16="http://schemas.microsoft.com/office/drawing/2014/main" id="{33C49745-AEA1-484A-B91F-8C56C7C1CF1D}"/>
                </a:ext>
              </a:extLst>
            </p:cNvPr>
            <p:cNvSpPr>
              <a:spLocks noChangeShapeType="1"/>
            </p:cNvSpPr>
            <p:nvPr/>
          </p:nvSpPr>
          <p:spPr bwMode="auto">
            <a:xfrm>
              <a:off x="3743" y="3117"/>
              <a:ext cx="0" cy="384"/>
            </a:xfrm>
            <a:prstGeom prst="line">
              <a:avLst/>
            </a:prstGeom>
            <a:noFill/>
            <a:ln w="28575">
              <a:solidFill>
                <a:srgbClr val="CC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57" name="Text Box 37">
              <a:extLst>
                <a:ext uri="{FF2B5EF4-FFF2-40B4-BE49-F238E27FC236}">
                  <a16:creationId xmlns:a16="http://schemas.microsoft.com/office/drawing/2014/main" id="{3E3640C0-E700-4270-AD3F-B5357DDADA27}"/>
                </a:ext>
              </a:extLst>
            </p:cNvPr>
            <p:cNvSpPr txBox="1">
              <a:spLocks noChangeArrowheads="1"/>
            </p:cNvSpPr>
            <p:nvPr/>
          </p:nvSpPr>
          <p:spPr bwMode="auto">
            <a:xfrm>
              <a:off x="463" y="3502"/>
              <a:ext cx="6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A0, B0</a:t>
              </a:r>
              <a:endParaRPr kumimoji="1" lang="en-US" altLang="zh-CN" sz="2400">
                <a:ea typeface="宋体" panose="02010600030101010101" pitchFamily="2" charset="-122"/>
              </a:endParaRPr>
            </a:p>
          </p:txBody>
        </p:sp>
        <p:sp>
          <p:nvSpPr>
            <p:cNvPr id="670758" name="Text Box 38">
              <a:extLst>
                <a:ext uri="{FF2B5EF4-FFF2-40B4-BE49-F238E27FC236}">
                  <a16:creationId xmlns:a16="http://schemas.microsoft.com/office/drawing/2014/main" id="{2F13C365-AED2-4891-9F48-CF9153B5A918}"/>
                </a:ext>
              </a:extLst>
            </p:cNvPr>
            <p:cNvSpPr txBox="1">
              <a:spLocks noChangeArrowheads="1"/>
            </p:cNvSpPr>
            <p:nvPr/>
          </p:nvSpPr>
          <p:spPr bwMode="auto">
            <a:xfrm>
              <a:off x="1471" y="3502"/>
              <a:ext cx="688" cy="327"/>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A1, B1</a:t>
              </a:r>
              <a:endParaRPr kumimoji="1" lang="en-US" altLang="zh-CN" sz="2400">
                <a:ea typeface="宋体" panose="02010600030101010101" pitchFamily="2" charset="-122"/>
              </a:endParaRPr>
            </a:p>
          </p:txBody>
        </p:sp>
        <p:sp>
          <p:nvSpPr>
            <p:cNvPr id="670759" name="Line 39">
              <a:extLst>
                <a:ext uri="{FF2B5EF4-FFF2-40B4-BE49-F238E27FC236}">
                  <a16:creationId xmlns:a16="http://schemas.microsoft.com/office/drawing/2014/main" id="{751755BF-F6F1-4D67-8660-C761A2E87B67}"/>
                </a:ext>
              </a:extLst>
            </p:cNvPr>
            <p:cNvSpPr>
              <a:spLocks noChangeShapeType="1"/>
            </p:cNvSpPr>
            <p:nvPr/>
          </p:nvSpPr>
          <p:spPr bwMode="auto">
            <a:xfrm>
              <a:off x="2639" y="3117"/>
              <a:ext cx="1104"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60" name="Line 40">
              <a:extLst>
                <a:ext uri="{FF2B5EF4-FFF2-40B4-BE49-F238E27FC236}">
                  <a16:creationId xmlns:a16="http://schemas.microsoft.com/office/drawing/2014/main" id="{ACD94236-6B71-4988-A726-C589DE8C68D6}"/>
                </a:ext>
              </a:extLst>
            </p:cNvPr>
            <p:cNvSpPr>
              <a:spLocks noChangeShapeType="1"/>
            </p:cNvSpPr>
            <p:nvPr/>
          </p:nvSpPr>
          <p:spPr bwMode="auto">
            <a:xfrm>
              <a:off x="1199" y="2829"/>
              <a:ext cx="0" cy="38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61" name="Line 41">
              <a:extLst>
                <a:ext uri="{FF2B5EF4-FFF2-40B4-BE49-F238E27FC236}">
                  <a16:creationId xmlns:a16="http://schemas.microsoft.com/office/drawing/2014/main" id="{4C1F1360-9C2A-4678-8FB4-4DF16521E5AD}"/>
                </a:ext>
              </a:extLst>
            </p:cNvPr>
            <p:cNvSpPr>
              <a:spLocks noChangeShapeType="1"/>
            </p:cNvSpPr>
            <p:nvPr/>
          </p:nvSpPr>
          <p:spPr bwMode="auto">
            <a:xfrm flipH="1">
              <a:off x="719" y="3213"/>
              <a:ext cx="480"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62" name="Line 42">
              <a:extLst>
                <a:ext uri="{FF2B5EF4-FFF2-40B4-BE49-F238E27FC236}">
                  <a16:creationId xmlns:a16="http://schemas.microsoft.com/office/drawing/2014/main" id="{EA11F4EE-DE20-4EC9-9FCC-71E3B1090DFD}"/>
                </a:ext>
              </a:extLst>
            </p:cNvPr>
            <p:cNvSpPr>
              <a:spLocks noChangeShapeType="1"/>
            </p:cNvSpPr>
            <p:nvPr/>
          </p:nvSpPr>
          <p:spPr bwMode="auto">
            <a:xfrm>
              <a:off x="1871" y="2637"/>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63" name="Line 43">
              <a:extLst>
                <a:ext uri="{FF2B5EF4-FFF2-40B4-BE49-F238E27FC236}">
                  <a16:creationId xmlns:a16="http://schemas.microsoft.com/office/drawing/2014/main" id="{B20EF78B-65CD-4CB3-9B23-D0175C44744C}"/>
                </a:ext>
              </a:extLst>
            </p:cNvPr>
            <p:cNvSpPr>
              <a:spLocks noChangeShapeType="1"/>
            </p:cNvSpPr>
            <p:nvPr/>
          </p:nvSpPr>
          <p:spPr bwMode="auto">
            <a:xfrm flipH="1">
              <a:off x="4799" y="3309"/>
              <a:ext cx="0" cy="192"/>
            </a:xfrm>
            <a:prstGeom prst="line">
              <a:avLst/>
            </a:prstGeom>
            <a:noFill/>
            <a:ln w="28575">
              <a:solidFill>
                <a:srgbClr val="3366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64" name="Text Box 44">
              <a:extLst>
                <a:ext uri="{FF2B5EF4-FFF2-40B4-BE49-F238E27FC236}">
                  <a16:creationId xmlns:a16="http://schemas.microsoft.com/office/drawing/2014/main" id="{02C629EE-C382-401E-826A-F945F8FA5E23}"/>
                </a:ext>
              </a:extLst>
            </p:cNvPr>
            <p:cNvSpPr txBox="1">
              <a:spLocks noChangeArrowheads="1"/>
            </p:cNvSpPr>
            <p:nvPr/>
          </p:nvSpPr>
          <p:spPr bwMode="auto">
            <a:xfrm>
              <a:off x="2479" y="350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800" b="1">
                  <a:latin typeface="Arial Narrow" panose="020B0606020202030204" pitchFamily="34" charset="0"/>
                  <a:ea typeface="宋体" panose="02010600030101010101" pitchFamily="2" charset="-122"/>
                </a:rPr>
                <a:t>C2</a:t>
              </a:r>
              <a:endParaRPr kumimoji="1" lang="en-US" altLang="zh-CN" sz="2400">
                <a:ea typeface="宋体" panose="02010600030101010101" pitchFamily="2" charset="-122"/>
              </a:endParaRPr>
            </a:p>
          </p:txBody>
        </p:sp>
      </p:gr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D2CB6C3-2CEC-4A4C-B059-1B83CFC068E8}"/>
              </a:ext>
            </a:extLst>
          </p:cNvPr>
          <p:cNvSpPr>
            <a:spLocks noGrp="1"/>
          </p:cNvSpPr>
          <p:nvPr>
            <p:ph type="sldNum" sz="quarter" idx="11"/>
          </p:nvPr>
        </p:nvSpPr>
        <p:spPr/>
        <p:txBody>
          <a:bodyPr/>
          <a:lstStyle/>
          <a:p>
            <a:fld id="{0D7AD3B2-D9E6-4188-85AE-C9A1E5F2598C}" type="slidenum">
              <a:rPr lang="en-US" altLang="zh-CN"/>
              <a:pPr/>
              <a:t>211</a:t>
            </a:fld>
            <a:endParaRPr lang="en-US" altLang="zh-CN"/>
          </a:p>
        </p:txBody>
      </p:sp>
      <p:sp>
        <p:nvSpPr>
          <p:cNvPr id="671746" name="Rectangle 2">
            <a:extLst>
              <a:ext uri="{FF2B5EF4-FFF2-40B4-BE49-F238E27FC236}">
                <a16:creationId xmlns:a16="http://schemas.microsoft.com/office/drawing/2014/main" id="{995FEDBF-A92A-43E6-9004-F0C889376772}"/>
              </a:ext>
            </a:extLst>
          </p:cNvPr>
          <p:cNvSpPr>
            <a:spLocks noGrp="1" noChangeArrowheads="1"/>
          </p:cNvSpPr>
          <p:nvPr>
            <p:ph type="title"/>
          </p:nvPr>
        </p:nvSpPr>
        <p:spPr/>
        <p:txBody>
          <a:bodyPr/>
          <a:lstStyle/>
          <a:p>
            <a:pPr algn="just"/>
            <a:r>
              <a:rPr lang="en-US" altLang="zh-CN" sz="3000"/>
              <a:t>    </a:t>
            </a:r>
          </a:p>
        </p:txBody>
      </p:sp>
      <p:sp>
        <p:nvSpPr>
          <p:cNvPr id="671747" name="Rectangle 3">
            <a:extLst>
              <a:ext uri="{FF2B5EF4-FFF2-40B4-BE49-F238E27FC236}">
                <a16:creationId xmlns:a16="http://schemas.microsoft.com/office/drawing/2014/main" id="{28BCE696-7097-4454-BC1D-D5F27F80F990}"/>
              </a:ext>
            </a:extLst>
          </p:cNvPr>
          <p:cNvSpPr>
            <a:spLocks noGrp="1" noChangeArrowheads="1"/>
          </p:cNvSpPr>
          <p:nvPr>
            <p:ph type="body" idx="1"/>
          </p:nvPr>
        </p:nvSpPr>
        <p:spPr>
          <a:xfrm>
            <a:off x="457200" y="657225"/>
            <a:ext cx="8291513" cy="5867400"/>
          </a:xfrm>
        </p:spPr>
        <p:txBody>
          <a:bodyPr/>
          <a:lstStyle/>
          <a:p>
            <a:pPr>
              <a:spcBef>
                <a:spcPct val="10000"/>
              </a:spcBef>
              <a:buClr>
                <a:srgbClr val="800080"/>
              </a:buClr>
              <a:buSzPct val="50000"/>
            </a:pPr>
            <a:r>
              <a:rPr lang="zh-CN" altLang="en-US" sz="2900" b="1">
                <a:ea typeface="仿宋_GB2312" pitchFamily="49" charset="-122"/>
              </a:rPr>
              <a:t>使用目录</a:t>
            </a:r>
            <a:r>
              <a:rPr lang="zh-CN" altLang="en-US" sz="2900" b="1">
                <a:latin typeface="Times New Roman" panose="02020603050405020304" pitchFamily="18" charset="0"/>
                <a:ea typeface="仿宋_GB2312" pitchFamily="49" charset="-122"/>
              </a:rPr>
              <a:t>表来表示一棵二叉</a:t>
            </a:r>
            <a:r>
              <a:rPr lang="en-US" altLang="zh-CN" sz="2900" b="1">
                <a:latin typeface="Times New Roman" panose="02020603050405020304" pitchFamily="18" charset="0"/>
                <a:ea typeface="仿宋_GB2312" pitchFamily="49" charset="-122"/>
              </a:rPr>
              <a:t>Trie</a:t>
            </a:r>
            <a:r>
              <a:rPr lang="zh-CN" altLang="en-US" sz="2900" b="1">
                <a:latin typeface="Times New Roman" panose="02020603050405020304" pitchFamily="18" charset="0"/>
                <a:ea typeface="仿宋_GB2312" pitchFamily="49" charset="-122"/>
              </a:rPr>
              <a:t>树</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允许</a:t>
            </a:r>
            <a:r>
              <a:rPr lang="zh-CN" altLang="en-US" sz="2900" b="1">
                <a:ea typeface="仿宋_GB2312" pitchFamily="49" charset="-122"/>
              </a:rPr>
              <a:t>关键码序列动态地增长和收缩。</a:t>
            </a:r>
          </a:p>
          <a:p>
            <a:pPr>
              <a:spcBef>
                <a:spcPct val="10000"/>
              </a:spcBef>
              <a:buClr>
                <a:srgbClr val="800080"/>
              </a:buClr>
              <a:buSzPct val="50000"/>
            </a:pPr>
            <a:r>
              <a:rPr lang="zh-CN" altLang="en-US" sz="2900" b="1">
                <a:ea typeface="仿宋_GB2312" pitchFamily="49" charset="-122"/>
              </a:rPr>
              <a:t>这里假设操作系统能够有效地为人们提供页块</a:t>
            </a:r>
            <a:r>
              <a:rPr lang="en-US" altLang="zh-CN" sz="2900" b="1">
                <a:ea typeface="仿宋_GB2312" pitchFamily="49" charset="-122"/>
              </a:rPr>
              <a:t>,   </a:t>
            </a:r>
            <a:r>
              <a:rPr lang="zh-CN" altLang="en-US" sz="2900" b="1">
                <a:ea typeface="仿宋_GB2312" pitchFamily="49" charset="-122"/>
              </a:rPr>
              <a:t>并能够回收页块到可利用空间中去。</a:t>
            </a:r>
          </a:p>
          <a:p>
            <a:pPr>
              <a:spcBef>
                <a:spcPct val="10000"/>
              </a:spcBef>
              <a:buClr>
                <a:srgbClr val="800080"/>
              </a:buClr>
              <a:buSzPct val="50000"/>
            </a:pPr>
            <a:r>
              <a:rPr lang="zh-CN" altLang="en-US" sz="2900" b="1">
                <a:ea typeface="仿宋_GB2312" pitchFamily="49" charset="-122"/>
              </a:rPr>
              <a:t>访问一个页块的步骤为：</a:t>
            </a:r>
          </a:p>
          <a:p>
            <a:pPr lvl="1">
              <a:spcBef>
                <a:spcPct val="10000"/>
              </a:spcBef>
              <a:buClr>
                <a:srgbClr val="008000"/>
              </a:buClr>
              <a:buSzPct val="50000"/>
              <a:buFont typeface="Wingdings" panose="05000000000000000000" pitchFamily="2" charset="2"/>
              <a:buChar char="u"/>
            </a:pPr>
            <a:r>
              <a:rPr lang="zh-CN" altLang="en-US" sz="2900" b="1">
                <a:ea typeface="仿宋_GB2312" pitchFamily="49" charset="-122"/>
              </a:rPr>
              <a:t>利用散列函数找到目录项的地址；</a:t>
            </a:r>
          </a:p>
          <a:p>
            <a:pPr lvl="1">
              <a:spcBef>
                <a:spcPct val="10000"/>
              </a:spcBef>
              <a:buClr>
                <a:srgbClr val="008000"/>
              </a:buClr>
              <a:buSzPct val="50000"/>
              <a:buFont typeface="Wingdings" panose="05000000000000000000" pitchFamily="2" charset="2"/>
              <a:buChar char="u"/>
            </a:pPr>
            <a:r>
              <a:rPr lang="zh-CN" altLang="en-US" sz="2900" b="1">
                <a:ea typeface="仿宋_GB2312" pitchFamily="49" charset="-122"/>
              </a:rPr>
              <a:t>按此地址检索相关的页块。</a:t>
            </a:r>
          </a:p>
          <a:p>
            <a:pPr>
              <a:spcBef>
                <a:spcPct val="10000"/>
              </a:spcBef>
              <a:buClr>
                <a:srgbClr val="800080"/>
              </a:buClr>
              <a:buSzPct val="50000"/>
            </a:pPr>
            <a:r>
              <a:rPr lang="zh-CN" altLang="en-US" sz="2900" b="1">
                <a:ea typeface="仿宋_GB2312" pitchFamily="49" charset="-122"/>
              </a:rPr>
              <a:t>如果所有的关键码在各个页块中的分配不均衡</a:t>
            </a:r>
            <a:r>
              <a:rPr lang="en-US" altLang="zh-CN" sz="2900" b="1">
                <a:ea typeface="仿宋_GB2312" pitchFamily="49" charset="-122"/>
              </a:rPr>
              <a:t>, </a:t>
            </a:r>
            <a:r>
              <a:rPr lang="zh-CN" altLang="en-US" sz="2900" b="1">
                <a:ea typeface="仿宋_GB2312" pitchFamily="49" charset="-122"/>
              </a:rPr>
              <a:t>则目录表可能会增长得相当大</a:t>
            </a:r>
            <a:r>
              <a:rPr lang="en-US" altLang="zh-CN" sz="2900" b="1">
                <a:ea typeface="仿宋_GB2312" pitchFamily="49" charset="-122"/>
              </a:rPr>
              <a:t>, </a:t>
            </a:r>
            <a:r>
              <a:rPr lang="zh-CN" altLang="en-US" sz="2900" b="1">
                <a:ea typeface="仿宋_GB2312" pitchFamily="49" charset="-122"/>
              </a:rPr>
              <a:t>且多数指针指到同一个页块。为防止出现此种情况</a:t>
            </a:r>
            <a:r>
              <a:rPr lang="en-US" altLang="zh-CN" sz="2900" b="1">
                <a:ea typeface="仿宋_GB2312" pitchFamily="49" charset="-122"/>
              </a:rPr>
              <a:t>, </a:t>
            </a:r>
            <a:r>
              <a:rPr lang="zh-CN" altLang="en-US" sz="2900" b="1">
                <a:ea typeface="仿宋_GB2312" pitchFamily="49" charset="-122"/>
              </a:rPr>
              <a:t>使用一个均匀分布的散列函数得到一个随机地址，用它作为二进位下标。</a:t>
            </a:r>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BABDE2D-0451-42C7-B833-33FD213F9ECE}"/>
              </a:ext>
            </a:extLst>
          </p:cNvPr>
          <p:cNvSpPr>
            <a:spLocks noGrp="1"/>
          </p:cNvSpPr>
          <p:nvPr>
            <p:ph type="sldNum" sz="quarter" idx="11"/>
          </p:nvPr>
        </p:nvSpPr>
        <p:spPr/>
        <p:txBody>
          <a:bodyPr/>
          <a:lstStyle/>
          <a:p>
            <a:fld id="{2AE17C5E-6465-4B1A-A2AE-EE2A3F2CF375}" type="slidenum">
              <a:rPr lang="en-US" altLang="zh-CN"/>
              <a:pPr/>
              <a:t>212</a:t>
            </a:fld>
            <a:endParaRPr lang="en-US" altLang="zh-CN"/>
          </a:p>
        </p:txBody>
      </p:sp>
      <p:sp>
        <p:nvSpPr>
          <p:cNvPr id="672770" name="Rectangle 2">
            <a:extLst>
              <a:ext uri="{FF2B5EF4-FFF2-40B4-BE49-F238E27FC236}">
                <a16:creationId xmlns:a16="http://schemas.microsoft.com/office/drawing/2014/main" id="{8121E1D2-8A41-42D0-AE37-4BB3AD0F8D3B}"/>
              </a:ext>
            </a:extLst>
          </p:cNvPr>
          <p:cNvSpPr>
            <a:spLocks noGrp="1" noChangeArrowheads="1"/>
          </p:cNvSpPr>
          <p:nvPr>
            <p:ph type="body" idx="1"/>
          </p:nvPr>
        </p:nvSpPr>
        <p:spPr>
          <a:xfrm>
            <a:off x="468313" y="620713"/>
            <a:ext cx="8153400" cy="6096000"/>
          </a:xfrm>
        </p:spPr>
        <p:txBody>
          <a:bodyPr/>
          <a:lstStyle/>
          <a:p>
            <a:pPr>
              <a:spcBef>
                <a:spcPct val="10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可扩充散列结构由一组页块和一个目录表构成。每一个页块包括的信息有</a:t>
            </a:r>
          </a:p>
          <a:p>
            <a:pPr lvl="1">
              <a:spcBef>
                <a:spcPct val="10000"/>
              </a:spcBef>
              <a:buClr>
                <a:srgbClr val="00800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该页块的局部深度</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PgDepth</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它指明该页块中存放的记录的二进位地址的低位部分有多少位是相同的；</a:t>
            </a:r>
          </a:p>
          <a:p>
            <a:pPr lvl="1">
              <a:spcBef>
                <a:spcPct val="10000"/>
              </a:spcBef>
              <a:buClr>
                <a:srgbClr val="00800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该页块关键码个数</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Count</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和存放关键码的数组</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Names</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。页块都存储在文件中。</a:t>
            </a:r>
          </a:p>
          <a:p>
            <a:pPr>
              <a:spcBef>
                <a:spcPct val="10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目录表由目录项组成。每个目录项是一个指示某一页块的地址的指针。一般用一个数组</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Directory</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来存放它们，其下标范围从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0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到 </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MaxDir</a:t>
            </a:r>
            <a:r>
              <a:rPr lang="en-US" altLang="zh-CN" sz="3000">
                <a:solidFill>
                  <a:schemeClr val="tx2"/>
                </a:solidFill>
                <a:effectLst>
                  <a:outerShdw blurRad="38100" dist="38100" dir="2700000" algn="tl">
                    <a:srgbClr val="C0C0C0"/>
                  </a:outerShdw>
                </a:effectLst>
                <a:latin typeface="Courier New" panose="02070309020205020404" pitchFamily="49" charset="0"/>
                <a:ea typeface="楷体_GB2312" panose="02010609030101010101" pitchFamily="49" charset="-122"/>
              </a:rPr>
              <a:t>-</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1</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。目录表深度为</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DicDepth</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它指明为区分各个页块所需的二进位数</a:t>
            </a:r>
            <a:r>
              <a:rPr lang="zh-CN" altLang="en-US" sz="3000">
                <a:latin typeface="Times New Roman" panose="02020603050405020304" pitchFamily="18" charset="0"/>
              </a:rPr>
              <a:t>。</a:t>
            </a:r>
            <a:endParaRPr lang="zh-CN" altLang="en-US" sz="3000" b="1">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灯片编号占位符 4">
            <a:extLst>
              <a:ext uri="{FF2B5EF4-FFF2-40B4-BE49-F238E27FC236}">
                <a16:creationId xmlns:a16="http://schemas.microsoft.com/office/drawing/2014/main" id="{637C4354-FC2A-4572-9F37-091ED3BA61C9}"/>
              </a:ext>
            </a:extLst>
          </p:cNvPr>
          <p:cNvSpPr>
            <a:spLocks noGrp="1"/>
          </p:cNvSpPr>
          <p:nvPr>
            <p:ph type="sldNum" sz="quarter" idx="11"/>
          </p:nvPr>
        </p:nvSpPr>
        <p:spPr/>
        <p:txBody>
          <a:bodyPr/>
          <a:lstStyle/>
          <a:p>
            <a:fld id="{CC53DEDA-647A-48D4-9C42-FE327E4F8B42}" type="slidenum">
              <a:rPr lang="en-US" altLang="zh-CN"/>
              <a:pPr/>
              <a:t>213</a:t>
            </a:fld>
            <a:endParaRPr lang="en-US" altLang="zh-CN"/>
          </a:p>
        </p:txBody>
      </p:sp>
      <p:grpSp>
        <p:nvGrpSpPr>
          <p:cNvPr id="673870" name="Group 78">
            <a:extLst>
              <a:ext uri="{FF2B5EF4-FFF2-40B4-BE49-F238E27FC236}">
                <a16:creationId xmlns:a16="http://schemas.microsoft.com/office/drawing/2014/main" id="{940236BC-8E08-4184-9C2C-AE3B6446084E}"/>
              </a:ext>
            </a:extLst>
          </p:cNvPr>
          <p:cNvGrpSpPr>
            <a:grpSpLocks/>
          </p:cNvGrpSpPr>
          <p:nvPr/>
        </p:nvGrpSpPr>
        <p:grpSpPr bwMode="auto">
          <a:xfrm>
            <a:off x="384175" y="547688"/>
            <a:ext cx="8291513" cy="5761037"/>
            <a:chOff x="242" y="345"/>
            <a:chExt cx="5223" cy="3629"/>
          </a:xfrm>
        </p:grpSpPr>
        <p:sp>
          <p:nvSpPr>
            <p:cNvPr id="673794" name="AutoShape 2" descr="新闻纸">
              <a:extLst>
                <a:ext uri="{FF2B5EF4-FFF2-40B4-BE49-F238E27FC236}">
                  <a16:creationId xmlns:a16="http://schemas.microsoft.com/office/drawing/2014/main" id="{4D300192-EBA4-493B-A4C1-99D2B71F681B}"/>
                </a:ext>
              </a:extLst>
            </p:cNvPr>
            <p:cNvSpPr>
              <a:spLocks noChangeArrowheads="1"/>
            </p:cNvSpPr>
            <p:nvPr/>
          </p:nvSpPr>
          <p:spPr bwMode="auto">
            <a:xfrm>
              <a:off x="3844" y="479"/>
              <a:ext cx="1392" cy="602"/>
            </a:xfrm>
            <a:prstGeom prst="wedgeRoundRectCallout">
              <a:avLst>
                <a:gd name="adj1" fmla="val -162574"/>
                <a:gd name="adj2" fmla="val 79403"/>
                <a:gd name="adj3" fmla="val 16667"/>
              </a:avLst>
            </a:prstGeom>
            <a:blipFill dpi="0" rotWithShape="0">
              <a:blip r:embed="rId2"/>
              <a:srcRect/>
              <a:tile tx="0" ty="0" sx="100000" sy="100000" flip="none" algn="tl"/>
            </a:blip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a:t>插入</a:t>
              </a:r>
              <a:r>
                <a:rPr kumimoji="1" lang="en-US" altLang="zh-CN" sz="2400" b="1"/>
                <a:t>C5,</a:t>
              </a:r>
              <a:r>
                <a:rPr kumimoji="1" lang="zh-CN" altLang="en-US" sz="2400" b="1"/>
                <a:t>分裂</a:t>
              </a:r>
              <a:r>
                <a:rPr kumimoji="1" lang="en-US" altLang="zh-CN" sz="2400" b="1"/>
                <a:t>01</a:t>
              </a:r>
            </a:p>
            <a:p>
              <a:r>
                <a:rPr kumimoji="1" lang="zh-CN" altLang="en-US" sz="2400" b="1"/>
                <a:t>页</a:t>
              </a:r>
              <a:r>
                <a:rPr kumimoji="1" lang="en-US" altLang="zh-CN" sz="2400" b="1"/>
                <a:t>, </a:t>
              </a:r>
              <a:r>
                <a:rPr kumimoji="1" lang="zh-CN" altLang="en-US" sz="2400" b="1"/>
                <a:t>目录扩一倍</a:t>
              </a:r>
            </a:p>
          </p:txBody>
        </p:sp>
        <p:sp>
          <p:nvSpPr>
            <p:cNvPr id="673795" name="Line 3">
              <a:extLst>
                <a:ext uri="{FF2B5EF4-FFF2-40B4-BE49-F238E27FC236}">
                  <a16:creationId xmlns:a16="http://schemas.microsoft.com/office/drawing/2014/main" id="{8B9AD6AF-62BF-43A9-AEAE-B7DCD13C48B0}"/>
                </a:ext>
              </a:extLst>
            </p:cNvPr>
            <p:cNvSpPr>
              <a:spLocks noChangeShapeType="1"/>
            </p:cNvSpPr>
            <p:nvPr/>
          </p:nvSpPr>
          <p:spPr bwMode="auto">
            <a:xfrm flipH="1">
              <a:off x="2020" y="1113"/>
              <a:ext cx="0" cy="240"/>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796" name="Line 4">
              <a:extLst>
                <a:ext uri="{FF2B5EF4-FFF2-40B4-BE49-F238E27FC236}">
                  <a16:creationId xmlns:a16="http://schemas.microsoft.com/office/drawing/2014/main" id="{23DFEFEB-7D6F-44B1-BCA3-4817C2D1FCA2}"/>
                </a:ext>
              </a:extLst>
            </p:cNvPr>
            <p:cNvSpPr>
              <a:spLocks noChangeShapeType="1"/>
            </p:cNvSpPr>
            <p:nvPr/>
          </p:nvSpPr>
          <p:spPr bwMode="auto">
            <a:xfrm>
              <a:off x="1012" y="1113"/>
              <a:ext cx="0" cy="24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797" name="Line 5">
              <a:extLst>
                <a:ext uri="{FF2B5EF4-FFF2-40B4-BE49-F238E27FC236}">
                  <a16:creationId xmlns:a16="http://schemas.microsoft.com/office/drawing/2014/main" id="{284C9159-8073-4521-9C92-B7315633B950}"/>
                </a:ext>
              </a:extLst>
            </p:cNvPr>
            <p:cNvSpPr>
              <a:spLocks noChangeShapeType="1"/>
            </p:cNvSpPr>
            <p:nvPr/>
          </p:nvSpPr>
          <p:spPr bwMode="auto">
            <a:xfrm>
              <a:off x="3028" y="1113"/>
              <a:ext cx="0" cy="24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798" name="Line 6">
              <a:extLst>
                <a:ext uri="{FF2B5EF4-FFF2-40B4-BE49-F238E27FC236}">
                  <a16:creationId xmlns:a16="http://schemas.microsoft.com/office/drawing/2014/main" id="{4BB235AA-CD0D-4E02-AE2A-8670F92A5F3E}"/>
                </a:ext>
              </a:extLst>
            </p:cNvPr>
            <p:cNvSpPr>
              <a:spLocks noChangeShapeType="1"/>
            </p:cNvSpPr>
            <p:nvPr/>
          </p:nvSpPr>
          <p:spPr bwMode="auto">
            <a:xfrm>
              <a:off x="3988" y="1113"/>
              <a:ext cx="0" cy="24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799" name="Rectangle 7">
              <a:extLst>
                <a:ext uri="{FF2B5EF4-FFF2-40B4-BE49-F238E27FC236}">
                  <a16:creationId xmlns:a16="http://schemas.microsoft.com/office/drawing/2014/main" id="{A3DB4D25-558E-490E-B7B8-EEB58D3CF42B}"/>
                </a:ext>
              </a:extLst>
            </p:cNvPr>
            <p:cNvSpPr>
              <a:spLocks noChangeArrowheads="1"/>
            </p:cNvSpPr>
            <p:nvPr/>
          </p:nvSpPr>
          <p:spPr bwMode="auto">
            <a:xfrm>
              <a:off x="772" y="1343"/>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00" name="Text Box 8">
              <a:extLst>
                <a:ext uri="{FF2B5EF4-FFF2-40B4-BE49-F238E27FC236}">
                  <a16:creationId xmlns:a16="http://schemas.microsoft.com/office/drawing/2014/main" id="{82EADA6D-C0C8-4707-B443-323CB69B6C7B}"/>
                </a:ext>
              </a:extLst>
            </p:cNvPr>
            <p:cNvSpPr txBox="1">
              <a:spLocks noChangeArrowheads="1"/>
            </p:cNvSpPr>
            <p:nvPr/>
          </p:nvSpPr>
          <p:spPr bwMode="auto">
            <a:xfrm>
              <a:off x="804" y="1356"/>
              <a:ext cx="6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A0, B0</a:t>
              </a:r>
              <a:endParaRPr kumimoji="1" lang="en-US" altLang="zh-CN" sz="2600">
                <a:ea typeface="宋体" panose="02010600030101010101" pitchFamily="2" charset="-122"/>
              </a:endParaRPr>
            </a:p>
          </p:txBody>
        </p:sp>
        <p:sp>
          <p:nvSpPr>
            <p:cNvPr id="673801" name="Rectangle 9">
              <a:extLst>
                <a:ext uri="{FF2B5EF4-FFF2-40B4-BE49-F238E27FC236}">
                  <a16:creationId xmlns:a16="http://schemas.microsoft.com/office/drawing/2014/main" id="{F2523AB6-8E5D-4F91-B40F-B685B06FA96B}"/>
                </a:ext>
              </a:extLst>
            </p:cNvPr>
            <p:cNvSpPr>
              <a:spLocks noChangeArrowheads="1"/>
            </p:cNvSpPr>
            <p:nvPr/>
          </p:nvSpPr>
          <p:spPr bwMode="auto">
            <a:xfrm>
              <a:off x="2788" y="1347"/>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02" name="Text Box 10">
              <a:extLst>
                <a:ext uri="{FF2B5EF4-FFF2-40B4-BE49-F238E27FC236}">
                  <a16:creationId xmlns:a16="http://schemas.microsoft.com/office/drawing/2014/main" id="{779745A0-F144-411B-AFAD-D4AE2B03557C}"/>
                </a:ext>
              </a:extLst>
            </p:cNvPr>
            <p:cNvSpPr txBox="1">
              <a:spLocks noChangeArrowheads="1"/>
            </p:cNvSpPr>
            <p:nvPr/>
          </p:nvSpPr>
          <p:spPr bwMode="auto">
            <a:xfrm>
              <a:off x="2820" y="1360"/>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C2</a:t>
              </a:r>
              <a:endParaRPr kumimoji="1" lang="en-US" altLang="zh-CN" sz="2600">
                <a:ea typeface="宋体" panose="02010600030101010101" pitchFamily="2" charset="-122"/>
              </a:endParaRPr>
            </a:p>
          </p:txBody>
        </p:sp>
        <p:sp>
          <p:nvSpPr>
            <p:cNvPr id="673803" name="Rectangle 11">
              <a:extLst>
                <a:ext uri="{FF2B5EF4-FFF2-40B4-BE49-F238E27FC236}">
                  <a16:creationId xmlns:a16="http://schemas.microsoft.com/office/drawing/2014/main" id="{4322CB28-7380-495F-B28B-D7B3085E9524}"/>
                </a:ext>
              </a:extLst>
            </p:cNvPr>
            <p:cNvSpPr>
              <a:spLocks noChangeArrowheads="1"/>
            </p:cNvSpPr>
            <p:nvPr/>
          </p:nvSpPr>
          <p:spPr bwMode="auto">
            <a:xfrm>
              <a:off x="1780" y="1343"/>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04" name="Text Box 12">
              <a:extLst>
                <a:ext uri="{FF2B5EF4-FFF2-40B4-BE49-F238E27FC236}">
                  <a16:creationId xmlns:a16="http://schemas.microsoft.com/office/drawing/2014/main" id="{D36C831D-1714-45E9-9FC9-169272BF9DDC}"/>
                </a:ext>
              </a:extLst>
            </p:cNvPr>
            <p:cNvSpPr txBox="1">
              <a:spLocks noChangeArrowheads="1"/>
            </p:cNvSpPr>
            <p:nvPr/>
          </p:nvSpPr>
          <p:spPr bwMode="auto">
            <a:xfrm>
              <a:off x="1812" y="1356"/>
              <a:ext cx="646" cy="30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A1, B1</a:t>
              </a:r>
              <a:endParaRPr kumimoji="1" lang="en-US" altLang="zh-CN" sz="2600">
                <a:ea typeface="宋体" panose="02010600030101010101" pitchFamily="2" charset="-122"/>
              </a:endParaRPr>
            </a:p>
          </p:txBody>
        </p:sp>
        <p:sp>
          <p:nvSpPr>
            <p:cNvPr id="673805" name="Rectangle 13">
              <a:extLst>
                <a:ext uri="{FF2B5EF4-FFF2-40B4-BE49-F238E27FC236}">
                  <a16:creationId xmlns:a16="http://schemas.microsoft.com/office/drawing/2014/main" id="{AF9322D2-981C-4C8E-A88C-D4EEADF21AEF}"/>
                </a:ext>
              </a:extLst>
            </p:cNvPr>
            <p:cNvSpPr>
              <a:spLocks noChangeArrowheads="1"/>
            </p:cNvSpPr>
            <p:nvPr/>
          </p:nvSpPr>
          <p:spPr bwMode="auto">
            <a:xfrm>
              <a:off x="3796" y="1348"/>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07" name="Rectangle 15">
              <a:extLst>
                <a:ext uri="{FF2B5EF4-FFF2-40B4-BE49-F238E27FC236}">
                  <a16:creationId xmlns:a16="http://schemas.microsoft.com/office/drawing/2014/main" id="{AE2C5A7E-3E3D-42B8-BF5E-7403EBF20DF5}"/>
                </a:ext>
              </a:extLst>
            </p:cNvPr>
            <p:cNvSpPr>
              <a:spLocks noChangeArrowheads="1"/>
            </p:cNvSpPr>
            <p:nvPr/>
          </p:nvSpPr>
          <p:spPr bwMode="auto">
            <a:xfrm>
              <a:off x="1684" y="633"/>
              <a:ext cx="1936" cy="33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08" name="Text Box 16">
              <a:extLst>
                <a:ext uri="{FF2B5EF4-FFF2-40B4-BE49-F238E27FC236}">
                  <a16:creationId xmlns:a16="http://schemas.microsoft.com/office/drawing/2014/main" id="{A0205D2C-438D-4EF9-B15D-4D6A0DCD6D87}"/>
                </a:ext>
              </a:extLst>
            </p:cNvPr>
            <p:cNvSpPr txBox="1">
              <a:spLocks noChangeArrowheads="1"/>
            </p:cNvSpPr>
            <p:nvPr/>
          </p:nvSpPr>
          <p:spPr bwMode="auto">
            <a:xfrm>
              <a:off x="1736" y="345"/>
              <a:ext cx="1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00    01    10     11</a:t>
              </a:r>
              <a:r>
                <a:rPr kumimoji="1" lang="en-US" altLang="zh-CN" sz="2400">
                  <a:ea typeface="宋体" panose="02010600030101010101" pitchFamily="2" charset="-122"/>
                </a:rPr>
                <a:t> </a:t>
              </a:r>
            </a:p>
          </p:txBody>
        </p:sp>
        <p:sp>
          <p:nvSpPr>
            <p:cNvPr id="673809" name="Line 17">
              <a:extLst>
                <a:ext uri="{FF2B5EF4-FFF2-40B4-BE49-F238E27FC236}">
                  <a16:creationId xmlns:a16="http://schemas.microsoft.com/office/drawing/2014/main" id="{EA4AEF23-488C-43C7-869F-734FEF9A7D31}"/>
                </a:ext>
              </a:extLst>
            </p:cNvPr>
            <p:cNvSpPr>
              <a:spLocks noChangeShapeType="1"/>
            </p:cNvSpPr>
            <p:nvPr/>
          </p:nvSpPr>
          <p:spPr bwMode="auto">
            <a:xfrm>
              <a:off x="2164" y="633"/>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0" name="Line 18">
              <a:extLst>
                <a:ext uri="{FF2B5EF4-FFF2-40B4-BE49-F238E27FC236}">
                  <a16:creationId xmlns:a16="http://schemas.microsoft.com/office/drawing/2014/main" id="{B8B0EAFD-1EF4-428E-A73F-629557B216EA}"/>
                </a:ext>
              </a:extLst>
            </p:cNvPr>
            <p:cNvSpPr>
              <a:spLocks noChangeShapeType="1"/>
            </p:cNvSpPr>
            <p:nvPr/>
          </p:nvSpPr>
          <p:spPr bwMode="auto">
            <a:xfrm>
              <a:off x="2644" y="633"/>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1" name="Line 19">
              <a:extLst>
                <a:ext uri="{FF2B5EF4-FFF2-40B4-BE49-F238E27FC236}">
                  <a16:creationId xmlns:a16="http://schemas.microsoft.com/office/drawing/2014/main" id="{91AAD1A6-3DC9-4161-8457-8018984DF2AE}"/>
                </a:ext>
              </a:extLst>
            </p:cNvPr>
            <p:cNvSpPr>
              <a:spLocks noChangeShapeType="1"/>
            </p:cNvSpPr>
            <p:nvPr/>
          </p:nvSpPr>
          <p:spPr bwMode="auto">
            <a:xfrm>
              <a:off x="3124" y="633"/>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2" name="Line 20">
              <a:extLst>
                <a:ext uri="{FF2B5EF4-FFF2-40B4-BE49-F238E27FC236}">
                  <a16:creationId xmlns:a16="http://schemas.microsoft.com/office/drawing/2014/main" id="{47DE59CF-F8F6-4896-B22C-98D27A3E8078}"/>
                </a:ext>
              </a:extLst>
            </p:cNvPr>
            <p:cNvSpPr>
              <a:spLocks noChangeShapeType="1"/>
            </p:cNvSpPr>
            <p:nvPr/>
          </p:nvSpPr>
          <p:spPr bwMode="auto">
            <a:xfrm>
              <a:off x="3364" y="777"/>
              <a:ext cx="0" cy="336"/>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3" name="Line 21">
              <a:extLst>
                <a:ext uri="{FF2B5EF4-FFF2-40B4-BE49-F238E27FC236}">
                  <a16:creationId xmlns:a16="http://schemas.microsoft.com/office/drawing/2014/main" id="{257E3911-78B9-4252-A70A-CFA9978267B2}"/>
                </a:ext>
              </a:extLst>
            </p:cNvPr>
            <p:cNvSpPr>
              <a:spLocks noChangeShapeType="1"/>
            </p:cNvSpPr>
            <p:nvPr/>
          </p:nvSpPr>
          <p:spPr bwMode="auto">
            <a:xfrm>
              <a:off x="3364" y="1113"/>
              <a:ext cx="624"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4" name="Line 22">
              <a:extLst>
                <a:ext uri="{FF2B5EF4-FFF2-40B4-BE49-F238E27FC236}">
                  <a16:creationId xmlns:a16="http://schemas.microsoft.com/office/drawing/2014/main" id="{ADA0C407-C72E-4E3D-B242-683C9271BAC3}"/>
                </a:ext>
              </a:extLst>
            </p:cNvPr>
            <p:cNvSpPr>
              <a:spLocks noChangeShapeType="1"/>
            </p:cNvSpPr>
            <p:nvPr/>
          </p:nvSpPr>
          <p:spPr bwMode="auto">
            <a:xfrm>
              <a:off x="2404" y="777"/>
              <a:ext cx="0" cy="336"/>
            </a:xfrm>
            <a:prstGeom prst="line">
              <a:avLst/>
            </a:prstGeom>
            <a:noFill/>
            <a:ln w="2857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5" name="Line 23">
              <a:extLst>
                <a:ext uri="{FF2B5EF4-FFF2-40B4-BE49-F238E27FC236}">
                  <a16:creationId xmlns:a16="http://schemas.microsoft.com/office/drawing/2014/main" id="{6708C029-EA11-4811-A2DB-322BCF70BA75}"/>
                </a:ext>
              </a:extLst>
            </p:cNvPr>
            <p:cNvSpPr>
              <a:spLocks noChangeShapeType="1"/>
            </p:cNvSpPr>
            <p:nvPr/>
          </p:nvSpPr>
          <p:spPr bwMode="auto">
            <a:xfrm>
              <a:off x="2020" y="1113"/>
              <a:ext cx="384" cy="0"/>
            </a:xfrm>
            <a:prstGeom prst="line">
              <a:avLst/>
            </a:prstGeom>
            <a:noFill/>
            <a:ln w="2857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6" name="Line 24">
              <a:extLst>
                <a:ext uri="{FF2B5EF4-FFF2-40B4-BE49-F238E27FC236}">
                  <a16:creationId xmlns:a16="http://schemas.microsoft.com/office/drawing/2014/main" id="{4FA25872-F733-47AE-8AFC-AC04567A95F6}"/>
                </a:ext>
              </a:extLst>
            </p:cNvPr>
            <p:cNvSpPr>
              <a:spLocks noChangeShapeType="1"/>
            </p:cNvSpPr>
            <p:nvPr/>
          </p:nvSpPr>
          <p:spPr bwMode="auto">
            <a:xfrm>
              <a:off x="1012" y="1113"/>
              <a:ext cx="91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7" name="Line 25">
              <a:extLst>
                <a:ext uri="{FF2B5EF4-FFF2-40B4-BE49-F238E27FC236}">
                  <a16:creationId xmlns:a16="http://schemas.microsoft.com/office/drawing/2014/main" id="{D7AE8EED-FF24-48B2-BE4E-90D7BCFD909E}"/>
                </a:ext>
              </a:extLst>
            </p:cNvPr>
            <p:cNvSpPr>
              <a:spLocks noChangeShapeType="1"/>
            </p:cNvSpPr>
            <p:nvPr/>
          </p:nvSpPr>
          <p:spPr bwMode="auto">
            <a:xfrm flipV="1">
              <a:off x="1924" y="777"/>
              <a:ext cx="0"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8" name="Line 26">
              <a:extLst>
                <a:ext uri="{FF2B5EF4-FFF2-40B4-BE49-F238E27FC236}">
                  <a16:creationId xmlns:a16="http://schemas.microsoft.com/office/drawing/2014/main" id="{D5C97D19-0913-485F-94C2-06F5B9CC329B}"/>
                </a:ext>
              </a:extLst>
            </p:cNvPr>
            <p:cNvSpPr>
              <a:spLocks noChangeShapeType="1"/>
            </p:cNvSpPr>
            <p:nvPr/>
          </p:nvSpPr>
          <p:spPr bwMode="auto">
            <a:xfrm>
              <a:off x="2884" y="777"/>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19" name="Line 27">
              <a:extLst>
                <a:ext uri="{FF2B5EF4-FFF2-40B4-BE49-F238E27FC236}">
                  <a16:creationId xmlns:a16="http://schemas.microsoft.com/office/drawing/2014/main" id="{EEFF9A53-0A3B-48D5-B756-9071656F7DA1}"/>
                </a:ext>
              </a:extLst>
            </p:cNvPr>
            <p:cNvSpPr>
              <a:spLocks noChangeShapeType="1"/>
            </p:cNvSpPr>
            <p:nvPr/>
          </p:nvSpPr>
          <p:spPr bwMode="auto">
            <a:xfrm>
              <a:off x="2884" y="1113"/>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20" name="Text Box 28">
              <a:extLst>
                <a:ext uri="{FF2B5EF4-FFF2-40B4-BE49-F238E27FC236}">
                  <a16:creationId xmlns:a16="http://schemas.microsoft.com/office/drawing/2014/main" id="{D979AF98-89FA-4F73-B220-9D8A900AE344}"/>
                </a:ext>
              </a:extLst>
            </p:cNvPr>
            <p:cNvSpPr txBox="1">
              <a:spLocks noChangeArrowheads="1"/>
            </p:cNvSpPr>
            <p:nvPr/>
          </p:nvSpPr>
          <p:spPr bwMode="auto">
            <a:xfrm>
              <a:off x="282" y="594"/>
              <a:ext cx="1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DirDepth=2</a:t>
              </a:r>
              <a:endParaRPr kumimoji="1" lang="en-US" altLang="zh-CN" sz="2400">
                <a:ea typeface="宋体" panose="02010600030101010101" pitchFamily="2" charset="-122"/>
              </a:endParaRPr>
            </a:p>
          </p:txBody>
        </p:sp>
        <p:sp>
          <p:nvSpPr>
            <p:cNvPr id="673821" name="Text Box 29">
              <a:extLst>
                <a:ext uri="{FF2B5EF4-FFF2-40B4-BE49-F238E27FC236}">
                  <a16:creationId xmlns:a16="http://schemas.microsoft.com/office/drawing/2014/main" id="{F3F8475E-9AA6-4A87-9438-9BA321DD32DB}"/>
                </a:ext>
              </a:extLst>
            </p:cNvPr>
            <p:cNvSpPr txBox="1">
              <a:spLocks noChangeArrowheads="1"/>
            </p:cNvSpPr>
            <p:nvPr/>
          </p:nvSpPr>
          <p:spPr bwMode="auto">
            <a:xfrm>
              <a:off x="633" y="1710"/>
              <a:ext cx="428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kumimoji="1" lang="en-US" altLang="zh-CN" sz="2400" b="1">
                  <a:solidFill>
                    <a:schemeClr val="tx2"/>
                  </a:solidFill>
                  <a:ea typeface="宋体" panose="02010600030101010101" pitchFamily="2" charset="-122"/>
                </a:rPr>
                <a:t>PgDepth</a:t>
              </a:r>
              <a:r>
                <a:rPr kumimoji="1" lang="en-US" altLang="zh-CN" sz="2400" b="1">
                  <a:solidFill>
                    <a:schemeClr val="tx2"/>
                  </a:solidFill>
                </a:rPr>
                <a:t>=2</a:t>
              </a:r>
              <a:r>
                <a:rPr kumimoji="1" lang="en-US" altLang="zh-CN" sz="2400" b="1">
                  <a:solidFill>
                    <a:schemeClr val="tx2"/>
                  </a:solidFill>
                  <a:ea typeface="宋体" panose="02010600030101010101" pitchFamily="2" charset="-122"/>
                </a:rPr>
                <a:t> PgDepth </a:t>
              </a:r>
              <a:r>
                <a:rPr kumimoji="1" lang="en-US" altLang="zh-CN" sz="2400" b="1">
                  <a:solidFill>
                    <a:schemeClr val="tx2"/>
                  </a:solidFill>
                </a:rPr>
                <a:t>=2</a:t>
              </a:r>
              <a:r>
                <a:rPr kumimoji="1" lang="en-US" altLang="zh-CN" sz="2400" b="1">
                  <a:solidFill>
                    <a:schemeClr val="tx2"/>
                  </a:solidFill>
                  <a:ea typeface="宋体" panose="02010600030101010101" pitchFamily="2" charset="-122"/>
                </a:rPr>
                <a:t> PgDepth=2    PgDepth=2 </a:t>
              </a:r>
            </a:p>
          </p:txBody>
        </p:sp>
        <p:sp>
          <p:nvSpPr>
            <p:cNvPr id="673822" name="Line 30">
              <a:extLst>
                <a:ext uri="{FF2B5EF4-FFF2-40B4-BE49-F238E27FC236}">
                  <a16:creationId xmlns:a16="http://schemas.microsoft.com/office/drawing/2014/main" id="{3B3FDC77-61B7-4BCE-A131-44C71DE7A23D}"/>
                </a:ext>
              </a:extLst>
            </p:cNvPr>
            <p:cNvSpPr>
              <a:spLocks noChangeShapeType="1"/>
            </p:cNvSpPr>
            <p:nvPr/>
          </p:nvSpPr>
          <p:spPr bwMode="auto">
            <a:xfrm flipH="1">
              <a:off x="932" y="2998"/>
              <a:ext cx="0" cy="192"/>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23" name="Line 31">
              <a:extLst>
                <a:ext uri="{FF2B5EF4-FFF2-40B4-BE49-F238E27FC236}">
                  <a16:creationId xmlns:a16="http://schemas.microsoft.com/office/drawing/2014/main" id="{EE020D94-77DE-4E16-9854-69FFA23AC3D6}"/>
                </a:ext>
              </a:extLst>
            </p:cNvPr>
            <p:cNvSpPr>
              <a:spLocks noChangeShapeType="1"/>
            </p:cNvSpPr>
            <p:nvPr/>
          </p:nvSpPr>
          <p:spPr bwMode="auto">
            <a:xfrm flipH="1">
              <a:off x="725" y="2795"/>
              <a:ext cx="15" cy="431"/>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24" name="Rectangle 32">
              <a:extLst>
                <a:ext uri="{FF2B5EF4-FFF2-40B4-BE49-F238E27FC236}">
                  <a16:creationId xmlns:a16="http://schemas.microsoft.com/office/drawing/2014/main" id="{94EEE978-AD6F-45DF-9AAA-9DD0C501D42E}"/>
                </a:ext>
              </a:extLst>
            </p:cNvPr>
            <p:cNvSpPr>
              <a:spLocks noChangeArrowheads="1"/>
            </p:cNvSpPr>
            <p:nvPr/>
          </p:nvSpPr>
          <p:spPr bwMode="auto">
            <a:xfrm>
              <a:off x="452" y="3225"/>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25" name="Rectangle 33">
              <a:extLst>
                <a:ext uri="{FF2B5EF4-FFF2-40B4-BE49-F238E27FC236}">
                  <a16:creationId xmlns:a16="http://schemas.microsoft.com/office/drawing/2014/main" id="{C95CDB10-804C-4EEB-8B58-E9C6F4BC27EC}"/>
                </a:ext>
              </a:extLst>
            </p:cNvPr>
            <p:cNvSpPr>
              <a:spLocks noChangeArrowheads="1"/>
            </p:cNvSpPr>
            <p:nvPr/>
          </p:nvSpPr>
          <p:spPr bwMode="auto">
            <a:xfrm>
              <a:off x="4484" y="3229"/>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26" name="Text Box 34">
              <a:extLst>
                <a:ext uri="{FF2B5EF4-FFF2-40B4-BE49-F238E27FC236}">
                  <a16:creationId xmlns:a16="http://schemas.microsoft.com/office/drawing/2014/main" id="{4298B58F-B70B-4D83-B287-58CB7F2FFB18}"/>
                </a:ext>
              </a:extLst>
            </p:cNvPr>
            <p:cNvSpPr txBox="1">
              <a:spLocks noChangeArrowheads="1"/>
            </p:cNvSpPr>
            <p:nvPr/>
          </p:nvSpPr>
          <p:spPr bwMode="auto">
            <a:xfrm>
              <a:off x="4516" y="3245"/>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C5</a:t>
              </a:r>
              <a:endParaRPr kumimoji="1" lang="en-US" altLang="zh-CN" sz="2600">
                <a:ea typeface="宋体" panose="02010600030101010101" pitchFamily="2" charset="-122"/>
              </a:endParaRPr>
            </a:p>
          </p:txBody>
        </p:sp>
        <p:sp>
          <p:nvSpPr>
            <p:cNvPr id="673827" name="Rectangle 35">
              <a:extLst>
                <a:ext uri="{FF2B5EF4-FFF2-40B4-BE49-F238E27FC236}">
                  <a16:creationId xmlns:a16="http://schemas.microsoft.com/office/drawing/2014/main" id="{71F420AE-945F-4A18-9DDA-B2E66487AEA0}"/>
                </a:ext>
              </a:extLst>
            </p:cNvPr>
            <p:cNvSpPr>
              <a:spLocks noChangeArrowheads="1"/>
            </p:cNvSpPr>
            <p:nvPr/>
          </p:nvSpPr>
          <p:spPr bwMode="auto">
            <a:xfrm>
              <a:off x="1460" y="3225"/>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28" name="Rectangle 36">
              <a:extLst>
                <a:ext uri="{FF2B5EF4-FFF2-40B4-BE49-F238E27FC236}">
                  <a16:creationId xmlns:a16="http://schemas.microsoft.com/office/drawing/2014/main" id="{05EAF1AF-55CE-47B8-93B7-E5955923B8E1}"/>
                </a:ext>
              </a:extLst>
            </p:cNvPr>
            <p:cNvSpPr>
              <a:spLocks noChangeArrowheads="1"/>
            </p:cNvSpPr>
            <p:nvPr/>
          </p:nvSpPr>
          <p:spPr bwMode="auto">
            <a:xfrm>
              <a:off x="3476" y="3229"/>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29" name="Text Box 37">
              <a:extLst>
                <a:ext uri="{FF2B5EF4-FFF2-40B4-BE49-F238E27FC236}">
                  <a16:creationId xmlns:a16="http://schemas.microsoft.com/office/drawing/2014/main" id="{0308BBB1-1875-4B56-9DC5-60423EC3F081}"/>
                </a:ext>
              </a:extLst>
            </p:cNvPr>
            <p:cNvSpPr txBox="1">
              <a:spLocks noChangeArrowheads="1"/>
            </p:cNvSpPr>
            <p:nvPr/>
          </p:nvSpPr>
          <p:spPr bwMode="auto">
            <a:xfrm>
              <a:off x="3508" y="3245"/>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C3</a:t>
              </a:r>
              <a:endParaRPr kumimoji="1" lang="en-US" altLang="zh-CN" sz="2600">
                <a:ea typeface="宋体" panose="02010600030101010101" pitchFamily="2" charset="-122"/>
              </a:endParaRPr>
            </a:p>
          </p:txBody>
        </p:sp>
        <p:sp>
          <p:nvSpPr>
            <p:cNvPr id="673830" name="Line 38">
              <a:extLst>
                <a:ext uri="{FF2B5EF4-FFF2-40B4-BE49-F238E27FC236}">
                  <a16:creationId xmlns:a16="http://schemas.microsoft.com/office/drawing/2014/main" id="{DFDF44B1-CA09-4702-8AD6-12DE84E83E01}"/>
                </a:ext>
              </a:extLst>
            </p:cNvPr>
            <p:cNvSpPr>
              <a:spLocks noChangeShapeType="1"/>
            </p:cNvSpPr>
            <p:nvPr/>
          </p:nvSpPr>
          <p:spPr bwMode="auto">
            <a:xfrm flipH="1">
              <a:off x="3036" y="2902"/>
              <a:ext cx="8" cy="323"/>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31" name="Line 39">
              <a:extLst>
                <a:ext uri="{FF2B5EF4-FFF2-40B4-BE49-F238E27FC236}">
                  <a16:creationId xmlns:a16="http://schemas.microsoft.com/office/drawing/2014/main" id="{CEB29D02-AFB6-4B55-8011-39662BB767AC}"/>
                </a:ext>
              </a:extLst>
            </p:cNvPr>
            <p:cNvSpPr>
              <a:spLocks noChangeShapeType="1"/>
            </p:cNvSpPr>
            <p:nvPr/>
          </p:nvSpPr>
          <p:spPr bwMode="auto">
            <a:xfrm>
              <a:off x="3956" y="2806"/>
              <a:ext cx="10" cy="44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32" name="Rectangle 40">
              <a:extLst>
                <a:ext uri="{FF2B5EF4-FFF2-40B4-BE49-F238E27FC236}">
                  <a16:creationId xmlns:a16="http://schemas.microsoft.com/office/drawing/2014/main" id="{D95FB345-DD4F-461F-BAEC-DEA331BBD726}"/>
                </a:ext>
              </a:extLst>
            </p:cNvPr>
            <p:cNvSpPr>
              <a:spLocks noChangeArrowheads="1"/>
            </p:cNvSpPr>
            <p:nvPr/>
          </p:nvSpPr>
          <p:spPr bwMode="auto">
            <a:xfrm>
              <a:off x="1316" y="2326"/>
              <a:ext cx="3840" cy="33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33" name="Text Box 41">
              <a:extLst>
                <a:ext uri="{FF2B5EF4-FFF2-40B4-BE49-F238E27FC236}">
                  <a16:creationId xmlns:a16="http://schemas.microsoft.com/office/drawing/2014/main" id="{25A0DFD5-3A43-4673-BC1A-E26FDCB95381}"/>
                </a:ext>
              </a:extLst>
            </p:cNvPr>
            <p:cNvSpPr txBox="1">
              <a:spLocks noChangeArrowheads="1"/>
            </p:cNvSpPr>
            <p:nvPr/>
          </p:nvSpPr>
          <p:spPr bwMode="auto">
            <a:xfrm>
              <a:off x="1400" y="2038"/>
              <a:ext cx="3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000  001  010   011  100   101  110   111</a:t>
              </a:r>
              <a:r>
                <a:rPr kumimoji="1" lang="en-US" altLang="zh-CN" sz="2400">
                  <a:ea typeface="宋体" panose="02010600030101010101" pitchFamily="2" charset="-122"/>
                </a:rPr>
                <a:t> </a:t>
              </a:r>
            </a:p>
          </p:txBody>
        </p:sp>
        <p:sp>
          <p:nvSpPr>
            <p:cNvPr id="673834" name="Line 42">
              <a:extLst>
                <a:ext uri="{FF2B5EF4-FFF2-40B4-BE49-F238E27FC236}">
                  <a16:creationId xmlns:a16="http://schemas.microsoft.com/office/drawing/2014/main" id="{C6CA3001-F7E4-4DF0-A78D-C5A74F9F9047}"/>
                </a:ext>
              </a:extLst>
            </p:cNvPr>
            <p:cNvSpPr>
              <a:spLocks noChangeShapeType="1"/>
            </p:cNvSpPr>
            <p:nvPr/>
          </p:nvSpPr>
          <p:spPr bwMode="auto">
            <a:xfrm>
              <a:off x="1828" y="232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35" name="Line 43">
              <a:extLst>
                <a:ext uri="{FF2B5EF4-FFF2-40B4-BE49-F238E27FC236}">
                  <a16:creationId xmlns:a16="http://schemas.microsoft.com/office/drawing/2014/main" id="{D7DA1D89-5C3A-45D3-9144-01DF9B6FDB89}"/>
                </a:ext>
              </a:extLst>
            </p:cNvPr>
            <p:cNvSpPr>
              <a:spLocks noChangeShapeType="1"/>
            </p:cNvSpPr>
            <p:nvPr/>
          </p:nvSpPr>
          <p:spPr bwMode="auto">
            <a:xfrm>
              <a:off x="2788" y="232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36" name="Line 44">
              <a:extLst>
                <a:ext uri="{FF2B5EF4-FFF2-40B4-BE49-F238E27FC236}">
                  <a16:creationId xmlns:a16="http://schemas.microsoft.com/office/drawing/2014/main" id="{7429E333-CF53-44F8-B832-570BB9E1F4F6}"/>
                </a:ext>
              </a:extLst>
            </p:cNvPr>
            <p:cNvSpPr>
              <a:spLocks noChangeShapeType="1"/>
            </p:cNvSpPr>
            <p:nvPr/>
          </p:nvSpPr>
          <p:spPr bwMode="auto">
            <a:xfrm>
              <a:off x="3268" y="232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37" name="Line 45">
              <a:extLst>
                <a:ext uri="{FF2B5EF4-FFF2-40B4-BE49-F238E27FC236}">
                  <a16:creationId xmlns:a16="http://schemas.microsoft.com/office/drawing/2014/main" id="{95161F0A-400A-4273-B197-712F3FC2F845}"/>
                </a:ext>
              </a:extLst>
            </p:cNvPr>
            <p:cNvSpPr>
              <a:spLocks noChangeShapeType="1"/>
            </p:cNvSpPr>
            <p:nvPr/>
          </p:nvSpPr>
          <p:spPr bwMode="auto">
            <a:xfrm>
              <a:off x="3748" y="232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38" name="Line 46">
              <a:extLst>
                <a:ext uri="{FF2B5EF4-FFF2-40B4-BE49-F238E27FC236}">
                  <a16:creationId xmlns:a16="http://schemas.microsoft.com/office/drawing/2014/main" id="{144884E9-BB7D-4998-8E69-2BFFB36FF7B6}"/>
                </a:ext>
              </a:extLst>
            </p:cNvPr>
            <p:cNvSpPr>
              <a:spLocks noChangeShapeType="1"/>
            </p:cNvSpPr>
            <p:nvPr/>
          </p:nvSpPr>
          <p:spPr bwMode="auto">
            <a:xfrm>
              <a:off x="4228" y="232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39" name="Line 47">
              <a:extLst>
                <a:ext uri="{FF2B5EF4-FFF2-40B4-BE49-F238E27FC236}">
                  <a16:creationId xmlns:a16="http://schemas.microsoft.com/office/drawing/2014/main" id="{4A80F14C-185C-4C6F-8330-F64F24608DCB}"/>
                </a:ext>
              </a:extLst>
            </p:cNvPr>
            <p:cNvSpPr>
              <a:spLocks noChangeShapeType="1"/>
            </p:cNvSpPr>
            <p:nvPr/>
          </p:nvSpPr>
          <p:spPr bwMode="auto">
            <a:xfrm>
              <a:off x="4708" y="232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0" name="Line 48">
              <a:extLst>
                <a:ext uri="{FF2B5EF4-FFF2-40B4-BE49-F238E27FC236}">
                  <a16:creationId xmlns:a16="http://schemas.microsoft.com/office/drawing/2014/main" id="{345CC00D-1FF4-4F1A-8EF6-8AE826C9A848}"/>
                </a:ext>
              </a:extLst>
            </p:cNvPr>
            <p:cNvSpPr>
              <a:spLocks noChangeShapeType="1"/>
            </p:cNvSpPr>
            <p:nvPr/>
          </p:nvSpPr>
          <p:spPr bwMode="auto">
            <a:xfrm>
              <a:off x="932" y="2998"/>
              <a:ext cx="25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1" name="Line 49">
              <a:extLst>
                <a:ext uri="{FF2B5EF4-FFF2-40B4-BE49-F238E27FC236}">
                  <a16:creationId xmlns:a16="http://schemas.microsoft.com/office/drawing/2014/main" id="{6759E534-D60D-44FE-93A6-DC908BF92041}"/>
                </a:ext>
              </a:extLst>
            </p:cNvPr>
            <p:cNvSpPr>
              <a:spLocks noChangeShapeType="1"/>
            </p:cNvSpPr>
            <p:nvPr/>
          </p:nvSpPr>
          <p:spPr bwMode="auto">
            <a:xfrm flipV="1">
              <a:off x="3524" y="2518"/>
              <a:ext cx="0" cy="48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2" name="Line 50">
              <a:extLst>
                <a:ext uri="{FF2B5EF4-FFF2-40B4-BE49-F238E27FC236}">
                  <a16:creationId xmlns:a16="http://schemas.microsoft.com/office/drawing/2014/main" id="{A3F431EC-2950-437D-AD0A-E45166633391}"/>
                </a:ext>
              </a:extLst>
            </p:cNvPr>
            <p:cNvSpPr>
              <a:spLocks noChangeShapeType="1"/>
            </p:cNvSpPr>
            <p:nvPr/>
          </p:nvSpPr>
          <p:spPr bwMode="auto">
            <a:xfrm>
              <a:off x="3044" y="2902"/>
              <a:ext cx="14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3" name="Line 51">
              <a:extLst>
                <a:ext uri="{FF2B5EF4-FFF2-40B4-BE49-F238E27FC236}">
                  <a16:creationId xmlns:a16="http://schemas.microsoft.com/office/drawing/2014/main" id="{6EA16E0A-7FCE-4CCE-94F9-0EA1540B0738}"/>
                </a:ext>
              </a:extLst>
            </p:cNvPr>
            <p:cNvSpPr>
              <a:spLocks noChangeShapeType="1"/>
            </p:cNvSpPr>
            <p:nvPr/>
          </p:nvSpPr>
          <p:spPr bwMode="auto">
            <a:xfrm flipV="1">
              <a:off x="4484" y="2518"/>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4" name="Line 52">
              <a:extLst>
                <a:ext uri="{FF2B5EF4-FFF2-40B4-BE49-F238E27FC236}">
                  <a16:creationId xmlns:a16="http://schemas.microsoft.com/office/drawing/2014/main" id="{0CBE665C-A6DB-44CF-BB8F-3CE066150909}"/>
                </a:ext>
              </a:extLst>
            </p:cNvPr>
            <p:cNvSpPr>
              <a:spLocks noChangeShapeType="1"/>
            </p:cNvSpPr>
            <p:nvPr/>
          </p:nvSpPr>
          <p:spPr bwMode="auto">
            <a:xfrm>
              <a:off x="3044" y="2518"/>
              <a:ext cx="0" cy="28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5" name="Line 53">
              <a:extLst>
                <a:ext uri="{FF2B5EF4-FFF2-40B4-BE49-F238E27FC236}">
                  <a16:creationId xmlns:a16="http://schemas.microsoft.com/office/drawing/2014/main" id="{20757AE1-3B2E-4A50-B8DF-354F138FC6DE}"/>
                </a:ext>
              </a:extLst>
            </p:cNvPr>
            <p:cNvSpPr>
              <a:spLocks noChangeShapeType="1"/>
            </p:cNvSpPr>
            <p:nvPr/>
          </p:nvSpPr>
          <p:spPr bwMode="auto">
            <a:xfrm>
              <a:off x="4964" y="2518"/>
              <a:ext cx="0" cy="288"/>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6" name="Line 54">
              <a:extLst>
                <a:ext uri="{FF2B5EF4-FFF2-40B4-BE49-F238E27FC236}">
                  <a16:creationId xmlns:a16="http://schemas.microsoft.com/office/drawing/2014/main" id="{EF50471A-ACE7-47CC-9909-0B477166614A}"/>
                </a:ext>
              </a:extLst>
            </p:cNvPr>
            <p:cNvSpPr>
              <a:spLocks noChangeShapeType="1"/>
            </p:cNvSpPr>
            <p:nvPr/>
          </p:nvSpPr>
          <p:spPr bwMode="auto">
            <a:xfrm>
              <a:off x="3956" y="2806"/>
              <a:ext cx="1008"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7" name="Line 55">
              <a:extLst>
                <a:ext uri="{FF2B5EF4-FFF2-40B4-BE49-F238E27FC236}">
                  <a16:creationId xmlns:a16="http://schemas.microsoft.com/office/drawing/2014/main" id="{0E926C54-771C-4574-AA0E-F4FA3D74FD26}"/>
                </a:ext>
              </a:extLst>
            </p:cNvPr>
            <p:cNvSpPr>
              <a:spLocks noChangeShapeType="1"/>
            </p:cNvSpPr>
            <p:nvPr/>
          </p:nvSpPr>
          <p:spPr bwMode="auto">
            <a:xfrm flipH="1">
              <a:off x="4004" y="2998"/>
              <a:ext cx="816"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8" name="Line 56">
              <a:extLst>
                <a:ext uri="{FF2B5EF4-FFF2-40B4-BE49-F238E27FC236}">
                  <a16:creationId xmlns:a16="http://schemas.microsoft.com/office/drawing/2014/main" id="{72F6A088-C21F-4079-ACB7-4536AB8021FB}"/>
                </a:ext>
              </a:extLst>
            </p:cNvPr>
            <p:cNvSpPr>
              <a:spLocks noChangeShapeType="1"/>
            </p:cNvSpPr>
            <p:nvPr/>
          </p:nvSpPr>
          <p:spPr bwMode="auto">
            <a:xfrm>
              <a:off x="4004" y="2518"/>
              <a:ext cx="0" cy="48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49" name="Line 57">
              <a:extLst>
                <a:ext uri="{FF2B5EF4-FFF2-40B4-BE49-F238E27FC236}">
                  <a16:creationId xmlns:a16="http://schemas.microsoft.com/office/drawing/2014/main" id="{F97DF015-1020-4599-9ACC-44ACD9D8EE49}"/>
                </a:ext>
              </a:extLst>
            </p:cNvPr>
            <p:cNvSpPr>
              <a:spLocks noChangeShapeType="1"/>
            </p:cNvSpPr>
            <p:nvPr/>
          </p:nvSpPr>
          <p:spPr bwMode="auto">
            <a:xfrm flipH="1">
              <a:off x="3762" y="2806"/>
              <a:ext cx="2" cy="442"/>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50" name="Text Box 58">
              <a:extLst>
                <a:ext uri="{FF2B5EF4-FFF2-40B4-BE49-F238E27FC236}">
                  <a16:creationId xmlns:a16="http://schemas.microsoft.com/office/drawing/2014/main" id="{B9D931E4-DB7E-42BE-B874-50C6B312F2D9}"/>
                </a:ext>
              </a:extLst>
            </p:cNvPr>
            <p:cNvSpPr txBox="1">
              <a:spLocks noChangeArrowheads="1"/>
            </p:cNvSpPr>
            <p:nvPr/>
          </p:nvSpPr>
          <p:spPr bwMode="auto">
            <a:xfrm>
              <a:off x="484" y="3245"/>
              <a:ext cx="6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A0, B0</a:t>
              </a:r>
              <a:endParaRPr kumimoji="1" lang="en-US" altLang="zh-CN" sz="2600">
                <a:ea typeface="宋体" panose="02010600030101010101" pitchFamily="2" charset="-122"/>
              </a:endParaRPr>
            </a:p>
          </p:txBody>
        </p:sp>
        <p:sp>
          <p:nvSpPr>
            <p:cNvPr id="673851" name="Text Box 59">
              <a:extLst>
                <a:ext uri="{FF2B5EF4-FFF2-40B4-BE49-F238E27FC236}">
                  <a16:creationId xmlns:a16="http://schemas.microsoft.com/office/drawing/2014/main" id="{FB49EAA0-EC77-405C-9A6D-A8C51AA313FE}"/>
                </a:ext>
              </a:extLst>
            </p:cNvPr>
            <p:cNvSpPr txBox="1">
              <a:spLocks noChangeArrowheads="1"/>
            </p:cNvSpPr>
            <p:nvPr/>
          </p:nvSpPr>
          <p:spPr bwMode="auto">
            <a:xfrm>
              <a:off x="1492" y="3245"/>
              <a:ext cx="646" cy="30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A1, B1</a:t>
              </a:r>
              <a:endParaRPr kumimoji="1" lang="en-US" altLang="zh-CN" sz="2600">
                <a:ea typeface="宋体" panose="02010600030101010101" pitchFamily="2" charset="-122"/>
              </a:endParaRPr>
            </a:p>
          </p:txBody>
        </p:sp>
        <p:sp>
          <p:nvSpPr>
            <p:cNvPr id="673852" name="Line 60">
              <a:extLst>
                <a:ext uri="{FF2B5EF4-FFF2-40B4-BE49-F238E27FC236}">
                  <a16:creationId xmlns:a16="http://schemas.microsoft.com/office/drawing/2014/main" id="{49C61751-E4E3-4980-9872-73A5B0786C20}"/>
                </a:ext>
              </a:extLst>
            </p:cNvPr>
            <p:cNvSpPr>
              <a:spLocks noChangeShapeType="1"/>
            </p:cNvSpPr>
            <p:nvPr/>
          </p:nvSpPr>
          <p:spPr bwMode="auto">
            <a:xfrm>
              <a:off x="3044" y="2806"/>
              <a:ext cx="720"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53" name="Line 61">
              <a:extLst>
                <a:ext uri="{FF2B5EF4-FFF2-40B4-BE49-F238E27FC236}">
                  <a16:creationId xmlns:a16="http://schemas.microsoft.com/office/drawing/2014/main" id="{A9178E3B-393F-44F2-8F7C-8D1DAB322936}"/>
                </a:ext>
              </a:extLst>
            </p:cNvPr>
            <p:cNvSpPr>
              <a:spLocks noChangeShapeType="1"/>
            </p:cNvSpPr>
            <p:nvPr/>
          </p:nvSpPr>
          <p:spPr bwMode="auto">
            <a:xfrm>
              <a:off x="1604" y="2518"/>
              <a:ext cx="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54" name="Line 62">
              <a:extLst>
                <a:ext uri="{FF2B5EF4-FFF2-40B4-BE49-F238E27FC236}">
                  <a16:creationId xmlns:a16="http://schemas.microsoft.com/office/drawing/2014/main" id="{77952384-C049-4B84-B8F7-B2F99D97455F}"/>
                </a:ext>
              </a:extLst>
            </p:cNvPr>
            <p:cNvSpPr>
              <a:spLocks noChangeShapeType="1"/>
            </p:cNvSpPr>
            <p:nvPr/>
          </p:nvSpPr>
          <p:spPr bwMode="auto">
            <a:xfrm flipH="1">
              <a:off x="740" y="2806"/>
              <a:ext cx="864"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55" name="Line 63">
              <a:extLst>
                <a:ext uri="{FF2B5EF4-FFF2-40B4-BE49-F238E27FC236}">
                  <a16:creationId xmlns:a16="http://schemas.microsoft.com/office/drawing/2014/main" id="{EF3D63FF-0604-4562-B95E-3A166A7EA96B}"/>
                </a:ext>
              </a:extLst>
            </p:cNvPr>
            <p:cNvSpPr>
              <a:spLocks noChangeShapeType="1"/>
            </p:cNvSpPr>
            <p:nvPr/>
          </p:nvSpPr>
          <p:spPr bwMode="auto">
            <a:xfrm>
              <a:off x="2324" y="232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56" name="Line 64">
              <a:extLst>
                <a:ext uri="{FF2B5EF4-FFF2-40B4-BE49-F238E27FC236}">
                  <a16:creationId xmlns:a16="http://schemas.microsoft.com/office/drawing/2014/main" id="{989ACAC2-DC60-4A7E-A64B-7674C54362B3}"/>
                </a:ext>
              </a:extLst>
            </p:cNvPr>
            <p:cNvSpPr>
              <a:spLocks noChangeShapeType="1"/>
            </p:cNvSpPr>
            <p:nvPr/>
          </p:nvSpPr>
          <p:spPr bwMode="auto">
            <a:xfrm flipH="1">
              <a:off x="4820" y="2998"/>
              <a:ext cx="0" cy="192"/>
            </a:xfrm>
            <a:prstGeom prst="line">
              <a:avLst/>
            </a:prstGeom>
            <a:noFill/>
            <a:ln w="28575">
              <a:solidFill>
                <a:srgbClr val="00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57" name="Text Box 65">
              <a:extLst>
                <a:ext uri="{FF2B5EF4-FFF2-40B4-BE49-F238E27FC236}">
                  <a16:creationId xmlns:a16="http://schemas.microsoft.com/office/drawing/2014/main" id="{F8CB0A13-17EF-47BF-B7F3-C2D3463CFCE4}"/>
                </a:ext>
              </a:extLst>
            </p:cNvPr>
            <p:cNvSpPr txBox="1">
              <a:spLocks noChangeArrowheads="1"/>
            </p:cNvSpPr>
            <p:nvPr/>
          </p:nvSpPr>
          <p:spPr bwMode="auto">
            <a:xfrm>
              <a:off x="242" y="2265"/>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DirDepth</a:t>
              </a:r>
            </a:p>
            <a:p>
              <a:pPr algn="l"/>
              <a:r>
                <a:rPr kumimoji="1" lang="en-US" altLang="zh-CN" sz="2800" b="1">
                  <a:ea typeface="宋体" panose="02010600030101010101" pitchFamily="2" charset="-122"/>
                </a:rPr>
                <a:t>=3</a:t>
              </a:r>
              <a:endParaRPr kumimoji="1" lang="en-US" altLang="zh-CN" sz="2800">
                <a:ea typeface="宋体" panose="02010600030101010101" pitchFamily="2" charset="-122"/>
              </a:endParaRPr>
            </a:p>
          </p:txBody>
        </p:sp>
        <p:sp>
          <p:nvSpPr>
            <p:cNvPr id="673858" name="Line 66">
              <a:extLst>
                <a:ext uri="{FF2B5EF4-FFF2-40B4-BE49-F238E27FC236}">
                  <a16:creationId xmlns:a16="http://schemas.microsoft.com/office/drawing/2014/main" id="{63F66EC8-2CB4-4964-B226-19867979B547}"/>
                </a:ext>
              </a:extLst>
            </p:cNvPr>
            <p:cNvSpPr>
              <a:spLocks noChangeShapeType="1"/>
            </p:cNvSpPr>
            <p:nvPr/>
          </p:nvSpPr>
          <p:spPr bwMode="auto">
            <a:xfrm>
              <a:off x="2564" y="2553"/>
              <a:ext cx="0" cy="672"/>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59" name="Rectangle 67">
              <a:extLst>
                <a:ext uri="{FF2B5EF4-FFF2-40B4-BE49-F238E27FC236}">
                  <a16:creationId xmlns:a16="http://schemas.microsoft.com/office/drawing/2014/main" id="{39DC7E39-8B2B-4358-A2F6-008164C34923}"/>
                </a:ext>
              </a:extLst>
            </p:cNvPr>
            <p:cNvSpPr>
              <a:spLocks noChangeArrowheads="1"/>
            </p:cNvSpPr>
            <p:nvPr/>
          </p:nvSpPr>
          <p:spPr bwMode="auto">
            <a:xfrm>
              <a:off x="2468" y="3229"/>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3860" name="Text Box 68">
              <a:extLst>
                <a:ext uri="{FF2B5EF4-FFF2-40B4-BE49-F238E27FC236}">
                  <a16:creationId xmlns:a16="http://schemas.microsoft.com/office/drawing/2014/main" id="{0E4948B4-01FE-4E67-8159-95597181DA29}"/>
                </a:ext>
              </a:extLst>
            </p:cNvPr>
            <p:cNvSpPr txBox="1">
              <a:spLocks noChangeArrowheads="1"/>
            </p:cNvSpPr>
            <p:nvPr/>
          </p:nvSpPr>
          <p:spPr bwMode="auto">
            <a:xfrm>
              <a:off x="2500" y="3245"/>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C2</a:t>
              </a:r>
              <a:endParaRPr kumimoji="1" lang="en-US" altLang="zh-CN" sz="2600">
                <a:ea typeface="宋体" panose="02010600030101010101" pitchFamily="2" charset="-122"/>
              </a:endParaRPr>
            </a:p>
          </p:txBody>
        </p:sp>
        <p:sp>
          <p:nvSpPr>
            <p:cNvPr id="673861" name="Line 69">
              <a:extLst>
                <a:ext uri="{FF2B5EF4-FFF2-40B4-BE49-F238E27FC236}">
                  <a16:creationId xmlns:a16="http://schemas.microsoft.com/office/drawing/2014/main" id="{8ACAC9DA-D45A-4779-BE84-7258B59F59FA}"/>
                </a:ext>
              </a:extLst>
            </p:cNvPr>
            <p:cNvSpPr>
              <a:spLocks noChangeShapeType="1"/>
            </p:cNvSpPr>
            <p:nvPr/>
          </p:nvSpPr>
          <p:spPr bwMode="auto">
            <a:xfrm flipH="1">
              <a:off x="1698" y="2892"/>
              <a:ext cx="2" cy="288"/>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62" name="Line 70">
              <a:extLst>
                <a:ext uri="{FF2B5EF4-FFF2-40B4-BE49-F238E27FC236}">
                  <a16:creationId xmlns:a16="http://schemas.microsoft.com/office/drawing/2014/main" id="{7D46134E-F6C8-4E87-A5A9-42286CB433E7}"/>
                </a:ext>
              </a:extLst>
            </p:cNvPr>
            <p:cNvSpPr>
              <a:spLocks noChangeShapeType="1"/>
            </p:cNvSpPr>
            <p:nvPr/>
          </p:nvSpPr>
          <p:spPr bwMode="auto">
            <a:xfrm>
              <a:off x="2084" y="2518"/>
              <a:ext cx="0" cy="384"/>
            </a:xfrm>
            <a:prstGeom prst="line">
              <a:avLst/>
            </a:prstGeom>
            <a:noFill/>
            <a:ln w="2857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63" name="Line 71">
              <a:extLst>
                <a:ext uri="{FF2B5EF4-FFF2-40B4-BE49-F238E27FC236}">
                  <a16:creationId xmlns:a16="http://schemas.microsoft.com/office/drawing/2014/main" id="{5D62D59E-9AC1-4AFD-B1E3-FD8976F8C57D}"/>
                </a:ext>
              </a:extLst>
            </p:cNvPr>
            <p:cNvSpPr>
              <a:spLocks noChangeShapeType="1"/>
            </p:cNvSpPr>
            <p:nvPr/>
          </p:nvSpPr>
          <p:spPr bwMode="auto">
            <a:xfrm flipH="1">
              <a:off x="1700" y="2902"/>
              <a:ext cx="384" cy="0"/>
            </a:xfrm>
            <a:prstGeom prst="line">
              <a:avLst/>
            </a:prstGeom>
            <a:noFill/>
            <a:ln w="2857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64" name="Text Box 72">
              <a:extLst>
                <a:ext uri="{FF2B5EF4-FFF2-40B4-BE49-F238E27FC236}">
                  <a16:creationId xmlns:a16="http://schemas.microsoft.com/office/drawing/2014/main" id="{3E3F0E47-DEA4-4E99-B264-8FE616672D78}"/>
                </a:ext>
              </a:extLst>
            </p:cNvPr>
            <p:cNvSpPr txBox="1">
              <a:spLocks noChangeArrowheads="1"/>
            </p:cNvSpPr>
            <p:nvPr/>
          </p:nvSpPr>
          <p:spPr bwMode="auto">
            <a:xfrm>
              <a:off x="269" y="3709"/>
              <a:ext cx="5196"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400" b="1">
                  <a:solidFill>
                    <a:schemeClr val="tx2"/>
                  </a:solidFill>
                  <a:ea typeface="宋体" panose="02010600030101010101" pitchFamily="2" charset="-122"/>
                </a:rPr>
                <a:t>PgDepth=2  PgDepth=3   PgDepth=3   PgDepth=2  PgDepth=3</a:t>
              </a:r>
            </a:p>
          </p:txBody>
        </p:sp>
        <p:sp>
          <p:nvSpPr>
            <p:cNvPr id="673806" name="Text Box 14">
              <a:extLst>
                <a:ext uri="{FF2B5EF4-FFF2-40B4-BE49-F238E27FC236}">
                  <a16:creationId xmlns:a16="http://schemas.microsoft.com/office/drawing/2014/main" id="{04DC13B5-67FF-44CB-98F4-A9E4BA54DA3B}"/>
                </a:ext>
              </a:extLst>
            </p:cNvPr>
            <p:cNvSpPr txBox="1">
              <a:spLocks noChangeArrowheads="1"/>
            </p:cNvSpPr>
            <p:nvPr/>
          </p:nvSpPr>
          <p:spPr bwMode="auto">
            <a:xfrm>
              <a:off x="3810" y="1360"/>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C3</a:t>
              </a:r>
              <a:endParaRPr kumimoji="1" lang="en-US" altLang="zh-CN" sz="2600">
                <a:ea typeface="宋体" panose="02010600030101010101" pitchFamily="2" charset="-122"/>
              </a:endParaRPr>
            </a:p>
          </p:txBody>
        </p:sp>
      </p:gr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6BB3C53-099E-4DD4-A6A7-CF52588E8620}"/>
              </a:ext>
            </a:extLst>
          </p:cNvPr>
          <p:cNvSpPr>
            <a:spLocks noGrp="1"/>
          </p:cNvSpPr>
          <p:nvPr>
            <p:ph type="sldNum" sz="quarter" idx="11"/>
          </p:nvPr>
        </p:nvSpPr>
        <p:spPr/>
        <p:txBody>
          <a:bodyPr/>
          <a:lstStyle/>
          <a:p>
            <a:fld id="{8456346D-9AD0-4833-9D72-CA2903FDD123}" type="slidenum">
              <a:rPr lang="en-US" altLang="zh-CN"/>
              <a:pPr/>
              <a:t>214</a:t>
            </a:fld>
            <a:endParaRPr lang="en-US" altLang="zh-CN"/>
          </a:p>
        </p:txBody>
      </p:sp>
      <p:sp>
        <p:nvSpPr>
          <p:cNvPr id="674818" name="Rectangle 2">
            <a:extLst>
              <a:ext uri="{FF2B5EF4-FFF2-40B4-BE49-F238E27FC236}">
                <a16:creationId xmlns:a16="http://schemas.microsoft.com/office/drawing/2014/main" id="{BA9A5D18-6586-48FC-910A-03DB5B388F14}"/>
              </a:ext>
            </a:extLst>
          </p:cNvPr>
          <p:cNvSpPr>
            <a:spLocks noGrp="1" noChangeArrowheads="1"/>
          </p:cNvSpPr>
          <p:nvPr>
            <p:ph type="title"/>
          </p:nvPr>
        </p:nvSpPr>
        <p:spPr>
          <a:xfrm>
            <a:off x="1943100" y="404813"/>
            <a:ext cx="5394325" cy="935037"/>
          </a:xfrm>
        </p:spPr>
        <p:txBody>
          <a:bodyPr/>
          <a:lstStyle/>
          <a:p>
            <a:pPr algn="ctr"/>
            <a:r>
              <a:rPr lang="zh-CN" altLang="en-US" sz="4000" b="1">
                <a:solidFill>
                  <a:schemeClr val="tx2"/>
                </a:solidFill>
                <a:ea typeface="华文新魏" panose="02010800040101010101" pitchFamily="2" charset="-122"/>
              </a:rPr>
              <a:t>关键码插入及页块分裂</a:t>
            </a:r>
            <a:endParaRPr lang="zh-CN" altLang="en-US" sz="4000">
              <a:solidFill>
                <a:schemeClr val="tx2"/>
              </a:solidFill>
              <a:ea typeface="华文新魏" panose="02010800040101010101" pitchFamily="2" charset="-122"/>
            </a:endParaRPr>
          </a:p>
        </p:txBody>
      </p:sp>
      <p:sp>
        <p:nvSpPr>
          <p:cNvPr id="674819" name="Rectangle 3">
            <a:extLst>
              <a:ext uri="{FF2B5EF4-FFF2-40B4-BE49-F238E27FC236}">
                <a16:creationId xmlns:a16="http://schemas.microsoft.com/office/drawing/2014/main" id="{1BB754FA-FCBC-45C3-8C67-09A3872A5BA2}"/>
              </a:ext>
            </a:extLst>
          </p:cNvPr>
          <p:cNvSpPr>
            <a:spLocks noGrp="1" noChangeArrowheads="1"/>
          </p:cNvSpPr>
          <p:nvPr>
            <p:ph type="body" idx="1"/>
          </p:nvPr>
        </p:nvSpPr>
        <p:spPr>
          <a:xfrm>
            <a:off x="511175" y="1282700"/>
            <a:ext cx="8382000" cy="5207000"/>
          </a:xfrm>
          <a:noFill/>
          <a:extLst>
            <a:ext uri="{909E8E84-426E-40DD-AFC4-6F175D3DCCD1}">
              <a14:hiddenFill xmlns:a14="http://schemas.microsoft.com/office/drawing/2010/main">
                <a:solidFill>
                  <a:schemeClr val="tx1"/>
                </a:solidFill>
              </a14:hiddenFill>
            </a:ext>
          </a:extLst>
        </p:spPr>
        <p:txBody>
          <a:bodyPr/>
          <a:lstStyle/>
          <a:p>
            <a:pPr>
              <a:lnSpc>
                <a:spcPct val="105000"/>
              </a:lnSpc>
              <a:spcBef>
                <a:spcPct val="10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在向一个页块插入关键码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key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时</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如果该页块不满</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可以直接将关键码插入</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如果该页块已满</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需要分裂页块。</a:t>
            </a:r>
          </a:p>
          <a:p>
            <a:pPr>
              <a:lnSpc>
                <a:spcPct val="105000"/>
              </a:lnSpc>
              <a:spcBef>
                <a:spcPct val="10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若原来页块的</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PgDepth = d</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分裂后两个伙伴页块的二进制地址都增加一位</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它们的局部深度</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PgDepth = d+1</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。除了低阶共享的</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d</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位外</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用最高阶的一位来区分它们。</a:t>
            </a:r>
          </a:p>
          <a:p>
            <a:pPr>
              <a:lnSpc>
                <a:spcPct val="105000"/>
              </a:lnSpc>
              <a:spcBef>
                <a:spcPct val="10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在页块分裂后，如果原来指向它的指针为</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1</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，或则必须扩充目录表。</a:t>
            </a:r>
            <a:endParaRPr lang="zh-CN" altLang="en-US" sz="3000">
              <a:latin typeface="Times New Roman" panose="02020603050405020304" pitchFamily="18" charset="0"/>
            </a:endParaRPr>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49EA166-554D-4818-99AE-9711D5406F0C}"/>
              </a:ext>
            </a:extLst>
          </p:cNvPr>
          <p:cNvSpPr>
            <a:spLocks noGrp="1"/>
          </p:cNvSpPr>
          <p:nvPr>
            <p:ph type="sldNum" sz="quarter" idx="11"/>
          </p:nvPr>
        </p:nvSpPr>
        <p:spPr/>
        <p:txBody>
          <a:bodyPr/>
          <a:lstStyle/>
          <a:p>
            <a:fld id="{E5AA2643-0C7E-4CC5-89D8-0C9650D31D58}" type="slidenum">
              <a:rPr lang="en-US" altLang="zh-CN"/>
              <a:pPr/>
              <a:t>215</a:t>
            </a:fld>
            <a:endParaRPr lang="en-US" altLang="zh-CN"/>
          </a:p>
        </p:txBody>
      </p:sp>
      <p:sp>
        <p:nvSpPr>
          <p:cNvPr id="675842" name="Rectangle 2">
            <a:extLst>
              <a:ext uri="{FF2B5EF4-FFF2-40B4-BE49-F238E27FC236}">
                <a16:creationId xmlns:a16="http://schemas.microsoft.com/office/drawing/2014/main" id="{5DB8BE4C-A3E9-4888-9F06-1FF80F9F7E65}"/>
              </a:ext>
            </a:extLst>
          </p:cNvPr>
          <p:cNvSpPr>
            <a:spLocks noGrp="1" noChangeArrowheads="1"/>
          </p:cNvSpPr>
          <p:nvPr>
            <p:ph type="body" idx="1"/>
          </p:nvPr>
        </p:nvSpPr>
        <p:spPr>
          <a:xfrm>
            <a:off x="539750" y="706438"/>
            <a:ext cx="8121650" cy="5567362"/>
          </a:xfrm>
        </p:spPr>
        <p:txBody>
          <a:bodyPr/>
          <a:lstStyle/>
          <a:p>
            <a:pPr>
              <a:lnSpc>
                <a:spcPct val="105000"/>
              </a:lnSpc>
              <a:spcBef>
                <a:spcPct val="15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扩充目录表时：</a:t>
            </a:r>
          </a:p>
          <a:p>
            <a:pPr lvl="1">
              <a:lnSpc>
                <a:spcPct val="105000"/>
              </a:lnSpc>
              <a:spcBef>
                <a:spcPct val="15000"/>
              </a:spcBef>
              <a:buClr>
                <a:srgbClr val="80008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让目录表的深度加</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1</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，所有的目录项增加一倍；</a:t>
            </a:r>
          </a:p>
          <a:p>
            <a:pPr lvl="1">
              <a:lnSpc>
                <a:spcPct val="105000"/>
              </a:lnSpc>
              <a:spcBef>
                <a:spcPct val="15000"/>
              </a:spcBef>
              <a:buClr>
                <a:srgbClr val="800080"/>
              </a:buClr>
              <a:buSzPct val="50000"/>
              <a:buFont typeface="Wingdings" panose="05000000000000000000" pitchFamily="2" charset="2"/>
              <a:buChar char="u"/>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原来地址为</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的目录项中的页块指针分别放到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0</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和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1</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的两个目录项中。</a:t>
            </a:r>
            <a:endParaRPr lang="zh-CN" altLang="en-US" sz="3000">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如果目录项的二进制地址有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d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位</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则整个目录表的深度</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DicDepth = d,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目录项个数有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baseline="30000">
                <a:effectLst>
                  <a:outerShdw blurRad="38100" dist="38100" dir="2700000" algn="tl">
                    <a:srgbClr val="C0C0C0"/>
                  </a:outerShdw>
                </a:effectLst>
                <a:latin typeface="Times New Roman" panose="02020603050405020304" pitchFamily="18" charset="0"/>
                <a:ea typeface="仿宋_GB2312" pitchFamily="49" charset="-122"/>
              </a:rPr>
              <a:t>d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个。</a:t>
            </a:r>
          </a:p>
          <a:p>
            <a:pPr>
              <a:lnSpc>
                <a:spcPct val="105000"/>
              </a:lnSpc>
              <a:spcBef>
                <a:spcPct val="15000"/>
              </a:spcBef>
              <a:buClr>
                <a:srgbClr val="800080"/>
              </a:buClr>
              <a:buSzPct val="50000"/>
            </a:pP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DicDepth = log</a:t>
            </a:r>
            <a:r>
              <a:rPr lang="en-US" altLang="zh-CN" sz="3000" b="1" baseline="-25000">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目录表中目录项个数</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目录表的二进位数。</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2">
            <a:extLst>
              <a:ext uri="{FF2B5EF4-FFF2-40B4-BE49-F238E27FC236}">
                <a16:creationId xmlns:a16="http://schemas.microsoft.com/office/drawing/2014/main" id="{844DF38D-E857-491B-A7BD-9151D4389901}"/>
              </a:ext>
            </a:extLst>
          </p:cNvPr>
          <p:cNvSpPr>
            <a:spLocks noGrp="1"/>
          </p:cNvSpPr>
          <p:nvPr>
            <p:ph type="sldNum" sz="quarter" idx="11"/>
          </p:nvPr>
        </p:nvSpPr>
        <p:spPr/>
        <p:txBody>
          <a:bodyPr/>
          <a:lstStyle/>
          <a:p>
            <a:fld id="{EA1CB64C-262A-4648-8DCF-E9D726103187}" type="slidenum">
              <a:rPr lang="en-US" altLang="zh-CN"/>
              <a:pPr/>
              <a:t>216</a:t>
            </a:fld>
            <a:endParaRPr lang="en-US" altLang="zh-CN"/>
          </a:p>
        </p:txBody>
      </p:sp>
      <p:grpSp>
        <p:nvGrpSpPr>
          <p:cNvPr id="676950" name="Group 86">
            <a:extLst>
              <a:ext uri="{FF2B5EF4-FFF2-40B4-BE49-F238E27FC236}">
                <a16:creationId xmlns:a16="http://schemas.microsoft.com/office/drawing/2014/main" id="{944CC8A0-D67F-4ADD-ABDC-1E899C8EE404}"/>
              </a:ext>
            </a:extLst>
          </p:cNvPr>
          <p:cNvGrpSpPr>
            <a:grpSpLocks/>
          </p:cNvGrpSpPr>
          <p:nvPr/>
        </p:nvGrpSpPr>
        <p:grpSpPr bwMode="auto">
          <a:xfrm>
            <a:off x="533400" y="319088"/>
            <a:ext cx="8139113" cy="6300787"/>
            <a:chOff x="336" y="201"/>
            <a:chExt cx="5127" cy="3969"/>
          </a:xfrm>
        </p:grpSpPr>
        <p:sp>
          <p:nvSpPr>
            <p:cNvPr id="676866" name="Line 2">
              <a:extLst>
                <a:ext uri="{FF2B5EF4-FFF2-40B4-BE49-F238E27FC236}">
                  <a16:creationId xmlns:a16="http://schemas.microsoft.com/office/drawing/2014/main" id="{0A18FCA1-73FA-4C3F-A581-8C7054FF10DB}"/>
                </a:ext>
              </a:extLst>
            </p:cNvPr>
            <p:cNvSpPr>
              <a:spLocks noChangeShapeType="1"/>
            </p:cNvSpPr>
            <p:nvPr/>
          </p:nvSpPr>
          <p:spPr bwMode="auto">
            <a:xfrm>
              <a:off x="1824" y="720"/>
              <a:ext cx="1632" cy="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67" name="Rectangle 3">
              <a:extLst>
                <a:ext uri="{FF2B5EF4-FFF2-40B4-BE49-F238E27FC236}">
                  <a16:creationId xmlns:a16="http://schemas.microsoft.com/office/drawing/2014/main" id="{E4B1060E-174F-484A-AA37-C28FDBCC4287}"/>
                </a:ext>
              </a:extLst>
            </p:cNvPr>
            <p:cNvSpPr>
              <a:spLocks noChangeArrowheads="1"/>
            </p:cNvSpPr>
            <p:nvPr/>
          </p:nvSpPr>
          <p:spPr bwMode="auto">
            <a:xfrm>
              <a:off x="3456" y="679"/>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6868" name="Rectangle 4">
              <a:extLst>
                <a:ext uri="{FF2B5EF4-FFF2-40B4-BE49-F238E27FC236}">
                  <a16:creationId xmlns:a16="http://schemas.microsoft.com/office/drawing/2014/main" id="{F12A622A-97BE-4C0D-8469-DC977AE14C0E}"/>
                </a:ext>
              </a:extLst>
            </p:cNvPr>
            <p:cNvSpPr>
              <a:spLocks noChangeArrowheads="1"/>
            </p:cNvSpPr>
            <p:nvPr/>
          </p:nvSpPr>
          <p:spPr bwMode="auto">
            <a:xfrm>
              <a:off x="3447" y="2880"/>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6869" name="Text Box 5">
              <a:extLst>
                <a:ext uri="{FF2B5EF4-FFF2-40B4-BE49-F238E27FC236}">
                  <a16:creationId xmlns:a16="http://schemas.microsoft.com/office/drawing/2014/main" id="{74F69300-B577-4306-918D-234292FEAC78}"/>
                </a:ext>
              </a:extLst>
            </p:cNvPr>
            <p:cNvSpPr txBox="1">
              <a:spLocks noChangeArrowheads="1"/>
            </p:cNvSpPr>
            <p:nvPr/>
          </p:nvSpPr>
          <p:spPr bwMode="auto">
            <a:xfrm>
              <a:off x="3488" y="2896"/>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C5</a:t>
              </a:r>
              <a:endParaRPr kumimoji="1" lang="en-US" altLang="zh-CN" sz="2600">
                <a:ea typeface="宋体" panose="02010600030101010101" pitchFamily="2" charset="-122"/>
              </a:endParaRPr>
            </a:p>
          </p:txBody>
        </p:sp>
        <p:sp>
          <p:nvSpPr>
            <p:cNvPr id="676870" name="Rectangle 6">
              <a:extLst>
                <a:ext uri="{FF2B5EF4-FFF2-40B4-BE49-F238E27FC236}">
                  <a16:creationId xmlns:a16="http://schemas.microsoft.com/office/drawing/2014/main" id="{D0F63C11-37E6-4BEE-B6CC-D89470582A9D}"/>
                </a:ext>
              </a:extLst>
            </p:cNvPr>
            <p:cNvSpPr>
              <a:spLocks noChangeArrowheads="1"/>
            </p:cNvSpPr>
            <p:nvPr/>
          </p:nvSpPr>
          <p:spPr bwMode="auto">
            <a:xfrm>
              <a:off x="3447" y="3453"/>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6871" name="Rectangle 7">
              <a:extLst>
                <a:ext uri="{FF2B5EF4-FFF2-40B4-BE49-F238E27FC236}">
                  <a16:creationId xmlns:a16="http://schemas.microsoft.com/office/drawing/2014/main" id="{B6775782-E217-4BC2-8989-8B9ADBB8F63C}"/>
                </a:ext>
              </a:extLst>
            </p:cNvPr>
            <p:cNvSpPr>
              <a:spLocks noChangeArrowheads="1"/>
            </p:cNvSpPr>
            <p:nvPr/>
          </p:nvSpPr>
          <p:spPr bwMode="auto">
            <a:xfrm>
              <a:off x="3447" y="2304"/>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6872" name="Text Box 8">
              <a:extLst>
                <a:ext uri="{FF2B5EF4-FFF2-40B4-BE49-F238E27FC236}">
                  <a16:creationId xmlns:a16="http://schemas.microsoft.com/office/drawing/2014/main" id="{3E50C86D-D609-4A36-9AD5-89F8CF9B4193}"/>
                </a:ext>
              </a:extLst>
            </p:cNvPr>
            <p:cNvSpPr txBox="1">
              <a:spLocks noChangeArrowheads="1"/>
            </p:cNvSpPr>
            <p:nvPr/>
          </p:nvSpPr>
          <p:spPr bwMode="auto">
            <a:xfrm>
              <a:off x="3488" y="2320"/>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C3</a:t>
              </a:r>
              <a:endParaRPr kumimoji="1" lang="en-US" altLang="zh-CN" sz="2600">
                <a:ea typeface="宋体" panose="02010600030101010101" pitchFamily="2" charset="-122"/>
              </a:endParaRPr>
            </a:p>
          </p:txBody>
        </p:sp>
        <p:sp>
          <p:nvSpPr>
            <p:cNvPr id="676873" name="Line 9">
              <a:extLst>
                <a:ext uri="{FF2B5EF4-FFF2-40B4-BE49-F238E27FC236}">
                  <a16:creationId xmlns:a16="http://schemas.microsoft.com/office/drawing/2014/main" id="{FCE83534-010D-4BF9-ABAF-DC7D1FC9726D}"/>
                </a:ext>
              </a:extLst>
            </p:cNvPr>
            <p:cNvSpPr>
              <a:spLocks noChangeShapeType="1"/>
            </p:cNvSpPr>
            <p:nvPr/>
          </p:nvSpPr>
          <p:spPr bwMode="auto">
            <a:xfrm>
              <a:off x="2928" y="2976"/>
              <a:ext cx="528" cy="0"/>
            </a:xfrm>
            <a:prstGeom prst="line">
              <a:avLst/>
            </a:prstGeom>
            <a:noFill/>
            <a:ln w="28575">
              <a:solidFill>
                <a:srgbClr val="99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74" name="Rectangle 10">
              <a:extLst>
                <a:ext uri="{FF2B5EF4-FFF2-40B4-BE49-F238E27FC236}">
                  <a16:creationId xmlns:a16="http://schemas.microsoft.com/office/drawing/2014/main" id="{39127D49-E70B-449A-98A5-9F1201857518}"/>
                </a:ext>
              </a:extLst>
            </p:cNvPr>
            <p:cNvSpPr>
              <a:spLocks noChangeArrowheads="1"/>
            </p:cNvSpPr>
            <p:nvPr/>
          </p:nvSpPr>
          <p:spPr bwMode="auto">
            <a:xfrm>
              <a:off x="912" y="288"/>
              <a:ext cx="384" cy="384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6875" name="Text Box 11">
              <a:extLst>
                <a:ext uri="{FF2B5EF4-FFF2-40B4-BE49-F238E27FC236}">
                  <a16:creationId xmlns:a16="http://schemas.microsoft.com/office/drawing/2014/main" id="{586E1CB8-9D2C-484A-BC66-49D8004EB9A2}"/>
                </a:ext>
              </a:extLst>
            </p:cNvPr>
            <p:cNvSpPr txBox="1">
              <a:spLocks noChangeArrowheads="1"/>
            </p:cNvSpPr>
            <p:nvPr/>
          </p:nvSpPr>
          <p:spPr bwMode="auto">
            <a:xfrm>
              <a:off x="336" y="240"/>
              <a:ext cx="576" cy="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kumimoji="1" lang="en-US" altLang="zh-CN" sz="2800" b="1">
                  <a:solidFill>
                    <a:srgbClr val="006600"/>
                  </a:solidFill>
                  <a:ea typeface="宋体" panose="02010600030101010101" pitchFamily="2" charset="-122"/>
                </a:rPr>
                <a:t>00</a:t>
              </a:r>
              <a:r>
                <a:rPr kumimoji="1" lang="en-US" altLang="zh-CN" sz="2800" b="1" u="sng">
                  <a:solidFill>
                    <a:srgbClr val="006600"/>
                  </a:solidFill>
                  <a:ea typeface="宋体" panose="02010600030101010101" pitchFamily="2" charset="-122"/>
                </a:rPr>
                <a:t>00</a:t>
              </a:r>
              <a:r>
                <a:rPr kumimoji="1" lang="en-US" altLang="zh-CN" sz="2800" b="1">
                  <a:ea typeface="宋体" panose="02010600030101010101" pitchFamily="2" charset="-122"/>
                </a:rPr>
                <a:t>  </a:t>
              </a:r>
              <a:r>
                <a:rPr kumimoji="1" lang="en-US" altLang="zh-CN" sz="2800" b="1">
                  <a:solidFill>
                    <a:srgbClr val="FF33CC"/>
                  </a:solidFill>
                  <a:ea typeface="宋体" panose="02010600030101010101" pitchFamily="2" charset="-122"/>
                </a:rPr>
                <a:t>0001</a:t>
              </a:r>
              <a:r>
                <a:rPr kumimoji="1" lang="en-US" altLang="zh-CN" sz="2800" b="1">
                  <a:ea typeface="宋体" panose="02010600030101010101" pitchFamily="2" charset="-122"/>
                </a:rPr>
                <a:t>  </a:t>
              </a:r>
              <a:r>
                <a:rPr kumimoji="1" lang="en-US" altLang="zh-CN" sz="2800" b="1">
                  <a:solidFill>
                    <a:schemeClr val="accent2"/>
                  </a:solidFill>
                  <a:ea typeface="宋体" panose="02010600030101010101" pitchFamily="2" charset="-122"/>
                </a:rPr>
                <a:t>00</a:t>
              </a:r>
              <a:r>
                <a:rPr kumimoji="1" lang="en-US" altLang="zh-CN" sz="2800" b="1" u="sng">
                  <a:solidFill>
                    <a:schemeClr val="accent2"/>
                  </a:solidFill>
                  <a:ea typeface="宋体" panose="02010600030101010101" pitchFamily="2" charset="-122"/>
                </a:rPr>
                <a:t>10</a:t>
              </a:r>
              <a:r>
                <a:rPr kumimoji="1" lang="en-US" altLang="zh-CN" sz="2800" b="1">
                  <a:ea typeface="宋体" panose="02010600030101010101" pitchFamily="2" charset="-122"/>
                </a:rPr>
                <a:t>   </a:t>
              </a:r>
              <a:r>
                <a:rPr kumimoji="1" lang="en-US" altLang="zh-CN" sz="2800" b="1">
                  <a:solidFill>
                    <a:schemeClr val="tx2"/>
                  </a:solidFill>
                  <a:ea typeface="宋体" panose="02010600030101010101" pitchFamily="2" charset="-122"/>
                </a:rPr>
                <a:t>00</a:t>
              </a:r>
              <a:r>
                <a:rPr kumimoji="1" lang="en-US" altLang="zh-CN" sz="2800" b="1" u="sng">
                  <a:solidFill>
                    <a:schemeClr val="tx2"/>
                  </a:solidFill>
                  <a:ea typeface="宋体" panose="02010600030101010101" pitchFamily="2" charset="-122"/>
                </a:rPr>
                <a:t>11</a:t>
              </a:r>
              <a:r>
                <a:rPr kumimoji="1" lang="en-US" altLang="zh-CN" sz="2800" b="1">
                  <a:solidFill>
                    <a:schemeClr val="tx2"/>
                  </a:solidFill>
                  <a:ea typeface="宋体" panose="02010600030101010101" pitchFamily="2" charset="-122"/>
                </a:rPr>
                <a:t> </a:t>
              </a:r>
              <a:r>
                <a:rPr kumimoji="1" lang="en-US" altLang="zh-CN" sz="2800" b="1">
                  <a:ea typeface="宋体" panose="02010600030101010101" pitchFamily="2" charset="-122"/>
                </a:rPr>
                <a:t> </a:t>
              </a:r>
              <a:r>
                <a:rPr kumimoji="1" lang="en-US" altLang="zh-CN" sz="2800" b="1">
                  <a:solidFill>
                    <a:srgbClr val="006600"/>
                  </a:solidFill>
                  <a:ea typeface="宋体" panose="02010600030101010101" pitchFamily="2" charset="-122"/>
                </a:rPr>
                <a:t>01</a:t>
              </a:r>
              <a:r>
                <a:rPr kumimoji="1" lang="en-US" altLang="zh-CN" sz="2800" b="1" u="sng">
                  <a:solidFill>
                    <a:srgbClr val="006600"/>
                  </a:solidFill>
                  <a:ea typeface="宋体" panose="02010600030101010101" pitchFamily="2" charset="-122"/>
                </a:rPr>
                <a:t>00</a:t>
              </a:r>
              <a:r>
                <a:rPr kumimoji="1" lang="en-US" altLang="zh-CN" sz="2800" b="1">
                  <a:ea typeface="宋体" panose="02010600030101010101" pitchFamily="2" charset="-122"/>
                </a:rPr>
                <a:t>   0101  </a:t>
              </a:r>
              <a:r>
                <a:rPr kumimoji="1" lang="en-US" altLang="zh-CN" sz="2800" b="1">
                  <a:solidFill>
                    <a:schemeClr val="accent2"/>
                  </a:solidFill>
                  <a:ea typeface="宋体" panose="02010600030101010101" pitchFamily="2" charset="-122"/>
                </a:rPr>
                <a:t>01</a:t>
              </a:r>
              <a:r>
                <a:rPr kumimoji="1" lang="en-US" altLang="zh-CN" sz="2800" b="1" u="sng">
                  <a:solidFill>
                    <a:schemeClr val="accent2"/>
                  </a:solidFill>
                  <a:ea typeface="宋体" panose="02010600030101010101" pitchFamily="2" charset="-122"/>
                </a:rPr>
                <a:t>10</a:t>
              </a:r>
              <a:r>
                <a:rPr kumimoji="1" lang="en-US" altLang="zh-CN" sz="2800" b="1">
                  <a:ea typeface="宋体" panose="02010600030101010101" pitchFamily="2" charset="-122"/>
                </a:rPr>
                <a:t>   </a:t>
              </a:r>
              <a:r>
                <a:rPr kumimoji="1" lang="en-US" altLang="zh-CN" sz="2800" b="1">
                  <a:solidFill>
                    <a:schemeClr val="tx2"/>
                  </a:solidFill>
                  <a:ea typeface="宋体" panose="02010600030101010101" pitchFamily="2" charset="-122"/>
                </a:rPr>
                <a:t>01</a:t>
              </a:r>
              <a:r>
                <a:rPr kumimoji="1" lang="en-US" altLang="zh-CN" sz="2800" b="1" u="sng">
                  <a:solidFill>
                    <a:schemeClr val="tx2"/>
                  </a:solidFill>
                  <a:ea typeface="宋体" panose="02010600030101010101" pitchFamily="2" charset="-122"/>
                </a:rPr>
                <a:t>11</a:t>
              </a:r>
              <a:endParaRPr kumimoji="1" lang="en-US" altLang="zh-CN" sz="2800" b="1">
                <a:ea typeface="宋体" panose="02010600030101010101" pitchFamily="2" charset="-122"/>
              </a:endParaRPr>
            </a:p>
            <a:p>
              <a:pPr algn="l">
                <a:lnSpc>
                  <a:spcPct val="90000"/>
                </a:lnSpc>
              </a:pPr>
              <a:r>
                <a:rPr kumimoji="1" lang="en-US" altLang="zh-CN" sz="2800" b="1">
                  <a:solidFill>
                    <a:srgbClr val="006600"/>
                  </a:solidFill>
                  <a:ea typeface="宋体" panose="02010600030101010101" pitchFamily="2" charset="-122"/>
                </a:rPr>
                <a:t>10</a:t>
              </a:r>
              <a:r>
                <a:rPr kumimoji="1" lang="en-US" altLang="zh-CN" sz="2800" b="1" u="sng">
                  <a:solidFill>
                    <a:srgbClr val="006600"/>
                  </a:solidFill>
                  <a:ea typeface="宋体" panose="02010600030101010101" pitchFamily="2" charset="-122"/>
                </a:rPr>
                <a:t>00</a:t>
              </a:r>
              <a:r>
                <a:rPr kumimoji="1" lang="en-US" altLang="zh-CN" sz="2800" b="1">
                  <a:ea typeface="宋体" panose="02010600030101010101" pitchFamily="2" charset="-122"/>
                </a:rPr>
                <a:t>  </a:t>
              </a:r>
              <a:r>
                <a:rPr kumimoji="1" lang="en-US" altLang="zh-CN" sz="2800" b="1">
                  <a:solidFill>
                    <a:schemeClr val="accent1"/>
                  </a:solidFill>
                  <a:ea typeface="宋体" panose="02010600030101010101" pitchFamily="2" charset="-122"/>
                </a:rPr>
                <a:t>1001</a:t>
              </a:r>
              <a:r>
                <a:rPr kumimoji="1" lang="en-US" altLang="zh-CN" sz="2800" b="1">
                  <a:ea typeface="宋体" panose="02010600030101010101" pitchFamily="2" charset="-122"/>
                </a:rPr>
                <a:t>  </a:t>
              </a:r>
              <a:r>
                <a:rPr kumimoji="1" lang="en-US" altLang="zh-CN" sz="2800" b="1">
                  <a:solidFill>
                    <a:schemeClr val="accent2"/>
                  </a:solidFill>
                  <a:ea typeface="宋体" panose="02010600030101010101" pitchFamily="2" charset="-122"/>
                </a:rPr>
                <a:t>10</a:t>
              </a:r>
              <a:r>
                <a:rPr kumimoji="1" lang="en-US" altLang="zh-CN" sz="2800" b="1" u="sng">
                  <a:solidFill>
                    <a:schemeClr val="accent2"/>
                  </a:solidFill>
                  <a:ea typeface="宋体" panose="02010600030101010101" pitchFamily="2" charset="-122"/>
                </a:rPr>
                <a:t>10</a:t>
              </a:r>
              <a:r>
                <a:rPr kumimoji="1" lang="en-US" altLang="zh-CN" sz="2800" b="1">
                  <a:ea typeface="宋体" panose="02010600030101010101" pitchFamily="2" charset="-122"/>
                </a:rPr>
                <a:t>   </a:t>
              </a:r>
              <a:r>
                <a:rPr kumimoji="1" lang="en-US" altLang="zh-CN" sz="2800" b="1">
                  <a:solidFill>
                    <a:schemeClr val="tx2"/>
                  </a:solidFill>
                  <a:ea typeface="宋体" panose="02010600030101010101" pitchFamily="2" charset="-122"/>
                </a:rPr>
                <a:t>10</a:t>
              </a:r>
              <a:r>
                <a:rPr kumimoji="1" lang="en-US" altLang="zh-CN" sz="2800" b="1" u="sng">
                  <a:solidFill>
                    <a:schemeClr val="tx2"/>
                  </a:solidFill>
                  <a:ea typeface="宋体" panose="02010600030101010101" pitchFamily="2" charset="-122"/>
                </a:rPr>
                <a:t>11</a:t>
              </a:r>
              <a:r>
                <a:rPr kumimoji="1" lang="en-US" altLang="zh-CN" sz="2800" b="1">
                  <a:ea typeface="宋体" panose="02010600030101010101" pitchFamily="2" charset="-122"/>
                </a:rPr>
                <a:t>  </a:t>
              </a:r>
              <a:r>
                <a:rPr kumimoji="1" lang="en-US" altLang="zh-CN" sz="2800" b="1">
                  <a:solidFill>
                    <a:srgbClr val="006600"/>
                  </a:solidFill>
                  <a:ea typeface="宋体" panose="02010600030101010101" pitchFamily="2" charset="-122"/>
                </a:rPr>
                <a:t>11</a:t>
              </a:r>
              <a:r>
                <a:rPr kumimoji="1" lang="en-US" altLang="zh-CN" sz="2800" b="1" u="sng">
                  <a:solidFill>
                    <a:srgbClr val="006600"/>
                  </a:solidFill>
                  <a:ea typeface="宋体" panose="02010600030101010101" pitchFamily="2" charset="-122"/>
                </a:rPr>
                <a:t>00</a:t>
              </a:r>
              <a:r>
                <a:rPr kumimoji="1" lang="en-US" altLang="zh-CN" sz="2800" b="1">
                  <a:ea typeface="宋体" panose="02010600030101010101" pitchFamily="2" charset="-122"/>
                </a:rPr>
                <a:t>   1101  </a:t>
              </a:r>
              <a:r>
                <a:rPr kumimoji="1" lang="en-US" altLang="zh-CN" sz="2800" b="1">
                  <a:solidFill>
                    <a:schemeClr val="accent2"/>
                  </a:solidFill>
                  <a:ea typeface="宋体" panose="02010600030101010101" pitchFamily="2" charset="-122"/>
                </a:rPr>
                <a:t>11</a:t>
              </a:r>
              <a:r>
                <a:rPr kumimoji="1" lang="en-US" altLang="zh-CN" sz="2800" b="1" u="sng">
                  <a:solidFill>
                    <a:schemeClr val="accent2"/>
                  </a:solidFill>
                  <a:ea typeface="宋体" panose="02010600030101010101" pitchFamily="2" charset="-122"/>
                </a:rPr>
                <a:t>10</a:t>
              </a:r>
              <a:r>
                <a:rPr kumimoji="1" lang="en-US" altLang="zh-CN" sz="2800" b="1">
                  <a:ea typeface="宋体" panose="02010600030101010101" pitchFamily="2" charset="-122"/>
                </a:rPr>
                <a:t>   </a:t>
              </a:r>
              <a:r>
                <a:rPr kumimoji="1" lang="en-US" altLang="zh-CN" sz="2800" b="1">
                  <a:solidFill>
                    <a:schemeClr val="tx2"/>
                  </a:solidFill>
                  <a:ea typeface="宋体" panose="02010600030101010101" pitchFamily="2" charset="-122"/>
                </a:rPr>
                <a:t>11</a:t>
              </a:r>
              <a:r>
                <a:rPr kumimoji="1" lang="en-US" altLang="zh-CN" sz="2800" b="1" u="sng">
                  <a:solidFill>
                    <a:schemeClr val="tx2"/>
                  </a:solidFill>
                  <a:ea typeface="宋体" panose="02010600030101010101" pitchFamily="2" charset="-122"/>
                </a:rPr>
                <a:t>11</a:t>
              </a:r>
              <a:r>
                <a:rPr kumimoji="1" lang="en-US" altLang="zh-CN" sz="2400">
                  <a:ea typeface="宋体" panose="02010600030101010101" pitchFamily="2" charset="-122"/>
                </a:rPr>
                <a:t> </a:t>
              </a:r>
            </a:p>
          </p:txBody>
        </p:sp>
        <p:sp>
          <p:nvSpPr>
            <p:cNvPr id="676876" name="Line 12">
              <a:extLst>
                <a:ext uri="{FF2B5EF4-FFF2-40B4-BE49-F238E27FC236}">
                  <a16:creationId xmlns:a16="http://schemas.microsoft.com/office/drawing/2014/main" id="{4FA6D14F-9C7A-478C-B47E-70792B36847F}"/>
                </a:ext>
              </a:extLst>
            </p:cNvPr>
            <p:cNvSpPr>
              <a:spLocks noChangeShapeType="1"/>
            </p:cNvSpPr>
            <p:nvPr/>
          </p:nvSpPr>
          <p:spPr bwMode="auto">
            <a:xfrm>
              <a:off x="912" y="38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77" name="Line 13">
              <a:extLst>
                <a:ext uri="{FF2B5EF4-FFF2-40B4-BE49-F238E27FC236}">
                  <a16:creationId xmlns:a16="http://schemas.microsoft.com/office/drawing/2014/main" id="{A80438C9-1AB1-47F3-BFBA-175D2AFE95F4}"/>
                </a:ext>
              </a:extLst>
            </p:cNvPr>
            <p:cNvSpPr>
              <a:spLocks noChangeShapeType="1"/>
            </p:cNvSpPr>
            <p:nvPr/>
          </p:nvSpPr>
          <p:spPr bwMode="auto">
            <a:xfrm flipH="1" flipV="1">
              <a:off x="1104" y="3792"/>
              <a:ext cx="57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78" name="Line 14">
              <a:extLst>
                <a:ext uri="{FF2B5EF4-FFF2-40B4-BE49-F238E27FC236}">
                  <a16:creationId xmlns:a16="http://schemas.microsoft.com/office/drawing/2014/main" id="{FC4C4DB2-8D90-4838-AD71-3894A3BE92E9}"/>
                </a:ext>
              </a:extLst>
            </p:cNvPr>
            <p:cNvSpPr>
              <a:spLocks noChangeShapeType="1"/>
            </p:cNvSpPr>
            <p:nvPr/>
          </p:nvSpPr>
          <p:spPr bwMode="auto">
            <a:xfrm flipH="1" flipV="1">
              <a:off x="1104" y="1872"/>
              <a:ext cx="43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79" name="Line 15">
              <a:extLst>
                <a:ext uri="{FF2B5EF4-FFF2-40B4-BE49-F238E27FC236}">
                  <a16:creationId xmlns:a16="http://schemas.microsoft.com/office/drawing/2014/main" id="{276AB779-4F1B-467F-BDB5-3E7BB92710E0}"/>
                </a:ext>
              </a:extLst>
            </p:cNvPr>
            <p:cNvSpPr>
              <a:spLocks noChangeShapeType="1"/>
            </p:cNvSpPr>
            <p:nvPr/>
          </p:nvSpPr>
          <p:spPr bwMode="auto">
            <a:xfrm>
              <a:off x="1104" y="3312"/>
              <a:ext cx="1008"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0" name="Line 16">
              <a:extLst>
                <a:ext uri="{FF2B5EF4-FFF2-40B4-BE49-F238E27FC236}">
                  <a16:creationId xmlns:a16="http://schemas.microsoft.com/office/drawing/2014/main" id="{1569C2FC-EC0A-49BF-95A0-E2114E488697}"/>
                </a:ext>
              </a:extLst>
            </p:cNvPr>
            <p:cNvSpPr>
              <a:spLocks noChangeShapeType="1"/>
            </p:cNvSpPr>
            <p:nvPr/>
          </p:nvSpPr>
          <p:spPr bwMode="auto">
            <a:xfrm>
              <a:off x="1104" y="2832"/>
              <a:ext cx="43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1" name="Line 17">
              <a:extLst>
                <a:ext uri="{FF2B5EF4-FFF2-40B4-BE49-F238E27FC236}">
                  <a16:creationId xmlns:a16="http://schemas.microsoft.com/office/drawing/2014/main" id="{832ECF50-74D9-4D6D-9379-C8CE50660928}"/>
                </a:ext>
              </a:extLst>
            </p:cNvPr>
            <p:cNvSpPr>
              <a:spLocks noChangeShapeType="1"/>
            </p:cNvSpPr>
            <p:nvPr/>
          </p:nvSpPr>
          <p:spPr bwMode="auto">
            <a:xfrm>
              <a:off x="1104" y="912"/>
              <a:ext cx="576"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2" name="Line 18">
              <a:extLst>
                <a:ext uri="{FF2B5EF4-FFF2-40B4-BE49-F238E27FC236}">
                  <a16:creationId xmlns:a16="http://schemas.microsoft.com/office/drawing/2014/main" id="{EFDDFECD-EFEA-42BD-8F4A-E048E121D3E6}"/>
                </a:ext>
              </a:extLst>
            </p:cNvPr>
            <p:cNvSpPr>
              <a:spLocks noChangeShapeType="1"/>
            </p:cNvSpPr>
            <p:nvPr/>
          </p:nvSpPr>
          <p:spPr bwMode="auto">
            <a:xfrm>
              <a:off x="2928" y="3072"/>
              <a:ext cx="528" cy="0"/>
            </a:xfrm>
            <a:prstGeom prst="line">
              <a:avLst/>
            </a:prstGeom>
            <a:noFill/>
            <a:ln w="28575">
              <a:solidFill>
                <a:srgbClr val="99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3" name="Text Box 19">
              <a:extLst>
                <a:ext uri="{FF2B5EF4-FFF2-40B4-BE49-F238E27FC236}">
                  <a16:creationId xmlns:a16="http://schemas.microsoft.com/office/drawing/2014/main" id="{092181F0-EF91-4253-A688-6C80A09CD0A7}"/>
                </a:ext>
              </a:extLst>
            </p:cNvPr>
            <p:cNvSpPr txBox="1">
              <a:spLocks noChangeArrowheads="1"/>
            </p:cNvSpPr>
            <p:nvPr/>
          </p:nvSpPr>
          <p:spPr bwMode="auto">
            <a:xfrm>
              <a:off x="3488" y="3472"/>
              <a:ext cx="334" cy="30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B1</a:t>
              </a:r>
              <a:endParaRPr kumimoji="1" lang="en-US" altLang="zh-CN" sz="2600">
                <a:ea typeface="宋体" panose="02010600030101010101" pitchFamily="2" charset="-122"/>
              </a:endParaRPr>
            </a:p>
          </p:txBody>
        </p:sp>
        <p:sp>
          <p:nvSpPr>
            <p:cNvPr id="676884" name="Line 20">
              <a:extLst>
                <a:ext uri="{FF2B5EF4-FFF2-40B4-BE49-F238E27FC236}">
                  <a16:creationId xmlns:a16="http://schemas.microsoft.com/office/drawing/2014/main" id="{0BE62CF4-74C3-4CF5-86EE-576824752C0E}"/>
                </a:ext>
              </a:extLst>
            </p:cNvPr>
            <p:cNvSpPr>
              <a:spLocks noChangeShapeType="1"/>
            </p:cNvSpPr>
            <p:nvPr/>
          </p:nvSpPr>
          <p:spPr bwMode="auto">
            <a:xfrm flipH="1">
              <a:off x="1104" y="432"/>
              <a:ext cx="720"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5" name="Line 21">
              <a:extLst>
                <a:ext uri="{FF2B5EF4-FFF2-40B4-BE49-F238E27FC236}">
                  <a16:creationId xmlns:a16="http://schemas.microsoft.com/office/drawing/2014/main" id="{421E82E5-F648-4C9F-BC23-E2C042EACDF2}"/>
                </a:ext>
              </a:extLst>
            </p:cNvPr>
            <p:cNvSpPr>
              <a:spLocks noChangeShapeType="1"/>
            </p:cNvSpPr>
            <p:nvPr/>
          </p:nvSpPr>
          <p:spPr bwMode="auto">
            <a:xfrm>
              <a:off x="2304" y="3648"/>
              <a:ext cx="1152" cy="0"/>
            </a:xfrm>
            <a:prstGeom prst="line">
              <a:avLst/>
            </a:prstGeom>
            <a:noFill/>
            <a:ln w="28575">
              <a:solidFill>
                <a:schemeClr val="accent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6" name="Line 22">
              <a:extLst>
                <a:ext uri="{FF2B5EF4-FFF2-40B4-BE49-F238E27FC236}">
                  <a16:creationId xmlns:a16="http://schemas.microsoft.com/office/drawing/2014/main" id="{55DB00D4-682C-4727-A43C-C505B9F7576F}"/>
                </a:ext>
              </a:extLst>
            </p:cNvPr>
            <p:cNvSpPr>
              <a:spLocks noChangeShapeType="1"/>
            </p:cNvSpPr>
            <p:nvPr/>
          </p:nvSpPr>
          <p:spPr bwMode="auto">
            <a:xfrm>
              <a:off x="1104" y="3072"/>
              <a:ext cx="1392" cy="0"/>
            </a:xfrm>
            <a:prstGeom prst="line">
              <a:avLst/>
            </a:prstGeom>
            <a:noFill/>
            <a:ln w="2857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7" name="Rectangle 23">
              <a:extLst>
                <a:ext uri="{FF2B5EF4-FFF2-40B4-BE49-F238E27FC236}">
                  <a16:creationId xmlns:a16="http://schemas.microsoft.com/office/drawing/2014/main" id="{9D33FBDC-595A-4EE4-99B5-4A01F3993F2E}"/>
                </a:ext>
              </a:extLst>
            </p:cNvPr>
            <p:cNvSpPr>
              <a:spLocks noChangeArrowheads="1"/>
            </p:cNvSpPr>
            <p:nvPr/>
          </p:nvSpPr>
          <p:spPr bwMode="auto">
            <a:xfrm>
              <a:off x="3447" y="1776"/>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6888" name="Text Box 24">
              <a:extLst>
                <a:ext uri="{FF2B5EF4-FFF2-40B4-BE49-F238E27FC236}">
                  <a16:creationId xmlns:a16="http://schemas.microsoft.com/office/drawing/2014/main" id="{0E1198AB-6C19-4877-94B3-B40BB3DC7C81}"/>
                </a:ext>
              </a:extLst>
            </p:cNvPr>
            <p:cNvSpPr txBox="1">
              <a:spLocks noChangeArrowheads="1"/>
            </p:cNvSpPr>
            <p:nvPr/>
          </p:nvSpPr>
          <p:spPr bwMode="auto">
            <a:xfrm>
              <a:off x="3488" y="1792"/>
              <a:ext cx="3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C2</a:t>
              </a:r>
              <a:endParaRPr kumimoji="1" lang="en-US" altLang="zh-CN" sz="2600">
                <a:ea typeface="宋体" panose="02010600030101010101" pitchFamily="2" charset="-122"/>
              </a:endParaRPr>
            </a:p>
          </p:txBody>
        </p:sp>
        <p:sp>
          <p:nvSpPr>
            <p:cNvPr id="676889" name="Line 25">
              <a:extLst>
                <a:ext uri="{FF2B5EF4-FFF2-40B4-BE49-F238E27FC236}">
                  <a16:creationId xmlns:a16="http://schemas.microsoft.com/office/drawing/2014/main" id="{51A7ACBC-D940-42E6-9189-4F9DC7C635BB}"/>
                </a:ext>
              </a:extLst>
            </p:cNvPr>
            <p:cNvSpPr>
              <a:spLocks noChangeShapeType="1"/>
            </p:cNvSpPr>
            <p:nvPr/>
          </p:nvSpPr>
          <p:spPr bwMode="auto">
            <a:xfrm flipV="1">
              <a:off x="2928" y="1296"/>
              <a:ext cx="528" cy="0"/>
            </a:xfrm>
            <a:prstGeom prst="line">
              <a:avLst/>
            </a:prstGeom>
            <a:noFill/>
            <a:ln w="28575">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0" name="Line 26">
              <a:extLst>
                <a:ext uri="{FF2B5EF4-FFF2-40B4-BE49-F238E27FC236}">
                  <a16:creationId xmlns:a16="http://schemas.microsoft.com/office/drawing/2014/main" id="{5792A19A-1EE6-4900-A1C6-BD1DF0CB6A6D}"/>
                </a:ext>
              </a:extLst>
            </p:cNvPr>
            <p:cNvSpPr>
              <a:spLocks noChangeShapeType="1"/>
            </p:cNvSpPr>
            <p:nvPr/>
          </p:nvSpPr>
          <p:spPr bwMode="auto">
            <a:xfrm>
              <a:off x="1104" y="2352"/>
              <a:ext cx="864"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1" name="Line 27">
              <a:extLst>
                <a:ext uri="{FF2B5EF4-FFF2-40B4-BE49-F238E27FC236}">
                  <a16:creationId xmlns:a16="http://schemas.microsoft.com/office/drawing/2014/main" id="{27432E27-FF32-4B8D-AECD-0BB8EEBA4CB7}"/>
                </a:ext>
              </a:extLst>
            </p:cNvPr>
            <p:cNvSpPr>
              <a:spLocks noChangeShapeType="1"/>
            </p:cNvSpPr>
            <p:nvPr/>
          </p:nvSpPr>
          <p:spPr bwMode="auto">
            <a:xfrm>
              <a:off x="912" y="364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2" name="Line 28">
              <a:extLst>
                <a:ext uri="{FF2B5EF4-FFF2-40B4-BE49-F238E27FC236}">
                  <a16:creationId xmlns:a16="http://schemas.microsoft.com/office/drawing/2014/main" id="{A6876C0A-A03F-4210-BF33-6A71BB474EBD}"/>
                </a:ext>
              </a:extLst>
            </p:cNvPr>
            <p:cNvSpPr>
              <a:spLocks noChangeShapeType="1"/>
            </p:cNvSpPr>
            <p:nvPr/>
          </p:nvSpPr>
          <p:spPr bwMode="auto">
            <a:xfrm>
              <a:off x="912" y="340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3" name="Line 29">
              <a:extLst>
                <a:ext uri="{FF2B5EF4-FFF2-40B4-BE49-F238E27FC236}">
                  <a16:creationId xmlns:a16="http://schemas.microsoft.com/office/drawing/2014/main" id="{16F0E0C6-EA05-464D-9BCF-6819F6F76AA3}"/>
                </a:ext>
              </a:extLst>
            </p:cNvPr>
            <p:cNvSpPr>
              <a:spLocks noChangeShapeType="1"/>
            </p:cNvSpPr>
            <p:nvPr/>
          </p:nvSpPr>
          <p:spPr bwMode="auto">
            <a:xfrm>
              <a:off x="912" y="316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4" name="Line 30">
              <a:extLst>
                <a:ext uri="{FF2B5EF4-FFF2-40B4-BE49-F238E27FC236}">
                  <a16:creationId xmlns:a16="http://schemas.microsoft.com/office/drawing/2014/main" id="{85859060-61D1-4BA6-983A-3BD02E31B15C}"/>
                </a:ext>
              </a:extLst>
            </p:cNvPr>
            <p:cNvSpPr>
              <a:spLocks noChangeShapeType="1"/>
            </p:cNvSpPr>
            <p:nvPr/>
          </p:nvSpPr>
          <p:spPr bwMode="auto">
            <a:xfrm>
              <a:off x="912" y="292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5" name="Line 31">
              <a:extLst>
                <a:ext uri="{FF2B5EF4-FFF2-40B4-BE49-F238E27FC236}">
                  <a16:creationId xmlns:a16="http://schemas.microsoft.com/office/drawing/2014/main" id="{1C98F951-FE7F-4DC5-A02E-74CD7945A744}"/>
                </a:ext>
              </a:extLst>
            </p:cNvPr>
            <p:cNvSpPr>
              <a:spLocks noChangeShapeType="1"/>
            </p:cNvSpPr>
            <p:nvPr/>
          </p:nvSpPr>
          <p:spPr bwMode="auto">
            <a:xfrm>
              <a:off x="912" y="26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6" name="Line 32">
              <a:extLst>
                <a:ext uri="{FF2B5EF4-FFF2-40B4-BE49-F238E27FC236}">
                  <a16:creationId xmlns:a16="http://schemas.microsoft.com/office/drawing/2014/main" id="{4315457C-B1B9-4B02-84C8-20E870E16573}"/>
                </a:ext>
              </a:extLst>
            </p:cNvPr>
            <p:cNvSpPr>
              <a:spLocks noChangeShapeType="1"/>
            </p:cNvSpPr>
            <p:nvPr/>
          </p:nvSpPr>
          <p:spPr bwMode="auto">
            <a:xfrm>
              <a:off x="912" y="244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7" name="Line 33">
              <a:extLst>
                <a:ext uri="{FF2B5EF4-FFF2-40B4-BE49-F238E27FC236}">
                  <a16:creationId xmlns:a16="http://schemas.microsoft.com/office/drawing/2014/main" id="{2FF59973-76CB-435A-865C-ABCA25407E1D}"/>
                </a:ext>
              </a:extLst>
            </p:cNvPr>
            <p:cNvSpPr>
              <a:spLocks noChangeShapeType="1"/>
            </p:cNvSpPr>
            <p:nvPr/>
          </p:nvSpPr>
          <p:spPr bwMode="auto">
            <a:xfrm>
              <a:off x="912" y="220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8" name="Line 34">
              <a:extLst>
                <a:ext uri="{FF2B5EF4-FFF2-40B4-BE49-F238E27FC236}">
                  <a16:creationId xmlns:a16="http://schemas.microsoft.com/office/drawing/2014/main" id="{73B9F058-4097-41D1-9F61-BA108589B95C}"/>
                </a:ext>
              </a:extLst>
            </p:cNvPr>
            <p:cNvSpPr>
              <a:spLocks noChangeShapeType="1"/>
            </p:cNvSpPr>
            <p:nvPr/>
          </p:nvSpPr>
          <p:spPr bwMode="auto">
            <a:xfrm>
              <a:off x="912" y="196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9" name="Line 35">
              <a:extLst>
                <a:ext uri="{FF2B5EF4-FFF2-40B4-BE49-F238E27FC236}">
                  <a16:creationId xmlns:a16="http://schemas.microsoft.com/office/drawing/2014/main" id="{5550890E-873E-4E0E-A166-96123C1F5A04}"/>
                </a:ext>
              </a:extLst>
            </p:cNvPr>
            <p:cNvSpPr>
              <a:spLocks noChangeShapeType="1"/>
            </p:cNvSpPr>
            <p:nvPr/>
          </p:nvSpPr>
          <p:spPr bwMode="auto">
            <a:xfrm>
              <a:off x="912" y="172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0" name="Line 36">
              <a:extLst>
                <a:ext uri="{FF2B5EF4-FFF2-40B4-BE49-F238E27FC236}">
                  <a16:creationId xmlns:a16="http://schemas.microsoft.com/office/drawing/2014/main" id="{068044EA-349E-4C08-8D3D-8B3B4BEFF011}"/>
                </a:ext>
              </a:extLst>
            </p:cNvPr>
            <p:cNvSpPr>
              <a:spLocks noChangeShapeType="1"/>
            </p:cNvSpPr>
            <p:nvPr/>
          </p:nvSpPr>
          <p:spPr bwMode="auto">
            <a:xfrm>
              <a:off x="912" y="148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1" name="Line 37">
              <a:extLst>
                <a:ext uri="{FF2B5EF4-FFF2-40B4-BE49-F238E27FC236}">
                  <a16:creationId xmlns:a16="http://schemas.microsoft.com/office/drawing/2014/main" id="{24194504-BA10-4061-9F51-8E3F8015C605}"/>
                </a:ext>
              </a:extLst>
            </p:cNvPr>
            <p:cNvSpPr>
              <a:spLocks noChangeShapeType="1"/>
            </p:cNvSpPr>
            <p:nvPr/>
          </p:nvSpPr>
          <p:spPr bwMode="auto">
            <a:xfrm>
              <a:off x="912" y="124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2" name="Line 38">
              <a:extLst>
                <a:ext uri="{FF2B5EF4-FFF2-40B4-BE49-F238E27FC236}">
                  <a16:creationId xmlns:a16="http://schemas.microsoft.com/office/drawing/2014/main" id="{51CEB551-B7E8-4A83-881C-D37FC8AF32AF}"/>
                </a:ext>
              </a:extLst>
            </p:cNvPr>
            <p:cNvSpPr>
              <a:spLocks noChangeShapeType="1"/>
            </p:cNvSpPr>
            <p:nvPr/>
          </p:nvSpPr>
          <p:spPr bwMode="auto">
            <a:xfrm>
              <a:off x="912" y="100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3" name="Line 39">
              <a:extLst>
                <a:ext uri="{FF2B5EF4-FFF2-40B4-BE49-F238E27FC236}">
                  <a16:creationId xmlns:a16="http://schemas.microsoft.com/office/drawing/2014/main" id="{E5ED2BE1-FB37-47BD-9203-3018F0A73F9F}"/>
                </a:ext>
              </a:extLst>
            </p:cNvPr>
            <p:cNvSpPr>
              <a:spLocks noChangeShapeType="1"/>
            </p:cNvSpPr>
            <p:nvPr/>
          </p:nvSpPr>
          <p:spPr bwMode="auto">
            <a:xfrm>
              <a:off x="912" y="76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4" name="Line 40">
              <a:extLst>
                <a:ext uri="{FF2B5EF4-FFF2-40B4-BE49-F238E27FC236}">
                  <a16:creationId xmlns:a16="http://schemas.microsoft.com/office/drawing/2014/main" id="{FDBCF50C-72DF-46E4-8CF6-BA99898109B4}"/>
                </a:ext>
              </a:extLst>
            </p:cNvPr>
            <p:cNvSpPr>
              <a:spLocks noChangeShapeType="1"/>
            </p:cNvSpPr>
            <p:nvPr/>
          </p:nvSpPr>
          <p:spPr bwMode="auto">
            <a:xfrm>
              <a:off x="912" y="52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5" name="Text Box 41">
              <a:extLst>
                <a:ext uri="{FF2B5EF4-FFF2-40B4-BE49-F238E27FC236}">
                  <a16:creationId xmlns:a16="http://schemas.microsoft.com/office/drawing/2014/main" id="{D1B42932-8564-42FB-9A2F-54E5D1CACDB6}"/>
                </a:ext>
              </a:extLst>
            </p:cNvPr>
            <p:cNvSpPr txBox="1">
              <a:spLocks noChangeArrowheads="1"/>
            </p:cNvSpPr>
            <p:nvPr/>
          </p:nvSpPr>
          <p:spPr bwMode="auto">
            <a:xfrm>
              <a:off x="3483" y="679"/>
              <a:ext cx="646" cy="308"/>
            </a:xfrm>
            <a:prstGeom prst="rect">
              <a:avLst/>
            </a:prstGeom>
            <a:noFill/>
            <a:ln>
              <a:noFill/>
            </a:ln>
            <a:effectLst/>
            <a:extLst>
              <a:ext uri="{909E8E84-426E-40DD-AFC4-6F175D3DCCD1}">
                <a14:hiddenFill xmlns:a14="http://schemas.microsoft.com/office/drawing/2010/main">
                  <a:gradFill rotWithShape="0">
                    <a:gsLst>
                      <a:gs pos="0">
                        <a:srgbClr val="FFFF99"/>
                      </a:gs>
                      <a:gs pos="100000">
                        <a:srgbClr val="FFFF99">
                          <a:gamma/>
                          <a:shade val="46275"/>
                          <a:invGamma/>
                        </a:srgb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A0, B0</a:t>
              </a:r>
              <a:endParaRPr kumimoji="1" lang="en-US" altLang="zh-CN" sz="2600">
                <a:ea typeface="宋体" panose="02010600030101010101" pitchFamily="2" charset="-122"/>
              </a:endParaRPr>
            </a:p>
          </p:txBody>
        </p:sp>
        <p:sp>
          <p:nvSpPr>
            <p:cNvPr id="676906" name="Rectangle 42">
              <a:extLst>
                <a:ext uri="{FF2B5EF4-FFF2-40B4-BE49-F238E27FC236}">
                  <a16:creationId xmlns:a16="http://schemas.microsoft.com/office/drawing/2014/main" id="{86F6EC01-723D-4EB0-8FDF-A4D7FA347AEB}"/>
                </a:ext>
              </a:extLst>
            </p:cNvPr>
            <p:cNvSpPr>
              <a:spLocks noChangeArrowheads="1"/>
            </p:cNvSpPr>
            <p:nvPr/>
          </p:nvSpPr>
          <p:spPr bwMode="auto">
            <a:xfrm>
              <a:off x="3447" y="1207"/>
              <a:ext cx="720" cy="336"/>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76907" name="Text Box 43">
              <a:extLst>
                <a:ext uri="{FF2B5EF4-FFF2-40B4-BE49-F238E27FC236}">
                  <a16:creationId xmlns:a16="http://schemas.microsoft.com/office/drawing/2014/main" id="{F69543B5-1E71-439E-8323-A830700EE725}"/>
                </a:ext>
              </a:extLst>
            </p:cNvPr>
            <p:cNvSpPr txBox="1">
              <a:spLocks noChangeArrowheads="1"/>
            </p:cNvSpPr>
            <p:nvPr/>
          </p:nvSpPr>
          <p:spPr bwMode="auto">
            <a:xfrm>
              <a:off x="3488" y="1216"/>
              <a:ext cx="646" cy="30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path path="rect">
                      <a:fillToRect r="100000" b="100000"/>
                    </a:path>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r>
                <a:rPr kumimoji="1" lang="en-US" altLang="zh-CN" sz="2600" b="1">
                  <a:latin typeface="Arial Narrow" panose="020B0606020202030204" pitchFamily="34" charset="0"/>
                  <a:ea typeface="宋体" panose="02010600030101010101" pitchFamily="2" charset="-122"/>
                </a:rPr>
                <a:t>A1, C1</a:t>
              </a:r>
              <a:endParaRPr kumimoji="1" lang="en-US" altLang="zh-CN" sz="2600">
                <a:ea typeface="宋体" panose="02010600030101010101" pitchFamily="2" charset="-122"/>
              </a:endParaRPr>
            </a:p>
          </p:txBody>
        </p:sp>
        <p:sp>
          <p:nvSpPr>
            <p:cNvPr id="676908" name="Line 44">
              <a:extLst>
                <a:ext uri="{FF2B5EF4-FFF2-40B4-BE49-F238E27FC236}">
                  <a16:creationId xmlns:a16="http://schemas.microsoft.com/office/drawing/2014/main" id="{0A7685DD-5905-4762-B23D-9B984AC99E3D}"/>
                </a:ext>
              </a:extLst>
            </p:cNvPr>
            <p:cNvSpPr>
              <a:spLocks noChangeShapeType="1"/>
            </p:cNvSpPr>
            <p:nvPr/>
          </p:nvSpPr>
          <p:spPr bwMode="auto">
            <a:xfrm>
              <a:off x="1824" y="816"/>
              <a:ext cx="1632" cy="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9" name="Line 45">
              <a:extLst>
                <a:ext uri="{FF2B5EF4-FFF2-40B4-BE49-F238E27FC236}">
                  <a16:creationId xmlns:a16="http://schemas.microsoft.com/office/drawing/2014/main" id="{1426E044-B3A5-47D5-B71C-445A870EF09A}"/>
                </a:ext>
              </a:extLst>
            </p:cNvPr>
            <p:cNvSpPr>
              <a:spLocks noChangeShapeType="1"/>
            </p:cNvSpPr>
            <p:nvPr/>
          </p:nvSpPr>
          <p:spPr bwMode="auto">
            <a:xfrm>
              <a:off x="1968" y="864"/>
              <a:ext cx="1488" cy="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0" name="Line 46">
              <a:extLst>
                <a:ext uri="{FF2B5EF4-FFF2-40B4-BE49-F238E27FC236}">
                  <a16:creationId xmlns:a16="http://schemas.microsoft.com/office/drawing/2014/main" id="{C15D6931-4A1E-441C-8704-FAC10ED1A1B1}"/>
                </a:ext>
              </a:extLst>
            </p:cNvPr>
            <p:cNvSpPr>
              <a:spLocks noChangeShapeType="1"/>
            </p:cNvSpPr>
            <p:nvPr/>
          </p:nvSpPr>
          <p:spPr bwMode="auto">
            <a:xfrm>
              <a:off x="2112" y="960"/>
              <a:ext cx="1344" cy="0"/>
            </a:xfrm>
            <a:prstGeom prst="line">
              <a:avLst/>
            </a:prstGeom>
            <a:noFill/>
            <a:ln w="28575">
              <a:solidFill>
                <a:srgbClr val="00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1" name="Line 47">
              <a:extLst>
                <a:ext uri="{FF2B5EF4-FFF2-40B4-BE49-F238E27FC236}">
                  <a16:creationId xmlns:a16="http://schemas.microsoft.com/office/drawing/2014/main" id="{9ECC1A80-BA56-4D84-B638-3BB72562DA53}"/>
                </a:ext>
              </a:extLst>
            </p:cNvPr>
            <p:cNvSpPr>
              <a:spLocks noChangeShapeType="1"/>
            </p:cNvSpPr>
            <p:nvPr/>
          </p:nvSpPr>
          <p:spPr bwMode="auto">
            <a:xfrm>
              <a:off x="1824" y="432"/>
              <a:ext cx="0" cy="288"/>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2" name="Text Box 48">
              <a:extLst>
                <a:ext uri="{FF2B5EF4-FFF2-40B4-BE49-F238E27FC236}">
                  <a16:creationId xmlns:a16="http://schemas.microsoft.com/office/drawing/2014/main" id="{E866D622-DEB8-4DF0-9C21-DC6271EAAA03}"/>
                </a:ext>
              </a:extLst>
            </p:cNvPr>
            <p:cNvSpPr txBox="1">
              <a:spLocks noChangeArrowheads="1"/>
            </p:cNvSpPr>
            <p:nvPr/>
          </p:nvSpPr>
          <p:spPr bwMode="auto">
            <a:xfrm>
              <a:off x="1999" y="201"/>
              <a:ext cx="1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ea typeface="宋体" panose="02010600030101010101" pitchFamily="2" charset="-122"/>
                </a:rPr>
                <a:t>DirDepth=4</a:t>
              </a:r>
              <a:endParaRPr kumimoji="1" lang="en-US" altLang="zh-CN" sz="2400">
                <a:ea typeface="宋体" panose="02010600030101010101" pitchFamily="2" charset="-122"/>
              </a:endParaRPr>
            </a:p>
          </p:txBody>
        </p:sp>
        <p:sp>
          <p:nvSpPr>
            <p:cNvPr id="676913" name="Line 49">
              <a:extLst>
                <a:ext uri="{FF2B5EF4-FFF2-40B4-BE49-F238E27FC236}">
                  <a16:creationId xmlns:a16="http://schemas.microsoft.com/office/drawing/2014/main" id="{4B74AA39-C929-43E7-85E5-70EDA3A1C04B}"/>
                </a:ext>
              </a:extLst>
            </p:cNvPr>
            <p:cNvSpPr>
              <a:spLocks noChangeShapeType="1"/>
            </p:cNvSpPr>
            <p:nvPr/>
          </p:nvSpPr>
          <p:spPr bwMode="auto">
            <a:xfrm flipH="1">
              <a:off x="1104" y="1392"/>
              <a:ext cx="720"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4" name="Line 50">
              <a:extLst>
                <a:ext uri="{FF2B5EF4-FFF2-40B4-BE49-F238E27FC236}">
                  <a16:creationId xmlns:a16="http://schemas.microsoft.com/office/drawing/2014/main" id="{F95DDB5B-6697-4DCE-B4C2-E3CA51A36451}"/>
                </a:ext>
              </a:extLst>
            </p:cNvPr>
            <p:cNvSpPr>
              <a:spLocks noChangeShapeType="1"/>
            </p:cNvSpPr>
            <p:nvPr/>
          </p:nvSpPr>
          <p:spPr bwMode="auto">
            <a:xfrm>
              <a:off x="1824" y="816"/>
              <a:ext cx="0" cy="57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5" name="Line 51">
              <a:extLst>
                <a:ext uri="{FF2B5EF4-FFF2-40B4-BE49-F238E27FC236}">
                  <a16:creationId xmlns:a16="http://schemas.microsoft.com/office/drawing/2014/main" id="{898902F4-FC53-4020-A6ED-5AEFAD9E7391}"/>
                </a:ext>
              </a:extLst>
            </p:cNvPr>
            <p:cNvSpPr>
              <a:spLocks noChangeShapeType="1"/>
            </p:cNvSpPr>
            <p:nvPr/>
          </p:nvSpPr>
          <p:spPr bwMode="auto">
            <a:xfrm>
              <a:off x="1968" y="864"/>
              <a:ext cx="0" cy="1488"/>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6" name="Line 52">
              <a:extLst>
                <a:ext uri="{FF2B5EF4-FFF2-40B4-BE49-F238E27FC236}">
                  <a16:creationId xmlns:a16="http://schemas.microsoft.com/office/drawing/2014/main" id="{F3C7B20E-BD19-4168-8ED1-0AFB536480F8}"/>
                </a:ext>
              </a:extLst>
            </p:cNvPr>
            <p:cNvSpPr>
              <a:spLocks noChangeShapeType="1"/>
            </p:cNvSpPr>
            <p:nvPr/>
          </p:nvSpPr>
          <p:spPr bwMode="auto">
            <a:xfrm>
              <a:off x="2112" y="960"/>
              <a:ext cx="0" cy="2352"/>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7" name="Line 53">
              <a:extLst>
                <a:ext uri="{FF2B5EF4-FFF2-40B4-BE49-F238E27FC236}">
                  <a16:creationId xmlns:a16="http://schemas.microsoft.com/office/drawing/2014/main" id="{96481997-3FF1-4610-B3DC-397F6E75783D}"/>
                </a:ext>
              </a:extLst>
            </p:cNvPr>
            <p:cNvSpPr>
              <a:spLocks noChangeShapeType="1"/>
            </p:cNvSpPr>
            <p:nvPr/>
          </p:nvSpPr>
          <p:spPr bwMode="auto">
            <a:xfrm>
              <a:off x="1104" y="624"/>
              <a:ext cx="1824" cy="0"/>
            </a:xfrm>
            <a:prstGeom prst="line">
              <a:avLst/>
            </a:prstGeom>
            <a:noFill/>
            <a:ln w="2857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8" name="Line 54">
              <a:extLst>
                <a:ext uri="{FF2B5EF4-FFF2-40B4-BE49-F238E27FC236}">
                  <a16:creationId xmlns:a16="http://schemas.microsoft.com/office/drawing/2014/main" id="{1115971E-FF8A-4E0D-B902-6B3F3A733FD6}"/>
                </a:ext>
              </a:extLst>
            </p:cNvPr>
            <p:cNvSpPr>
              <a:spLocks noChangeShapeType="1"/>
            </p:cNvSpPr>
            <p:nvPr/>
          </p:nvSpPr>
          <p:spPr bwMode="auto">
            <a:xfrm flipH="1">
              <a:off x="2928" y="624"/>
              <a:ext cx="0" cy="672"/>
            </a:xfrm>
            <a:prstGeom prst="line">
              <a:avLst/>
            </a:prstGeom>
            <a:noFill/>
            <a:ln w="28575">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9" name="Line 55">
              <a:extLst>
                <a:ext uri="{FF2B5EF4-FFF2-40B4-BE49-F238E27FC236}">
                  <a16:creationId xmlns:a16="http://schemas.microsoft.com/office/drawing/2014/main" id="{9BEF39DE-101A-4C0E-9636-B9E2D76D706A}"/>
                </a:ext>
              </a:extLst>
            </p:cNvPr>
            <p:cNvSpPr>
              <a:spLocks noChangeShapeType="1"/>
            </p:cNvSpPr>
            <p:nvPr/>
          </p:nvSpPr>
          <p:spPr bwMode="auto">
            <a:xfrm>
              <a:off x="1680" y="1824"/>
              <a:ext cx="1776"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0" name="Line 56">
              <a:extLst>
                <a:ext uri="{FF2B5EF4-FFF2-40B4-BE49-F238E27FC236}">
                  <a16:creationId xmlns:a16="http://schemas.microsoft.com/office/drawing/2014/main" id="{3068A464-87B8-4262-9E15-C28A338B82A4}"/>
                </a:ext>
              </a:extLst>
            </p:cNvPr>
            <p:cNvSpPr>
              <a:spLocks noChangeShapeType="1"/>
            </p:cNvSpPr>
            <p:nvPr/>
          </p:nvSpPr>
          <p:spPr bwMode="auto">
            <a:xfrm>
              <a:off x="1536" y="1920"/>
              <a:ext cx="1920"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1" name="Line 57">
              <a:extLst>
                <a:ext uri="{FF2B5EF4-FFF2-40B4-BE49-F238E27FC236}">
                  <a16:creationId xmlns:a16="http://schemas.microsoft.com/office/drawing/2014/main" id="{B313A51F-ABAA-4EB7-9D9A-2BC24337F2FB}"/>
                </a:ext>
              </a:extLst>
            </p:cNvPr>
            <p:cNvSpPr>
              <a:spLocks noChangeShapeType="1"/>
            </p:cNvSpPr>
            <p:nvPr/>
          </p:nvSpPr>
          <p:spPr bwMode="auto">
            <a:xfrm>
              <a:off x="1536" y="1968"/>
              <a:ext cx="1920"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2" name="Line 58">
              <a:extLst>
                <a:ext uri="{FF2B5EF4-FFF2-40B4-BE49-F238E27FC236}">
                  <a16:creationId xmlns:a16="http://schemas.microsoft.com/office/drawing/2014/main" id="{BB1E8990-AF34-49CC-A626-E4B37BED2512}"/>
                </a:ext>
              </a:extLst>
            </p:cNvPr>
            <p:cNvSpPr>
              <a:spLocks noChangeShapeType="1"/>
            </p:cNvSpPr>
            <p:nvPr/>
          </p:nvSpPr>
          <p:spPr bwMode="auto">
            <a:xfrm>
              <a:off x="1680" y="2064"/>
              <a:ext cx="1776"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3" name="Line 59">
              <a:extLst>
                <a:ext uri="{FF2B5EF4-FFF2-40B4-BE49-F238E27FC236}">
                  <a16:creationId xmlns:a16="http://schemas.microsoft.com/office/drawing/2014/main" id="{3AB62B44-C058-4323-8352-84A4F488A5C1}"/>
                </a:ext>
              </a:extLst>
            </p:cNvPr>
            <p:cNvSpPr>
              <a:spLocks noChangeShapeType="1"/>
            </p:cNvSpPr>
            <p:nvPr/>
          </p:nvSpPr>
          <p:spPr bwMode="auto">
            <a:xfrm>
              <a:off x="2640" y="2352"/>
              <a:ext cx="816"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4" name="Line 60">
              <a:extLst>
                <a:ext uri="{FF2B5EF4-FFF2-40B4-BE49-F238E27FC236}">
                  <a16:creationId xmlns:a16="http://schemas.microsoft.com/office/drawing/2014/main" id="{8011545B-D057-47DD-AFA5-4323881C4E29}"/>
                </a:ext>
              </a:extLst>
            </p:cNvPr>
            <p:cNvSpPr>
              <a:spLocks noChangeShapeType="1"/>
            </p:cNvSpPr>
            <p:nvPr/>
          </p:nvSpPr>
          <p:spPr bwMode="auto">
            <a:xfrm>
              <a:off x="2496" y="2448"/>
              <a:ext cx="96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5" name="Line 61">
              <a:extLst>
                <a:ext uri="{FF2B5EF4-FFF2-40B4-BE49-F238E27FC236}">
                  <a16:creationId xmlns:a16="http://schemas.microsoft.com/office/drawing/2014/main" id="{D73BA2E7-BCE0-490D-B0A7-255B49B359F7}"/>
                </a:ext>
              </a:extLst>
            </p:cNvPr>
            <p:cNvSpPr>
              <a:spLocks noChangeShapeType="1"/>
            </p:cNvSpPr>
            <p:nvPr/>
          </p:nvSpPr>
          <p:spPr bwMode="auto">
            <a:xfrm>
              <a:off x="2496" y="2496"/>
              <a:ext cx="960"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6" name="Line 62">
              <a:extLst>
                <a:ext uri="{FF2B5EF4-FFF2-40B4-BE49-F238E27FC236}">
                  <a16:creationId xmlns:a16="http://schemas.microsoft.com/office/drawing/2014/main" id="{3EDF79DE-45FB-457D-84E3-2C9861CA5C04}"/>
                </a:ext>
              </a:extLst>
            </p:cNvPr>
            <p:cNvSpPr>
              <a:spLocks noChangeShapeType="1"/>
            </p:cNvSpPr>
            <p:nvPr/>
          </p:nvSpPr>
          <p:spPr bwMode="auto">
            <a:xfrm>
              <a:off x="2640" y="2592"/>
              <a:ext cx="816" cy="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7" name="Line 63">
              <a:extLst>
                <a:ext uri="{FF2B5EF4-FFF2-40B4-BE49-F238E27FC236}">
                  <a16:creationId xmlns:a16="http://schemas.microsoft.com/office/drawing/2014/main" id="{5F45A2AF-5E00-447C-8543-0AA468E98555}"/>
                </a:ext>
              </a:extLst>
            </p:cNvPr>
            <p:cNvSpPr>
              <a:spLocks noChangeShapeType="1"/>
            </p:cNvSpPr>
            <p:nvPr/>
          </p:nvSpPr>
          <p:spPr bwMode="auto">
            <a:xfrm>
              <a:off x="1680" y="912"/>
              <a:ext cx="0" cy="91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8" name="Line 64">
              <a:extLst>
                <a:ext uri="{FF2B5EF4-FFF2-40B4-BE49-F238E27FC236}">
                  <a16:creationId xmlns:a16="http://schemas.microsoft.com/office/drawing/2014/main" id="{F1AC8885-C37D-4664-A176-E7F0584D43C9}"/>
                </a:ext>
              </a:extLst>
            </p:cNvPr>
            <p:cNvSpPr>
              <a:spLocks noChangeShapeType="1"/>
            </p:cNvSpPr>
            <p:nvPr/>
          </p:nvSpPr>
          <p:spPr bwMode="auto">
            <a:xfrm>
              <a:off x="1536" y="1872"/>
              <a:ext cx="0" cy="4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29" name="Line 65">
              <a:extLst>
                <a:ext uri="{FF2B5EF4-FFF2-40B4-BE49-F238E27FC236}">
                  <a16:creationId xmlns:a16="http://schemas.microsoft.com/office/drawing/2014/main" id="{A47DC7AC-2378-4190-9ACD-D8B32C6A1BE4}"/>
                </a:ext>
              </a:extLst>
            </p:cNvPr>
            <p:cNvSpPr>
              <a:spLocks noChangeShapeType="1"/>
            </p:cNvSpPr>
            <p:nvPr/>
          </p:nvSpPr>
          <p:spPr bwMode="auto">
            <a:xfrm>
              <a:off x="1536" y="1968"/>
              <a:ext cx="0" cy="86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0" name="Line 66">
              <a:extLst>
                <a:ext uri="{FF2B5EF4-FFF2-40B4-BE49-F238E27FC236}">
                  <a16:creationId xmlns:a16="http://schemas.microsoft.com/office/drawing/2014/main" id="{F761FC39-E246-4345-B824-F67672854DCB}"/>
                </a:ext>
              </a:extLst>
            </p:cNvPr>
            <p:cNvSpPr>
              <a:spLocks noChangeShapeType="1"/>
            </p:cNvSpPr>
            <p:nvPr/>
          </p:nvSpPr>
          <p:spPr bwMode="auto">
            <a:xfrm>
              <a:off x="1680" y="2064"/>
              <a:ext cx="0" cy="17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1" name="Line 67">
              <a:extLst>
                <a:ext uri="{FF2B5EF4-FFF2-40B4-BE49-F238E27FC236}">
                  <a16:creationId xmlns:a16="http://schemas.microsoft.com/office/drawing/2014/main" id="{D1A41A76-6E05-4E30-936A-9D9471E03F94}"/>
                </a:ext>
              </a:extLst>
            </p:cNvPr>
            <p:cNvSpPr>
              <a:spLocks noChangeShapeType="1"/>
            </p:cNvSpPr>
            <p:nvPr/>
          </p:nvSpPr>
          <p:spPr bwMode="auto">
            <a:xfrm flipV="1">
              <a:off x="1104" y="1152"/>
              <a:ext cx="153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2" name="Line 68">
              <a:extLst>
                <a:ext uri="{FF2B5EF4-FFF2-40B4-BE49-F238E27FC236}">
                  <a16:creationId xmlns:a16="http://schemas.microsoft.com/office/drawing/2014/main" id="{89BEF4A1-7DB9-402A-BE70-F28815C56328}"/>
                </a:ext>
              </a:extLst>
            </p:cNvPr>
            <p:cNvSpPr>
              <a:spLocks noChangeShapeType="1"/>
            </p:cNvSpPr>
            <p:nvPr/>
          </p:nvSpPr>
          <p:spPr bwMode="auto">
            <a:xfrm>
              <a:off x="2640" y="1152"/>
              <a:ext cx="0" cy="12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3" name="Line 69">
              <a:extLst>
                <a:ext uri="{FF2B5EF4-FFF2-40B4-BE49-F238E27FC236}">
                  <a16:creationId xmlns:a16="http://schemas.microsoft.com/office/drawing/2014/main" id="{3E188A66-118F-4117-A965-D91F975E4BD6}"/>
                </a:ext>
              </a:extLst>
            </p:cNvPr>
            <p:cNvSpPr>
              <a:spLocks noChangeShapeType="1"/>
            </p:cNvSpPr>
            <p:nvPr/>
          </p:nvSpPr>
          <p:spPr bwMode="auto">
            <a:xfrm>
              <a:off x="1104" y="2112"/>
              <a:ext cx="139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4" name="Line 70">
              <a:extLst>
                <a:ext uri="{FF2B5EF4-FFF2-40B4-BE49-F238E27FC236}">
                  <a16:creationId xmlns:a16="http://schemas.microsoft.com/office/drawing/2014/main" id="{EC3785CF-FB53-4BA7-A8AF-B9F123425E0E}"/>
                </a:ext>
              </a:extLst>
            </p:cNvPr>
            <p:cNvSpPr>
              <a:spLocks noChangeShapeType="1"/>
            </p:cNvSpPr>
            <p:nvPr/>
          </p:nvSpPr>
          <p:spPr bwMode="auto">
            <a:xfrm>
              <a:off x="2496" y="2112"/>
              <a:ext cx="0"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5" name="Line 71">
              <a:extLst>
                <a:ext uri="{FF2B5EF4-FFF2-40B4-BE49-F238E27FC236}">
                  <a16:creationId xmlns:a16="http://schemas.microsoft.com/office/drawing/2014/main" id="{85A65C83-DCE4-4EA1-8093-3B73D520B7CF}"/>
                </a:ext>
              </a:extLst>
            </p:cNvPr>
            <p:cNvSpPr>
              <a:spLocks noChangeShapeType="1"/>
            </p:cNvSpPr>
            <p:nvPr/>
          </p:nvSpPr>
          <p:spPr bwMode="auto">
            <a:xfrm>
              <a:off x="2496" y="2496"/>
              <a:ext cx="0" cy="57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6" name="Line 72">
              <a:extLst>
                <a:ext uri="{FF2B5EF4-FFF2-40B4-BE49-F238E27FC236}">
                  <a16:creationId xmlns:a16="http://schemas.microsoft.com/office/drawing/2014/main" id="{550470A0-2AB8-4D43-91FC-E8875E8F4EF7}"/>
                </a:ext>
              </a:extLst>
            </p:cNvPr>
            <p:cNvSpPr>
              <a:spLocks noChangeShapeType="1"/>
            </p:cNvSpPr>
            <p:nvPr/>
          </p:nvSpPr>
          <p:spPr bwMode="auto">
            <a:xfrm>
              <a:off x="1104" y="4032"/>
              <a:ext cx="153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7" name="Line 73">
              <a:extLst>
                <a:ext uri="{FF2B5EF4-FFF2-40B4-BE49-F238E27FC236}">
                  <a16:creationId xmlns:a16="http://schemas.microsoft.com/office/drawing/2014/main" id="{32E5B03A-15FC-434E-8EC9-DB6B7759A5E1}"/>
                </a:ext>
              </a:extLst>
            </p:cNvPr>
            <p:cNvSpPr>
              <a:spLocks noChangeShapeType="1"/>
            </p:cNvSpPr>
            <p:nvPr/>
          </p:nvSpPr>
          <p:spPr bwMode="auto">
            <a:xfrm>
              <a:off x="2640" y="2592"/>
              <a:ext cx="0" cy="14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8" name="Line 74">
              <a:extLst>
                <a:ext uri="{FF2B5EF4-FFF2-40B4-BE49-F238E27FC236}">
                  <a16:creationId xmlns:a16="http://schemas.microsoft.com/office/drawing/2014/main" id="{884FD88D-8C50-4231-8411-1585A5DAC214}"/>
                </a:ext>
              </a:extLst>
            </p:cNvPr>
            <p:cNvSpPr>
              <a:spLocks noChangeShapeType="1"/>
            </p:cNvSpPr>
            <p:nvPr/>
          </p:nvSpPr>
          <p:spPr bwMode="auto">
            <a:xfrm>
              <a:off x="1104" y="3552"/>
              <a:ext cx="1824" cy="0"/>
            </a:xfrm>
            <a:prstGeom prst="line">
              <a:avLst/>
            </a:prstGeom>
            <a:noFill/>
            <a:ln w="28575">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9" name="Line 75">
              <a:extLst>
                <a:ext uri="{FF2B5EF4-FFF2-40B4-BE49-F238E27FC236}">
                  <a16:creationId xmlns:a16="http://schemas.microsoft.com/office/drawing/2014/main" id="{7906E229-8FB7-4E35-9C7D-414C42D49E15}"/>
                </a:ext>
              </a:extLst>
            </p:cNvPr>
            <p:cNvSpPr>
              <a:spLocks noChangeShapeType="1"/>
            </p:cNvSpPr>
            <p:nvPr/>
          </p:nvSpPr>
          <p:spPr bwMode="auto">
            <a:xfrm>
              <a:off x="2928" y="3072"/>
              <a:ext cx="0" cy="480"/>
            </a:xfrm>
            <a:prstGeom prst="line">
              <a:avLst/>
            </a:prstGeom>
            <a:noFill/>
            <a:ln w="28575">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40" name="Line 76">
              <a:extLst>
                <a:ext uri="{FF2B5EF4-FFF2-40B4-BE49-F238E27FC236}">
                  <a16:creationId xmlns:a16="http://schemas.microsoft.com/office/drawing/2014/main" id="{2E122B35-460A-469E-B9A6-1FF865D2943B}"/>
                </a:ext>
              </a:extLst>
            </p:cNvPr>
            <p:cNvSpPr>
              <a:spLocks noChangeShapeType="1"/>
            </p:cNvSpPr>
            <p:nvPr/>
          </p:nvSpPr>
          <p:spPr bwMode="auto">
            <a:xfrm>
              <a:off x="1104" y="1632"/>
              <a:ext cx="1824" cy="0"/>
            </a:xfrm>
            <a:prstGeom prst="line">
              <a:avLst/>
            </a:prstGeom>
            <a:noFill/>
            <a:ln w="28575">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41" name="Line 77">
              <a:extLst>
                <a:ext uri="{FF2B5EF4-FFF2-40B4-BE49-F238E27FC236}">
                  <a16:creationId xmlns:a16="http://schemas.microsoft.com/office/drawing/2014/main" id="{8D5A6D38-FDEB-4127-854B-BD91583AC560}"/>
                </a:ext>
              </a:extLst>
            </p:cNvPr>
            <p:cNvSpPr>
              <a:spLocks noChangeShapeType="1"/>
            </p:cNvSpPr>
            <p:nvPr/>
          </p:nvSpPr>
          <p:spPr bwMode="auto">
            <a:xfrm>
              <a:off x="2928" y="1632"/>
              <a:ext cx="0" cy="1344"/>
            </a:xfrm>
            <a:prstGeom prst="line">
              <a:avLst/>
            </a:prstGeom>
            <a:noFill/>
            <a:ln w="28575">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42" name="Line 78">
              <a:extLst>
                <a:ext uri="{FF2B5EF4-FFF2-40B4-BE49-F238E27FC236}">
                  <a16:creationId xmlns:a16="http://schemas.microsoft.com/office/drawing/2014/main" id="{6E49FA12-222D-45AD-9DE3-3D3FA4425107}"/>
                </a:ext>
              </a:extLst>
            </p:cNvPr>
            <p:cNvSpPr>
              <a:spLocks noChangeShapeType="1"/>
            </p:cNvSpPr>
            <p:nvPr/>
          </p:nvSpPr>
          <p:spPr bwMode="auto">
            <a:xfrm>
              <a:off x="1104" y="2592"/>
              <a:ext cx="1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43" name="Line 79">
              <a:extLst>
                <a:ext uri="{FF2B5EF4-FFF2-40B4-BE49-F238E27FC236}">
                  <a16:creationId xmlns:a16="http://schemas.microsoft.com/office/drawing/2014/main" id="{4D2BAEFE-A01D-4A42-B63C-85DB8EA4FE6D}"/>
                </a:ext>
              </a:extLst>
            </p:cNvPr>
            <p:cNvSpPr>
              <a:spLocks noChangeShapeType="1"/>
            </p:cNvSpPr>
            <p:nvPr/>
          </p:nvSpPr>
          <p:spPr bwMode="auto">
            <a:xfrm>
              <a:off x="2304" y="2592"/>
              <a:ext cx="0" cy="1056"/>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44" name="Text Box 80">
              <a:extLst>
                <a:ext uri="{FF2B5EF4-FFF2-40B4-BE49-F238E27FC236}">
                  <a16:creationId xmlns:a16="http://schemas.microsoft.com/office/drawing/2014/main" id="{10F57F0C-E45D-41C8-982B-AD956ABFAEBC}"/>
                </a:ext>
              </a:extLst>
            </p:cNvPr>
            <p:cNvSpPr txBox="1">
              <a:spLocks noChangeArrowheads="1"/>
            </p:cNvSpPr>
            <p:nvPr/>
          </p:nvSpPr>
          <p:spPr bwMode="auto">
            <a:xfrm>
              <a:off x="4272" y="666"/>
              <a:ext cx="1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PgDepth=2</a:t>
              </a:r>
              <a:endParaRPr kumimoji="1" lang="en-US" altLang="zh-CN" sz="2400">
                <a:ea typeface="宋体" panose="02010600030101010101" pitchFamily="2" charset="-122"/>
              </a:endParaRPr>
            </a:p>
          </p:txBody>
        </p:sp>
        <p:sp>
          <p:nvSpPr>
            <p:cNvPr id="676945" name="Text Box 81">
              <a:extLst>
                <a:ext uri="{FF2B5EF4-FFF2-40B4-BE49-F238E27FC236}">
                  <a16:creationId xmlns:a16="http://schemas.microsoft.com/office/drawing/2014/main" id="{F03A9A5F-67B2-44C0-82F0-9BE67D0C7D3A}"/>
                </a:ext>
              </a:extLst>
            </p:cNvPr>
            <p:cNvSpPr txBox="1">
              <a:spLocks noChangeArrowheads="1"/>
            </p:cNvSpPr>
            <p:nvPr/>
          </p:nvSpPr>
          <p:spPr bwMode="auto">
            <a:xfrm>
              <a:off x="4272" y="1209"/>
              <a:ext cx="1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PgDepth=4</a:t>
              </a:r>
              <a:endParaRPr kumimoji="1" lang="en-US" altLang="zh-CN" sz="2400">
                <a:ea typeface="宋体" panose="02010600030101010101" pitchFamily="2" charset="-122"/>
              </a:endParaRPr>
            </a:p>
          </p:txBody>
        </p:sp>
        <p:sp>
          <p:nvSpPr>
            <p:cNvPr id="676946" name="Text Box 82">
              <a:extLst>
                <a:ext uri="{FF2B5EF4-FFF2-40B4-BE49-F238E27FC236}">
                  <a16:creationId xmlns:a16="http://schemas.microsoft.com/office/drawing/2014/main" id="{894AA92F-89A8-45D2-BE7B-3D9C41D3BE91}"/>
                </a:ext>
              </a:extLst>
            </p:cNvPr>
            <p:cNvSpPr txBox="1">
              <a:spLocks noChangeArrowheads="1"/>
            </p:cNvSpPr>
            <p:nvPr/>
          </p:nvSpPr>
          <p:spPr bwMode="auto">
            <a:xfrm>
              <a:off x="4272" y="1737"/>
              <a:ext cx="1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PgDepth=2</a:t>
              </a:r>
              <a:endParaRPr kumimoji="1" lang="en-US" altLang="zh-CN" sz="2400">
                <a:ea typeface="宋体" panose="02010600030101010101" pitchFamily="2" charset="-122"/>
              </a:endParaRPr>
            </a:p>
          </p:txBody>
        </p:sp>
        <p:sp>
          <p:nvSpPr>
            <p:cNvPr id="676947" name="Text Box 83">
              <a:extLst>
                <a:ext uri="{FF2B5EF4-FFF2-40B4-BE49-F238E27FC236}">
                  <a16:creationId xmlns:a16="http://schemas.microsoft.com/office/drawing/2014/main" id="{C7954BC9-2D7A-4C28-9D41-1846AF3EFEC6}"/>
                </a:ext>
              </a:extLst>
            </p:cNvPr>
            <p:cNvSpPr txBox="1">
              <a:spLocks noChangeArrowheads="1"/>
            </p:cNvSpPr>
            <p:nvPr/>
          </p:nvSpPr>
          <p:spPr bwMode="auto">
            <a:xfrm>
              <a:off x="4272" y="2313"/>
              <a:ext cx="1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PgDepth=2</a:t>
              </a:r>
              <a:endParaRPr kumimoji="1" lang="en-US" altLang="zh-CN" sz="2400">
                <a:ea typeface="宋体" panose="02010600030101010101" pitchFamily="2" charset="-122"/>
              </a:endParaRPr>
            </a:p>
          </p:txBody>
        </p:sp>
        <p:sp>
          <p:nvSpPr>
            <p:cNvPr id="676948" name="Text Box 84">
              <a:extLst>
                <a:ext uri="{FF2B5EF4-FFF2-40B4-BE49-F238E27FC236}">
                  <a16:creationId xmlns:a16="http://schemas.microsoft.com/office/drawing/2014/main" id="{E8A9F3D5-453E-44BE-B93E-DB7D4F94DA0D}"/>
                </a:ext>
              </a:extLst>
            </p:cNvPr>
            <p:cNvSpPr txBox="1">
              <a:spLocks noChangeArrowheads="1"/>
            </p:cNvSpPr>
            <p:nvPr/>
          </p:nvSpPr>
          <p:spPr bwMode="auto">
            <a:xfrm>
              <a:off x="4272" y="2880"/>
              <a:ext cx="1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PgDepth=3</a:t>
              </a:r>
              <a:endParaRPr kumimoji="1" lang="en-US" altLang="zh-CN" sz="2400">
                <a:ea typeface="宋体" panose="02010600030101010101" pitchFamily="2" charset="-122"/>
              </a:endParaRPr>
            </a:p>
          </p:txBody>
        </p:sp>
        <p:sp>
          <p:nvSpPr>
            <p:cNvPr id="676949" name="Text Box 85">
              <a:extLst>
                <a:ext uri="{FF2B5EF4-FFF2-40B4-BE49-F238E27FC236}">
                  <a16:creationId xmlns:a16="http://schemas.microsoft.com/office/drawing/2014/main" id="{61F2FDA1-4873-49F5-9CC1-8E0C9070399C}"/>
                </a:ext>
              </a:extLst>
            </p:cNvPr>
            <p:cNvSpPr txBox="1">
              <a:spLocks noChangeArrowheads="1"/>
            </p:cNvSpPr>
            <p:nvPr/>
          </p:nvSpPr>
          <p:spPr bwMode="auto">
            <a:xfrm>
              <a:off x="4272" y="3456"/>
              <a:ext cx="1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a:solidFill>
                    <a:schemeClr val="tx2"/>
                  </a:solidFill>
                  <a:ea typeface="宋体" panose="02010600030101010101" pitchFamily="2" charset="-122"/>
                </a:rPr>
                <a:t>PgDepth=4</a:t>
              </a:r>
              <a:endParaRPr kumimoji="1" lang="en-US" altLang="zh-CN" sz="2400">
                <a:ea typeface="宋体" panose="02010600030101010101" pitchFamily="2" charset="-122"/>
              </a:endParaRPr>
            </a:p>
          </p:txBody>
        </p:sp>
      </p:gr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AE8367B-66F6-47FF-87E6-3839E5873C4B}"/>
              </a:ext>
            </a:extLst>
          </p:cNvPr>
          <p:cNvSpPr>
            <a:spLocks noGrp="1"/>
          </p:cNvSpPr>
          <p:nvPr>
            <p:ph type="sldNum" sz="quarter" idx="11"/>
          </p:nvPr>
        </p:nvSpPr>
        <p:spPr/>
        <p:txBody>
          <a:bodyPr/>
          <a:lstStyle/>
          <a:p>
            <a:fld id="{C6C43ED5-4532-43CA-A121-56490C9FD653}" type="slidenum">
              <a:rPr lang="en-US" altLang="zh-CN"/>
              <a:pPr/>
              <a:t>217</a:t>
            </a:fld>
            <a:endParaRPr lang="en-US" altLang="zh-CN"/>
          </a:p>
        </p:txBody>
      </p:sp>
      <p:sp>
        <p:nvSpPr>
          <p:cNvPr id="677890" name="Rectangle 2">
            <a:extLst>
              <a:ext uri="{FF2B5EF4-FFF2-40B4-BE49-F238E27FC236}">
                <a16:creationId xmlns:a16="http://schemas.microsoft.com/office/drawing/2014/main" id="{E2085FE0-6E5A-41E0-BA14-5A9B907C5710}"/>
              </a:ext>
            </a:extLst>
          </p:cNvPr>
          <p:cNvSpPr>
            <a:spLocks noGrp="1" noChangeArrowheads="1"/>
          </p:cNvSpPr>
          <p:nvPr>
            <p:ph type="body" idx="1"/>
          </p:nvPr>
        </p:nvSpPr>
        <p:spPr>
          <a:xfrm>
            <a:off x="555625" y="865188"/>
            <a:ext cx="8229600" cy="60198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有时有多个指针指向同一个页块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它表明该页块的局部深度小于目录表深度</a:t>
            </a:r>
            <a:r>
              <a:rPr lang="en-US" altLang="zh-CN" sz="3000" b="1">
                <a:latin typeface="Times New Roman" panose="02020603050405020304" pitchFamily="18" charset="0"/>
                <a:ea typeface="仿宋_GB2312" pitchFamily="49" charset="-122"/>
              </a:rPr>
              <a:t>: </a:t>
            </a:r>
          </a:p>
          <a:p>
            <a:pPr>
              <a:lnSpc>
                <a:spcPct val="105000"/>
              </a:lnSpc>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PgDepth &lt; DicDepth</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如果页块的</a:t>
            </a:r>
            <a:r>
              <a:rPr lang="en-US" altLang="zh-CN" sz="3000" b="1">
                <a:solidFill>
                  <a:schemeClr val="tx2"/>
                </a:solidFill>
                <a:latin typeface="Times New Roman" panose="02020603050405020304" pitchFamily="18" charset="0"/>
                <a:ea typeface="仿宋_GB2312" pitchFamily="49" charset="-122"/>
              </a:rPr>
              <a:t>PgDepth = d'</a:t>
            </a:r>
            <a:r>
              <a:rPr lang="zh-CN" altLang="en-US" sz="3000" b="1">
                <a:latin typeface="Times New Roman" panose="02020603050405020304" pitchFamily="18" charset="0"/>
                <a:ea typeface="仿宋_GB2312" pitchFamily="49" charset="-122"/>
              </a:rPr>
              <a:t>，则目录表中同时指向该页块的指针个数必为</a:t>
            </a:r>
            <a:r>
              <a:rPr lang="en-US" altLang="zh-CN" sz="3000" b="1">
                <a:latin typeface="Times New Roman" panose="02020603050405020304" pitchFamily="18" charset="0"/>
                <a:ea typeface="仿宋_GB2312" pitchFamily="49" charset="-122"/>
              </a:rPr>
              <a:t>2</a:t>
            </a:r>
            <a:r>
              <a:rPr lang="en-US" altLang="zh-CN" sz="3000" b="1" baseline="30000">
                <a:latin typeface="Times New Roman" panose="02020603050405020304" pitchFamily="18" charset="0"/>
                <a:ea typeface="仿宋_GB2312" pitchFamily="49" charset="-122"/>
              </a:rPr>
              <a:t>d</a:t>
            </a:r>
            <a:r>
              <a:rPr lang="en-US" altLang="zh-CN" sz="3000" b="1" baseline="30000">
                <a:latin typeface="Times New Roman" panose="02020603050405020304" pitchFamily="18" charset="0"/>
                <a:ea typeface="楷体_GB2312" panose="02010609030101010101" pitchFamily="49" charset="-122"/>
              </a:rPr>
              <a:t>-</a:t>
            </a:r>
            <a:r>
              <a:rPr lang="en-US" altLang="zh-CN" sz="3000" b="1" baseline="30000">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初始时</a:t>
            </a:r>
            <a:r>
              <a:rPr lang="en-US" altLang="zh-CN" sz="3000" b="1">
                <a:latin typeface="Times New Roman" panose="02020603050405020304" pitchFamily="18" charset="0"/>
                <a:ea typeface="仿宋_GB2312" pitchFamily="49" charset="-122"/>
              </a:rPr>
              <a:t>DicDepth=0, </a:t>
            </a:r>
            <a:r>
              <a:rPr lang="zh-CN" altLang="en-US" sz="3000" b="1">
                <a:latin typeface="Times New Roman" panose="02020603050405020304" pitchFamily="18" charset="0"/>
                <a:ea typeface="仿宋_GB2312" pitchFamily="49" charset="-122"/>
              </a:rPr>
              <a:t>目录项个数</a:t>
            </a:r>
            <a:r>
              <a:rPr lang="en-US" altLang="zh-CN" sz="3000" b="1">
                <a:latin typeface="Times New Roman" panose="02020603050405020304" pitchFamily="18" charset="0"/>
                <a:ea typeface="仿宋_GB2312" pitchFamily="49" charset="-122"/>
              </a:rPr>
              <a:t>n = 2</a:t>
            </a:r>
            <a:r>
              <a:rPr lang="en-US" altLang="zh-CN" sz="3000" b="1" baseline="30000">
                <a:latin typeface="Times New Roman" panose="02020603050405020304" pitchFamily="18" charset="0"/>
                <a:ea typeface="仿宋_GB2312" pitchFamily="49" charset="-122"/>
              </a:rPr>
              <a:t>DicDepth</a:t>
            </a:r>
            <a:r>
              <a:rPr lang="en-US" altLang="zh-CN" sz="3000" b="1">
                <a:latin typeface="Times New Roman" panose="02020603050405020304" pitchFamily="18" charset="0"/>
                <a:ea typeface="仿宋_GB2312" pitchFamily="49" charset="-122"/>
              </a:rPr>
              <a:t> = 1, </a:t>
            </a:r>
            <a:r>
              <a:rPr lang="zh-CN" altLang="en-US" sz="3000" b="1">
                <a:latin typeface="Times New Roman" panose="02020603050405020304" pitchFamily="18" charset="0"/>
                <a:ea typeface="仿宋_GB2312" pitchFamily="49" charset="-122"/>
              </a:rPr>
              <a:t>所</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有关键码都在同一个页块上。</a:t>
            </a:r>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9C1D97D-88E3-475E-B608-A9E58099C90A}"/>
              </a:ext>
            </a:extLst>
          </p:cNvPr>
          <p:cNvSpPr>
            <a:spLocks noGrp="1"/>
          </p:cNvSpPr>
          <p:nvPr>
            <p:ph type="sldNum" sz="quarter" idx="11"/>
          </p:nvPr>
        </p:nvSpPr>
        <p:spPr/>
        <p:txBody>
          <a:bodyPr/>
          <a:lstStyle/>
          <a:p>
            <a:fld id="{87D747B2-0E4A-4A44-B782-DB8B90B78A7C}" type="slidenum">
              <a:rPr lang="en-US" altLang="zh-CN"/>
              <a:pPr/>
              <a:t>218</a:t>
            </a:fld>
            <a:endParaRPr lang="en-US" altLang="zh-CN"/>
          </a:p>
        </p:txBody>
      </p:sp>
      <p:sp>
        <p:nvSpPr>
          <p:cNvPr id="678914" name="Rectangle 2">
            <a:extLst>
              <a:ext uri="{FF2B5EF4-FFF2-40B4-BE49-F238E27FC236}">
                <a16:creationId xmlns:a16="http://schemas.microsoft.com/office/drawing/2014/main" id="{535DA593-1D08-4AE2-A9A4-419EFC80BC2B}"/>
              </a:ext>
            </a:extLst>
          </p:cNvPr>
          <p:cNvSpPr>
            <a:spLocks noGrp="1" noChangeArrowheads="1"/>
          </p:cNvSpPr>
          <p:nvPr>
            <p:ph type="title"/>
          </p:nvPr>
        </p:nvSpPr>
        <p:spPr>
          <a:xfrm>
            <a:off x="1981200" y="304800"/>
            <a:ext cx="5470525" cy="1071563"/>
          </a:xfrm>
        </p:spPr>
        <p:txBody>
          <a:bodyPr/>
          <a:lstStyle/>
          <a:p>
            <a:r>
              <a:rPr lang="zh-CN" altLang="en-US" sz="4000" b="1">
                <a:solidFill>
                  <a:schemeClr val="tx2"/>
                </a:solidFill>
                <a:latin typeface="Times New Roman" panose="02020603050405020304" pitchFamily="18" charset="0"/>
                <a:ea typeface="华文新魏" panose="02010800040101010101" pitchFamily="2" charset="-122"/>
              </a:rPr>
              <a:t>关键码删除及页块合并</a:t>
            </a:r>
            <a:endParaRPr lang="zh-CN" altLang="en-US" sz="4000">
              <a:solidFill>
                <a:schemeClr val="tx2"/>
              </a:solidFill>
              <a:latin typeface="Times New Roman" panose="02020603050405020304" pitchFamily="18" charset="0"/>
              <a:ea typeface="华文新魏" panose="02010800040101010101" pitchFamily="2" charset="-122"/>
            </a:endParaRPr>
          </a:p>
        </p:txBody>
      </p:sp>
      <p:sp>
        <p:nvSpPr>
          <p:cNvPr id="678915" name="Rectangle 3">
            <a:extLst>
              <a:ext uri="{FF2B5EF4-FFF2-40B4-BE49-F238E27FC236}">
                <a16:creationId xmlns:a16="http://schemas.microsoft.com/office/drawing/2014/main" id="{57001588-6385-43F2-A5B3-3CAC37877EDF}"/>
              </a:ext>
            </a:extLst>
          </p:cNvPr>
          <p:cNvSpPr>
            <a:spLocks noGrp="1" noChangeArrowheads="1"/>
          </p:cNvSpPr>
          <p:nvPr>
            <p:ph type="body" idx="1"/>
          </p:nvPr>
        </p:nvSpPr>
        <p:spPr>
          <a:xfrm>
            <a:off x="457200" y="1155700"/>
            <a:ext cx="8458200" cy="53340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在执行关键码删除时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若两个伙伴页块中的关键码个数总和少于或等于其中一个单独页块的容量时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就应把这两个页块合并成一个。</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求二进制地址为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的某目录项所指页块的伙伴页块的方法：</a:t>
            </a:r>
          </a:p>
          <a:p>
            <a:pPr lvl="1">
              <a:lnSpc>
                <a:spcPct val="105000"/>
              </a:lnSpc>
              <a:spcBef>
                <a:spcPct val="10000"/>
              </a:spcBef>
              <a:buClr>
                <a:schemeClr val="hlink"/>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若设目录项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所指页块的 </a:t>
            </a:r>
            <a:r>
              <a:rPr lang="en-US" altLang="zh-CN" sz="3000" b="1">
                <a:latin typeface="Times New Roman" panose="02020603050405020304" pitchFamily="18" charset="0"/>
                <a:ea typeface="仿宋_GB2312" pitchFamily="49" charset="-122"/>
              </a:rPr>
              <a:t>PgDepth=d', </a:t>
            </a:r>
            <a:r>
              <a:rPr lang="zh-CN" altLang="zh-CN" sz="3000" b="1">
                <a:latin typeface="Times New Roman" panose="02020603050405020304" pitchFamily="18" charset="0"/>
                <a:ea typeface="仿宋_GB2312" pitchFamily="49" charset="-122"/>
              </a:rPr>
              <a:t>把地址 </a:t>
            </a:r>
            <a:r>
              <a:rPr lang="en-US" altLang="zh-CN" sz="3000" b="1">
                <a:latin typeface="Times New Roman" panose="02020603050405020304" pitchFamily="18" charset="0"/>
                <a:ea typeface="仿宋_GB2312" pitchFamily="49" charset="-122"/>
              </a:rPr>
              <a:t>p </a:t>
            </a:r>
            <a:r>
              <a:rPr lang="zh-CN" altLang="zh-CN" sz="3000" b="1">
                <a:latin typeface="Times New Roman" panose="02020603050405020304" pitchFamily="18" charset="0"/>
                <a:ea typeface="仿宋_GB2312" pitchFamily="49" charset="-122"/>
              </a:rPr>
              <a:t>的第 </a:t>
            </a:r>
            <a:r>
              <a:rPr lang="en-US" altLang="zh-CN" sz="3000" b="1">
                <a:latin typeface="Times New Roman" panose="02020603050405020304" pitchFamily="18" charset="0"/>
                <a:ea typeface="仿宋_GB2312" pitchFamily="49" charset="-122"/>
              </a:rPr>
              <a:t>d' </a:t>
            </a:r>
            <a:r>
              <a:rPr lang="zh-CN" altLang="en-US" sz="3000" b="1">
                <a:latin typeface="Times New Roman" panose="02020603050405020304" pitchFamily="18" charset="0"/>
                <a:ea typeface="仿宋_GB2312" pitchFamily="49" charset="-122"/>
              </a:rPr>
              <a:t>位求反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得到一个新的二进制地址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地址为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的目录项所指页块即为原页块的伙伴</a:t>
            </a:r>
            <a:r>
              <a:rPr lang="zh-CN" altLang="zh-CN" sz="3000" b="1">
                <a:latin typeface="Times New Roman" panose="02020603050405020304" pitchFamily="18" charset="0"/>
                <a:ea typeface="仿宋_GB2312" pitchFamily="49" charset="-122"/>
              </a:rPr>
              <a:t>页块。</a:t>
            </a:r>
            <a:endParaRPr lang="zh-CN" altLang="en-US" sz="3000" b="1">
              <a:latin typeface="Times New Roman" panose="02020603050405020304" pitchFamily="18" charset="0"/>
              <a:ea typeface="仿宋_GB2312" pitchFamily="49" charset="-122"/>
            </a:endParaRP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页块中关键码减少可能会导致目录表的紧缩。</a:t>
            </a: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076ACBB-7E29-41E7-A8D9-A005D9BA9A6E}"/>
              </a:ext>
            </a:extLst>
          </p:cNvPr>
          <p:cNvSpPr>
            <a:spLocks noGrp="1"/>
          </p:cNvSpPr>
          <p:nvPr>
            <p:ph type="sldNum" sz="quarter" idx="11"/>
          </p:nvPr>
        </p:nvSpPr>
        <p:spPr/>
        <p:txBody>
          <a:bodyPr/>
          <a:lstStyle/>
          <a:p>
            <a:fld id="{52CF3957-BBAF-4C9C-B770-80856568C238}" type="slidenum">
              <a:rPr lang="en-US" altLang="zh-CN"/>
              <a:pPr/>
              <a:t>219</a:t>
            </a:fld>
            <a:endParaRPr lang="en-US" altLang="zh-CN"/>
          </a:p>
        </p:txBody>
      </p:sp>
      <p:sp>
        <p:nvSpPr>
          <p:cNvPr id="679938" name="Rectangle 2">
            <a:extLst>
              <a:ext uri="{FF2B5EF4-FFF2-40B4-BE49-F238E27FC236}">
                <a16:creationId xmlns:a16="http://schemas.microsoft.com/office/drawing/2014/main" id="{4A2C1EFC-6637-4395-91A1-ECAAB32451A4}"/>
              </a:ext>
            </a:extLst>
          </p:cNvPr>
          <p:cNvSpPr>
            <a:spLocks noGrp="1" noChangeArrowheads="1"/>
          </p:cNvSpPr>
          <p:nvPr>
            <p:ph type="body" idx="1"/>
          </p:nvPr>
        </p:nvSpPr>
        <p:spPr>
          <a:xfrm>
            <a:off x="533400" y="668338"/>
            <a:ext cx="8229600" cy="50292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合并伙伴页块的工作包括：</a:t>
            </a:r>
          </a:p>
          <a:p>
            <a:pPr lvl="1">
              <a:lnSpc>
                <a:spcPct val="105000"/>
              </a:lnSpc>
              <a:spcBef>
                <a:spcPct val="10000"/>
              </a:spcBef>
              <a:buClr>
                <a:schemeClr val="tx2"/>
              </a:buClr>
              <a:buSzTx/>
              <a:buFont typeface="Wingdings" panose="05000000000000000000" pitchFamily="2" charset="2"/>
              <a:buChar char="ü"/>
            </a:pPr>
            <a:r>
              <a:rPr lang="zh-CN" altLang="en-US" sz="3000" b="1">
                <a:solidFill>
                  <a:srgbClr val="006600"/>
                </a:solidFill>
                <a:latin typeface="Times New Roman" panose="02020603050405020304" pitchFamily="18" charset="0"/>
                <a:ea typeface="仿宋_GB2312" pitchFamily="49" charset="-122"/>
              </a:rPr>
              <a:t> </a:t>
            </a:r>
            <a:r>
              <a:rPr lang="zh-CN" altLang="en-US" sz="3000" b="1">
                <a:solidFill>
                  <a:srgbClr val="CC3300"/>
                </a:solidFill>
                <a:latin typeface="Times New Roman" panose="02020603050405020304" pitchFamily="18" charset="0"/>
                <a:ea typeface="仿宋_GB2312" pitchFamily="49" charset="-122"/>
              </a:rPr>
              <a:t>将关键码合并到其中任一个页块中；</a:t>
            </a:r>
          </a:p>
          <a:p>
            <a:pPr lvl="1">
              <a:lnSpc>
                <a:spcPct val="105000"/>
              </a:lnSpc>
              <a:spcBef>
                <a:spcPct val="10000"/>
              </a:spcBef>
              <a:buClr>
                <a:schemeClr val="tx2"/>
              </a:buClr>
              <a:buSzTx/>
              <a:buFont typeface="Wingdings" panose="05000000000000000000" pitchFamily="2" charset="2"/>
              <a:buChar char="ü"/>
            </a:pPr>
            <a:r>
              <a:rPr lang="zh-CN" altLang="en-US" sz="3000" b="1">
                <a:solidFill>
                  <a:srgbClr val="CC3300"/>
                </a:solidFill>
                <a:latin typeface="Times New Roman" panose="02020603050405020304" pitchFamily="18" charset="0"/>
                <a:ea typeface="仿宋_GB2312" pitchFamily="49" charset="-122"/>
              </a:rPr>
              <a:t> 释放空闲的页块；</a:t>
            </a:r>
          </a:p>
          <a:p>
            <a:pPr lvl="1">
              <a:lnSpc>
                <a:spcPct val="105000"/>
              </a:lnSpc>
              <a:spcBef>
                <a:spcPct val="10000"/>
              </a:spcBef>
              <a:buClr>
                <a:schemeClr val="tx2"/>
              </a:buClr>
              <a:buSzTx/>
              <a:buFont typeface="Wingdings" panose="05000000000000000000" pitchFamily="2" charset="2"/>
              <a:buChar char="ü"/>
            </a:pPr>
            <a:r>
              <a:rPr lang="zh-CN" altLang="en-US" sz="3000" b="1">
                <a:solidFill>
                  <a:srgbClr val="CC3300"/>
                </a:solidFill>
                <a:latin typeface="Times New Roman" panose="02020603050405020304" pitchFamily="18" charset="0"/>
                <a:ea typeface="仿宋_GB2312" pitchFamily="49" charset="-122"/>
              </a:rPr>
              <a:t> 将原来的指针都指向合并后的页块。</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如果目录中指向每一个页块的指针个数都大于或等于</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即</a:t>
            </a:r>
          </a:p>
          <a:p>
            <a:pPr>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所有页块的</a:t>
            </a:r>
            <a:r>
              <a:rPr lang="zh-CN" altLang="en-US" sz="3000" b="1">
                <a:solidFill>
                  <a:srgbClr val="0066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PgDepth &lt; DicDepth</a:t>
            </a:r>
            <a:endParaRPr lang="en-US" altLang="zh-CN" sz="3000" b="1">
              <a:solidFill>
                <a:srgbClr val="006600"/>
              </a:solidFill>
              <a:latin typeface="Times New Roman" panose="02020603050405020304" pitchFamily="18" charset="0"/>
              <a:ea typeface="仿宋_GB2312" pitchFamily="49" charset="-122"/>
            </a:endParaRP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需要紧缩目录。其过程与目录扩充的过程相反。</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705C016-E4E8-4E6F-8EE6-35AFBBAB024B}"/>
              </a:ext>
            </a:extLst>
          </p:cNvPr>
          <p:cNvSpPr>
            <a:spLocks noGrp="1"/>
          </p:cNvSpPr>
          <p:nvPr>
            <p:ph type="sldNum" sz="quarter" idx="11"/>
          </p:nvPr>
        </p:nvSpPr>
        <p:spPr/>
        <p:txBody>
          <a:bodyPr/>
          <a:lstStyle/>
          <a:p>
            <a:fld id="{78E5793C-CA88-42C1-95F8-06EE7C4A34BC}" type="slidenum">
              <a:rPr lang="en-US" altLang="zh-CN"/>
              <a:pPr/>
              <a:t>22</a:t>
            </a:fld>
            <a:endParaRPr lang="en-US" altLang="zh-CN"/>
          </a:p>
        </p:txBody>
      </p:sp>
      <p:sp>
        <p:nvSpPr>
          <p:cNvPr id="752642" name="Rectangle 2">
            <a:extLst>
              <a:ext uri="{FF2B5EF4-FFF2-40B4-BE49-F238E27FC236}">
                <a16:creationId xmlns:a16="http://schemas.microsoft.com/office/drawing/2014/main" id="{3C662012-C284-4D07-88B5-A17F0FD04431}"/>
              </a:ext>
            </a:extLst>
          </p:cNvPr>
          <p:cNvSpPr>
            <a:spLocks noGrp="1" noChangeArrowheads="1"/>
          </p:cNvSpPr>
          <p:nvPr>
            <p:ph type="title"/>
          </p:nvPr>
        </p:nvSpPr>
        <p:spPr>
          <a:xfrm>
            <a:off x="609600" y="503238"/>
            <a:ext cx="7772400" cy="765175"/>
          </a:xfrm>
        </p:spPr>
        <p:txBody>
          <a:bodyPr/>
          <a:lstStyle/>
          <a:p>
            <a:pPr algn="ctr"/>
            <a:r>
              <a:rPr lang="zh-CN" altLang="en-US" sz="4000" b="1">
                <a:solidFill>
                  <a:schemeClr val="tx2"/>
                </a:solidFill>
                <a:ea typeface="华文新魏" panose="02010800040101010101" pitchFamily="2" charset="-122"/>
              </a:rPr>
              <a:t>文件的组成</a:t>
            </a:r>
            <a:endParaRPr lang="zh-CN" altLang="en-US" b="1">
              <a:solidFill>
                <a:schemeClr val="tx2"/>
              </a:solidFill>
              <a:ea typeface="华文新魏" panose="02010800040101010101" pitchFamily="2" charset="-122"/>
            </a:endParaRPr>
          </a:p>
        </p:txBody>
      </p:sp>
      <p:sp>
        <p:nvSpPr>
          <p:cNvPr id="752643" name="Rectangle 3">
            <a:extLst>
              <a:ext uri="{FF2B5EF4-FFF2-40B4-BE49-F238E27FC236}">
                <a16:creationId xmlns:a16="http://schemas.microsoft.com/office/drawing/2014/main" id="{5A0C91BE-DDD9-4057-9E8F-CC7D75B75FB4}"/>
              </a:ext>
            </a:extLst>
          </p:cNvPr>
          <p:cNvSpPr>
            <a:spLocks noGrp="1" noChangeArrowheads="1"/>
          </p:cNvSpPr>
          <p:nvPr>
            <p:ph type="body" idx="1"/>
          </p:nvPr>
        </p:nvSpPr>
        <p:spPr>
          <a:xfrm>
            <a:off x="506413" y="1277938"/>
            <a:ext cx="8458200" cy="5354637"/>
          </a:xfrm>
        </p:spPr>
        <p:txBody>
          <a:bodyPr/>
          <a:lstStyle/>
          <a:p>
            <a:pPr>
              <a:spcBef>
                <a:spcPct val="15000"/>
              </a:spcBef>
              <a:buClr>
                <a:srgbClr val="800080"/>
              </a:buClr>
              <a:buSzPct val="50000"/>
            </a:pPr>
            <a:r>
              <a:rPr lang="zh-CN" altLang="en-US" sz="3000" b="1">
                <a:solidFill>
                  <a:schemeClr val="tx2"/>
                </a:solidFill>
                <a:ea typeface="仿宋_GB2312" pitchFamily="49" charset="-122"/>
              </a:rPr>
              <a:t>文件</a:t>
            </a:r>
            <a:r>
              <a:rPr lang="zh-CN" altLang="en-US" sz="3000" b="1">
                <a:ea typeface="仿宋_GB2312" pitchFamily="49" charset="-122"/>
              </a:rPr>
              <a:t>由</a:t>
            </a:r>
            <a:r>
              <a:rPr lang="zh-CN" altLang="en-US" sz="3000" b="1">
                <a:solidFill>
                  <a:schemeClr val="tx2"/>
                </a:solidFill>
                <a:ea typeface="仿宋_GB2312" pitchFamily="49" charset="-122"/>
              </a:rPr>
              <a:t>记录</a:t>
            </a:r>
            <a:r>
              <a:rPr lang="zh-CN" altLang="en-US" sz="3000" b="1">
                <a:ea typeface="仿宋_GB2312" pitchFamily="49" charset="-122"/>
              </a:rPr>
              <a:t>组成；</a:t>
            </a:r>
            <a:r>
              <a:rPr lang="zh-CN" altLang="en-US" sz="3000" b="1">
                <a:solidFill>
                  <a:schemeClr val="tx2"/>
                </a:solidFill>
                <a:ea typeface="仿宋_GB2312" pitchFamily="49" charset="-122"/>
              </a:rPr>
              <a:t>记录</a:t>
            </a:r>
            <a:r>
              <a:rPr lang="zh-CN" altLang="en-US" sz="3000" b="1">
                <a:ea typeface="仿宋_GB2312" pitchFamily="49" charset="-122"/>
              </a:rPr>
              <a:t>由若干</a:t>
            </a:r>
            <a:r>
              <a:rPr lang="zh-CN" altLang="en-US" sz="3000" b="1">
                <a:solidFill>
                  <a:schemeClr val="tx2"/>
                </a:solidFill>
                <a:ea typeface="仿宋_GB2312" pitchFamily="49" charset="-122"/>
              </a:rPr>
              <a:t>数据项</a:t>
            </a:r>
            <a:r>
              <a:rPr lang="zh-CN" altLang="en-US" sz="3000" b="1">
                <a:ea typeface="仿宋_GB2312" pitchFamily="49" charset="-122"/>
              </a:rPr>
              <a:t>组成。</a:t>
            </a:r>
          </a:p>
          <a:p>
            <a:pPr>
              <a:spcBef>
                <a:spcPct val="15000"/>
              </a:spcBef>
              <a:buClr>
                <a:srgbClr val="800080"/>
              </a:buClr>
              <a:buSzPct val="50000"/>
            </a:pPr>
            <a:r>
              <a:rPr lang="zh-CN" altLang="en-US" sz="3000" b="1">
                <a:ea typeface="仿宋_GB2312" pitchFamily="49" charset="-122"/>
              </a:rPr>
              <a:t>记录是文件存取的基本单位，数据项是文件可使用的最小单位。</a:t>
            </a:r>
          </a:p>
          <a:p>
            <a:pPr>
              <a:spcBef>
                <a:spcPct val="15000"/>
              </a:spcBef>
              <a:buClr>
                <a:srgbClr val="800080"/>
              </a:buClr>
              <a:buSzPct val="50000"/>
            </a:pPr>
            <a:r>
              <a:rPr lang="zh-CN" altLang="en-US" sz="3000" b="1">
                <a:ea typeface="仿宋_GB2312" pitchFamily="49" charset="-122"/>
              </a:rPr>
              <a:t>从不同的观点，文件记录分为逻辑记录和物理记录。前者是面向用户的基本存取单位，后者是面向外设的基本存取单位。</a:t>
            </a:r>
          </a:p>
          <a:p>
            <a:pPr>
              <a:spcBef>
                <a:spcPct val="15000"/>
              </a:spcBef>
              <a:buClr>
                <a:srgbClr val="800080"/>
              </a:buClr>
              <a:buSzPct val="50000"/>
            </a:pPr>
            <a:r>
              <a:rPr lang="zh-CN" altLang="en-US" sz="3000" b="1">
                <a:ea typeface="仿宋_GB2312" pitchFamily="49" charset="-122"/>
              </a:rPr>
              <a:t>能够唯一标识一个记录的数据项或数据项集称为主关键码项，其值称为主关键码；</a:t>
            </a:r>
          </a:p>
          <a:p>
            <a:pPr>
              <a:spcBef>
                <a:spcPct val="15000"/>
              </a:spcBef>
              <a:buClr>
                <a:srgbClr val="800080"/>
              </a:buClr>
              <a:buSzPct val="50000"/>
            </a:pPr>
            <a:r>
              <a:rPr lang="zh-CN" altLang="en-US" sz="3000" b="1">
                <a:ea typeface="仿宋_GB2312" pitchFamily="49" charset="-122"/>
              </a:rPr>
              <a:t>不唯一标识一个记录的数据项或数据项集称为次关键码项，其值称为次关键码。</a:t>
            </a:r>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DAB5598-28BB-423F-A9B1-92D2C5450032}"/>
              </a:ext>
            </a:extLst>
          </p:cNvPr>
          <p:cNvSpPr>
            <a:spLocks noGrp="1"/>
          </p:cNvSpPr>
          <p:nvPr>
            <p:ph type="sldNum" sz="quarter" idx="11"/>
          </p:nvPr>
        </p:nvSpPr>
        <p:spPr/>
        <p:txBody>
          <a:bodyPr/>
          <a:lstStyle/>
          <a:p>
            <a:fld id="{44E472C1-3086-4D78-9BCA-F1508E0A9DA1}" type="slidenum">
              <a:rPr lang="en-US" altLang="zh-CN"/>
              <a:pPr/>
              <a:t>220</a:t>
            </a:fld>
            <a:endParaRPr lang="en-US" altLang="zh-CN"/>
          </a:p>
        </p:txBody>
      </p:sp>
      <p:sp>
        <p:nvSpPr>
          <p:cNvPr id="680962" name="Rectangle 2">
            <a:extLst>
              <a:ext uri="{FF2B5EF4-FFF2-40B4-BE49-F238E27FC236}">
                <a16:creationId xmlns:a16="http://schemas.microsoft.com/office/drawing/2014/main" id="{7AC3A7B2-705F-46EC-9339-420617D13B30}"/>
              </a:ext>
            </a:extLst>
          </p:cNvPr>
          <p:cNvSpPr>
            <a:spLocks noGrp="1" noChangeArrowheads="1"/>
          </p:cNvSpPr>
          <p:nvPr>
            <p:ph type="title"/>
          </p:nvPr>
        </p:nvSpPr>
        <p:spPr>
          <a:xfrm>
            <a:off x="3455988" y="471488"/>
            <a:ext cx="2362200" cy="833437"/>
          </a:xfrm>
        </p:spPr>
        <p:txBody>
          <a:bodyPr/>
          <a:lstStyle/>
          <a:p>
            <a:r>
              <a:rPr lang="zh-CN" altLang="en-US" sz="4000" b="1">
                <a:solidFill>
                  <a:schemeClr val="tx2"/>
                </a:solidFill>
                <a:ea typeface="华文新魏" panose="02010800040101010101" pitchFamily="2" charset="-122"/>
              </a:rPr>
              <a:t>性能分析</a:t>
            </a:r>
            <a:endParaRPr lang="zh-CN" altLang="en-US" sz="4000">
              <a:solidFill>
                <a:schemeClr val="tx2"/>
              </a:solidFill>
              <a:ea typeface="华文新魏" panose="02010800040101010101" pitchFamily="2" charset="-122"/>
            </a:endParaRPr>
          </a:p>
        </p:txBody>
      </p:sp>
      <p:sp>
        <p:nvSpPr>
          <p:cNvPr id="680963" name="Rectangle 3">
            <a:extLst>
              <a:ext uri="{FF2B5EF4-FFF2-40B4-BE49-F238E27FC236}">
                <a16:creationId xmlns:a16="http://schemas.microsoft.com/office/drawing/2014/main" id="{6C9D24DA-142C-4071-9519-D197510E96F9}"/>
              </a:ext>
            </a:extLst>
          </p:cNvPr>
          <p:cNvSpPr>
            <a:spLocks noGrp="1" noChangeArrowheads="1"/>
          </p:cNvSpPr>
          <p:nvPr>
            <p:ph type="body" idx="1"/>
          </p:nvPr>
        </p:nvSpPr>
        <p:spPr>
          <a:xfrm>
            <a:off x="503238" y="1266825"/>
            <a:ext cx="8137525" cy="5257800"/>
          </a:xfrm>
        </p:spPr>
        <p:txBody>
          <a:bodyPr/>
          <a:lstStyle/>
          <a:p>
            <a:pPr>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可扩充散列是一种非常好的问题解决方法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其散列文件的地址空间可以扩充和收缩</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文件自身能够增长和缩小。</a:t>
            </a:r>
          </a:p>
          <a:p>
            <a:pPr>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在时间方面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用基于目录表的可扩充散列方法进行检索</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仅需要</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2</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次磁盘访问。因为不存在溢出问题</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访问时间与文件大小无关</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时间开销达到</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O(1)</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a:t>
            </a:r>
          </a:p>
          <a:p>
            <a:pPr>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在空间方面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因增加不均匀分布的关键码可能会导致目录表扩充一倍，许多指针指到同一页块，这样会消耗许多存储空间。</a:t>
            </a:r>
            <a:r>
              <a:rPr lang="zh-CN" altLang="en-US" sz="3000" b="1">
                <a:solidFill>
                  <a:srgbClr val="006600"/>
                </a:solidFill>
                <a:effectLst>
                  <a:outerShdw blurRad="38100" dist="38100" dir="2700000" algn="tl">
                    <a:srgbClr val="C0C0C0"/>
                  </a:outerShdw>
                </a:effectLst>
                <a:ea typeface="仿宋_GB2312" pitchFamily="49" charset="-122"/>
              </a:rPr>
              <a:t>    </a:t>
            </a:r>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AF39F3D8-B265-42F4-8404-B14320666405}"/>
              </a:ext>
            </a:extLst>
          </p:cNvPr>
          <p:cNvSpPr>
            <a:spLocks noGrp="1"/>
          </p:cNvSpPr>
          <p:nvPr>
            <p:ph type="sldNum" sz="quarter" idx="11"/>
          </p:nvPr>
        </p:nvSpPr>
        <p:spPr/>
        <p:txBody>
          <a:bodyPr/>
          <a:lstStyle/>
          <a:p>
            <a:fld id="{1F332885-825D-4336-85BB-82BD4737ED5B}" type="slidenum">
              <a:rPr lang="en-US" altLang="zh-CN"/>
              <a:pPr/>
              <a:t>221</a:t>
            </a:fld>
            <a:endParaRPr lang="en-US" altLang="zh-CN"/>
          </a:p>
        </p:txBody>
      </p:sp>
      <p:sp>
        <p:nvSpPr>
          <p:cNvPr id="681986" name="Rectangle 2">
            <a:extLst>
              <a:ext uri="{FF2B5EF4-FFF2-40B4-BE49-F238E27FC236}">
                <a16:creationId xmlns:a16="http://schemas.microsoft.com/office/drawing/2014/main" id="{557E63A0-451B-49BC-8803-51943F7F8AA6}"/>
              </a:ext>
            </a:extLst>
          </p:cNvPr>
          <p:cNvSpPr>
            <a:spLocks noGrp="1" noChangeArrowheads="1"/>
          </p:cNvSpPr>
          <p:nvPr>
            <p:ph type="body" idx="1"/>
          </p:nvPr>
        </p:nvSpPr>
        <p:spPr>
          <a:xfrm>
            <a:off x="434975" y="692150"/>
            <a:ext cx="8458200" cy="454660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在空间利用率方面评价散列技术的方式仍然用装载因子</a:t>
            </a:r>
            <a:r>
              <a:rPr lang="en-US" altLang="zh-CN" sz="3000" b="1">
                <a:latin typeface="Times New Roman" panose="02020603050405020304" pitchFamily="18" charset="0"/>
                <a:ea typeface="仿宋_GB2312" pitchFamily="49" charset="-122"/>
              </a:rPr>
              <a:t>α</a:t>
            </a:r>
            <a:r>
              <a:rPr lang="zh-CN" altLang="en-US" sz="3000" b="1">
                <a:latin typeface="Times New Roman" panose="02020603050405020304" pitchFamily="18" charset="0"/>
                <a:ea typeface="仿宋_GB2312" pitchFamily="49" charset="-122"/>
              </a:rPr>
              <a:t>来衡量</a:t>
            </a:r>
            <a:r>
              <a:rPr lang="en-US" altLang="zh-CN" sz="3000" b="1">
                <a:latin typeface="Times New Roman" panose="02020603050405020304" pitchFamily="18" charset="0"/>
                <a:ea typeface="仿宋_GB2312" pitchFamily="49" charset="-122"/>
              </a:rPr>
              <a:t>:</a:t>
            </a:r>
          </a:p>
          <a:p>
            <a:pPr>
              <a:buClr>
                <a:srgbClr val="800080"/>
              </a:buClr>
              <a:buSzPct val="50000"/>
            </a:pPr>
            <a:endParaRPr lang="en-US" altLang="zh-CN" sz="3000" b="1">
              <a:latin typeface="Times New Roman" panose="02020603050405020304" pitchFamily="18" charset="0"/>
              <a:ea typeface="仿宋_GB2312" pitchFamily="49" charset="-122"/>
            </a:endParaRPr>
          </a:p>
          <a:p>
            <a:pPr>
              <a:buClr>
                <a:srgbClr val="800080"/>
              </a:buClr>
              <a:buSzPct val="50000"/>
            </a:pPr>
            <a:endParaRPr lang="en-US" altLang="zh-CN" sz="3000" b="1">
              <a:latin typeface="Times New Roman" panose="02020603050405020304" pitchFamily="18" charset="0"/>
              <a:ea typeface="仿宋_GB2312" pitchFamily="49" charset="-122"/>
            </a:endParaRPr>
          </a:p>
          <a:p>
            <a:pPr>
              <a:buClr>
                <a:srgbClr val="800080"/>
              </a:buClr>
              <a:buSzPct val="50000"/>
            </a:pPr>
            <a:r>
              <a:rPr lang="en-US" altLang="zh-CN" sz="3000" b="1">
                <a:latin typeface="Times New Roman" panose="02020603050405020304" pitchFamily="18" charset="0"/>
                <a:ea typeface="仿宋_GB2312" pitchFamily="49" charset="-122"/>
              </a:rPr>
              <a:t>Fagin, Nievergelt</a:t>
            </a:r>
            <a:r>
              <a:rPr lang="zh-CN" altLang="en-US" sz="3000" b="1">
                <a:latin typeface="Times New Roman" panose="02020603050405020304" pitchFamily="18" charset="0"/>
                <a:ea typeface="仿宋_GB2312" pitchFamily="49" charset="-122"/>
              </a:rPr>
              <a:t>等人做了一系列的试验和模拟。他们发现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可扩充散列的页块空间利用率在 </a:t>
            </a:r>
            <a:r>
              <a:rPr lang="en-US" altLang="zh-CN" sz="3000" b="1">
                <a:latin typeface="Times New Roman" panose="02020603050405020304" pitchFamily="18" charset="0"/>
                <a:ea typeface="仿宋_GB2312" pitchFamily="49" charset="-122"/>
              </a:rPr>
              <a:t>0.53 </a:t>
            </a:r>
            <a:r>
              <a:rPr lang="zh-CN" altLang="en-US" sz="3000" b="1">
                <a:latin typeface="Times New Roman" panose="02020603050405020304" pitchFamily="18" charset="0"/>
                <a:ea typeface="仿宋_GB2312" pitchFamily="49" charset="-122"/>
              </a:rPr>
              <a:t>到</a:t>
            </a:r>
            <a:r>
              <a:rPr lang="en-US" altLang="zh-CN" sz="3000" b="1">
                <a:latin typeface="Times New Roman" panose="02020603050405020304" pitchFamily="18" charset="0"/>
                <a:ea typeface="仿宋_GB2312" pitchFamily="49" charset="-122"/>
              </a:rPr>
              <a:t>0 .94 </a:t>
            </a:r>
            <a:r>
              <a:rPr lang="zh-CN" altLang="en-US" sz="3000" b="1">
                <a:latin typeface="Times New Roman" panose="02020603050405020304" pitchFamily="18" charset="0"/>
                <a:ea typeface="仿宋_GB2312" pitchFamily="49" charset="-122"/>
              </a:rPr>
              <a:t>之间周期性地变动。若给定的记录数为 </a:t>
            </a:r>
            <a:r>
              <a:rPr lang="en-US" altLang="zh-CN" sz="3000" b="1">
                <a:latin typeface="Times New Roman" panose="02020603050405020304" pitchFamily="18" charset="0"/>
                <a:ea typeface="仿宋_GB2312" pitchFamily="49" charset="-122"/>
              </a:rPr>
              <a:t>r, </a:t>
            </a:r>
            <a:r>
              <a:rPr lang="zh-CN" altLang="en-US" sz="3000" b="1">
                <a:latin typeface="Times New Roman" panose="02020603050405020304" pitchFamily="18" charset="0"/>
                <a:ea typeface="仿宋_GB2312" pitchFamily="49" charset="-122"/>
              </a:rPr>
              <a:t>一个页块可容纳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个记录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则所需的平均页块数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和装载因子 </a:t>
            </a:r>
            <a:r>
              <a:rPr lang="zh-CN" altLang="en-US"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rPr>
              <a:t>为：</a:t>
            </a:r>
          </a:p>
        </p:txBody>
      </p:sp>
      <p:graphicFrame>
        <p:nvGraphicFramePr>
          <p:cNvPr id="681987" name="Object 3">
            <a:extLst>
              <a:ext uri="{FF2B5EF4-FFF2-40B4-BE49-F238E27FC236}">
                <a16:creationId xmlns:a16="http://schemas.microsoft.com/office/drawing/2014/main" id="{FB429B95-A8F0-4186-9073-AEB61D04E142}"/>
              </a:ext>
            </a:extLst>
          </p:cNvPr>
          <p:cNvGraphicFramePr>
            <a:graphicFrameLocks noChangeAspect="1"/>
          </p:cNvGraphicFramePr>
          <p:nvPr/>
        </p:nvGraphicFramePr>
        <p:xfrm>
          <a:off x="1584325" y="1714500"/>
          <a:ext cx="4608513" cy="1066800"/>
        </p:xfrm>
        <a:graphic>
          <a:graphicData uri="http://schemas.openxmlformats.org/presentationml/2006/ole">
            <mc:AlternateContent xmlns:mc="http://schemas.openxmlformats.org/markup-compatibility/2006">
              <mc:Choice xmlns:v="urn:schemas-microsoft-com:vml" Requires="v">
                <p:oleObj spid="_x0000_s681994" name="公式" r:id="rId3" imgW="1866600" imgH="419040" progId="Equation.3">
                  <p:embed/>
                </p:oleObj>
              </mc:Choice>
              <mc:Fallback>
                <p:oleObj name="公式" r:id="rId3" imgW="186660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325" y="1714500"/>
                        <a:ext cx="460851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1988" name="Object 4">
            <a:extLst>
              <a:ext uri="{FF2B5EF4-FFF2-40B4-BE49-F238E27FC236}">
                <a16:creationId xmlns:a16="http://schemas.microsoft.com/office/drawing/2014/main" id="{79E4F2DB-C5D2-41F0-8101-956ED87BE6B3}"/>
              </a:ext>
            </a:extLst>
          </p:cNvPr>
          <p:cNvGraphicFramePr>
            <a:graphicFrameLocks noChangeAspect="1"/>
          </p:cNvGraphicFramePr>
          <p:nvPr/>
        </p:nvGraphicFramePr>
        <p:xfrm>
          <a:off x="1752600" y="5029200"/>
          <a:ext cx="1617663" cy="1066800"/>
        </p:xfrm>
        <a:graphic>
          <a:graphicData uri="http://schemas.openxmlformats.org/presentationml/2006/ole">
            <mc:AlternateContent xmlns:mc="http://schemas.openxmlformats.org/markup-compatibility/2006">
              <mc:Choice xmlns:v="urn:schemas-microsoft-com:vml" Requires="v">
                <p:oleObj spid="_x0000_s681995" name="公式" r:id="rId5" imgW="596880" imgH="393480" progId="Equation.3">
                  <p:embed/>
                </p:oleObj>
              </mc:Choice>
              <mc:Fallback>
                <p:oleObj name="公式" r:id="rId5" imgW="59688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029200"/>
                        <a:ext cx="16176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1989" name="Object 5">
            <a:extLst>
              <a:ext uri="{FF2B5EF4-FFF2-40B4-BE49-F238E27FC236}">
                <a16:creationId xmlns:a16="http://schemas.microsoft.com/office/drawing/2014/main" id="{EC9377C7-DBC7-4C99-BBA8-6A35084256AD}"/>
              </a:ext>
            </a:extLst>
          </p:cNvPr>
          <p:cNvGraphicFramePr>
            <a:graphicFrameLocks noChangeAspect="1"/>
          </p:cNvGraphicFramePr>
          <p:nvPr/>
        </p:nvGraphicFramePr>
        <p:xfrm>
          <a:off x="3902075" y="5029200"/>
          <a:ext cx="1892300" cy="1066800"/>
        </p:xfrm>
        <a:graphic>
          <a:graphicData uri="http://schemas.openxmlformats.org/presentationml/2006/ole">
            <mc:AlternateContent xmlns:mc="http://schemas.openxmlformats.org/markup-compatibility/2006">
              <mc:Choice xmlns:v="urn:schemas-microsoft-com:vml" Requires="v">
                <p:oleObj spid="_x0000_s681996" name="公式" r:id="rId7" imgW="698400" imgH="393480" progId="Equation.3">
                  <p:embed/>
                </p:oleObj>
              </mc:Choice>
              <mc:Fallback>
                <p:oleObj name="公式" r:id="rId7" imgW="69840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2075" y="5029200"/>
                        <a:ext cx="18923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1990" name="AutoShape 6">
            <a:hlinkClick r:id="rId9" action="ppaction://hlinksldjump" highlightClick="1"/>
            <a:extLst>
              <a:ext uri="{FF2B5EF4-FFF2-40B4-BE49-F238E27FC236}">
                <a16:creationId xmlns:a16="http://schemas.microsoft.com/office/drawing/2014/main" id="{7AA98BED-6321-4811-A298-FB7C11F9DE7B}"/>
              </a:ext>
            </a:extLst>
          </p:cNvPr>
          <p:cNvSpPr>
            <a:spLocks noChangeArrowheads="1"/>
          </p:cNvSpPr>
          <p:nvPr/>
        </p:nvSpPr>
        <p:spPr bwMode="auto">
          <a:xfrm>
            <a:off x="8208963" y="6273800"/>
            <a:ext cx="503237" cy="358775"/>
          </a:xfrm>
          <a:prstGeom prst="actionButtonBeginning">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a:extLst>
              <a:ext uri="{FF2B5EF4-FFF2-40B4-BE49-F238E27FC236}">
                <a16:creationId xmlns:a16="http://schemas.microsoft.com/office/drawing/2014/main" id="{3A217E09-A524-4B6D-A197-AEA56D2CC348}"/>
              </a:ext>
            </a:extLst>
          </p:cNvPr>
          <p:cNvSpPr>
            <a:spLocks noGrp="1"/>
          </p:cNvSpPr>
          <p:nvPr>
            <p:ph type="sldNum" sz="quarter" idx="11"/>
          </p:nvPr>
        </p:nvSpPr>
        <p:spPr/>
        <p:txBody>
          <a:bodyPr/>
          <a:lstStyle/>
          <a:p>
            <a:fld id="{7C1E5BD7-833E-4367-9515-D18B5A62EE7E}" type="slidenum">
              <a:rPr lang="en-US" altLang="zh-CN"/>
              <a:pPr/>
              <a:t>222</a:t>
            </a:fld>
            <a:endParaRPr lang="en-US" altLang="zh-CN"/>
          </a:p>
        </p:txBody>
      </p:sp>
      <p:sp>
        <p:nvSpPr>
          <p:cNvPr id="868354" name="Rectangle 2">
            <a:extLst>
              <a:ext uri="{FF2B5EF4-FFF2-40B4-BE49-F238E27FC236}">
                <a16:creationId xmlns:a16="http://schemas.microsoft.com/office/drawing/2014/main" id="{E76DBCB2-D439-42E2-8B1B-EF74E32413F2}"/>
              </a:ext>
            </a:extLst>
          </p:cNvPr>
          <p:cNvSpPr>
            <a:spLocks noGrp="1" noChangeArrowheads="1"/>
          </p:cNvSpPr>
          <p:nvPr>
            <p:ph type="title"/>
          </p:nvPr>
        </p:nvSpPr>
        <p:spPr>
          <a:xfrm>
            <a:off x="457200" y="457200"/>
            <a:ext cx="8229600" cy="919163"/>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Trie</a:t>
            </a:r>
            <a:r>
              <a:rPr lang="zh-CN" altLang="en-US" sz="4000" b="1">
                <a:solidFill>
                  <a:schemeClr val="tx2"/>
                </a:solidFill>
                <a:latin typeface="华文新魏" panose="02010800040101010101" pitchFamily="2" charset="-122"/>
                <a:ea typeface="华文新魏" panose="02010800040101010101" pitchFamily="2" charset="-122"/>
              </a:rPr>
              <a:t>树</a:t>
            </a:r>
          </a:p>
        </p:txBody>
      </p:sp>
      <p:sp>
        <p:nvSpPr>
          <p:cNvPr id="868355" name="Rectangle 3">
            <a:extLst>
              <a:ext uri="{FF2B5EF4-FFF2-40B4-BE49-F238E27FC236}">
                <a16:creationId xmlns:a16="http://schemas.microsoft.com/office/drawing/2014/main" id="{57D37DC2-F5B0-4D3F-BFD0-87BD0022F242}"/>
              </a:ext>
            </a:extLst>
          </p:cNvPr>
          <p:cNvSpPr>
            <a:spLocks noGrp="1" noChangeArrowheads="1"/>
          </p:cNvSpPr>
          <p:nvPr>
            <p:ph type="body" idx="1"/>
          </p:nvPr>
        </p:nvSpPr>
        <p:spPr>
          <a:xfrm>
            <a:off x="457200" y="1341438"/>
            <a:ext cx="8229600" cy="5005387"/>
          </a:xfrm>
          <a:noFill/>
          <a:ln/>
          <a:extLst>
            <a:ext uri="{91240B29-F687-4F45-9708-019B960494DF}">
              <a14:hiddenLine xmlns:a14="http://schemas.microsoft.com/office/drawing/2010/main" w="22225">
                <a:solidFill>
                  <a:schemeClr val="tx1"/>
                </a:solidFill>
                <a:miter lim="800000"/>
                <a:headEnd/>
                <a:tailEnd/>
              </a14:hiddenLine>
            </a:ext>
          </a:extLst>
        </p:spPr>
        <p:txBody>
          <a:bodyPr/>
          <a:lstStyle/>
          <a:p>
            <a:pPr>
              <a:buClr>
                <a:srgbClr val="800080"/>
              </a:buClr>
              <a:buSzPct val="50000"/>
            </a:pP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树亦称为</a:t>
            </a:r>
            <a:r>
              <a:rPr lang="zh-CN" altLang="en-US" sz="3000" b="1">
                <a:solidFill>
                  <a:schemeClr val="tx2"/>
                </a:solidFill>
                <a:latin typeface="Times New Roman" panose="02020603050405020304" pitchFamily="18" charset="0"/>
                <a:ea typeface="仿宋_GB2312" pitchFamily="49" charset="-122"/>
              </a:rPr>
              <a:t>关键码搜索树</a:t>
            </a:r>
            <a:r>
              <a:rPr lang="zh-CN" altLang="en-US" sz="3000" b="1">
                <a:latin typeface="Times New Roman" panose="02020603050405020304" pitchFamily="18" charset="0"/>
                <a:ea typeface="仿宋_GB2312" pitchFamily="49" charset="-122"/>
              </a:rPr>
              <a:t>，它的搜索不是按关键码值得比较来做，而是按关键码值的一部分分解来做。</a:t>
            </a:r>
          </a:p>
          <a:p>
            <a:pPr>
              <a:buClr>
                <a:srgbClr val="800080"/>
              </a:buClr>
              <a:buSzPct val="50000"/>
            </a:pPr>
            <a:r>
              <a:rPr lang="zh-CN" altLang="en-US" sz="3000" b="1">
                <a:latin typeface="Times New Roman" panose="02020603050405020304" pitchFamily="18" charset="0"/>
                <a:ea typeface="仿宋_GB2312" pitchFamily="49" charset="-122"/>
              </a:rPr>
              <a:t>例如，有一组关键码的集合：</a:t>
            </a:r>
            <a:r>
              <a:rPr lang="en-US" altLang="zh-CN" sz="3000" b="1">
                <a:latin typeface="Times New Roman" panose="02020603050405020304" pitchFamily="18" charset="0"/>
                <a:ea typeface="仿宋_GB2312" pitchFamily="49" charset="-122"/>
              </a:rPr>
              <a:t>{CAI, CAO, LI, CHANG, CHU, LAN, WU, WANG, ZHAO}</a:t>
            </a:r>
            <a:r>
              <a:rPr lang="zh-CN" altLang="en-US" sz="3000" b="1">
                <a:latin typeface="Times New Roman" panose="02020603050405020304" pitchFamily="18" charset="0"/>
                <a:ea typeface="仿宋_GB2312" pitchFamily="49" charset="-122"/>
              </a:rPr>
              <a:t>，其集合树为：</a:t>
            </a:r>
          </a:p>
        </p:txBody>
      </p:sp>
      <p:grpSp>
        <p:nvGrpSpPr>
          <p:cNvPr id="868421" name="Group 69">
            <a:extLst>
              <a:ext uri="{FF2B5EF4-FFF2-40B4-BE49-F238E27FC236}">
                <a16:creationId xmlns:a16="http://schemas.microsoft.com/office/drawing/2014/main" id="{6A6878F9-3FC3-40A8-9C34-C61F6EB675EC}"/>
              </a:ext>
            </a:extLst>
          </p:cNvPr>
          <p:cNvGrpSpPr>
            <a:grpSpLocks/>
          </p:cNvGrpSpPr>
          <p:nvPr/>
        </p:nvGrpSpPr>
        <p:grpSpPr bwMode="auto">
          <a:xfrm>
            <a:off x="107950" y="4292600"/>
            <a:ext cx="8929688" cy="1944688"/>
            <a:chOff x="181" y="2659"/>
            <a:chExt cx="5625" cy="1225"/>
          </a:xfrm>
        </p:grpSpPr>
        <p:sp>
          <p:nvSpPr>
            <p:cNvPr id="868384" name="Line 32">
              <a:extLst>
                <a:ext uri="{FF2B5EF4-FFF2-40B4-BE49-F238E27FC236}">
                  <a16:creationId xmlns:a16="http://schemas.microsoft.com/office/drawing/2014/main" id="{75574E21-6971-4746-A093-98EE2E474800}"/>
                </a:ext>
              </a:extLst>
            </p:cNvPr>
            <p:cNvSpPr>
              <a:spLocks noChangeShapeType="1"/>
            </p:cNvSpPr>
            <p:nvPr/>
          </p:nvSpPr>
          <p:spPr bwMode="auto">
            <a:xfrm flipV="1">
              <a:off x="1020" y="2863"/>
              <a:ext cx="1679" cy="65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8385" name="Line 33">
              <a:extLst>
                <a:ext uri="{FF2B5EF4-FFF2-40B4-BE49-F238E27FC236}">
                  <a16:creationId xmlns:a16="http://schemas.microsoft.com/office/drawing/2014/main" id="{FB56D2C0-23ED-47DD-96C9-DA384E4FFBAD}"/>
                </a:ext>
              </a:extLst>
            </p:cNvPr>
            <p:cNvSpPr>
              <a:spLocks noChangeShapeType="1"/>
            </p:cNvSpPr>
            <p:nvPr/>
          </p:nvSpPr>
          <p:spPr bwMode="auto">
            <a:xfrm flipV="1">
              <a:off x="499" y="2840"/>
              <a:ext cx="2177" cy="65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8414" name="Line 62">
              <a:extLst>
                <a:ext uri="{FF2B5EF4-FFF2-40B4-BE49-F238E27FC236}">
                  <a16:creationId xmlns:a16="http://schemas.microsoft.com/office/drawing/2014/main" id="{C88AD721-C0D1-4639-9D6B-C37D4EC76F02}"/>
                </a:ext>
              </a:extLst>
            </p:cNvPr>
            <p:cNvSpPr>
              <a:spLocks noChangeShapeType="1"/>
            </p:cNvSpPr>
            <p:nvPr/>
          </p:nvSpPr>
          <p:spPr bwMode="auto">
            <a:xfrm flipH="1">
              <a:off x="1474" y="2886"/>
              <a:ext cx="1247" cy="63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8415" name="Line 63">
              <a:extLst>
                <a:ext uri="{FF2B5EF4-FFF2-40B4-BE49-F238E27FC236}">
                  <a16:creationId xmlns:a16="http://schemas.microsoft.com/office/drawing/2014/main" id="{BB220305-8F57-4A38-BF2A-16DE6A5F6FA6}"/>
                </a:ext>
              </a:extLst>
            </p:cNvPr>
            <p:cNvSpPr>
              <a:spLocks noChangeShapeType="1"/>
            </p:cNvSpPr>
            <p:nvPr/>
          </p:nvSpPr>
          <p:spPr bwMode="auto">
            <a:xfrm flipH="1">
              <a:off x="2177" y="2886"/>
              <a:ext cx="567" cy="63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8416" name="Line 64">
              <a:extLst>
                <a:ext uri="{FF2B5EF4-FFF2-40B4-BE49-F238E27FC236}">
                  <a16:creationId xmlns:a16="http://schemas.microsoft.com/office/drawing/2014/main" id="{11F4D735-09D2-47EB-803D-037BBCCA73BD}"/>
                </a:ext>
              </a:extLst>
            </p:cNvPr>
            <p:cNvSpPr>
              <a:spLocks noChangeShapeType="1"/>
            </p:cNvSpPr>
            <p:nvPr/>
          </p:nvSpPr>
          <p:spPr bwMode="auto">
            <a:xfrm>
              <a:off x="2744" y="2886"/>
              <a:ext cx="113" cy="63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8417" name="Line 65">
              <a:extLst>
                <a:ext uri="{FF2B5EF4-FFF2-40B4-BE49-F238E27FC236}">
                  <a16:creationId xmlns:a16="http://schemas.microsoft.com/office/drawing/2014/main" id="{43D30CD9-489E-4BBC-94E1-DBAA8799A9F2}"/>
                </a:ext>
              </a:extLst>
            </p:cNvPr>
            <p:cNvSpPr>
              <a:spLocks noChangeShapeType="1"/>
            </p:cNvSpPr>
            <p:nvPr/>
          </p:nvSpPr>
          <p:spPr bwMode="auto">
            <a:xfrm>
              <a:off x="2767" y="2886"/>
              <a:ext cx="589" cy="612"/>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8418" name="Line 66">
              <a:extLst>
                <a:ext uri="{FF2B5EF4-FFF2-40B4-BE49-F238E27FC236}">
                  <a16:creationId xmlns:a16="http://schemas.microsoft.com/office/drawing/2014/main" id="{96DCD62B-3EFE-4AE1-8EE2-5D4EA6556E3E}"/>
                </a:ext>
              </a:extLst>
            </p:cNvPr>
            <p:cNvSpPr>
              <a:spLocks noChangeShapeType="1"/>
            </p:cNvSpPr>
            <p:nvPr/>
          </p:nvSpPr>
          <p:spPr bwMode="auto">
            <a:xfrm>
              <a:off x="2789" y="2886"/>
              <a:ext cx="1089" cy="63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8419" name="Line 67">
              <a:extLst>
                <a:ext uri="{FF2B5EF4-FFF2-40B4-BE49-F238E27FC236}">
                  <a16:creationId xmlns:a16="http://schemas.microsoft.com/office/drawing/2014/main" id="{82596992-EE47-4199-8B26-0BA04B4ADB8D}"/>
                </a:ext>
              </a:extLst>
            </p:cNvPr>
            <p:cNvSpPr>
              <a:spLocks noChangeShapeType="1"/>
            </p:cNvSpPr>
            <p:nvPr/>
          </p:nvSpPr>
          <p:spPr bwMode="auto">
            <a:xfrm>
              <a:off x="2812" y="2863"/>
              <a:ext cx="1588" cy="65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8420" name="Line 68">
              <a:extLst>
                <a:ext uri="{FF2B5EF4-FFF2-40B4-BE49-F238E27FC236}">
                  <a16:creationId xmlns:a16="http://schemas.microsoft.com/office/drawing/2014/main" id="{15095461-097F-447F-A7CA-FE836335A5C4}"/>
                </a:ext>
              </a:extLst>
            </p:cNvPr>
            <p:cNvSpPr>
              <a:spLocks noChangeShapeType="1"/>
            </p:cNvSpPr>
            <p:nvPr/>
          </p:nvSpPr>
          <p:spPr bwMode="auto">
            <a:xfrm>
              <a:off x="2835" y="2840"/>
              <a:ext cx="2358" cy="68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nvGrpSpPr>
            <p:cNvPr id="868413" name="Group 61">
              <a:extLst>
                <a:ext uri="{FF2B5EF4-FFF2-40B4-BE49-F238E27FC236}">
                  <a16:creationId xmlns:a16="http://schemas.microsoft.com/office/drawing/2014/main" id="{C2A276AD-A430-4FC8-9095-ED7AFF7BC6F0}"/>
                </a:ext>
              </a:extLst>
            </p:cNvPr>
            <p:cNvGrpSpPr>
              <a:grpSpLocks/>
            </p:cNvGrpSpPr>
            <p:nvPr/>
          </p:nvGrpSpPr>
          <p:grpSpPr bwMode="auto">
            <a:xfrm>
              <a:off x="181" y="3453"/>
              <a:ext cx="5625" cy="431"/>
              <a:chOff x="181" y="3453"/>
              <a:chExt cx="5625" cy="431"/>
            </a:xfrm>
          </p:grpSpPr>
          <p:grpSp>
            <p:nvGrpSpPr>
              <p:cNvPr id="868404" name="Group 52">
                <a:extLst>
                  <a:ext uri="{FF2B5EF4-FFF2-40B4-BE49-F238E27FC236}">
                    <a16:creationId xmlns:a16="http://schemas.microsoft.com/office/drawing/2014/main" id="{BE187A07-C413-43F7-AB21-4314A7651D61}"/>
                  </a:ext>
                </a:extLst>
              </p:cNvPr>
              <p:cNvGrpSpPr>
                <a:grpSpLocks/>
              </p:cNvGrpSpPr>
              <p:nvPr/>
            </p:nvGrpSpPr>
            <p:grpSpPr bwMode="auto">
              <a:xfrm>
                <a:off x="181" y="3453"/>
                <a:ext cx="527" cy="431"/>
                <a:chOff x="181" y="3453"/>
                <a:chExt cx="527" cy="431"/>
              </a:xfrm>
            </p:grpSpPr>
            <p:sp>
              <p:nvSpPr>
                <p:cNvPr id="868356" name="Oval 4">
                  <a:extLst>
                    <a:ext uri="{FF2B5EF4-FFF2-40B4-BE49-F238E27FC236}">
                      <a16:creationId xmlns:a16="http://schemas.microsoft.com/office/drawing/2014/main" id="{D0D891DE-F77D-45B8-A364-48D21CD8C6F8}"/>
                    </a:ext>
                  </a:extLst>
                </p:cNvPr>
                <p:cNvSpPr>
                  <a:spLocks noChangeArrowheads="1"/>
                </p:cNvSpPr>
                <p:nvPr/>
              </p:nvSpPr>
              <p:spPr bwMode="auto">
                <a:xfrm>
                  <a:off x="226" y="3453"/>
                  <a:ext cx="45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358" name="Text Box 6">
                  <a:extLst>
                    <a:ext uri="{FF2B5EF4-FFF2-40B4-BE49-F238E27FC236}">
                      <a16:creationId xmlns:a16="http://schemas.microsoft.com/office/drawing/2014/main" id="{C6B33F85-9582-4F47-BD17-76087E7757DA}"/>
                    </a:ext>
                  </a:extLst>
                </p:cNvPr>
                <p:cNvSpPr txBox="1">
                  <a:spLocks noChangeArrowheads="1"/>
                </p:cNvSpPr>
                <p:nvPr/>
              </p:nvSpPr>
              <p:spPr bwMode="auto">
                <a:xfrm>
                  <a:off x="181" y="3499"/>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CAI</a:t>
                  </a:r>
                </a:p>
              </p:txBody>
            </p:sp>
          </p:grpSp>
          <p:grpSp>
            <p:nvGrpSpPr>
              <p:cNvPr id="868412" name="Group 60">
                <a:extLst>
                  <a:ext uri="{FF2B5EF4-FFF2-40B4-BE49-F238E27FC236}">
                    <a16:creationId xmlns:a16="http://schemas.microsoft.com/office/drawing/2014/main" id="{A4FF3B84-EA57-4CCB-9525-3583C4741BF5}"/>
                  </a:ext>
                </a:extLst>
              </p:cNvPr>
              <p:cNvGrpSpPr>
                <a:grpSpLocks/>
              </p:cNvGrpSpPr>
              <p:nvPr/>
            </p:nvGrpSpPr>
            <p:grpSpPr bwMode="auto">
              <a:xfrm>
                <a:off x="657" y="3453"/>
                <a:ext cx="658" cy="431"/>
                <a:chOff x="657" y="3453"/>
                <a:chExt cx="658" cy="431"/>
              </a:xfrm>
            </p:grpSpPr>
            <p:sp>
              <p:nvSpPr>
                <p:cNvPr id="868369" name="Oval 17">
                  <a:extLst>
                    <a:ext uri="{FF2B5EF4-FFF2-40B4-BE49-F238E27FC236}">
                      <a16:creationId xmlns:a16="http://schemas.microsoft.com/office/drawing/2014/main" id="{72FBC8E8-AA2D-4C49-BC0B-E769D4968971}"/>
                    </a:ext>
                  </a:extLst>
                </p:cNvPr>
                <p:cNvSpPr>
                  <a:spLocks noChangeArrowheads="1"/>
                </p:cNvSpPr>
                <p:nvPr/>
              </p:nvSpPr>
              <p:spPr bwMode="auto">
                <a:xfrm>
                  <a:off x="713" y="3453"/>
                  <a:ext cx="53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370" name="Text Box 18">
                  <a:extLst>
                    <a:ext uri="{FF2B5EF4-FFF2-40B4-BE49-F238E27FC236}">
                      <a16:creationId xmlns:a16="http://schemas.microsoft.com/office/drawing/2014/main" id="{01E8157E-5560-4BBC-B71F-0AB8A63050F6}"/>
                    </a:ext>
                  </a:extLst>
                </p:cNvPr>
                <p:cNvSpPr txBox="1">
                  <a:spLocks noChangeArrowheads="1"/>
                </p:cNvSpPr>
                <p:nvPr/>
              </p:nvSpPr>
              <p:spPr bwMode="auto">
                <a:xfrm>
                  <a:off x="657" y="3499"/>
                  <a:ext cx="6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CAO</a:t>
                  </a:r>
                </a:p>
              </p:txBody>
            </p:sp>
          </p:grpSp>
          <p:grpSp>
            <p:nvGrpSpPr>
              <p:cNvPr id="868405" name="Group 53">
                <a:extLst>
                  <a:ext uri="{FF2B5EF4-FFF2-40B4-BE49-F238E27FC236}">
                    <a16:creationId xmlns:a16="http://schemas.microsoft.com/office/drawing/2014/main" id="{C0DDA70E-67A9-44FE-8721-3039DE393294}"/>
                  </a:ext>
                </a:extLst>
              </p:cNvPr>
              <p:cNvGrpSpPr>
                <a:grpSpLocks/>
              </p:cNvGrpSpPr>
              <p:nvPr/>
            </p:nvGrpSpPr>
            <p:grpSpPr bwMode="auto">
              <a:xfrm>
                <a:off x="1196" y="3453"/>
                <a:ext cx="527" cy="431"/>
                <a:chOff x="1196" y="3453"/>
                <a:chExt cx="527" cy="431"/>
              </a:xfrm>
            </p:grpSpPr>
            <p:sp>
              <p:nvSpPr>
                <p:cNvPr id="868373" name="Oval 21">
                  <a:extLst>
                    <a:ext uri="{FF2B5EF4-FFF2-40B4-BE49-F238E27FC236}">
                      <a16:creationId xmlns:a16="http://schemas.microsoft.com/office/drawing/2014/main" id="{7E907CE8-9363-410E-8D79-31B342CA520E}"/>
                    </a:ext>
                  </a:extLst>
                </p:cNvPr>
                <p:cNvSpPr>
                  <a:spLocks noChangeArrowheads="1"/>
                </p:cNvSpPr>
                <p:nvPr/>
              </p:nvSpPr>
              <p:spPr bwMode="auto">
                <a:xfrm>
                  <a:off x="1287" y="3453"/>
                  <a:ext cx="32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374" name="Text Box 22">
                  <a:extLst>
                    <a:ext uri="{FF2B5EF4-FFF2-40B4-BE49-F238E27FC236}">
                      <a16:creationId xmlns:a16="http://schemas.microsoft.com/office/drawing/2014/main" id="{7E475843-9454-4E80-BD7A-A67280B8EB48}"/>
                    </a:ext>
                  </a:extLst>
                </p:cNvPr>
                <p:cNvSpPr txBox="1">
                  <a:spLocks noChangeArrowheads="1"/>
                </p:cNvSpPr>
                <p:nvPr/>
              </p:nvSpPr>
              <p:spPr bwMode="auto">
                <a:xfrm>
                  <a:off x="1196" y="3499"/>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LI</a:t>
                  </a:r>
                </a:p>
              </p:txBody>
            </p:sp>
          </p:grpSp>
          <p:grpSp>
            <p:nvGrpSpPr>
              <p:cNvPr id="868411" name="Group 59">
                <a:extLst>
                  <a:ext uri="{FF2B5EF4-FFF2-40B4-BE49-F238E27FC236}">
                    <a16:creationId xmlns:a16="http://schemas.microsoft.com/office/drawing/2014/main" id="{ED2A9FE5-7051-4C17-A647-C058669B3268}"/>
                  </a:ext>
                </a:extLst>
              </p:cNvPr>
              <p:cNvGrpSpPr>
                <a:grpSpLocks/>
              </p:cNvGrpSpPr>
              <p:nvPr/>
            </p:nvGrpSpPr>
            <p:grpSpPr bwMode="auto">
              <a:xfrm>
                <a:off x="1559" y="3453"/>
                <a:ext cx="1049" cy="431"/>
                <a:chOff x="1559" y="3453"/>
                <a:chExt cx="1049" cy="431"/>
              </a:xfrm>
            </p:grpSpPr>
            <p:sp>
              <p:nvSpPr>
                <p:cNvPr id="868377" name="Oval 25">
                  <a:extLst>
                    <a:ext uri="{FF2B5EF4-FFF2-40B4-BE49-F238E27FC236}">
                      <a16:creationId xmlns:a16="http://schemas.microsoft.com/office/drawing/2014/main" id="{621D6368-A63A-4AF3-A52B-350ED46035AC}"/>
                    </a:ext>
                  </a:extLst>
                </p:cNvPr>
                <p:cNvSpPr>
                  <a:spLocks noChangeArrowheads="1"/>
                </p:cNvSpPr>
                <p:nvPr/>
              </p:nvSpPr>
              <p:spPr bwMode="auto">
                <a:xfrm>
                  <a:off x="1650" y="3453"/>
                  <a:ext cx="890"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378" name="Text Box 26">
                  <a:extLst>
                    <a:ext uri="{FF2B5EF4-FFF2-40B4-BE49-F238E27FC236}">
                      <a16:creationId xmlns:a16="http://schemas.microsoft.com/office/drawing/2014/main" id="{47676AD3-9878-4857-910B-C13B97E36CDF}"/>
                    </a:ext>
                  </a:extLst>
                </p:cNvPr>
                <p:cNvSpPr txBox="1">
                  <a:spLocks noChangeArrowheads="1"/>
                </p:cNvSpPr>
                <p:nvPr/>
              </p:nvSpPr>
              <p:spPr bwMode="auto">
                <a:xfrm>
                  <a:off x="1559" y="3499"/>
                  <a:ext cx="10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CHANG</a:t>
                  </a:r>
                </a:p>
              </p:txBody>
            </p:sp>
          </p:grpSp>
          <p:grpSp>
            <p:nvGrpSpPr>
              <p:cNvPr id="868410" name="Group 58">
                <a:extLst>
                  <a:ext uri="{FF2B5EF4-FFF2-40B4-BE49-F238E27FC236}">
                    <a16:creationId xmlns:a16="http://schemas.microsoft.com/office/drawing/2014/main" id="{2C0E47CC-500C-43EB-9378-4DE475AC775E}"/>
                  </a:ext>
                </a:extLst>
              </p:cNvPr>
              <p:cNvGrpSpPr>
                <a:grpSpLocks/>
              </p:cNvGrpSpPr>
              <p:nvPr/>
            </p:nvGrpSpPr>
            <p:grpSpPr bwMode="auto">
              <a:xfrm>
                <a:off x="2512" y="3453"/>
                <a:ext cx="663" cy="431"/>
                <a:chOff x="2512" y="3453"/>
                <a:chExt cx="663" cy="431"/>
              </a:xfrm>
            </p:grpSpPr>
            <p:sp>
              <p:nvSpPr>
                <p:cNvPr id="868381" name="Oval 29">
                  <a:extLst>
                    <a:ext uri="{FF2B5EF4-FFF2-40B4-BE49-F238E27FC236}">
                      <a16:creationId xmlns:a16="http://schemas.microsoft.com/office/drawing/2014/main" id="{388720A8-36DB-4CD1-8EB8-94E123365C1A}"/>
                    </a:ext>
                  </a:extLst>
                </p:cNvPr>
                <p:cNvSpPr>
                  <a:spLocks noChangeArrowheads="1"/>
                </p:cNvSpPr>
                <p:nvPr/>
              </p:nvSpPr>
              <p:spPr bwMode="auto">
                <a:xfrm>
                  <a:off x="258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382" name="Text Box 30">
                  <a:extLst>
                    <a:ext uri="{FF2B5EF4-FFF2-40B4-BE49-F238E27FC236}">
                      <a16:creationId xmlns:a16="http://schemas.microsoft.com/office/drawing/2014/main" id="{50E538CB-6C32-422F-85FB-9C325B509024}"/>
                    </a:ext>
                  </a:extLst>
                </p:cNvPr>
                <p:cNvSpPr txBox="1">
                  <a:spLocks noChangeArrowheads="1"/>
                </p:cNvSpPr>
                <p:nvPr/>
              </p:nvSpPr>
              <p:spPr bwMode="auto">
                <a:xfrm>
                  <a:off x="2512" y="3499"/>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CHU</a:t>
                  </a:r>
                </a:p>
              </p:txBody>
            </p:sp>
          </p:grpSp>
          <p:grpSp>
            <p:nvGrpSpPr>
              <p:cNvPr id="868409" name="Group 57">
                <a:extLst>
                  <a:ext uri="{FF2B5EF4-FFF2-40B4-BE49-F238E27FC236}">
                    <a16:creationId xmlns:a16="http://schemas.microsoft.com/office/drawing/2014/main" id="{2A788BA1-F132-448E-9B8E-27DD28A1C764}"/>
                  </a:ext>
                </a:extLst>
              </p:cNvPr>
              <p:cNvGrpSpPr>
                <a:grpSpLocks/>
              </p:cNvGrpSpPr>
              <p:nvPr/>
            </p:nvGrpSpPr>
            <p:grpSpPr bwMode="auto">
              <a:xfrm>
                <a:off x="3124" y="3453"/>
                <a:ext cx="663" cy="431"/>
                <a:chOff x="3124" y="3453"/>
                <a:chExt cx="663" cy="431"/>
              </a:xfrm>
            </p:grpSpPr>
            <p:sp>
              <p:nvSpPr>
                <p:cNvPr id="868387" name="Oval 35">
                  <a:extLst>
                    <a:ext uri="{FF2B5EF4-FFF2-40B4-BE49-F238E27FC236}">
                      <a16:creationId xmlns:a16="http://schemas.microsoft.com/office/drawing/2014/main" id="{83407C59-AAF7-4B20-A1EB-BFBBA66DE1EE}"/>
                    </a:ext>
                  </a:extLst>
                </p:cNvPr>
                <p:cNvSpPr>
                  <a:spLocks noChangeArrowheads="1"/>
                </p:cNvSpPr>
                <p:nvPr/>
              </p:nvSpPr>
              <p:spPr bwMode="auto">
                <a:xfrm>
                  <a:off x="317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388" name="Text Box 36">
                  <a:extLst>
                    <a:ext uri="{FF2B5EF4-FFF2-40B4-BE49-F238E27FC236}">
                      <a16:creationId xmlns:a16="http://schemas.microsoft.com/office/drawing/2014/main" id="{A7D2BA7C-A993-481B-95CF-9537277ED370}"/>
                    </a:ext>
                  </a:extLst>
                </p:cNvPr>
                <p:cNvSpPr txBox="1">
                  <a:spLocks noChangeArrowheads="1"/>
                </p:cNvSpPr>
                <p:nvPr/>
              </p:nvSpPr>
              <p:spPr bwMode="auto">
                <a:xfrm>
                  <a:off x="3124" y="3499"/>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LAN</a:t>
                  </a:r>
                </a:p>
              </p:txBody>
            </p:sp>
          </p:grpSp>
          <p:grpSp>
            <p:nvGrpSpPr>
              <p:cNvPr id="868408" name="Group 56">
                <a:extLst>
                  <a:ext uri="{FF2B5EF4-FFF2-40B4-BE49-F238E27FC236}">
                    <a16:creationId xmlns:a16="http://schemas.microsoft.com/office/drawing/2014/main" id="{87ACF82C-B297-4802-8CFA-238151390E28}"/>
                  </a:ext>
                </a:extLst>
              </p:cNvPr>
              <p:cNvGrpSpPr>
                <a:grpSpLocks/>
              </p:cNvGrpSpPr>
              <p:nvPr/>
            </p:nvGrpSpPr>
            <p:grpSpPr bwMode="auto">
              <a:xfrm>
                <a:off x="3674" y="3453"/>
                <a:ext cx="613" cy="431"/>
                <a:chOff x="3674" y="3453"/>
                <a:chExt cx="613" cy="431"/>
              </a:xfrm>
            </p:grpSpPr>
            <p:sp>
              <p:nvSpPr>
                <p:cNvPr id="868391" name="Oval 39">
                  <a:extLst>
                    <a:ext uri="{FF2B5EF4-FFF2-40B4-BE49-F238E27FC236}">
                      <a16:creationId xmlns:a16="http://schemas.microsoft.com/office/drawing/2014/main" id="{CFFAC605-F3AB-4C5B-9F01-D3C8ABE4C204}"/>
                    </a:ext>
                  </a:extLst>
                </p:cNvPr>
                <p:cNvSpPr>
                  <a:spLocks noChangeArrowheads="1"/>
                </p:cNvSpPr>
                <p:nvPr/>
              </p:nvSpPr>
              <p:spPr bwMode="auto">
                <a:xfrm>
                  <a:off x="3747" y="3453"/>
                  <a:ext cx="448"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392" name="Text Box 40">
                  <a:extLst>
                    <a:ext uri="{FF2B5EF4-FFF2-40B4-BE49-F238E27FC236}">
                      <a16:creationId xmlns:a16="http://schemas.microsoft.com/office/drawing/2014/main" id="{EB9EE34F-CA82-4C0F-9FED-E22556E38E35}"/>
                    </a:ext>
                  </a:extLst>
                </p:cNvPr>
                <p:cNvSpPr txBox="1">
                  <a:spLocks noChangeArrowheads="1"/>
                </p:cNvSpPr>
                <p:nvPr/>
              </p:nvSpPr>
              <p:spPr bwMode="auto">
                <a:xfrm>
                  <a:off x="3674" y="3498"/>
                  <a:ext cx="6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WU</a:t>
                  </a:r>
                </a:p>
              </p:txBody>
            </p:sp>
          </p:grpSp>
          <p:grpSp>
            <p:nvGrpSpPr>
              <p:cNvPr id="868407" name="Group 55">
                <a:extLst>
                  <a:ext uri="{FF2B5EF4-FFF2-40B4-BE49-F238E27FC236}">
                    <a16:creationId xmlns:a16="http://schemas.microsoft.com/office/drawing/2014/main" id="{449ED4E0-E383-4D41-8B0A-08D26555347A}"/>
                  </a:ext>
                </a:extLst>
              </p:cNvPr>
              <p:cNvGrpSpPr>
                <a:grpSpLocks/>
              </p:cNvGrpSpPr>
              <p:nvPr/>
            </p:nvGrpSpPr>
            <p:grpSpPr bwMode="auto">
              <a:xfrm>
                <a:off x="4150" y="3453"/>
                <a:ext cx="930" cy="431"/>
                <a:chOff x="4150" y="3453"/>
                <a:chExt cx="930" cy="431"/>
              </a:xfrm>
            </p:grpSpPr>
            <p:sp>
              <p:nvSpPr>
                <p:cNvPr id="868395" name="Oval 43">
                  <a:extLst>
                    <a:ext uri="{FF2B5EF4-FFF2-40B4-BE49-F238E27FC236}">
                      <a16:creationId xmlns:a16="http://schemas.microsoft.com/office/drawing/2014/main" id="{AB8DAFF1-E0C3-44D3-A927-2FEB63FEDECB}"/>
                    </a:ext>
                  </a:extLst>
                </p:cNvPr>
                <p:cNvSpPr>
                  <a:spLocks noChangeArrowheads="1"/>
                </p:cNvSpPr>
                <p:nvPr/>
              </p:nvSpPr>
              <p:spPr bwMode="auto">
                <a:xfrm>
                  <a:off x="4223" y="3453"/>
                  <a:ext cx="766"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396" name="Text Box 44">
                  <a:extLst>
                    <a:ext uri="{FF2B5EF4-FFF2-40B4-BE49-F238E27FC236}">
                      <a16:creationId xmlns:a16="http://schemas.microsoft.com/office/drawing/2014/main" id="{FA6694A3-3394-488D-AE3A-98BE9DC3B1DF}"/>
                    </a:ext>
                  </a:extLst>
                </p:cNvPr>
                <p:cNvSpPr txBox="1">
                  <a:spLocks noChangeArrowheads="1"/>
                </p:cNvSpPr>
                <p:nvPr/>
              </p:nvSpPr>
              <p:spPr bwMode="auto">
                <a:xfrm>
                  <a:off x="4150" y="3498"/>
                  <a:ext cx="9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WANG</a:t>
                  </a:r>
                </a:p>
              </p:txBody>
            </p:sp>
          </p:grpSp>
          <p:grpSp>
            <p:nvGrpSpPr>
              <p:cNvPr id="868406" name="Group 54">
                <a:extLst>
                  <a:ext uri="{FF2B5EF4-FFF2-40B4-BE49-F238E27FC236}">
                    <a16:creationId xmlns:a16="http://schemas.microsoft.com/office/drawing/2014/main" id="{44A6E61A-8F3E-4A26-B9C2-46B99A7F3A1C}"/>
                  </a:ext>
                </a:extLst>
              </p:cNvPr>
              <p:cNvGrpSpPr>
                <a:grpSpLocks/>
              </p:cNvGrpSpPr>
              <p:nvPr/>
            </p:nvGrpSpPr>
            <p:grpSpPr bwMode="auto">
              <a:xfrm>
                <a:off x="4990" y="3453"/>
                <a:ext cx="816" cy="431"/>
                <a:chOff x="4990" y="3453"/>
                <a:chExt cx="816" cy="431"/>
              </a:xfrm>
            </p:grpSpPr>
            <p:sp>
              <p:nvSpPr>
                <p:cNvPr id="868399" name="Oval 47">
                  <a:extLst>
                    <a:ext uri="{FF2B5EF4-FFF2-40B4-BE49-F238E27FC236}">
                      <a16:creationId xmlns:a16="http://schemas.microsoft.com/office/drawing/2014/main" id="{EF7644DB-A86C-41B4-85A9-CF848EB5EAE0}"/>
                    </a:ext>
                  </a:extLst>
                </p:cNvPr>
                <p:cNvSpPr>
                  <a:spLocks noChangeArrowheads="1"/>
                </p:cNvSpPr>
                <p:nvPr/>
              </p:nvSpPr>
              <p:spPr bwMode="auto">
                <a:xfrm>
                  <a:off x="5017" y="3453"/>
                  <a:ext cx="74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8400" name="Text Box 48">
                  <a:extLst>
                    <a:ext uri="{FF2B5EF4-FFF2-40B4-BE49-F238E27FC236}">
                      <a16:creationId xmlns:a16="http://schemas.microsoft.com/office/drawing/2014/main" id="{969A310A-CC48-4EEC-9B69-659D1F737893}"/>
                    </a:ext>
                  </a:extLst>
                </p:cNvPr>
                <p:cNvSpPr txBox="1">
                  <a:spLocks noChangeArrowheads="1"/>
                </p:cNvSpPr>
                <p:nvPr/>
              </p:nvSpPr>
              <p:spPr bwMode="auto">
                <a:xfrm>
                  <a:off x="4990" y="349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ZHAO</a:t>
                  </a:r>
                </a:p>
              </p:txBody>
            </p:sp>
          </p:grpSp>
        </p:grpSp>
        <p:sp>
          <p:nvSpPr>
            <p:cNvPr id="868403" name="Oval 51">
              <a:extLst>
                <a:ext uri="{FF2B5EF4-FFF2-40B4-BE49-F238E27FC236}">
                  <a16:creationId xmlns:a16="http://schemas.microsoft.com/office/drawing/2014/main" id="{6D733295-AFE5-4170-A3A3-AC09CB6872B9}"/>
                </a:ext>
              </a:extLst>
            </p:cNvPr>
            <p:cNvSpPr>
              <a:spLocks noChangeArrowheads="1"/>
            </p:cNvSpPr>
            <p:nvPr/>
          </p:nvSpPr>
          <p:spPr bwMode="auto">
            <a:xfrm>
              <a:off x="2608" y="2659"/>
              <a:ext cx="272" cy="272"/>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4">
            <a:extLst>
              <a:ext uri="{FF2B5EF4-FFF2-40B4-BE49-F238E27FC236}">
                <a16:creationId xmlns:a16="http://schemas.microsoft.com/office/drawing/2014/main" id="{5C753BF9-27B7-4C24-B95F-8A8651EBE898}"/>
              </a:ext>
            </a:extLst>
          </p:cNvPr>
          <p:cNvSpPr>
            <a:spLocks noGrp="1"/>
          </p:cNvSpPr>
          <p:nvPr>
            <p:ph type="sldNum" sz="quarter" idx="11"/>
          </p:nvPr>
        </p:nvSpPr>
        <p:spPr/>
        <p:txBody>
          <a:bodyPr/>
          <a:lstStyle/>
          <a:p>
            <a:fld id="{D839DF95-1302-40AC-9602-FE9CA8E6CCD5}" type="slidenum">
              <a:rPr lang="en-US" altLang="zh-CN"/>
              <a:pPr/>
              <a:t>223</a:t>
            </a:fld>
            <a:endParaRPr lang="en-US" altLang="zh-CN"/>
          </a:p>
        </p:txBody>
      </p:sp>
      <p:sp>
        <p:nvSpPr>
          <p:cNvPr id="869379" name="Rectangle 3">
            <a:extLst>
              <a:ext uri="{FF2B5EF4-FFF2-40B4-BE49-F238E27FC236}">
                <a16:creationId xmlns:a16="http://schemas.microsoft.com/office/drawing/2014/main" id="{8697CD77-89C0-44FF-8E4B-6E456FDD1D7C}"/>
              </a:ext>
            </a:extLst>
          </p:cNvPr>
          <p:cNvSpPr>
            <a:spLocks noGrp="1" noChangeArrowheads="1"/>
          </p:cNvSpPr>
          <p:nvPr>
            <p:ph type="body" idx="1"/>
          </p:nvPr>
        </p:nvSpPr>
        <p:spPr>
          <a:xfrm>
            <a:off x="457200" y="692150"/>
            <a:ext cx="8229600" cy="5653088"/>
          </a:xfrm>
        </p:spPr>
        <p:txBody>
          <a:bodyPr/>
          <a:lstStyle/>
          <a:p>
            <a:pPr>
              <a:lnSpc>
                <a:spcPct val="105000"/>
              </a:lnSpc>
              <a:buClr>
                <a:srgbClr val="800080"/>
              </a:buClr>
              <a:buSzPct val="50000"/>
            </a:pPr>
            <a:r>
              <a:rPr lang="zh-CN" altLang="en-US" sz="3000" b="1">
                <a:ea typeface="仿宋_GB2312" pitchFamily="49" charset="-122"/>
              </a:rPr>
              <a:t>首先按各关键码的</a:t>
            </a:r>
            <a:r>
              <a:rPr lang="zh-CN" altLang="en-US" sz="3000" b="1">
                <a:solidFill>
                  <a:schemeClr val="tx2"/>
                </a:solidFill>
                <a:ea typeface="仿宋_GB2312" pitchFamily="49" charset="-122"/>
              </a:rPr>
              <a:t>第一位</a:t>
            </a:r>
            <a:r>
              <a:rPr lang="zh-CN" altLang="en-US" sz="3000" b="1">
                <a:ea typeface="仿宋_GB2312" pitchFamily="49" charset="-122"/>
              </a:rPr>
              <a:t>将其划分为若干子集合，每一个子集合中关键码的第一位都相同</a:t>
            </a:r>
            <a:r>
              <a:rPr lang="en-US" altLang="zh-CN" sz="3000" b="1">
                <a:ea typeface="仿宋_GB2312" pitchFamily="49" charset="-122"/>
              </a:rPr>
              <a:t>:</a:t>
            </a:r>
          </a:p>
          <a:p>
            <a:pPr>
              <a:lnSpc>
                <a:spcPct val="105000"/>
              </a:lnSpc>
              <a:buClr>
                <a:srgbClr val="800080"/>
              </a:buClr>
              <a:buSzPct val="50000"/>
            </a:pPr>
            <a:endParaRPr lang="en-US" altLang="zh-CN" sz="3000" b="1">
              <a:ea typeface="仿宋_GB2312" pitchFamily="49" charset="-122"/>
            </a:endParaRPr>
          </a:p>
          <a:p>
            <a:pPr>
              <a:lnSpc>
                <a:spcPct val="105000"/>
              </a:lnSpc>
              <a:buClr>
                <a:srgbClr val="800080"/>
              </a:buClr>
              <a:buSzPct val="50000"/>
            </a:pPr>
            <a:endParaRPr lang="en-US" altLang="zh-CN" sz="3000" b="1">
              <a:ea typeface="仿宋_GB2312" pitchFamily="49" charset="-122"/>
            </a:endParaRPr>
          </a:p>
          <a:p>
            <a:pPr>
              <a:lnSpc>
                <a:spcPct val="105000"/>
              </a:lnSpc>
              <a:buClr>
                <a:srgbClr val="800080"/>
              </a:buClr>
              <a:buSzPct val="50000"/>
            </a:pPr>
            <a:endParaRPr lang="en-US" altLang="zh-CN" sz="3000" b="1">
              <a:ea typeface="仿宋_GB2312" pitchFamily="49" charset="-122"/>
            </a:endParaRPr>
          </a:p>
          <a:p>
            <a:pPr>
              <a:lnSpc>
                <a:spcPct val="105000"/>
              </a:lnSpc>
              <a:buClr>
                <a:srgbClr val="800080"/>
              </a:buClr>
              <a:buSzPct val="50000"/>
            </a:pPr>
            <a:endParaRPr lang="en-US" altLang="zh-CN" sz="3000" b="1">
              <a:ea typeface="仿宋_GB2312" pitchFamily="49" charset="-122"/>
            </a:endParaRPr>
          </a:p>
          <a:p>
            <a:pPr>
              <a:lnSpc>
                <a:spcPct val="105000"/>
              </a:lnSpc>
              <a:buClr>
                <a:srgbClr val="800080"/>
              </a:buClr>
              <a:buSzPct val="50000"/>
            </a:pPr>
            <a:endParaRPr lang="en-US" altLang="zh-CN" sz="3000" b="1">
              <a:ea typeface="仿宋_GB2312" pitchFamily="49" charset="-122"/>
            </a:endParaRPr>
          </a:p>
          <a:p>
            <a:pPr>
              <a:lnSpc>
                <a:spcPct val="105000"/>
              </a:lnSpc>
              <a:buClr>
                <a:srgbClr val="800080"/>
              </a:buClr>
              <a:buSzPct val="50000"/>
            </a:pPr>
            <a:r>
              <a:rPr lang="zh-CN" altLang="en-US" sz="3000" b="1">
                <a:ea typeface="仿宋_GB2312" pitchFamily="49" charset="-122"/>
              </a:rPr>
              <a:t>对于每一个子集合，再按各关键码的</a:t>
            </a:r>
            <a:r>
              <a:rPr lang="zh-CN" altLang="en-US" sz="3000" b="1">
                <a:solidFill>
                  <a:schemeClr val="tx2"/>
                </a:solidFill>
                <a:ea typeface="仿宋_GB2312" pitchFamily="49" charset="-122"/>
              </a:rPr>
              <a:t>第二位</a:t>
            </a:r>
            <a:r>
              <a:rPr lang="zh-CN" altLang="en-US" sz="3000" b="1">
                <a:ea typeface="仿宋_GB2312" pitchFamily="49" charset="-122"/>
              </a:rPr>
              <a:t>将它们划分为更小的子集合，每一个小子集合中关键码的第二位都相同</a:t>
            </a:r>
            <a:r>
              <a:rPr lang="en-US" altLang="zh-CN" sz="3000" b="1">
                <a:ea typeface="仿宋_GB2312" pitchFamily="49" charset="-122"/>
              </a:rPr>
              <a:t>:</a:t>
            </a:r>
          </a:p>
        </p:txBody>
      </p:sp>
      <p:grpSp>
        <p:nvGrpSpPr>
          <p:cNvPr id="869439" name="Group 63">
            <a:extLst>
              <a:ext uri="{FF2B5EF4-FFF2-40B4-BE49-F238E27FC236}">
                <a16:creationId xmlns:a16="http://schemas.microsoft.com/office/drawing/2014/main" id="{30C853B5-E59E-4DA3-AE69-78F96A1FDDB7}"/>
              </a:ext>
            </a:extLst>
          </p:cNvPr>
          <p:cNvGrpSpPr>
            <a:grpSpLocks/>
          </p:cNvGrpSpPr>
          <p:nvPr/>
        </p:nvGrpSpPr>
        <p:grpSpPr bwMode="auto">
          <a:xfrm>
            <a:off x="107950" y="1881188"/>
            <a:ext cx="8929688" cy="2555875"/>
            <a:chOff x="68" y="1139"/>
            <a:chExt cx="5625" cy="1610"/>
          </a:xfrm>
        </p:grpSpPr>
        <p:sp>
          <p:nvSpPr>
            <p:cNvPr id="869432" name="Line 56">
              <a:extLst>
                <a:ext uri="{FF2B5EF4-FFF2-40B4-BE49-F238E27FC236}">
                  <a16:creationId xmlns:a16="http://schemas.microsoft.com/office/drawing/2014/main" id="{816959B2-BFF9-4AE0-83AD-509F1162EEA1}"/>
                </a:ext>
              </a:extLst>
            </p:cNvPr>
            <p:cNvSpPr>
              <a:spLocks noChangeShapeType="1"/>
            </p:cNvSpPr>
            <p:nvPr/>
          </p:nvSpPr>
          <p:spPr bwMode="auto">
            <a:xfrm flipV="1">
              <a:off x="1179" y="1321"/>
              <a:ext cx="1429" cy="45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436" name="Line 60">
              <a:extLst>
                <a:ext uri="{FF2B5EF4-FFF2-40B4-BE49-F238E27FC236}">
                  <a16:creationId xmlns:a16="http://schemas.microsoft.com/office/drawing/2014/main" id="{71F2853C-E539-4379-8DEF-E733AFF0B1CB}"/>
                </a:ext>
              </a:extLst>
            </p:cNvPr>
            <p:cNvSpPr>
              <a:spLocks noChangeShapeType="1"/>
            </p:cNvSpPr>
            <p:nvPr/>
          </p:nvSpPr>
          <p:spPr bwMode="auto">
            <a:xfrm>
              <a:off x="2631" y="1344"/>
              <a:ext cx="68" cy="45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437" name="Line 61">
              <a:extLst>
                <a:ext uri="{FF2B5EF4-FFF2-40B4-BE49-F238E27FC236}">
                  <a16:creationId xmlns:a16="http://schemas.microsoft.com/office/drawing/2014/main" id="{8310D665-6070-41B4-99A1-09D73C2E1CC1}"/>
                </a:ext>
              </a:extLst>
            </p:cNvPr>
            <p:cNvSpPr>
              <a:spLocks noChangeShapeType="1"/>
            </p:cNvSpPr>
            <p:nvPr/>
          </p:nvSpPr>
          <p:spPr bwMode="auto">
            <a:xfrm>
              <a:off x="2653" y="1366"/>
              <a:ext cx="1248" cy="38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438" name="Line 62">
              <a:extLst>
                <a:ext uri="{FF2B5EF4-FFF2-40B4-BE49-F238E27FC236}">
                  <a16:creationId xmlns:a16="http://schemas.microsoft.com/office/drawing/2014/main" id="{BB351EA3-9049-4992-9E39-1C6DB3CAD02D}"/>
                </a:ext>
              </a:extLst>
            </p:cNvPr>
            <p:cNvSpPr>
              <a:spLocks noChangeShapeType="1"/>
            </p:cNvSpPr>
            <p:nvPr/>
          </p:nvSpPr>
          <p:spPr bwMode="auto">
            <a:xfrm>
              <a:off x="2699" y="1344"/>
              <a:ext cx="2109" cy="43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1" name="Line 5">
              <a:extLst>
                <a:ext uri="{FF2B5EF4-FFF2-40B4-BE49-F238E27FC236}">
                  <a16:creationId xmlns:a16="http://schemas.microsoft.com/office/drawing/2014/main" id="{88BAB474-C015-44B3-916E-4AF4F5DBDA9A}"/>
                </a:ext>
              </a:extLst>
            </p:cNvPr>
            <p:cNvSpPr>
              <a:spLocks noChangeShapeType="1"/>
            </p:cNvSpPr>
            <p:nvPr/>
          </p:nvSpPr>
          <p:spPr bwMode="auto">
            <a:xfrm flipV="1">
              <a:off x="907" y="1842"/>
              <a:ext cx="181" cy="544"/>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2" name="Line 6">
              <a:extLst>
                <a:ext uri="{FF2B5EF4-FFF2-40B4-BE49-F238E27FC236}">
                  <a16:creationId xmlns:a16="http://schemas.microsoft.com/office/drawing/2014/main" id="{9BC5A857-261D-4755-B558-C977249B8DF4}"/>
                </a:ext>
              </a:extLst>
            </p:cNvPr>
            <p:cNvSpPr>
              <a:spLocks noChangeShapeType="1"/>
            </p:cNvSpPr>
            <p:nvPr/>
          </p:nvSpPr>
          <p:spPr bwMode="auto">
            <a:xfrm flipV="1">
              <a:off x="386" y="1865"/>
              <a:ext cx="657" cy="49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3" name="Line 7">
              <a:extLst>
                <a:ext uri="{FF2B5EF4-FFF2-40B4-BE49-F238E27FC236}">
                  <a16:creationId xmlns:a16="http://schemas.microsoft.com/office/drawing/2014/main" id="{B0A77CE0-0EA4-4F19-8E6A-670A39B0CD4D}"/>
                </a:ext>
              </a:extLst>
            </p:cNvPr>
            <p:cNvSpPr>
              <a:spLocks noChangeShapeType="1"/>
            </p:cNvSpPr>
            <p:nvPr/>
          </p:nvSpPr>
          <p:spPr bwMode="auto">
            <a:xfrm>
              <a:off x="1043" y="1797"/>
              <a:ext cx="318" cy="589"/>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4" name="Line 8">
              <a:extLst>
                <a:ext uri="{FF2B5EF4-FFF2-40B4-BE49-F238E27FC236}">
                  <a16:creationId xmlns:a16="http://schemas.microsoft.com/office/drawing/2014/main" id="{CCFBC37D-885A-4AA9-A000-01D36E207EC0}"/>
                </a:ext>
              </a:extLst>
            </p:cNvPr>
            <p:cNvSpPr>
              <a:spLocks noChangeShapeType="1"/>
            </p:cNvSpPr>
            <p:nvPr/>
          </p:nvSpPr>
          <p:spPr bwMode="auto">
            <a:xfrm>
              <a:off x="1066" y="1865"/>
              <a:ext cx="1202" cy="544"/>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5" name="Line 9">
              <a:extLst>
                <a:ext uri="{FF2B5EF4-FFF2-40B4-BE49-F238E27FC236}">
                  <a16:creationId xmlns:a16="http://schemas.microsoft.com/office/drawing/2014/main" id="{A8E4BC50-5F75-4219-87CE-FA552B469E14}"/>
                </a:ext>
              </a:extLst>
            </p:cNvPr>
            <p:cNvSpPr>
              <a:spLocks noChangeShapeType="1"/>
            </p:cNvSpPr>
            <p:nvPr/>
          </p:nvSpPr>
          <p:spPr bwMode="auto">
            <a:xfrm>
              <a:off x="2653" y="1774"/>
              <a:ext cx="181" cy="61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6" name="Line 10">
              <a:extLst>
                <a:ext uri="{FF2B5EF4-FFF2-40B4-BE49-F238E27FC236}">
                  <a16:creationId xmlns:a16="http://schemas.microsoft.com/office/drawing/2014/main" id="{703CC3EC-C914-474C-B4ED-ED3303B3B21F}"/>
                </a:ext>
              </a:extLst>
            </p:cNvPr>
            <p:cNvSpPr>
              <a:spLocks noChangeShapeType="1"/>
            </p:cNvSpPr>
            <p:nvPr/>
          </p:nvSpPr>
          <p:spPr bwMode="auto">
            <a:xfrm>
              <a:off x="2676" y="1842"/>
              <a:ext cx="567" cy="52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7" name="Line 11">
              <a:extLst>
                <a:ext uri="{FF2B5EF4-FFF2-40B4-BE49-F238E27FC236}">
                  <a16:creationId xmlns:a16="http://schemas.microsoft.com/office/drawing/2014/main" id="{CE850FCC-9B04-40E6-B4BD-236626214860}"/>
                </a:ext>
              </a:extLst>
            </p:cNvPr>
            <p:cNvSpPr>
              <a:spLocks noChangeShapeType="1"/>
            </p:cNvSpPr>
            <p:nvPr/>
          </p:nvSpPr>
          <p:spPr bwMode="auto">
            <a:xfrm flipH="1">
              <a:off x="3901" y="1865"/>
              <a:ext cx="45" cy="522"/>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8" name="Line 12">
              <a:extLst>
                <a:ext uri="{FF2B5EF4-FFF2-40B4-BE49-F238E27FC236}">
                  <a16:creationId xmlns:a16="http://schemas.microsoft.com/office/drawing/2014/main" id="{0D7AD0C8-B6C8-49F2-A90D-BE28CAA58986}"/>
                </a:ext>
              </a:extLst>
            </p:cNvPr>
            <p:cNvSpPr>
              <a:spLocks noChangeShapeType="1"/>
            </p:cNvSpPr>
            <p:nvPr/>
          </p:nvSpPr>
          <p:spPr bwMode="auto">
            <a:xfrm>
              <a:off x="3991" y="1888"/>
              <a:ext cx="363" cy="47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69389" name="Line 13">
              <a:extLst>
                <a:ext uri="{FF2B5EF4-FFF2-40B4-BE49-F238E27FC236}">
                  <a16:creationId xmlns:a16="http://schemas.microsoft.com/office/drawing/2014/main" id="{5FCE0D19-905B-471F-BD01-23F27D924A26}"/>
                </a:ext>
              </a:extLst>
            </p:cNvPr>
            <p:cNvSpPr>
              <a:spLocks noChangeShapeType="1"/>
            </p:cNvSpPr>
            <p:nvPr/>
          </p:nvSpPr>
          <p:spPr bwMode="auto">
            <a:xfrm>
              <a:off x="4898" y="1888"/>
              <a:ext cx="318" cy="499"/>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nvGrpSpPr>
            <p:cNvPr id="869391" name="Group 15">
              <a:extLst>
                <a:ext uri="{FF2B5EF4-FFF2-40B4-BE49-F238E27FC236}">
                  <a16:creationId xmlns:a16="http://schemas.microsoft.com/office/drawing/2014/main" id="{E61E26D1-739F-409B-A33A-5ECDC93E7379}"/>
                </a:ext>
              </a:extLst>
            </p:cNvPr>
            <p:cNvGrpSpPr>
              <a:grpSpLocks/>
            </p:cNvGrpSpPr>
            <p:nvPr/>
          </p:nvGrpSpPr>
          <p:grpSpPr bwMode="auto">
            <a:xfrm>
              <a:off x="68" y="2318"/>
              <a:ext cx="527" cy="431"/>
              <a:chOff x="181" y="3453"/>
              <a:chExt cx="527" cy="431"/>
            </a:xfrm>
          </p:grpSpPr>
          <p:sp>
            <p:nvSpPr>
              <p:cNvPr id="869392" name="Oval 16">
                <a:extLst>
                  <a:ext uri="{FF2B5EF4-FFF2-40B4-BE49-F238E27FC236}">
                    <a16:creationId xmlns:a16="http://schemas.microsoft.com/office/drawing/2014/main" id="{F3176301-85E7-472D-BABF-677488B35720}"/>
                  </a:ext>
                </a:extLst>
              </p:cNvPr>
              <p:cNvSpPr>
                <a:spLocks noChangeArrowheads="1"/>
              </p:cNvSpPr>
              <p:nvPr/>
            </p:nvSpPr>
            <p:spPr bwMode="auto">
              <a:xfrm>
                <a:off x="226" y="3453"/>
                <a:ext cx="45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393" name="Text Box 17">
                <a:extLst>
                  <a:ext uri="{FF2B5EF4-FFF2-40B4-BE49-F238E27FC236}">
                    <a16:creationId xmlns:a16="http://schemas.microsoft.com/office/drawing/2014/main" id="{9520EE39-3B15-4D7E-8592-AC1888B8DFF6}"/>
                  </a:ext>
                </a:extLst>
              </p:cNvPr>
              <p:cNvSpPr txBox="1">
                <a:spLocks noChangeArrowheads="1"/>
              </p:cNvSpPr>
              <p:nvPr/>
            </p:nvSpPr>
            <p:spPr bwMode="auto">
              <a:xfrm>
                <a:off x="181" y="3499"/>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CAI</a:t>
                </a:r>
              </a:p>
            </p:txBody>
          </p:sp>
        </p:grpSp>
        <p:grpSp>
          <p:nvGrpSpPr>
            <p:cNvPr id="869394" name="Group 18">
              <a:extLst>
                <a:ext uri="{FF2B5EF4-FFF2-40B4-BE49-F238E27FC236}">
                  <a16:creationId xmlns:a16="http://schemas.microsoft.com/office/drawing/2014/main" id="{4CD20263-06DD-40E8-A9CE-CEEF79DF2812}"/>
                </a:ext>
              </a:extLst>
            </p:cNvPr>
            <p:cNvGrpSpPr>
              <a:grpSpLocks/>
            </p:cNvGrpSpPr>
            <p:nvPr/>
          </p:nvGrpSpPr>
          <p:grpSpPr bwMode="auto">
            <a:xfrm>
              <a:off x="544" y="2318"/>
              <a:ext cx="658" cy="431"/>
              <a:chOff x="657" y="3453"/>
              <a:chExt cx="658" cy="431"/>
            </a:xfrm>
          </p:grpSpPr>
          <p:sp>
            <p:nvSpPr>
              <p:cNvPr id="869395" name="Oval 19">
                <a:extLst>
                  <a:ext uri="{FF2B5EF4-FFF2-40B4-BE49-F238E27FC236}">
                    <a16:creationId xmlns:a16="http://schemas.microsoft.com/office/drawing/2014/main" id="{15770EE2-82BD-4775-B6E0-83566BC52C97}"/>
                  </a:ext>
                </a:extLst>
              </p:cNvPr>
              <p:cNvSpPr>
                <a:spLocks noChangeArrowheads="1"/>
              </p:cNvSpPr>
              <p:nvPr/>
            </p:nvSpPr>
            <p:spPr bwMode="auto">
              <a:xfrm>
                <a:off x="713" y="3453"/>
                <a:ext cx="53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396" name="Text Box 20">
                <a:extLst>
                  <a:ext uri="{FF2B5EF4-FFF2-40B4-BE49-F238E27FC236}">
                    <a16:creationId xmlns:a16="http://schemas.microsoft.com/office/drawing/2014/main" id="{C0475EE6-ED80-4DC0-8804-682C2DBF4DFF}"/>
                  </a:ext>
                </a:extLst>
              </p:cNvPr>
              <p:cNvSpPr txBox="1">
                <a:spLocks noChangeArrowheads="1"/>
              </p:cNvSpPr>
              <p:nvPr/>
            </p:nvSpPr>
            <p:spPr bwMode="auto">
              <a:xfrm>
                <a:off x="657" y="3499"/>
                <a:ext cx="6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CAO</a:t>
                </a:r>
              </a:p>
            </p:txBody>
          </p:sp>
        </p:grpSp>
        <p:grpSp>
          <p:nvGrpSpPr>
            <p:cNvPr id="869397" name="Group 21">
              <a:extLst>
                <a:ext uri="{FF2B5EF4-FFF2-40B4-BE49-F238E27FC236}">
                  <a16:creationId xmlns:a16="http://schemas.microsoft.com/office/drawing/2014/main" id="{173BCA02-8B62-441A-A97A-36E371A0F411}"/>
                </a:ext>
              </a:extLst>
            </p:cNvPr>
            <p:cNvGrpSpPr>
              <a:grpSpLocks/>
            </p:cNvGrpSpPr>
            <p:nvPr/>
          </p:nvGrpSpPr>
          <p:grpSpPr bwMode="auto">
            <a:xfrm>
              <a:off x="2602" y="2318"/>
              <a:ext cx="527" cy="431"/>
              <a:chOff x="1196" y="3453"/>
              <a:chExt cx="527" cy="431"/>
            </a:xfrm>
          </p:grpSpPr>
          <p:sp>
            <p:nvSpPr>
              <p:cNvPr id="869398" name="Oval 22">
                <a:extLst>
                  <a:ext uri="{FF2B5EF4-FFF2-40B4-BE49-F238E27FC236}">
                    <a16:creationId xmlns:a16="http://schemas.microsoft.com/office/drawing/2014/main" id="{421F4AD9-A191-4705-8874-938EB2DED71F}"/>
                  </a:ext>
                </a:extLst>
              </p:cNvPr>
              <p:cNvSpPr>
                <a:spLocks noChangeArrowheads="1"/>
              </p:cNvSpPr>
              <p:nvPr/>
            </p:nvSpPr>
            <p:spPr bwMode="auto">
              <a:xfrm>
                <a:off x="1287" y="3453"/>
                <a:ext cx="32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399" name="Text Box 23">
                <a:extLst>
                  <a:ext uri="{FF2B5EF4-FFF2-40B4-BE49-F238E27FC236}">
                    <a16:creationId xmlns:a16="http://schemas.microsoft.com/office/drawing/2014/main" id="{5D01674D-B97A-423A-9DC1-13EC6EB4B62F}"/>
                  </a:ext>
                </a:extLst>
              </p:cNvPr>
              <p:cNvSpPr txBox="1">
                <a:spLocks noChangeArrowheads="1"/>
              </p:cNvSpPr>
              <p:nvPr/>
            </p:nvSpPr>
            <p:spPr bwMode="auto">
              <a:xfrm>
                <a:off x="1196" y="3499"/>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LI</a:t>
                </a:r>
              </a:p>
            </p:txBody>
          </p:sp>
        </p:grpSp>
        <p:grpSp>
          <p:nvGrpSpPr>
            <p:cNvPr id="869400" name="Group 24">
              <a:extLst>
                <a:ext uri="{FF2B5EF4-FFF2-40B4-BE49-F238E27FC236}">
                  <a16:creationId xmlns:a16="http://schemas.microsoft.com/office/drawing/2014/main" id="{D08364AC-2492-4ABE-9BC9-D3D60C20700D}"/>
                </a:ext>
              </a:extLst>
            </p:cNvPr>
            <p:cNvGrpSpPr>
              <a:grpSpLocks/>
            </p:cNvGrpSpPr>
            <p:nvPr/>
          </p:nvGrpSpPr>
          <p:grpSpPr bwMode="auto">
            <a:xfrm>
              <a:off x="1083" y="2318"/>
              <a:ext cx="1049" cy="431"/>
              <a:chOff x="1559" y="3453"/>
              <a:chExt cx="1049" cy="431"/>
            </a:xfrm>
          </p:grpSpPr>
          <p:sp>
            <p:nvSpPr>
              <p:cNvPr id="869401" name="Oval 25">
                <a:extLst>
                  <a:ext uri="{FF2B5EF4-FFF2-40B4-BE49-F238E27FC236}">
                    <a16:creationId xmlns:a16="http://schemas.microsoft.com/office/drawing/2014/main" id="{0F960340-0E9C-4C93-A27A-07F9F6E71403}"/>
                  </a:ext>
                </a:extLst>
              </p:cNvPr>
              <p:cNvSpPr>
                <a:spLocks noChangeArrowheads="1"/>
              </p:cNvSpPr>
              <p:nvPr/>
            </p:nvSpPr>
            <p:spPr bwMode="auto">
              <a:xfrm>
                <a:off x="1650" y="3453"/>
                <a:ext cx="890"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02" name="Text Box 26">
                <a:extLst>
                  <a:ext uri="{FF2B5EF4-FFF2-40B4-BE49-F238E27FC236}">
                    <a16:creationId xmlns:a16="http://schemas.microsoft.com/office/drawing/2014/main" id="{CA36BD99-2C4D-40E1-95FA-9F554FD06EBF}"/>
                  </a:ext>
                </a:extLst>
              </p:cNvPr>
              <p:cNvSpPr txBox="1">
                <a:spLocks noChangeArrowheads="1"/>
              </p:cNvSpPr>
              <p:nvPr/>
            </p:nvSpPr>
            <p:spPr bwMode="auto">
              <a:xfrm>
                <a:off x="1559" y="3499"/>
                <a:ext cx="10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CHANG</a:t>
                </a:r>
              </a:p>
            </p:txBody>
          </p:sp>
        </p:grpSp>
        <p:grpSp>
          <p:nvGrpSpPr>
            <p:cNvPr id="869403" name="Group 27">
              <a:extLst>
                <a:ext uri="{FF2B5EF4-FFF2-40B4-BE49-F238E27FC236}">
                  <a16:creationId xmlns:a16="http://schemas.microsoft.com/office/drawing/2014/main" id="{4412458F-28A3-46C4-AAD2-B490A8852F16}"/>
                </a:ext>
              </a:extLst>
            </p:cNvPr>
            <p:cNvGrpSpPr>
              <a:grpSpLocks/>
            </p:cNvGrpSpPr>
            <p:nvPr/>
          </p:nvGrpSpPr>
          <p:grpSpPr bwMode="auto">
            <a:xfrm>
              <a:off x="2036" y="2318"/>
              <a:ext cx="663" cy="431"/>
              <a:chOff x="2512" y="3453"/>
              <a:chExt cx="663" cy="431"/>
            </a:xfrm>
          </p:grpSpPr>
          <p:sp>
            <p:nvSpPr>
              <p:cNvPr id="869404" name="Oval 28">
                <a:extLst>
                  <a:ext uri="{FF2B5EF4-FFF2-40B4-BE49-F238E27FC236}">
                    <a16:creationId xmlns:a16="http://schemas.microsoft.com/office/drawing/2014/main" id="{8153F67C-11AF-42FE-8DDF-A2B621BAC9B8}"/>
                  </a:ext>
                </a:extLst>
              </p:cNvPr>
              <p:cNvSpPr>
                <a:spLocks noChangeArrowheads="1"/>
              </p:cNvSpPr>
              <p:nvPr/>
            </p:nvSpPr>
            <p:spPr bwMode="auto">
              <a:xfrm>
                <a:off x="258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05" name="Text Box 29">
                <a:extLst>
                  <a:ext uri="{FF2B5EF4-FFF2-40B4-BE49-F238E27FC236}">
                    <a16:creationId xmlns:a16="http://schemas.microsoft.com/office/drawing/2014/main" id="{3FD29B54-9FF3-47EF-92E7-0762A9FC9274}"/>
                  </a:ext>
                </a:extLst>
              </p:cNvPr>
              <p:cNvSpPr txBox="1">
                <a:spLocks noChangeArrowheads="1"/>
              </p:cNvSpPr>
              <p:nvPr/>
            </p:nvSpPr>
            <p:spPr bwMode="auto">
              <a:xfrm>
                <a:off x="2512" y="3499"/>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CHU</a:t>
                </a:r>
              </a:p>
            </p:txBody>
          </p:sp>
        </p:grpSp>
        <p:grpSp>
          <p:nvGrpSpPr>
            <p:cNvPr id="869406" name="Group 30">
              <a:extLst>
                <a:ext uri="{FF2B5EF4-FFF2-40B4-BE49-F238E27FC236}">
                  <a16:creationId xmlns:a16="http://schemas.microsoft.com/office/drawing/2014/main" id="{5349040B-B409-4D3A-A3B1-AA0B4C34D1F5}"/>
                </a:ext>
              </a:extLst>
            </p:cNvPr>
            <p:cNvGrpSpPr>
              <a:grpSpLocks/>
            </p:cNvGrpSpPr>
            <p:nvPr/>
          </p:nvGrpSpPr>
          <p:grpSpPr bwMode="auto">
            <a:xfrm>
              <a:off x="3011" y="2318"/>
              <a:ext cx="663" cy="431"/>
              <a:chOff x="3124" y="3453"/>
              <a:chExt cx="663" cy="431"/>
            </a:xfrm>
          </p:grpSpPr>
          <p:sp>
            <p:nvSpPr>
              <p:cNvPr id="869407" name="Oval 31">
                <a:extLst>
                  <a:ext uri="{FF2B5EF4-FFF2-40B4-BE49-F238E27FC236}">
                    <a16:creationId xmlns:a16="http://schemas.microsoft.com/office/drawing/2014/main" id="{07A5244A-895B-43FC-AC00-E60BE27DF4F0}"/>
                  </a:ext>
                </a:extLst>
              </p:cNvPr>
              <p:cNvSpPr>
                <a:spLocks noChangeArrowheads="1"/>
              </p:cNvSpPr>
              <p:nvPr/>
            </p:nvSpPr>
            <p:spPr bwMode="auto">
              <a:xfrm>
                <a:off x="317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08" name="Text Box 32">
                <a:extLst>
                  <a:ext uri="{FF2B5EF4-FFF2-40B4-BE49-F238E27FC236}">
                    <a16:creationId xmlns:a16="http://schemas.microsoft.com/office/drawing/2014/main" id="{DFCE55F9-19F9-4EE6-904E-BD4151DF9967}"/>
                  </a:ext>
                </a:extLst>
              </p:cNvPr>
              <p:cNvSpPr txBox="1">
                <a:spLocks noChangeArrowheads="1"/>
              </p:cNvSpPr>
              <p:nvPr/>
            </p:nvSpPr>
            <p:spPr bwMode="auto">
              <a:xfrm>
                <a:off x="3124" y="3499"/>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LAN</a:t>
                </a:r>
              </a:p>
            </p:txBody>
          </p:sp>
        </p:grpSp>
        <p:grpSp>
          <p:nvGrpSpPr>
            <p:cNvPr id="869409" name="Group 33">
              <a:extLst>
                <a:ext uri="{FF2B5EF4-FFF2-40B4-BE49-F238E27FC236}">
                  <a16:creationId xmlns:a16="http://schemas.microsoft.com/office/drawing/2014/main" id="{8FEC8195-6000-468E-B0F3-A3EC3DF5A438}"/>
                </a:ext>
              </a:extLst>
            </p:cNvPr>
            <p:cNvGrpSpPr>
              <a:grpSpLocks/>
            </p:cNvGrpSpPr>
            <p:nvPr/>
          </p:nvGrpSpPr>
          <p:grpSpPr bwMode="auto">
            <a:xfrm>
              <a:off x="3561" y="2318"/>
              <a:ext cx="613" cy="431"/>
              <a:chOff x="3674" y="3453"/>
              <a:chExt cx="613" cy="431"/>
            </a:xfrm>
          </p:grpSpPr>
          <p:sp>
            <p:nvSpPr>
              <p:cNvPr id="869410" name="Oval 34">
                <a:extLst>
                  <a:ext uri="{FF2B5EF4-FFF2-40B4-BE49-F238E27FC236}">
                    <a16:creationId xmlns:a16="http://schemas.microsoft.com/office/drawing/2014/main" id="{F4490AC4-F036-4ED8-AF9D-8D82BEB28406}"/>
                  </a:ext>
                </a:extLst>
              </p:cNvPr>
              <p:cNvSpPr>
                <a:spLocks noChangeArrowheads="1"/>
              </p:cNvSpPr>
              <p:nvPr/>
            </p:nvSpPr>
            <p:spPr bwMode="auto">
              <a:xfrm>
                <a:off x="3747" y="3453"/>
                <a:ext cx="448"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11" name="Text Box 35">
                <a:extLst>
                  <a:ext uri="{FF2B5EF4-FFF2-40B4-BE49-F238E27FC236}">
                    <a16:creationId xmlns:a16="http://schemas.microsoft.com/office/drawing/2014/main" id="{7D8F4469-58CF-4845-973C-45912E241DE0}"/>
                  </a:ext>
                </a:extLst>
              </p:cNvPr>
              <p:cNvSpPr txBox="1">
                <a:spLocks noChangeArrowheads="1"/>
              </p:cNvSpPr>
              <p:nvPr/>
            </p:nvSpPr>
            <p:spPr bwMode="auto">
              <a:xfrm>
                <a:off x="3674" y="3498"/>
                <a:ext cx="6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WU</a:t>
                </a:r>
              </a:p>
            </p:txBody>
          </p:sp>
        </p:grpSp>
        <p:grpSp>
          <p:nvGrpSpPr>
            <p:cNvPr id="869412" name="Group 36">
              <a:extLst>
                <a:ext uri="{FF2B5EF4-FFF2-40B4-BE49-F238E27FC236}">
                  <a16:creationId xmlns:a16="http://schemas.microsoft.com/office/drawing/2014/main" id="{4EBC38F3-78E1-424E-B7A7-40BA3D7144B4}"/>
                </a:ext>
              </a:extLst>
            </p:cNvPr>
            <p:cNvGrpSpPr>
              <a:grpSpLocks/>
            </p:cNvGrpSpPr>
            <p:nvPr/>
          </p:nvGrpSpPr>
          <p:grpSpPr bwMode="auto">
            <a:xfrm>
              <a:off x="4037" y="2318"/>
              <a:ext cx="930" cy="431"/>
              <a:chOff x="4150" y="3453"/>
              <a:chExt cx="930" cy="431"/>
            </a:xfrm>
          </p:grpSpPr>
          <p:sp>
            <p:nvSpPr>
              <p:cNvPr id="869413" name="Oval 37">
                <a:extLst>
                  <a:ext uri="{FF2B5EF4-FFF2-40B4-BE49-F238E27FC236}">
                    <a16:creationId xmlns:a16="http://schemas.microsoft.com/office/drawing/2014/main" id="{4894C3A7-B5F4-4569-A151-D4A7D1D7E2FE}"/>
                  </a:ext>
                </a:extLst>
              </p:cNvPr>
              <p:cNvSpPr>
                <a:spLocks noChangeArrowheads="1"/>
              </p:cNvSpPr>
              <p:nvPr/>
            </p:nvSpPr>
            <p:spPr bwMode="auto">
              <a:xfrm>
                <a:off x="4223" y="3453"/>
                <a:ext cx="766"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14" name="Text Box 38">
                <a:extLst>
                  <a:ext uri="{FF2B5EF4-FFF2-40B4-BE49-F238E27FC236}">
                    <a16:creationId xmlns:a16="http://schemas.microsoft.com/office/drawing/2014/main" id="{AE44C9A2-035E-4632-9AD3-79AB02CC3DA0}"/>
                  </a:ext>
                </a:extLst>
              </p:cNvPr>
              <p:cNvSpPr txBox="1">
                <a:spLocks noChangeArrowheads="1"/>
              </p:cNvSpPr>
              <p:nvPr/>
            </p:nvSpPr>
            <p:spPr bwMode="auto">
              <a:xfrm>
                <a:off x="4150" y="3498"/>
                <a:ext cx="9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WANG</a:t>
                </a:r>
              </a:p>
            </p:txBody>
          </p:sp>
        </p:grpSp>
        <p:grpSp>
          <p:nvGrpSpPr>
            <p:cNvPr id="869415" name="Group 39">
              <a:extLst>
                <a:ext uri="{FF2B5EF4-FFF2-40B4-BE49-F238E27FC236}">
                  <a16:creationId xmlns:a16="http://schemas.microsoft.com/office/drawing/2014/main" id="{E94D6AB0-1EC8-45AB-9EAA-17B2E84DD989}"/>
                </a:ext>
              </a:extLst>
            </p:cNvPr>
            <p:cNvGrpSpPr>
              <a:grpSpLocks/>
            </p:cNvGrpSpPr>
            <p:nvPr/>
          </p:nvGrpSpPr>
          <p:grpSpPr bwMode="auto">
            <a:xfrm>
              <a:off x="4877" y="2318"/>
              <a:ext cx="816" cy="431"/>
              <a:chOff x="4990" y="3453"/>
              <a:chExt cx="816" cy="431"/>
            </a:xfrm>
          </p:grpSpPr>
          <p:sp>
            <p:nvSpPr>
              <p:cNvPr id="869416" name="Oval 40">
                <a:extLst>
                  <a:ext uri="{FF2B5EF4-FFF2-40B4-BE49-F238E27FC236}">
                    <a16:creationId xmlns:a16="http://schemas.microsoft.com/office/drawing/2014/main" id="{904483B4-981E-4463-87DD-69C9D93CA068}"/>
                  </a:ext>
                </a:extLst>
              </p:cNvPr>
              <p:cNvSpPr>
                <a:spLocks noChangeArrowheads="1"/>
              </p:cNvSpPr>
              <p:nvPr/>
            </p:nvSpPr>
            <p:spPr bwMode="auto">
              <a:xfrm>
                <a:off x="5017" y="3453"/>
                <a:ext cx="74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17" name="Text Box 41">
                <a:extLst>
                  <a:ext uri="{FF2B5EF4-FFF2-40B4-BE49-F238E27FC236}">
                    <a16:creationId xmlns:a16="http://schemas.microsoft.com/office/drawing/2014/main" id="{639CD68A-17CB-4E73-8CF1-52AF1321D360}"/>
                  </a:ext>
                </a:extLst>
              </p:cNvPr>
              <p:cNvSpPr txBox="1">
                <a:spLocks noChangeArrowheads="1"/>
              </p:cNvSpPr>
              <p:nvPr/>
            </p:nvSpPr>
            <p:spPr bwMode="auto">
              <a:xfrm>
                <a:off x="4990" y="349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ZHAO</a:t>
                </a:r>
              </a:p>
            </p:txBody>
          </p:sp>
        </p:grpSp>
        <p:sp>
          <p:nvSpPr>
            <p:cNvPr id="869418" name="Oval 42">
              <a:extLst>
                <a:ext uri="{FF2B5EF4-FFF2-40B4-BE49-F238E27FC236}">
                  <a16:creationId xmlns:a16="http://schemas.microsoft.com/office/drawing/2014/main" id="{5E6F4940-A3BB-47C9-9CB4-0E946A58DAB9}"/>
                </a:ext>
              </a:extLst>
            </p:cNvPr>
            <p:cNvSpPr>
              <a:spLocks noChangeArrowheads="1"/>
            </p:cNvSpPr>
            <p:nvPr/>
          </p:nvSpPr>
          <p:spPr bwMode="auto">
            <a:xfrm>
              <a:off x="2495" y="1139"/>
              <a:ext cx="272" cy="272"/>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nvGrpSpPr>
            <p:cNvPr id="869422" name="Group 46">
              <a:extLst>
                <a:ext uri="{FF2B5EF4-FFF2-40B4-BE49-F238E27FC236}">
                  <a16:creationId xmlns:a16="http://schemas.microsoft.com/office/drawing/2014/main" id="{49F9BCF9-A3AF-42F7-BE97-B2041AB00CBB}"/>
                </a:ext>
              </a:extLst>
            </p:cNvPr>
            <p:cNvGrpSpPr>
              <a:grpSpLocks/>
            </p:cNvGrpSpPr>
            <p:nvPr/>
          </p:nvGrpSpPr>
          <p:grpSpPr bwMode="auto">
            <a:xfrm>
              <a:off x="861" y="1661"/>
              <a:ext cx="409" cy="327"/>
              <a:chOff x="1246" y="1561"/>
              <a:chExt cx="409" cy="327"/>
            </a:xfrm>
          </p:grpSpPr>
          <p:sp>
            <p:nvSpPr>
              <p:cNvPr id="869420" name="Oval 44">
                <a:extLst>
                  <a:ext uri="{FF2B5EF4-FFF2-40B4-BE49-F238E27FC236}">
                    <a16:creationId xmlns:a16="http://schemas.microsoft.com/office/drawing/2014/main" id="{325E33C3-934F-475A-BC46-032829FF9A87}"/>
                  </a:ext>
                </a:extLst>
              </p:cNvPr>
              <p:cNvSpPr>
                <a:spLocks noChangeArrowheads="1"/>
              </p:cNvSpPr>
              <p:nvPr/>
            </p:nvSpPr>
            <p:spPr bwMode="auto">
              <a:xfrm>
                <a:off x="1310" y="1570"/>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21" name="Text Box 45">
                <a:extLst>
                  <a:ext uri="{FF2B5EF4-FFF2-40B4-BE49-F238E27FC236}">
                    <a16:creationId xmlns:a16="http://schemas.microsoft.com/office/drawing/2014/main" id="{88FFF511-4EB5-40A6-B07B-7471EEDF1189}"/>
                  </a:ext>
                </a:extLst>
              </p:cNvPr>
              <p:cNvSpPr txBox="1">
                <a:spLocks noChangeArrowheads="1"/>
              </p:cNvSpPr>
              <p:nvPr/>
            </p:nvSpPr>
            <p:spPr bwMode="auto">
              <a:xfrm>
                <a:off x="1246" y="1561"/>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t>
                </a:r>
              </a:p>
            </p:txBody>
          </p:sp>
        </p:grpSp>
        <p:grpSp>
          <p:nvGrpSpPr>
            <p:cNvPr id="869435" name="Group 59">
              <a:extLst>
                <a:ext uri="{FF2B5EF4-FFF2-40B4-BE49-F238E27FC236}">
                  <a16:creationId xmlns:a16="http://schemas.microsoft.com/office/drawing/2014/main" id="{81CB988B-821F-4669-9F8E-0B768B41E018}"/>
                </a:ext>
              </a:extLst>
            </p:cNvPr>
            <p:cNvGrpSpPr>
              <a:grpSpLocks/>
            </p:cNvGrpSpPr>
            <p:nvPr/>
          </p:nvGrpSpPr>
          <p:grpSpPr bwMode="auto">
            <a:xfrm>
              <a:off x="2494" y="1661"/>
              <a:ext cx="409" cy="327"/>
              <a:chOff x="2040" y="1638"/>
              <a:chExt cx="409" cy="327"/>
            </a:xfrm>
          </p:grpSpPr>
          <p:sp>
            <p:nvSpPr>
              <p:cNvPr id="869424" name="Oval 48">
                <a:extLst>
                  <a:ext uri="{FF2B5EF4-FFF2-40B4-BE49-F238E27FC236}">
                    <a16:creationId xmlns:a16="http://schemas.microsoft.com/office/drawing/2014/main" id="{9981D424-11CB-4BF2-BA72-06A0D8A0AC7E}"/>
                  </a:ext>
                </a:extLst>
              </p:cNvPr>
              <p:cNvSpPr>
                <a:spLocks noChangeArrowheads="1"/>
              </p:cNvSpPr>
              <p:nvPr/>
            </p:nvSpPr>
            <p:spPr bwMode="auto">
              <a:xfrm>
                <a:off x="2082"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25" name="Text Box 49">
                <a:extLst>
                  <a:ext uri="{FF2B5EF4-FFF2-40B4-BE49-F238E27FC236}">
                    <a16:creationId xmlns:a16="http://schemas.microsoft.com/office/drawing/2014/main" id="{F8522A85-B0E7-4742-A361-CEC7788B0C66}"/>
                  </a:ext>
                </a:extLst>
              </p:cNvPr>
              <p:cNvSpPr txBox="1">
                <a:spLocks noChangeArrowheads="1"/>
              </p:cNvSpPr>
              <p:nvPr/>
            </p:nvSpPr>
            <p:spPr bwMode="auto">
              <a:xfrm>
                <a:off x="2040"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a:t>
                </a:r>
              </a:p>
            </p:txBody>
          </p:sp>
        </p:grpSp>
        <p:grpSp>
          <p:nvGrpSpPr>
            <p:cNvPr id="869434" name="Group 58">
              <a:extLst>
                <a:ext uri="{FF2B5EF4-FFF2-40B4-BE49-F238E27FC236}">
                  <a16:creationId xmlns:a16="http://schemas.microsoft.com/office/drawing/2014/main" id="{2104EF53-AEA8-4759-B29D-9960924C5BEE}"/>
                </a:ext>
              </a:extLst>
            </p:cNvPr>
            <p:cNvGrpSpPr>
              <a:grpSpLocks/>
            </p:cNvGrpSpPr>
            <p:nvPr/>
          </p:nvGrpSpPr>
          <p:grpSpPr bwMode="auto">
            <a:xfrm>
              <a:off x="3741" y="1661"/>
              <a:ext cx="409" cy="327"/>
              <a:chOff x="3106" y="1638"/>
              <a:chExt cx="409" cy="327"/>
            </a:xfrm>
          </p:grpSpPr>
          <p:sp>
            <p:nvSpPr>
              <p:cNvPr id="869427" name="Oval 51">
                <a:extLst>
                  <a:ext uri="{FF2B5EF4-FFF2-40B4-BE49-F238E27FC236}">
                    <a16:creationId xmlns:a16="http://schemas.microsoft.com/office/drawing/2014/main" id="{71A361C2-236C-42FB-A636-6AEF3225FC95}"/>
                  </a:ext>
                </a:extLst>
              </p:cNvPr>
              <p:cNvSpPr>
                <a:spLocks noChangeArrowheads="1"/>
              </p:cNvSpPr>
              <p:nvPr/>
            </p:nvSpPr>
            <p:spPr bwMode="auto">
              <a:xfrm>
                <a:off x="3148"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28" name="Text Box 52">
                <a:extLst>
                  <a:ext uri="{FF2B5EF4-FFF2-40B4-BE49-F238E27FC236}">
                    <a16:creationId xmlns:a16="http://schemas.microsoft.com/office/drawing/2014/main" id="{809327FE-FFD5-4EFD-9BE9-7F5F7FD37BBF}"/>
                  </a:ext>
                </a:extLst>
              </p:cNvPr>
              <p:cNvSpPr txBox="1">
                <a:spLocks noChangeArrowheads="1"/>
              </p:cNvSpPr>
              <p:nvPr/>
            </p:nvSpPr>
            <p:spPr bwMode="auto">
              <a:xfrm>
                <a:off x="3106"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a:t>
                </a:r>
              </a:p>
            </p:txBody>
          </p:sp>
        </p:grpSp>
        <p:grpSp>
          <p:nvGrpSpPr>
            <p:cNvPr id="869433" name="Group 57">
              <a:extLst>
                <a:ext uri="{FF2B5EF4-FFF2-40B4-BE49-F238E27FC236}">
                  <a16:creationId xmlns:a16="http://schemas.microsoft.com/office/drawing/2014/main" id="{85ABE041-714A-4774-9226-8ADC628D10A0}"/>
                </a:ext>
              </a:extLst>
            </p:cNvPr>
            <p:cNvGrpSpPr>
              <a:grpSpLocks/>
            </p:cNvGrpSpPr>
            <p:nvPr/>
          </p:nvGrpSpPr>
          <p:grpSpPr bwMode="auto">
            <a:xfrm>
              <a:off x="4694" y="1661"/>
              <a:ext cx="409" cy="327"/>
              <a:chOff x="4263" y="1638"/>
              <a:chExt cx="409" cy="327"/>
            </a:xfrm>
          </p:grpSpPr>
          <p:sp>
            <p:nvSpPr>
              <p:cNvPr id="869430" name="Oval 54">
                <a:extLst>
                  <a:ext uri="{FF2B5EF4-FFF2-40B4-BE49-F238E27FC236}">
                    <a16:creationId xmlns:a16="http://schemas.microsoft.com/office/drawing/2014/main" id="{5755B5B9-EB91-4750-AE3E-F0E1BD1AE404}"/>
                  </a:ext>
                </a:extLst>
              </p:cNvPr>
              <p:cNvSpPr>
                <a:spLocks noChangeArrowheads="1"/>
              </p:cNvSpPr>
              <p:nvPr/>
            </p:nvSpPr>
            <p:spPr bwMode="auto">
              <a:xfrm>
                <a:off x="4305"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69431" name="Text Box 55">
                <a:extLst>
                  <a:ext uri="{FF2B5EF4-FFF2-40B4-BE49-F238E27FC236}">
                    <a16:creationId xmlns:a16="http://schemas.microsoft.com/office/drawing/2014/main" id="{2E4EA5A8-76C9-4976-BB26-4AE06B5E6624}"/>
                  </a:ext>
                </a:extLst>
              </p:cNvPr>
              <p:cNvSpPr txBox="1">
                <a:spLocks noChangeArrowheads="1"/>
              </p:cNvSpPr>
              <p:nvPr/>
            </p:nvSpPr>
            <p:spPr bwMode="auto">
              <a:xfrm>
                <a:off x="4263"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Z</a:t>
                </a:r>
              </a:p>
            </p:txBody>
          </p:sp>
        </p:grpSp>
      </p:gr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4">
            <a:extLst>
              <a:ext uri="{FF2B5EF4-FFF2-40B4-BE49-F238E27FC236}">
                <a16:creationId xmlns:a16="http://schemas.microsoft.com/office/drawing/2014/main" id="{4AC54D59-595F-434E-B35B-3C0638917ADB}"/>
              </a:ext>
            </a:extLst>
          </p:cNvPr>
          <p:cNvSpPr>
            <a:spLocks noGrp="1"/>
          </p:cNvSpPr>
          <p:nvPr>
            <p:ph type="sldNum" sz="quarter" idx="11"/>
          </p:nvPr>
        </p:nvSpPr>
        <p:spPr/>
        <p:txBody>
          <a:bodyPr/>
          <a:lstStyle/>
          <a:p>
            <a:fld id="{A205E633-50BF-47B1-84D9-29157E7FC19F}" type="slidenum">
              <a:rPr lang="en-US" altLang="zh-CN"/>
              <a:pPr/>
              <a:t>224</a:t>
            </a:fld>
            <a:endParaRPr lang="en-US" altLang="zh-CN"/>
          </a:p>
        </p:txBody>
      </p:sp>
      <p:sp>
        <p:nvSpPr>
          <p:cNvPr id="870403" name="Rectangle 3">
            <a:extLst>
              <a:ext uri="{FF2B5EF4-FFF2-40B4-BE49-F238E27FC236}">
                <a16:creationId xmlns:a16="http://schemas.microsoft.com/office/drawing/2014/main" id="{375BB850-552E-42A0-B32A-C96A5AC12DF2}"/>
              </a:ext>
            </a:extLst>
          </p:cNvPr>
          <p:cNvSpPr>
            <a:spLocks noGrp="1" noChangeArrowheads="1"/>
          </p:cNvSpPr>
          <p:nvPr>
            <p:ph type="body" idx="1"/>
          </p:nvPr>
        </p:nvSpPr>
        <p:spPr>
          <a:xfrm>
            <a:off x="358775" y="4292600"/>
            <a:ext cx="8353425" cy="1944688"/>
          </a:xfrm>
        </p:spPr>
        <p:txBody>
          <a:bodyPr/>
          <a:lstStyle/>
          <a:p>
            <a:pPr>
              <a:lnSpc>
                <a:spcPct val="105000"/>
              </a:lnSpc>
              <a:spcBef>
                <a:spcPct val="5000"/>
              </a:spcBef>
              <a:buClr>
                <a:srgbClr val="800080"/>
              </a:buClr>
              <a:buSzPct val="50000"/>
            </a:pPr>
            <a:r>
              <a:rPr lang="zh-CN" altLang="en-US" sz="2900" b="1">
                <a:latin typeface="Times New Roman" panose="02020603050405020304" pitchFamily="18" charset="0"/>
                <a:ea typeface="仿宋_GB2312" pitchFamily="49" charset="-122"/>
              </a:rPr>
              <a:t>再按照各个小子集合中关键码的</a:t>
            </a:r>
            <a:r>
              <a:rPr lang="zh-CN" altLang="en-US" sz="2900" b="1">
                <a:solidFill>
                  <a:schemeClr val="tx2"/>
                </a:solidFill>
                <a:latin typeface="Times New Roman" panose="02020603050405020304" pitchFamily="18" charset="0"/>
                <a:ea typeface="仿宋_GB2312" pitchFamily="49" charset="-122"/>
              </a:rPr>
              <a:t>第三位</a:t>
            </a:r>
            <a:r>
              <a:rPr lang="zh-CN" altLang="en-US" sz="2900" b="1">
                <a:latin typeface="Times New Roman" panose="02020603050405020304" pitchFamily="18" charset="0"/>
                <a:ea typeface="仿宋_GB2312" pitchFamily="49" charset="-122"/>
              </a:rPr>
              <a:t>划分为更小的子集合，再按照更小子集合中关键码的</a:t>
            </a:r>
            <a:r>
              <a:rPr lang="zh-CN" altLang="en-US" sz="2900" b="1">
                <a:solidFill>
                  <a:schemeClr val="tx2"/>
                </a:solidFill>
                <a:latin typeface="Times New Roman" panose="02020603050405020304" pitchFamily="18" charset="0"/>
                <a:ea typeface="仿宋_GB2312" pitchFamily="49" charset="-122"/>
              </a:rPr>
              <a:t>第四位</a:t>
            </a:r>
            <a:r>
              <a:rPr lang="zh-CN" altLang="en-US" sz="2900" b="1">
                <a:latin typeface="Times New Roman" panose="02020603050405020304" pitchFamily="18" charset="0"/>
                <a:ea typeface="仿宋_GB2312" pitchFamily="49" charset="-122"/>
              </a:rPr>
              <a:t>划分，</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，直到划分到各小小子集合中只剩一位为止。</a:t>
            </a:r>
          </a:p>
        </p:txBody>
      </p:sp>
      <p:grpSp>
        <p:nvGrpSpPr>
          <p:cNvPr id="870488" name="Group 88">
            <a:extLst>
              <a:ext uri="{FF2B5EF4-FFF2-40B4-BE49-F238E27FC236}">
                <a16:creationId xmlns:a16="http://schemas.microsoft.com/office/drawing/2014/main" id="{1679346B-87C8-4066-8A91-5ED312A75B7E}"/>
              </a:ext>
            </a:extLst>
          </p:cNvPr>
          <p:cNvGrpSpPr>
            <a:grpSpLocks/>
          </p:cNvGrpSpPr>
          <p:nvPr/>
        </p:nvGrpSpPr>
        <p:grpSpPr bwMode="auto">
          <a:xfrm>
            <a:off x="107950" y="620713"/>
            <a:ext cx="8929688" cy="3492500"/>
            <a:chOff x="68" y="391"/>
            <a:chExt cx="5625" cy="2200"/>
          </a:xfrm>
        </p:grpSpPr>
        <p:sp>
          <p:nvSpPr>
            <p:cNvPr id="870461" name="Line 61">
              <a:extLst>
                <a:ext uri="{FF2B5EF4-FFF2-40B4-BE49-F238E27FC236}">
                  <a16:creationId xmlns:a16="http://schemas.microsoft.com/office/drawing/2014/main" id="{3F4049AA-5F4A-4C0C-94D2-034683ECAE8C}"/>
                </a:ext>
              </a:extLst>
            </p:cNvPr>
            <p:cNvSpPr>
              <a:spLocks noChangeShapeType="1"/>
            </p:cNvSpPr>
            <p:nvPr/>
          </p:nvSpPr>
          <p:spPr bwMode="auto">
            <a:xfrm flipH="1" flipV="1">
              <a:off x="4898" y="1162"/>
              <a:ext cx="23" cy="47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82" name="Line 82">
              <a:extLst>
                <a:ext uri="{FF2B5EF4-FFF2-40B4-BE49-F238E27FC236}">
                  <a16:creationId xmlns:a16="http://schemas.microsoft.com/office/drawing/2014/main" id="{971A296D-B785-4DED-BF4C-FB3C0D834E92}"/>
                </a:ext>
              </a:extLst>
            </p:cNvPr>
            <p:cNvSpPr>
              <a:spLocks noChangeShapeType="1"/>
            </p:cNvSpPr>
            <p:nvPr/>
          </p:nvSpPr>
          <p:spPr bwMode="auto">
            <a:xfrm flipH="1">
              <a:off x="703" y="1185"/>
              <a:ext cx="295"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83" name="Line 83">
              <a:extLst>
                <a:ext uri="{FF2B5EF4-FFF2-40B4-BE49-F238E27FC236}">
                  <a16:creationId xmlns:a16="http://schemas.microsoft.com/office/drawing/2014/main" id="{C8DCBB92-7E83-4819-9426-5D37073DA97F}"/>
                </a:ext>
              </a:extLst>
            </p:cNvPr>
            <p:cNvSpPr>
              <a:spLocks noChangeShapeType="1"/>
            </p:cNvSpPr>
            <p:nvPr/>
          </p:nvSpPr>
          <p:spPr bwMode="auto">
            <a:xfrm>
              <a:off x="1156" y="1185"/>
              <a:ext cx="590" cy="40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84" name="Line 84">
              <a:extLst>
                <a:ext uri="{FF2B5EF4-FFF2-40B4-BE49-F238E27FC236}">
                  <a16:creationId xmlns:a16="http://schemas.microsoft.com/office/drawing/2014/main" id="{B68D02A6-19BA-4CCE-98C6-6949F534BD4F}"/>
                </a:ext>
              </a:extLst>
            </p:cNvPr>
            <p:cNvSpPr>
              <a:spLocks noChangeShapeType="1"/>
            </p:cNvSpPr>
            <p:nvPr/>
          </p:nvSpPr>
          <p:spPr bwMode="auto">
            <a:xfrm>
              <a:off x="2676" y="1207"/>
              <a:ext cx="68"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85" name="Line 85">
              <a:extLst>
                <a:ext uri="{FF2B5EF4-FFF2-40B4-BE49-F238E27FC236}">
                  <a16:creationId xmlns:a16="http://schemas.microsoft.com/office/drawing/2014/main" id="{7EBCEFCB-DCF1-43C7-B173-22223FCEC2F7}"/>
                </a:ext>
              </a:extLst>
            </p:cNvPr>
            <p:cNvSpPr>
              <a:spLocks noChangeShapeType="1"/>
            </p:cNvSpPr>
            <p:nvPr/>
          </p:nvSpPr>
          <p:spPr bwMode="auto">
            <a:xfrm>
              <a:off x="2789" y="1162"/>
              <a:ext cx="363"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86" name="Line 86">
              <a:extLst>
                <a:ext uri="{FF2B5EF4-FFF2-40B4-BE49-F238E27FC236}">
                  <a16:creationId xmlns:a16="http://schemas.microsoft.com/office/drawing/2014/main" id="{8087E906-5855-476E-B8D6-1BD5C4DBDE9F}"/>
                </a:ext>
              </a:extLst>
            </p:cNvPr>
            <p:cNvSpPr>
              <a:spLocks noChangeShapeType="1"/>
            </p:cNvSpPr>
            <p:nvPr/>
          </p:nvSpPr>
          <p:spPr bwMode="auto">
            <a:xfrm flipH="1">
              <a:off x="3855" y="1207"/>
              <a:ext cx="91"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87" name="Line 87">
              <a:extLst>
                <a:ext uri="{FF2B5EF4-FFF2-40B4-BE49-F238E27FC236}">
                  <a16:creationId xmlns:a16="http://schemas.microsoft.com/office/drawing/2014/main" id="{944DDF55-7560-4A18-8D61-77D01E0B3FE3}"/>
                </a:ext>
              </a:extLst>
            </p:cNvPr>
            <p:cNvSpPr>
              <a:spLocks noChangeShapeType="1"/>
            </p:cNvSpPr>
            <p:nvPr/>
          </p:nvSpPr>
          <p:spPr bwMode="auto">
            <a:xfrm>
              <a:off x="3991" y="1185"/>
              <a:ext cx="341"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05" name="Line 5">
              <a:extLst>
                <a:ext uri="{FF2B5EF4-FFF2-40B4-BE49-F238E27FC236}">
                  <a16:creationId xmlns:a16="http://schemas.microsoft.com/office/drawing/2014/main" id="{74FCBBBC-3F31-4C44-9146-69BB7D439DC4}"/>
                </a:ext>
              </a:extLst>
            </p:cNvPr>
            <p:cNvSpPr>
              <a:spLocks noChangeShapeType="1"/>
            </p:cNvSpPr>
            <p:nvPr/>
          </p:nvSpPr>
          <p:spPr bwMode="auto">
            <a:xfrm flipV="1">
              <a:off x="1179" y="573"/>
              <a:ext cx="1429" cy="45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06" name="Line 6">
              <a:extLst>
                <a:ext uri="{FF2B5EF4-FFF2-40B4-BE49-F238E27FC236}">
                  <a16:creationId xmlns:a16="http://schemas.microsoft.com/office/drawing/2014/main" id="{1BE1D9DF-9562-45FA-9FC5-A23343D89865}"/>
                </a:ext>
              </a:extLst>
            </p:cNvPr>
            <p:cNvSpPr>
              <a:spLocks noChangeShapeType="1"/>
            </p:cNvSpPr>
            <p:nvPr/>
          </p:nvSpPr>
          <p:spPr bwMode="auto">
            <a:xfrm>
              <a:off x="2631" y="596"/>
              <a:ext cx="68" cy="45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07" name="Line 7">
              <a:extLst>
                <a:ext uri="{FF2B5EF4-FFF2-40B4-BE49-F238E27FC236}">
                  <a16:creationId xmlns:a16="http://schemas.microsoft.com/office/drawing/2014/main" id="{911EC1D6-C7E3-41A2-9412-65CFB209F89E}"/>
                </a:ext>
              </a:extLst>
            </p:cNvPr>
            <p:cNvSpPr>
              <a:spLocks noChangeShapeType="1"/>
            </p:cNvSpPr>
            <p:nvPr/>
          </p:nvSpPr>
          <p:spPr bwMode="auto">
            <a:xfrm>
              <a:off x="2653" y="618"/>
              <a:ext cx="1248" cy="38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08" name="Line 8">
              <a:extLst>
                <a:ext uri="{FF2B5EF4-FFF2-40B4-BE49-F238E27FC236}">
                  <a16:creationId xmlns:a16="http://schemas.microsoft.com/office/drawing/2014/main" id="{0EA77D4E-9E98-4996-96F3-0ED4E682E519}"/>
                </a:ext>
              </a:extLst>
            </p:cNvPr>
            <p:cNvSpPr>
              <a:spLocks noChangeShapeType="1"/>
            </p:cNvSpPr>
            <p:nvPr/>
          </p:nvSpPr>
          <p:spPr bwMode="auto">
            <a:xfrm>
              <a:off x="2699" y="596"/>
              <a:ext cx="2109" cy="43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09" name="Line 9">
              <a:extLst>
                <a:ext uri="{FF2B5EF4-FFF2-40B4-BE49-F238E27FC236}">
                  <a16:creationId xmlns:a16="http://schemas.microsoft.com/office/drawing/2014/main" id="{2FF59A02-4AD0-4A4E-9454-47B7885E076E}"/>
                </a:ext>
              </a:extLst>
            </p:cNvPr>
            <p:cNvSpPr>
              <a:spLocks noChangeShapeType="1"/>
            </p:cNvSpPr>
            <p:nvPr/>
          </p:nvSpPr>
          <p:spPr bwMode="auto">
            <a:xfrm flipH="1" flipV="1">
              <a:off x="680" y="1797"/>
              <a:ext cx="159"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10" name="Line 10">
              <a:extLst>
                <a:ext uri="{FF2B5EF4-FFF2-40B4-BE49-F238E27FC236}">
                  <a16:creationId xmlns:a16="http://schemas.microsoft.com/office/drawing/2014/main" id="{83F7AD3C-7D12-4FD0-A9F3-5ABCF2153892}"/>
                </a:ext>
              </a:extLst>
            </p:cNvPr>
            <p:cNvSpPr>
              <a:spLocks noChangeShapeType="1"/>
            </p:cNvSpPr>
            <p:nvPr/>
          </p:nvSpPr>
          <p:spPr bwMode="auto">
            <a:xfrm flipV="1">
              <a:off x="386" y="1729"/>
              <a:ext cx="249" cy="47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11" name="Line 11">
              <a:extLst>
                <a:ext uri="{FF2B5EF4-FFF2-40B4-BE49-F238E27FC236}">
                  <a16:creationId xmlns:a16="http://schemas.microsoft.com/office/drawing/2014/main" id="{53736F65-A702-4E73-81CF-C67989D8BCE9}"/>
                </a:ext>
              </a:extLst>
            </p:cNvPr>
            <p:cNvSpPr>
              <a:spLocks noChangeShapeType="1"/>
            </p:cNvSpPr>
            <p:nvPr/>
          </p:nvSpPr>
          <p:spPr bwMode="auto">
            <a:xfrm flipH="1">
              <a:off x="1565" y="1774"/>
              <a:ext cx="226" cy="454"/>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12" name="Line 12">
              <a:extLst>
                <a:ext uri="{FF2B5EF4-FFF2-40B4-BE49-F238E27FC236}">
                  <a16:creationId xmlns:a16="http://schemas.microsoft.com/office/drawing/2014/main" id="{2C73E0D5-F3D1-4D59-AFDD-A08CADFFB13C}"/>
                </a:ext>
              </a:extLst>
            </p:cNvPr>
            <p:cNvSpPr>
              <a:spLocks noChangeShapeType="1"/>
            </p:cNvSpPr>
            <p:nvPr/>
          </p:nvSpPr>
          <p:spPr bwMode="auto">
            <a:xfrm>
              <a:off x="1882" y="1820"/>
              <a:ext cx="476"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13" name="Line 13">
              <a:extLst>
                <a:ext uri="{FF2B5EF4-FFF2-40B4-BE49-F238E27FC236}">
                  <a16:creationId xmlns:a16="http://schemas.microsoft.com/office/drawing/2014/main" id="{197EA434-2CAA-410C-B809-BCDCB17B653E}"/>
                </a:ext>
              </a:extLst>
            </p:cNvPr>
            <p:cNvSpPr>
              <a:spLocks noChangeShapeType="1"/>
            </p:cNvSpPr>
            <p:nvPr/>
          </p:nvSpPr>
          <p:spPr bwMode="auto">
            <a:xfrm>
              <a:off x="2699" y="1616"/>
              <a:ext cx="181" cy="61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14" name="Line 14">
              <a:extLst>
                <a:ext uri="{FF2B5EF4-FFF2-40B4-BE49-F238E27FC236}">
                  <a16:creationId xmlns:a16="http://schemas.microsoft.com/office/drawing/2014/main" id="{F4ED447D-5256-4B62-8311-CAFB5A41462D}"/>
                </a:ext>
              </a:extLst>
            </p:cNvPr>
            <p:cNvSpPr>
              <a:spLocks noChangeShapeType="1"/>
            </p:cNvSpPr>
            <p:nvPr/>
          </p:nvSpPr>
          <p:spPr bwMode="auto">
            <a:xfrm>
              <a:off x="3198" y="1706"/>
              <a:ext cx="204" cy="567"/>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15" name="Line 15">
              <a:extLst>
                <a:ext uri="{FF2B5EF4-FFF2-40B4-BE49-F238E27FC236}">
                  <a16:creationId xmlns:a16="http://schemas.microsoft.com/office/drawing/2014/main" id="{6CCD13B9-2EE7-409E-A6A3-F1B0D9DE540E}"/>
                </a:ext>
              </a:extLst>
            </p:cNvPr>
            <p:cNvSpPr>
              <a:spLocks noChangeShapeType="1"/>
            </p:cNvSpPr>
            <p:nvPr/>
          </p:nvSpPr>
          <p:spPr bwMode="auto">
            <a:xfrm>
              <a:off x="3833" y="1752"/>
              <a:ext cx="204" cy="47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16" name="Line 16">
              <a:extLst>
                <a:ext uri="{FF2B5EF4-FFF2-40B4-BE49-F238E27FC236}">
                  <a16:creationId xmlns:a16="http://schemas.microsoft.com/office/drawing/2014/main" id="{DCAC6531-0039-4ABC-81D9-12829B8AD1F9}"/>
                </a:ext>
              </a:extLst>
            </p:cNvPr>
            <p:cNvSpPr>
              <a:spLocks noChangeShapeType="1"/>
            </p:cNvSpPr>
            <p:nvPr/>
          </p:nvSpPr>
          <p:spPr bwMode="auto">
            <a:xfrm>
              <a:off x="4377" y="1797"/>
              <a:ext cx="249" cy="522"/>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0417" name="Line 17">
              <a:extLst>
                <a:ext uri="{FF2B5EF4-FFF2-40B4-BE49-F238E27FC236}">
                  <a16:creationId xmlns:a16="http://schemas.microsoft.com/office/drawing/2014/main" id="{2C5549C1-A237-4E0F-8DBB-08AD73E12EF6}"/>
                </a:ext>
              </a:extLst>
            </p:cNvPr>
            <p:cNvSpPr>
              <a:spLocks noChangeShapeType="1"/>
            </p:cNvSpPr>
            <p:nvPr/>
          </p:nvSpPr>
          <p:spPr bwMode="auto">
            <a:xfrm>
              <a:off x="4898" y="1730"/>
              <a:ext cx="318" cy="499"/>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nvGrpSpPr>
            <p:cNvPr id="870418" name="Group 18">
              <a:extLst>
                <a:ext uri="{FF2B5EF4-FFF2-40B4-BE49-F238E27FC236}">
                  <a16:creationId xmlns:a16="http://schemas.microsoft.com/office/drawing/2014/main" id="{81046B31-A56B-4F02-8AA5-E6404190A19F}"/>
                </a:ext>
              </a:extLst>
            </p:cNvPr>
            <p:cNvGrpSpPr>
              <a:grpSpLocks/>
            </p:cNvGrpSpPr>
            <p:nvPr/>
          </p:nvGrpSpPr>
          <p:grpSpPr bwMode="auto">
            <a:xfrm>
              <a:off x="68" y="2160"/>
              <a:ext cx="527" cy="431"/>
              <a:chOff x="181" y="3453"/>
              <a:chExt cx="527" cy="431"/>
            </a:xfrm>
          </p:grpSpPr>
          <p:sp>
            <p:nvSpPr>
              <p:cNvPr id="870419" name="Oval 19">
                <a:extLst>
                  <a:ext uri="{FF2B5EF4-FFF2-40B4-BE49-F238E27FC236}">
                    <a16:creationId xmlns:a16="http://schemas.microsoft.com/office/drawing/2014/main" id="{B229FA47-76FA-4305-B813-957BF2E97654}"/>
                  </a:ext>
                </a:extLst>
              </p:cNvPr>
              <p:cNvSpPr>
                <a:spLocks noChangeArrowheads="1"/>
              </p:cNvSpPr>
              <p:nvPr/>
            </p:nvSpPr>
            <p:spPr bwMode="auto">
              <a:xfrm>
                <a:off x="226" y="3453"/>
                <a:ext cx="45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20" name="Text Box 20">
                <a:extLst>
                  <a:ext uri="{FF2B5EF4-FFF2-40B4-BE49-F238E27FC236}">
                    <a16:creationId xmlns:a16="http://schemas.microsoft.com/office/drawing/2014/main" id="{A57CF7D2-4A5D-4DA7-BC82-646C0FDA96A8}"/>
                  </a:ext>
                </a:extLst>
              </p:cNvPr>
              <p:cNvSpPr txBox="1">
                <a:spLocks noChangeArrowheads="1"/>
              </p:cNvSpPr>
              <p:nvPr/>
            </p:nvSpPr>
            <p:spPr bwMode="auto">
              <a:xfrm>
                <a:off x="181" y="3499"/>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CAI</a:t>
                </a:r>
              </a:p>
            </p:txBody>
          </p:sp>
        </p:grpSp>
        <p:grpSp>
          <p:nvGrpSpPr>
            <p:cNvPr id="870421" name="Group 21">
              <a:extLst>
                <a:ext uri="{FF2B5EF4-FFF2-40B4-BE49-F238E27FC236}">
                  <a16:creationId xmlns:a16="http://schemas.microsoft.com/office/drawing/2014/main" id="{00FC8E74-718E-4F3D-9E27-AA0C6D6BB573}"/>
                </a:ext>
              </a:extLst>
            </p:cNvPr>
            <p:cNvGrpSpPr>
              <a:grpSpLocks/>
            </p:cNvGrpSpPr>
            <p:nvPr/>
          </p:nvGrpSpPr>
          <p:grpSpPr bwMode="auto">
            <a:xfrm>
              <a:off x="544" y="2160"/>
              <a:ext cx="658" cy="431"/>
              <a:chOff x="657" y="3453"/>
              <a:chExt cx="658" cy="431"/>
            </a:xfrm>
          </p:grpSpPr>
          <p:sp>
            <p:nvSpPr>
              <p:cNvPr id="870422" name="Oval 22">
                <a:extLst>
                  <a:ext uri="{FF2B5EF4-FFF2-40B4-BE49-F238E27FC236}">
                    <a16:creationId xmlns:a16="http://schemas.microsoft.com/office/drawing/2014/main" id="{FFB07FF2-6FE6-4952-A0F9-403BB41F697D}"/>
                  </a:ext>
                </a:extLst>
              </p:cNvPr>
              <p:cNvSpPr>
                <a:spLocks noChangeArrowheads="1"/>
              </p:cNvSpPr>
              <p:nvPr/>
            </p:nvSpPr>
            <p:spPr bwMode="auto">
              <a:xfrm>
                <a:off x="713" y="3453"/>
                <a:ext cx="53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23" name="Text Box 23">
                <a:extLst>
                  <a:ext uri="{FF2B5EF4-FFF2-40B4-BE49-F238E27FC236}">
                    <a16:creationId xmlns:a16="http://schemas.microsoft.com/office/drawing/2014/main" id="{40CB2E5F-0DEE-4F43-B754-71E32CEB7E11}"/>
                  </a:ext>
                </a:extLst>
              </p:cNvPr>
              <p:cNvSpPr txBox="1">
                <a:spLocks noChangeArrowheads="1"/>
              </p:cNvSpPr>
              <p:nvPr/>
            </p:nvSpPr>
            <p:spPr bwMode="auto">
              <a:xfrm>
                <a:off x="657" y="3499"/>
                <a:ext cx="6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CAO</a:t>
                </a:r>
              </a:p>
            </p:txBody>
          </p:sp>
        </p:grpSp>
        <p:grpSp>
          <p:nvGrpSpPr>
            <p:cNvPr id="870424" name="Group 24">
              <a:extLst>
                <a:ext uri="{FF2B5EF4-FFF2-40B4-BE49-F238E27FC236}">
                  <a16:creationId xmlns:a16="http://schemas.microsoft.com/office/drawing/2014/main" id="{622BD50A-4396-4C72-A2A2-03A6782C3B74}"/>
                </a:ext>
              </a:extLst>
            </p:cNvPr>
            <p:cNvGrpSpPr>
              <a:grpSpLocks/>
            </p:cNvGrpSpPr>
            <p:nvPr/>
          </p:nvGrpSpPr>
          <p:grpSpPr bwMode="auto">
            <a:xfrm>
              <a:off x="3175" y="2160"/>
              <a:ext cx="527" cy="431"/>
              <a:chOff x="1196" y="3453"/>
              <a:chExt cx="527" cy="431"/>
            </a:xfrm>
          </p:grpSpPr>
          <p:sp>
            <p:nvSpPr>
              <p:cNvPr id="870425" name="Oval 25">
                <a:extLst>
                  <a:ext uri="{FF2B5EF4-FFF2-40B4-BE49-F238E27FC236}">
                    <a16:creationId xmlns:a16="http://schemas.microsoft.com/office/drawing/2014/main" id="{FC72FAC1-449B-49F1-9555-96AE83905501}"/>
                  </a:ext>
                </a:extLst>
              </p:cNvPr>
              <p:cNvSpPr>
                <a:spLocks noChangeArrowheads="1"/>
              </p:cNvSpPr>
              <p:nvPr/>
            </p:nvSpPr>
            <p:spPr bwMode="auto">
              <a:xfrm>
                <a:off x="1287" y="3453"/>
                <a:ext cx="32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26" name="Text Box 26">
                <a:extLst>
                  <a:ext uri="{FF2B5EF4-FFF2-40B4-BE49-F238E27FC236}">
                    <a16:creationId xmlns:a16="http://schemas.microsoft.com/office/drawing/2014/main" id="{2C2AC6D9-35E2-4F3C-95BD-7B37FA188ED0}"/>
                  </a:ext>
                </a:extLst>
              </p:cNvPr>
              <p:cNvSpPr txBox="1">
                <a:spLocks noChangeArrowheads="1"/>
              </p:cNvSpPr>
              <p:nvPr/>
            </p:nvSpPr>
            <p:spPr bwMode="auto">
              <a:xfrm>
                <a:off x="1196" y="3499"/>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LI</a:t>
                </a:r>
              </a:p>
            </p:txBody>
          </p:sp>
        </p:grpSp>
        <p:grpSp>
          <p:nvGrpSpPr>
            <p:cNvPr id="870427" name="Group 27">
              <a:extLst>
                <a:ext uri="{FF2B5EF4-FFF2-40B4-BE49-F238E27FC236}">
                  <a16:creationId xmlns:a16="http://schemas.microsoft.com/office/drawing/2014/main" id="{DF2989CF-6625-41B3-88CC-8C69EF7D0DC4}"/>
                </a:ext>
              </a:extLst>
            </p:cNvPr>
            <p:cNvGrpSpPr>
              <a:grpSpLocks/>
            </p:cNvGrpSpPr>
            <p:nvPr/>
          </p:nvGrpSpPr>
          <p:grpSpPr bwMode="auto">
            <a:xfrm>
              <a:off x="1083" y="2160"/>
              <a:ext cx="1049" cy="431"/>
              <a:chOff x="1559" y="3453"/>
              <a:chExt cx="1049" cy="431"/>
            </a:xfrm>
          </p:grpSpPr>
          <p:sp>
            <p:nvSpPr>
              <p:cNvPr id="870428" name="Oval 28">
                <a:extLst>
                  <a:ext uri="{FF2B5EF4-FFF2-40B4-BE49-F238E27FC236}">
                    <a16:creationId xmlns:a16="http://schemas.microsoft.com/office/drawing/2014/main" id="{7DB88E09-003B-4A94-9AB5-FE8364E8980B}"/>
                  </a:ext>
                </a:extLst>
              </p:cNvPr>
              <p:cNvSpPr>
                <a:spLocks noChangeArrowheads="1"/>
              </p:cNvSpPr>
              <p:nvPr/>
            </p:nvSpPr>
            <p:spPr bwMode="auto">
              <a:xfrm>
                <a:off x="1650" y="3453"/>
                <a:ext cx="890"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29" name="Text Box 29">
                <a:extLst>
                  <a:ext uri="{FF2B5EF4-FFF2-40B4-BE49-F238E27FC236}">
                    <a16:creationId xmlns:a16="http://schemas.microsoft.com/office/drawing/2014/main" id="{AE8811BA-9C46-4494-90B4-04276B781393}"/>
                  </a:ext>
                </a:extLst>
              </p:cNvPr>
              <p:cNvSpPr txBox="1">
                <a:spLocks noChangeArrowheads="1"/>
              </p:cNvSpPr>
              <p:nvPr/>
            </p:nvSpPr>
            <p:spPr bwMode="auto">
              <a:xfrm>
                <a:off x="1559" y="3499"/>
                <a:ext cx="10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CHANG</a:t>
                </a:r>
              </a:p>
            </p:txBody>
          </p:sp>
        </p:grpSp>
        <p:grpSp>
          <p:nvGrpSpPr>
            <p:cNvPr id="870430" name="Group 30">
              <a:extLst>
                <a:ext uri="{FF2B5EF4-FFF2-40B4-BE49-F238E27FC236}">
                  <a16:creationId xmlns:a16="http://schemas.microsoft.com/office/drawing/2014/main" id="{82167820-98C0-4960-9D0C-692070D83724}"/>
                </a:ext>
              </a:extLst>
            </p:cNvPr>
            <p:cNvGrpSpPr>
              <a:grpSpLocks/>
            </p:cNvGrpSpPr>
            <p:nvPr/>
          </p:nvGrpSpPr>
          <p:grpSpPr bwMode="auto">
            <a:xfrm>
              <a:off x="2036" y="2160"/>
              <a:ext cx="663" cy="431"/>
              <a:chOff x="2512" y="3453"/>
              <a:chExt cx="663" cy="431"/>
            </a:xfrm>
          </p:grpSpPr>
          <p:sp>
            <p:nvSpPr>
              <p:cNvPr id="870431" name="Oval 31">
                <a:extLst>
                  <a:ext uri="{FF2B5EF4-FFF2-40B4-BE49-F238E27FC236}">
                    <a16:creationId xmlns:a16="http://schemas.microsoft.com/office/drawing/2014/main" id="{7DE5093D-155A-496F-990E-D30380B5BF0B}"/>
                  </a:ext>
                </a:extLst>
              </p:cNvPr>
              <p:cNvSpPr>
                <a:spLocks noChangeArrowheads="1"/>
              </p:cNvSpPr>
              <p:nvPr/>
            </p:nvSpPr>
            <p:spPr bwMode="auto">
              <a:xfrm>
                <a:off x="258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32" name="Text Box 32">
                <a:extLst>
                  <a:ext uri="{FF2B5EF4-FFF2-40B4-BE49-F238E27FC236}">
                    <a16:creationId xmlns:a16="http://schemas.microsoft.com/office/drawing/2014/main" id="{7A8B4B34-D729-41D7-8F9E-6E3D973B3024}"/>
                  </a:ext>
                </a:extLst>
              </p:cNvPr>
              <p:cNvSpPr txBox="1">
                <a:spLocks noChangeArrowheads="1"/>
              </p:cNvSpPr>
              <p:nvPr/>
            </p:nvSpPr>
            <p:spPr bwMode="auto">
              <a:xfrm>
                <a:off x="2512" y="3499"/>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CHU</a:t>
                </a:r>
              </a:p>
            </p:txBody>
          </p:sp>
        </p:grpSp>
        <p:grpSp>
          <p:nvGrpSpPr>
            <p:cNvPr id="870433" name="Group 33">
              <a:extLst>
                <a:ext uri="{FF2B5EF4-FFF2-40B4-BE49-F238E27FC236}">
                  <a16:creationId xmlns:a16="http://schemas.microsoft.com/office/drawing/2014/main" id="{25A1BB81-6A6C-4E8E-B23E-464480F4324F}"/>
                </a:ext>
              </a:extLst>
            </p:cNvPr>
            <p:cNvGrpSpPr>
              <a:grpSpLocks/>
            </p:cNvGrpSpPr>
            <p:nvPr/>
          </p:nvGrpSpPr>
          <p:grpSpPr bwMode="auto">
            <a:xfrm>
              <a:off x="2631" y="2160"/>
              <a:ext cx="663" cy="431"/>
              <a:chOff x="3124" y="3453"/>
              <a:chExt cx="663" cy="431"/>
            </a:xfrm>
          </p:grpSpPr>
          <p:sp>
            <p:nvSpPr>
              <p:cNvPr id="870434" name="Oval 34">
                <a:extLst>
                  <a:ext uri="{FF2B5EF4-FFF2-40B4-BE49-F238E27FC236}">
                    <a16:creationId xmlns:a16="http://schemas.microsoft.com/office/drawing/2014/main" id="{A860DA2F-D881-4CCF-B0C3-2E888DDB0165}"/>
                  </a:ext>
                </a:extLst>
              </p:cNvPr>
              <p:cNvSpPr>
                <a:spLocks noChangeArrowheads="1"/>
              </p:cNvSpPr>
              <p:nvPr/>
            </p:nvSpPr>
            <p:spPr bwMode="auto">
              <a:xfrm>
                <a:off x="317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35" name="Text Box 35">
                <a:extLst>
                  <a:ext uri="{FF2B5EF4-FFF2-40B4-BE49-F238E27FC236}">
                    <a16:creationId xmlns:a16="http://schemas.microsoft.com/office/drawing/2014/main" id="{54B51CF1-271D-4DC5-B634-6FD08651A24D}"/>
                  </a:ext>
                </a:extLst>
              </p:cNvPr>
              <p:cNvSpPr txBox="1">
                <a:spLocks noChangeArrowheads="1"/>
              </p:cNvSpPr>
              <p:nvPr/>
            </p:nvSpPr>
            <p:spPr bwMode="auto">
              <a:xfrm>
                <a:off x="3124" y="3499"/>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LAN</a:t>
                </a:r>
              </a:p>
            </p:txBody>
          </p:sp>
        </p:grpSp>
        <p:grpSp>
          <p:nvGrpSpPr>
            <p:cNvPr id="870436" name="Group 36">
              <a:extLst>
                <a:ext uri="{FF2B5EF4-FFF2-40B4-BE49-F238E27FC236}">
                  <a16:creationId xmlns:a16="http://schemas.microsoft.com/office/drawing/2014/main" id="{0272F7A9-8618-4601-824B-974C31AA1ECB}"/>
                </a:ext>
              </a:extLst>
            </p:cNvPr>
            <p:cNvGrpSpPr>
              <a:grpSpLocks/>
            </p:cNvGrpSpPr>
            <p:nvPr/>
          </p:nvGrpSpPr>
          <p:grpSpPr bwMode="auto">
            <a:xfrm>
              <a:off x="4354" y="2160"/>
              <a:ext cx="613" cy="431"/>
              <a:chOff x="3674" y="3453"/>
              <a:chExt cx="613" cy="431"/>
            </a:xfrm>
          </p:grpSpPr>
          <p:sp>
            <p:nvSpPr>
              <p:cNvPr id="870437" name="Oval 37">
                <a:extLst>
                  <a:ext uri="{FF2B5EF4-FFF2-40B4-BE49-F238E27FC236}">
                    <a16:creationId xmlns:a16="http://schemas.microsoft.com/office/drawing/2014/main" id="{CC93973A-BEC9-4333-A5D1-120D6DA43FAD}"/>
                  </a:ext>
                </a:extLst>
              </p:cNvPr>
              <p:cNvSpPr>
                <a:spLocks noChangeArrowheads="1"/>
              </p:cNvSpPr>
              <p:nvPr/>
            </p:nvSpPr>
            <p:spPr bwMode="auto">
              <a:xfrm>
                <a:off x="3747" y="3453"/>
                <a:ext cx="448"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38" name="Text Box 38">
                <a:extLst>
                  <a:ext uri="{FF2B5EF4-FFF2-40B4-BE49-F238E27FC236}">
                    <a16:creationId xmlns:a16="http://schemas.microsoft.com/office/drawing/2014/main" id="{E82ED402-BA80-4544-A611-A7FD310B0293}"/>
                  </a:ext>
                </a:extLst>
              </p:cNvPr>
              <p:cNvSpPr txBox="1">
                <a:spLocks noChangeArrowheads="1"/>
              </p:cNvSpPr>
              <p:nvPr/>
            </p:nvSpPr>
            <p:spPr bwMode="auto">
              <a:xfrm>
                <a:off x="3674" y="3498"/>
                <a:ext cx="6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WU</a:t>
                </a:r>
              </a:p>
            </p:txBody>
          </p:sp>
        </p:grpSp>
        <p:grpSp>
          <p:nvGrpSpPr>
            <p:cNvPr id="870439" name="Group 39">
              <a:extLst>
                <a:ext uri="{FF2B5EF4-FFF2-40B4-BE49-F238E27FC236}">
                  <a16:creationId xmlns:a16="http://schemas.microsoft.com/office/drawing/2014/main" id="{11CC5872-FD0E-493B-9562-1DCC2F271F62}"/>
                </a:ext>
              </a:extLst>
            </p:cNvPr>
            <p:cNvGrpSpPr>
              <a:grpSpLocks/>
            </p:cNvGrpSpPr>
            <p:nvPr/>
          </p:nvGrpSpPr>
          <p:grpSpPr bwMode="auto">
            <a:xfrm>
              <a:off x="3560" y="2160"/>
              <a:ext cx="930" cy="431"/>
              <a:chOff x="4150" y="3453"/>
              <a:chExt cx="930" cy="431"/>
            </a:xfrm>
          </p:grpSpPr>
          <p:sp>
            <p:nvSpPr>
              <p:cNvPr id="870440" name="Oval 40">
                <a:extLst>
                  <a:ext uri="{FF2B5EF4-FFF2-40B4-BE49-F238E27FC236}">
                    <a16:creationId xmlns:a16="http://schemas.microsoft.com/office/drawing/2014/main" id="{B2796405-0232-4CD9-A53B-C0EFA58BFD34}"/>
                  </a:ext>
                </a:extLst>
              </p:cNvPr>
              <p:cNvSpPr>
                <a:spLocks noChangeArrowheads="1"/>
              </p:cNvSpPr>
              <p:nvPr/>
            </p:nvSpPr>
            <p:spPr bwMode="auto">
              <a:xfrm>
                <a:off x="4223" y="3453"/>
                <a:ext cx="766"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41" name="Text Box 41">
                <a:extLst>
                  <a:ext uri="{FF2B5EF4-FFF2-40B4-BE49-F238E27FC236}">
                    <a16:creationId xmlns:a16="http://schemas.microsoft.com/office/drawing/2014/main" id="{68A9000B-CF2C-49CE-9322-75B0685A2FC8}"/>
                  </a:ext>
                </a:extLst>
              </p:cNvPr>
              <p:cNvSpPr txBox="1">
                <a:spLocks noChangeArrowheads="1"/>
              </p:cNvSpPr>
              <p:nvPr/>
            </p:nvSpPr>
            <p:spPr bwMode="auto">
              <a:xfrm>
                <a:off x="4150" y="3498"/>
                <a:ext cx="9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WANG</a:t>
                </a:r>
              </a:p>
            </p:txBody>
          </p:sp>
        </p:grpSp>
        <p:grpSp>
          <p:nvGrpSpPr>
            <p:cNvPr id="870442" name="Group 42">
              <a:extLst>
                <a:ext uri="{FF2B5EF4-FFF2-40B4-BE49-F238E27FC236}">
                  <a16:creationId xmlns:a16="http://schemas.microsoft.com/office/drawing/2014/main" id="{BF51B9CB-FF13-4389-8F64-CE05620FE52F}"/>
                </a:ext>
              </a:extLst>
            </p:cNvPr>
            <p:cNvGrpSpPr>
              <a:grpSpLocks/>
            </p:cNvGrpSpPr>
            <p:nvPr/>
          </p:nvGrpSpPr>
          <p:grpSpPr bwMode="auto">
            <a:xfrm>
              <a:off x="4877" y="2160"/>
              <a:ext cx="816" cy="431"/>
              <a:chOff x="4990" y="3453"/>
              <a:chExt cx="816" cy="431"/>
            </a:xfrm>
          </p:grpSpPr>
          <p:sp>
            <p:nvSpPr>
              <p:cNvPr id="870443" name="Oval 43">
                <a:extLst>
                  <a:ext uri="{FF2B5EF4-FFF2-40B4-BE49-F238E27FC236}">
                    <a16:creationId xmlns:a16="http://schemas.microsoft.com/office/drawing/2014/main" id="{DBCEC4B0-12F6-4ECA-949C-BDC11561ABC5}"/>
                  </a:ext>
                </a:extLst>
              </p:cNvPr>
              <p:cNvSpPr>
                <a:spLocks noChangeArrowheads="1"/>
              </p:cNvSpPr>
              <p:nvPr/>
            </p:nvSpPr>
            <p:spPr bwMode="auto">
              <a:xfrm>
                <a:off x="5017" y="3453"/>
                <a:ext cx="74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44" name="Text Box 44">
                <a:extLst>
                  <a:ext uri="{FF2B5EF4-FFF2-40B4-BE49-F238E27FC236}">
                    <a16:creationId xmlns:a16="http://schemas.microsoft.com/office/drawing/2014/main" id="{C561A946-FAC6-44F1-ACA8-BDAC82846B03}"/>
                  </a:ext>
                </a:extLst>
              </p:cNvPr>
              <p:cNvSpPr txBox="1">
                <a:spLocks noChangeArrowheads="1"/>
              </p:cNvSpPr>
              <p:nvPr/>
            </p:nvSpPr>
            <p:spPr bwMode="auto">
              <a:xfrm>
                <a:off x="4990" y="349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ZHAO</a:t>
                </a:r>
              </a:p>
            </p:txBody>
          </p:sp>
        </p:grpSp>
        <p:sp>
          <p:nvSpPr>
            <p:cNvPr id="870445" name="Oval 45">
              <a:extLst>
                <a:ext uri="{FF2B5EF4-FFF2-40B4-BE49-F238E27FC236}">
                  <a16:creationId xmlns:a16="http://schemas.microsoft.com/office/drawing/2014/main" id="{89654DBC-C62D-4CD7-9E13-CF5BA0F3F21B}"/>
                </a:ext>
              </a:extLst>
            </p:cNvPr>
            <p:cNvSpPr>
              <a:spLocks noChangeArrowheads="1"/>
            </p:cNvSpPr>
            <p:nvPr/>
          </p:nvSpPr>
          <p:spPr bwMode="auto">
            <a:xfrm>
              <a:off x="2495" y="391"/>
              <a:ext cx="272" cy="272"/>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nvGrpSpPr>
            <p:cNvPr id="870446" name="Group 46">
              <a:extLst>
                <a:ext uri="{FF2B5EF4-FFF2-40B4-BE49-F238E27FC236}">
                  <a16:creationId xmlns:a16="http://schemas.microsoft.com/office/drawing/2014/main" id="{0AB498CD-6FC2-45EC-A502-5602CB60FD8E}"/>
                </a:ext>
              </a:extLst>
            </p:cNvPr>
            <p:cNvGrpSpPr>
              <a:grpSpLocks/>
            </p:cNvGrpSpPr>
            <p:nvPr/>
          </p:nvGrpSpPr>
          <p:grpSpPr bwMode="auto">
            <a:xfrm>
              <a:off x="861" y="913"/>
              <a:ext cx="409" cy="327"/>
              <a:chOff x="1246" y="1561"/>
              <a:chExt cx="409" cy="327"/>
            </a:xfrm>
          </p:grpSpPr>
          <p:sp>
            <p:nvSpPr>
              <p:cNvPr id="870447" name="Oval 47">
                <a:extLst>
                  <a:ext uri="{FF2B5EF4-FFF2-40B4-BE49-F238E27FC236}">
                    <a16:creationId xmlns:a16="http://schemas.microsoft.com/office/drawing/2014/main" id="{193F86C3-04BE-4DDD-BB87-B57C8D655C94}"/>
                  </a:ext>
                </a:extLst>
              </p:cNvPr>
              <p:cNvSpPr>
                <a:spLocks noChangeArrowheads="1"/>
              </p:cNvSpPr>
              <p:nvPr/>
            </p:nvSpPr>
            <p:spPr bwMode="auto">
              <a:xfrm>
                <a:off x="1310" y="1570"/>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48" name="Text Box 48">
                <a:extLst>
                  <a:ext uri="{FF2B5EF4-FFF2-40B4-BE49-F238E27FC236}">
                    <a16:creationId xmlns:a16="http://schemas.microsoft.com/office/drawing/2014/main" id="{3ADEF86B-0B08-4FE0-96BE-06100E34FDE0}"/>
                  </a:ext>
                </a:extLst>
              </p:cNvPr>
              <p:cNvSpPr txBox="1">
                <a:spLocks noChangeArrowheads="1"/>
              </p:cNvSpPr>
              <p:nvPr/>
            </p:nvSpPr>
            <p:spPr bwMode="auto">
              <a:xfrm>
                <a:off x="1246" y="1561"/>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t>
                </a:r>
              </a:p>
            </p:txBody>
          </p:sp>
        </p:grpSp>
        <p:grpSp>
          <p:nvGrpSpPr>
            <p:cNvPr id="870449" name="Group 49">
              <a:extLst>
                <a:ext uri="{FF2B5EF4-FFF2-40B4-BE49-F238E27FC236}">
                  <a16:creationId xmlns:a16="http://schemas.microsoft.com/office/drawing/2014/main" id="{19C21D93-899B-4251-A3C2-397B2F8E4A68}"/>
                </a:ext>
              </a:extLst>
            </p:cNvPr>
            <p:cNvGrpSpPr>
              <a:grpSpLocks/>
            </p:cNvGrpSpPr>
            <p:nvPr/>
          </p:nvGrpSpPr>
          <p:grpSpPr bwMode="auto">
            <a:xfrm>
              <a:off x="2494" y="913"/>
              <a:ext cx="409" cy="327"/>
              <a:chOff x="2040" y="1638"/>
              <a:chExt cx="409" cy="327"/>
            </a:xfrm>
          </p:grpSpPr>
          <p:sp>
            <p:nvSpPr>
              <p:cNvPr id="870450" name="Oval 50">
                <a:extLst>
                  <a:ext uri="{FF2B5EF4-FFF2-40B4-BE49-F238E27FC236}">
                    <a16:creationId xmlns:a16="http://schemas.microsoft.com/office/drawing/2014/main" id="{0B133452-8934-4155-93EC-FF1958F3E4B0}"/>
                  </a:ext>
                </a:extLst>
              </p:cNvPr>
              <p:cNvSpPr>
                <a:spLocks noChangeArrowheads="1"/>
              </p:cNvSpPr>
              <p:nvPr/>
            </p:nvSpPr>
            <p:spPr bwMode="auto">
              <a:xfrm>
                <a:off x="2082"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51" name="Text Box 51">
                <a:extLst>
                  <a:ext uri="{FF2B5EF4-FFF2-40B4-BE49-F238E27FC236}">
                    <a16:creationId xmlns:a16="http://schemas.microsoft.com/office/drawing/2014/main" id="{0854961B-12BD-40D8-866A-5E8F1B51E128}"/>
                  </a:ext>
                </a:extLst>
              </p:cNvPr>
              <p:cNvSpPr txBox="1">
                <a:spLocks noChangeArrowheads="1"/>
              </p:cNvSpPr>
              <p:nvPr/>
            </p:nvSpPr>
            <p:spPr bwMode="auto">
              <a:xfrm>
                <a:off x="2040"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a:t>
                </a:r>
              </a:p>
            </p:txBody>
          </p:sp>
        </p:grpSp>
        <p:grpSp>
          <p:nvGrpSpPr>
            <p:cNvPr id="870452" name="Group 52">
              <a:extLst>
                <a:ext uri="{FF2B5EF4-FFF2-40B4-BE49-F238E27FC236}">
                  <a16:creationId xmlns:a16="http://schemas.microsoft.com/office/drawing/2014/main" id="{E0E042AC-238C-46B0-8CEC-E8AE5301863C}"/>
                </a:ext>
              </a:extLst>
            </p:cNvPr>
            <p:cNvGrpSpPr>
              <a:grpSpLocks/>
            </p:cNvGrpSpPr>
            <p:nvPr/>
          </p:nvGrpSpPr>
          <p:grpSpPr bwMode="auto">
            <a:xfrm>
              <a:off x="3741" y="913"/>
              <a:ext cx="409" cy="327"/>
              <a:chOff x="3106" y="1638"/>
              <a:chExt cx="409" cy="327"/>
            </a:xfrm>
          </p:grpSpPr>
          <p:sp>
            <p:nvSpPr>
              <p:cNvPr id="870453" name="Oval 53">
                <a:extLst>
                  <a:ext uri="{FF2B5EF4-FFF2-40B4-BE49-F238E27FC236}">
                    <a16:creationId xmlns:a16="http://schemas.microsoft.com/office/drawing/2014/main" id="{F3911415-839E-485B-9A58-A7E9FCA4E505}"/>
                  </a:ext>
                </a:extLst>
              </p:cNvPr>
              <p:cNvSpPr>
                <a:spLocks noChangeArrowheads="1"/>
              </p:cNvSpPr>
              <p:nvPr/>
            </p:nvSpPr>
            <p:spPr bwMode="auto">
              <a:xfrm>
                <a:off x="3148"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54" name="Text Box 54">
                <a:extLst>
                  <a:ext uri="{FF2B5EF4-FFF2-40B4-BE49-F238E27FC236}">
                    <a16:creationId xmlns:a16="http://schemas.microsoft.com/office/drawing/2014/main" id="{7564D90A-3164-4198-B0F7-5096E21B0C0D}"/>
                  </a:ext>
                </a:extLst>
              </p:cNvPr>
              <p:cNvSpPr txBox="1">
                <a:spLocks noChangeArrowheads="1"/>
              </p:cNvSpPr>
              <p:nvPr/>
            </p:nvSpPr>
            <p:spPr bwMode="auto">
              <a:xfrm>
                <a:off x="3106"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a:t>
                </a:r>
              </a:p>
            </p:txBody>
          </p:sp>
        </p:grpSp>
        <p:grpSp>
          <p:nvGrpSpPr>
            <p:cNvPr id="870455" name="Group 55">
              <a:extLst>
                <a:ext uri="{FF2B5EF4-FFF2-40B4-BE49-F238E27FC236}">
                  <a16:creationId xmlns:a16="http://schemas.microsoft.com/office/drawing/2014/main" id="{9531AFCF-F3CC-4338-88A6-BF8B6A69971C}"/>
                </a:ext>
              </a:extLst>
            </p:cNvPr>
            <p:cNvGrpSpPr>
              <a:grpSpLocks/>
            </p:cNvGrpSpPr>
            <p:nvPr/>
          </p:nvGrpSpPr>
          <p:grpSpPr bwMode="auto">
            <a:xfrm>
              <a:off x="4694" y="913"/>
              <a:ext cx="409" cy="327"/>
              <a:chOff x="4263" y="1638"/>
              <a:chExt cx="409" cy="327"/>
            </a:xfrm>
          </p:grpSpPr>
          <p:sp>
            <p:nvSpPr>
              <p:cNvPr id="870456" name="Oval 56">
                <a:extLst>
                  <a:ext uri="{FF2B5EF4-FFF2-40B4-BE49-F238E27FC236}">
                    <a16:creationId xmlns:a16="http://schemas.microsoft.com/office/drawing/2014/main" id="{E5717B3A-B728-479F-A233-A99DE9076C38}"/>
                  </a:ext>
                </a:extLst>
              </p:cNvPr>
              <p:cNvSpPr>
                <a:spLocks noChangeArrowheads="1"/>
              </p:cNvSpPr>
              <p:nvPr/>
            </p:nvSpPr>
            <p:spPr bwMode="auto">
              <a:xfrm>
                <a:off x="4305"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57" name="Text Box 57">
                <a:extLst>
                  <a:ext uri="{FF2B5EF4-FFF2-40B4-BE49-F238E27FC236}">
                    <a16:creationId xmlns:a16="http://schemas.microsoft.com/office/drawing/2014/main" id="{8EBBB4EC-1189-4954-B3C7-11DEEBDC367B}"/>
                  </a:ext>
                </a:extLst>
              </p:cNvPr>
              <p:cNvSpPr txBox="1">
                <a:spLocks noChangeArrowheads="1"/>
              </p:cNvSpPr>
              <p:nvPr/>
            </p:nvSpPr>
            <p:spPr bwMode="auto">
              <a:xfrm>
                <a:off x="4263"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Z</a:t>
                </a:r>
              </a:p>
            </p:txBody>
          </p:sp>
        </p:grpSp>
        <p:grpSp>
          <p:nvGrpSpPr>
            <p:cNvPr id="870462" name="Group 62">
              <a:extLst>
                <a:ext uri="{FF2B5EF4-FFF2-40B4-BE49-F238E27FC236}">
                  <a16:creationId xmlns:a16="http://schemas.microsoft.com/office/drawing/2014/main" id="{B9E9E713-E416-47D3-BB7E-19B70FE31889}"/>
                </a:ext>
              </a:extLst>
            </p:cNvPr>
            <p:cNvGrpSpPr>
              <a:grpSpLocks/>
            </p:cNvGrpSpPr>
            <p:nvPr/>
          </p:nvGrpSpPr>
          <p:grpSpPr bwMode="auto">
            <a:xfrm>
              <a:off x="430" y="1525"/>
              <a:ext cx="409" cy="340"/>
              <a:chOff x="430" y="1525"/>
              <a:chExt cx="409" cy="340"/>
            </a:xfrm>
          </p:grpSpPr>
          <p:sp>
            <p:nvSpPr>
              <p:cNvPr id="870459" name="Oval 59">
                <a:extLst>
                  <a:ext uri="{FF2B5EF4-FFF2-40B4-BE49-F238E27FC236}">
                    <a16:creationId xmlns:a16="http://schemas.microsoft.com/office/drawing/2014/main" id="{65BCC878-1A91-400C-A112-EC256E9FE6AC}"/>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60" name="Text Box 60">
                <a:extLst>
                  <a:ext uri="{FF2B5EF4-FFF2-40B4-BE49-F238E27FC236}">
                    <a16:creationId xmlns:a16="http://schemas.microsoft.com/office/drawing/2014/main" id="{91CF60BA-DD0E-49CB-A9B5-11D6C7A578F0}"/>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0463" name="Group 63">
              <a:extLst>
                <a:ext uri="{FF2B5EF4-FFF2-40B4-BE49-F238E27FC236}">
                  <a16:creationId xmlns:a16="http://schemas.microsoft.com/office/drawing/2014/main" id="{D73B79D2-1DE1-4EFF-A683-E901787EEA1B}"/>
                </a:ext>
              </a:extLst>
            </p:cNvPr>
            <p:cNvGrpSpPr>
              <a:grpSpLocks/>
            </p:cNvGrpSpPr>
            <p:nvPr/>
          </p:nvGrpSpPr>
          <p:grpSpPr bwMode="auto">
            <a:xfrm>
              <a:off x="1632" y="1525"/>
              <a:ext cx="409" cy="340"/>
              <a:chOff x="430" y="1525"/>
              <a:chExt cx="409" cy="340"/>
            </a:xfrm>
          </p:grpSpPr>
          <p:sp>
            <p:nvSpPr>
              <p:cNvPr id="870464" name="Oval 64">
                <a:extLst>
                  <a:ext uri="{FF2B5EF4-FFF2-40B4-BE49-F238E27FC236}">
                    <a16:creationId xmlns:a16="http://schemas.microsoft.com/office/drawing/2014/main" id="{619DE6FF-CCC5-4665-B7A8-400DB873BBD3}"/>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65" name="Text Box 65">
                <a:extLst>
                  <a:ext uri="{FF2B5EF4-FFF2-40B4-BE49-F238E27FC236}">
                    <a16:creationId xmlns:a16="http://schemas.microsoft.com/office/drawing/2014/main" id="{E5649697-484F-4549-AA71-85A83763E8A5}"/>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H</a:t>
                </a:r>
              </a:p>
            </p:txBody>
          </p:sp>
        </p:grpSp>
        <p:grpSp>
          <p:nvGrpSpPr>
            <p:cNvPr id="870466" name="Group 66">
              <a:extLst>
                <a:ext uri="{FF2B5EF4-FFF2-40B4-BE49-F238E27FC236}">
                  <a16:creationId xmlns:a16="http://schemas.microsoft.com/office/drawing/2014/main" id="{A3C20E74-9BE1-4ECB-A716-FDF0482ADDCD}"/>
                </a:ext>
              </a:extLst>
            </p:cNvPr>
            <p:cNvGrpSpPr>
              <a:grpSpLocks/>
            </p:cNvGrpSpPr>
            <p:nvPr/>
          </p:nvGrpSpPr>
          <p:grpSpPr bwMode="auto">
            <a:xfrm>
              <a:off x="2562" y="1525"/>
              <a:ext cx="409" cy="340"/>
              <a:chOff x="430" y="1525"/>
              <a:chExt cx="409" cy="340"/>
            </a:xfrm>
          </p:grpSpPr>
          <p:sp>
            <p:nvSpPr>
              <p:cNvPr id="870467" name="Oval 67">
                <a:extLst>
                  <a:ext uri="{FF2B5EF4-FFF2-40B4-BE49-F238E27FC236}">
                    <a16:creationId xmlns:a16="http://schemas.microsoft.com/office/drawing/2014/main" id="{8C9CB12B-696C-4F23-8CD4-A2D01D61BA58}"/>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68" name="Text Box 68">
                <a:extLst>
                  <a:ext uri="{FF2B5EF4-FFF2-40B4-BE49-F238E27FC236}">
                    <a16:creationId xmlns:a16="http://schemas.microsoft.com/office/drawing/2014/main" id="{92065614-6387-475E-A80D-7DB9D7EE64D1}"/>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0469" name="Group 69">
              <a:extLst>
                <a:ext uri="{FF2B5EF4-FFF2-40B4-BE49-F238E27FC236}">
                  <a16:creationId xmlns:a16="http://schemas.microsoft.com/office/drawing/2014/main" id="{DE0F6533-019C-4E38-B172-30DB8D2D4BAB}"/>
                </a:ext>
              </a:extLst>
            </p:cNvPr>
            <p:cNvGrpSpPr>
              <a:grpSpLocks/>
            </p:cNvGrpSpPr>
            <p:nvPr/>
          </p:nvGrpSpPr>
          <p:grpSpPr bwMode="auto">
            <a:xfrm>
              <a:off x="3015" y="1525"/>
              <a:ext cx="409" cy="340"/>
              <a:chOff x="430" y="1525"/>
              <a:chExt cx="409" cy="340"/>
            </a:xfrm>
          </p:grpSpPr>
          <p:sp>
            <p:nvSpPr>
              <p:cNvPr id="870470" name="Oval 70">
                <a:extLst>
                  <a:ext uri="{FF2B5EF4-FFF2-40B4-BE49-F238E27FC236}">
                    <a16:creationId xmlns:a16="http://schemas.microsoft.com/office/drawing/2014/main" id="{E3E11A1C-CA24-4838-9216-3D9F4410899F}"/>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71" name="Text Box 71">
                <a:extLst>
                  <a:ext uri="{FF2B5EF4-FFF2-40B4-BE49-F238E27FC236}">
                    <a16:creationId xmlns:a16="http://schemas.microsoft.com/office/drawing/2014/main" id="{329D418E-C664-43AC-A8C6-159B695B8A16}"/>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I</a:t>
                </a:r>
              </a:p>
            </p:txBody>
          </p:sp>
        </p:grpSp>
        <p:grpSp>
          <p:nvGrpSpPr>
            <p:cNvPr id="870472" name="Group 72">
              <a:extLst>
                <a:ext uri="{FF2B5EF4-FFF2-40B4-BE49-F238E27FC236}">
                  <a16:creationId xmlns:a16="http://schemas.microsoft.com/office/drawing/2014/main" id="{EFF89E8E-846D-4298-8DC7-E21B4A9F37FE}"/>
                </a:ext>
              </a:extLst>
            </p:cNvPr>
            <p:cNvGrpSpPr>
              <a:grpSpLocks/>
            </p:cNvGrpSpPr>
            <p:nvPr/>
          </p:nvGrpSpPr>
          <p:grpSpPr bwMode="auto">
            <a:xfrm>
              <a:off x="3650" y="1525"/>
              <a:ext cx="409" cy="340"/>
              <a:chOff x="430" y="1525"/>
              <a:chExt cx="409" cy="340"/>
            </a:xfrm>
          </p:grpSpPr>
          <p:sp>
            <p:nvSpPr>
              <p:cNvPr id="870473" name="Oval 73">
                <a:extLst>
                  <a:ext uri="{FF2B5EF4-FFF2-40B4-BE49-F238E27FC236}">
                    <a16:creationId xmlns:a16="http://schemas.microsoft.com/office/drawing/2014/main" id="{61FB77B9-D3DD-4231-91A6-507D6B0E1391}"/>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74" name="Text Box 74">
                <a:extLst>
                  <a:ext uri="{FF2B5EF4-FFF2-40B4-BE49-F238E27FC236}">
                    <a16:creationId xmlns:a16="http://schemas.microsoft.com/office/drawing/2014/main" id="{E1FEF33A-D303-412A-AC94-57B819AAB0FE}"/>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0478" name="Group 78">
              <a:extLst>
                <a:ext uri="{FF2B5EF4-FFF2-40B4-BE49-F238E27FC236}">
                  <a16:creationId xmlns:a16="http://schemas.microsoft.com/office/drawing/2014/main" id="{C2828520-843E-42A6-A9CC-3AFEC98AC4A1}"/>
                </a:ext>
              </a:extLst>
            </p:cNvPr>
            <p:cNvGrpSpPr>
              <a:grpSpLocks/>
            </p:cNvGrpSpPr>
            <p:nvPr/>
          </p:nvGrpSpPr>
          <p:grpSpPr bwMode="auto">
            <a:xfrm>
              <a:off x="4172" y="1538"/>
              <a:ext cx="409" cy="327"/>
              <a:chOff x="4172" y="1538"/>
              <a:chExt cx="409" cy="327"/>
            </a:xfrm>
          </p:grpSpPr>
          <p:sp>
            <p:nvSpPr>
              <p:cNvPr id="870476" name="Oval 76">
                <a:extLst>
                  <a:ext uri="{FF2B5EF4-FFF2-40B4-BE49-F238E27FC236}">
                    <a16:creationId xmlns:a16="http://schemas.microsoft.com/office/drawing/2014/main" id="{8074C124-E381-4F7B-81AD-DF5C7AE323F0}"/>
                  </a:ext>
                </a:extLst>
              </p:cNvPr>
              <p:cNvSpPr>
                <a:spLocks noChangeArrowheads="1"/>
              </p:cNvSpPr>
              <p:nvPr/>
            </p:nvSpPr>
            <p:spPr bwMode="auto">
              <a:xfrm>
                <a:off x="4214"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77" name="Text Box 77">
                <a:extLst>
                  <a:ext uri="{FF2B5EF4-FFF2-40B4-BE49-F238E27FC236}">
                    <a16:creationId xmlns:a16="http://schemas.microsoft.com/office/drawing/2014/main" id="{C2FA0F47-6493-4692-B0B8-AD9DFC1703DC}"/>
                  </a:ext>
                </a:extLst>
              </p:cNvPr>
              <p:cNvSpPr txBox="1">
                <a:spLocks noChangeArrowheads="1"/>
              </p:cNvSpPr>
              <p:nvPr/>
            </p:nvSpPr>
            <p:spPr bwMode="auto">
              <a:xfrm>
                <a:off x="4172" y="15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U</a:t>
                </a:r>
              </a:p>
            </p:txBody>
          </p:sp>
        </p:grpSp>
        <p:grpSp>
          <p:nvGrpSpPr>
            <p:cNvPr id="870479" name="Group 79">
              <a:extLst>
                <a:ext uri="{FF2B5EF4-FFF2-40B4-BE49-F238E27FC236}">
                  <a16:creationId xmlns:a16="http://schemas.microsoft.com/office/drawing/2014/main" id="{AAA0F4D0-E5ED-4C97-8640-7CBC2D6F03B4}"/>
                </a:ext>
              </a:extLst>
            </p:cNvPr>
            <p:cNvGrpSpPr>
              <a:grpSpLocks/>
            </p:cNvGrpSpPr>
            <p:nvPr/>
          </p:nvGrpSpPr>
          <p:grpSpPr bwMode="auto">
            <a:xfrm>
              <a:off x="4740" y="1548"/>
              <a:ext cx="409" cy="327"/>
              <a:chOff x="4172" y="1538"/>
              <a:chExt cx="409" cy="327"/>
            </a:xfrm>
          </p:grpSpPr>
          <p:sp>
            <p:nvSpPr>
              <p:cNvPr id="870480" name="Oval 80">
                <a:extLst>
                  <a:ext uri="{FF2B5EF4-FFF2-40B4-BE49-F238E27FC236}">
                    <a16:creationId xmlns:a16="http://schemas.microsoft.com/office/drawing/2014/main" id="{CC32B1A9-3E6A-4044-90E0-DC4CE5BE7F29}"/>
                  </a:ext>
                </a:extLst>
              </p:cNvPr>
              <p:cNvSpPr>
                <a:spLocks noChangeArrowheads="1"/>
              </p:cNvSpPr>
              <p:nvPr/>
            </p:nvSpPr>
            <p:spPr bwMode="auto">
              <a:xfrm>
                <a:off x="4214"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0481" name="Text Box 81">
                <a:extLst>
                  <a:ext uri="{FF2B5EF4-FFF2-40B4-BE49-F238E27FC236}">
                    <a16:creationId xmlns:a16="http://schemas.microsoft.com/office/drawing/2014/main" id="{DEADC548-D28A-4B1E-B5F4-2ACF59F12AF7}"/>
                  </a:ext>
                </a:extLst>
              </p:cNvPr>
              <p:cNvSpPr txBox="1">
                <a:spLocks noChangeArrowheads="1"/>
              </p:cNvSpPr>
              <p:nvPr/>
            </p:nvSpPr>
            <p:spPr bwMode="auto">
              <a:xfrm>
                <a:off x="4172" y="15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H</a:t>
                </a:r>
              </a:p>
            </p:txBody>
          </p:sp>
        </p:grpSp>
      </p:gr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灯片编号占位符 4">
            <a:extLst>
              <a:ext uri="{FF2B5EF4-FFF2-40B4-BE49-F238E27FC236}">
                <a16:creationId xmlns:a16="http://schemas.microsoft.com/office/drawing/2014/main" id="{C6ECD266-6C99-4DEE-9904-59EA3A93D8CE}"/>
              </a:ext>
            </a:extLst>
          </p:cNvPr>
          <p:cNvSpPr>
            <a:spLocks noGrp="1"/>
          </p:cNvSpPr>
          <p:nvPr>
            <p:ph type="sldNum" sz="quarter" idx="11"/>
          </p:nvPr>
        </p:nvSpPr>
        <p:spPr/>
        <p:txBody>
          <a:bodyPr/>
          <a:lstStyle/>
          <a:p>
            <a:fld id="{A130901D-1140-47F0-8C97-C5790C80D8A7}" type="slidenum">
              <a:rPr lang="en-US" altLang="zh-CN"/>
              <a:pPr/>
              <a:t>225</a:t>
            </a:fld>
            <a:endParaRPr lang="en-US" altLang="zh-CN"/>
          </a:p>
        </p:txBody>
      </p:sp>
      <p:grpSp>
        <p:nvGrpSpPr>
          <p:cNvPr id="871592" name="Group 168">
            <a:extLst>
              <a:ext uri="{FF2B5EF4-FFF2-40B4-BE49-F238E27FC236}">
                <a16:creationId xmlns:a16="http://schemas.microsoft.com/office/drawing/2014/main" id="{50D256A8-6931-4349-81E2-A3B0FBA12896}"/>
              </a:ext>
            </a:extLst>
          </p:cNvPr>
          <p:cNvGrpSpPr>
            <a:grpSpLocks/>
          </p:cNvGrpSpPr>
          <p:nvPr/>
        </p:nvGrpSpPr>
        <p:grpSpPr bwMode="auto">
          <a:xfrm>
            <a:off x="0" y="549275"/>
            <a:ext cx="9037638" cy="5795963"/>
            <a:chOff x="0" y="346"/>
            <a:chExt cx="5693" cy="3651"/>
          </a:xfrm>
        </p:grpSpPr>
        <p:grpSp>
          <p:nvGrpSpPr>
            <p:cNvPr id="871458" name="Group 34">
              <a:extLst>
                <a:ext uri="{FF2B5EF4-FFF2-40B4-BE49-F238E27FC236}">
                  <a16:creationId xmlns:a16="http://schemas.microsoft.com/office/drawing/2014/main" id="{118A314D-1CC9-4466-8771-39718A232896}"/>
                </a:ext>
              </a:extLst>
            </p:cNvPr>
            <p:cNvGrpSpPr>
              <a:grpSpLocks/>
            </p:cNvGrpSpPr>
            <p:nvPr/>
          </p:nvGrpSpPr>
          <p:grpSpPr bwMode="auto">
            <a:xfrm>
              <a:off x="1027" y="3566"/>
              <a:ext cx="1062" cy="431"/>
              <a:chOff x="1559" y="3453"/>
              <a:chExt cx="1049" cy="431"/>
            </a:xfrm>
          </p:grpSpPr>
          <p:sp>
            <p:nvSpPr>
              <p:cNvPr id="871459" name="Oval 35">
                <a:extLst>
                  <a:ext uri="{FF2B5EF4-FFF2-40B4-BE49-F238E27FC236}">
                    <a16:creationId xmlns:a16="http://schemas.microsoft.com/office/drawing/2014/main" id="{17A9D110-54EE-4651-840C-8B0AD1A84053}"/>
                  </a:ext>
                </a:extLst>
              </p:cNvPr>
              <p:cNvSpPr>
                <a:spLocks noChangeArrowheads="1"/>
              </p:cNvSpPr>
              <p:nvPr/>
            </p:nvSpPr>
            <p:spPr bwMode="auto">
              <a:xfrm>
                <a:off x="1650" y="3453"/>
                <a:ext cx="890"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60" name="Text Box 36">
                <a:extLst>
                  <a:ext uri="{FF2B5EF4-FFF2-40B4-BE49-F238E27FC236}">
                    <a16:creationId xmlns:a16="http://schemas.microsoft.com/office/drawing/2014/main" id="{82F7567A-E793-4A36-9AE0-B35E21840326}"/>
                  </a:ext>
                </a:extLst>
              </p:cNvPr>
              <p:cNvSpPr txBox="1">
                <a:spLocks noChangeArrowheads="1"/>
              </p:cNvSpPr>
              <p:nvPr/>
            </p:nvSpPr>
            <p:spPr bwMode="auto">
              <a:xfrm>
                <a:off x="1559" y="3499"/>
                <a:ext cx="10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CHANG</a:t>
                </a:r>
              </a:p>
            </p:txBody>
          </p:sp>
        </p:grpSp>
        <p:sp>
          <p:nvSpPr>
            <p:cNvPr id="871555" name="Line 131">
              <a:extLst>
                <a:ext uri="{FF2B5EF4-FFF2-40B4-BE49-F238E27FC236}">
                  <a16:creationId xmlns:a16="http://schemas.microsoft.com/office/drawing/2014/main" id="{CB91E7C2-5A42-4FB9-8C8B-242A441DF666}"/>
                </a:ext>
              </a:extLst>
            </p:cNvPr>
            <p:cNvSpPr>
              <a:spLocks noChangeShapeType="1"/>
            </p:cNvSpPr>
            <p:nvPr/>
          </p:nvSpPr>
          <p:spPr bwMode="auto">
            <a:xfrm>
              <a:off x="2089" y="2296"/>
              <a:ext cx="0" cy="29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564" name="Line 140">
              <a:extLst>
                <a:ext uri="{FF2B5EF4-FFF2-40B4-BE49-F238E27FC236}">
                  <a16:creationId xmlns:a16="http://schemas.microsoft.com/office/drawing/2014/main" id="{79979F52-BF34-401F-B4B9-FEBB0817101A}"/>
                </a:ext>
              </a:extLst>
            </p:cNvPr>
            <p:cNvSpPr>
              <a:spLocks noChangeShapeType="1"/>
            </p:cNvSpPr>
            <p:nvPr/>
          </p:nvSpPr>
          <p:spPr bwMode="auto">
            <a:xfrm>
              <a:off x="321" y="2228"/>
              <a:ext cx="0"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565" name="Line 141">
              <a:extLst>
                <a:ext uri="{FF2B5EF4-FFF2-40B4-BE49-F238E27FC236}">
                  <a16:creationId xmlns:a16="http://schemas.microsoft.com/office/drawing/2014/main" id="{9C5FF03C-BB16-4993-8633-82551FB7CB86}"/>
                </a:ext>
              </a:extLst>
            </p:cNvPr>
            <p:cNvSpPr>
              <a:spLocks noChangeShapeType="1"/>
            </p:cNvSpPr>
            <p:nvPr/>
          </p:nvSpPr>
          <p:spPr bwMode="auto">
            <a:xfrm>
              <a:off x="872" y="2251"/>
              <a:ext cx="0" cy="36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566" name="Line 142">
              <a:extLst>
                <a:ext uri="{FF2B5EF4-FFF2-40B4-BE49-F238E27FC236}">
                  <a16:creationId xmlns:a16="http://schemas.microsoft.com/office/drawing/2014/main" id="{2AA2DFFD-B0CF-4C59-8E1F-969397A58421}"/>
                </a:ext>
              </a:extLst>
            </p:cNvPr>
            <p:cNvSpPr>
              <a:spLocks noChangeShapeType="1"/>
            </p:cNvSpPr>
            <p:nvPr/>
          </p:nvSpPr>
          <p:spPr bwMode="auto">
            <a:xfrm>
              <a:off x="1515" y="2274"/>
              <a:ext cx="0" cy="1429"/>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29" name="Line 5">
              <a:extLst>
                <a:ext uri="{FF2B5EF4-FFF2-40B4-BE49-F238E27FC236}">
                  <a16:creationId xmlns:a16="http://schemas.microsoft.com/office/drawing/2014/main" id="{53D42345-9DFB-42F6-A3E1-83EF99CDAEC8}"/>
                </a:ext>
              </a:extLst>
            </p:cNvPr>
            <p:cNvSpPr>
              <a:spLocks noChangeShapeType="1"/>
            </p:cNvSpPr>
            <p:nvPr/>
          </p:nvSpPr>
          <p:spPr bwMode="auto">
            <a:xfrm flipH="1" flipV="1">
              <a:off x="4888" y="1117"/>
              <a:ext cx="24" cy="47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0" name="Line 6">
              <a:extLst>
                <a:ext uri="{FF2B5EF4-FFF2-40B4-BE49-F238E27FC236}">
                  <a16:creationId xmlns:a16="http://schemas.microsoft.com/office/drawing/2014/main" id="{FE79C8E7-1405-40B7-A2E3-8CC1E20A5217}"/>
                </a:ext>
              </a:extLst>
            </p:cNvPr>
            <p:cNvSpPr>
              <a:spLocks noChangeShapeType="1"/>
            </p:cNvSpPr>
            <p:nvPr/>
          </p:nvSpPr>
          <p:spPr bwMode="auto">
            <a:xfrm flipH="1">
              <a:off x="643" y="1140"/>
              <a:ext cx="298" cy="38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1" name="Line 7">
              <a:extLst>
                <a:ext uri="{FF2B5EF4-FFF2-40B4-BE49-F238E27FC236}">
                  <a16:creationId xmlns:a16="http://schemas.microsoft.com/office/drawing/2014/main" id="{91896970-2465-4E12-87DD-4D119A5FFD0B}"/>
                </a:ext>
              </a:extLst>
            </p:cNvPr>
            <p:cNvSpPr>
              <a:spLocks noChangeShapeType="1"/>
            </p:cNvSpPr>
            <p:nvPr/>
          </p:nvSpPr>
          <p:spPr bwMode="auto">
            <a:xfrm>
              <a:off x="1101" y="1140"/>
              <a:ext cx="621" cy="38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2" name="Line 8">
              <a:extLst>
                <a:ext uri="{FF2B5EF4-FFF2-40B4-BE49-F238E27FC236}">
                  <a16:creationId xmlns:a16="http://schemas.microsoft.com/office/drawing/2014/main" id="{BEA53F9F-8B4B-4821-9F9D-ED405A3262E1}"/>
                </a:ext>
              </a:extLst>
            </p:cNvPr>
            <p:cNvSpPr>
              <a:spLocks noChangeShapeType="1"/>
            </p:cNvSpPr>
            <p:nvPr/>
          </p:nvSpPr>
          <p:spPr bwMode="auto">
            <a:xfrm>
              <a:off x="2640" y="1162"/>
              <a:ext cx="68"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3" name="Line 9">
              <a:extLst>
                <a:ext uri="{FF2B5EF4-FFF2-40B4-BE49-F238E27FC236}">
                  <a16:creationId xmlns:a16="http://schemas.microsoft.com/office/drawing/2014/main" id="{BF04762A-EFE1-40EE-8836-2A13DF78DA6B}"/>
                </a:ext>
              </a:extLst>
            </p:cNvPr>
            <p:cNvSpPr>
              <a:spLocks noChangeShapeType="1"/>
            </p:cNvSpPr>
            <p:nvPr/>
          </p:nvSpPr>
          <p:spPr bwMode="auto">
            <a:xfrm>
              <a:off x="2754" y="1117"/>
              <a:ext cx="391" cy="40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4" name="Line 10">
              <a:extLst>
                <a:ext uri="{FF2B5EF4-FFF2-40B4-BE49-F238E27FC236}">
                  <a16:creationId xmlns:a16="http://schemas.microsoft.com/office/drawing/2014/main" id="{B15A87AC-D5A1-4EAD-9560-B534D05078E9}"/>
                </a:ext>
              </a:extLst>
            </p:cNvPr>
            <p:cNvSpPr>
              <a:spLocks noChangeShapeType="1"/>
            </p:cNvSpPr>
            <p:nvPr/>
          </p:nvSpPr>
          <p:spPr bwMode="auto">
            <a:xfrm flipH="1">
              <a:off x="3833" y="1162"/>
              <a:ext cx="92"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5" name="Line 11">
              <a:extLst>
                <a:ext uri="{FF2B5EF4-FFF2-40B4-BE49-F238E27FC236}">
                  <a16:creationId xmlns:a16="http://schemas.microsoft.com/office/drawing/2014/main" id="{0610F35A-FFF1-462C-82B3-774832FDF050}"/>
                </a:ext>
              </a:extLst>
            </p:cNvPr>
            <p:cNvSpPr>
              <a:spLocks noChangeShapeType="1"/>
            </p:cNvSpPr>
            <p:nvPr/>
          </p:nvSpPr>
          <p:spPr bwMode="auto">
            <a:xfrm>
              <a:off x="3970" y="1140"/>
              <a:ext cx="346"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6" name="Line 12">
              <a:extLst>
                <a:ext uri="{FF2B5EF4-FFF2-40B4-BE49-F238E27FC236}">
                  <a16:creationId xmlns:a16="http://schemas.microsoft.com/office/drawing/2014/main" id="{DC0AF4B5-240C-4BE6-94BF-7610B4E5DE37}"/>
                </a:ext>
              </a:extLst>
            </p:cNvPr>
            <p:cNvSpPr>
              <a:spLocks noChangeShapeType="1"/>
            </p:cNvSpPr>
            <p:nvPr/>
          </p:nvSpPr>
          <p:spPr bwMode="auto">
            <a:xfrm flipV="1">
              <a:off x="1124" y="528"/>
              <a:ext cx="1447" cy="45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7" name="Line 13">
              <a:extLst>
                <a:ext uri="{FF2B5EF4-FFF2-40B4-BE49-F238E27FC236}">
                  <a16:creationId xmlns:a16="http://schemas.microsoft.com/office/drawing/2014/main" id="{AE7CACE2-EB5E-4752-A6D9-39C4625D506B}"/>
                </a:ext>
              </a:extLst>
            </p:cNvPr>
            <p:cNvSpPr>
              <a:spLocks noChangeShapeType="1"/>
            </p:cNvSpPr>
            <p:nvPr/>
          </p:nvSpPr>
          <p:spPr bwMode="auto">
            <a:xfrm>
              <a:off x="2594" y="551"/>
              <a:ext cx="69" cy="45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8" name="Line 14">
              <a:extLst>
                <a:ext uri="{FF2B5EF4-FFF2-40B4-BE49-F238E27FC236}">
                  <a16:creationId xmlns:a16="http://schemas.microsoft.com/office/drawing/2014/main" id="{64CD4B3D-62F7-4A83-8C3F-71FA417A0874}"/>
                </a:ext>
              </a:extLst>
            </p:cNvPr>
            <p:cNvSpPr>
              <a:spLocks noChangeShapeType="1"/>
            </p:cNvSpPr>
            <p:nvPr/>
          </p:nvSpPr>
          <p:spPr bwMode="auto">
            <a:xfrm>
              <a:off x="2616" y="573"/>
              <a:ext cx="1263" cy="38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39" name="Line 15">
              <a:extLst>
                <a:ext uri="{FF2B5EF4-FFF2-40B4-BE49-F238E27FC236}">
                  <a16:creationId xmlns:a16="http://schemas.microsoft.com/office/drawing/2014/main" id="{1C665A69-D749-4136-A5EA-9F197BE6DD16}"/>
                </a:ext>
              </a:extLst>
            </p:cNvPr>
            <p:cNvSpPr>
              <a:spLocks noChangeShapeType="1"/>
            </p:cNvSpPr>
            <p:nvPr/>
          </p:nvSpPr>
          <p:spPr bwMode="auto">
            <a:xfrm>
              <a:off x="2663" y="551"/>
              <a:ext cx="2134" cy="43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0" name="Line 16">
              <a:extLst>
                <a:ext uri="{FF2B5EF4-FFF2-40B4-BE49-F238E27FC236}">
                  <a16:creationId xmlns:a16="http://schemas.microsoft.com/office/drawing/2014/main" id="{13EB21DB-45F3-471D-9A5D-0A5CD3291C53}"/>
                </a:ext>
              </a:extLst>
            </p:cNvPr>
            <p:cNvSpPr>
              <a:spLocks noChangeShapeType="1"/>
            </p:cNvSpPr>
            <p:nvPr/>
          </p:nvSpPr>
          <p:spPr bwMode="auto">
            <a:xfrm flipH="1" flipV="1">
              <a:off x="619" y="1707"/>
              <a:ext cx="253" cy="38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1" name="Line 17">
              <a:extLst>
                <a:ext uri="{FF2B5EF4-FFF2-40B4-BE49-F238E27FC236}">
                  <a16:creationId xmlns:a16="http://schemas.microsoft.com/office/drawing/2014/main" id="{90928F74-5C8C-4545-9266-3D7A61282363}"/>
                </a:ext>
              </a:extLst>
            </p:cNvPr>
            <p:cNvSpPr>
              <a:spLocks noChangeShapeType="1"/>
            </p:cNvSpPr>
            <p:nvPr/>
          </p:nvSpPr>
          <p:spPr bwMode="auto">
            <a:xfrm flipV="1">
              <a:off x="321" y="1661"/>
              <a:ext cx="230" cy="499"/>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2" name="Line 18">
              <a:extLst>
                <a:ext uri="{FF2B5EF4-FFF2-40B4-BE49-F238E27FC236}">
                  <a16:creationId xmlns:a16="http://schemas.microsoft.com/office/drawing/2014/main" id="{7041B66E-3510-47E2-A8E3-E511B9921241}"/>
                </a:ext>
              </a:extLst>
            </p:cNvPr>
            <p:cNvSpPr>
              <a:spLocks noChangeShapeType="1"/>
            </p:cNvSpPr>
            <p:nvPr/>
          </p:nvSpPr>
          <p:spPr bwMode="auto">
            <a:xfrm flipH="1">
              <a:off x="1515" y="1729"/>
              <a:ext cx="229" cy="454"/>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3" name="Line 19">
              <a:extLst>
                <a:ext uri="{FF2B5EF4-FFF2-40B4-BE49-F238E27FC236}">
                  <a16:creationId xmlns:a16="http://schemas.microsoft.com/office/drawing/2014/main" id="{20ECA51E-1DCD-4025-9442-5978138EEF57}"/>
                </a:ext>
              </a:extLst>
            </p:cNvPr>
            <p:cNvSpPr>
              <a:spLocks noChangeShapeType="1"/>
            </p:cNvSpPr>
            <p:nvPr/>
          </p:nvSpPr>
          <p:spPr bwMode="auto">
            <a:xfrm>
              <a:off x="1813" y="1707"/>
              <a:ext cx="276" cy="431"/>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4" name="Line 20">
              <a:extLst>
                <a:ext uri="{FF2B5EF4-FFF2-40B4-BE49-F238E27FC236}">
                  <a16:creationId xmlns:a16="http://schemas.microsoft.com/office/drawing/2014/main" id="{C2813506-7746-443C-93E2-332FEBC2604E}"/>
                </a:ext>
              </a:extLst>
            </p:cNvPr>
            <p:cNvSpPr>
              <a:spLocks noChangeShapeType="1"/>
            </p:cNvSpPr>
            <p:nvPr/>
          </p:nvSpPr>
          <p:spPr bwMode="auto">
            <a:xfrm>
              <a:off x="2732" y="1571"/>
              <a:ext cx="0" cy="99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5" name="Line 21">
              <a:extLst>
                <a:ext uri="{FF2B5EF4-FFF2-40B4-BE49-F238E27FC236}">
                  <a16:creationId xmlns:a16="http://schemas.microsoft.com/office/drawing/2014/main" id="{0C4E056B-6312-4EDA-979F-0D6D5CBDF569}"/>
                </a:ext>
              </a:extLst>
            </p:cNvPr>
            <p:cNvSpPr>
              <a:spLocks noChangeShapeType="1"/>
            </p:cNvSpPr>
            <p:nvPr/>
          </p:nvSpPr>
          <p:spPr bwMode="auto">
            <a:xfrm>
              <a:off x="3190" y="1661"/>
              <a:ext cx="0" cy="522"/>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6" name="Line 22">
              <a:extLst>
                <a:ext uri="{FF2B5EF4-FFF2-40B4-BE49-F238E27FC236}">
                  <a16:creationId xmlns:a16="http://schemas.microsoft.com/office/drawing/2014/main" id="{77FD7394-BEC9-48CC-BB91-6F556B40DB09}"/>
                </a:ext>
              </a:extLst>
            </p:cNvPr>
            <p:cNvSpPr>
              <a:spLocks noChangeShapeType="1"/>
            </p:cNvSpPr>
            <p:nvPr/>
          </p:nvSpPr>
          <p:spPr bwMode="auto">
            <a:xfrm>
              <a:off x="3833" y="1707"/>
              <a:ext cx="0" cy="1429"/>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7" name="Line 23">
              <a:extLst>
                <a:ext uri="{FF2B5EF4-FFF2-40B4-BE49-F238E27FC236}">
                  <a16:creationId xmlns:a16="http://schemas.microsoft.com/office/drawing/2014/main" id="{2928A8F7-3066-456C-84B1-032A3D396FE1}"/>
                </a:ext>
              </a:extLst>
            </p:cNvPr>
            <p:cNvSpPr>
              <a:spLocks noChangeShapeType="1"/>
            </p:cNvSpPr>
            <p:nvPr/>
          </p:nvSpPr>
          <p:spPr bwMode="auto">
            <a:xfrm>
              <a:off x="4361" y="1661"/>
              <a:ext cx="0" cy="522"/>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1448" name="Line 24">
              <a:extLst>
                <a:ext uri="{FF2B5EF4-FFF2-40B4-BE49-F238E27FC236}">
                  <a16:creationId xmlns:a16="http://schemas.microsoft.com/office/drawing/2014/main" id="{0C6756F5-8225-4DFB-8021-5B275FA253F1}"/>
                </a:ext>
              </a:extLst>
            </p:cNvPr>
            <p:cNvSpPr>
              <a:spLocks noChangeShapeType="1"/>
            </p:cNvSpPr>
            <p:nvPr/>
          </p:nvSpPr>
          <p:spPr bwMode="auto">
            <a:xfrm>
              <a:off x="4935" y="1685"/>
              <a:ext cx="0" cy="1519"/>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nvGrpSpPr>
            <p:cNvPr id="871449" name="Group 25">
              <a:extLst>
                <a:ext uri="{FF2B5EF4-FFF2-40B4-BE49-F238E27FC236}">
                  <a16:creationId xmlns:a16="http://schemas.microsoft.com/office/drawing/2014/main" id="{2BF35949-2A7C-403F-B7F8-A28ABE1DCFD4}"/>
                </a:ext>
              </a:extLst>
            </p:cNvPr>
            <p:cNvGrpSpPr>
              <a:grpSpLocks/>
            </p:cNvGrpSpPr>
            <p:nvPr/>
          </p:nvGrpSpPr>
          <p:grpSpPr bwMode="auto">
            <a:xfrm>
              <a:off x="0" y="3566"/>
              <a:ext cx="533" cy="431"/>
              <a:chOff x="181" y="3453"/>
              <a:chExt cx="527" cy="431"/>
            </a:xfrm>
          </p:grpSpPr>
          <p:sp>
            <p:nvSpPr>
              <p:cNvPr id="871450" name="Oval 26">
                <a:extLst>
                  <a:ext uri="{FF2B5EF4-FFF2-40B4-BE49-F238E27FC236}">
                    <a16:creationId xmlns:a16="http://schemas.microsoft.com/office/drawing/2014/main" id="{A8154C13-DE96-4A8B-AA95-6780A04C6685}"/>
                  </a:ext>
                </a:extLst>
              </p:cNvPr>
              <p:cNvSpPr>
                <a:spLocks noChangeArrowheads="1"/>
              </p:cNvSpPr>
              <p:nvPr/>
            </p:nvSpPr>
            <p:spPr bwMode="auto">
              <a:xfrm>
                <a:off x="226" y="3453"/>
                <a:ext cx="45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51" name="Text Box 27">
                <a:extLst>
                  <a:ext uri="{FF2B5EF4-FFF2-40B4-BE49-F238E27FC236}">
                    <a16:creationId xmlns:a16="http://schemas.microsoft.com/office/drawing/2014/main" id="{09BDD9C2-CDE4-44E7-BA6D-12B789416C43}"/>
                  </a:ext>
                </a:extLst>
              </p:cNvPr>
              <p:cNvSpPr txBox="1">
                <a:spLocks noChangeArrowheads="1"/>
              </p:cNvSpPr>
              <p:nvPr/>
            </p:nvSpPr>
            <p:spPr bwMode="auto">
              <a:xfrm>
                <a:off x="181" y="3499"/>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CAI</a:t>
                </a:r>
              </a:p>
            </p:txBody>
          </p:sp>
        </p:grpSp>
        <p:grpSp>
          <p:nvGrpSpPr>
            <p:cNvPr id="871452" name="Group 28">
              <a:extLst>
                <a:ext uri="{FF2B5EF4-FFF2-40B4-BE49-F238E27FC236}">
                  <a16:creationId xmlns:a16="http://schemas.microsoft.com/office/drawing/2014/main" id="{7E75F5E9-30C0-48D9-9454-9522646F5BA2}"/>
                </a:ext>
              </a:extLst>
            </p:cNvPr>
            <p:cNvGrpSpPr>
              <a:grpSpLocks/>
            </p:cNvGrpSpPr>
            <p:nvPr/>
          </p:nvGrpSpPr>
          <p:grpSpPr bwMode="auto">
            <a:xfrm>
              <a:off x="482" y="3566"/>
              <a:ext cx="666" cy="431"/>
              <a:chOff x="657" y="3453"/>
              <a:chExt cx="658" cy="431"/>
            </a:xfrm>
          </p:grpSpPr>
          <p:sp>
            <p:nvSpPr>
              <p:cNvPr id="871453" name="Oval 29">
                <a:extLst>
                  <a:ext uri="{FF2B5EF4-FFF2-40B4-BE49-F238E27FC236}">
                    <a16:creationId xmlns:a16="http://schemas.microsoft.com/office/drawing/2014/main" id="{CCCA7D6C-451D-4743-A04C-24921D07AFE5}"/>
                  </a:ext>
                </a:extLst>
              </p:cNvPr>
              <p:cNvSpPr>
                <a:spLocks noChangeArrowheads="1"/>
              </p:cNvSpPr>
              <p:nvPr/>
            </p:nvSpPr>
            <p:spPr bwMode="auto">
              <a:xfrm>
                <a:off x="713" y="3453"/>
                <a:ext cx="53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54" name="Text Box 30">
                <a:extLst>
                  <a:ext uri="{FF2B5EF4-FFF2-40B4-BE49-F238E27FC236}">
                    <a16:creationId xmlns:a16="http://schemas.microsoft.com/office/drawing/2014/main" id="{3C16BD94-104F-4D13-A9E4-648162F0EB1E}"/>
                  </a:ext>
                </a:extLst>
              </p:cNvPr>
              <p:cNvSpPr txBox="1">
                <a:spLocks noChangeArrowheads="1"/>
              </p:cNvSpPr>
              <p:nvPr/>
            </p:nvSpPr>
            <p:spPr bwMode="auto">
              <a:xfrm>
                <a:off x="657" y="3499"/>
                <a:ext cx="6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CAO</a:t>
                </a:r>
              </a:p>
            </p:txBody>
          </p:sp>
        </p:grpSp>
        <p:grpSp>
          <p:nvGrpSpPr>
            <p:cNvPr id="871455" name="Group 31">
              <a:extLst>
                <a:ext uri="{FF2B5EF4-FFF2-40B4-BE49-F238E27FC236}">
                  <a16:creationId xmlns:a16="http://schemas.microsoft.com/office/drawing/2014/main" id="{E16CE330-FA48-4AA7-B0FB-0D6D4A3DA3A4}"/>
                </a:ext>
              </a:extLst>
            </p:cNvPr>
            <p:cNvGrpSpPr>
              <a:grpSpLocks/>
            </p:cNvGrpSpPr>
            <p:nvPr/>
          </p:nvGrpSpPr>
          <p:grpSpPr bwMode="auto">
            <a:xfrm>
              <a:off x="3145" y="3566"/>
              <a:ext cx="533" cy="431"/>
              <a:chOff x="1196" y="3453"/>
              <a:chExt cx="527" cy="431"/>
            </a:xfrm>
          </p:grpSpPr>
          <p:sp>
            <p:nvSpPr>
              <p:cNvPr id="871456" name="Oval 32">
                <a:extLst>
                  <a:ext uri="{FF2B5EF4-FFF2-40B4-BE49-F238E27FC236}">
                    <a16:creationId xmlns:a16="http://schemas.microsoft.com/office/drawing/2014/main" id="{228BEEAE-FC6E-4B27-9C9B-032A4552D287}"/>
                  </a:ext>
                </a:extLst>
              </p:cNvPr>
              <p:cNvSpPr>
                <a:spLocks noChangeArrowheads="1"/>
              </p:cNvSpPr>
              <p:nvPr/>
            </p:nvSpPr>
            <p:spPr bwMode="auto">
              <a:xfrm>
                <a:off x="1287" y="3453"/>
                <a:ext cx="32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57" name="Text Box 33">
                <a:extLst>
                  <a:ext uri="{FF2B5EF4-FFF2-40B4-BE49-F238E27FC236}">
                    <a16:creationId xmlns:a16="http://schemas.microsoft.com/office/drawing/2014/main" id="{127FC5EA-5B20-4A09-9EAF-4FBFDA95F7EC}"/>
                  </a:ext>
                </a:extLst>
              </p:cNvPr>
              <p:cNvSpPr txBox="1">
                <a:spLocks noChangeArrowheads="1"/>
              </p:cNvSpPr>
              <p:nvPr/>
            </p:nvSpPr>
            <p:spPr bwMode="auto">
              <a:xfrm>
                <a:off x="1196" y="3499"/>
                <a:ext cx="5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LI</a:t>
                </a:r>
              </a:p>
            </p:txBody>
          </p:sp>
        </p:grpSp>
        <p:grpSp>
          <p:nvGrpSpPr>
            <p:cNvPr id="871461" name="Group 37">
              <a:extLst>
                <a:ext uri="{FF2B5EF4-FFF2-40B4-BE49-F238E27FC236}">
                  <a16:creationId xmlns:a16="http://schemas.microsoft.com/office/drawing/2014/main" id="{F3A139D7-A7BB-487B-A5F8-CFB4B4623B16}"/>
                </a:ext>
              </a:extLst>
            </p:cNvPr>
            <p:cNvGrpSpPr>
              <a:grpSpLocks/>
            </p:cNvGrpSpPr>
            <p:nvPr/>
          </p:nvGrpSpPr>
          <p:grpSpPr bwMode="auto">
            <a:xfrm>
              <a:off x="1992" y="3566"/>
              <a:ext cx="671" cy="431"/>
              <a:chOff x="2512" y="3453"/>
              <a:chExt cx="663" cy="431"/>
            </a:xfrm>
          </p:grpSpPr>
          <p:sp>
            <p:nvSpPr>
              <p:cNvPr id="871462" name="Oval 38">
                <a:extLst>
                  <a:ext uri="{FF2B5EF4-FFF2-40B4-BE49-F238E27FC236}">
                    <a16:creationId xmlns:a16="http://schemas.microsoft.com/office/drawing/2014/main" id="{695D5F7F-B9B3-45FD-BFC5-0ED625F7AD0F}"/>
                  </a:ext>
                </a:extLst>
              </p:cNvPr>
              <p:cNvSpPr>
                <a:spLocks noChangeArrowheads="1"/>
              </p:cNvSpPr>
              <p:nvPr/>
            </p:nvSpPr>
            <p:spPr bwMode="auto">
              <a:xfrm>
                <a:off x="258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63" name="Text Box 39">
                <a:extLst>
                  <a:ext uri="{FF2B5EF4-FFF2-40B4-BE49-F238E27FC236}">
                    <a16:creationId xmlns:a16="http://schemas.microsoft.com/office/drawing/2014/main" id="{450A6D5A-F5DC-494C-A32A-052E7EAD516D}"/>
                  </a:ext>
                </a:extLst>
              </p:cNvPr>
              <p:cNvSpPr txBox="1">
                <a:spLocks noChangeArrowheads="1"/>
              </p:cNvSpPr>
              <p:nvPr/>
            </p:nvSpPr>
            <p:spPr bwMode="auto">
              <a:xfrm>
                <a:off x="2512" y="3499"/>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CHU</a:t>
                </a:r>
              </a:p>
            </p:txBody>
          </p:sp>
        </p:grpSp>
        <p:grpSp>
          <p:nvGrpSpPr>
            <p:cNvPr id="871464" name="Group 40">
              <a:extLst>
                <a:ext uri="{FF2B5EF4-FFF2-40B4-BE49-F238E27FC236}">
                  <a16:creationId xmlns:a16="http://schemas.microsoft.com/office/drawing/2014/main" id="{9040A9E9-2BA4-4EC2-94B0-459FC8740FC6}"/>
                </a:ext>
              </a:extLst>
            </p:cNvPr>
            <p:cNvGrpSpPr>
              <a:grpSpLocks/>
            </p:cNvGrpSpPr>
            <p:nvPr/>
          </p:nvGrpSpPr>
          <p:grpSpPr bwMode="auto">
            <a:xfrm>
              <a:off x="2594" y="3566"/>
              <a:ext cx="671" cy="431"/>
              <a:chOff x="3124" y="3453"/>
              <a:chExt cx="663" cy="431"/>
            </a:xfrm>
          </p:grpSpPr>
          <p:sp>
            <p:nvSpPr>
              <p:cNvPr id="871465" name="Oval 41">
                <a:extLst>
                  <a:ext uri="{FF2B5EF4-FFF2-40B4-BE49-F238E27FC236}">
                    <a16:creationId xmlns:a16="http://schemas.microsoft.com/office/drawing/2014/main" id="{0B15C338-C103-4C66-8D6C-D2B2FF91C923}"/>
                  </a:ext>
                </a:extLst>
              </p:cNvPr>
              <p:cNvSpPr>
                <a:spLocks noChangeArrowheads="1"/>
              </p:cNvSpPr>
              <p:nvPr/>
            </p:nvSpPr>
            <p:spPr bwMode="auto">
              <a:xfrm>
                <a:off x="317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66" name="Text Box 42">
                <a:extLst>
                  <a:ext uri="{FF2B5EF4-FFF2-40B4-BE49-F238E27FC236}">
                    <a16:creationId xmlns:a16="http://schemas.microsoft.com/office/drawing/2014/main" id="{C618FB16-FB95-42F7-BB4E-C36D5D6B5F1D}"/>
                  </a:ext>
                </a:extLst>
              </p:cNvPr>
              <p:cNvSpPr txBox="1">
                <a:spLocks noChangeArrowheads="1"/>
              </p:cNvSpPr>
              <p:nvPr/>
            </p:nvSpPr>
            <p:spPr bwMode="auto">
              <a:xfrm>
                <a:off x="3124" y="3499"/>
                <a:ext cx="6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LAN</a:t>
                </a:r>
              </a:p>
            </p:txBody>
          </p:sp>
        </p:grpSp>
        <p:grpSp>
          <p:nvGrpSpPr>
            <p:cNvPr id="871467" name="Group 43">
              <a:extLst>
                <a:ext uri="{FF2B5EF4-FFF2-40B4-BE49-F238E27FC236}">
                  <a16:creationId xmlns:a16="http://schemas.microsoft.com/office/drawing/2014/main" id="{2F1B582A-E92B-438E-A928-06C6D1B90690}"/>
                </a:ext>
              </a:extLst>
            </p:cNvPr>
            <p:cNvGrpSpPr>
              <a:grpSpLocks/>
            </p:cNvGrpSpPr>
            <p:nvPr/>
          </p:nvGrpSpPr>
          <p:grpSpPr bwMode="auto">
            <a:xfrm>
              <a:off x="4338" y="3566"/>
              <a:ext cx="620" cy="431"/>
              <a:chOff x="3674" y="3453"/>
              <a:chExt cx="613" cy="431"/>
            </a:xfrm>
          </p:grpSpPr>
          <p:sp>
            <p:nvSpPr>
              <p:cNvPr id="871468" name="Oval 44">
                <a:extLst>
                  <a:ext uri="{FF2B5EF4-FFF2-40B4-BE49-F238E27FC236}">
                    <a16:creationId xmlns:a16="http://schemas.microsoft.com/office/drawing/2014/main" id="{A306462C-4C67-4B88-9278-BEDEEE0967D9}"/>
                  </a:ext>
                </a:extLst>
              </p:cNvPr>
              <p:cNvSpPr>
                <a:spLocks noChangeArrowheads="1"/>
              </p:cNvSpPr>
              <p:nvPr/>
            </p:nvSpPr>
            <p:spPr bwMode="auto">
              <a:xfrm>
                <a:off x="3747" y="3453"/>
                <a:ext cx="448"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69" name="Text Box 45">
                <a:extLst>
                  <a:ext uri="{FF2B5EF4-FFF2-40B4-BE49-F238E27FC236}">
                    <a16:creationId xmlns:a16="http://schemas.microsoft.com/office/drawing/2014/main" id="{F283E031-6919-47BD-A664-ED1A2BE844D9}"/>
                  </a:ext>
                </a:extLst>
              </p:cNvPr>
              <p:cNvSpPr txBox="1">
                <a:spLocks noChangeArrowheads="1"/>
              </p:cNvSpPr>
              <p:nvPr/>
            </p:nvSpPr>
            <p:spPr bwMode="auto">
              <a:xfrm>
                <a:off x="3674" y="3498"/>
                <a:ext cx="6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WU</a:t>
                </a:r>
              </a:p>
            </p:txBody>
          </p:sp>
        </p:grpSp>
        <p:grpSp>
          <p:nvGrpSpPr>
            <p:cNvPr id="871470" name="Group 46">
              <a:extLst>
                <a:ext uri="{FF2B5EF4-FFF2-40B4-BE49-F238E27FC236}">
                  <a16:creationId xmlns:a16="http://schemas.microsoft.com/office/drawing/2014/main" id="{5261BA40-3E32-4901-B96A-C83450BCADE8}"/>
                </a:ext>
              </a:extLst>
            </p:cNvPr>
            <p:cNvGrpSpPr>
              <a:grpSpLocks/>
            </p:cNvGrpSpPr>
            <p:nvPr/>
          </p:nvGrpSpPr>
          <p:grpSpPr bwMode="auto">
            <a:xfrm>
              <a:off x="3534" y="3566"/>
              <a:ext cx="941" cy="431"/>
              <a:chOff x="4150" y="3453"/>
              <a:chExt cx="930" cy="431"/>
            </a:xfrm>
          </p:grpSpPr>
          <p:sp>
            <p:nvSpPr>
              <p:cNvPr id="871471" name="Oval 47">
                <a:extLst>
                  <a:ext uri="{FF2B5EF4-FFF2-40B4-BE49-F238E27FC236}">
                    <a16:creationId xmlns:a16="http://schemas.microsoft.com/office/drawing/2014/main" id="{6A1FBD5C-D5E4-44A8-9708-9657F4A4F22B}"/>
                  </a:ext>
                </a:extLst>
              </p:cNvPr>
              <p:cNvSpPr>
                <a:spLocks noChangeArrowheads="1"/>
              </p:cNvSpPr>
              <p:nvPr/>
            </p:nvSpPr>
            <p:spPr bwMode="auto">
              <a:xfrm>
                <a:off x="4223" y="3453"/>
                <a:ext cx="766"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72" name="Text Box 48">
                <a:extLst>
                  <a:ext uri="{FF2B5EF4-FFF2-40B4-BE49-F238E27FC236}">
                    <a16:creationId xmlns:a16="http://schemas.microsoft.com/office/drawing/2014/main" id="{EE39F95E-CCC9-4CC4-BCAB-5113518A786F}"/>
                  </a:ext>
                </a:extLst>
              </p:cNvPr>
              <p:cNvSpPr txBox="1">
                <a:spLocks noChangeArrowheads="1"/>
              </p:cNvSpPr>
              <p:nvPr/>
            </p:nvSpPr>
            <p:spPr bwMode="auto">
              <a:xfrm>
                <a:off x="4150" y="3498"/>
                <a:ext cx="9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WANG</a:t>
                </a:r>
              </a:p>
            </p:txBody>
          </p:sp>
        </p:grpSp>
        <p:grpSp>
          <p:nvGrpSpPr>
            <p:cNvPr id="871473" name="Group 49">
              <a:extLst>
                <a:ext uri="{FF2B5EF4-FFF2-40B4-BE49-F238E27FC236}">
                  <a16:creationId xmlns:a16="http://schemas.microsoft.com/office/drawing/2014/main" id="{D6BC9F8B-0963-46F6-85BD-3D73D9A07513}"/>
                </a:ext>
              </a:extLst>
            </p:cNvPr>
            <p:cNvGrpSpPr>
              <a:grpSpLocks/>
            </p:cNvGrpSpPr>
            <p:nvPr/>
          </p:nvGrpSpPr>
          <p:grpSpPr bwMode="auto">
            <a:xfrm>
              <a:off x="4867" y="3566"/>
              <a:ext cx="826" cy="431"/>
              <a:chOff x="4990" y="3453"/>
              <a:chExt cx="816" cy="431"/>
            </a:xfrm>
          </p:grpSpPr>
          <p:sp>
            <p:nvSpPr>
              <p:cNvPr id="871474" name="Oval 50">
                <a:extLst>
                  <a:ext uri="{FF2B5EF4-FFF2-40B4-BE49-F238E27FC236}">
                    <a16:creationId xmlns:a16="http://schemas.microsoft.com/office/drawing/2014/main" id="{58E44B45-2847-46CE-B03E-4BCBB323FB04}"/>
                  </a:ext>
                </a:extLst>
              </p:cNvPr>
              <p:cNvSpPr>
                <a:spLocks noChangeArrowheads="1"/>
              </p:cNvSpPr>
              <p:nvPr/>
            </p:nvSpPr>
            <p:spPr bwMode="auto">
              <a:xfrm>
                <a:off x="5017" y="3453"/>
                <a:ext cx="74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75" name="Text Box 51">
                <a:extLst>
                  <a:ext uri="{FF2B5EF4-FFF2-40B4-BE49-F238E27FC236}">
                    <a16:creationId xmlns:a16="http://schemas.microsoft.com/office/drawing/2014/main" id="{5BAC4C85-C1FE-4961-9A25-B608CEE96DD0}"/>
                  </a:ext>
                </a:extLst>
              </p:cNvPr>
              <p:cNvSpPr txBox="1">
                <a:spLocks noChangeArrowheads="1"/>
              </p:cNvSpPr>
              <p:nvPr/>
            </p:nvSpPr>
            <p:spPr bwMode="auto">
              <a:xfrm>
                <a:off x="4990" y="349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ZHAO</a:t>
                </a:r>
              </a:p>
            </p:txBody>
          </p:sp>
        </p:grpSp>
        <p:sp>
          <p:nvSpPr>
            <p:cNvPr id="871476" name="Oval 52">
              <a:extLst>
                <a:ext uri="{FF2B5EF4-FFF2-40B4-BE49-F238E27FC236}">
                  <a16:creationId xmlns:a16="http://schemas.microsoft.com/office/drawing/2014/main" id="{307A9043-297B-4B90-89AA-1D2D9F04E3C9}"/>
                </a:ext>
              </a:extLst>
            </p:cNvPr>
            <p:cNvSpPr>
              <a:spLocks noChangeArrowheads="1"/>
            </p:cNvSpPr>
            <p:nvPr/>
          </p:nvSpPr>
          <p:spPr bwMode="auto">
            <a:xfrm>
              <a:off x="2456" y="346"/>
              <a:ext cx="276" cy="272"/>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nvGrpSpPr>
            <p:cNvPr id="871477" name="Group 53">
              <a:extLst>
                <a:ext uri="{FF2B5EF4-FFF2-40B4-BE49-F238E27FC236}">
                  <a16:creationId xmlns:a16="http://schemas.microsoft.com/office/drawing/2014/main" id="{6B6533FA-000B-4684-921C-3CE5C530D2FB}"/>
                </a:ext>
              </a:extLst>
            </p:cNvPr>
            <p:cNvGrpSpPr>
              <a:grpSpLocks/>
            </p:cNvGrpSpPr>
            <p:nvPr/>
          </p:nvGrpSpPr>
          <p:grpSpPr bwMode="auto">
            <a:xfrm>
              <a:off x="803" y="868"/>
              <a:ext cx="414" cy="327"/>
              <a:chOff x="1246" y="1561"/>
              <a:chExt cx="409" cy="327"/>
            </a:xfrm>
          </p:grpSpPr>
          <p:sp>
            <p:nvSpPr>
              <p:cNvPr id="871478" name="Oval 54">
                <a:extLst>
                  <a:ext uri="{FF2B5EF4-FFF2-40B4-BE49-F238E27FC236}">
                    <a16:creationId xmlns:a16="http://schemas.microsoft.com/office/drawing/2014/main" id="{B149D596-8432-4CBD-8189-A94A2BFBEBF3}"/>
                  </a:ext>
                </a:extLst>
              </p:cNvPr>
              <p:cNvSpPr>
                <a:spLocks noChangeArrowheads="1"/>
              </p:cNvSpPr>
              <p:nvPr/>
            </p:nvSpPr>
            <p:spPr bwMode="auto">
              <a:xfrm>
                <a:off x="1310" y="1570"/>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79" name="Text Box 55">
                <a:extLst>
                  <a:ext uri="{FF2B5EF4-FFF2-40B4-BE49-F238E27FC236}">
                    <a16:creationId xmlns:a16="http://schemas.microsoft.com/office/drawing/2014/main" id="{041EB915-7AED-4CD3-BB6D-92E1D031554B}"/>
                  </a:ext>
                </a:extLst>
              </p:cNvPr>
              <p:cNvSpPr txBox="1">
                <a:spLocks noChangeArrowheads="1"/>
              </p:cNvSpPr>
              <p:nvPr/>
            </p:nvSpPr>
            <p:spPr bwMode="auto">
              <a:xfrm>
                <a:off x="1246" y="1561"/>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t>
                </a:r>
              </a:p>
            </p:txBody>
          </p:sp>
        </p:grpSp>
        <p:grpSp>
          <p:nvGrpSpPr>
            <p:cNvPr id="871480" name="Group 56">
              <a:extLst>
                <a:ext uri="{FF2B5EF4-FFF2-40B4-BE49-F238E27FC236}">
                  <a16:creationId xmlns:a16="http://schemas.microsoft.com/office/drawing/2014/main" id="{28AFF86B-7BDF-4B36-9BD2-A34738584B72}"/>
                </a:ext>
              </a:extLst>
            </p:cNvPr>
            <p:cNvGrpSpPr>
              <a:grpSpLocks/>
            </p:cNvGrpSpPr>
            <p:nvPr/>
          </p:nvGrpSpPr>
          <p:grpSpPr bwMode="auto">
            <a:xfrm>
              <a:off x="2455" y="868"/>
              <a:ext cx="414" cy="327"/>
              <a:chOff x="2040" y="1638"/>
              <a:chExt cx="409" cy="327"/>
            </a:xfrm>
          </p:grpSpPr>
          <p:sp>
            <p:nvSpPr>
              <p:cNvPr id="871481" name="Oval 57">
                <a:extLst>
                  <a:ext uri="{FF2B5EF4-FFF2-40B4-BE49-F238E27FC236}">
                    <a16:creationId xmlns:a16="http://schemas.microsoft.com/office/drawing/2014/main" id="{CD0D4659-84DD-40F5-A91B-6D79A2A1ABC5}"/>
                  </a:ext>
                </a:extLst>
              </p:cNvPr>
              <p:cNvSpPr>
                <a:spLocks noChangeArrowheads="1"/>
              </p:cNvSpPr>
              <p:nvPr/>
            </p:nvSpPr>
            <p:spPr bwMode="auto">
              <a:xfrm>
                <a:off x="2082"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82" name="Text Box 58">
                <a:extLst>
                  <a:ext uri="{FF2B5EF4-FFF2-40B4-BE49-F238E27FC236}">
                    <a16:creationId xmlns:a16="http://schemas.microsoft.com/office/drawing/2014/main" id="{10A176E1-6ACF-4705-B6AE-F79BCA538D3E}"/>
                  </a:ext>
                </a:extLst>
              </p:cNvPr>
              <p:cNvSpPr txBox="1">
                <a:spLocks noChangeArrowheads="1"/>
              </p:cNvSpPr>
              <p:nvPr/>
            </p:nvSpPr>
            <p:spPr bwMode="auto">
              <a:xfrm>
                <a:off x="2040"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a:t>
                </a:r>
              </a:p>
            </p:txBody>
          </p:sp>
        </p:grpSp>
        <p:grpSp>
          <p:nvGrpSpPr>
            <p:cNvPr id="871483" name="Group 59">
              <a:extLst>
                <a:ext uri="{FF2B5EF4-FFF2-40B4-BE49-F238E27FC236}">
                  <a16:creationId xmlns:a16="http://schemas.microsoft.com/office/drawing/2014/main" id="{6ADCC1A7-8395-49BE-A76A-2082432CE255}"/>
                </a:ext>
              </a:extLst>
            </p:cNvPr>
            <p:cNvGrpSpPr>
              <a:grpSpLocks/>
            </p:cNvGrpSpPr>
            <p:nvPr/>
          </p:nvGrpSpPr>
          <p:grpSpPr bwMode="auto">
            <a:xfrm>
              <a:off x="3717" y="868"/>
              <a:ext cx="414" cy="327"/>
              <a:chOff x="3106" y="1638"/>
              <a:chExt cx="409" cy="327"/>
            </a:xfrm>
          </p:grpSpPr>
          <p:sp>
            <p:nvSpPr>
              <p:cNvPr id="871484" name="Oval 60">
                <a:extLst>
                  <a:ext uri="{FF2B5EF4-FFF2-40B4-BE49-F238E27FC236}">
                    <a16:creationId xmlns:a16="http://schemas.microsoft.com/office/drawing/2014/main" id="{BAF31365-E7F2-4DD1-94C2-94A13F94CE8D}"/>
                  </a:ext>
                </a:extLst>
              </p:cNvPr>
              <p:cNvSpPr>
                <a:spLocks noChangeArrowheads="1"/>
              </p:cNvSpPr>
              <p:nvPr/>
            </p:nvSpPr>
            <p:spPr bwMode="auto">
              <a:xfrm>
                <a:off x="3148"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85" name="Text Box 61">
                <a:extLst>
                  <a:ext uri="{FF2B5EF4-FFF2-40B4-BE49-F238E27FC236}">
                    <a16:creationId xmlns:a16="http://schemas.microsoft.com/office/drawing/2014/main" id="{165ABA5A-793B-4053-8F55-C640476148C3}"/>
                  </a:ext>
                </a:extLst>
              </p:cNvPr>
              <p:cNvSpPr txBox="1">
                <a:spLocks noChangeArrowheads="1"/>
              </p:cNvSpPr>
              <p:nvPr/>
            </p:nvSpPr>
            <p:spPr bwMode="auto">
              <a:xfrm>
                <a:off x="3106"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a:t>
                </a:r>
              </a:p>
            </p:txBody>
          </p:sp>
        </p:grpSp>
        <p:grpSp>
          <p:nvGrpSpPr>
            <p:cNvPr id="871486" name="Group 62">
              <a:extLst>
                <a:ext uri="{FF2B5EF4-FFF2-40B4-BE49-F238E27FC236}">
                  <a16:creationId xmlns:a16="http://schemas.microsoft.com/office/drawing/2014/main" id="{3179EC42-5E46-4948-A723-2FFC0086B361}"/>
                </a:ext>
              </a:extLst>
            </p:cNvPr>
            <p:cNvGrpSpPr>
              <a:grpSpLocks/>
            </p:cNvGrpSpPr>
            <p:nvPr/>
          </p:nvGrpSpPr>
          <p:grpSpPr bwMode="auto">
            <a:xfrm>
              <a:off x="4682" y="868"/>
              <a:ext cx="414" cy="327"/>
              <a:chOff x="4263" y="1638"/>
              <a:chExt cx="409" cy="327"/>
            </a:xfrm>
          </p:grpSpPr>
          <p:sp>
            <p:nvSpPr>
              <p:cNvPr id="871487" name="Oval 63">
                <a:extLst>
                  <a:ext uri="{FF2B5EF4-FFF2-40B4-BE49-F238E27FC236}">
                    <a16:creationId xmlns:a16="http://schemas.microsoft.com/office/drawing/2014/main" id="{5AC3987F-0BE8-4886-8109-6661AE230FE0}"/>
                  </a:ext>
                </a:extLst>
              </p:cNvPr>
              <p:cNvSpPr>
                <a:spLocks noChangeArrowheads="1"/>
              </p:cNvSpPr>
              <p:nvPr/>
            </p:nvSpPr>
            <p:spPr bwMode="auto">
              <a:xfrm>
                <a:off x="4305"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88" name="Text Box 64">
                <a:extLst>
                  <a:ext uri="{FF2B5EF4-FFF2-40B4-BE49-F238E27FC236}">
                    <a16:creationId xmlns:a16="http://schemas.microsoft.com/office/drawing/2014/main" id="{94BA7F35-2003-4E5C-8115-33F1AC0F45D2}"/>
                  </a:ext>
                </a:extLst>
              </p:cNvPr>
              <p:cNvSpPr txBox="1">
                <a:spLocks noChangeArrowheads="1"/>
              </p:cNvSpPr>
              <p:nvPr/>
            </p:nvSpPr>
            <p:spPr bwMode="auto">
              <a:xfrm>
                <a:off x="4263"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Z</a:t>
                </a:r>
              </a:p>
            </p:txBody>
          </p:sp>
        </p:grpSp>
        <p:grpSp>
          <p:nvGrpSpPr>
            <p:cNvPr id="871489" name="Group 65">
              <a:extLst>
                <a:ext uri="{FF2B5EF4-FFF2-40B4-BE49-F238E27FC236}">
                  <a16:creationId xmlns:a16="http://schemas.microsoft.com/office/drawing/2014/main" id="{5A1502BD-C3D3-42CC-A95C-BC6660880921}"/>
                </a:ext>
              </a:extLst>
            </p:cNvPr>
            <p:cNvGrpSpPr>
              <a:grpSpLocks/>
            </p:cNvGrpSpPr>
            <p:nvPr/>
          </p:nvGrpSpPr>
          <p:grpSpPr bwMode="auto">
            <a:xfrm>
              <a:off x="366" y="1435"/>
              <a:ext cx="414" cy="340"/>
              <a:chOff x="430" y="1525"/>
              <a:chExt cx="409" cy="340"/>
            </a:xfrm>
          </p:grpSpPr>
          <p:sp>
            <p:nvSpPr>
              <p:cNvPr id="871490" name="Oval 66">
                <a:extLst>
                  <a:ext uri="{FF2B5EF4-FFF2-40B4-BE49-F238E27FC236}">
                    <a16:creationId xmlns:a16="http://schemas.microsoft.com/office/drawing/2014/main" id="{F8B07742-E9DA-4156-A242-AF332D397A33}"/>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91" name="Text Box 67">
                <a:extLst>
                  <a:ext uri="{FF2B5EF4-FFF2-40B4-BE49-F238E27FC236}">
                    <a16:creationId xmlns:a16="http://schemas.microsoft.com/office/drawing/2014/main" id="{31292254-EFD0-4B05-861F-E0F3C5FEBD68}"/>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1492" name="Group 68">
              <a:extLst>
                <a:ext uri="{FF2B5EF4-FFF2-40B4-BE49-F238E27FC236}">
                  <a16:creationId xmlns:a16="http://schemas.microsoft.com/office/drawing/2014/main" id="{2E388279-14A2-4690-B785-95F899DF9D95}"/>
                </a:ext>
              </a:extLst>
            </p:cNvPr>
            <p:cNvGrpSpPr>
              <a:grpSpLocks/>
            </p:cNvGrpSpPr>
            <p:nvPr/>
          </p:nvGrpSpPr>
          <p:grpSpPr bwMode="auto">
            <a:xfrm>
              <a:off x="1583" y="1435"/>
              <a:ext cx="414" cy="340"/>
              <a:chOff x="430" y="1525"/>
              <a:chExt cx="409" cy="340"/>
            </a:xfrm>
          </p:grpSpPr>
          <p:sp>
            <p:nvSpPr>
              <p:cNvPr id="871493" name="Oval 69">
                <a:extLst>
                  <a:ext uri="{FF2B5EF4-FFF2-40B4-BE49-F238E27FC236}">
                    <a16:creationId xmlns:a16="http://schemas.microsoft.com/office/drawing/2014/main" id="{002C3F81-1D8F-41D9-B702-646C87F4BC67}"/>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94" name="Text Box 70">
                <a:extLst>
                  <a:ext uri="{FF2B5EF4-FFF2-40B4-BE49-F238E27FC236}">
                    <a16:creationId xmlns:a16="http://schemas.microsoft.com/office/drawing/2014/main" id="{9B8D7E50-659D-4F73-90A2-A597B2DE9B44}"/>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H</a:t>
                </a:r>
              </a:p>
            </p:txBody>
          </p:sp>
        </p:grpSp>
        <p:grpSp>
          <p:nvGrpSpPr>
            <p:cNvPr id="871495" name="Group 71">
              <a:extLst>
                <a:ext uri="{FF2B5EF4-FFF2-40B4-BE49-F238E27FC236}">
                  <a16:creationId xmlns:a16="http://schemas.microsoft.com/office/drawing/2014/main" id="{944476A6-1A9F-4372-B5C6-E88ACCBB6395}"/>
                </a:ext>
              </a:extLst>
            </p:cNvPr>
            <p:cNvGrpSpPr>
              <a:grpSpLocks/>
            </p:cNvGrpSpPr>
            <p:nvPr/>
          </p:nvGrpSpPr>
          <p:grpSpPr bwMode="auto">
            <a:xfrm>
              <a:off x="2524" y="1435"/>
              <a:ext cx="414" cy="340"/>
              <a:chOff x="430" y="1525"/>
              <a:chExt cx="409" cy="340"/>
            </a:xfrm>
          </p:grpSpPr>
          <p:sp>
            <p:nvSpPr>
              <p:cNvPr id="871496" name="Oval 72">
                <a:extLst>
                  <a:ext uri="{FF2B5EF4-FFF2-40B4-BE49-F238E27FC236}">
                    <a16:creationId xmlns:a16="http://schemas.microsoft.com/office/drawing/2014/main" id="{BA16E7FD-9BA4-4AF6-9949-7E667C2608A6}"/>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497" name="Text Box 73">
                <a:extLst>
                  <a:ext uri="{FF2B5EF4-FFF2-40B4-BE49-F238E27FC236}">
                    <a16:creationId xmlns:a16="http://schemas.microsoft.com/office/drawing/2014/main" id="{B915449F-F556-4D25-8CF7-4FB2524DC360}"/>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1498" name="Group 74">
              <a:extLst>
                <a:ext uri="{FF2B5EF4-FFF2-40B4-BE49-F238E27FC236}">
                  <a16:creationId xmlns:a16="http://schemas.microsoft.com/office/drawing/2014/main" id="{28698E9B-5DE6-462C-84BE-B7BD42BA1A85}"/>
                </a:ext>
              </a:extLst>
            </p:cNvPr>
            <p:cNvGrpSpPr>
              <a:grpSpLocks/>
            </p:cNvGrpSpPr>
            <p:nvPr/>
          </p:nvGrpSpPr>
          <p:grpSpPr bwMode="auto">
            <a:xfrm>
              <a:off x="2983" y="1435"/>
              <a:ext cx="414" cy="340"/>
              <a:chOff x="430" y="1525"/>
              <a:chExt cx="409" cy="340"/>
            </a:xfrm>
          </p:grpSpPr>
          <p:sp>
            <p:nvSpPr>
              <p:cNvPr id="871499" name="Oval 75">
                <a:extLst>
                  <a:ext uri="{FF2B5EF4-FFF2-40B4-BE49-F238E27FC236}">
                    <a16:creationId xmlns:a16="http://schemas.microsoft.com/office/drawing/2014/main" id="{8BC54D4E-CA97-4F58-BFCC-770EA5CE45C1}"/>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00" name="Text Box 76">
                <a:extLst>
                  <a:ext uri="{FF2B5EF4-FFF2-40B4-BE49-F238E27FC236}">
                    <a16:creationId xmlns:a16="http://schemas.microsoft.com/office/drawing/2014/main" id="{45A10CCB-EDBD-4D53-AFE1-A2410DD92DD6}"/>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I</a:t>
                </a:r>
              </a:p>
            </p:txBody>
          </p:sp>
        </p:grpSp>
        <p:grpSp>
          <p:nvGrpSpPr>
            <p:cNvPr id="871501" name="Group 77">
              <a:extLst>
                <a:ext uri="{FF2B5EF4-FFF2-40B4-BE49-F238E27FC236}">
                  <a16:creationId xmlns:a16="http://schemas.microsoft.com/office/drawing/2014/main" id="{C62BDADC-813A-4684-B1BF-818E443F92E5}"/>
                </a:ext>
              </a:extLst>
            </p:cNvPr>
            <p:cNvGrpSpPr>
              <a:grpSpLocks/>
            </p:cNvGrpSpPr>
            <p:nvPr/>
          </p:nvGrpSpPr>
          <p:grpSpPr bwMode="auto">
            <a:xfrm>
              <a:off x="3625" y="1435"/>
              <a:ext cx="414" cy="340"/>
              <a:chOff x="430" y="1525"/>
              <a:chExt cx="409" cy="340"/>
            </a:xfrm>
          </p:grpSpPr>
          <p:sp>
            <p:nvSpPr>
              <p:cNvPr id="871502" name="Oval 78">
                <a:extLst>
                  <a:ext uri="{FF2B5EF4-FFF2-40B4-BE49-F238E27FC236}">
                    <a16:creationId xmlns:a16="http://schemas.microsoft.com/office/drawing/2014/main" id="{4022D6BE-2E80-46EC-A02D-036D8E061C1B}"/>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03" name="Text Box 79">
                <a:extLst>
                  <a:ext uri="{FF2B5EF4-FFF2-40B4-BE49-F238E27FC236}">
                    <a16:creationId xmlns:a16="http://schemas.microsoft.com/office/drawing/2014/main" id="{2E1482DE-AD1F-4123-9454-8EBC6B55FE68}"/>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1504" name="Group 80">
              <a:extLst>
                <a:ext uri="{FF2B5EF4-FFF2-40B4-BE49-F238E27FC236}">
                  <a16:creationId xmlns:a16="http://schemas.microsoft.com/office/drawing/2014/main" id="{8DEEAD55-ACA7-4B06-8690-DF5BE617DC64}"/>
                </a:ext>
              </a:extLst>
            </p:cNvPr>
            <p:cNvGrpSpPr>
              <a:grpSpLocks/>
            </p:cNvGrpSpPr>
            <p:nvPr/>
          </p:nvGrpSpPr>
          <p:grpSpPr bwMode="auto">
            <a:xfrm>
              <a:off x="4154" y="1448"/>
              <a:ext cx="414" cy="327"/>
              <a:chOff x="4172" y="1538"/>
              <a:chExt cx="409" cy="327"/>
            </a:xfrm>
          </p:grpSpPr>
          <p:sp>
            <p:nvSpPr>
              <p:cNvPr id="871505" name="Oval 81">
                <a:extLst>
                  <a:ext uri="{FF2B5EF4-FFF2-40B4-BE49-F238E27FC236}">
                    <a16:creationId xmlns:a16="http://schemas.microsoft.com/office/drawing/2014/main" id="{8BEF85C5-9BF8-4D33-88D9-C85394A975AC}"/>
                  </a:ext>
                </a:extLst>
              </p:cNvPr>
              <p:cNvSpPr>
                <a:spLocks noChangeArrowheads="1"/>
              </p:cNvSpPr>
              <p:nvPr/>
            </p:nvSpPr>
            <p:spPr bwMode="auto">
              <a:xfrm>
                <a:off x="4214"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06" name="Text Box 82">
                <a:extLst>
                  <a:ext uri="{FF2B5EF4-FFF2-40B4-BE49-F238E27FC236}">
                    <a16:creationId xmlns:a16="http://schemas.microsoft.com/office/drawing/2014/main" id="{D4C1DD3A-33CA-466B-BCA8-3EA4134266E0}"/>
                  </a:ext>
                </a:extLst>
              </p:cNvPr>
              <p:cNvSpPr txBox="1">
                <a:spLocks noChangeArrowheads="1"/>
              </p:cNvSpPr>
              <p:nvPr/>
            </p:nvSpPr>
            <p:spPr bwMode="auto">
              <a:xfrm>
                <a:off x="4172" y="15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U</a:t>
                </a:r>
              </a:p>
            </p:txBody>
          </p:sp>
        </p:grpSp>
        <p:grpSp>
          <p:nvGrpSpPr>
            <p:cNvPr id="871507" name="Group 83">
              <a:extLst>
                <a:ext uri="{FF2B5EF4-FFF2-40B4-BE49-F238E27FC236}">
                  <a16:creationId xmlns:a16="http://schemas.microsoft.com/office/drawing/2014/main" id="{92025466-08BE-4018-AAEA-133CB2654FB0}"/>
                </a:ext>
              </a:extLst>
            </p:cNvPr>
            <p:cNvGrpSpPr>
              <a:grpSpLocks/>
            </p:cNvGrpSpPr>
            <p:nvPr/>
          </p:nvGrpSpPr>
          <p:grpSpPr bwMode="auto">
            <a:xfrm>
              <a:off x="4728" y="1458"/>
              <a:ext cx="414" cy="327"/>
              <a:chOff x="4172" y="1538"/>
              <a:chExt cx="409" cy="327"/>
            </a:xfrm>
          </p:grpSpPr>
          <p:sp>
            <p:nvSpPr>
              <p:cNvPr id="871508" name="Oval 84">
                <a:extLst>
                  <a:ext uri="{FF2B5EF4-FFF2-40B4-BE49-F238E27FC236}">
                    <a16:creationId xmlns:a16="http://schemas.microsoft.com/office/drawing/2014/main" id="{029F2C03-E40A-4455-AECD-4288EF803EC7}"/>
                  </a:ext>
                </a:extLst>
              </p:cNvPr>
              <p:cNvSpPr>
                <a:spLocks noChangeArrowheads="1"/>
              </p:cNvSpPr>
              <p:nvPr/>
            </p:nvSpPr>
            <p:spPr bwMode="auto">
              <a:xfrm>
                <a:off x="4214"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09" name="Text Box 85">
                <a:extLst>
                  <a:ext uri="{FF2B5EF4-FFF2-40B4-BE49-F238E27FC236}">
                    <a16:creationId xmlns:a16="http://schemas.microsoft.com/office/drawing/2014/main" id="{7BAA6699-7214-467E-BB51-2EC04936E3B9}"/>
                  </a:ext>
                </a:extLst>
              </p:cNvPr>
              <p:cNvSpPr txBox="1">
                <a:spLocks noChangeArrowheads="1"/>
              </p:cNvSpPr>
              <p:nvPr/>
            </p:nvSpPr>
            <p:spPr bwMode="auto">
              <a:xfrm>
                <a:off x="4172" y="15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H</a:t>
                </a:r>
              </a:p>
            </p:txBody>
          </p:sp>
        </p:grpSp>
        <p:grpSp>
          <p:nvGrpSpPr>
            <p:cNvPr id="871514" name="Group 90">
              <a:extLst>
                <a:ext uri="{FF2B5EF4-FFF2-40B4-BE49-F238E27FC236}">
                  <a16:creationId xmlns:a16="http://schemas.microsoft.com/office/drawing/2014/main" id="{652CE687-4DA7-4D9B-9FEF-D40EA6D7EB66}"/>
                </a:ext>
              </a:extLst>
            </p:cNvPr>
            <p:cNvGrpSpPr>
              <a:grpSpLocks/>
            </p:cNvGrpSpPr>
            <p:nvPr/>
          </p:nvGrpSpPr>
          <p:grpSpPr bwMode="auto">
            <a:xfrm>
              <a:off x="137" y="1992"/>
              <a:ext cx="414" cy="327"/>
              <a:chOff x="203" y="2037"/>
              <a:chExt cx="409" cy="327"/>
            </a:xfrm>
          </p:grpSpPr>
          <p:sp>
            <p:nvSpPr>
              <p:cNvPr id="871512" name="Oval 88">
                <a:extLst>
                  <a:ext uri="{FF2B5EF4-FFF2-40B4-BE49-F238E27FC236}">
                    <a16:creationId xmlns:a16="http://schemas.microsoft.com/office/drawing/2014/main" id="{DFE05536-24BB-4EB8-BE58-52BA68FBB289}"/>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13" name="Text Box 89">
                <a:extLst>
                  <a:ext uri="{FF2B5EF4-FFF2-40B4-BE49-F238E27FC236}">
                    <a16:creationId xmlns:a16="http://schemas.microsoft.com/office/drawing/2014/main" id="{97A736A4-9382-4FFF-A52D-5FE8FF59CBA4}"/>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I</a:t>
                </a:r>
              </a:p>
            </p:txBody>
          </p:sp>
        </p:grpSp>
        <p:grpSp>
          <p:nvGrpSpPr>
            <p:cNvPr id="871515" name="Group 91">
              <a:extLst>
                <a:ext uri="{FF2B5EF4-FFF2-40B4-BE49-F238E27FC236}">
                  <a16:creationId xmlns:a16="http://schemas.microsoft.com/office/drawing/2014/main" id="{1D74A77D-8988-4661-A744-A8B6F995713C}"/>
                </a:ext>
              </a:extLst>
            </p:cNvPr>
            <p:cNvGrpSpPr>
              <a:grpSpLocks/>
            </p:cNvGrpSpPr>
            <p:nvPr/>
          </p:nvGrpSpPr>
          <p:grpSpPr bwMode="auto">
            <a:xfrm>
              <a:off x="687" y="1992"/>
              <a:ext cx="414" cy="327"/>
              <a:chOff x="203" y="2037"/>
              <a:chExt cx="409" cy="327"/>
            </a:xfrm>
          </p:grpSpPr>
          <p:sp>
            <p:nvSpPr>
              <p:cNvPr id="871516" name="Oval 92">
                <a:extLst>
                  <a:ext uri="{FF2B5EF4-FFF2-40B4-BE49-F238E27FC236}">
                    <a16:creationId xmlns:a16="http://schemas.microsoft.com/office/drawing/2014/main" id="{3463B7DC-2EDA-4D87-A008-828C70EF3EDA}"/>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17" name="Text Box 93">
                <a:extLst>
                  <a:ext uri="{FF2B5EF4-FFF2-40B4-BE49-F238E27FC236}">
                    <a16:creationId xmlns:a16="http://schemas.microsoft.com/office/drawing/2014/main" id="{CA1175A2-0019-4E88-914A-3D640DD770CA}"/>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O</a:t>
                </a:r>
              </a:p>
            </p:txBody>
          </p:sp>
        </p:grpSp>
        <p:grpSp>
          <p:nvGrpSpPr>
            <p:cNvPr id="871518" name="Group 94">
              <a:extLst>
                <a:ext uri="{FF2B5EF4-FFF2-40B4-BE49-F238E27FC236}">
                  <a16:creationId xmlns:a16="http://schemas.microsoft.com/office/drawing/2014/main" id="{C6FF70C5-1E18-4A44-A0CE-B1B204C83019}"/>
                </a:ext>
              </a:extLst>
            </p:cNvPr>
            <p:cNvGrpSpPr>
              <a:grpSpLocks/>
            </p:cNvGrpSpPr>
            <p:nvPr/>
          </p:nvGrpSpPr>
          <p:grpSpPr bwMode="auto">
            <a:xfrm>
              <a:off x="1330" y="1992"/>
              <a:ext cx="414" cy="327"/>
              <a:chOff x="203" y="2037"/>
              <a:chExt cx="409" cy="327"/>
            </a:xfrm>
          </p:grpSpPr>
          <p:sp>
            <p:nvSpPr>
              <p:cNvPr id="871519" name="Oval 95">
                <a:extLst>
                  <a:ext uri="{FF2B5EF4-FFF2-40B4-BE49-F238E27FC236}">
                    <a16:creationId xmlns:a16="http://schemas.microsoft.com/office/drawing/2014/main" id="{B9F0B380-3120-4DC1-9EDE-A5B2FBE38E91}"/>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20" name="Text Box 96">
                <a:extLst>
                  <a:ext uri="{FF2B5EF4-FFF2-40B4-BE49-F238E27FC236}">
                    <a16:creationId xmlns:a16="http://schemas.microsoft.com/office/drawing/2014/main" id="{AA3AB392-A439-486F-84DB-F1B5648BF872}"/>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1524" name="Group 100">
              <a:extLst>
                <a:ext uri="{FF2B5EF4-FFF2-40B4-BE49-F238E27FC236}">
                  <a16:creationId xmlns:a16="http://schemas.microsoft.com/office/drawing/2014/main" id="{A2226456-D595-49A2-97DC-1311C6FB3B4B}"/>
                </a:ext>
              </a:extLst>
            </p:cNvPr>
            <p:cNvGrpSpPr>
              <a:grpSpLocks/>
            </p:cNvGrpSpPr>
            <p:nvPr/>
          </p:nvGrpSpPr>
          <p:grpSpPr bwMode="auto">
            <a:xfrm>
              <a:off x="1881" y="1992"/>
              <a:ext cx="414" cy="327"/>
              <a:chOff x="1927" y="2037"/>
              <a:chExt cx="409" cy="327"/>
            </a:xfrm>
          </p:grpSpPr>
          <p:sp>
            <p:nvSpPr>
              <p:cNvPr id="871522" name="Oval 98">
                <a:extLst>
                  <a:ext uri="{FF2B5EF4-FFF2-40B4-BE49-F238E27FC236}">
                    <a16:creationId xmlns:a16="http://schemas.microsoft.com/office/drawing/2014/main" id="{F04609F0-A2FE-4DD0-89AA-C3047576A123}"/>
                  </a:ext>
                </a:extLst>
              </p:cNvPr>
              <p:cNvSpPr>
                <a:spLocks noChangeArrowheads="1"/>
              </p:cNvSpPr>
              <p:nvPr/>
            </p:nvSpPr>
            <p:spPr bwMode="auto">
              <a:xfrm>
                <a:off x="1969"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23" name="Text Box 99">
                <a:extLst>
                  <a:ext uri="{FF2B5EF4-FFF2-40B4-BE49-F238E27FC236}">
                    <a16:creationId xmlns:a16="http://schemas.microsoft.com/office/drawing/2014/main" id="{30B3E57F-3116-462D-BD88-C8E9C7507752}"/>
                  </a:ext>
                </a:extLst>
              </p:cNvPr>
              <p:cNvSpPr txBox="1">
                <a:spLocks noChangeArrowheads="1"/>
              </p:cNvSpPr>
              <p:nvPr/>
            </p:nvSpPr>
            <p:spPr bwMode="auto">
              <a:xfrm>
                <a:off x="1927"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U</a:t>
                </a:r>
              </a:p>
            </p:txBody>
          </p:sp>
        </p:grpSp>
        <p:grpSp>
          <p:nvGrpSpPr>
            <p:cNvPr id="871525" name="Group 101">
              <a:extLst>
                <a:ext uri="{FF2B5EF4-FFF2-40B4-BE49-F238E27FC236}">
                  <a16:creationId xmlns:a16="http://schemas.microsoft.com/office/drawing/2014/main" id="{55D551E8-3F78-4C04-85BE-93216B5D254F}"/>
                </a:ext>
              </a:extLst>
            </p:cNvPr>
            <p:cNvGrpSpPr>
              <a:grpSpLocks/>
            </p:cNvGrpSpPr>
            <p:nvPr/>
          </p:nvGrpSpPr>
          <p:grpSpPr bwMode="auto">
            <a:xfrm>
              <a:off x="2524" y="1992"/>
              <a:ext cx="414" cy="327"/>
              <a:chOff x="203" y="2037"/>
              <a:chExt cx="409" cy="327"/>
            </a:xfrm>
          </p:grpSpPr>
          <p:sp>
            <p:nvSpPr>
              <p:cNvPr id="871526" name="Oval 102">
                <a:extLst>
                  <a:ext uri="{FF2B5EF4-FFF2-40B4-BE49-F238E27FC236}">
                    <a16:creationId xmlns:a16="http://schemas.microsoft.com/office/drawing/2014/main" id="{CBF81497-B8F0-4A0C-8376-289FD97C1B39}"/>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27" name="Text Box 103">
                <a:extLst>
                  <a:ext uri="{FF2B5EF4-FFF2-40B4-BE49-F238E27FC236}">
                    <a16:creationId xmlns:a16="http://schemas.microsoft.com/office/drawing/2014/main" id="{7C446B8A-297E-4688-BFA5-B083E3A270C6}"/>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N</a:t>
                </a:r>
              </a:p>
            </p:txBody>
          </p:sp>
        </p:grpSp>
        <p:grpSp>
          <p:nvGrpSpPr>
            <p:cNvPr id="871532" name="Group 108">
              <a:extLst>
                <a:ext uri="{FF2B5EF4-FFF2-40B4-BE49-F238E27FC236}">
                  <a16:creationId xmlns:a16="http://schemas.microsoft.com/office/drawing/2014/main" id="{FE3C2396-FCCC-44D9-8734-9A381BC5D5C2}"/>
                </a:ext>
              </a:extLst>
            </p:cNvPr>
            <p:cNvGrpSpPr>
              <a:grpSpLocks/>
            </p:cNvGrpSpPr>
            <p:nvPr/>
          </p:nvGrpSpPr>
          <p:grpSpPr bwMode="auto">
            <a:xfrm>
              <a:off x="2984" y="2002"/>
              <a:ext cx="414" cy="327"/>
              <a:chOff x="3016" y="2047"/>
              <a:chExt cx="409" cy="327"/>
            </a:xfrm>
          </p:grpSpPr>
          <p:sp>
            <p:nvSpPr>
              <p:cNvPr id="871529" name="Oval 105">
                <a:extLst>
                  <a:ext uri="{FF2B5EF4-FFF2-40B4-BE49-F238E27FC236}">
                    <a16:creationId xmlns:a16="http://schemas.microsoft.com/office/drawing/2014/main" id="{A7FDAD72-5504-4411-A087-C8DDB8F48565}"/>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30" name="Text Box 106">
                <a:extLst>
                  <a:ext uri="{FF2B5EF4-FFF2-40B4-BE49-F238E27FC236}">
                    <a16:creationId xmlns:a16="http://schemas.microsoft.com/office/drawing/2014/main" id="{99A6C160-8180-4AB3-BF9F-912DBE5BCAB1}"/>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31" name="Line 107">
                <a:extLst>
                  <a:ext uri="{FF2B5EF4-FFF2-40B4-BE49-F238E27FC236}">
                    <a16:creationId xmlns:a16="http://schemas.microsoft.com/office/drawing/2014/main" id="{189C1583-97DD-4D6B-B271-75AA4132449C}"/>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33" name="Group 109">
              <a:extLst>
                <a:ext uri="{FF2B5EF4-FFF2-40B4-BE49-F238E27FC236}">
                  <a16:creationId xmlns:a16="http://schemas.microsoft.com/office/drawing/2014/main" id="{D915EAF3-7177-4FFC-8BEF-CB076E34C9F7}"/>
                </a:ext>
              </a:extLst>
            </p:cNvPr>
            <p:cNvGrpSpPr>
              <a:grpSpLocks/>
            </p:cNvGrpSpPr>
            <p:nvPr/>
          </p:nvGrpSpPr>
          <p:grpSpPr bwMode="auto">
            <a:xfrm>
              <a:off x="3625" y="2002"/>
              <a:ext cx="414" cy="327"/>
              <a:chOff x="203" y="2037"/>
              <a:chExt cx="409" cy="327"/>
            </a:xfrm>
          </p:grpSpPr>
          <p:sp>
            <p:nvSpPr>
              <p:cNvPr id="871534" name="Oval 110">
                <a:extLst>
                  <a:ext uri="{FF2B5EF4-FFF2-40B4-BE49-F238E27FC236}">
                    <a16:creationId xmlns:a16="http://schemas.microsoft.com/office/drawing/2014/main" id="{A5D162DF-4FAE-4332-9BAF-FC80E07B6A4E}"/>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35" name="Text Box 111">
                <a:extLst>
                  <a:ext uri="{FF2B5EF4-FFF2-40B4-BE49-F238E27FC236}">
                    <a16:creationId xmlns:a16="http://schemas.microsoft.com/office/drawing/2014/main" id="{2C0D03E9-21A5-459A-AC8F-D7495BB18643}"/>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N</a:t>
                </a:r>
              </a:p>
            </p:txBody>
          </p:sp>
        </p:grpSp>
        <p:grpSp>
          <p:nvGrpSpPr>
            <p:cNvPr id="871536" name="Group 112">
              <a:extLst>
                <a:ext uri="{FF2B5EF4-FFF2-40B4-BE49-F238E27FC236}">
                  <a16:creationId xmlns:a16="http://schemas.microsoft.com/office/drawing/2014/main" id="{867A2278-B74C-4DBB-950F-B838CA93A3F7}"/>
                </a:ext>
              </a:extLst>
            </p:cNvPr>
            <p:cNvGrpSpPr>
              <a:grpSpLocks/>
            </p:cNvGrpSpPr>
            <p:nvPr/>
          </p:nvGrpSpPr>
          <p:grpSpPr bwMode="auto">
            <a:xfrm>
              <a:off x="4154" y="2002"/>
              <a:ext cx="414" cy="327"/>
              <a:chOff x="3016" y="2047"/>
              <a:chExt cx="409" cy="327"/>
            </a:xfrm>
          </p:grpSpPr>
          <p:sp>
            <p:nvSpPr>
              <p:cNvPr id="871537" name="Oval 113">
                <a:extLst>
                  <a:ext uri="{FF2B5EF4-FFF2-40B4-BE49-F238E27FC236}">
                    <a16:creationId xmlns:a16="http://schemas.microsoft.com/office/drawing/2014/main" id="{2397F26D-1658-42A9-B368-A30C826420E1}"/>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38" name="Text Box 114">
                <a:extLst>
                  <a:ext uri="{FF2B5EF4-FFF2-40B4-BE49-F238E27FC236}">
                    <a16:creationId xmlns:a16="http://schemas.microsoft.com/office/drawing/2014/main" id="{647B0E5A-CD27-482E-845E-BDBDE4935481}"/>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39" name="Line 115">
                <a:extLst>
                  <a:ext uri="{FF2B5EF4-FFF2-40B4-BE49-F238E27FC236}">
                    <a16:creationId xmlns:a16="http://schemas.microsoft.com/office/drawing/2014/main" id="{64CA2E83-CC8A-4968-8FFA-CB942EE54516}"/>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40" name="Group 116">
              <a:extLst>
                <a:ext uri="{FF2B5EF4-FFF2-40B4-BE49-F238E27FC236}">
                  <a16:creationId xmlns:a16="http://schemas.microsoft.com/office/drawing/2014/main" id="{D439DD02-331C-4CEB-A10B-883E8FCA645F}"/>
                </a:ext>
              </a:extLst>
            </p:cNvPr>
            <p:cNvGrpSpPr>
              <a:grpSpLocks/>
            </p:cNvGrpSpPr>
            <p:nvPr/>
          </p:nvGrpSpPr>
          <p:grpSpPr bwMode="auto">
            <a:xfrm>
              <a:off x="4728" y="1992"/>
              <a:ext cx="414" cy="327"/>
              <a:chOff x="203" y="2037"/>
              <a:chExt cx="409" cy="327"/>
            </a:xfrm>
          </p:grpSpPr>
          <p:sp>
            <p:nvSpPr>
              <p:cNvPr id="871541" name="Oval 117">
                <a:extLst>
                  <a:ext uri="{FF2B5EF4-FFF2-40B4-BE49-F238E27FC236}">
                    <a16:creationId xmlns:a16="http://schemas.microsoft.com/office/drawing/2014/main" id="{40119147-1A75-4990-AA30-B994389009DE}"/>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42" name="Text Box 118">
                <a:extLst>
                  <a:ext uri="{FF2B5EF4-FFF2-40B4-BE49-F238E27FC236}">
                    <a16:creationId xmlns:a16="http://schemas.microsoft.com/office/drawing/2014/main" id="{BD142C0D-9B9A-4B3F-B7AB-E64E2D31074B}"/>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1543" name="Group 119">
              <a:extLst>
                <a:ext uri="{FF2B5EF4-FFF2-40B4-BE49-F238E27FC236}">
                  <a16:creationId xmlns:a16="http://schemas.microsoft.com/office/drawing/2014/main" id="{DE1D0C00-476D-428F-9F33-A72CCC8C4BAB}"/>
                </a:ext>
              </a:extLst>
            </p:cNvPr>
            <p:cNvGrpSpPr>
              <a:grpSpLocks/>
            </p:cNvGrpSpPr>
            <p:nvPr/>
          </p:nvGrpSpPr>
          <p:grpSpPr bwMode="auto">
            <a:xfrm>
              <a:off x="1308" y="2523"/>
              <a:ext cx="414" cy="327"/>
              <a:chOff x="203" y="2037"/>
              <a:chExt cx="409" cy="327"/>
            </a:xfrm>
          </p:grpSpPr>
          <p:sp>
            <p:nvSpPr>
              <p:cNvPr id="871544" name="Oval 120">
                <a:extLst>
                  <a:ext uri="{FF2B5EF4-FFF2-40B4-BE49-F238E27FC236}">
                    <a16:creationId xmlns:a16="http://schemas.microsoft.com/office/drawing/2014/main" id="{A3C636BE-249B-427B-A83C-D9DE511ED95F}"/>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45" name="Text Box 121">
                <a:extLst>
                  <a:ext uri="{FF2B5EF4-FFF2-40B4-BE49-F238E27FC236}">
                    <a16:creationId xmlns:a16="http://schemas.microsoft.com/office/drawing/2014/main" id="{A6E13D66-71F4-48D0-BB72-B396480946EE}"/>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N</a:t>
                </a:r>
              </a:p>
            </p:txBody>
          </p:sp>
        </p:grpSp>
        <p:grpSp>
          <p:nvGrpSpPr>
            <p:cNvPr id="871546" name="Group 122">
              <a:extLst>
                <a:ext uri="{FF2B5EF4-FFF2-40B4-BE49-F238E27FC236}">
                  <a16:creationId xmlns:a16="http://schemas.microsoft.com/office/drawing/2014/main" id="{29371281-BE7D-4D63-87F7-4AE4040AF0A4}"/>
                </a:ext>
              </a:extLst>
            </p:cNvPr>
            <p:cNvGrpSpPr>
              <a:grpSpLocks/>
            </p:cNvGrpSpPr>
            <p:nvPr/>
          </p:nvGrpSpPr>
          <p:grpSpPr bwMode="auto">
            <a:xfrm>
              <a:off x="2524" y="2523"/>
              <a:ext cx="414" cy="327"/>
              <a:chOff x="3016" y="2047"/>
              <a:chExt cx="409" cy="327"/>
            </a:xfrm>
          </p:grpSpPr>
          <p:sp>
            <p:nvSpPr>
              <p:cNvPr id="871547" name="Oval 123">
                <a:extLst>
                  <a:ext uri="{FF2B5EF4-FFF2-40B4-BE49-F238E27FC236}">
                    <a16:creationId xmlns:a16="http://schemas.microsoft.com/office/drawing/2014/main" id="{8291AEC1-2EB2-4747-95FE-AA9C6E0DC5AA}"/>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48" name="Text Box 124">
                <a:extLst>
                  <a:ext uri="{FF2B5EF4-FFF2-40B4-BE49-F238E27FC236}">
                    <a16:creationId xmlns:a16="http://schemas.microsoft.com/office/drawing/2014/main" id="{A9D432A9-9CD3-460B-808A-03B90D80DDD7}"/>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49" name="Line 125">
                <a:extLst>
                  <a:ext uri="{FF2B5EF4-FFF2-40B4-BE49-F238E27FC236}">
                    <a16:creationId xmlns:a16="http://schemas.microsoft.com/office/drawing/2014/main" id="{E36009EC-4936-458A-9DAD-C4CDEF659CBF}"/>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51" name="Group 127">
              <a:extLst>
                <a:ext uri="{FF2B5EF4-FFF2-40B4-BE49-F238E27FC236}">
                  <a16:creationId xmlns:a16="http://schemas.microsoft.com/office/drawing/2014/main" id="{DC292DAB-C091-47F2-9563-05FAF95B8400}"/>
                </a:ext>
              </a:extLst>
            </p:cNvPr>
            <p:cNvGrpSpPr>
              <a:grpSpLocks/>
            </p:cNvGrpSpPr>
            <p:nvPr/>
          </p:nvGrpSpPr>
          <p:grpSpPr bwMode="auto">
            <a:xfrm>
              <a:off x="1881" y="2523"/>
              <a:ext cx="414" cy="327"/>
              <a:chOff x="3016" y="2047"/>
              <a:chExt cx="409" cy="327"/>
            </a:xfrm>
          </p:grpSpPr>
          <p:sp>
            <p:nvSpPr>
              <p:cNvPr id="871552" name="Oval 128">
                <a:extLst>
                  <a:ext uri="{FF2B5EF4-FFF2-40B4-BE49-F238E27FC236}">
                    <a16:creationId xmlns:a16="http://schemas.microsoft.com/office/drawing/2014/main" id="{FA6231C5-3E1B-4559-88D6-D2F81DCE160A}"/>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53" name="Text Box 129">
                <a:extLst>
                  <a:ext uri="{FF2B5EF4-FFF2-40B4-BE49-F238E27FC236}">
                    <a16:creationId xmlns:a16="http://schemas.microsoft.com/office/drawing/2014/main" id="{C577E792-EAB0-47A7-9039-F257EE198C13}"/>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54" name="Line 130">
                <a:extLst>
                  <a:ext uri="{FF2B5EF4-FFF2-40B4-BE49-F238E27FC236}">
                    <a16:creationId xmlns:a16="http://schemas.microsoft.com/office/drawing/2014/main" id="{AE8A2620-4ACB-44FA-AA5D-4FBB3344386F}"/>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56" name="Group 132">
              <a:extLst>
                <a:ext uri="{FF2B5EF4-FFF2-40B4-BE49-F238E27FC236}">
                  <a16:creationId xmlns:a16="http://schemas.microsoft.com/office/drawing/2014/main" id="{4FE47AB8-7043-4B47-BBBB-10E0B6A87D7A}"/>
                </a:ext>
              </a:extLst>
            </p:cNvPr>
            <p:cNvGrpSpPr>
              <a:grpSpLocks/>
            </p:cNvGrpSpPr>
            <p:nvPr/>
          </p:nvGrpSpPr>
          <p:grpSpPr bwMode="auto">
            <a:xfrm>
              <a:off x="665" y="2523"/>
              <a:ext cx="414" cy="327"/>
              <a:chOff x="3016" y="2047"/>
              <a:chExt cx="409" cy="327"/>
            </a:xfrm>
          </p:grpSpPr>
          <p:sp>
            <p:nvSpPr>
              <p:cNvPr id="871557" name="Oval 133">
                <a:extLst>
                  <a:ext uri="{FF2B5EF4-FFF2-40B4-BE49-F238E27FC236}">
                    <a16:creationId xmlns:a16="http://schemas.microsoft.com/office/drawing/2014/main" id="{6759733B-F385-4F78-853B-797D6FC2B8C2}"/>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58" name="Text Box 134">
                <a:extLst>
                  <a:ext uri="{FF2B5EF4-FFF2-40B4-BE49-F238E27FC236}">
                    <a16:creationId xmlns:a16="http://schemas.microsoft.com/office/drawing/2014/main" id="{55258E22-E8CF-4E38-8139-39D01E5C1458}"/>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59" name="Line 135">
                <a:extLst>
                  <a:ext uri="{FF2B5EF4-FFF2-40B4-BE49-F238E27FC236}">
                    <a16:creationId xmlns:a16="http://schemas.microsoft.com/office/drawing/2014/main" id="{16D598F0-BAAA-48C6-BDF0-BBA90AE400D6}"/>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60" name="Group 136">
              <a:extLst>
                <a:ext uri="{FF2B5EF4-FFF2-40B4-BE49-F238E27FC236}">
                  <a16:creationId xmlns:a16="http://schemas.microsoft.com/office/drawing/2014/main" id="{A3661F95-B2FD-40C7-B4C4-6C1F21BDE843}"/>
                </a:ext>
              </a:extLst>
            </p:cNvPr>
            <p:cNvGrpSpPr>
              <a:grpSpLocks/>
            </p:cNvGrpSpPr>
            <p:nvPr/>
          </p:nvGrpSpPr>
          <p:grpSpPr bwMode="auto">
            <a:xfrm>
              <a:off x="114" y="2523"/>
              <a:ext cx="414" cy="327"/>
              <a:chOff x="3016" y="2047"/>
              <a:chExt cx="409" cy="327"/>
            </a:xfrm>
          </p:grpSpPr>
          <p:sp>
            <p:nvSpPr>
              <p:cNvPr id="871561" name="Oval 137">
                <a:extLst>
                  <a:ext uri="{FF2B5EF4-FFF2-40B4-BE49-F238E27FC236}">
                    <a16:creationId xmlns:a16="http://schemas.microsoft.com/office/drawing/2014/main" id="{5A524176-5814-45C8-9FF8-7450E3720096}"/>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62" name="Text Box 138">
                <a:extLst>
                  <a:ext uri="{FF2B5EF4-FFF2-40B4-BE49-F238E27FC236}">
                    <a16:creationId xmlns:a16="http://schemas.microsoft.com/office/drawing/2014/main" id="{E82CB740-4A05-493E-BDD5-B4225EB02368}"/>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63" name="Line 139">
                <a:extLst>
                  <a:ext uri="{FF2B5EF4-FFF2-40B4-BE49-F238E27FC236}">
                    <a16:creationId xmlns:a16="http://schemas.microsoft.com/office/drawing/2014/main" id="{A640BB0F-831A-4F42-986E-8A92314CC81F}"/>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71" name="Group 147">
              <a:extLst>
                <a:ext uri="{FF2B5EF4-FFF2-40B4-BE49-F238E27FC236}">
                  <a16:creationId xmlns:a16="http://schemas.microsoft.com/office/drawing/2014/main" id="{201B4281-56F4-4ED1-9365-97B01DDE7302}"/>
                </a:ext>
              </a:extLst>
            </p:cNvPr>
            <p:cNvGrpSpPr>
              <a:grpSpLocks/>
            </p:cNvGrpSpPr>
            <p:nvPr/>
          </p:nvGrpSpPr>
          <p:grpSpPr bwMode="auto">
            <a:xfrm>
              <a:off x="3603" y="2523"/>
              <a:ext cx="414" cy="327"/>
              <a:chOff x="3628" y="2568"/>
              <a:chExt cx="409" cy="327"/>
            </a:xfrm>
          </p:grpSpPr>
          <p:sp>
            <p:nvSpPr>
              <p:cNvPr id="871569" name="Oval 145">
                <a:extLst>
                  <a:ext uri="{FF2B5EF4-FFF2-40B4-BE49-F238E27FC236}">
                    <a16:creationId xmlns:a16="http://schemas.microsoft.com/office/drawing/2014/main" id="{1E1BF3E9-ADAD-45A3-8A18-4216E384BDC2}"/>
                  </a:ext>
                </a:extLst>
              </p:cNvPr>
              <p:cNvSpPr>
                <a:spLocks noChangeArrowheads="1"/>
              </p:cNvSpPr>
              <p:nvPr/>
            </p:nvSpPr>
            <p:spPr bwMode="auto">
              <a:xfrm>
                <a:off x="3693" y="257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70" name="Text Box 146">
                <a:extLst>
                  <a:ext uri="{FF2B5EF4-FFF2-40B4-BE49-F238E27FC236}">
                    <a16:creationId xmlns:a16="http://schemas.microsoft.com/office/drawing/2014/main" id="{1507AF50-0E36-4646-ACD8-4AEDE5713847}"/>
                  </a:ext>
                </a:extLst>
              </p:cNvPr>
              <p:cNvSpPr txBox="1">
                <a:spLocks noChangeArrowheads="1"/>
              </p:cNvSpPr>
              <p:nvPr/>
            </p:nvSpPr>
            <p:spPr bwMode="auto">
              <a:xfrm>
                <a:off x="3628" y="256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G</a:t>
                </a:r>
              </a:p>
            </p:txBody>
          </p:sp>
        </p:grpSp>
        <p:grpSp>
          <p:nvGrpSpPr>
            <p:cNvPr id="871575" name="Group 151">
              <a:extLst>
                <a:ext uri="{FF2B5EF4-FFF2-40B4-BE49-F238E27FC236}">
                  <a16:creationId xmlns:a16="http://schemas.microsoft.com/office/drawing/2014/main" id="{C7AFC888-DBEF-4FA0-B673-C96D6F73B7A9}"/>
                </a:ext>
              </a:extLst>
            </p:cNvPr>
            <p:cNvGrpSpPr>
              <a:grpSpLocks/>
            </p:cNvGrpSpPr>
            <p:nvPr/>
          </p:nvGrpSpPr>
          <p:grpSpPr bwMode="auto">
            <a:xfrm>
              <a:off x="4727" y="2523"/>
              <a:ext cx="414" cy="327"/>
              <a:chOff x="4739" y="2568"/>
              <a:chExt cx="409" cy="327"/>
            </a:xfrm>
          </p:grpSpPr>
          <p:sp>
            <p:nvSpPr>
              <p:cNvPr id="871573" name="Oval 149">
                <a:extLst>
                  <a:ext uri="{FF2B5EF4-FFF2-40B4-BE49-F238E27FC236}">
                    <a16:creationId xmlns:a16="http://schemas.microsoft.com/office/drawing/2014/main" id="{10418585-32FD-40FA-9439-191CF80A8A7F}"/>
                  </a:ext>
                </a:extLst>
              </p:cNvPr>
              <p:cNvSpPr>
                <a:spLocks noChangeArrowheads="1"/>
              </p:cNvSpPr>
              <p:nvPr/>
            </p:nvSpPr>
            <p:spPr bwMode="auto">
              <a:xfrm>
                <a:off x="4782" y="257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74" name="Text Box 150">
                <a:extLst>
                  <a:ext uri="{FF2B5EF4-FFF2-40B4-BE49-F238E27FC236}">
                    <a16:creationId xmlns:a16="http://schemas.microsoft.com/office/drawing/2014/main" id="{35DF1410-4D28-46DA-9208-2598F7058DC7}"/>
                  </a:ext>
                </a:extLst>
              </p:cNvPr>
              <p:cNvSpPr txBox="1">
                <a:spLocks noChangeArrowheads="1"/>
              </p:cNvSpPr>
              <p:nvPr/>
            </p:nvSpPr>
            <p:spPr bwMode="auto">
              <a:xfrm>
                <a:off x="4739" y="256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O</a:t>
                </a:r>
              </a:p>
            </p:txBody>
          </p:sp>
        </p:grpSp>
        <p:grpSp>
          <p:nvGrpSpPr>
            <p:cNvPr id="871576" name="Group 152">
              <a:extLst>
                <a:ext uri="{FF2B5EF4-FFF2-40B4-BE49-F238E27FC236}">
                  <a16:creationId xmlns:a16="http://schemas.microsoft.com/office/drawing/2014/main" id="{4587123F-3559-4841-9C55-7E6F389DA198}"/>
                </a:ext>
              </a:extLst>
            </p:cNvPr>
            <p:cNvGrpSpPr>
              <a:grpSpLocks/>
            </p:cNvGrpSpPr>
            <p:nvPr/>
          </p:nvGrpSpPr>
          <p:grpSpPr bwMode="auto">
            <a:xfrm>
              <a:off x="1308" y="3612"/>
              <a:ext cx="414" cy="327"/>
              <a:chOff x="3016" y="2047"/>
              <a:chExt cx="409" cy="327"/>
            </a:xfrm>
          </p:grpSpPr>
          <p:sp>
            <p:nvSpPr>
              <p:cNvPr id="871577" name="Oval 153">
                <a:extLst>
                  <a:ext uri="{FF2B5EF4-FFF2-40B4-BE49-F238E27FC236}">
                    <a16:creationId xmlns:a16="http://schemas.microsoft.com/office/drawing/2014/main" id="{66A28C22-1F8B-4345-A1F0-CF6E59F2B015}"/>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78" name="Text Box 154">
                <a:extLst>
                  <a:ext uri="{FF2B5EF4-FFF2-40B4-BE49-F238E27FC236}">
                    <a16:creationId xmlns:a16="http://schemas.microsoft.com/office/drawing/2014/main" id="{DE3BE148-783D-4F78-8139-7C55F4A26633}"/>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79" name="Line 155">
                <a:extLst>
                  <a:ext uri="{FF2B5EF4-FFF2-40B4-BE49-F238E27FC236}">
                    <a16:creationId xmlns:a16="http://schemas.microsoft.com/office/drawing/2014/main" id="{AAA5C673-38A5-4150-905D-9D36220C105E}"/>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80" name="Group 156">
              <a:extLst>
                <a:ext uri="{FF2B5EF4-FFF2-40B4-BE49-F238E27FC236}">
                  <a16:creationId xmlns:a16="http://schemas.microsoft.com/office/drawing/2014/main" id="{1AC3483F-EDAC-40A7-B6F7-B8C187FA355D}"/>
                </a:ext>
              </a:extLst>
            </p:cNvPr>
            <p:cNvGrpSpPr>
              <a:grpSpLocks/>
            </p:cNvGrpSpPr>
            <p:nvPr/>
          </p:nvGrpSpPr>
          <p:grpSpPr bwMode="auto">
            <a:xfrm>
              <a:off x="3625" y="3068"/>
              <a:ext cx="414" cy="327"/>
              <a:chOff x="3016" y="2047"/>
              <a:chExt cx="409" cy="327"/>
            </a:xfrm>
          </p:grpSpPr>
          <p:sp>
            <p:nvSpPr>
              <p:cNvPr id="871581" name="Oval 157">
                <a:extLst>
                  <a:ext uri="{FF2B5EF4-FFF2-40B4-BE49-F238E27FC236}">
                    <a16:creationId xmlns:a16="http://schemas.microsoft.com/office/drawing/2014/main" id="{333BABA6-3F14-427C-8A5E-42E9A6CC0368}"/>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82" name="Text Box 158">
                <a:extLst>
                  <a:ext uri="{FF2B5EF4-FFF2-40B4-BE49-F238E27FC236}">
                    <a16:creationId xmlns:a16="http://schemas.microsoft.com/office/drawing/2014/main" id="{550045C2-3E49-46EA-BBC5-511899EE0DD7}"/>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83" name="Line 159">
                <a:extLst>
                  <a:ext uri="{FF2B5EF4-FFF2-40B4-BE49-F238E27FC236}">
                    <a16:creationId xmlns:a16="http://schemas.microsoft.com/office/drawing/2014/main" id="{A8F4D2FE-CD93-4E7A-A297-33240A3B8B75}"/>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84" name="Group 160">
              <a:extLst>
                <a:ext uri="{FF2B5EF4-FFF2-40B4-BE49-F238E27FC236}">
                  <a16:creationId xmlns:a16="http://schemas.microsoft.com/office/drawing/2014/main" id="{5DBD15B7-54A9-45A1-8735-D688557D0A5F}"/>
                </a:ext>
              </a:extLst>
            </p:cNvPr>
            <p:cNvGrpSpPr>
              <a:grpSpLocks/>
            </p:cNvGrpSpPr>
            <p:nvPr/>
          </p:nvGrpSpPr>
          <p:grpSpPr bwMode="auto">
            <a:xfrm>
              <a:off x="4727" y="3068"/>
              <a:ext cx="414" cy="327"/>
              <a:chOff x="3016" y="2047"/>
              <a:chExt cx="409" cy="327"/>
            </a:xfrm>
          </p:grpSpPr>
          <p:sp>
            <p:nvSpPr>
              <p:cNvPr id="871585" name="Oval 161">
                <a:extLst>
                  <a:ext uri="{FF2B5EF4-FFF2-40B4-BE49-F238E27FC236}">
                    <a16:creationId xmlns:a16="http://schemas.microsoft.com/office/drawing/2014/main" id="{1D29F81C-C24C-404B-954D-70B3643FA75F}"/>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86" name="Text Box 162">
                <a:extLst>
                  <a:ext uri="{FF2B5EF4-FFF2-40B4-BE49-F238E27FC236}">
                    <a16:creationId xmlns:a16="http://schemas.microsoft.com/office/drawing/2014/main" id="{0CD6E167-883C-49F5-B348-ED473D5C0143}"/>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1587" name="Line 163">
                <a:extLst>
                  <a:ext uri="{FF2B5EF4-FFF2-40B4-BE49-F238E27FC236}">
                    <a16:creationId xmlns:a16="http://schemas.microsoft.com/office/drawing/2014/main" id="{23AD3074-389F-4D31-B662-7B42961D4FC5}"/>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1588" name="Group 164">
              <a:extLst>
                <a:ext uri="{FF2B5EF4-FFF2-40B4-BE49-F238E27FC236}">
                  <a16:creationId xmlns:a16="http://schemas.microsoft.com/office/drawing/2014/main" id="{C3E161FC-917F-48AB-935F-E76D4BE51EFD}"/>
                </a:ext>
              </a:extLst>
            </p:cNvPr>
            <p:cNvGrpSpPr>
              <a:grpSpLocks/>
            </p:cNvGrpSpPr>
            <p:nvPr/>
          </p:nvGrpSpPr>
          <p:grpSpPr bwMode="auto">
            <a:xfrm>
              <a:off x="1308" y="3081"/>
              <a:ext cx="414" cy="327"/>
              <a:chOff x="203" y="2037"/>
              <a:chExt cx="409" cy="327"/>
            </a:xfrm>
          </p:grpSpPr>
          <p:sp>
            <p:nvSpPr>
              <p:cNvPr id="871589" name="Oval 165">
                <a:extLst>
                  <a:ext uri="{FF2B5EF4-FFF2-40B4-BE49-F238E27FC236}">
                    <a16:creationId xmlns:a16="http://schemas.microsoft.com/office/drawing/2014/main" id="{C215EBF8-746A-436E-BD52-99E212D43B92}"/>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1590" name="Text Box 166">
                <a:extLst>
                  <a:ext uri="{FF2B5EF4-FFF2-40B4-BE49-F238E27FC236}">
                    <a16:creationId xmlns:a16="http://schemas.microsoft.com/office/drawing/2014/main" id="{851EB3F3-C7DE-4C49-8739-5E4F7ED53B61}"/>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N</a:t>
                </a:r>
              </a:p>
            </p:txBody>
          </p:sp>
        </p:grpSp>
      </p:gr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灯片编号占位符 4">
            <a:extLst>
              <a:ext uri="{FF2B5EF4-FFF2-40B4-BE49-F238E27FC236}">
                <a16:creationId xmlns:a16="http://schemas.microsoft.com/office/drawing/2014/main" id="{03D56571-3287-4FDD-85B4-5A08A0011BC5}"/>
              </a:ext>
            </a:extLst>
          </p:cNvPr>
          <p:cNvSpPr>
            <a:spLocks noGrp="1"/>
          </p:cNvSpPr>
          <p:nvPr>
            <p:ph type="sldNum" sz="quarter" idx="11"/>
          </p:nvPr>
        </p:nvSpPr>
        <p:spPr/>
        <p:txBody>
          <a:bodyPr/>
          <a:lstStyle/>
          <a:p>
            <a:fld id="{4A239F77-3B3C-449A-ACA4-102F2518FAD4}" type="slidenum">
              <a:rPr lang="en-US" altLang="zh-CN"/>
              <a:pPr/>
              <a:t>226</a:t>
            </a:fld>
            <a:endParaRPr lang="en-US" altLang="zh-CN"/>
          </a:p>
        </p:txBody>
      </p:sp>
      <p:sp>
        <p:nvSpPr>
          <p:cNvPr id="872451" name="Rectangle 3">
            <a:extLst>
              <a:ext uri="{FF2B5EF4-FFF2-40B4-BE49-F238E27FC236}">
                <a16:creationId xmlns:a16="http://schemas.microsoft.com/office/drawing/2014/main" id="{149A44E3-19C6-40B6-82F3-66E5EC4A8ED2}"/>
              </a:ext>
            </a:extLst>
          </p:cNvPr>
          <p:cNvSpPr>
            <a:spLocks noGrp="1" noChangeArrowheads="1"/>
          </p:cNvSpPr>
          <p:nvPr>
            <p:ph type="body" idx="1"/>
          </p:nvPr>
        </p:nvSpPr>
        <p:spPr>
          <a:xfrm>
            <a:off x="482600" y="692150"/>
            <a:ext cx="8229600" cy="619125"/>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用树的兄弟</a:t>
            </a:r>
            <a:r>
              <a:rPr lang="en-US" altLang="zh-CN" sz="3000" b="1">
                <a:latin typeface="Courier New" panose="02070309020205020404" pitchFamily="49" charset="0"/>
                <a:ea typeface="仿宋_GB2312" pitchFamily="49" charset="-122"/>
              </a:rPr>
              <a:t>-</a:t>
            </a:r>
            <a:r>
              <a:rPr lang="zh-CN" altLang="en-US" sz="3000" b="1">
                <a:latin typeface="Times New Roman" panose="02020603050405020304" pitchFamily="18" charset="0"/>
                <a:ea typeface="仿宋_GB2312" pitchFamily="49" charset="-122"/>
              </a:rPr>
              <a:t>子女表示即为双链树。</a:t>
            </a:r>
          </a:p>
        </p:txBody>
      </p:sp>
      <p:sp>
        <p:nvSpPr>
          <p:cNvPr id="872456" name="Line 8">
            <a:extLst>
              <a:ext uri="{FF2B5EF4-FFF2-40B4-BE49-F238E27FC236}">
                <a16:creationId xmlns:a16="http://schemas.microsoft.com/office/drawing/2014/main" id="{AA9F3886-C3A8-487C-AFD5-B82185DB68C0}"/>
              </a:ext>
            </a:extLst>
          </p:cNvPr>
          <p:cNvSpPr>
            <a:spLocks noChangeShapeType="1"/>
          </p:cNvSpPr>
          <p:nvPr/>
        </p:nvSpPr>
        <p:spPr bwMode="auto">
          <a:xfrm>
            <a:off x="3167063" y="4113213"/>
            <a:ext cx="0" cy="468312"/>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57" name="Line 9">
            <a:extLst>
              <a:ext uri="{FF2B5EF4-FFF2-40B4-BE49-F238E27FC236}">
                <a16:creationId xmlns:a16="http://schemas.microsoft.com/office/drawing/2014/main" id="{BD94462D-DEFE-4879-BF69-BC323CCC309B}"/>
              </a:ext>
            </a:extLst>
          </p:cNvPr>
          <p:cNvSpPr>
            <a:spLocks noChangeShapeType="1"/>
          </p:cNvSpPr>
          <p:nvPr/>
        </p:nvSpPr>
        <p:spPr bwMode="auto">
          <a:xfrm>
            <a:off x="509588" y="4184650"/>
            <a:ext cx="0" cy="684213"/>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58" name="Line 10">
            <a:extLst>
              <a:ext uri="{FF2B5EF4-FFF2-40B4-BE49-F238E27FC236}">
                <a16:creationId xmlns:a16="http://schemas.microsoft.com/office/drawing/2014/main" id="{8A03EA4B-1DB2-408B-AC6A-607CAC6C02A1}"/>
              </a:ext>
            </a:extLst>
          </p:cNvPr>
          <p:cNvSpPr>
            <a:spLocks noChangeShapeType="1"/>
          </p:cNvSpPr>
          <p:nvPr/>
        </p:nvSpPr>
        <p:spPr bwMode="auto">
          <a:xfrm>
            <a:off x="1384300" y="4113213"/>
            <a:ext cx="0" cy="576262"/>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59" name="Line 11">
            <a:extLst>
              <a:ext uri="{FF2B5EF4-FFF2-40B4-BE49-F238E27FC236}">
                <a16:creationId xmlns:a16="http://schemas.microsoft.com/office/drawing/2014/main" id="{6097247B-3487-4F2E-BD61-4B759FC8B8F7}"/>
              </a:ext>
            </a:extLst>
          </p:cNvPr>
          <p:cNvSpPr>
            <a:spLocks noChangeShapeType="1"/>
          </p:cNvSpPr>
          <p:nvPr/>
        </p:nvSpPr>
        <p:spPr bwMode="auto">
          <a:xfrm>
            <a:off x="2289175" y="4076700"/>
            <a:ext cx="0" cy="226853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61" name="Line 13">
            <a:extLst>
              <a:ext uri="{FF2B5EF4-FFF2-40B4-BE49-F238E27FC236}">
                <a16:creationId xmlns:a16="http://schemas.microsoft.com/office/drawing/2014/main" id="{7D8BA3EC-12A0-4B47-91B0-324EC9DB28A7}"/>
              </a:ext>
            </a:extLst>
          </p:cNvPr>
          <p:cNvSpPr>
            <a:spLocks noChangeShapeType="1"/>
          </p:cNvSpPr>
          <p:nvPr/>
        </p:nvSpPr>
        <p:spPr bwMode="auto">
          <a:xfrm flipH="1">
            <a:off x="935038" y="2528888"/>
            <a:ext cx="576262" cy="53975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62" name="Line 14">
            <a:extLst>
              <a:ext uri="{FF2B5EF4-FFF2-40B4-BE49-F238E27FC236}">
                <a16:creationId xmlns:a16="http://schemas.microsoft.com/office/drawing/2014/main" id="{E2A17893-8331-4031-B972-E03BD18A39AA}"/>
              </a:ext>
            </a:extLst>
          </p:cNvPr>
          <p:cNvSpPr>
            <a:spLocks noChangeShapeType="1"/>
          </p:cNvSpPr>
          <p:nvPr/>
        </p:nvSpPr>
        <p:spPr bwMode="auto">
          <a:xfrm>
            <a:off x="792163" y="3213100"/>
            <a:ext cx="1692275"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63" name="Line 15">
            <a:extLst>
              <a:ext uri="{FF2B5EF4-FFF2-40B4-BE49-F238E27FC236}">
                <a16:creationId xmlns:a16="http://schemas.microsoft.com/office/drawing/2014/main" id="{5755F60D-79DE-4490-AB81-35B481394AE1}"/>
              </a:ext>
            </a:extLst>
          </p:cNvPr>
          <p:cNvSpPr>
            <a:spLocks noChangeShapeType="1"/>
          </p:cNvSpPr>
          <p:nvPr/>
        </p:nvSpPr>
        <p:spPr bwMode="auto">
          <a:xfrm flipH="1">
            <a:off x="4032250" y="2636838"/>
            <a:ext cx="158750" cy="576262"/>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64" name="Line 16">
            <a:extLst>
              <a:ext uri="{FF2B5EF4-FFF2-40B4-BE49-F238E27FC236}">
                <a16:creationId xmlns:a16="http://schemas.microsoft.com/office/drawing/2014/main" id="{696EF448-9761-4967-B741-B86BDA66C383}"/>
              </a:ext>
            </a:extLst>
          </p:cNvPr>
          <p:cNvSpPr>
            <a:spLocks noChangeShapeType="1"/>
          </p:cNvSpPr>
          <p:nvPr/>
        </p:nvSpPr>
        <p:spPr bwMode="auto">
          <a:xfrm>
            <a:off x="4067175" y="3213100"/>
            <a:ext cx="730250"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65" name="Line 17">
            <a:extLst>
              <a:ext uri="{FF2B5EF4-FFF2-40B4-BE49-F238E27FC236}">
                <a16:creationId xmlns:a16="http://schemas.microsoft.com/office/drawing/2014/main" id="{22FD7DD6-977E-4973-9574-24D584124D15}"/>
              </a:ext>
            </a:extLst>
          </p:cNvPr>
          <p:cNvSpPr>
            <a:spLocks noChangeShapeType="1"/>
          </p:cNvSpPr>
          <p:nvPr/>
        </p:nvSpPr>
        <p:spPr bwMode="auto">
          <a:xfrm flipH="1">
            <a:off x="6011863" y="2565400"/>
            <a:ext cx="180975" cy="71913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66" name="Line 18">
            <a:extLst>
              <a:ext uri="{FF2B5EF4-FFF2-40B4-BE49-F238E27FC236}">
                <a16:creationId xmlns:a16="http://schemas.microsoft.com/office/drawing/2014/main" id="{6E0F5CF5-1EF3-4698-8B2B-C53F2CE8A36C}"/>
              </a:ext>
            </a:extLst>
          </p:cNvPr>
          <p:cNvSpPr>
            <a:spLocks noChangeShapeType="1"/>
          </p:cNvSpPr>
          <p:nvPr/>
        </p:nvSpPr>
        <p:spPr bwMode="auto">
          <a:xfrm flipV="1">
            <a:off x="6119813" y="3249613"/>
            <a:ext cx="73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67" name="Line 19">
            <a:extLst>
              <a:ext uri="{FF2B5EF4-FFF2-40B4-BE49-F238E27FC236}">
                <a16:creationId xmlns:a16="http://schemas.microsoft.com/office/drawing/2014/main" id="{CD9389E3-AF5E-416D-9C25-C5348DAEDA62}"/>
              </a:ext>
            </a:extLst>
          </p:cNvPr>
          <p:cNvSpPr>
            <a:spLocks noChangeShapeType="1"/>
          </p:cNvSpPr>
          <p:nvPr/>
        </p:nvSpPr>
        <p:spPr bwMode="auto">
          <a:xfrm flipV="1">
            <a:off x="1784350" y="1630363"/>
            <a:ext cx="2297113" cy="719137"/>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68" name="Line 20">
            <a:extLst>
              <a:ext uri="{FF2B5EF4-FFF2-40B4-BE49-F238E27FC236}">
                <a16:creationId xmlns:a16="http://schemas.microsoft.com/office/drawing/2014/main" id="{19054166-DFE6-4CEF-81E8-091B8C39B8F2}"/>
              </a:ext>
            </a:extLst>
          </p:cNvPr>
          <p:cNvSpPr>
            <a:spLocks noChangeShapeType="1"/>
          </p:cNvSpPr>
          <p:nvPr/>
        </p:nvSpPr>
        <p:spPr bwMode="auto">
          <a:xfrm flipV="1">
            <a:off x="1800225" y="2420938"/>
            <a:ext cx="5940425" cy="3492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1" name="Line 23">
            <a:extLst>
              <a:ext uri="{FF2B5EF4-FFF2-40B4-BE49-F238E27FC236}">
                <a16:creationId xmlns:a16="http://schemas.microsoft.com/office/drawing/2014/main" id="{FB0F2171-D060-48FA-A130-15B2C50C39F7}"/>
              </a:ext>
            </a:extLst>
          </p:cNvPr>
          <p:cNvSpPr>
            <a:spLocks noChangeShapeType="1"/>
          </p:cNvSpPr>
          <p:nvPr/>
        </p:nvSpPr>
        <p:spPr bwMode="auto">
          <a:xfrm flipH="1" flipV="1">
            <a:off x="539750" y="4000500"/>
            <a:ext cx="844550"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2" name="Line 24">
            <a:extLst>
              <a:ext uri="{FF2B5EF4-FFF2-40B4-BE49-F238E27FC236}">
                <a16:creationId xmlns:a16="http://schemas.microsoft.com/office/drawing/2014/main" id="{B8569FC1-A123-4DD3-8E56-4E72AFD6AEF8}"/>
              </a:ext>
            </a:extLst>
          </p:cNvPr>
          <p:cNvSpPr>
            <a:spLocks noChangeShapeType="1"/>
          </p:cNvSpPr>
          <p:nvPr/>
        </p:nvSpPr>
        <p:spPr bwMode="auto">
          <a:xfrm flipV="1">
            <a:off x="503238" y="3321050"/>
            <a:ext cx="288925" cy="649288"/>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3" name="Line 25">
            <a:extLst>
              <a:ext uri="{FF2B5EF4-FFF2-40B4-BE49-F238E27FC236}">
                <a16:creationId xmlns:a16="http://schemas.microsoft.com/office/drawing/2014/main" id="{B76C73F8-8319-453F-9547-DE3BD766FE9F}"/>
              </a:ext>
            </a:extLst>
          </p:cNvPr>
          <p:cNvSpPr>
            <a:spLocks noChangeShapeType="1"/>
          </p:cNvSpPr>
          <p:nvPr/>
        </p:nvSpPr>
        <p:spPr bwMode="auto">
          <a:xfrm flipH="1">
            <a:off x="2268538" y="3321050"/>
            <a:ext cx="146050" cy="72072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4" name="Line 26">
            <a:extLst>
              <a:ext uri="{FF2B5EF4-FFF2-40B4-BE49-F238E27FC236}">
                <a16:creationId xmlns:a16="http://schemas.microsoft.com/office/drawing/2014/main" id="{9F760783-79E2-4DDB-B0CF-96E61C5EA4CD}"/>
              </a:ext>
            </a:extLst>
          </p:cNvPr>
          <p:cNvSpPr>
            <a:spLocks noChangeShapeType="1"/>
          </p:cNvSpPr>
          <p:nvPr/>
        </p:nvSpPr>
        <p:spPr bwMode="auto">
          <a:xfrm flipV="1">
            <a:off x="2268538" y="4000500"/>
            <a:ext cx="10493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5" name="Line 27">
            <a:extLst>
              <a:ext uri="{FF2B5EF4-FFF2-40B4-BE49-F238E27FC236}">
                <a16:creationId xmlns:a16="http://schemas.microsoft.com/office/drawing/2014/main" id="{6AE9B303-9A6B-442B-815F-70D773C9DDEC}"/>
              </a:ext>
            </a:extLst>
          </p:cNvPr>
          <p:cNvSpPr>
            <a:spLocks noChangeShapeType="1"/>
          </p:cNvSpPr>
          <p:nvPr/>
        </p:nvSpPr>
        <p:spPr bwMode="auto">
          <a:xfrm>
            <a:off x="4073525" y="3286125"/>
            <a:ext cx="0" cy="158432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6" name="Line 28">
            <a:extLst>
              <a:ext uri="{FF2B5EF4-FFF2-40B4-BE49-F238E27FC236}">
                <a16:creationId xmlns:a16="http://schemas.microsoft.com/office/drawing/2014/main" id="{375608F8-A7A8-456E-BC5B-44DD591FC460}"/>
              </a:ext>
            </a:extLst>
          </p:cNvPr>
          <p:cNvSpPr>
            <a:spLocks noChangeShapeType="1"/>
          </p:cNvSpPr>
          <p:nvPr/>
        </p:nvSpPr>
        <p:spPr bwMode="auto">
          <a:xfrm>
            <a:off x="5003800" y="3429000"/>
            <a:ext cx="0" cy="82867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7" name="Line 29">
            <a:extLst>
              <a:ext uri="{FF2B5EF4-FFF2-40B4-BE49-F238E27FC236}">
                <a16:creationId xmlns:a16="http://schemas.microsoft.com/office/drawing/2014/main" id="{F4ABB86F-E488-4144-A660-46AA8959A3CA}"/>
              </a:ext>
            </a:extLst>
          </p:cNvPr>
          <p:cNvSpPr>
            <a:spLocks noChangeShapeType="1"/>
          </p:cNvSpPr>
          <p:nvPr/>
        </p:nvSpPr>
        <p:spPr bwMode="auto">
          <a:xfrm>
            <a:off x="6016625" y="3357563"/>
            <a:ext cx="0" cy="2268537"/>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8" name="Line 30">
            <a:extLst>
              <a:ext uri="{FF2B5EF4-FFF2-40B4-BE49-F238E27FC236}">
                <a16:creationId xmlns:a16="http://schemas.microsoft.com/office/drawing/2014/main" id="{DC1A0C88-E6A7-4903-B38B-9B1F0A0EE713}"/>
              </a:ext>
            </a:extLst>
          </p:cNvPr>
          <p:cNvSpPr>
            <a:spLocks noChangeShapeType="1"/>
          </p:cNvSpPr>
          <p:nvPr/>
        </p:nvSpPr>
        <p:spPr bwMode="auto">
          <a:xfrm>
            <a:off x="6923088" y="3429000"/>
            <a:ext cx="0" cy="828675"/>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479" name="Line 31">
            <a:extLst>
              <a:ext uri="{FF2B5EF4-FFF2-40B4-BE49-F238E27FC236}">
                <a16:creationId xmlns:a16="http://schemas.microsoft.com/office/drawing/2014/main" id="{D8D69CAA-CEEE-4DE1-BEC5-C99116A4204B}"/>
              </a:ext>
            </a:extLst>
          </p:cNvPr>
          <p:cNvSpPr>
            <a:spLocks noChangeShapeType="1"/>
          </p:cNvSpPr>
          <p:nvPr/>
        </p:nvSpPr>
        <p:spPr bwMode="auto">
          <a:xfrm flipH="1">
            <a:off x="7775575" y="2528888"/>
            <a:ext cx="14288" cy="316865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2504" name="Oval 56">
            <a:extLst>
              <a:ext uri="{FF2B5EF4-FFF2-40B4-BE49-F238E27FC236}">
                <a16:creationId xmlns:a16="http://schemas.microsoft.com/office/drawing/2014/main" id="{0228C5A7-60EA-4325-A53B-761396E71B38}"/>
              </a:ext>
            </a:extLst>
          </p:cNvPr>
          <p:cNvSpPr>
            <a:spLocks noChangeArrowheads="1"/>
          </p:cNvSpPr>
          <p:nvPr/>
        </p:nvSpPr>
        <p:spPr bwMode="auto">
          <a:xfrm>
            <a:off x="3898900" y="1341438"/>
            <a:ext cx="438150" cy="431800"/>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grpSp>
        <p:nvGrpSpPr>
          <p:cNvPr id="872505" name="Group 57">
            <a:extLst>
              <a:ext uri="{FF2B5EF4-FFF2-40B4-BE49-F238E27FC236}">
                <a16:creationId xmlns:a16="http://schemas.microsoft.com/office/drawing/2014/main" id="{66C212B7-57E9-43ED-8D27-D65DD31012DA}"/>
              </a:ext>
            </a:extLst>
          </p:cNvPr>
          <p:cNvGrpSpPr>
            <a:grpSpLocks/>
          </p:cNvGrpSpPr>
          <p:nvPr/>
        </p:nvGrpSpPr>
        <p:grpSpPr bwMode="auto">
          <a:xfrm>
            <a:off x="1274763" y="2170113"/>
            <a:ext cx="657225" cy="519112"/>
            <a:chOff x="1246" y="1561"/>
            <a:chExt cx="409" cy="327"/>
          </a:xfrm>
        </p:grpSpPr>
        <p:sp>
          <p:nvSpPr>
            <p:cNvPr id="872506" name="Oval 58">
              <a:extLst>
                <a:ext uri="{FF2B5EF4-FFF2-40B4-BE49-F238E27FC236}">
                  <a16:creationId xmlns:a16="http://schemas.microsoft.com/office/drawing/2014/main" id="{28AA08E1-E49C-4461-8A61-FA358B461C52}"/>
                </a:ext>
              </a:extLst>
            </p:cNvPr>
            <p:cNvSpPr>
              <a:spLocks noChangeArrowheads="1"/>
            </p:cNvSpPr>
            <p:nvPr/>
          </p:nvSpPr>
          <p:spPr bwMode="auto">
            <a:xfrm>
              <a:off x="1310" y="1570"/>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07" name="Text Box 59">
              <a:extLst>
                <a:ext uri="{FF2B5EF4-FFF2-40B4-BE49-F238E27FC236}">
                  <a16:creationId xmlns:a16="http://schemas.microsoft.com/office/drawing/2014/main" id="{5C6BB049-FD28-4885-BE37-80666C533F9D}"/>
                </a:ext>
              </a:extLst>
            </p:cNvPr>
            <p:cNvSpPr txBox="1">
              <a:spLocks noChangeArrowheads="1"/>
            </p:cNvSpPr>
            <p:nvPr/>
          </p:nvSpPr>
          <p:spPr bwMode="auto">
            <a:xfrm>
              <a:off x="1246" y="1561"/>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C</a:t>
              </a:r>
            </a:p>
          </p:txBody>
        </p:sp>
      </p:grpSp>
      <p:grpSp>
        <p:nvGrpSpPr>
          <p:cNvPr id="872508" name="Group 60">
            <a:extLst>
              <a:ext uri="{FF2B5EF4-FFF2-40B4-BE49-F238E27FC236}">
                <a16:creationId xmlns:a16="http://schemas.microsoft.com/office/drawing/2014/main" id="{3D95510B-24A0-416A-B19C-377C6CF865B7}"/>
              </a:ext>
            </a:extLst>
          </p:cNvPr>
          <p:cNvGrpSpPr>
            <a:grpSpLocks/>
          </p:cNvGrpSpPr>
          <p:nvPr/>
        </p:nvGrpSpPr>
        <p:grpSpPr bwMode="auto">
          <a:xfrm>
            <a:off x="3897313" y="2170113"/>
            <a:ext cx="657225" cy="519112"/>
            <a:chOff x="2040" y="1638"/>
            <a:chExt cx="409" cy="327"/>
          </a:xfrm>
        </p:grpSpPr>
        <p:sp>
          <p:nvSpPr>
            <p:cNvPr id="872509" name="Oval 61">
              <a:extLst>
                <a:ext uri="{FF2B5EF4-FFF2-40B4-BE49-F238E27FC236}">
                  <a16:creationId xmlns:a16="http://schemas.microsoft.com/office/drawing/2014/main" id="{B6AAD964-127A-426F-B5DF-CCD0F048B411}"/>
                </a:ext>
              </a:extLst>
            </p:cNvPr>
            <p:cNvSpPr>
              <a:spLocks noChangeArrowheads="1"/>
            </p:cNvSpPr>
            <p:nvPr/>
          </p:nvSpPr>
          <p:spPr bwMode="auto">
            <a:xfrm>
              <a:off x="2082"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10" name="Text Box 62">
              <a:extLst>
                <a:ext uri="{FF2B5EF4-FFF2-40B4-BE49-F238E27FC236}">
                  <a16:creationId xmlns:a16="http://schemas.microsoft.com/office/drawing/2014/main" id="{D086A1A4-5852-4260-B805-B4316CE99597}"/>
                </a:ext>
              </a:extLst>
            </p:cNvPr>
            <p:cNvSpPr txBox="1">
              <a:spLocks noChangeArrowheads="1"/>
            </p:cNvSpPr>
            <p:nvPr/>
          </p:nvSpPr>
          <p:spPr bwMode="auto">
            <a:xfrm>
              <a:off x="2040"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L</a:t>
              </a:r>
            </a:p>
          </p:txBody>
        </p:sp>
      </p:grpSp>
      <p:grpSp>
        <p:nvGrpSpPr>
          <p:cNvPr id="872511" name="Group 63">
            <a:extLst>
              <a:ext uri="{FF2B5EF4-FFF2-40B4-BE49-F238E27FC236}">
                <a16:creationId xmlns:a16="http://schemas.microsoft.com/office/drawing/2014/main" id="{5BB11346-2F4E-4045-BA5F-3EFC878439BC}"/>
              </a:ext>
            </a:extLst>
          </p:cNvPr>
          <p:cNvGrpSpPr>
            <a:grpSpLocks/>
          </p:cNvGrpSpPr>
          <p:nvPr/>
        </p:nvGrpSpPr>
        <p:grpSpPr bwMode="auto">
          <a:xfrm>
            <a:off x="5900738" y="2170113"/>
            <a:ext cx="657225" cy="519112"/>
            <a:chOff x="3106" y="1638"/>
            <a:chExt cx="409" cy="327"/>
          </a:xfrm>
        </p:grpSpPr>
        <p:sp>
          <p:nvSpPr>
            <p:cNvPr id="872512" name="Oval 64">
              <a:extLst>
                <a:ext uri="{FF2B5EF4-FFF2-40B4-BE49-F238E27FC236}">
                  <a16:creationId xmlns:a16="http://schemas.microsoft.com/office/drawing/2014/main" id="{2897BF7F-B254-4085-B32C-3FE0FA664D37}"/>
                </a:ext>
              </a:extLst>
            </p:cNvPr>
            <p:cNvSpPr>
              <a:spLocks noChangeArrowheads="1"/>
            </p:cNvSpPr>
            <p:nvPr/>
          </p:nvSpPr>
          <p:spPr bwMode="auto">
            <a:xfrm>
              <a:off x="3148"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13" name="Text Box 65">
              <a:extLst>
                <a:ext uri="{FF2B5EF4-FFF2-40B4-BE49-F238E27FC236}">
                  <a16:creationId xmlns:a16="http://schemas.microsoft.com/office/drawing/2014/main" id="{6ECA9042-3606-4F0B-B4C2-E0913B5A09A6}"/>
                </a:ext>
              </a:extLst>
            </p:cNvPr>
            <p:cNvSpPr txBox="1">
              <a:spLocks noChangeArrowheads="1"/>
            </p:cNvSpPr>
            <p:nvPr/>
          </p:nvSpPr>
          <p:spPr bwMode="auto">
            <a:xfrm>
              <a:off x="3106"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W</a:t>
              </a:r>
            </a:p>
          </p:txBody>
        </p:sp>
      </p:grpSp>
      <p:grpSp>
        <p:nvGrpSpPr>
          <p:cNvPr id="872514" name="Group 66">
            <a:extLst>
              <a:ext uri="{FF2B5EF4-FFF2-40B4-BE49-F238E27FC236}">
                <a16:creationId xmlns:a16="http://schemas.microsoft.com/office/drawing/2014/main" id="{C645033F-F904-43F1-B871-E54C3C680B37}"/>
              </a:ext>
            </a:extLst>
          </p:cNvPr>
          <p:cNvGrpSpPr>
            <a:grpSpLocks/>
          </p:cNvGrpSpPr>
          <p:nvPr/>
        </p:nvGrpSpPr>
        <p:grpSpPr bwMode="auto">
          <a:xfrm>
            <a:off x="7451725" y="2170113"/>
            <a:ext cx="657225" cy="519112"/>
            <a:chOff x="4263" y="1638"/>
            <a:chExt cx="409" cy="327"/>
          </a:xfrm>
        </p:grpSpPr>
        <p:sp>
          <p:nvSpPr>
            <p:cNvPr id="872515" name="Oval 67">
              <a:extLst>
                <a:ext uri="{FF2B5EF4-FFF2-40B4-BE49-F238E27FC236}">
                  <a16:creationId xmlns:a16="http://schemas.microsoft.com/office/drawing/2014/main" id="{3398FECB-DAA3-42E9-BCE9-6FBAC9E91E9C}"/>
                </a:ext>
              </a:extLst>
            </p:cNvPr>
            <p:cNvSpPr>
              <a:spLocks noChangeArrowheads="1"/>
            </p:cNvSpPr>
            <p:nvPr/>
          </p:nvSpPr>
          <p:spPr bwMode="auto">
            <a:xfrm>
              <a:off x="4305" y="16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16" name="Text Box 68">
              <a:extLst>
                <a:ext uri="{FF2B5EF4-FFF2-40B4-BE49-F238E27FC236}">
                  <a16:creationId xmlns:a16="http://schemas.microsoft.com/office/drawing/2014/main" id="{B1F42776-CE40-4E14-9048-A7402E56F2DB}"/>
                </a:ext>
              </a:extLst>
            </p:cNvPr>
            <p:cNvSpPr txBox="1">
              <a:spLocks noChangeArrowheads="1"/>
            </p:cNvSpPr>
            <p:nvPr/>
          </p:nvSpPr>
          <p:spPr bwMode="auto">
            <a:xfrm>
              <a:off x="4263" y="16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Z</a:t>
              </a:r>
            </a:p>
          </p:txBody>
        </p:sp>
      </p:grpSp>
      <p:grpSp>
        <p:nvGrpSpPr>
          <p:cNvPr id="872517" name="Group 69">
            <a:extLst>
              <a:ext uri="{FF2B5EF4-FFF2-40B4-BE49-F238E27FC236}">
                <a16:creationId xmlns:a16="http://schemas.microsoft.com/office/drawing/2014/main" id="{AF07475E-EF1A-40AD-8146-49A658B21EC8}"/>
              </a:ext>
            </a:extLst>
          </p:cNvPr>
          <p:cNvGrpSpPr>
            <a:grpSpLocks/>
          </p:cNvGrpSpPr>
          <p:nvPr/>
        </p:nvGrpSpPr>
        <p:grpSpPr bwMode="auto">
          <a:xfrm>
            <a:off x="519113" y="2894013"/>
            <a:ext cx="657225" cy="539750"/>
            <a:chOff x="430" y="1525"/>
            <a:chExt cx="409" cy="340"/>
          </a:xfrm>
        </p:grpSpPr>
        <p:sp>
          <p:nvSpPr>
            <p:cNvPr id="872518" name="Oval 70">
              <a:extLst>
                <a:ext uri="{FF2B5EF4-FFF2-40B4-BE49-F238E27FC236}">
                  <a16:creationId xmlns:a16="http://schemas.microsoft.com/office/drawing/2014/main" id="{E0F7BFEE-9500-4F23-BA67-4D1E3FEAD7D0}"/>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19" name="Text Box 71">
              <a:extLst>
                <a:ext uri="{FF2B5EF4-FFF2-40B4-BE49-F238E27FC236}">
                  <a16:creationId xmlns:a16="http://schemas.microsoft.com/office/drawing/2014/main" id="{FAC1FD33-DAAE-442D-AF3D-86099862FAF1}"/>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2520" name="Group 72">
            <a:extLst>
              <a:ext uri="{FF2B5EF4-FFF2-40B4-BE49-F238E27FC236}">
                <a16:creationId xmlns:a16="http://schemas.microsoft.com/office/drawing/2014/main" id="{661DC03F-6A73-4412-A4F8-1C372DB26BB2}"/>
              </a:ext>
            </a:extLst>
          </p:cNvPr>
          <p:cNvGrpSpPr>
            <a:grpSpLocks/>
          </p:cNvGrpSpPr>
          <p:nvPr/>
        </p:nvGrpSpPr>
        <p:grpSpPr bwMode="auto">
          <a:xfrm>
            <a:off x="2116138" y="2894013"/>
            <a:ext cx="657225" cy="539750"/>
            <a:chOff x="430" y="1525"/>
            <a:chExt cx="409" cy="340"/>
          </a:xfrm>
        </p:grpSpPr>
        <p:sp>
          <p:nvSpPr>
            <p:cNvPr id="872521" name="Oval 73">
              <a:extLst>
                <a:ext uri="{FF2B5EF4-FFF2-40B4-BE49-F238E27FC236}">
                  <a16:creationId xmlns:a16="http://schemas.microsoft.com/office/drawing/2014/main" id="{7A3368ED-D0FE-41EA-A0F6-2D7BEAD3E835}"/>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22" name="Text Box 74">
              <a:extLst>
                <a:ext uri="{FF2B5EF4-FFF2-40B4-BE49-F238E27FC236}">
                  <a16:creationId xmlns:a16="http://schemas.microsoft.com/office/drawing/2014/main" id="{99C10908-A8F8-4E9B-A8F8-EA3E814815CB}"/>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H</a:t>
              </a:r>
            </a:p>
          </p:txBody>
        </p:sp>
      </p:grpSp>
      <p:grpSp>
        <p:nvGrpSpPr>
          <p:cNvPr id="872523" name="Group 75">
            <a:extLst>
              <a:ext uri="{FF2B5EF4-FFF2-40B4-BE49-F238E27FC236}">
                <a16:creationId xmlns:a16="http://schemas.microsoft.com/office/drawing/2014/main" id="{C5DEEC2D-86D7-4F64-90C7-63D01FAFD655}"/>
              </a:ext>
            </a:extLst>
          </p:cNvPr>
          <p:cNvGrpSpPr>
            <a:grpSpLocks/>
          </p:cNvGrpSpPr>
          <p:nvPr/>
        </p:nvGrpSpPr>
        <p:grpSpPr bwMode="auto">
          <a:xfrm>
            <a:off x="3779838" y="2894013"/>
            <a:ext cx="657225" cy="539750"/>
            <a:chOff x="430" y="1525"/>
            <a:chExt cx="409" cy="340"/>
          </a:xfrm>
        </p:grpSpPr>
        <p:sp>
          <p:nvSpPr>
            <p:cNvPr id="872524" name="Oval 76">
              <a:extLst>
                <a:ext uri="{FF2B5EF4-FFF2-40B4-BE49-F238E27FC236}">
                  <a16:creationId xmlns:a16="http://schemas.microsoft.com/office/drawing/2014/main" id="{E778C661-DDA8-4338-A954-257E8D6816F9}"/>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25" name="Text Box 77">
              <a:extLst>
                <a:ext uri="{FF2B5EF4-FFF2-40B4-BE49-F238E27FC236}">
                  <a16:creationId xmlns:a16="http://schemas.microsoft.com/office/drawing/2014/main" id="{3EA20516-D047-4FFF-80C4-EC2D0685CA97}"/>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2526" name="Group 78">
            <a:extLst>
              <a:ext uri="{FF2B5EF4-FFF2-40B4-BE49-F238E27FC236}">
                <a16:creationId xmlns:a16="http://schemas.microsoft.com/office/drawing/2014/main" id="{1ED2767A-692B-4BBA-8ED3-E8EAB2250FE9}"/>
              </a:ext>
            </a:extLst>
          </p:cNvPr>
          <p:cNvGrpSpPr>
            <a:grpSpLocks/>
          </p:cNvGrpSpPr>
          <p:nvPr/>
        </p:nvGrpSpPr>
        <p:grpSpPr bwMode="auto">
          <a:xfrm>
            <a:off x="4670425" y="2894013"/>
            <a:ext cx="657225" cy="539750"/>
            <a:chOff x="430" y="1525"/>
            <a:chExt cx="409" cy="340"/>
          </a:xfrm>
        </p:grpSpPr>
        <p:sp>
          <p:nvSpPr>
            <p:cNvPr id="872527" name="Oval 79">
              <a:extLst>
                <a:ext uri="{FF2B5EF4-FFF2-40B4-BE49-F238E27FC236}">
                  <a16:creationId xmlns:a16="http://schemas.microsoft.com/office/drawing/2014/main" id="{1EEC586E-11D0-49E1-9FBB-5D006AE32F15}"/>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28" name="Text Box 80">
              <a:extLst>
                <a:ext uri="{FF2B5EF4-FFF2-40B4-BE49-F238E27FC236}">
                  <a16:creationId xmlns:a16="http://schemas.microsoft.com/office/drawing/2014/main" id="{13BB63F4-23A2-4030-A5B0-DD9C0807499E}"/>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I</a:t>
              </a:r>
            </a:p>
          </p:txBody>
        </p:sp>
      </p:grpSp>
      <p:grpSp>
        <p:nvGrpSpPr>
          <p:cNvPr id="872529" name="Group 81">
            <a:extLst>
              <a:ext uri="{FF2B5EF4-FFF2-40B4-BE49-F238E27FC236}">
                <a16:creationId xmlns:a16="http://schemas.microsoft.com/office/drawing/2014/main" id="{B99C860A-29F2-4496-B5B6-3660BE7640BA}"/>
              </a:ext>
            </a:extLst>
          </p:cNvPr>
          <p:cNvGrpSpPr>
            <a:grpSpLocks/>
          </p:cNvGrpSpPr>
          <p:nvPr/>
        </p:nvGrpSpPr>
        <p:grpSpPr bwMode="auto">
          <a:xfrm>
            <a:off x="5692775" y="2894013"/>
            <a:ext cx="657225" cy="539750"/>
            <a:chOff x="430" y="1525"/>
            <a:chExt cx="409" cy="340"/>
          </a:xfrm>
        </p:grpSpPr>
        <p:sp>
          <p:nvSpPr>
            <p:cNvPr id="872530" name="Oval 82">
              <a:extLst>
                <a:ext uri="{FF2B5EF4-FFF2-40B4-BE49-F238E27FC236}">
                  <a16:creationId xmlns:a16="http://schemas.microsoft.com/office/drawing/2014/main" id="{2DBD1F15-9F52-401A-ACC2-AE64D10F54F6}"/>
                </a:ext>
              </a:extLst>
            </p:cNvPr>
            <p:cNvSpPr>
              <a:spLocks noChangeArrowheads="1"/>
            </p:cNvSpPr>
            <p:nvPr/>
          </p:nvSpPr>
          <p:spPr bwMode="auto">
            <a:xfrm>
              <a:off x="472"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31" name="Text Box 83">
              <a:extLst>
                <a:ext uri="{FF2B5EF4-FFF2-40B4-BE49-F238E27FC236}">
                  <a16:creationId xmlns:a16="http://schemas.microsoft.com/office/drawing/2014/main" id="{8E7B6835-994E-4BEC-A74A-EDEFC414B3B6}"/>
                </a:ext>
              </a:extLst>
            </p:cNvPr>
            <p:cNvSpPr txBox="1">
              <a:spLocks noChangeArrowheads="1"/>
            </p:cNvSpPr>
            <p:nvPr/>
          </p:nvSpPr>
          <p:spPr bwMode="auto">
            <a:xfrm>
              <a:off x="430" y="1525"/>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2532" name="Group 84">
            <a:extLst>
              <a:ext uri="{FF2B5EF4-FFF2-40B4-BE49-F238E27FC236}">
                <a16:creationId xmlns:a16="http://schemas.microsoft.com/office/drawing/2014/main" id="{84723772-4DA5-4F43-9B1D-48C8B320F3C4}"/>
              </a:ext>
            </a:extLst>
          </p:cNvPr>
          <p:cNvGrpSpPr>
            <a:grpSpLocks/>
          </p:cNvGrpSpPr>
          <p:nvPr/>
        </p:nvGrpSpPr>
        <p:grpSpPr bwMode="auto">
          <a:xfrm>
            <a:off x="6578600" y="2914650"/>
            <a:ext cx="657225" cy="519113"/>
            <a:chOff x="4172" y="1538"/>
            <a:chExt cx="409" cy="327"/>
          </a:xfrm>
        </p:grpSpPr>
        <p:sp>
          <p:nvSpPr>
            <p:cNvPr id="872533" name="Oval 85">
              <a:extLst>
                <a:ext uri="{FF2B5EF4-FFF2-40B4-BE49-F238E27FC236}">
                  <a16:creationId xmlns:a16="http://schemas.microsoft.com/office/drawing/2014/main" id="{CF29C56F-8D19-49AF-BE66-0EC1894F6918}"/>
                </a:ext>
              </a:extLst>
            </p:cNvPr>
            <p:cNvSpPr>
              <a:spLocks noChangeArrowheads="1"/>
            </p:cNvSpPr>
            <p:nvPr/>
          </p:nvSpPr>
          <p:spPr bwMode="auto">
            <a:xfrm>
              <a:off x="4214"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34" name="Text Box 86">
              <a:extLst>
                <a:ext uri="{FF2B5EF4-FFF2-40B4-BE49-F238E27FC236}">
                  <a16:creationId xmlns:a16="http://schemas.microsoft.com/office/drawing/2014/main" id="{CD669A01-D619-4D12-9003-30D22F27AAA4}"/>
                </a:ext>
              </a:extLst>
            </p:cNvPr>
            <p:cNvSpPr txBox="1">
              <a:spLocks noChangeArrowheads="1"/>
            </p:cNvSpPr>
            <p:nvPr/>
          </p:nvSpPr>
          <p:spPr bwMode="auto">
            <a:xfrm>
              <a:off x="4172" y="15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U</a:t>
              </a:r>
            </a:p>
          </p:txBody>
        </p:sp>
      </p:grpSp>
      <p:grpSp>
        <p:nvGrpSpPr>
          <p:cNvPr id="872535" name="Group 87">
            <a:extLst>
              <a:ext uri="{FF2B5EF4-FFF2-40B4-BE49-F238E27FC236}">
                <a16:creationId xmlns:a16="http://schemas.microsoft.com/office/drawing/2014/main" id="{79BF0B77-E45D-4672-9871-72F302FC9454}"/>
              </a:ext>
            </a:extLst>
          </p:cNvPr>
          <p:cNvGrpSpPr>
            <a:grpSpLocks/>
          </p:cNvGrpSpPr>
          <p:nvPr/>
        </p:nvGrpSpPr>
        <p:grpSpPr bwMode="auto">
          <a:xfrm>
            <a:off x="7451725" y="2930525"/>
            <a:ext cx="657225" cy="519113"/>
            <a:chOff x="4172" y="1538"/>
            <a:chExt cx="409" cy="327"/>
          </a:xfrm>
        </p:grpSpPr>
        <p:sp>
          <p:nvSpPr>
            <p:cNvPr id="872536" name="Oval 88">
              <a:extLst>
                <a:ext uri="{FF2B5EF4-FFF2-40B4-BE49-F238E27FC236}">
                  <a16:creationId xmlns:a16="http://schemas.microsoft.com/office/drawing/2014/main" id="{37B48313-0CCD-4B4A-9A45-A3A9ECBB42AE}"/>
                </a:ext>
              </a:extLst>
            </p:cNvPr>
            <p:cNvSpPr>
              <a:spLocks noChangeArrowheads="1"/>
            </p:cNvSpPr>
            <p:nvPr/>
          </p:nvSpPr>
          <p:spPr bwMode="auto">
            <a:xfrm>
              <a:off x="4214" y="154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37" name="Text Box 89">
              <a:extLst>
                <a:ext uri="{FF2B5EF4-FFF2-40B4-BE49-F238E27FC236}">
                  <a16:creationId xmlns:a16="http://schemas.microsoft.com/office/drawing/2014/main" id="{8CBEC76F-D68C-437A-A64D-4C5D61074AF0}"/>
                </a:ext>
              </a:extLst>
            </p:cNvPr>
            <p:cNvSpPr txBox="1">
              <a:spLocks noChangeArrowheads="1"/>
            </p:cNvSpPr>
            <p:nvPr/>
          </p:nvSpPr>
          <p:spPr bwMode="auto">
            <a:xfrm>
              <a:off x="4172" y="153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H</a:t>
              </a:r>
            </a:p>
          </p:txBody>
        </p:sp>
      </p:grpSp>
      <p:grpSp>
        <p:nvGrpSpPr>
          <p:cNvPr id="872538" name="Group 90">
            <a:extLst>
              <a:ext uri="{FF2B5EF4-FFF2-40B4-BE49-F238E27FC236}">
                <a16:creationId xmlns:a16="http://schemas.microsoft.com/office/drawing/2014/main" id="{C0549F9A-7FCD-442F-85D3-853F6EB6F594}"/>
              </a:ext>
            </a:extLst>
          </p:cNvPr>
          <p:cNvGrpSpPr>
            <a:grpSpLocks/>
          </p:cNvGrpSpPr>
          <p:nvPr/>
        </p:nvGrpSpPr>
        <p:grpSpPr bwMode="auto">
          <a:xfrm>
            <a:off x="217488" y="3686175"/>
            <a:ext cx="657225" cy="519113"/>
            <a:chOff x="203" y="2037"/>
            <a:chExt cx="409" cy="327"/>
          </a:xfrm>
        </p:grpSpPr>
        <p:sp>
          <p:nvSpPr>
            <p:cNvPr id="872539" name="Oval 91">
              <a:extLst>
                <a:ext uri="{FF2B5EF4-FFF2-40B4-BE49-F238E27FC236}">
                  <a16:creationId xmlns:a16="http://schemas.microsoft.com/office/drawing/2014/main" id="{51ADE2F0-E3E3-46B8-B6C1-ED435AC2CC76}"/>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40" name="Text Box 92">
              <a:extLst>
                <a:ext uri="{FF2B5EF4-FFF2-40B4-BE49-F238E27FC236}">
                  <a16:creationId xmlns:a16="http://schemas.microsoft.com/office/drawing/2014/main" id="{B52B15E4-C297-4382-9FB7-FBB5A288A764}"/>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I</a:t>
              </a:r>
            </a:p>
          </p:txBody>
        </p:sp>
      </p:grpSp>
      <p:grpSp>
        <p:nvGrpSpPr>
          <p:cNvPr id="872541" name="Group 93">
            <a:extLst>
              <a:ext uri="{FF2B5EF4-FFF2-40B4-BE49-F238E27FC236}">
                <a16:creationId xmlns:a16="http://schemas.microsoft.com/office/drawing/2014/main" id="{81E53677-F41B-4D0C-9E71-4224A1AAB235}"/>
              </a:ext>
            </a:extLst>
          </p:cNvPr>
          <p:cNvGrpSpPr>
            <a:grpSpLocks/>
          </p:cNvGrpSpPr>
          <p:nvPr/>
        </p:nvGrpSpPr>
        <p:grpSpPr bwMode="auto">
          <a:xfrm>
            <a:off x="1090613" y="3686175"/>
            <a:ext cx="657225" cy="519113"/>
            <a:chOff x="203" y="2037"/>
            <a:chExt cx="409" cy="327"/>
          </a:xfrm>
        </p:grpSpPr>
        <p:sp>
          <p:nvSpPr>
            <p:cNvPr id="872542" name="Oval 94">
              <a:extLst>
                <a:ext uri="{FF2B5EF4-FFF2-40B4-BE49-F238E27FC236}">
                  <a16:creationId xmlns:a16="http://schemas.microsoft.com/office/drawing/2014/main" id="{A702AC1E-8F4E-419C-AA4C-5A1B1B03F3ED}"/>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43" name="Text Box 95">
              <a:extLst>
                <a:ext uri="{FF2B5EF4-FFF2-40B4-BE49-F238E27FC236}">
                  <a16:creationId xmlns:a16="http://schemas.microsoft.com/office/drawing/2014/main" id="{35B9DF65-F373-4EE3-B19F-076B94CF40CE}"/>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O</a:t>
              </a:r>
            </a:p>
          </p:txBody>
        </p:sp>
      </p:grpSp>
      <p:grpSp>
        <p:nvGrpSpPr>
          <p:cNvPr id="872544" name="Group 96">
            <a:extLst>
              <a:ext uri="{FF2B5EF4-FFF2-40B4-BE49-F238E27FC236}">
                <a16:creationId xmlns:a16="http://schemas.microsoft.com/office/drawing/2014/main" id="{F7D78CA5-EF71-4C4F-A7A7-52AEBB69D930}"/>
              </a:ext>
            </a:extLst>
          </p:cNvPr>
          <p:cNvGrpSpPr>
            <a:grpSpLocks/>
          </p:cNvGrpSpPr>
          <p:nvPr/>
        </p:nvGrpSpPr>
        <p:grpSpPr bwMode="auto">
          <a:xfrm>
            <a:off x="1995488" y="3686175"/>
            <a:ext cx="657225" cy="519113"/>
            <a:chOff x="203" y="2037"/>
            <a:chExt cx="409" cy="327"/>
          </a:xfrm>
        </p:grpSpPr>
        <p:sp>
          <p:nvSpPr>
            <p:cNvPr id="872545" name="Oval 97">
              <a:extLst>
                <a:ext uri="{FF2B5EF4-FFF2-40B4-BE49-F238E27FC236}">
                  <a16:creationId xmlns:a16="http://schemas.microsoft.com/office/drawing/2014/main" id="{98AA68F0-9A19-49AF-81F8-02CAF2857312}"/>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46" name="Text Box 98">
              <a:extLst>
                <a:ext uri="{FF2B5EF4-FFF2-40B4-BE49-F238E27FC236}">
                  <a16:creationId xmlns:a16="http://schemas.microsoft.com/office/drawing/2014/main" id="{F04FCE10-A30E-45AE-AC72-0809C24D1FDF}"/>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2547" name="Group 99">
            <a:extLst>
              <a:ext uri="{FF2B5EF4-FFF2-40B4-BE49-F238E27FC236}">
                <a16:creationId xmlns:a16="http://schemas.microsoft.com/office/drawing/2014/main" id="{0176A41A-14F9-4255-BF34-CDB4196B3698}"/>
              </a:ext>
            </a:extLst>
          </p:cNvPr>
          <p:cNvGrpSpPr>
            <a:grpSpLocks/>
          </p:cNvGrpSpPr>
          <p:nvPr/>
        </p:nvGrpSpPr>
        <p:grpSpPr bwMode="auto">
          <a:xfrm>
            <a:off x="2843213" y="3686175"/>
            <a:ext cx="657225" cy="519113"/>
            <a:chOff x="1927" y="2037"/>
            <a:chExt cx="409" cy="327"/>
          </a:xfrm>
        </p:grpSpPr>
        <p:sp>
          <p:nvSpPr>
            <p:cNvPr id="872548" name="Oval 100">
              <a:extLst>
                <a:ext uri="{FF2B5EF4-FFF2-40B4-BE49-F238E27FC236}">
                  <a16:creationId xmlns:a16="http://schemas.microsoft.com/office/drawing/2014/main" id="{6722D88B-4687-4585-AC7D-75792156A122}"/>
                </a:ext>
              </a:extLst>
            </p:cNvPr>
            <p:cNvSpPr>
              <a:spLocks noChangeArrowheads="1"/>
            </p:cNvSpPr>
            <p:nvPr/>
          </p:nvSpPr>
          <p:spPr bwMode="auto">
            <a:xfrm>
              <a:off x="1969"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49" name="Text Box 101">
              <a:extLst>
                <a:ext uri="{FF2B5EF4-FFF2-40B4-BE49-F238E27FC236}">
                  <a16:creationId xmlns:a16="http://schemas.microsoft.com/office/drawing/2014/main" id="{C300B51D-54A8-43AC-A131-37454D7F00B5}"/>
                </a:ext>
              </a:extLst>
            </p:cNvPr>
            <p:cNvSpPr txBox="1">
              <a:spLocks noChangeArrowheads="1"/>
            </p:cNvSpPr>
            <p:nvPr/>
          </p:nvSpPr>
          <p:spPr bwMode="auto">
            <a:xfrm>
              <a:off x="1927"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U</a:t>
              </a:r>
            </a:p>
          </p:txBody>
        </p:sp>
      </p:grpSp>
      <p:grpSp>
        <p:nvGrpSpPr>
          <p:cNvPr id="872550" name="Group 102">
            <a:extLst>
              <a:ext uri="{FF2B5EF4-FFF2-40B4-BE49-F238E27FC236}">
                <a16:creationId xmlns:a16="http://schemas.microsoft.com/office/drawing/2014/main" id="{80FE0338-3F71-40E6-B895-2B294EFC1BCD}"/>
              </a:ext>
            </a:extLst>
          </p:cNvPr>
          <p:cNvGrpSpPr>
            <a:grpSpLocks/>
          </p:cNvGrpSpPr>
          <p:nvPr/>
        </p:nvGrpSpPr>
        <p:grpSpPr bwMode="auto">
          <a:xfrm>
            <a:off x="3743325" y="3686175"/>
            <a:ext cx="657225" cy="519113"/>
            <a:chOff x="203" y="2037"/>
            <a:chExt cx="409" cy="327"/>
          </a:xfrm>
        </p:grpSpPr>
        <p:sp>
          <p:nvSpPr>
            <p:cNvPr id="872551" name="Oval 103">
              <a:extLst>
                <a:ext uri="{FF2B5EF4-FFF2-40B4-BE49-F238E27FC236}">
                  <a16:creationId xmlns:a16="http://schemas.microsoft.com/office/drawing/2014/main" id="{AB72AAAA-ED2C-495B-8D7A-0DBF73058195}"/>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52" name="Text Box 104">
              <a:extLst>
                <a:ext uri="{FF2B5EF4-FFF2-40B4-BE49-F238E27FC236}">
                  <a16:creationId xmlns:a16="http://schemas.microsoft.com/office/drawing/2014/main" id="{42C9BC93-60D3-4C78-A447-B8B569C20F0E}"/>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N</a:t>
              </a:r>
            </a:p>
          </p:txBody>
        </p:sp>
      </p:grpSp>
      <p:grpSp>
        <p:nvGrpSpPr>
          <p:cNvPr id="872553" name="Group 105">
            <a:extLst>
              <a:ext uri="{FF2B5EF4-FFF2-40B4-BE49-F238E27FC236}">
                <a16:creationId xmlns:a16="http://schemas.microsoft.com/office/drawing/2014/main" id="{1531BE2B-493E-4A79-8D95-63AA09A10F8B}"/>
              </a:ext>
            </a:extLst>
          </p:cNvPr>
          <p:cNvGrpSpPr>
            <a:grpSpLocks/>
          </p:cNvGrpSpPr>
          <p:nvPr/>
        </p:nvGrpSpPr>
        <p:grpSpPr bwMode="auto">
          <a:xfrm>
            <a:off x="4670425" y="3702050"/>
            <a:ext cx="657225" cy="519113"/>
            <a:chOff x="3016" y="2047"/>
            <a:chExt cx="409" cy="327"/>
          </a:xfrm>
        </p:grpSpPr>
        <p:sp>
          <p:nvSpPr>
            <p:cNvPr id="872554" name="Oval 106">
              <a:extLst>
                <a:ext uri="{FF2B5EF4-FFF2-40B4-BE49-F238E27FC236}">
                  <a16:creationId xmlns:a16="http://schemas.microsoft.com/office/drawing/2014/main" id="{A2768E3C-E8D9-475F-AC3B-4480F0F6149C}"/>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55" name="Text Box 107">
              <a:extLst>
                <a:ext uri="{FF2B5EF4-FFF2-40B4-BE49-F238E27FC236}">
                  <a16:creationId xmlns:a16="http://schemas.microsoft.com/office/drawing/2014/main" id="{B318C507-F43F-460A-B208-41D2025221A6}"/>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556" name="Line 108">
              <a:extLst>
                <a:ext uri="{FF2B5EF4-FFF2-40B4-BE49-F238E27FC236}">
                  <a16:creationId xmlns:a16="http://schemas.microsoft.com/office/drawing/2014/main" id="{A54999BB-4FFA-45FC-AC6C-40AB045BA09D}"/>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557" name="Group 109">
            <a:extLst>
              <a:ext uri="{FF2B5EF4-FFF2-40B4-BE49-F238E27FC236}">
                <a16:creationId xmlns:a16="http://schemas.microsoft.com/office/drawing/2014/main" id="{2B035EE6-48E6-4839-8A96-986447D378DF}"/>
              </a:ext>
            </a:extLst>
          </p:cNvPr>
          <p:cNvGrpSpPr>
            <a:grpSpLocks/>
          </p:cNvGrpSpPr>
          <p:nvPr/>
        </p:nvGrpSpPr>
        <p:grpSpPr bwMode="auto">
          <a:xfrm>
            <a:off x="5686425" y="3700463"/>
            <a:ext cx="657225" cy="519112"/>
            <a:chOff x="203" y="2037"/>
            <a:chExt cx="409" cy="327"/>
          </a:xfrm>
        </p:grpSpPr>
        <p:sp>
          <p:nvSpPr>
            <p:cNvPr id="872558" name="Oval 110">
              <a:extLst>
                <a:ext uri="{FF2B5EF4-FFF2-40B4-BE49-F238E27FC236}">
                  <a16:creationId xmlns:a16="http://schemas.microsoft.com/office/drawing/2014/main" id="{5806F75F-36F8-4A49-974C-4774B74284BA}"/>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59" name="Text Box 111">
              <a:extLst>
                <a:ext uri="{FF2B5EF4-FFF2-40B4-BE49-F238E27FC236}">
                  <a16:creationId xmlns:a16="http://schemas.microsoft.com/office/drawing/2014/main" id="{91160864-4BA0-4CFA-A4CC-FBE56D9EC452}"/>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N</a:t>
              </a:r>
            </a:p>
          </p:txBody>
        </p:sp>
      </p:grpSp>
      <p:grpSp>
        <p:nvGrpSpPr>
          <p:cNvPr id="872560" name="Group 112">
            <a:extLst>
              <a:ext uri="{FF2B5EF4-FFF2-40B4-BE49-F238E27FC236}">
                <a16:creationId xmlns:a16="http://schemas.microsoft.com/office/drawing/2014/main" id="{BC3B017D-6247-4174-9E5A-E24B54B4AD0C}"/>
              </a:ext>
            </a:extLst>
          </p:cNvPr>
          <p:cNvGrpSpPr>
            <a:grpSpLocks/>
          </p:cNvGrpSpPr>
          <p:nvPr/>
        </p:nvGrpSpPr>
        <p:grpSpPr bwMode="auto">
          <a:xfrm>
            <a:off x="6594475" y="3702050"/>
            <a:ext cx="657225" cy="519113"/>
            <a:chOff x="3016" y="2047"/>
            <a:chExt cx="409" cy="327"/>
          </a:xfrm>
        </p:grpSpPr>
        <p:sp>
          <p:nvSpPr>
            <p:cNvPr id="872561" name="Oval 113">
              <a:extLst>
                <a:ext uri="{FF2B5EF4-FFF2-40B4-BE49-F238E27FC236}">
                  <a16:creationId xmlns:a16="http://schemas.microsoft.com/office/drawing/2014/main" id="{DFD867A4-3CEB-4A71-9D91-5EF01F8E54DE}"/>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62" name="Text Box 114">
              <a:extLst>
                <a:ext uri="{FF2B5EF4-FFF2-40B4-BE49-F238E27FC236}">
                  <a16:creationId xmlns:a16="http://schemas.microsoft.com/office/drawing/2014/main" id="{57E472D5-9C6F-46C6-A3D1-A3FEDD405B25}"/>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563" name="Line 115">
              <a:extLst>
                <a:ext uri="{FF2B5EF4-FFF2-40B4-BE49-F238E27FC236}">
                  <a16:creationId xmlns:a16="http://schemas.microsoft.com/office/drawing/2014/main" id="{82039B0A-13C3-4385-BE99-30E68630526D}"/>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564" name="Group 116">
            <a:extLst>
              <a:ext uri="{FF2B5EF4-FFF2-40B4-BE49-F238E27FC236}">
                <a16:creationId xmlns:a16="http://schemas.microsoft.com/office/drawing/2014/main" id="{29549732-8AD7-43B0-9350-0DE5FE8B0A06}"/>
              </a:ext>
            </a:extLst>
          </p:cNvPr>
          <p:cNvGrpSpPr>
            <a:grpSpLocks/>
          </p:cNvGrpSpPr>
          <p:nvPr/>
        </p:nvGrpSpPr>
        <p:grpSpPr bwMode="auto">
          <a:xfrm>
            <a:off x="7451725" y="3686175"/>
            <a:ext cx="657225" cy="519113"/>
            <a:chOff x="203" y="2037"/>
            <a:chExt cx="409" cy="327"/>
          </a:xfrm>
        </p:grpSpPr>
        <p:sp>
          <p:nvSpPr>
            <p:cNvPr id="872565" name="Oval 117">
              <a:extLst>
                <a:ext uri="{FF2B5EF4-FFF2-40B4-BE49-F238E27FC236}">
                  <a16:creationId xmlns:a16="http://schemas.microsoft.com/office/drawing/2014/main" id="{D17C49DE-565F-4F20-9DEC-1A4E9DDA29F2}"/>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66" name="Text Box 118">
              <a:extLst>
                <a:ext uri="{FF2B5EF4-FFF2-40B4-BE49-F238E27FC236}">
                  <a16:creationId xmlns:a16="http://schemas.microsoft.com/office/drawing/2014/main" id="{673BD964-7D88-42CE-A78E-FEA2976C622E}"/>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A</a:t>
              </a:r>
            </a:p>
          </p:txBody>
        </p:sp>
      </p:grpSp>
      <p:grpSp>
        <p:nvGrpSpPr>
          <p:cNvPr id="872567" name="Group 119">
            <a:extLst>
              <a:ext uri="{FF2B5EF4-FFF2-40B4-BE49-F238E27FC236}">
                <a16:creationId xmlns:a16="http://schemas.microsoft.com/office/drawing/2014/main" id="{D97DFC83-6DFE-44CC-AC97-4B902B2EBD42}"/>
              </a:ext>
            </a:extLst>
          </p:cNvPr>
          <p:cNvGrpSpPr>
            <a:grpSpLocks/>
          </p:cNvGrpSpPr>
          <p:nvPr/>
        </p:nvGrpSpPr>
        <p:grpSpPr bwMode="auto">
          <a:xfrm>
            <a:off x="1960563" y="4511675"/>
            <a:ext cx="657225" cy="519113"/>
            <a:chOff x="203" y="2037"/>
            <a:chExt cx="409" cy="327"/>
          </a:xfrm>
        </p:grpSpPr>
        <p:sp>
          <p:nvSpPr>
            <p:cNvPr id="872568" name="Oval 120">
              <a:extLst>
                <a:ext uri="{FF2B5EF4-FFF2-40B4-BE49-F238E27FC236}">
                  <a16:creationId xmlns:a16="http://schemas.microsoft.com/office/drawing/2014/main" id="{5745ADCF-5318-4B9B-A85E-DBCFC7E6932C}"/>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69" name="Text Box 121">
              <a:extLst>
                <a:ext uri="{FF2B5EF4-FFF2-40B4-BE49-F238E27FC236}">
                  <a16:creationId xmlns:a16="http://schemas.microsoft.com/office/drawing/2014/main" id="{BAF46D70-AA37-4B21-BD72-340583BC07F4}"/>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N</a:t>
              </a:r>
            </a:p>
          </p:txBody>
        </p:sp>
      </p:grpSp>
      <p:grpSp>
        <p:nvGrpSpPr>
          <p:cNvPr id="872570" name="Group 122">
            <a:extLst>
              <a:ext uri="{FF2B5EF4-FFF2-40B4-BE49-F238E27FC236}">
                <a16:creationId xmlns:a16="http://schemas.microsoft.com/office/drawing/2014/main" id="{8875C67E-C631-46D3-9E42-BF997CA40AB3}"/>
              </a:ext>
            </a:extLst>
          </p:cNvPr>
          <p:cNvGrpSpPr>
            <a:grpSpLocks/>
          </p:cNvGrpSpPr>
          <p:nvPr/>
        </p:nvGrpSpPr>
        <p:grpSpPr bwMode="auto">
          <a:xfrm>
            <a:off x="3743325" y="4511675"/>
            <a:ext cx="657225" cy="519113"/>
            <a:chOff x="3016" y="2047"/>
            <a:chExt cx="409" cy="327"/>
          </a:xfrm>
        </p:grpSpPr>
        <p:sp>
          <p:nvSpPr>
            <p:cNvPr id="872571" name="Oval 123">
              <a:extLst>
                <a:ext uri="{FF2B5EF4-FFF2-40B4-BE49-F238E27FC236}">
                  <a16:creationId xmlns:a16="http://schemas.microsoft.com/office/drawing/2014/main" id="{00780FA6-AC14-40A3-9ADA-4466E374426E}"/>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72" name="Text Box 124">
              <a:extLst>
                <a:ext uri="{FF2B5EF4-FFF2-40B4-BE49-F238E27FC236}">
                  <a16:creationId xmlns:a16="http://schemas.microsoft.com/office/drawing/2014/main" id="{095BD7FC-3740-4FCA-8B9C-98D99690CE06}"/>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573" name="Line 125">
              <a:extLst>
                <a:ext uri="{FF2B5EF4-FFF2-40B4-BE49-F238E27FC236}">
                  <a16:creationId xmlns:a16="http://schemas.microsoft.com/office/drawing/2014/main" id="{4F461CA2-8C07-4ED0-9207-BE92E4187A8C}"/>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574" name="Group 126">
            <a:extLst>
              <a:ext uri="{FF2B5EF4-FFF2-40B4-BE49-F238E27FC236}">
                <a16:creationId xmlns:a16="http://schemas.microsoft.com/office/drawing/2014/main" id="{40FCDE8E-CE49-4050-8A90-806CD7B6E9B1}"/>
              </a:ext>
            </a:extLst>
          </p:cNvPr>
          <p:cNvGrpSpPr>
            <a:grpSpLocks/>
          </p:cNvGrpSpPr>
          <p:nvPr/>
        </p:nvGrpSpPr>
        <p:grpSpPr bwMode="auto">
          <a:xfrm>
            <a:off x="2870200" y="4511675"/>
            <a:ext cx="657225" cy="519113"/>
            <a:chOff x="3016" y="2047"/>
            <a:chExt cx="409" cy="327"/>
          </a:xfrm>
        </p:grpSpPr>
        <p:sp>
          <p:nvSpPr>
            <p:cNvPr id="872575" name="Oval 127">
              <a:extLst>
                <a:ext uri="{FF2B5EF4-FFF2-40B4-BE49-F238E27FC236}">
                  <a16:creationId xmlns:a16="http://schemas.microsoft.com/office/drawing/2014/main" id="{B6C197D9-EC2F-43C5-B817-FD97EBBEEB72}"/>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76" name="Text Box 128">
              <a:extLst>
                <a:ext uri="{FF2B5EF4-FFF2-40B4-BE49-F238E27FC236}">
                  <a16:creationId xmlns:a16="http://schemas.microsoft.com/office/drawing/2014/main" id="{45178DFC-AA52-455D-971D-A43CDD84EB18}"/>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577" name="Line 129">
              <a:extLst>
                <a:ext uri="{FF2B5EF4-FFF2-40B4-BE49-F238E27FC236}">
                  <a16:creationId xmlns:a16="http://schemas.microsoft.com/office/drawing/2014/main" id="{F16C0238-C970-4973-8584-D3972E325275}"/>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578" name="Group 130">
            <a:extLst>
              <a:ext uri="{FF2B5EF4-FFF2-40B4-BE49-F238E27FC236}">
                <a16:creationId xmlns:a16="http://schemas.microsoft.com/office/drawing/2014/main" id="{5CD0C861-FD36-4B8C-A7ED-5BFEA0355A01}"/>
              </a:ext>
            </a:extLst>
          </p:cNvPr>
          <p:cNvGrpSpPr>
            <a:grpSpLocks/>
          </p:cNvGrpSpPr>
          <p:nvPr/>
        </p:nvGrpSpPr>
        <p:grpSpPr bwMode="auto">
          <a:xfrm>
            <a:off x="1055688" y="4511675"/>
            <a:ext cx="657225" cy="519113"/>
            <a:chOff x="3016" y="2047"/>
            <a:chExt cx="409" cy="327"/>
          </a:xfrm>
        </p:grpSpPr>
        <p:sp>
          <p:nvSpPr>
            <p:cNvPr id="872579" name="Oval 131">
              <a:extLst>
                <a:ext uri="{FF2B5EF4-FFF2-40B4-BE49-F238E27FC236}">
                  <a16:creationId xmlns:a16="http://schemas.microsoft.com/office/drawing/2014/main" id="{9976884A-AF0C-4981-8AE4-E579F8A28730}"/>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80" name="Text Box 132">
              <a:extLst>
                <a:ext uri="{FF2B5EF4-FFF2-40B4-BE49-F238E27FC236}">
                  <a16:creationId xmlns:a16="http://schemas.microsoft.com/office/drawing/2014/main" id="{C09546BB-2749-422A-97DB-1A74820CA02A}"/>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581" name="Line 133">
              <a:extLst>
                <a:ext uri="{FF2B5EF4-FFF2-40B4-BE49-F238E27FC236}">
                  <a16:creationId xmlns:a16="http://schemas.microsoft.com/office/drawing/2014/main" id="{551CA55B-5B80-4353-8084-F58BD2DB0857}"/>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582" name="Group 134">
            <a:extLst>
              <a:ext uri="{FF2B5EF4-FFF2-40B4-BE49-F238E27FC236}">
                <a16:creationId xmlns:a16="http://schemas.microsoft.com/office/drawing/2014/main" id="{D3651DD1-7AB0-462F-AD82-2B22FD95AB02}"/>
              </a:ext>
            </a:extLst>
          </p:cNvPr>
          <p:cNvGrpSpPr>
            <a:grpSpLocks/>
          </p:cNvGrpSpPr>
          <p:nvPr/>
        </p:nvGrpSpPr>
        <p:grpSpPr bwMode="auto">
          <a:xfrm>
            <a:off x="180975" y="4511675"/>
            <a:ext cx="657225" cy="519113"/>
            <a:chOff x="3016" y="2047"/>
            <a:chExt cx="409" cy="327"/>
          </a:xfrm>
        </p:grpSpPr>
        <p:sp>
          <p:nvSpPr>
            <p:cNvPr id="872583" name="Oval 135">
              <a:extLst>
                <a:ext uri="{FF2B5EF4-FFF2-40B4-BE49-F238E27FC236}">
                  <a16:creationId xmlns:a16="http://schemas.microsoft.com/office/drawing/2014/main" id="{C148261A-0661-409B-8AD6-D0AA9530AA98}"/>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84" name="Text Box 136">
              <a:extLst>
                <a:ext uri="{FF2B5EF4-FFF2-40B4-BE49-F238E27FC236}">
                  <a16:creationId xmlns:a16="http://schemas.microsoft.com/office/drawing/2014/main" id="{79E72883-E77E-432D-B5A5-0F53D38C8F7A}"/>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585" name="Line 137">
              <a:extLst>
                <a:ext uri="{FF2B5EF4-FFF2-40B4-BE49-F238E27FC236}">
                  <a16:creationId xmlns:a16="http://schemas.microsoft.com/office/drawing/2014/main" id="{A664AECC-9386-467F-B43F-068C5BD0DD3E}"/>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586" name="Group 138">
            <a:extLst>
              <a:ext uri="{FF2B5EF4-FFF2-40B4-BE49-F238E27FC236}">
                <a16:creationId xmlns:a16="http://schemas.microsoft.com/office/drawing/2014/main" id="{455C36A8-8400-488A-872B-25E0AD733B48}"/>
              </a:ext>
            </a:extLst>
          </p:cNvPr>
          <p:cNvGrpSpPr>
            <a:grpSpLocks/>
          </p:cNvGrpSpPr>
          <p:nvPr/>
        </p:nvGrpSpPr>
        <p:grpSpPr bwMode="auto">
          <a:xfrm>
            <a:off x="5651500" y="4510088"/>
            <a:ext cx="657225" cy="519112"/>
            <a:chOff x="3628" y="2568"/>
            <a:chExt cx="409" cy="327"/>
          </a:xfrm>
        </p:grpSpPr>
        <p:sp>
          <p:nvSpPr>
            <p:cNvPr id="872587" name="Oval 139">
              <a:extLst>
                <a:ext uri="{FF2B5EF4-FFF2-40B4-BE49-F238E27FC236}">
                  <a16:creationId xmlns:a16="http://schemas.microsoft.com/office/drawing/2014/main" id="{1E73546A-3EC9-4EEC-8FE0-310F58FEF3B2}"/>
                </a:ext>
              </a:extLst>
            </p:cNvPr>
            <p:cNvSpPr>
              <a:spLocks noChangeArrowheads="1"/>
            </p:cNvSpPr>
            <p:nvPr/>
          </p:nvSpPr>
          <p:spPr bwMode="auto">
            <a:xfrm>
              <a:off x="3693" y="257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88" name="Text Box 140">
              <a:extLst>
                <a:ext uri="{FF2B5EF4-FFF2-40B4-BE49-F238E27FC236}">
                  <a16:creationId xmlns:a16="http://schemas.microsoft.com/office/drawing/2014/main" id="{0CB4DD72-9B2A-4D23-932C-F4D23A6D1694}"/>
                </a:ext>
              </a:extLst>
            </p:cNvPr>
            <p:cNvSpPr txBox="1">
              <a:spLocks noChangeArrowheads="1"/>
            </p:cNvSpPr>
            <p:nvPr/>
          </p:nvSpPr>
          <p:spPr bwMode="auto">
            <a:xfrm>
              <a:off x="3628" y="256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G</a:t>
              </a:r>
            </a:p>
          </p:txBody>
        </p:sp>
      </p:grpSp>
      <p:grpSp>
        <p:nvGrpSpPr>
          <p:cNvPr id="872589" name="Group 141">
            <a:extLst>
              <a:ext uri="{FF2B5EF4-FFF2-40B4-BE49-F238E27FC236}">
                <a16:creationId xmlns:a16="http://schemas.microsoft.com/office/drawing/2014/main" id="{328F1314-DC27-44AD-8DBE-E0EAA080FEF7}"/>
              </a:ext>
            </a:extLst>
          </p:cNvPr>
          <p:cNvGrpSpPr>
            <a:grpSpLocks/>
          </p:cNvGrpSpPr>
          <p:nvPr/>
        </p:nvGrpSpPr>
        <p:grpSpPr bwMode="auto">
          <a:xfrm>
            <a:off x="7451725" y="4511675"/>
            <a:ext cx="657225" cy="519113"/>
            <a:chOff x="4739" y="2568"/>
            <a:chExt cx="409" cy="327"/>
          </a:xfrm>
        </p:grpSpPr>
        <p:sp>
          <p:nvSpPr>
            <p:cNvPr id="872590" name="Oval 142">
              <a:extLst>
                <a:ext uri="{FF2B5EF4-FFF2-40B4-BE49-F238E27FC236}">
                  <a16:creationId xmlns:a16="http://schemas.microsoft.com/office/drawing/2014/main" id="{C4E45E13-4B59-4E79-A1E6-D66442A1E0F5}"/>
                </a:ext>
              </a:extLst>
            </p:cNvPr>
            <p:cNvSpPr>
              <a:spLocks noChangeArrowheads="1"/>
            </p:cNvSpPr>
            <p:nvPr/>
          </p:nvSpPr>
          <p:spPr bwMode="auto">
            <a:xfrm>
              <a:off x="4782" y="2577"/>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91" name="Text Box 143">
              <a:extLst>
                <a:ext uri="{FF2B5EF4-FFF2-40B4-BE49-F238E27FC236}">
                  <a16:creationId xmlns:a16="http://schemas.microsoft.com/office/drawing/2014/main" id="{C90539D9-2F4D-4D15-8A9C-542CF90591A8}"/>
                </a:ext>
              </a:extLst>
            </p:cNvPr>
            <p:cNvSpPr txBox="1">
              <a:spLocks noChangeArrowheads="1"/>
            </p:cNvSpPr>
            <p:nvPr/>
          </p:nvSpPr>
          <p:spPr bwMode="auto">
            <a:xfrm>
              <a:off x="4739" y="2568"/>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O</a:t>
              </a:r>
            </a:p>
          </p:txBody>
        </p:sp>
      </p:grpSp>
      <p:grpSp>
        <p:nvGrpSpPr>
          <p:cNvPr id="872592" name="Group 144">
            <a:extLst>
              <a:ext uri="{FF2B5EF4-FFF2-40B4-BE49-F238E27FC236}">
                <a16:creationId xmlns:a16="http://schemas.microsoft.com/office/drawing/2014/main" id="{BC6D5CA7-79E4-430F-AE98-EEE20E5148E7}"/>
              </a:ext>
            </a:extLst>
          </p:cNvPr>
          <p:cNvGrpSpPr>
            <a:grpSpLocks/>
          </p:cNvGrpSpPr>
          <p:nvPr/>
        </p:nvGrpSpPr>
        <p:grpSpPr bwMode="auto">
          <a:xfrm>
            <a:off x="1943100" y="6129338"/>
            <a:ext cx="657225" cy="519112"/>
            <a:chOff x="3016" y="2047"/>
            <a:chExt cx="409" cy="327"/>
          </a:xfrm>
        </p:grpSpPr>
        <p:sp>
          <p:nvSpPr>
            <p:cNvPr id="872593" name="Oval 145">
              <a:extLst>
                <a:ext uri="{FF2B5EF4-FFF2-40B4-BE49-F238E27FC236}">
                  <a16:creationId xmlns:a16="http://schemas.microsoft.com/office/drawing/2014/main" id="{95FDACCF-963A-42CC-A452-867B2C8F5C7C}"/>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94" name="Text Box 146">
              <a:extLst>
                <a:ext uri="{FF2B5EF4-FFF2-40B4-BE49-F238E27FC236}">
                  <a16:creationId xmlns:a16="http://schemas.microsoft.com/office/drawing/2014/main" id="{51CD2D65-BA30-40FC-81A2-2EBF6C133F85}"/>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595" name="Line 147">
              <a:extLst>
                <a:ext uri="{FF2B5EF4-FFF2-40B4-BE49-F238E27FC236}">
                  <a16:creationId xmlns:a16="http://schemas.microsoft.com/office/drawing/2014/main" id="{18CAE348-73F3-4AA7-BE6B-323685FE9069}"/>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596" name="Group 148">
            <a:extLst>
              <a:ext uri="{FF2B5EF4-FFF2-40B4-BE49-F238E27FC236}">
                <a16:creationId xmlns:a16="http://schemas.microsoft.com/office/drawing/2014/main" id="{7AA86583-604A-4EE4-9CCD-77CF04CE79BD}"/>
              </a:ext>
            </a:extLst>
          </p:cNvPr>
          <p:cNvGrpSpPr>
            <a:grpSpLocks/>
          </p:cNvGrpSpPr>
          <p:nvPr/>
        </p:nvGrpSpPr>
        <p:grpSpPr bwMode="auto">
          <a:xfrm>
            <a:off x="5686425" y="5300663"/>
            <a:ext cx="657225" cy="519112"/>
            <a:chOff x="3016" y="2047"/>
            <a:chExt cx="409" cy="327"/>
          </a:xfrm>
        </p:grpSpPr>
        <p:sp>
          <p:nvSpPr>
            <p:cNvPr id="872597" name="Oval 149">
              <a:extLst>
                <a:ext uri="{FF2B5EF4-FFF2-40B4-BE49-F238E27FC236}">
                  <a16:creationId xmlns:a16="http://schemas.microsoft.com/office/drawing/2014/main" id="{515FCF38-D3D0-4F83-A447-A78E116B0695}"/>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598" name="Text Box 150">
              <a:extLst>
                <a:ext uri="{FF2B5EF4-FFF2-40B4-BE49-F238E27FC236}">
                  <a16:creationId xmlns:a16="http://schemas.microsoft.com/office/drawing/2014/main" id="{C0CFE62B-2B40-48FE-B3F0-A6CEF1104CEF}"/>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599" name="Line 151">
              <a:extLst>
                <a:ext uri="{FF2B5EF4-FFF2-40B4-BE49-F238E27FC236}">
                  <a16:creationId xmlns:a16="http://schemas.microsoft.com/office/drawing/2014/main" id="{76866854-E8EB-4C9F-9BD1-3A55EE848599}"/>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600" name="Group 152">
            <a:extLst>
              <a:ext uri="{FF2B5EF4-FFF2-40B4-BE49-F238E27FC236}">
                <a16:creationId xmlns:a16="http://schemas.microsoft.com/office/drawing/2014/main" id="{E058C6E3-C85D-40BD-8D00-9C0360FCCCC4}"/>
              </a:ext>
            </a:extLst>
          </p:cNvPr>
          <p:cNvGrpSpPr>
            <a:grpSpLocks/>
          </p:cNvGrpSpPr>
          <p:nvPr/>
        </p:nvGrpSpPr>
        <p:grpSpPr bwMode="auto">
          <a:xfrm>
            <a:off x="7443788" y="5302250"/>
            <a:ext cx="657225" cy="519113"/>
            <a:chOff x="3016" y="2047"/>
            <a:chExt cx="409" cy="327"/>
          </a:xfrm>
        </p:grpSpPr>
        <p:sp>
          <p:nvSpPr>
            <p:cNvPr id="872601" name="Oval 153">
              <a:extLst>
                <a:ext uri="{FF2B5EF4-FFF2-40B4-BE49-F238E27FC236}">
                  <a16:creationId xmlns:a16="http://schemas.microsoft.com/office/drawing/2014/main" id="{C8676C3B-D777-4C70-A9ED-B7E11BF53423}"/>
                </a:ext>
              </a:extLst>
            </p:cNvPr>
            <p:cNvSpPr>
              <a:spLocks noChangeArrowheads="1"/>
            </p:cNvSpPr>
            <p:nvPr/>
          </p:nvSpPr>
          <p:spPr bwMode="auto">
            <a:xfrm>
              <a:off x="3058" y="2056"/>
              <a:ext cx="306" cy="318"/>
            </a:xfrm>
            <a:prstGeom prst="ellipse">
              <a:avLst/>
            </a:prstGeom>
            <a:solidFill>
              <a:srgbClr val="CCFF99"/>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602" name="Text Box 154">
              <a:extLst>
                <a:ext uri="{FF2B5EF4-FFF2-40B4-BE49-F238E27FC236}">
                  <a16:creationId xmlns:a16="http://schemas.microsoft.com/office/drawing/2014/main" id="{C9CFB82E-E08D-44E4-979B-8B9ADD5FCB7B}"/>
                </a:ext>
              </a:extLst>
            </p:cNvPr>
            <p:cNvSpPr txBox="1">
              <a:spLocks noChangeArrowheads="1"/>
            </p:cNvSpPr>
            <p:nvPr/>
          </p:nvSpPr>
          <p:spPr bwMode="auto">
            <a:xfrm>
              <a:off x="3016" y="204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solidFill>
                    <a:schemeClr val="tx2"/>
                  </a:solidFill>
                </a:rPr>
                <a:t>b</a:t>
              </a:r>
            </a:p>
          </p:txBody>
        </p:sp>
        <p:sp>
          <p:nvSpPr>
            <p:cNvPr id="872603" name="Line 155">
              <a:extLst>
                <a:ext uri="{FF2B5EF4-FFF2-40B4-BE49-F238E27FC236}">
                  <a16:creationId xmlns:a16="http://schemas.microsoft.com/office/drawing/2014/main" id="{073603B6-931F-484B-833C-61BA52461C58}"/>
                </a:ext>
              </a:extLst>
            </p:cNvPr>
            <p:cNvSpPr>
              <a:spLocks noChangeShapeType="1"/>
            </p:cNvSpPr>
            <p:nvPr/>
          </p:nvSpPr>
          <p:spPr bwMode="auto">
            <a:xfrm>
              <a:off x="3129" y="2228"/>
              <a:ext cx="182"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2604" name="Group 156">
            <a:extLst>
              <a:ext uri="{FF2B5EF4-FFF2-40B4-BE49-F238E27FC236}">
                <a16:creationId xmlns:a16="http://schemas.microsoft.com/office/drawing/2014/main" id="{3E8227C0-7237-4D91-9DBE-7288D7D770BE}"/>
              </a:ext>
            </a:extLst>
          </p:cNvPr>
          <p:cNvGrpSpPr>
            <a:grpSpLocks/>
          </p:cNvGrpSpPr>
          <p:nvPr/>
        </p:nvGrpSpPr>
        <p:grpSpPr bwMode="auto">
          <a:xfrm>
            <a:off x="1960563" y="5322888"/>
            <a:ext cx="657225" cy="519112"/>
            <a:chOff x="203" y="2037"/>
            <a:chExt cx="409" cy="327"/>
          </a:xfrm>
        </p:grpSpPr>
        <p:sp>
          <p:nvSpPr>
            <p:cNvPr id="872605" name="Oval 157">
              <a:extLst>
                <a:ext uri="{FF2B5EF4-FFF2-40B4-BE49-F238E27FC236}">
                  <a16:creationId xmlns:a16="http://schemas.microsoft.com/office/drawing/2014/main" id="{D3A9FDA9-0382-4FFE-B434-5EC0CF717B07}"/>
                </a:ext>
              </a:extLst>
            </p:cNvPr>
            <p:cNvSpPr>
              <a:spLocks noChangeArrowheads="1"/>
            </p:cNvSpPr>
            <p:nvPr/>
          </p:nvSpPr>
          <p:spPr bwMode="auto">
            <a:xfrm>
              <a:off x="245" y="2046"/>
              <a:ext cx="306" cy="318"/>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2606" name="Text Box 158">
              <a:extLst>
                <a:ext uri="{FF2B5EF4-FFF2-40B4-BE49-F238E27FC236}">
                  <a16:creationId xmlns:a16="http://schemas.microsoft.com/office/drawing/2014/main" id="{1F4D1F50-438F-407C-8517-7BE8C94A575A}"/>
                </a:ext>
              </a:extLst>
            </p:cNvPr>
            <p:cNvSpPr txBox="1">
              <a:spLocks noChangeArrowheads="1"/>
            </p:cNvSpPr>
            <p:nvPr/>
          </p:nvSpPr>
          <p:spPr bwMode="auto">
            <a:xfrm>
              <a:off x="203" y="2037"/>
              <a:ext cx="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800" b="1"/>
                <a:t>G</a:t>
              </a:r>
            </a:p>
          </p:txBody>
        </p:sp>
      </p:grpSp>
      <p:grpSp>
        <p:nvGrpSpPr>
          <p:cNvPr id="872609" name="Group 161">
            <a:extLst>
              <a:ext uri="{FF2B5EF4-FFF2-40B4-BE49-F238E27FC236}">
                <a16:creationId xmlns:a16="http://schemas.microsoft.com/office/drawing/2014/main" id="{89C208D7-EF25-462E-A4A2-8502BFEF681E}"/>
              </a:ext>
            </a:extLst>
          </p:cNvPr>
          <p:cNvGrpSpPr>
            <a:grpSpLocks/>
          </p:cNvGrpSpPr>
          <p:nvPr/>
        </p:nvGrpSpPr>
        <p:grpSpPr bwMode="auto">
          <a:xfrm>
            <a:off x="4341813" y="6046788"/>
            <a:ext cx="3686175" cy="519112"/>
            <a:chOff x="2735" y="3809"/>
            <a:chExt cx="2322" cy="327"/>
          </a:xfrm>
        </p:grpSpPr>
        <p:sp>
          <p:nvSpPr>
            <p:cNvPr id="872607" name="Text Box 159">
              <a:extLst>
                <a:ext uri="{FF2B5EF4-FFF2-40B4-BE49-F238E27FC236}">
                  <a16:creationId xmlns:a16="http://schemas.microsoft.com/office/drawing/2014/main" id="{C7543F21-A619-4801-9626-D9EE5ACD7210}"/>
                </a:ext>
              </a:extLst>
            </p:cNvPr>
            <p:cNvSpPr txBox="1">
              <a:spLocks noChangeArrowheads="1"/>
            </p:cNvSpPr>
            <p:nvPr/>
          </p:nvSpPr>
          <p:spPr bwMode="auto">
            <a:xfrm>
              <a:off x="2735" y="3809"/>
              <a:ext cx="2322" cy="327"/>
            </a:xfrm>
            <a:prstGeom prst="rect">
              <a:avLst/>
            </a:prstGeom>
            <a:solidFill>
              <a:srgbClr val="CC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2800" b="1"/>
                <a:t>注：</a:t>
              </a:r>
              <a:r>
                <a:rPr lang="en-US" altLang="zh-CN" sz="2800" b="1">
                  <a:solidFill>
                    <a:schemeClr val="tx2"/>
                  </a:solidFill>
                </a:rPr>
                <a:t>b</a:t>
              </a:r>
              <a:r>
                <a:rPr lang="en-US" altLang="zh-CN" sz="2800" b="1"/>
                <a:t> </a:t>
              </a:r>
              <a:r>
                <a:rPr lang="zh-CN" altLang="en-US" sz="2800" b="1"/>
                <a:t>是关键码结束符</a:t>
              </a:r>
            </a:p>
          </p:txBody>
        </p:sp>
        <p:sp>
          <p:nvSpPr>
            <p:cNvPr id="872608" name="Line 160">
              <a:extLst>
                <a:ext uri="{FF2B5EF4-FFF2-40B4-BE49-F238E27FC236}">
                  <a16:creationId xmlns:a16="http://schemas.microsoft.com/office/drawing/2014/main" id="{6FC96B92-6440-4E76-9C60-051E5F6A4E2A}"/>
                </a:ext>
              </a:extLst>
            </p:cNvPr>
            <p:cNvSpPr>
              <a:spLocks noChangeShapeType="1"/>
            </p:cNvSpPr>
            <p:nvPr/>
          </p:nvSpPr>
          <p:spPr bwMode="auto">
            <a:xfrm>
              <a:off x="3243" y="3997"/>
              <a:ext cx="13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1850B65A-0BC5-4DEC-8C66-3C4069D8B2B4}"/>
              </a:ext>
            </a:extLst>
          </p:cNvPr>
          <p:cNvSpPr>
            <a:spLocks noGrp="1"/>
          </p:cNvSpPr>
          <p:nvPr>
            <p:ph type="sldNum" sz="quarter" idx="11"/>
          </p:nvPr>
        </p:nvSpPr>
        <p:spPr/>
        <p:txBody>
          <a:bodyPr/>
          <a:lstStyle/>
          <a:p>
            <a:fld id="{618D37FC-B47C-4E0B-A320-9580C615D707}" type="slidenum">
              <a:rPr lang="en-US" altLang="zh-CN"/>
              <a:pPr/>
              <a:t>227</a:t>
            </a:fld>
            <a:endParaRPr lang="en-US" altLang="zh-CN"/>
          </a:p>
        </p:txBody>
      </p:sp>
      <p:sp>
        <p:nvSpPr>
          <p:cNvPr id="873475" name="Rectangle 3">
            <a:extLst>
              <a:ext uri="{FF2B5EF4-FFF2-40B4-BE49-F238E27FC236}">
                <a16:creationId xmlns:a16="http://schemas.microsoft.com/office/drawing/2014/main" id="{DFF94A06-A667-489B-ADD2-3AC5DF368AB4}"/>
              </a:ext>
            </a:extLst>
          </p:cNvPr>
          <p:cNvSpPr>
            <a:spLocks noGrp="1" noChangeArrowheads="1"/>
          </p:cNvSpPr>
          <p:nvPr>
            <p:ph type="body" idx="1"/>
          </p:nvPr>
        </p:nvSpPr>
        <p:spPr>
          <a:xfrm>
            <a:off x="431800" y="692150"/>
            <a:ext cx="8229600" cy="579755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在双链树上执行插入和删除比较方便，只需在兄弟链上增删即可。但搜索需要向下沿着子女链逐层搜索到“</a:t>
            </a:r>
            <a:r>
              <a:rPr lang="en-US" altLang="zh-CN" sz="3000" b="1">
                <a:solidFill>
                  <a:schemeClr val="tx2"/>
                </a:solidFill>
                <a:latin typeface="Times New Roman" panose="02020603050405020304" pitchFamily="18" charset="0"/>
                <a:ea typeface="仿宋_GB2312" pitchFamily="49" charset="-122"/>
              </a:rPr>
              <a:t>b</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为止，搜索距离可能很长。</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为了缩短搜索距离，采用</a:t>
            </a: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a:t>
            </a: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树中，关键码由英文字母组成。它包括两种类型的结点：</a:t>
            </a:r>
            <a:r>
              <a:rPr lang="zh-CN" altLang="en-US" sz="3000" b="1">
                <a:solidFill>
                  <a:schemeClr val="tx2"/>
                </a:solidFill>
                <a:latin typeface="Times New Roman" panose="02020603050405020304" pitchFamily="18" charset="0"/>
                <a:ea typeface="仿宋_GB2312" pitchFamily="49" charset="-122"/>
              </a:rPr>
              <a:t>元素结点</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分支结点</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元素结点</a:t>
            </a:r>
            <a:r>
              <a:rPr lang="zh-CN" altLang="en-US" sz="3000" b="1">
                <a:latin typeface="Times New Roman" panose="02020603050405020304" pitchFamily="18" charset="0"/>
                <a:ea typeface="仿宋_GB2312" pitchFamily="49" charset="-122"/>
              </a:rPr>
              <a:t>包含整个</a:t>
            </a:r>
            <a:r>
              <a:rPr lang="en-US" altLang="zh-CN" sz="3000" b="1">
                <a:latin typeface="Times New Roman" panose="02020603050405020304" pitchFamily="18" charset="0"/>
                <a:ea typeface="仿宋_GB2312" pitchFamily="49" charset="-122"/>
              </a:rPr>
              <a:t>key</a:t>
            </a:r>
            <a:r>
              <a:rPr lang="zh-CN" altLang="en-US" sz="3000" b="1">
                <a:latin typeface="Times New Roman" panose="02020603050405020304" pitchFamily="18" charset="0"/>
                <a:ea typeface="仿宋_GB2312" pitchFamily="49" charset="-122"/>
              </a:rPr>
              <a:t>数据；</a:t>
            </a:r>
            <a:r>
              <a:rPr lang="zh-CN" altLang="en-US" sz="3000" b="1">
                <a:solidFill>
                  <a:schemeClr val="tx2"/>
                </a:solidFill>
                <a:latin typeface="Times New Roman" panose="02020603050405020304" pitchFamily="18" charset="0"/>
                <a:ea typeface="仿宋_GB2312" pitchFamily="49" charset="-122"/>
              </a:rPr>
              <a:t>分支结点</a:t>
            </a:r>
            <a:r>
              <a:rPr lang="zh-CN" altLang="en-US" sz="3000" b="1">
                <a:latin typeface="Times New Roman" panose="02020603050405020304" pitchFamily="18" charset="0"/>
                <a:ea typeface="仿宋_GB2312" pitchFamily="49" charset="-122"/>
              </a:rPr>
              <a:t>有</a:t>
            </a:r>
            <a:r>
              <a:rPr lang="en-US" altLang="zh-CN" sz="3000" b="1">
                <a:latin typeface="Times New Roman" panose="02020603050405020304" pitchFamily="18" charset="0"/>
                <a:ea typeface="仿宋_GB2312" pitchFamily="49" charset="-122"/>
              </a:rPr>
              <a:t>27</a:t>
            </a:r>
            <a:r>
              <a:rPr lang="zh-CN" altLang="en-US" sz="3000" b="1">
                <a:latin typeface="Times New Roman" panose="02020603050405020304" pitchFamily="18" charset="0"/>
                <a:ea typeface="仿宋_GB2312" pitchFamily="49" charset="-122"/>
              </a:rPr>
              <a:t>个指针</a:t>
            </a:r>
            <a:r>
              <a:rPr lang="en-US" altLang="zh-CN" sz="3000" b="1">
                <a:latin typeface="Times New Roman" panose="02020603050405020304" pitchFamily="18" charset="0"/>
                <a:ea typeface="仿宋_GB2312" pitchFamily="49" charset="-122"/>
              </a:rPr>
              <a:t>(pointer)</a:t>
            </a:r>
            <a:r>
              <a:rPr lang="zh-CN" altLang="en-US" sz="3000" b="1">
                <a:latin typeface="Times New Roman" panose="02020603050405020304" pitchFamily="18" charset="0"/>
                <a:ea typeface="仿宋_GB2312" pitchFamily="49" charset="-122"/>
              </a:rPr>
              <a:t>，其中有一个空白字符‘</a:t>
            </a:r>
            <a:r>
              <a:rPr lang="en-US" altLang="zh-CN" sz="3000" b="1">
                <a:solidFill>
                  <a:schemeClr val="tx2"/>
                </a:solidFill>
                <a:latin typeface="Times New Roman" panose="02020603050405020304" pitchFamily="18" charset="0"/>
                <a:ea typeface="仿宋_GB2312" pitchFamily="49" charset="-122"/>
              </a:rPr>
              <a:t>b</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，用来终结关键码；其他用来标识‘</a:t>
            </a:r>
            <a:r>
              <a:rPr lang="en-US" altLang="zh-CN" sz="3000" b="1">
                <a:solidFill>
                  <a:schemeClr val="tx2"/>
                </a:solidFill>
                <a:latin typeface="Times New Roman" panose="02020603050405020304" pitchFamily="18" charset="0"/>
                <a:ea typeface="仿宋_GB2312" pitchFamily="49" charset="-122"/>
              </a:rPr>
              <a:t>a</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a:t>
            </a:r>
            <a:r>
              <a:rPr lang="en-US" altLang="zh-CN" sz="3000" b="1">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rPr>
              <a:t>z</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等</a:t>
            </a:r>
            <a:r>
              <a:rPr lang="en-US" altLang="zh-CN" sz="3000" b="1">
                <a:latin typeface="Times New Roman" panose="02020603050405020304" pitchFamily="18" charset="0"/>
                <a:ea typeface="仿宋_GB2312" pitchFamily="49" charset="-122"/>
              </a:rPr>
              <a:t>26</a:t>
            </a:r>
            <a:r>
              <a:rPr lang="zh-CN" altLang="en-US" sz="3000" b="1">
                <a:latin typeface="Times New Roman" panose="02020603050405020304" pitchFamily="18" charset="0"/>
                <a:ea typeface="仿宋_GB2312" pitchFamily="49" charset="-122"/>
              </a:rPr>
              <a:t>个英文字母。</a:t>
            </a:r>
            <a:r>
              <a:rPr lang="zh-CN" altLang="en-US" sz="3000">
                <a:latin typeface="Times New Roman" panose="02020603050405020304" pitchFamily="18" charset="0"/>
                <a:ea typeface="仿宋_GB2312" pitchFamily="49" charset="-122"/>
              </a:rPr>
              <a:t> </a:t>
            </a:r>
          </a:p>
        </p:txBody>
      </p:sp>
      <p:sp>
        <p:nvSpPr>
          <p:cNvPr id="873476" name="Line 4">
            <a:extLst>
              <a:ext uri="{FF2B5EF4-FFF2-40B4-BE49-F238E27FC236}">
                <a16:creationId xmlns:a16="http://schemas.microsoft.com/office/drawing/2014/main" id="{924368DD-0961-4A93-8731-37962150ACF0}"/>
              </a:ext>
            </a:extLst>
          </p:cNvPr>
          <p:cNvSpPr>
            <a:spLocks noChangeShapeType="1"/>
          </p:cNvSpPr>
          <p:nvPr/>
        </p:nvSpPr>
        <p:spPr bwMode="auto">
          <a:xfrm>
            <a:off x="3384550" y="1989138"/>
            <a:ext cx="2159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3477" name="Line 5">
            <a:extLst>
              <a:ext uri="{FF2B5EF4-FFF2-40B4-BE49-F238E27FC236}">
                <a16:creationId xmlns:a16="http://schemas.microsoft.com/office/drawing/2014/main" id="{2A7382B8-9BC5-4D7E-8D2D-A1E759ADCC08}"/>
              </a:ext>
            </a:extLst>
          </p:cNvPr>
          <p:cNvSpPr>
            <a:spLocks noChangeShapeType="1"/>
          </p:cNvSpPr>
          <p:nvPr/>
        </p:nvSpPr>
        <p:spPr bwMode="auto">
          <a:xfrm>
            <a:off x="7019925" y="4652963"/>
            <a:ext cx="252413"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251E47F-99B6-45EE-953A-F91966753564}"/>
              </a:ext>
            </a:extLst>
          </p:cNvPr>
          <p:cNvSpPr>
            <a:spLocks noGrp="1"/>
          </p:cNvSpPr>
          <p:nvPr>
            <p:ph type="sldNum" sz="quarter" idx="11"/>
          </p:nvPr>
        </p:nvSpPr>
        <p:spPr/>
        <p:txBody>
          <a:bodyPr/>
          <a:lstStyle/>
          <a:p>
            <a:fld id="{CA934BCC-29A3-4A91-9FDF-C42431DD001D}" type="slidenum">
              <a:rPr lang="en-US" altLang="zh-CN"/>
              <a:pPr/>
              <a:t>228</a:t>
            </a:fld>
            <a:endParaRPr lang="en-US" altLang="zh-CN"/>
          </a:p>
        </p:txBody>
      </p:sp>
      <p:sp>
        <p:nvSpPr>
          <p:cNvPr id="874499" name="Rectangle 3">
            <a:extLst>
              <a:ext uri="{FF2B5EF4-FFF2-40B4-BE49-F238E27FC236}">
                <a16:creationId xmlns:a16="http://schemas.microsoft.com/office/drawing/2014/main" id="{C2B820CD-3078-4790-80EB-A8AC6E341605}"/>
              </a:ext>
            </a:extLst>
          </p:cNvPr>
          <p:cNvSpPr>
            <a:spLocks noGrp="1" noChangeArrowheads="1"/>
          </p:cNvSpPr>
          <p:nvPr>
            <p:ph type="body" idx="1"/>
          </p:nvPr>
        </p:nvSpPr>
        <p:spPr>
          <a:xfrm>
            <a:off x="457200" y="693738"/>
            <a:ext cx="8229600" cy="5688012"/>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在第一层，所有的关键码根据它们的第一位字符，被划分到互不相交的 </a:t>
            </a:r>
            <a:r>
              <a:rPr lang="en-US" altLang="zh-CN" sz="3000" b="1">
                <a:latin typeface="Times New Roman" panose="02020603050405020304" pitchFamily="18" charset="0"/>
                <a:ea typeface="仿宋_GB2312" pitchFamily="49" charset="-122"/>
              </a:rPr>
              <a:t>27 </a:t>
            </a:r>
            <a:r>
              <a:rPr lang="zh-CN" altLang="en-US" sz="3000" b="1">
                <a:latin typeface="Times New Roman" panose="02020603050405020304" pitchFamily="18" charset="0"/>
                <a:ea typeface="仿宋_GB2312" pitchFamily="49" charset="-122"/>
              </a:rPr>
              <a:t>个类中。</a:t>
            </a:r>
          </a:p>
          <a:p>
            <a:pPr>
              <a:lnSpc>
                <a:spcPct val="105000"/>
              </a:lnSpc>
              <a:buClr>
                <a:srgbClr val="800080"/>
              </a:buClr>
              <a:buSzPct val="50000"/>
            </a:pPr>
            <a:r>
              <a:rPr lang="en-US" altLang="zh-CN" sz="3000" b="1">
                <a:solidFill>
                  <a:schemeClr val="tx2"/>
                </a:solidFill>
                <a:latin typeface="Times New Roman" panose="02020603050405020304" pitchFamily="18" charset="0"/>
                <a:ea typeface="仿宋_GB2312" pitchFamily="49" charset="-122"/>
              </a:rPr>
              <a:t>root</a:t>
            </a:r>
            <a:r>
              <a:rPr lang="en-US" altLang="zh-CN" sz="3000" b="1">
                <a:solidFill>
                  <a:schemeClr val="tx2"/>
                </a:solidFill>
                <a:latin typeface="楷体_GB2312" panose="02010609030101010101" pitchFamily="49" charset="-122"/>
                <a:ea typeface="楷体_GB2312" panose="02010609030101010101" pitchFamily="49" charset="-122"/>
              </a:rPr>
              <a:t>-&gt;</a:t>
            </a:r>
            <a:r>
              <a:rPr lang="en-US" altLang="zh-CN" sz="3000" b="1">
                <a:solidFill>
                  <a:schemeClr val="tx2"/>
                </a:solidFill>
                <a:latin typeface="Times New Roman" panose="02020603050405020304" pitchFamily="18" charset="0"/>
                <a:ea typeface="仿宋_GB2312" pitchFamily="49" charset="-122"/>
              </a:rPr>
              <a:t>brch.link[i]</a:t>
            </a:r>
            <a:r>
              <a:rPr lang="zh-CN" altLang="en-US" sz="3000" b="1">
                <a:latin typeface="Times New Roman" panose="02020603050405020304" pitchFamily="18" charset="0"/>
                <a:ea typeface="仿宋_GB2312" pitchFamily="49" charset="-122"/>
              </a:rPr>
              <a:t>指向</a:t>
            </a:r>
            <a:r>
              <a:rPr lang="zh-CN" altLang="en-US" sz="3000" b="1">
                <a:solidFill>
                  <a:schemeClr val="tx2"/>
                </a:solidFill>
                <a:latin typeface="Times New Roman" panose="02020603050405020304" pitchFamily="18" charset="0"/>
                <a:ea typeface="仿宋_GB2312" pitchFamily="49" charset="-122"/>
              </a:rPr>
              <a:t>第 </a:t>
            </a:r>
            <a:r>
              <a:rPr lang="en-US" altLang="zh-CN" sz="3000" b="1">
                <a:solidFill>
                  <a:schemeClr val="tx2"/>
                </a:solidFill>
                <a:latin typeface="Times New Roman" panose="02020603050405020304" pitchFamily="18" charset="0"/>
                <a:ea typeface="仿宋_GB2312" pitchFamily="49" charset="-122"/>
              </a:rPr>
              <a:t>i </a:t>
            </a:r>
            <a:r>
              <a:rPr lang="zh-CN" altLang="en-US" sz="3000" b="1">
                <a:solidFill>
                  <a:schemeClr val="tx2"/>
                </a:solidFill>
                <a:latin typeface="Times New Roman" panose="02020603050405020304" pitchFamily="18" charset="0"/>
                <a:ea typeface="仿宋_GB2312" pitchFamily="49" charset="-122"/>
              </a:rPr>
              <a:t>棵子</a:t>
            </a:r>
            <a:r>
              <a:rPr lang="en-US" altLang="zh-CN" sz="3000" b="1">
                <a:solidFill>
                  <a:schemeClr val="tx2"/>
                </a:solidFill>
                <a:latin typeface="Times New Roman" panose="02020603050405020304" pitchFamily="18" charset="0"/>
                <a:ea typeface="仿宋_GB2312" pitchFamily="49" charset="-122"/>
              </a:rPr>
              <a:t>Trie</a:t>
            </a:r>
            <a:r>
              <a:rPr lang="zh-CN" altLang="en-US" sz="3000" b="1">
                <a:solidFill>
                  <a:schemeClr val="tx2"/>
                </a:solidFill>
                <a:latin typeface="Times New Roman" panose="02020603050405020304" pitchFamily="18" charset="0"/>
                <a:ea typeface="仿宋_GB2312" pitchFamily="49" charset="-122"/>
              </a:rPr>
              <a:t>树</a:t>
            </a:r>
            <a:r>
              <a:rPr lang="zh-CN" altLang="en-US" sz="3000" b="1">
                <a:latin typeface="Times New Roman" panose="02020603050405020304" pitchFamily="18" charset="0"/>
                <a:ea typeface="仿宋_GB2312" pitchFamily="49" charset="-122"/>
              </a:rPr>
              <a:t>，该子</a:t>
            </a:r>
            <a:r>
              <a:rPr lang="en-US" altLang="zh-CN" sz="3000" b="1">
                <a:latin typeface="Times New Roman" panose="02020603050405020304" pitchFamily="18" charset="0"/>
                <a:ea typeface="仿宋_GB2312" pitchFamily="49" charset="-122"/>
              </a:rPr>
              <a:t>Trie</a:t>
            </a:r>
            <a:r>
              <a:rPr lang="zh-CN" altLang="en-US" sz="3000" b="1">
                <a:latin typeface="Times New Roman" panose="02020603050405020304" pitchFamily="18" charset="0"/>
                <a:ea typeface="仿宋_GB2312" pitchFamily="49" charset="-122"/>
              </a:rPr>
              <a:t>树上所包含的所有关键码都是以</a:t>
            </a:r>
            <a:r>
              <a:rPr lang="zh-CN" altLang="en-US" sz="3000" b="1">
                <a:solidFill>
                  <a:schemeClr val="tx2"/>
                </a:solidFill>
                <a:latin typeface="Times New Roman" panose="02020603050405020304" pitchFamily="18" charset="0"/>
                <a:ea typeface="仿宋_GB2312" pitchFamily="49" charset="-122"/>
              </a:rPr>
              <a:t>第 </a:t>
            </a:r>
            <a:r>
              <a:rPr lang="en-US" altLang="zh-CN" sz="3000" b="1">
                <a:solidFill>
                  <a:schemeClr val="tx2"/>
                </a:solidFill>
                <a:latin typeface="Times New Roman" panose="02020603050405020304" pitchFamily="18" charset="0"/>
                <a:ea typeface="仿宋_GB2312" pitchFamily="49" charset="-122"/>
              </a:rPr>
              <a:t>i </a:t>
            </a:r>
            <a:r>
              <a:rPr lang="zh-CN" altLang="en-US" sz="3000" b="1">
                <a:solidFill>
                  <a:schemeClr val="tx2"/>
                </a:solidFill>
                <a:latin typeface="Times New Roman" panose="02020603050405020304" pitchFamily="18" charset="0"/>
                <a:ea typeface="仿宋_GB2312" pitchFamily="49" charset="-122"/>
              </a:rPr>
              <a:t>个英文字母</a:t>
            </a:r>
            <a:r>
              <a:rPr lang="zh-CN" altLang="en-US" sz="3000" b="1">
                <a:latin typeface="Times New Roman" panose="02020603050405020304" pitchFamily="18" charset="0"/>
                <a:ea typeface="仿宋_GB2312" pitchFamily="49" charset="-122"/>
              </a:rPr>
              <a:t>开头。</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在第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层如何分支，由关键码的第 </a:t>
            </a:r>
            <a:r>
              <a:rPr lang="en-US" altLang="zh-CN" sz="3000" b="1">
                <a:latin typeface="Times New Roman" panose="02020603050405020304" pitchFamily="18" charset="0"/>
                <a:ea typeface="仿宋_GB2312" pitchFamily="49" charset="-122"/>
              </a:rPr>
              <a:t>j</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个字符确定。</a:t>
            </a:r>
            <a:r>
              <a:rPr lang="zh-CN" altLang="en-US" sz="3000" b="1">
                <a:solidFill>
                  <a:schemeClr val="tx2"/>
                </a:solidFill>
                <a:latin typeface="Times New Roman" panose="02020603050405020304" pitchFamily="18" charset="0"/>
                <a:ea typeface="仿宋_GB2312" pitchFamily="49" charset="-122"/>
              </a:rPr>
              <a:t>当一棵子</a:t>
            </a:r>
            <a:r>
              <a:rPr lang="en-US" altLang="zh-CN" sz="3000" b="1">
                <a:solidFill>
                  <a:schemeClr val="tx2"/>
                </a:solidFill>
                <a:latin typeface="Times New Roman" panose="02020603050405020304" pitchFamily="18" charset="0"/>
                <a:ea typeface="仿宋_GB2312" pitchFamily="49" charset="-122"/>
              </a:rPr>
              <a:t>Trie</a:t>
            </a:r>
            <a:r>
              <a:rPr lang="zh-CN" altLang="en-US" sz="3000" b="1">
                <a:solidFill>
                  <a:schemeClr val="tx2"/>
                </a:solidFill>
                <a:latin typeface="Times New Roman" panose="02020603050405020304" pitchFamily="18" charset="0"/>
                <a:ea typeface="仿宋_GB2312" pitchFamily="49" charset="-122"/>
              </a:rPr>
              <a:t>树上只有一个关键码时，就由一个元素结点来代替。</a:t>
            </a:r>
            <a:r>
              <a:rPr lang="zh-CN" altLang="en-US" sz="3000" b="1">
                <a:latin typeface="Times New Roman" panose="02020603050405020304" pitchFamily="18" charset="0"/>
                <a:ea typeface="仿宋_GB2312" pitchFamily="49" charset="-122"/>
              </a:rPr>
              <a:t>在这个结点中包含有关键码，以及其它相关的信息，如对应数据对象的存放地址等。 </a:t>
            </a: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灯片编号占位符 4">
            <a:extLst>
              <a:ext uri="{FF2B5EF4-FFF2-40B4-BE49-F238E27FC236}">
                <a16:creationId xmlns:a16="http://schemas.microsoft.com/office/drawing/2014/main" id="{9730CBCC-6FB0-4AFB-8909-B1E577C000F9}"/>
              </a:ext>
            </a:extLst>
          </p:cNvPr>
          <p:cNvSpPr>
            <a:spLocks noGrp="1"/>
          </p:cNvSpPr>
          <p:nvPr>
            <p:ph type="sldNum" sz="quarter" idx="11"/>
          </p:nvPr>
        </p:nvSpPr>
        <p:spPr/>
        <p:txBody>
          <a:bodyPr/>
          <a:lstStyle/>
          <a:p>
            <a:fld id="{33DC4B1F-B57D-4AE2-B80D-B54D5BA1AD08}" type="slidenum">
              <a:rPr lang="en-US" altLang="zh-CN"/>
              <a:pPr/>
              <a:t>229</a:t>
            </a:fld>
            <a:endParaRPr lang="en-US" altLang="zh-CN"/>
          </a:p>
        </p:txBody>
      </p:sp>
      <p:grpSp>
        <p:nvGrpSpPr>
          <p:cNvPr id="875711" name="Group 191">
            <a:extLst>
              <a:ext uri="{FF2B5EF4-FFF2-40B4-BE49-F238E27FC236}">
                <a16:creationId xmlns:a16="http://schemas.microsoft.com/office/drawing/2014/main" id="{F45EC27D-2F07-404D-902E-983936D901DA}"/>
              </a:ext>
            </a:extLst>
          </p:cNvPr>
          <p:cNvGrpSpPr>
            <a:grpSpLocks/>
          </p:cNvGrpSpPr>
          <p:nvPr/>
        </p:nvGrpSpPr>
        <p:grpSpPr bwMode="auto">
          <a:xfrm>
            <a:off x="676275" y="728663"/>
            <a:ext cx="7999413" cy="5329237"/>
            <a:chOff x="426" y="391"/>
            <a:chExt cx="5039" cy="3357"/>
          </a:xfrm>
        </p:grpSpPr>
        <p:grpSp>
          <p:nvGrpSpPr>
            <p:cNvPr id="875545" name="Group 25">
              <a:extLst>
                <a:ext uri="{FF2B5EF4-FFF2-40B4-BE49-F238E27FC236}">
                  <a16:creationId xmlns:a16="http://schemas.microsoft.com/office/drawing/2014/main" id="{BDD60F56-1728-4969-BDC7-772EAE84D37A}"/>
                </a:ext>
              </a:extLst>
            </p:cNvPr>
            <p:cNvGrpSpPr>
              <a:grpSpLocks/>
            </p:cNvGrpSpPr>
            <p:nvPr/>
          </p:nvGrpSpPr>
          <p:grpSpPr bwMode="auto">
            <a:xfrm>
              <a:off x="493" y="3339"/>
              <a:ext cx="527" cy="408"/>
              <a:chOff x="181" y="3453"/>
              <a:chExt cx="527" cy="431"/>
            </a:xfrm>
          </p:grpSpPr>
          <p:sp>
            <p:nvSpPr>
              <p:cNvPr id="875546" name="Oval 26">
                <a:extLst>
                  <a:ext uri="{FF2B5EF4-FFF2-40B4-BE49-F238E27FC236}">
                    <a16:creationId xmlns:a16="http://schemas.microsoft.com/office/drawing/2014/main" id="{F4F4489A-3D0A-47AD-A578-07A96D0E4E97}"/>
                  </a:ext>
                </a:extLst>
              </p:cNvPr>
              <p:cNvSpPr>
                <a:spLocks noChangeArrowheads="1"/>
              </p:cNvSpPr>
              <p:nvPr/>
            </p:nvSpPr>
            <p:spPr bwMode="auto">
              <a:xfrm>
                <a:off x="226" y="3453"/>
                <a:ext cx="45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47" name="Text Box 27">
                <a:extLst>
                  <a:ext uri="{FF2B5EF4-FFF2-40B4-BE49-F238E27FC236}">
                    <a16:creationId xmlns:a16="http://schemas.microsoft.com/office/drawing/2014/main" id="{51F5753A-2847-4B68-9E0F-6BE7836BA4E5}"/>
                  </a:ext>
                </a:extLst>
              </p:cNvPr>
              <p:cNvSpPr txBox="1">
                <a:spLocks noChangeArrowheads="1"/>
              </p:cNvSpPr>
              <p:nvPr/>
            </p:nvSpPr>
            <p:spPr bwMode="auto">
              <a:xfrm>
                <a:off x="181" y="3499"/>
                <a:ext cx="52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CAI</a:t>
                </a:r>
              </a:p>
            </p:txBody>
          </p:sp>
        </p:grpSp>
        <p:grpSp>
          <p:nvGrpSpPr>
            <p:cNvPr id="875548" name="Group 28">
              <a:extLst>
                <a:ext uri="{FF2B5EF4-FFF2-40B4-BE49-F238E27FC236}">
                  <a16:creationId xmlns:a16="http://schemas.microsoft.com/office/drawing/2014/main" id="{67E45D4C-19AC-4DE8-A4A4-DB7BB5157000}"/>
                </a:ext>
              </a:extLst>
            </p:cNvPr>
            <p:cNvGrpSpPr>
              <a:grpSpLocks/>
            </p:cNvGrpSpPr>
            <p:nvPr/>
          </p:nvGrpSpPr>
          <p:grpSpPr bwMode="auto">
            <a:xfrm>
              <a:off x="1269" y="3340"/>
              <a:ext cx="658" cy="408"/>
              <a:chOff x="657" y="3453"/>
              <a:chExt cx="658" cy="431"/>
            </a:xfrm>
          </p:grpSpPr>
          <p:sp>
            <p:nvSpPr>
              <p:cNvPr id="875549" name="Oval 29">
                <a:extLst>
                  <a:ext uri="{FF2B5EF4-FFF2-40B4-BE49-F238E27FC236}">
                    <a16:creationId xmlns:a16="http://schemas.microsoft.com/office/drawing/2014/main" id="{E4DCDD94-338D-44AD-83BD-80D9B726BCC9}"/>
                  </a:ext>
                </a:extLst>
              </p:cNvPr>
              <p:cNvSpPr>
                <a:spLocks noChangeArrowheads="1"/>
              </p:cNvSpPr>
              <p:nvPr/>
            </p:nvSpPr>
            <p:spPr bwMode="auto">
              <a:xfrm>
                <a:off x="713" y="3453"/>
                <a:ext cx="53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50" name="Text Box 30">
                <a:extLst>
                  <a:ext uri="{FF2B5EF4-FFF2-40B4-BE49-F238E27FC236}">
                    <a16:creationId xmlns:a16="http://schemas.microsoft.com/office/drawing/2014/main" id="{BC2B7A3E-17D0-4F70-A985-BE6E24BFBC55}"/>
                  </a:ext>
                </a:extLst>
              </p:cNvPr>
              <p:cNvSpPr txBox="1">
                <a:spLocks noChangeArrowheads="1"/>
              </p:cNvSpPr>
              <p:nvPr/>
            </p:nvSpPr>
            <p:spPr bwMode="auto">
              <a:xfrm>
                <a:off x="657" y="3499"/>
                <a:ext cx="6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CAO</a:t>
                </a:r>
              </a:p>
            </p:txBody>
          </p:sp>
        </p:grpSp>
        <p:grpSp>
          <p:nvGrpSpPr>
            <p:cNvPr id="875675" name="Group 155">
              <a:extLst>
                <a:ext uri="{FF2B5EF4-FFF2-40B4-BE49-F238E27FC236}">
                  <a16:creationId xmlns:a16="http://schemas.microsoft.com/office/drawing/2014/main" id="{360CF0EE-EB60-4A26-8C6A-E4CA931F9D25}"/>
                </a:ext>
              </a:extLst>
            </p:cNvPr>
            <p:cNvGrpSpPr>
              <a:grpSpLocks/>
            </p:cNvGrpSpPr>
            <p:nvPr/>
          </p:nvGrpSpPr>
          <p:grpSpPr bwMode="auto">
            <a:xfrm>
              <a:off x="2562" y="1911"/>
              <a:ext cx="527" cy="362"/>
              <a:chOff x="2562" y="1911"/>
              <a:chExt cx="527" cy="362"/>
            </a:xfrm>
          </p:grpSpPr>
          <p:sp>
            <p:nvSpPr>
              <p:cNvPr id="875552" name="Oval 32">
                <a:extLst>
                  <a:ext uri="{FF2B5EF4-FFF2-40B4-BE49-F238E27FC236}">
                    <a16:creationId xmlns:a16="http://schemas.microsoft.com/office/drawing/2014/main" id="{33780B94-F911-4FDD-8E7C-5F18CB9C6650}"/>
                  </a:ext>
                </a:extLst>
              </p:cNvPr>
              <p:cNvSpPr>
                <a:spLocks noChangeArrowheads="1"/>
              </p:cNvSpPr>
              <p:nvPr/>
            </p:nvSpPr>
            <p:spPr bwMode="auto">
              <a:xfrm>
                <a:off x="2653" y="1911"/>
                <a:ext cx="323" cy="362"/>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53" name="Text Box 33">
                <a:extLst>
                  <a:ext uri="{FF2B5EF4-FFF2-40B4-BE49-F238E27FC236}">
                    <a16:creationId xmlns:a16="http://schemas.microsoft.com/office/drawing/2014/main" id="{0022E17D-914E-4B8A-96D0-3F136B5801D8}"/>
                  </a:ext>
                </a:extLst>
              </p:cNvPr>
              <p:cNvSpPr txBox="1">
                <a:spLocks noChangeArrowheads="1"/>
              </p:cNvSpPr>
              <p:nvPr/>
            </p:nvSpPr>
            <p:spPr bwMode="auto">
              <a:xfrm>
                <a:off x="2562" y="1920"/>
                <a:ext cx="52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LI</a:t>
                </a:r>
              </a:p>
            </p:txBody>
          </p:sp>
        </p:grpSp>
        <p:grpSp>
          <p:nvGrpSpPr>
            <p:cNvPr id="875554" name="Group 34">
              <a:extLst>
                <a:ext uri="{FF2B5EF4-FFF2-40B4-BE49-F238E27FC236}">
                  <a16:creationId xmlns:a16="http://schemas.microsoft.com/office/drawing/2014/main" id="{BB5DCA68-0907-4856-A317-D44F4B832C30}"/>
                </a:ext>
              </a:extLst>
            </p:cNvPr>
            <p:cNvGrpSpPr>
              <a:grpSpLocks/>
            </p:cNvGrpSpPr>
            <p:nvPr/>
          </p:nvGrpSpPr>
          <p:grpSpPr bwMode="auto">
            <a:xfrm>
              <a:off x="2041" y="3317"/>
              <a:ext cx="1049" cy="408"/>
              <a:chOff x="1559" y="3453"/>
              <a:chExt cx="1049" cy="431"/>
            </a:xfrm>
          </p:grpSpPr>
          <p:sp>
            <p:nvSpPr>
              <p:cNvPr id="875555" name="Oval 35">
                <a:extLst>
                  <a:ext uri="{FF2B5EF4-FFF2-40B4-BE49-F238E27FC236}">
                    <a16:creationId xmlns:a16="http://schemas.microsoft.com/office/drawing/2014/main" id="{D4C0A580-26B5-41FB-9CB7-0151C8E269B5}"/>
                  </a:ext>
                </a:extLst>
              </p:cNvPr>
              <p:cNvSpPr>
                <a:spLocks noChangeArrowheads="1"/>
              </p:cNvSpPr>
              <p:nvPr/>
            </p:nvSpPr>
            <p:spPr bwMode="auto">
              <a:xfrm>
                <a:off x="1650" y="3453"/>
                <a:ext cx="890"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56" name="Text Box 36">
                <a:extLst>
                  <a:ext uri="{FF2B5EF4-FFF2-40B4-BE49-F238E27FC236}">
                    <a16:creationId xmlns:a16="http://schemas.microsoft.com/office/drawing/2014/main" id="{C89D36F9-CAE0-4A93-B322-639E8A19F17A}"/>
                  </a:ext>
                </a:extLst>
              </p:cNvPr>
              <p:cNvSpPr txBox="1">
                <a:spLocks noChangeArrowheads="1"/>
              </p:cNvSpPr>
              <p:nvPr/>
            </p:nvSpPr>
            <p:spPr bwMode="auto">
              <a:xfrm>
                <a:off x="1559" y="3499"/>
                <a:ext cx="104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CHANG</a:t>
                </a:r>
              </a:p>
            </p:txBody>
          </p:sp>
        </p:grpSp>
        <p:grpSp>
          <p:nvGrpSpPr>
            <p:cNvPr id="875557" name="Group 37">
              <a:extLst>
                <a:ext uri="{FF2B5EF4-FFF2-40B4-BE49-F238E27FC236}">
                  <a16:creationId xmlns:a16="http://schemas.microsoft.com/office/drawing/2014/main" id="{4B11C95E-F622-4AA5-904A-15675A0F4554}"/>
                </a:ext>
              </a:extLst>
            </p:cNvPr>
            <p:cNvGrpSpPr>
              <a:grpSpLocks/>
            </p:cNvGrpSpPr>
            <p:nvPr/>
          </p:nvGrpSpPr>
          <p:grpSpPr bwMode="auto">
            <a:xfrm>
              <a:off x="3260" y="3294"/>
              <a:ext cx="663" cy="408"/>
              <a:chOff x="2512" y="3453"/>
              <a:chExt cx="663" cy="431"/>
            </a:xfrm>
          </p:grpSpPr>
          <p:sp>
            <p:nvSpPr>
              <p:cNvPr id="875558" name="Oval 38">
                <a:extLst>
                  <a:ext uri="{FF2B5EF4-FFF2-40B4-BE49-F238E27FC236}">
                    <a16:creationId xmlns:a16="http://schemas.microsoft.com/office/drawing/2014/main" id="{6AE0846C-65F7-480A-A0AA-96CE3B482D66}"/>
                  </a:ext>
                </a:extLst>
              </p:cNvPr>
              <p:cNvSpPr>
                <a:spLocks noChangeArrowheads="1"/>
              </p:cNvSpPr>
              <p:nvPr/>
            </p:nvSpPr>
            <p:spPr bwMode="auto">
              <a:xfrm>
                <a:off x="258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59" name="Text Box 39">
                <a:extLst>
                  <a:ext uri="{FF2B5EF4-FFF2-40B4-BE49-F238E27FC236}">
                    <a16:creationId xmlns:a16="http://schemas.microsoft.com/office/drawing/2014/main" id="{3DD96206-8254-4818-805A-C750DE8AA0F2}"/>
                  </a:ext>
                </a:extLst>
              </p:cNvPr>
              <p:cNvSpPr txBox="1">
                <a:spLocks noChangeArrowheads="1"/>
              </p:cNvSpPr>
              <p:nvPr/>
            </p:nvSpPr>
            <p:spPr bwMode="auto">
              <a:xfrm>
                <a:off x="2512" y="3499"/>
                <a:ext cx="6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CHU</a:t>
                </a:r>
              </a:p>
            </p:txBody>
          </p:sp>
        </p:grpSp>
        <p:grpSp>
          <p:nvGrpSpPr>
            <p:cNvPr id="875560" name="Group 40">
              <a:extLst>
                <a:ext uri="{FF2B5EF4-FFF2-40B4-BE49-F238E27FC236}">
                  <a16:creationId xmlns:a16="http://schemas.microsoft.com/office/drawing/2014/main" id="{AE1F0565-B418-4EC9-8583-B38B3D5FCFB5}"/>
                </a:ext>
              </a:extLst>
            </p:cNvPr>
            <p:cNvGrpSpPr>
              <a:grpSpLocks/>
            </p:cNvGrpSpPr>
            <p:nvPr/>
          </p:nvGrpSpPr>
          <p:grpSpPr bwMode="auto">
            <a:xfrm>
              <a:off x="1927" y="1888"/>
              <a:ext cx="663" cy="408"/>
              <a:chOff x="3124" y="3453"/>
              <a:chExt cx="663" cy="431"/>
            </a:xfrm>
          </p:grpSpPr>
          <p:sp>
            <p:nvSpPr>
              <p:cNvPr id="875561" name="Oval 41">
                <a:extLst>
                  <a:ext uri="{FF2B5EF4-FFF2-40B4-BE49-F238E27FC236}">
                    <a16:creationId xmlns:a16="http://schemas.microsoft.com/office/drawing/2014/main" id="{503F3D12-E3A2-4CB2-9B76-3C8DAB8C4C7B}"/>
                  </a:ext>
                </a:extLst>
              </p:cNvPr>
              <p:cNvSpPr>
                <a:spLocks noChangeArrowheads="1"/>
              </p:cNvSpPr>
              <p:nvPr/>
            </p:nvSpPr>
            <p:spPr bwMode="auto">
              <a:xfrm>
                <a:off x="3175" y="3453"/>
                <a:ext cx="544"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62" name="Text Box 42">
                <a:extLst>
                  <a:ext uri="{FF2B5EF4-FFF2-40B4-BE49-F238E27FC236}">
                    <a16:creationId xmlns:a16="http://schemas.microsoft.com/office/drawing/2014/main" id="{86F3A233-D5CB-454F-9194-264C3256B8BA}"/>
                  </a:ext>
                </a:extLst>
              </p:cNvPr>
              <p:cNvSpPr txBox="1">
                <a:spLocks noChangeArrowheads="1"/>
              </p:cNvSpPr>
              <p:nvPr/>
            </p:nvSpPr>
            <p:spPr bwMode="auto">
              <a:xfrm>
                <a:off x="3124" y="3499"/>
                <a:ext cx="6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LAN</a:t>
                </a:r>
              </a:p>
            </p:txBody>
          </p:sp>
        </p:grpSp>
        <p:grpSp>
          <p:nvGrpSpPr>
            <p:cNvPr id="875563" name="Group 43">
              <a:extLst>
                <a:ext uri="{FF2B5EF4-FFF2-40B4-BE49-F238E27FC236}">
                  <a16:creationId xmlns:a16="http://schemas.microsoft.com/office/drawing/2014/main" id="{B2F85739-7501-4B8A-B7D6-155F914997CF}"/>
                </a:ext>
              </a:extLst>
            </p:cNvPr>
            <p:cNvGrpSpPr>
              <a:grpSpLocks/>
            </p:cNvGrpSpPr>
            <p:nvPr/>
          </p:nvGrpSpPr>
          <p:grpSpPr bwMode="auto">
            <a:xfrm>
              <a:off x="3968" y="1911"/>
              <a:ext cx="613" cy="408"/>
              <a:chOff x="3674" y="3453"/>
              <a:chExt cx="613" cy="431"/>
            </a:xfrm>
          </p:grpSpPr>
          <p:sp>
            <p:nvSpPr>
              <p:cNvPr id="875564" name="Oval 44">
                <a:extLst>
                  <a:ext uri="{FF2B5EF4-FFF2-40B4-BE49-F238E27FC236}">
                    <a16:creationId xmlns:a16="http://schemas.microsoft.com/office/drawing/2014/main" id="{2B15EBAC-06AC-4B60-A7B6-7FFDE81E79C9}"/>
                  </a:ext>
                </a:extLst>
              </p:cNvPr>
              <p:cNvSpPr>
                <a:spLocks noChangeArrowheads="1"/>
              </p:cNvSpPr>
              <p:nvPr/>
            </p:nvSpPr>
            <p:spPr bwMode="auto">
              <a:xfrm>
                <a:off x="3747" y="3453"/>
                <a:ext cx="448"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65" name="Text Box 45">
                <a:extLst>
                  <a:ext uri="{FF2B5EF4-FFF2-40B4-BE49-F238E27FC236}">
                    <a16:creationId xmlns:a16="http://schemas.microsoft.com/office/drawing/2014/main" id="{BB2DBE98-EB17-4C9A-B344-2E303B87938F}"/>
                  </a:ext>
                </a:extLst>
              </p:cNvPr>
              <p:cNvSpPr txBox="1">
                <a:spLocks noChangeArrowheads="1"/>
              </p:cNvSpPr>
              <p:nvPr/>
            </p:nvSpPr>
            <p:spPr bwMode="auto">
              <a:xfrm>
                <a:off x="3674" y="3498"/>
                <a:ext cx="6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WU</a:t>
                </a:r>
              </a:p>
            </p:txBody>
          </p:sp>
        </p:grpSp>
        <p:grpSp>
          <p:nvGrpSpPr>
            <p:cNvPr id="875566" name="Group 46">
              <a:extLst>
                <a:ext uri="{FF2B5EF4-FFF2-40B4-BE49-F238E27FC236}">
                  <a16:creationId xmlns:a16="http://schemas.microsoft.com/office/drawing/2014/main" id="{948AEDB0-A3C4-40AE-8CB9-5EA67D84047E}"/>
                </a:ext>
              </a:extLst>
            </p:cNvPr>
            <p:cNvGrpSpPr>
              <a:grpSpLocks/>
            </p:cNvGrpSpPr>
            <p:nvPr/>
          </p:nvGrpSpPr>
          <p:grpSpPr bwMode="auto">
            <a:xfrm>
              <a:off x="3061" y="1888"/>
              <a:ext cx="930" cy="408"/>
              <a:chOff x="4150" y="3453"/>
              <a:chExt cx="930" cy="431"/>
            </a:xfrm>
          </p:grpSpPr>
          <p:sp>
            <p:nvSpPr>
              <p:cNvPr id="875567" name="Oval 47">
                <a:extLst>
                  <a:ext uri="{FF2B5EF4-FFF2-40B4-BE49-F238E27FC236}">
                    <a16:creationId xmlns:a16="http://schemas.microsoft.com/office/drawing/2014/main" id="{84B78EFB-F9F6-4A37-A7A3-FD5788760282}"/>
                  </a:ext>
                </a:extLst>
              </p:cNvPr>
              <p:cNvSpPr>
                <a:spLocks noChangeArrowheads="1"/>
              </p:cNvSpPr>
              <p:nvPr/>
            </p:nvSpPr>
            <p:spPr bwMode="auto">
              <a:xfrm>
                <a:off x="4223" y="3453"/>
                <a:ext cx="766"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68" name="Text Box 48">
                <a:extLst>
                  <a:ext uri="{FF2B5EF4-FFF2-40B4-BE49-F238E27FC236}">
                    <a16:creationId xmlns:a16="http://schemas.microsoft.com/office/drawing/2014/main" id="{22E73D9C-97FC-4805-9225-BABB21E5E365}"/>
                  </a:ext>
                </a:extLst>
              </p:cNvPr>
              <p:cNvSpPr txBox="1">
                <a:spLocks noChangeArrowheads="1"/>
              </p:cNvSpPr>
              <p:nvPr/>
            </p:nvSpPr>
            <p:spPr bwMode="auto">
              <a:xfrm>
                <a:off x="4150" y="3498"/>
                <a:ext cx="9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WANG</a:t>
                </a:r>
              </a:p>
            </p:txBody>
          </p:sp>
        </p:grpSp>
        <p:grpSp>
          <p:nvGrpSpPr>
            <p:cNvPr id="875569" name="Group 49">
              <a:extLst>
                <a:ext uri="{FF2B5EF4-FFF2-40B4-BE49-F238E27FC236}">
                  <a16:creationId xmlns:a16="http://schemas.microsoft.com/office/drawing/2014/main" id="{B2B187EC-E3F6-4B50-A0A2-65437AF30531}"/>
                </a:ext>
              </a:extLst>
            </p:cNvPr>
            <p:cNvGrpSpPr>
              <a:grpSpLocks/>
            </p:cNvGrpSpPr>
            <p:nvPr/>
          </p:nvGrpSpPr>
          <p:grpSpPr bwMode="auto">
            <a:xfrm>
              <a:off x="4649" y="1888"/>
              <a:ext cx="816" cy="431"/>
              <a:chOff x="4990" y="3453"/>
              <a:chExt cx="816" cy="431"/>
            </a:xfrm>
          </p:grpSpPr>
          <p:sp>
            <p:nvSpPr>
              <p:cNvPr id="875570" name="Oval 50">
                <a:extLst>
                  <a:ext uri="{FF2B5EF4-FFF2-40B4-BE49-F238E27FC236}">
                    <a16:creationId xmlns:a16="http://schemas.microsoft.com/office/drawing/2014/main" id="{D03D1039-23A0-44E7-8063-CB9F8B19C31E}"/>
                  </a:ext>
                </a:extLst>
              </p:cNvPr>
              <p:cNvSpPr>
                <a:spLocks noChangeArrowheads="1"/>
              </p:cNvSpPr>
              <p:nvPr/>
            </p:nvSpPr>
            <p:spPr bwMode="auto">
              <a:xfrm>
                <a:off x="5017" y="3453"/>
                <a:ext cx="743" cy="431"/>
              </a:xfrm>
              <a:prstGeom prst="ellipse">
                <a:avLst/>
              </a:prstGeom>
              <a:solidFill>
                <a:srgbClr val="CCECFF"/>
              </a:solidFill>
              <a:ln w="222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571" name="Text Box 51">
                <a:extLst>
                  <a:ext uri="{FF2B5EF4-FFF2-40B4-BE49-F238E27FC236}">
                    <a16:creationId xmlns:a16="http://schemas.microsoft.com/office/drawing/2014/main" id="{E921B3B7-38D9-4A6F-A18D-144C9E9E4CDE}"/>
                  </a:ext>
                </a:extLst>
              </p:cNvPr>
              <p:cNvSpPr txBox="1">
                <a:spLocks noChangeArrowheads="1"/>
              </p:cNvSpPr>
              <p:nvPr/>
            </p:nvSpPr>
            <p:spPr bwMode="auto">
              <a:xfrm>
                <a:off x="4990" y="3498"/>
                <a:ext cx="8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r>
                  <a:rPr lang="en-US" altLang="zh-CN" sz="2600" b="1"/>
                  <a:t>ZHAO</a:t>
                </a:r>
              </a:p>
            </p:txBody>
          </p:sp>
        </p:grpSp>
        <p:grpSp>
          <p:nvGrpSpPr>
            <p:cNvPr id="875635" name="Group 115">
              <a:extLst>
                <a:ext uri="{FF2B5EF4-FFF2-40B4-BE49-F238E27FC236}">
                  <a16:creationId xmlns:a16="http://schemas.microsoft.com/office/drawing/2014/main" id="{2BDF0685-9E16-4500-AA2A-DE660657FAEB}"/>
                </a:ext>
              </a:extLst>
            </p:cNvPr>
            <p:cNvGrpSpPr>
              <a:grpSpLocks/>
            </p:cNvGrpSpPr>
            <p:nvPr/>
          </p:nvGrpSpPr>
          <p:grpSpPr bwMode="auto">
            <a:xfrm>
              <a:off x="616" y="391"/>
              <a:ext cx="4192" cy="545"/>
              <a:chOff x="612" y="345"/>
              <a:chExt cx="4192" cy="545"/>
            </a:xfrm>
          </p:grpSpPr>
          <p:sp>
            <p:nvSpPr>
              <p:cNvPr id="875606" name="Rectangle 86">
                <a:extLst>
                  <a:ext uri="{FF2B5EF4-FFF2-40B4-BE49-F238E27FC236}">
                    <a16:creationId xmlns:a16="http://schemas.microsoft.com/office/drawing/2014/main" id="{61E16171-A1F4-48A5-9E89-4DF55D93C556}"/>
                  </a:ext>
                </a:extLst>
              </p:cNvPr>
              <p:cNvSpPr>
                <a:spLocks noChangeArrowheads="1"/>
              </p:cNvSpPr>
              <p:nvPr/>
            </p:nvSpPr>
            <p:spPr bwMode="auto">
              <a:xfrm>
                <a:off x="612" y="618"/>
                <a:ext cx="4173" cy="272"/>
              </a:xfrm>
              <a:prstGeom prst="rect">
                <a:avLst/>
              </a:prstGeom>
              <a:solidFill>
                <a:srgbClr val="CCFF99"/>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607" name="Text Box 87">
                <a:extLst>
                  <a:ext uri="{FF2B5EF4-FFF2-40B4-BE49-F238E27FC236}">
                    <a16:creationId xmlns:a16="http://schemas.microsoft.com/office/drawing/2014/main" id="{DA2D2594-6042-423F-8B24-500C423ABEA3}"/>
                  </a:ext>
                </a:extLst>
              </p:cNvPr>
              <p:cNvSpPr txBox="1">
                <a:spLocks noChangeArrowheads="1"/>
              </p:cNvSpPr>
              <p:nvPr/>
            </p:nvSpPr>
            <p:spPr bwMode="auto">
              <a:xfrm>
                <a:off x="612" y="345"/>
                <a:ext cx="4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pPr algn="l"/>
                <a:r>
                  <a:rPr lang="en-US" altLang="zh-CN" sz="2400" b="1">
                    <a:solidFill>
                      <a:schemeClr val="tx2"/>
                    </a:solidFill>
                  </a:rPr>
                  <a:t>b</a:t>
                </a:r>
                <a:r>
                  <a:rPr lang="en-US" altLang="zh-CN" sz="2400" b="1"/>
                  <a:t> </a:t>
                </a:r>
                <a:r>
                  <a:rPr lang="en-US" altLang="zh-CN" sz="2400" b="1">
                    <a:latin typeface="Arial Narrow" panose="020B0606020202030204" pitchFamily="34" charset="0"/>
                  </a:rPr>
                  <a:t>A B C D E F G H I J K L M N O P Q R S T U V W X Y Z</a:t>
                </a:r>
              </a:p>
            </p:txBody>
          </p:sp>
          <p:sp>
            <p:nvSpPr>
              <p:cNvPr id="875608" name="Line 88">
                <a:extLst>
                  <a:ext uri="{FF2B5EF4-FFF2-40B4-BE49-F238E27FC236}">
                    <a16:creationId xmlns:a16="http://schemas.microsoft.com/office/drawing/2014/main" id="{A239F04F-DD00-4F46-BFDF-BFE6FEABC75B}"/>
                  </a:ext>
                </a:extLst>
              </p:cNvPr>
              <p:cNvSpPr>
                <a:spLocks noChangeShapeType="1"/>
              </p:cNvSpPr>
              <p:nvPr/>
            </p:nvSpPr>
            <p:spPr bwMode="auto">
              <a:xfrm>
                <a:off x="771"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09" name="Line 89">
                <a:extLst>
                  <a:ext uri="{FF2B5EF4-FFF2-40B4-BE49-F238E27FC236}">
                    <a16:creationId xmlns:a16="http://schemas.microsoft.com/office/drawing/2014/main" id="{EA0F8F7E-B711-41CA-9D9D-175E0961E1AE}"/>
                  </a:ext>
                </a:extLst>
              </p:cNvPr>
              <p:cNvSpPr>
                <a:spLocks noChangeShapeType="1"/>
              </p:cNvSpPr>
              <p:nvPr/>
            </p:nvSpPr>
            <p:spPr bwMode="auto">
              <a:xfrm>
                <a:off x="930"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0" name="Line 90">
                <a:extLst>
                  <a:ext uri="{FF2B5EF4-FFF2-40B4-BE49-F238E27FC236}">
                    <a16:creationId xmlns:a16="http://schemas.microsoft.com/office/drawing/2014/main" id="{F207A903-6577-4652-BB16-38BE838C1231}"/>
                  </a:ext>
                </a:extLst>
              </p:cNvPr>
              <p:cNvSpPr>
                <a:spLocks noChangeShapeType="1"/>
              </p:cNvSpPr>
              <p:nvPr/>
            </p:nvSpPr>
            <p:spPr bwMode="auto">
              <a:xfrm>
                <a:off x="1088"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1" name="Line 91">
                <a:extLst>
                  <a:ext uri="{FF2B5EF4-FFF2-40B4-BE49-F238E27FC236}">
                    <a16:creationId xmlns:a16="http://schemas.microsoft.com/office/drawing/2014/main" id="{7FD24BBB-75A9-4348-A6D8-C1FD73D76E05}"/>
                  </a:ext>
                </a:extLst>
              </p:cNvPr>
              <p:cNvSpPr>
                <a:spLocks noChangeShapeType="1"/>
              </p:cNvSpPr>
              <p:nvPr/>
            </p:nvSpPr>
            <p:spPr bwMode="auto">
              <a:xfrm>
                <a:off x="1247"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2" name="Line 92">
                <a:extLst>
                  <a:ext uri="{FF2B5EF4-FFF2-40B4-BE49-F238E27FC236}">
                    <a16:creationId xmlns:a16="http://schemas.microsoft.com/office/drawing/2014/main" id="{586F74A2-A469-4447-BB80-CAC891B2551E}"/>
                  </a:ext>
                </a:extLst>
              </p:cNvPr>
              <p:cNvSpPr>
                <a:spLocks noChangeShapeType="1"/>
              </p:cNvSpPr>
              <p:nvPr/>
            </p:nvSpPr>
            <p:spPr bwMode="auto">
              <a:xfrm>
                <a:off x="1406"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3" name="Line 93">
                <a:extLst>
                  <a:ext uri="{FF2B5EF4-FFF2-40B4-BE49-F238E27FC236}">
                    <a16:creationId xmlns:a16="http://schemas.microsoft.com/office/drawing/2014/main" id="{B645795F-D2CC-4103-994D-F16835EAB4ED}"/>
                  </a:ext>
                </a:extLst>
              </p:cNvPr>
              <p:cNvSpPr>
                <a:spLocks noChangeShapeType="1"/>
              </p:cNvSpPr>
              <p:nvPr/>
            </p:nvSpPr>
            <p:spPr bwMode="auto">
              <a:xfrm>
                <a:off x="1565"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4" name="Line 94">
                <a:extLst>
                  <a:ext uri="{FF2B5EF4-FFF2-40B4-BE49-F238E27FC236}">
                    <a16:creationId xmlns:a16="http://schemas.microsoft.com/office/drawing/2014/main" id="{E7A8C132-674C-49CA-9AD7-0D8184CA81DF}"/>
                  </a:ext>
                </a:extLst>
              </p:cNvPr>
              <p:cNvSpPr>
                <a:spLocks noChangeShapeType="1"/>
              </p:cNvSpPr>
              <p:nvPr/>
            </p:nvSpPr>
            <p:spPr bwMode="auto">
              <a:xfrm>
                <a:off x="1723"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5" name="Line 95">
                <a:extLst>
                  <a:ext uri="{FF2B5EF4-FFF2-40B4-BE49-F238E27FC236}">
                    <a16:creationId xmlns:a16="http://schemas.microsoft.com/office/drawing/2014/main" id="{C8C51138-202D-4E94-AD63-5D5B5AC6E425}"/>
                  </a:ext>
                </a:extLst>
              </p:cNvPr>
              <p:cNvSpPr>
                <a:spLocks noChangeShapeType="1"/>
              </p:cNvSpPr>
              <p:nvPr/>
            </p:nvSpPr>
            <p:spPr bwMode="auto">
              <a:xfrm>
                <a:off x="1882"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6" name="Line 96">
                <a:extLst>
                  <a:ext uri="{FF2B5EF4-FFF2-40B4-BE49-F238E27FC236}">
                    <a16:creationId xmlns:a16="http://schemas.microsoft.com/office/drawing/2014/main" id="{99E81787-3C6C-41F5-931B-DD51A988F9F0}"/>
                  </a:ext>
                </a:extLst>
              </p:cNvPr>
              <p:cNvSpPr>
                <a:spLocks noChangeShapeType="1"/>
              </p:cNvSpPr>
              <p:nvPr/>
            </p:nvSpPr>
            <p:spPr bwMode="auto">
              <a:xfrm>
                <a:off x="2018"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7" name="Line 97">
                <a:extLst>
                  <a:ext uri="{FF2B5EF4-FFF2-40B4-BE49-F238E27FC236}">
                    <a16:creationId xmlns:a16="http://schemas.microsoft.com/office/drawing/2014/main" id="{A437E84B-4E5E-42B0-B751-3F17CBBAF8EB}"/>
                  </a:ext>
                </a:extLst>
              </p:cNvPr>
              <p:cNvSpPr>
                <a:spLocks noChangeShapeType="1"/>
              </p:cNvSpPr>
              <p:nvPr/>
            </p:nvSpPr>
            <p:spPr bwMode="auto">
              <a:xfrm>
                <a:off x="2154"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8" name="Line 98">
                <a:extLst>
                  <a:ext uri="{FF2B5EF4-FFF2-40B4-BE49-F238E27FC236}">
                    <a16:creationId xmlns:a16="http://schemas.microsoft.com/office/drawing/2014/main" id="{8929C07B-5B8A-493A-B852-312B4486A2B8}"/>
                  </a:ext>
                </a:extLst>
              </p:cNvPr>
              <p:cNvSpPr>
                <a:spLocks noChangeShapeType="1"/>
              </p:cNvSpPr>
              <p:nvPr/>
            </p:nvSpPr>
            <p:spPr bwMode="auto">
              <a:xfrm>
                <a:off x="2290"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19" name="Line 99">
                <a:extLst>
                  <a:ext uri="{FF2B5EF4-FFF2-40B4-BE49-F238E27FC236}">
                    <a16:creationId xmlns:a16="http://schemas.microsoft.com/office/drawing/2014/main" id="{1F3B3598-2DDA-475B-ACEA-757B0570BC21}"/>
                  </a:ext>
                </a:extLst>
              </p:cNvPr>
              <p:cNvSpPr>
                <a:spLocks noChangeShapeType="1"/>
              </p:cNvSpPr>
              <p:nvPr/>
            </p:nvSpPr>
            <p:spPr bwMode="auto">
              <a:xfrm>
                <a:off x="2426"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0" name="Line 100">
                <a:extLst>
                  <a:ext uri="{FF2B5EF4-FFF2-40B4-BE49-F238E27FC236}">
                    <a16:creationId xmlns:a16="http://schemas.microsoft.com/office/drawing/2014/main" id="{74C1D184-2988-439F-B805-FC7274DCB244}"/>
                  </a:ext>
                </a:extLst>
              </p:cNvPr>
              <p:cNvSpPr>
                <a:spLocks noChangeShapeType="1"/>
              </p:cNvSpPr>
              <p:nvPr/>
            </p:nvSpPr>
            <p:spPr bwMode="auto">
              <a:xfrm>
                <a:off x="2562"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1" name="Line 101">
                <a:extLst>
                  <a:ext uri="{FF2B5EF4-FFF2-40B4-BE49-F238E27FC236}">
                    <a16:creationId xmlns:a16="http://schemas.microsoft.com/office/drawing/2014/main" id="{8620585B-85B7-418B-8984-9453F33ED29D}"/>
                  </a:ext>
                </a:extLst>
              </p:cNvPr>
              <p:cNvSpPr>
                <a:spLocks noChangeShapeType="1"/>
              </p:cNvSpPr>
              <p:nvPr/>
            </p:nvSpPr>
            <p:spPr bwMode="auto">
              <a:xfrm>
                <a:off x="2721"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2" name="Line 102">
                <a:extLst>
                  <a:ext uri="{FF2B5EF4-FFF2-40B4-BE49-F238E27FC236}">
                    <a16:creationId xmlns:a16="http://schemas.microsoft.com/office/drawing/2014/main" id="{C36F64B9-5EB7-46E1-96B3-643ACB2DB40F}"/>
                  </a:ext>
                </a:extLst>
              </p:cNvPr>
              <p:cNvSpPr>
                <a:spLocks noChangeShapeType="1"/>
              </p:cNvSpPr>
              <p:nvPr/>
            </p:nvSpPr>
            <p:spPr bwMode="auto">
              <a:xfrm>
                <a:off x="2879"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3" name="Line 103">
                <a:extLst>
                  <a:ext uri="{FF2B5EF4-FFF2-40B4-BE49-F238E27FC236}">
                    <a16:creationId xmlns:a16="http://schemas.microsoft.com/office/drawing/2014/main" id="{D862029D-501C-4CD5-994A-19C2D068DD65}"/>
                  </a:ext>
                </a:extLst>
              </p:cNvPr>
              <p:cNvSpPr>
                <a:spLocks noChangeShapeType="1"/>
              </p:cNvSpPr>
              <p:nvPr/>
            </p:nvSpPr>
            <p:spPr bwMode="auto">
              <a:xfrm>
                <a:off x="3038"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4" name="Line 104">
                <a:extLst>
                  <a:ext uri="{FF2B5EF4-FFF2-40B4-BE49-F238E27FC236}">
                    <a16:creationId xmlns:a16="http://schemas.microsoft.com/office/drawing/2014/main" id="{75D10141-4FF6-4347-A6FD-A34D98B417AB}"/>
                  </a:ext>
                </a:extLst>
              </p:cNvPr>
              <p:cNvSpPr>
                <a:spLocks noChangeShapeType="1"/>
              </p:cNvSpPr>
              <p:nvPr/>
            </p:nvSpPr>
            <p:spPr bwMode="auto">
              <a:xfrm>
                <a:off x="3197"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5" name="Line 105">
                <a:extLst>
                  <a:ext uri="{FF2B5EF4-FFF2-40B4-BE49-F238E27FC236}">
                    <a16:creationId xmlns:a16="http://schemas.microsoft.com/office/drawing/2014/main" id="{7CB10718-5D81-4689-A58E-72CB942B5244}"/>
                  </a:ext>
                </a:extLst>
              </p:cNvPr>
              <p:cNvSpPr>
                <a:spLocks noChangeShapeType="1"/>
              </p:cNvSpPr>
              <p:nvPr/>
            </p:nvSpPr>
            <p:spPr bwMode="auto">
              <a:xfrm>
                <a:off x="3356"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6" name="Line 106">
                <a:extLst>
                  <a:ext uri="{FF2B5EF4-FFF2-40B4-BE49-F238E27FC236}">
                    <a16:creationId xmlns:a16="http://schemas.microsoft.com/office/drawing/2014/main" id="{1ADE5DA0-4CF8-46CA-9DAC-663406E3B709}"/>
                  </a:ext>
                </a:extLst>
              </p:cNvPr>
              <p:cNvSpPr>
                <a:spLocks noChangeShapeType="1"/>
              </p:cNvSpPr>
              <p:nvPr/>
            </p:nvSpPr>
            <p:spPr bwMode="auto">
              <a:xfrm>
                <a:off x="3515"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7" name="Line 107">
                <a:extLst>
                  <a:ext uri="{FF2B5EF4-FFF2-40B4-BE49-F238E27FC236}">
                    <a16:creationId xmlns:a16="http://schemas.microsoft.com/office/drawing/2014/main" id="{93A59D12-0736-4D16-B3B1-49C3B0D5B484}"/>
                  </a:ext>
                </a:extLst>
              </p:cNvPr>
              <p:cNvSpPr>
                <a:spLocks noChangeShapeType="1"/>
              </p:cNvSpPr>
              <p:nvPr/>
            </p:nvSpPr>
            <p:spPr bwMode="auto">
              <a:xfrm>
                <a:off x="3674"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8" name="Line 108">
                <a:extLst>
                  <a:ext uri="{FF2B5EF4-FFF2-40B4-BE49-F238E27FC236}">
                    <a16:creationId xmlns:a16="http://schemas.microsoft.com/office/drawing/2014/main" id="{1919A15C-2052-43FE-B067-97F1F0C0236C}"/>
                  </a:ext>
                </a:extLst>
              </p:cNvPr>
              <p:cNvSpPr>
                <a:spLocks noChangeShapeType="1"/>
              </p:cNvSpPr>
              <p:nvPr/>
            </p:nvSpPr>
            <p:spPr bwMode="auto">
              <a:xfrm>
                <a:off x="3832"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29" name="Line 109">
                <a:extLst>
                  <a:ext uri="{FF2B5EF4-FFF2-40B4-BE49-F238E27FC236}">
                    <a16:creationId xmlns:a16="http://schemas.microsoft.com/office/drawing/2014/main" id="{F10D9A64-BC61-40A0-AC4F-33B325C61A7E}"/>
                  </a:ext>
                </a:extLst>
              </p:cNvPr>
              <p:cNvSpPr>
                <a:spLocks noChangeShapeType="1"/>
              </p:cNvSpPr>
              <p:nvPr/>
            </p:nvSpPr>
            <p:spPr bwMode="auto">
              <a:xfrm>
                <a:off x="3991"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30" name="Line 110">
                <a:extLst>
                  <a:ext uri="{FF2B5EF4-FFF2-40B4-BE49-F238E27FC236}">
                    <a16:creationId xmlns:a16="http://schemas.microsoft.com/office/drawing/2014/main" id="{7C8F6051-9CB4-45B3-8B5A-3A364FD3582B}"/>
                  </a:ext>
                </a:extLst>
              </p:cNvPr>
              <p:cNvSpPr>
                <a:spLocks noChangeShapeType="1"/>
              </p:cNvSpPr>
              <p:nvPr/>
            </p:nvSpPr>
            <p:spPr bwMode="auto">
              <a:xfrm>
                <a:off x="4150"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31" name="Line 111">
                <a:extLst>
                  <a:ext uri="{FF2B5EF4-FFF2-40B4-BE49-F238E27FC236}">
                    <a16:creationId xmlns:a16="http://schemas.microsoft.com/office/drawing/2014/main" id="{7B5A5FC2-D546-4624-852E-3EE79A66C075}"/>
                  </a:ext>
                </a:extLst>
              </p:cNvPr>
              <p:cNvSpPr>
                <a:spLocks noChangeShapeType="1"/>
              </p:cNvSpPr>
              <p:nvPr/>
            </p:nvSpPr>
            <p:spPr bwMode="auto">
              <a:xfrm>
                <a:off x="4309"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32" name="Line 112">
                <a:extLst>
                  <a:ext uri="{FF2B5EF4-FFF2-40B4-BE49-F238E27FC236}">
                    <a16:creationId xmlns:a16="http://schemas.microsoft.com/office/drawing/2014/main" id="{3AFC207A-0E4A-4660-A848-4A9C70ACD14F}"/>
                  </a:ext>
                </a:extLst>
              </p:cNvPr>
              <p:cNvSpPr>
                <a:spLocks noChangeShapeType="1"/>
              </p:cNvSpPr>
              <p:nvPr/>
            </p:nvSpPr>
            <p:spPr bwMode="auto">
              <a:xfrm>
                <a:off x="4468"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33" name="Line 113">
                <a:extLst>
                  <a:ext uri="{FF2B5EF4-FFF2-40B4-BE49-F238E27FC236}">
                    <a16:creationId xmlns:a16="http://schemas.microsoft.com/office/drawing/2014/main" id="{0980D09F-1504-468C-97A1-035023DF2B16}"/>
                  </a:ext>
                </a:extLst>
              </p:cNvPr>
              <p:cNvSpPr>
                <a:spLocks noChangeShapeType="1"/>
              </p:cNvSpPr>
              <p:nvPr/>
            </p:nvSpPr>
            <p:spPr bwMode="auto">
              <a:xfrm>
                <a:off x="4627" y="618"/>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34" name="Line 114">
                <a:extLst>
                  <a:ext uri="{FF2B5EF4-FFF2-40B4-BE49-F238E27FC236}">
                    <a16:creationId xmlns:a16="http://schemas.microsoft.com/office/drawing/2014/main" id="{63FFB680-9AEF-487E-A211-8400D04B7ACF}"/>
                  </a:ext>
                </a:extLst>
              </p:cNvPr>
              <p:cNvSpPr>
                <a:spLocks noChangeShapeType="1"/>
              </p:cNvSpPr>
              <p:nvPr/>
            </p:nvSpPr>
            <p:spPr bwMode="auto">
              <a:xfrm>
                <a:off x="657" y="504"/>
                <a:ext cx="114"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5645" name="Group 125">
              <a:extLst>
                <a:ext uri="{FF2B5EF4-FFF2-40B4-BE49-F238E27FC236}">
                  <a16:creationId xmlns:a16="http://schemas.microsoft.com/office/drawing/2014/main" id="{35F84F9F-FFFA-4F50-A610-A7ABB13A52F2}"/>
                </a:ext>
              </a:extLst>
            </p:cNvPr>
            <p:cNvGrpSpPr>
              <a:grpSpLocks/>
            </p:cNvGrpSpPr>
            <p:nvPr/>
          </p:nvGrpSpPr>
          <p:grpSpPr bwMode="auto">
            <a:xfrm>
              <a:off x="426" y="1038"/>
              <a:ext cx="1229" cy="668"/>
              <a:chOff x="426" y="1038"/>
              <a:chExt cx="1229" cy="668"/>
            </a:xfrm>
          </p:grpSpPr>
          <p:sp>
            <p:nvSpPr>
              <p:cNvPr id="875636" name="Rectangle 116">
                <a:extLst>
                  <a:ext uri="{FF2B5EF4-FFF2-40B4-BE49-F238E27FC236}">
                    <a16:creationId xmlns:a16="http://schemas.microsoft.com/office/drawing/2014/main" id="{2115E9D7-0789-484C-906C-25D561272942}"/>
                  </a:ext>
                </a:extLst>
              </p:cNvPr>
              <p:cNvSpPr>
                <a:spLocks noChangeArrowheads="1"/>
              </p:cNvSpPr>
              <p:nvPr/>
            </p:nvSpPr>
            <p:spPr bwMode="auto">
              <a:xfrm>
                <a:off x="431" y="1434"/>
                <a:ext cx="1224" cy="272"/>
              </a:xfrm>
              <a:prstGeom prst="rect">
                <a:avLst/>
              </a:prstGeom>
              <a:solidFill>
                <a:srgbClr val="CCFF99"/>
              </a:solidFill>
              <a:ln w="222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637" name="Text Box 117">
                <a:extLst>
                  <a:ext uri="{FF2B5EF4-FFF2-40B4-BE49-F238E27FC236}">
                    <a16:creationId xmlns:a16="http://schemas.microsoft.com/office/drawing/2014/main" id="{71961CD3-D523-4818-A697-9C7B24BBDEB9}"/>
                  </a:ext>
                </a:extLst>
              </p:cNvPr>
              <p:cNvSpPr txBox="1">
                <a:spLocks noChangeArrowheads="1"/>
              </p:cNvSpPr>
              <p:nvPr/>
            </p:nvSpPr>
            <p:spPr bwMode="auto">
              <a:xfrm>
                <a:off x="426" y="1038"/>
                <a:ext cx="9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gn="l"/>
                <a:r>
                  <a:rPr lang="en-US" altLang="zh-CN" sz="2400" b="1">
                    <a:solidFill>
                      <a:schemeClr val="tx2"/>
                    </a:solidFill>
                  </a:rPr>
                  <a:t>b</a:t>
                </a:r>
                <a:r>
                  <a:rPr lang="en-US" altLang="zh-CN" sz="2400" b="1"/>
                  <a:t> </a:t>
                </a:r>
                <a:r>
                  <a:rPr lang="en-US" altLang="zh-CN" sz="2400" b="1">
                    <a:latin typeface="Arial Narrow" panose="020B0606020202030204" pitchFamily="34" charset="0"/>
                  </a:rPr>
                  <a:t>A       H </a:t>
                </a:r>
                <a:r>
                  <a:rPr lang="en-US" altLang="zh-CN">
                    <a:latin typeface="Arial Narrow" panose="020B0606020202030204" pitchFamily="34" charset="0"/>
                  </a:rPr>
                  <a:t> </a:t>
                </a:r>
              </a:p>
            </p:txBody>
          </p:sp>
          <p:sp>
            <p:nvSpPr>
              <p:cNvPr id="875638" name="Line 118">
                <a:extLst>
                  <a:ext uri="{FF2B5EF4-FFF2-40B4-BE49-F238E27FC236}">
                    <a16:creationId xmlns:a16="http://schemas.microsoft.com/office/drawing/2014/main" id="{E094DBAB-2A8B-4F04-8B59-9FA795487239}"/>
                  </a:ext>
                </a:extLst>
              </p:cNvPr>
              <p:cNvSpPr>
                <a:spLocks noChangeShapeType="1"/>
              </p:cNvSpPr>
              <p:nvPr/>
            </p:nvSpPr>
            <p:spPr bwMode="auto">
              <a:xfrm>
                <a:off x="612"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39" name="Line 119">
                <a:extLst>
                  <a:ext uri="{FF2B5EF4-FFF2-40B4-BE49-F238E27FC236}">
                    <a16:creationId xmlns:a16="http://schemas.microsoft.com/office/drawing/2014/main" id="{E110B9B5-8095-4485-AEC6-B62CE92B6101}"/>
                  </a:ext>
                </a:extLst>
              </p:cNvPr>
              <p:cNvSpPr>
                <a:spLocks noChangeShapeType="1"/>
              </p:cNvSpPr>
              <p:nvPr/>
            </p:nvSpPr>
            <p:spPr bwMode="auto">
              <a:xfrm>
                <a:off x="771"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40" name="Line 120">
                <a:extLst>
                  <a:ext uri="{FF2B5EF4-FFF2-40B4-BE49-F238E27FC236}">
                    <a16:creationId xmlns:a16="http://schemas.microsoft.com/office/drawing/2014/main" id="{10DC3030-E3B6-414C-96C7-1A41BA194C2F}"/>
                  </a:ext>
                </a:extLst>
              </p:cNvPr>
              <p:cNvSpPr>
                <a:spLocks noChangeShapeType="1"/>
              </p:cNvSpPr>
              <p:nvPr/>
            </p:nvSpPr>
            <p:spPr bwMode="auto">
              <a:xfrm>
                <a:off x="1043"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41" name="Line 121">
                <a:extLst>
                  <a:ext uri="{FF2B5EF4-FFF2-40B4-BE49-F238E27FC236}">
                    <a16:creationId xmlns:a16="http://schemas.microsoft.com/office/drawing/2014/main" id="{59838F23-A6D1-482C-9BE4-BE91A0B8F377}"/>
                  </a:ext>
                </a:extLst>
              </p:cNvPr>
              <p:cNvSpPr>
                <a:spLocks noChangeShapeType="1"/>
              </p:cNvSpPr>
              <p:nvPr/>
            </p:nvSpPr>
            <p:spPr bwMode="auto">
              <a:xfrm>
                <a:off x="1202"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42" name="Line 122">
                <a:extLst>
                  <a:ext uri="{FF2B5EF4-FFF2-40B4-BE49-F238E27FC236}">
                    <a16:creationId xmlns:a16="http://schemas.microsoft.com/office/drawing/2014/main" id="{F7E049CA-4DAE-4AD3-85A9-FB41EAF93E87}"/>
                  </a:ext>
                </a:extLst>
              </p:cNvPr>
              <p:cNvSpPr>
                <a:spLocks noChangeShapeType="1"/>
              </p:cNvSpPr>
              <p:nvPr/>
            </p:nvSpPr>
            <p:spPr bwMode="auto">
              <a:xfrm>
                <a:off x="839" y="1570"/>
                <a:ext cx="159"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43" name="Line 123">
                <a:extLst>
                  <a:ext uri="{FF2B5EF4-FFF2-40B4-BE49-F238E27FC236}">
                    <a16:creationId xmlns:a16="http://schemas.microsoft.com/office/drawing/2014/main" id="{F4848658-B7D8-4857-817A-528CCF5A3634}"/>
                  </a:ext>
                </a:extLst>
              </p:cNvPr>
              <p:cNvSpPr>
                <a:spLocks noChangeShapeType="1"/>
              </p:cNvSpPr>
              <p:nvPr/>
            </p:nvSpPr>
            <p:spPr bwMode="auto">
              <a:xfrm>
                <a:off x="1315" y="1570"/>
                <a:ext cx="227"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44" name="Line 124">
                <a:extLst>
                  <a:ext uri="{FF2B5EF4-FFF2-40B4-BE49-F238E27FC236}">
                    <a16:creationId xmlns:a16="http://schemas.microsoft.com/office/drawing/2014/main" id="{D37D9828-57A4-439F-BEF6-40CF3953AD6B}"/>
                  </a:ext>
                </a:extLst>
              </p:cNvPr>
              <p:cNvSpPr>
                <a:spLocks noChangeShapeType="1"/>
              </p:cNvSpPr>
              <p:nvPr/>
            </p:nvSpPr>
            <p:spPr bwMode="auto">
              <a:xfrm>
                <a:off x="476" y="1321"/>
                <a:ext cx="113"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5646" name="Group 126">
              <a:extLst>
                <a:ext uri="{FF2B5EF4-FFF2-40B4-BE49-F238E27FC236}">
                  <a16:creationId xmlns:a16="http://schemas.microsoft.com/office/drawing/2014/main" id="{0B0024FE-D9E7-4D85-87D9-F02349C30997}"/>
                </a:ext>
              </a:extLst>
            </p:cNvPr>
            <p:cNvGrpSpPr>
              <a:grpSpLocks/>
            </p:cNvGrpSpPr>
            <p:nvPr/>
          </p:nvGrpSpPr>
          <p:grpSpPr bwMode="auto">
            <a:xfrm>
              <a:off x="1927" y="1038"/>
              <a:ext cx="1229" cy="668"/>
              <a:chOff x="426" y="1038"/>
              <a:chExt cx="1229" cy="668"/>
            </a:xfrm>
          </p:grpSpPr>
          <p:sp>
            <p:nvSpPr>
              <p:cNvPr id="875647" name="Rectangle 127">
                <a:extLst>
                  <a:ext uri="{FF2B5EF4-FFF2-40B4-BE49-F238E27FC236}">
                    <a16:creationId xmlns:a16="http://schemas.microsoft.com/office/drawing/2014/main" id="{DA0CB08C-AB8D-4E81-BA16-1A70B71E9110}"/>
                  </a:ext>
                </a:extLst>
              </p:cNvPr>
              <p:cNvSpPr>
                <a:spLocks noChangeArrowheads="1"/>
              </p:cNvSpPr>
              <p:nvPr/>
            </p:nvSpPr>
            <p:spPr bwMode="auto">
              <a:xfrm>
                <a:off x="431" y="1434"/>
                <a:ext cx="1224" cy="272"/>
              </a:xfrm>
              <a:prstGeom prst="rect">
                <a:avLst/>
              </a:prstGeom>
              <a:solidFill>
                <a:srgbClr val="CCFF99"/>
              </a:solidFill>
              <a:ln w="222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648" name="Text Box 128">
                <a:extLst>
                  <a:ext uri="{FF2B5EF4-FFF2-40B4-BE49-F238E27FC236}">
                    <a16:creationId xmlns:a16="http://schemas.microsoft.com/office/drawing/2014/main" id="{B55167DF-4E05-4D04-BC07-BC83524D8F03}"/>
                  </a:ext>
                </a:extLst>
              </p:cNvPr>
              <p:cNvSpPr txBox="1">
                <a:spLocks noChangeArrowheads="1"/>
              </p:cNvSpPr>
              <p:nvPr/>
            </p:nvSpPr>
            <p:spPr bwMode="auto">
              <a:xfrm>
                <a:off x="426" y="1038"/>
                <a:ext cx="9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gn="l"/>
                <a:r>
                  <a:rPr lang="en-US" altLang="zh-CN" sz="2400" b="1">
                    <a:solidFill>
                      <a:schemeClr val="tx2"/>
                    </a:solidFill>
                  </a:rPr>
                  <a:t>b</a:t>
                </a:r>
                <a:r>
                  <a:rPr lang="en-US" altLang="zh-CN" sz="2400" b="1"/>
                  <a:t> </a:t>
                </a:r>
                <a:r>
                  <a:rPr lang="en-US" altLang="zh-CN" sz="2400" b="1">
                    <a:latin typeface="Arial Narrow" panose="020B0606020202030204" pitchFamily="34" charset="0"/>
                  </a:rPr>
                  <a:t>A       I </a:t>
                </a:r>
                <a:r>
                  <a:rPr lang="en-US" altLang="zh-CN">
                    <a:latin typeface="Arial Narrow" panose="020B0606020202030204" pitchFamily="34" charset="0"/>
                  </a:rPr>
                  <a:t> </a:t>
                </a:r>
              </a:p>
            </p:txBody>
          </p:sp>
          <p:sp>
            <p:nvSpPr>
              <p:cNvPr id="875649" name="Line 129">
                <a:extLst>
                  <a:ext uri="{FF2B5EF4-FFF2-40B4-BE49-F238E27FC236}">
                    <a16:creationId xmlns:a16="http://schemas.microsoft.com/office/drawing/2014/main" id="{772728C7-4E00-4454-88A0-029F9BBFBC88}"/>
                  </a:ext>
                </a:extLst>
              </p:cNvPr>
              <p:cNvSpPr>
                <a:spLocks noChangeShapeType="1"/>
              </p:cNvSpPr>
              <p:nvPr/>
            </p:nvSpPr>
            <p:spPr bwMode="auto">
              <a:xfrm>
                <a:off x="612"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50" name="Line 130">
                <a:extLst>
                  <a:ext uri="{FF2B5EF4-FFF2-40B4-BE49-F238E27FC236}">
                    <a16:creationId xmlns:a16="http://schemas.microsoft.com/office/drawing/2014/main" id="{798592CF-ACD1-4AB3-94D5-245A79A2C126}"/>
                  </a:ext>
                </a:extLst>
              </p:cNvPr>
              <p:cNvSpPr>
                <a:spLocks noChangeShapeType="1"/>
              </p:cNvSpPr>
              <p:nvPr/>
            </p:nvSpPr>
            <p:spPr bwMode="auto">
              <a:xfrm>
                <a:off x="771"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51" name="Line 131">
                <a:extLst>
                  <a:ext uri="{FF2B5EF4-FFF2-40B4-BE49-F238E27FC236}">
                    <a16:creationId xmlns:a16="http://schemas.microsoft.com/office/drawing/2014/main" id="{716E1086-53E5-4B7D-86B8-F4981B1A5528}"/>
                  </a:ext>
                </a:extLst>
              </p:cNvPr>
              <p:cNvSpPr>
                <a:spLocks noChangeShapeType="1"/>
              </p:cNvSpPr>
              <p:nvPr/>
            </p:nvSpPr>
            <p:spPr bwMode="auto">
              <a:xfrm>
                <a:off x="1043"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52" name="Line 132">
                <a:extLst>
                  <a:ext uri="{FF2B5EF4-FFF2-40B4-BE49-F238E27FC236}">
                    <a16:creationId xmlns:a16="http://schemas.microsoft.com/office/drawing/2014/main" id="{74D8DED0-B2C8-4A4F-A121-D4D39849114B}"/>
                  </a:ext>
                </a:extLst>
              </p:cNvPr>
              <p:cNvSpPr>
                <a:spLocks noChangeShapeType="1"/>
              </p:cNvSpPr>
              <p:nvPr/>
            </p:nvSpPr>
            <p:spPr bwMode="auto">
              <a:xfrm>
                <a:off x="1202"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53" name="Line 133">
                <a:extLst>
                  <a:ext uri="{FF2B5EF4-FFF2-40B4-BE49-F238E27FC236}">
                    <a16:creationId xmlns:a16="http://schemas.microsoft.com/office/drawing/2014/main" id="{35FE9B36-C232-40C5-ADBE-E0BC5ED83FAC}"/>
                  </a:ext>
                </a:extLst>
              </p:cNvPr>
              <p:cNvSpPr>
                <a:spLocks noChangeShapeType="1"/>
              </p:cNvSpPr>
              <p:nvPr/>
            </p:nvSpPr>
            <p:spPr bwMode="auto">
              <a:xfrm>
                <a:off x="839" y="1570"/>
                <a:ext cx="159"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54" name="Line 134">
                <a:extLst>
                  <a:ext uri="{FF2B5EF4-FFF2-40B4-BE49-F238E27FC236}">
                    <a16:creationId xmlns:a16="http://schemas.microsoft.com/office/drawing/2014/main" id="{17590C46-9498-4037-AA27-A805D7D39967}"/>
                  </a:ext>
                </a:extLst>
              </p:cNvPr>
              <p:cNvSpPr>
                <a:spLocks noChangeShapeType="1"/>
              </p:cNvSpPr>
              <p:nvPr/>
            </p:nvSpPr>
            <p:spPr bwMode="auto">
              <a:xfrm>
                <a:off x="1315" y="1570"/>
                <a:ext cx="227"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55" name="Line 135">
                <a:extLst>
                  <a:ext uri="{FF2B5EF4-FFF2-40B4-BE49-F238E27FC236}">
                    <a16:creationId xmlns:a16="http://schemas.microsoft.com/office/drawing/2014/main" id="{44570B2E-E8A8-4CA2-95BD-C641007DBC86}"/>
                  </a:ext>
                </a:extLst>
              </p:cNvPr>
              <p:cNvSpPr>
                <a:spLocks noChangeShapeType="1"/>
              </p:cNvSpPr>
              <p:nvPr/>
            </p:nvSpPr>
            <p:spPr bwMode="auto">
              <a:xfrm>
                <a:off x="476" y="1321"/>
                <a:ext cx="113"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5666" name="Group 146">
              <a:extLst>
                <a:ext uri="{FF2B5EF4-FFF2-40B4-BE49-F238E27FC236}">
                  <a16:creationId xmlns:a16="http://schemas.microsoft.com/office/drawing/2014/main" id="{739A3035-1FF1-4C22-9D22-C2FD9D47FFA5}"/>
                </a:ext>
              </a:extLst>
            </p:cNvPr>
            <p:cNvGrpSpPr>
              <a:grpSpLocks/>
            </p:cNvGrpSpPr>
            <p:nvPr/>
          </p:nvGrpSpPr>
          <p:grpSpPr bwMode="auto">
            <a:xfrm>
              <a:off x="3443" y="1162"/>
              <a:ext cx="1229" cy="544"/>
              <a:chOff x="3443" y="1162"/>
              <a:chExt cx="1229" cy="544"/>
            </a:xfrm>
          </p:grpSpPr>
          <p:sp>
            <p:nvSpPr>
              <p:cNvPr id="875657" name="Rectangle 137">
                <a:extLst>
                  <a:ext uri="{FF2B5EF4-FFF2-40B4-BE49-F238E27FC236}">
                    <a16:creationId xmlns:a16="http://schemas.microsoft.com/office/drawing/2014/main" id="{FCB55F8A-4DD4-4574-A32E-311AFECE64A2}"/>
                  </a:ext>
                </a:extLst>
              </p:cNvPr>
              <p:cNvSpPr>
                <a:spLocks noChangeArrowheads="1"/>
              </p:cNvSpPr>
              <p:nvPr/>
            </p:nvSpPr>
            <p:spPr bwMode="auto">
              <a:xfrm>
                <a:off x="3448" y="1434"/>
                <a:ext cx="1224" cy="272"/>
              </a:xfrm>
              <a:prstGeom prst="rect">
                <a:avLst/>
              </a:prstGeom>
              <a:solidFill>
                <a:srgbClr val="CCFF99"/>
              </a:solidFill>
              <a:ln w="222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658" name="Text Box 138">
                <a:extLst>
                  <a:ext uri="{FF2B5EF4-FFF2-40B4-BE49-F238E27FC236}">
                    <a16:creationId xmlns:a16="http://schemas.microsoft.com/office/drawing/2014/main" id="{040632B6-6313-44D3-AAD4-DA7112E58420}"/>
                  </a:ext>
                </a:extLst>
              </p:cNvPr>
              <p:cNvSpPr txBox="1">
                <a:spLocks noChangeArrowheads="1"/>
              </p:cNvSpPr>
              <p:nvPr/>
            </p:nvSpPr>
            <p:spPr bwMode="auto">
              <a:xfrm>
                <a:off x="3443" y="1162"/>
                <a:ext cx="10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gn="l"/>
                <a:r>
                  <a:rPr lang="en-US" altLang="zh-CN" sz="2400" b="1">
                    <a:solidFill>
                      <a:schemeClr val="tx2"/>
                    </a:solidFill>
                  </a:rPr>
                  <a:t>b</a:t>
                </a:r>
                <a:r>
                  <a:rPr lang="en-US" altLang="zh-CN" sz="2400" b="1"/>
                  <a:t> </a:t>
                </a:r>
                <a:r>
                  <a:rPr lang="en-US" altLang="zh-CN" sz="2400" b="1">
                    <a:latin typeface="Arial Narrow" panose="020B0606020202030204" pitchFamily="34" charset="0"/>
                  </a:rPr>
                  <a:t>A       U</a:t>
                </a:r>
                <a:endParaRPr lang="en-US" altLang="zh-CN">
                  <a:latin typeface="Arial Narrow" panose="020B0606020202030204" pitchFamily="34" charset="0"/>
                </a:endParaRPr>
              </a:p>
            </p:txBody>
          </p:sp>
          <p:sp>
            <p:nvSpPr>
              <p:cNvPr id="875659" name="Line 139">
                <a:extLst>
                  <a:ext uri="{FF2B5EF4-FFF2-40B4-BE49-F238E27FC236}">
                    <a16:creationId xmlns:a16="http://schemas.microsoft.com/office/drawing/2014/main" id="{05902B20-776C-45CF-BA72-3B3794CB498E}"/>
                  </a:ext>
                </a:extLst>
              </p:cNvPr>
              <p:cNvSpPr>
                <a:spLocks noChangeShapeType="1"/>
              </p:cNvSpPr>
              <p:nvPr/>
            </p:nvSpPr>
            <p:spPr bwMode="auto">
              <a:xfrm>
                <a:off x="3629"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60" name="Line 140">
                <a:extLst>
                  <a:ext uri="{FF2B5EF4-FFF2-40B4-BE49-F238E27FC236}">
                    <a16:creationId xmlns:a16="http://schemas.microsoft.com/office/drawing/2014/main" id="{51D1F91A-CBCB-4506-A7E7-6568CB862651}"/>
                  </a:ext>
                </a:extLst>
              </p:cNvPr>
              <p:cNvSpPr>
                <a:spLocks noChangeShapeType="1"/>
              </p:cNvSpPr>
              <p:nvPr/>
            </p:nvSpPr>
            <p:spPr bwMode="auto">
              <a:xfrm>
                <a:off x="3788"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61" name="Line 141">
                <a:extLst>
                  <a:ext uri="{FF2B5EF4-FFF2-40B4-BE49-F238E27FC236}">
                    <a16:creationId xmlns:a16="http://schemas.microsoft.com/office/drawing/2014/main" id="{E5BCB94B-21CA-4486-86E6-7CE73A28DD3E}"/>
                  </a:ext>
                </a:extLst>
              </p:cNvPr>
              <p:cNvSpPr>
                <a:spLocks noChangeShapeType="1"/>
              </p:cNvSpPr>
              <p:nvPr/>
            </p:nvSpPr>
            <p:spPr bwMode="auto">
              <a:xfrm>
                <a:off x="4060"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62" name="Line 142">
                <a:extLst>
                  <a:ext uri="{FF2B5EF4-FFF2-40B4-BE49-F238E27FC236}">
                    <a16:creationId xmlns:a16="http://schemas.microsoft.com/office/drawing/2014/main" id="{A06AB564-3451-4EFF-87EC-3A7BA30C3347}"/>
                  </a:ext>
                </a:extLst>
              </p:cNvPr>
              <p:cNvSpPr>
                <a:spLocks noChangeShapeType="1"/>
              </p:cNvSpPr>
              <p:nvPr/>
            </p:nvSpPr>
            <p:spPr bwMode="auto">
              <a:xfrm>
                <a:off x="4219"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63" name="Line 143">
                <a:extLst>
                  <a:ext uri="{FF2B5EF4-FFF2-40B4-BE49-F238E27FC236}">
                    <a16:creationId xmlns:a16="http://schemas.microsoft.com/office/drawing/2014/main" id="{4ED4C16D-B2BD-4AE0-ACC4-56497987B1FB}"/>
                  </a:ext>
                </a:extLst>
              </p:cNvPr>
              <p:cNvSpPr>
                <a:spLocks noChangeShapeType="1"/>
              </p:cNvSpPr>
              <p:nvPr/>
            </p:nvSpPr>
            <p:spPr bwMode="auto">
              <a:xfrm>
                <a:off x="3856" y="1570"/>
                <a:ext cx="159"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64" name="Line 144">
                <a:extLst>
                  <a:ext uri="{FF2B5EF4-FFF2-40B4-BE49-F238E27FC236}">
                    <a16:creationId xmlns:a16="http://schemas.microsoft.com/office/drawing/2014/main" id="{0147F2F1-C972-4D02-ADBA-111605A3B3CD}"/>
                  </a:ext>
                </a:extLst>
              </p:cNvPr>
              <p:cNvSpPr>
                <a:spLocks noChangeShapeType="1"/>
              </p:cNvSpPr>
              <p:nvPr/>
            </p:nvSpPr>
            <p:spPr bwMode="auto">
              <a:xfrm>
                <a:off x="4332" y="1570"/>
                <a:ext cx="227"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65" name="Line 145">
                <a:extLst>
                  <a:ext uri="{FF2B5EF4-FFF2-40B4-BE49-F238E27FC236}">
                    <a16:creationId xmlns:a16="http://schemas.microsoft.com/office/drawing/2014/main" id="{101244D4-9496-4D66-AF92-69474B4066C9}"/>
                  </a:ext>
                </a:extLst>
              </p:cNvPr>
              <p:cNvSpPr>
                <a:spLocks noChangeShapeType="1"/>
              </p:cNvSpPr>
              <p:nvPr/>
            </p:nvSpPr>
            <p:spPr bwMode="auto">
              <a:xfrm>
                <a:off x="3493" y="1321"/>
                <a:ext cx="113"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
          <p:nvSpPr>
            <p:cNvPr id="875670" name="Freeform 150">
              <a:extLst>
                <a:ext uri="{FF2B5EF4-FFF2-40B4-BE49-F238E27FC236}">
                  <a16:creationId xmlns:a16="http://schemas.microsoft.com/office/drawing/2014/main" id="{794CB64D-A1D4-4A36-A209-DFE39A2EBFDA}"/>
                </a:ext>
              </a:extLst>
            </p:cNvPr>
            <p:cNvSpPr>
              <a:spLocks/>
            </p:cNvSpPr>
            <p:nvPr/>
          </p:nvSpPr>
          <p:spPr bwMode="auto">
            <a:xfrm>
              <a:off x="3583" y="799"/>
              <a:ext cx="658" cy="431"/>
            </a:xfrm>
            <a:custGeom>
              <a:avLst/>
              <a:gdLst>
                <a:gd name="T0" fmla="*/ 658 w 658"/>
                <a:gd name="T1" fmla="*/ 0 h 431"/>
                <a:gd name="T2" fmla="*/ 522 w 658"/>
                <a:gd name="T3" fmla="*/ 227 h 431"/>
                <a:gd name="T4" fmla="*/ 91 w 658"/>
                <a:gd name="T5" fmla="*/ 340 h 431"/>
                <a:gd name="T6" fmla="*/ 0 w 658"/>
                <a:gd name="T7" fmla="*/ 431 h 431"/>
              </a:gdLst>
              <a:ahLst/>
              <a:cxnLst>
                <a:cxn ang="0">
                  <a:pos x="T0" y="T1"/>
                </a:cxn>
                <a:cxn ang="0">
                  <a:pos x="T2" y="T3"/>
                </a:cxn>
                <a:cxn ang="0">
                  <a:pos x="T4" y="T5"/>
                </a:cxn>
                <a:cxn ang="0">
                  <a:pos x="T6" y="T7"/>
                </a:cxn>
              </a:cxnLst>
              <a:rect l="0" t="0" r="r" b="b"/>
              <a:pathLst>
                <a:path w="658" h="431">
                  <a:moveTo>
                    <a:pt x="658" y="0"/>
                  </a:moveTo>
                  <a:cubicBezTo>
                    <a:pt x="637" y="85"/>
                    <a:pt x="616" y="170"/>
                    <a:pt x="522" y="227"/>
                  </a:cubicBezTo>
                  <a:cubicBezTo>
                    <a:pt x="428" y="284"/>
                    <a:pt x="178" y="306"/>
                    <a:pt x="91" y="340"/>
                  </a:cubicBezTo>
                  <a:cubicBezTo>
                    <a:pt x="4" y="374"/>
                    <a:pt x="15" y="416"/>
                    <a:pt x="0" y="431"/>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72" name="Freeform 152">
              <a:extLst>
                <a:ext uri="{FF2B5EF4-FFF2-40B4-BE49-F238E27FC236}">
                  <a16:creationId xmlns:a16="http://schemas.microsoft.com/office/drawing/2014/main" id="{88728BD3-A317-4028-87AC-472048441A5A}"/>
                </a:ext>
              </a:extLst>
            </p:cNvPr>
            <p:cNvSpPr>
              <a:spLocks/>
            </p:cNvSpPr>
            <p:nvPr/>
          </p:nvSpPr>
          <p:spPr bwMode="auto">
            <a:xfrm>
              <a:off x="567" y="799"/>
              <a:ext cx="612" cy="454"/>
            </a:xfrm>
            <a:custGeom>
              <a:avLst/>
              <a:gdLst>
                <a:gd name="T0" fmla="*/ 612 w 612"/>
                <a:gd name="T1" fmla="*/ 0 h 431"/>
                <a:gd name="T2" fmla="*/ 499 w 612"/>
                <a:gd name="T3" fmla="*/ 204 h 431"/>
                <a:gd name="T4" fmla="*/ 181 w 612"/>
                <a:gd name="T5" fmla="*/ 318 h 431"/>
                <a:gd name="T6" fmla="*/ 0 w 612"/>
                <a:gd name="T7" fmla="*/ 431 h 431"/>
              </a:gdLst>
              <a:ahLst/>
              <a:cxnLst>
                <a:cxn ang="0">
                  <a:pos x="T0" y="T1"/>
                </a:cxn>
                <a:cxn ang="0">
                  <a:pos x="T2" y="T3"/>
                </a:cxn>
                <a:cxn ang="0">
                  <a:pos x="T4" y="T5"/>
                </a:cxn>
                <a:cxn ang="0">
                  <a:pos x="T6" y="T7"/>
                </a:cxn>
              </a:cxnLst>
              <a:rect l="0" t="0" r="r" b="b"/>
              <a:pathLst>
                <a:path w="612" h="431">
                  <a:moveTo>
                    <a:pt x="612" y="0"/>
                  </a:moveTo>
                  <a:cubicBezTo>
                    <a:pt x="591" y="75"/>
                    <a:pt x="571" y="151"/>
                    <a:pt x="499" y="204"/>
                  </a:cubicBezTo>
                  <a:cubicBezTo>
                    <a:pt x="427" y="257"/>
                    <a:pt x="264" y="280"/>
                    <a:pt x="181" y="318"/>
                  </a:cubicBezTo>
                  <a:cubicBezTo>
                    <a:pt x="98" y="356"/>
                    <a:pt x="30" y="412"/>
                    <a:pt x="0" y="431"/>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73" name="Freeform 153">
              <a:extLst>
                <a:ext uri="{FF2B5EF4-FFF2-40B4-BE49-F238E27FC236}">
                  <a16:creationId xmlns:a16="http://schemas.microsoft.com/office/drawing/2014/main" id="{71FC2628-8690-4D65-A15A-7493A7C670D6}"/>
                </a:ext>
              </a:extLst>
            </p:cNvPr>
            <p:cNvSpPr>
              <a:spLocks/>
            </p:cNvSpPr>
            <p:nvPr/>
          </p:nvSpPr>
          <p:spPr bwMode="auto">
            <a:xfrm>
              <a:off x="2018" y="799"/>
              <a:ext cx="75" cy="431"/>
            </a:xfrm>
            <a:custGeom>
              <a:avLst/>
              <a:gdLst>
                <a:gd name="T0" fmla="*/ 68 w 75"/>
                <a:gd name="T1" fmla="*/ 0 h 431"/>
                <a:gd name="T2" fmla="*/ 68 w 75"/>
                <a:gd name="T3" fmla="*/ 204 h 431"/>
                <a:gd name="T4" fmla="*/ 23 w 75"/>
                <a:gd name="T5" fmla="*/ 318 h 431"/>
                <a:gd name="T6" fmla="*/ 0 w 75"/>
                <a:gd name="T7" fmla="*/ 431 h 431"/>
              </a:gdLst>
              <a:ahLst/>
              <a:cxnLst>
                <a:cxn ang="0">
                  <a:pos x="T0" y="T1"/>
                </a:cxn>
                <a:cxn ang="0">
                  <a:pos x="T2" y="T3"/>
                </a:cxn>
                <a:cxn ang="0">
                  <a:pos x="T4" y="T5"/>
                </a:cxn>
                <a:cxn ang="0">
                  <a:pos x="T6" y="T7"/>
                </a:cxn>
              </a:cxnLst>
              <a:rect l="0" t="0" r="r" b="b"/>
              <a:pathLst>
                <a:path w="75" h="431">
                  <a:moveTo>
                    <a:pt x="68" y="0"/>
                  </a:moveTo>
                  <a:cubicBezTo>
                    <a:pt x="71" y="75"/>
                    <a:pt x="75" y="151"/>
                    <a:pt x="68" y="204"/>
                  </a:cubicBezTo>
                  <a:cubicBezTo>
                    <a:pt x="61" y="257"/>
                    <a:pt x="34" y="280"/>
                    <a:pt x="23" y="318"/>
                  </a:cubicBezTo>
                  <a:cubicBezTo>
                    <a:pt x="12" y="356"/>
                    <a:pt x="4" y="412"/>
                    <a:pt x="0" y="431"/>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74" name="Freeform 154">
              <a:extLst>
                <a:ext uri="{FF2B5EF4-FFF2-40B4-BE49-F238E27FC236}">
                  <a16:creationId xmlns:a16="http://schemas.microsoft.com/office/drawing/2014/main" id="{37D239AB-43F1-4F61-B21A-8F59B2262795}"/>
                </a:ext>
              </a:extLst>
            </p:cNvPr>
            <p:cNvSpPr>
              <a:spLocks/>
            </p:cNvSpPr>
            <p:nvPr/>
          </p:nvSpPr>
          <p:spPr bwMode="auto">
            <a:xfrm>
              <a:off x="4717" y="799"/>
              <a:ext cx="340" cy="1089"/>
            </a:xfrm>
            <a:custGeom>
              <a:avLst/>
              <a:gdLst>
                <a:gd name="T0" fmla="*/ 0 w 340"/>
                <a:gd name="T1" fmla="*/ 0 h 1089"/>
                <a:gd name="T2" fmla="*/ 45 w 340"/>
                <a:gd name="T3" fmla="*/ 363 h 1089"/>
                <a:gd name="T4" fmla="*/ 250 w 340"/>
                <a:gd name="T5" fmla="*/ 681 h 1089"/>
                <a:gd name="T6" fmla="*/ 340 w 340"/>
                <a:gd name="T7" fmla="*/ 1089 h 1089"/>
              </a:gdLst>
              <a:ahLst/>
              <a:cxnLst>
                <a:cxn ang="0">
                  <a:pos x="T0" y="T1"/>
                </a:cxn>
                <a:cxn ang="0">
                  <a:pos x="T2" y="T3"/>
                </a:cxn>
                <a:cxn ang="0">
                  <a:pos x="T4" y="T5"/>
                </a:cxn>
                <a:cxn ang="0">
                  <a:pos x="T6" y="T7"/>
                </a:cxn>
              </a:cxnLst>
              <a:rect l="0" t="0" r="r" b="b"/>
              <a:pathLst>
                <a:path w="340" h="1089">
                  <a:moveTo>
                    <a:pt x="0" y="0"/>
                  </a:moveTo>
                  <a:cubicBezTo>
                    <a:pt x="1" y="125"/>
                    <a:pt x="3" y="250"/>
                    <a:pt x="45" y="363"/>
                  </a:cubicBezTo>
                  <a:cubicBezTo>
                    <a:pt x="87" y="476"/>
                    <a:pt x="201" y="560"/>
                    <a:pt x="250" y="681"/>
                  </a:cubicBezTo>
                  <a:cubicBezTo>
                    <a:pt x="299" y="802"/>
                    <a:pt x="325" y="1021"/>
                    <a:pt x="340" y="1089"/>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76" name="Freeform 156">
              <a:extLst>
                <a:ext uri="{FF2B5EF4-FFF2-40B4-BE49-F238E27FC236}">
                  <a16:creationId xmlns:a16="http://schemas.microsoft.com/office/drawing/2014/main" id="{6F859C4A-BDE8-43FC-8056-CE0265F2885D}"/>
                </a:ext>
              </a:extLst>
            </p:cNvPr>
            <p:cNvSpPr>
              <a:spLocks/>
            </p:cNvSpPr>
            <p:nvPr/>
          </p:nvSpPr>
          <p:spPr bwMode="auto">
            <a:xfrm>
              <a:off x="2196" y="1570"/>
              <a:ext cx="26" cy="318"/>
            </a:xfrm>
            <a:custGeom>
              <a:avLst/>
              <a:gdLst>
                <a:gd name="T0" fmla="*/ 4 w 26"/>
                <a:gd name="T1" fmla="*/ 0 h 295"/>
                <a:gd name="T2" fmla="*/ 4 w 26"/>
                <a:gd name="T3" fmla="*/ 159 h 295"/>
                <a:gd name="T4" fmla="*/ 26 w 26"/>
                <a:gd name="T5" fmla="*/ 295 h 295"/>
              </a:gdLst>
              <a:ahLst/>
              <a:cxnLst>
                <a:cxn ang="0">
                  <a:pos x="T0" y="T1"/>
                </a:cxn>
                <a:cxn ang="0">
                  <a:pos x="T2" y="T3"/>
                </a:cxn>
                <a:cxn ang="0">
                  <a:pos x="T4" y="T5"/>
                </a:cxn>
              </a:cxnLst>
              <a:rect l="0" t="0" r="r" b="b"/>
              <a:pathLst>
                <a:path w="26" h="295">
                  <a:moveTo>
                    <a:pt x="4" y="0"/>
                  </a:moveTo>
                  <a:cubicBezTo>
                    <a:pt x="2" y="55"/>
                    <a:pt x="0" y="110"/>
                    <a:pt x="4" y="159"/>
                  </a:cubicBezTo>
                  <a:cubicBezTo>
                    <a:pt x="8" y="208"/>
                    <a:pt x="22" y="272"/>
                    <a:pt x="26" y="295"/>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77" name="Freeform 157">
              <a:extLst>
                <a:ext uri="{FF2B5EF4-FFF2-40B4-BE49-F238E27FC236}">
                  <a16:creationId xmlns:a16="http://schemas.microsoft.com/office/drawing/2014/main" id="{162BE786-D112-4C0D-9A01-315F7FE335DC}"/>
                </a:ext>
              </a:extLst>
            </p:cNvPr>
            <p:cNvSpPr>
              <a:spLocks/>
            </p:cNvSpPr>
            <p:nvPr/>
          </p:nvSpPr>
          <p:spPr bwMode="auto">
            <a:xfrm>
              <a:off x="2631" y="1570"/>
              <a:ext cx="113" cy="363"/>
            </a:xfrm>
            <a:custGeom>
              <a:avLst/>
              <a:gdLst>
                <a:gd name="T0" fmla="*/ 0 w 136"/>
                <a:gd name="T1" fmla="*/ 0 h 363"/>
                <a:gd name="T2" fmla="*/ 23 w 136"/>
                <a:gd name="T3" fmla="*/ 227 h 363"/>
                <a:gd name="T4" fmla="*/ 91 w 136"/>
                <a:gd name="T5" fmla="*/ 295 h 363"/>
                <a:gd name="T6" fmla="*/ 136 w 136"/>
                <a:gd name="T7" fmla="*/ 363 h 363"/>
              </a:gdLst>
              <a:ahLst/>
              <a:cxnLst>
                <a:cxn ang="0">
                  <a:pos x="T0" y="T1"/>
                </a:cxn>
                <a:cxn ang="0">
                  <a:pos x="T2" y="T3"/>
                </a:cxn>
                <a:cxn ang="0">
                  <a:pos x="T4" y="T5"/>
                </a:cxn>
                <a:cxn ang="0">
                  <a:pos x="T6" y="T7"/>
                </a:cxn>
              </a:cxnLst>
              <a:rect l="0" t="0" r="r" b="b"/>
              <a:pathLst>
                <a:path w="136" h="363">
                  <a:moveTo>
                    <a:pt x="0" y="0"/>
                  </a:moveTo>
                  <a:cubicBezTo>
                    <a:pt x="4" y="89"/>
                    <a:pt x="8" y="178"/>
                    <a:pt x="23" y="227"/>
                  </a:cubicBezTo>
                  <a:cubicBezTo>
                    <a:pt x="38" y="276"/>
                    <a:pt x="72" y="272"/>
                    <a:pt x="91" y="295"/>
                  </a:cubicBezTo>
                  <a:cubicBezTo>
                    <a:pt x="110" y="318"/>
                    <a:pt x="128" y="352"/>
                    <a:pt x="136" y="363"/>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79" name="Freeform 159">
              <a:extLst>
                <a:ext uri="{FF2B5EF4-FFF2-40B4-BE49-F238E27FC236}">
                  <a16:creationId xmlns:a16="http://schemas.microsoft.com/office/drawing/2014/main" id="{104CBD9C-63D7-4C67-8DBD-DA426BB1CB29}"/>
                </a:ext>
              </a:extLst>
            </p:cNvPr>
            <p:cNvSpPr>
              <a:spLocks/>
            </p:cNvSpPr>
            <p:nvPr/>
          </p:nvSpPr>
          <p:spPr bwMode="auto">
            <a:xfrm>
              <a:off x="3492" y="1570"/>
              <a:ext cx="227" cy="318"/>
            </a:xfrm>
            <a:custGeom>
              <a:avLst/>
              <a:gdLst>
                <a:gd name="T0" fmla="*/ 227 w 227"/>
                <a:gd name="T1" fmla="*/ 0 h 318"/>
                <a:gd name="T2" fmla="*/ 182 w 227"/>
                <a:gd name="T3" fmla="*/ 136 h 318"/>
                <a:gd name="T4" fmla="*/ 46 w 227"/>
                <a:gd name="T5" fmla="*/ 250 h 318"/>
                <a:gd name="T6" fmla="*/ 0 w 227"/>
                <a:gd name="T7" fmla="*/ 318 h 318"/>
              </a:gdLst>
              <a:ahLst/>
              <a:cxnLst>
                <a:cxn ang="0">
                  <a:pos x="T0" y="T1"/>
                </a:cxn>
                <a:cxn ang="0">
                  <a:pos x="T2" y="T3"/>
                </a:cxn>
                <a:cxn ang="0">
                  <a:pos x="T4" y="T5"/>
                </a:cxn>
                <a:cxn ang="0">
                  <a:pos x="T6" y="T7"/>
                </a:cxn>
              </a:cxnLst>
              <a:rect l="0" t="0" r="r" b="b"/>
              <a:pathLst>
                <a:path w="227" h="318">
                  <a:moveTo>
                    <a:pt x="227" y="0"/>
                  </a:moveTo>
                  <a:cubicBezTo>
                    <a:pt x="219" y="47"/>
                    <a:pt x="212" y="94"/>
                    <a:pt x="182" y="136"/>
                  </a:cubicBezTo>
                  <a:cubicBezTo>
                    <a:pt x="152" y="178"/>
                    <a:pt x="76" y="220"/>
                    <a:pt x="46" y="250"/>
                  </a:cubicBezTo>
                  <a:cubicBezTo>
                    <a:pt x="16" y="280"/>
                    <a:pt x="8" y="307"/>
                    <a:pt x="0" y="318"/>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80" name="Freeform 160">
              <a:extLst>
                <a:ext uri="{FF2B5EF4-FFF2-40B4-BE49-F238E27FC236}">
                  <a16:creationId xmlns:a16="http://schemas.microsoft.com/office/drawing/2014/main" id="{FB1B0751-E7B8-429D-A863-75C1322DCCEB}"/>
                </a:ext>
              </a:extLst>
            </p:cNvPr>
            <p:cNvSpPr>
              <a:spLocks/>
            </p:cNvSpPr>
            <p:nvPr/>
          </p:nvSpPr>
          <p:spPr bwMode="auto">
            <a:xfrm>
              <a:off x="4127" y="1548"/>
              <a:ext cx="68" cy="363"/>
            </a:xfrm>
            <a:custGeom>
              <a:avLst/>
              <a:gdLst>
                <a:gd name="T0" fmla="*/ 0 w 68"/>
                <a:gd name="T1" fmla="*/ 0 h 363"/>
                <a:gd name="T2" fmla="*/ 46 w 68"/>
                <a:gd name="T3" fmla="*/ 272 h 363"/>
                <a:gd name="T4" fmla="*/ 68 w 68"/>
                <a:gd name="T5" fmla="*/ 363 h 363"/>
              </a:gdLst>
              <a:ahLst/>
              <a:cxnLst>
                <a:cxn ang="0">
                  <a:pos x="T0" y="T1"/>
                </a:cxn>
                <a:cxn ang="0">
                  <a:pos x="T2" y="T3"/>
                </a:cxn>
                <a:cxn ang="0">
                  <a:pos x="T4" y="T5"/>
                </a:cxn>
              </a:cxnLst>
              <a:rect l="0" t="0" r="r" b="b"/>
              <a:pathLst>
                <a:path w="68" h="363">
                  <a:moveTo>
                    <a:pt x="0" y="0"/>
                  </a:moveTo>
                  <a:cubicBezTo>
                    <a:pt x="17" y="106"/>
                    <a:pt x="35" y="212"/>
                    <a:pt x="46" y="272"/>
                  </a:cubicBezTo>
                  <a:cubicBezTo>
                    <a:pt x="57" y="332"/>
                    <a:pt x="64" y="348"/>
                    <a:pt x="68" y="363"/>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nvGrpSpPr>
            <p:cNvPr id="875691" name="Group 171">
              <a:extLst>
                <a:ext uri="{FF2B5EF4-FFF2-40B4-BE49-F238E27FC236}">
                  <a16:creationId xmlns:a16="http://schemas.microsoft.com/office/drawing/2014/main" id="{5928AD5E-C410-4579-9F67-E02791C01343}"/>
                </a:ext>
              </a:extLst>
            </p:cNvPr>
            <p:cNvGrpSpPr>
              <a:grpSpLocks/>
            </p:cNvGrpSpPr>
            <p:nvPr/>
          </p:nvGrpSpPr>
          <p:grpSpPr bwMode="auto">
            <a:xfrm>
              <a:off x="2222" y="2478"/>
              <a:ext cx="1229" cy="544"/>
              <a:chOff x="3443" y="1162"/>
              <a:chExt cx="1229" cy="544"/>
            </a:xfrm>
          </p:grpSpPr>
          <p:sp>
            <p:nvSpPr>
              <p:cNvPr id="875692" name="Rectangle 172">
                <a:extLst>
                  <a:ext uri="{FF2B5EF4-FFF2-40B4-BE49-F238E27FC236}">
                    <a16:creationId xmlns:a16="http://schemas.microsoft.com/office/drawing/2014/main" id="{58A7F02F-3EC9-4186-8688-E982818B5C9E}"/>
                  </a:ext>
                </a:extLst>
              </p:cNvPr>
              <p:cNvSpPr>
                <a:spLocks noChangeArrowheads="1"/>
              </p:cNvSpPr>
              <p:nvPr/>
            </p:nvSpPr>
            <p:spPr bwMode="auto">
              <a:xfrm>
                <a:off x="3448" y="1434"/>
                <a:ext cx="1224" cy="272"/>
              </a:xfrm>
              <a:prstGeom prst="rect">
                <a:avLst/>
              </a:prstGeom>
              <a:solidFill>
                <a:srgbClr val="CCFF99"/>
              </a:solidFill>
              <a:ln w="222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693" name="Text Box 173">
                <a:extLst>
                  <a:ext uri="{FF2B5EF4-FFF2-40B4-BE49-F238E27FC236}">
                    <a16:creationId xmlns:a16="http://schemas.microsoft.com/office/drawing/2014/main" id="{58BF86E2-A0BF-4877-878C-8B2DDE5C3CD6}"/>
                  </a:ext>
                </a:extLst>
              </p:cNvPr>
              <p:cNvSpPr txBox="1">
                <a:spLocks noChangeArrowheads="1"/>
              </p:cNvSpPr>
              <p:nvPr/>
            </p:nvSpPr>
            <p:spPr bwMode="auto">
              <a:xfrm>
                <a:off x="3443" y="1162"/>
                <a:ext cx="10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gn="l"/>
                <a:r>
                  <a:rPr lang="en-US" altLang="zh-CN" sz="2400" b="1">
                    <a:solidFill>
                      <a:schemeClr val="tx2"/>
                    </a:solidFill>
                  </a:rPr>
                  <a:t>b</a:t>
                </a:r>
                <a:r>
                  <a:rPr lang="en-US" altLang="zh-CN" sz="2400" b="1"/>
                  <a:t> </a:t>
                </a:r>
                <a:r>
                  <a:rPr lang="en-US" altLang="zh-CN" sz="2400" b="1">
                    <a:latin typeface="Arial Narrow" panose="020B0606020202030204" pitchFamily="34" charset="0"/>
                  </a:rPr>
                  <a:t>A       U</a:t>
                </a:r>
                <a:endParaRPr lang="en-US" altLang="zh-CN">
                  <a:latin typeface="Arial Narrow" panose="020B0606020202030204" pitchFamily="34" charset="0"/>
                </a:endParaRPr>
              </a:p>
            </p:txBody>
          </p:sp>
          <p:sp>
            <p:nvSpPr>
              <p:cNvPr id="875694" name="Line 174">
                <a:extLst>
                  <a:ext uri="{FF2B5EF4-FFF2-40B4-BE49-F238E27FC236}">
                    <a16:creationId xmlns:a16="http://schemas.microsoft.com/office/drawing/2014/main" id="{7FA5D8A9-EAFE-40A9-9C93-24ECDE46937B}"/>
                  </a:ext>
                </a:extLst>
              </p:cNvPr>
              <p:cNvSpPr>
                <a:spLocks noChangeShapeType="1"/>
              </p:cNvSpPr>
              <p:nvPr/>
            </p:nvSpPr>
            <p:spPr bwMode="auto">
              <a:xfrm>
                <a:off x="3629"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95" name="Line 175">
                <a:extLst>
                  <a:ext uri="{FF2B5EF4-FFF2-40B4-BE49-F238E27FC236}">
                    <a16:creationId xmlns:a16="http://schemas.microsoft.com/office/drawing/2014/main" id="{BBA3DAF2-40A9-4C49-BE7D-652AB5028516}"/>
                  </a:ext>
                </a:extLst>
              </p:cNvPr>
              <p:cNvSpPr>
                <a:spLocks noChangeShapeType="1"/>
              </p:cNvSpPr>
              <p:nvPr/>
            </p:nvSpPr>
            <p:spPr bwMode="auto">
              <a:xfrm>
                <a:off x="3788"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96" name="Line 176">
                <a:extLst>
                  <a:ext uri="{FF2B5EF4-FFF2-40B4-BE49-F238E27FC236}">
                    <a16:creationId xmlns:a16="http://schemas.microsoft.com/office/drawing/2014/main" id="{869D9920-EC98-4058-B1A2-803307EF6DA5}"/>
                  </a:ext>
                </a:extLst>
              </p:cNvPr>
              <p:cNvSpPr>
                <a:spLocks noChangeShapeType="1"/>
              </p:cNvSpPr>
              <p:nvPr/>
            </p:nvSpPr>
            <p:spPr bwMode="auto">
              <a:xfrm>
                <a:off x="4060"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97" name="Line 177">
                <a:extLst>
                  <a:ext uri="{FF2B5EF4-FFF2-40B4-BE49-F238E27FC236}">
                    <a16:creationId xmlns:a16="http://schemas.microsoft.com/office/drawing/2014/main" id="{AB1B1840-C9B8-4FE3-9CC2-EAB6A7DE92BF}"/>
                  </a:ext>
                </a:extLst>
              </p:cNvPr>
              <p:cNvSpPr>
                <a:spLocks noChangeShapeType="1"/>
              </p:cNvSpPr>
              <p:nvPr/>
            </p:nvSpPr>
            <p:spPr bwMode="auto">
              <a:xfrm>
                <a:off x="4219" y="1434"/>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98" name="Line 178">
                <a:extLst>
                  <a:ext uri="{FF2B5EF4-FFF2-40B4-BE49-F238E27FC236}">
                    <a16:creationId xmlns:a16="http://schemas.microsoft.com/office/drawing/2014/main" id="{83F5E0DB-625C-46F8-B973-1D6E0E748EB4}"/>
                  </a:ext>
                </a:extLst>
              </p:cNvPr>
              <p:cNvSpPr>
                <a:spLocks noChangeShapeType="1"/>
              </p:cNvSpPr>
              <p:nvPr/>
            </p:nvSpPr>
            <p:spPr bwMode="auto">
              <a:xfrm>
                <a:off x="3856" y="1570"/>
                <a:ext cx="159"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99" name="Line 179">
                <a:extLst>
                  <a:ext uri="{FF2B5EF4-FFF2-40B4-BE49-F238E27FC236}">
                    <a16:creationId xmlns:a16="http://schemas.microsoft.com/office/drawing/2014/main" id="{BB9EBA71-608F-4D7C-97F6-440CA6BC965F}"/>
                  </a:ext>
                </a:extLst>
              </p:cNvPr>
              <p:cNvSpPr>
                <a:spLocks noChangeShapeType="1"/>
              </p:cNvSpPr>
              <p:nvPr/>
            </p:nvSpPr>
            <p:spPr bwMode="auto">
              <a:xfrm>
                <a:off x="4332" y="1570"/>
                <a:ext cx="227"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700" name="Line 180">
                <a:extLst>
                  <a:ext uri="{FF2B5EF4-FFF2-40B4-BE49-F238E27FC236}">
                    <a16:creationId xmlns:a16="http://schemas.microsoft.com/office/drawing/2014/main" id="{AC951C52-8EBF-427F-9A49-00553C42A7CB}"/>
                  </a:ext>
                </a:extLst>
              </p:cNvPr>
              <p:cNvSpPr>
                <a:spLocks noChangeShapeType="1"/>
              </p:cNvSpPr>
              <p:nvPr/>
            </p:nvSpPr>
            <p:spPr bwMode="auto">
              <a:xfrm>
                <a:off x="3493" y="1321"/>
                <a:ext cx="113"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grpSp>
          <p:nvGrpSpPr>
            <p:cNvPr id="875704" name="Group 184">
              <a:extLst>
                <a:ext uri="{FF2B5EF4-FFF2-40B4-BE49-F238E27FC236}">
                  <a16:creationId xmlns:a16="http://schemas.microsoft.com/office/drawing/2014/main" id="{5F94F712-D755-4D43-8699-8B6CEDBE291B}"/>
                </a:ext>
              </a:extLst>
            </p:cNvPr>
            <p:cNvGrpSpPr>
              <a:grpSpLocks/>
            </p:cNvGrpSpPr>
            <p:nvPr/>
          </p:nvGrpSpPr>
          <p:grpSpPr bwMode="auto">
            <a:xfrm>
              <a:off x="499" y="2364"/>
              <a:ext cx="1451" cy="668"/>
              <a:chOff x="499" y="2364"/>
              <a:chExt cx="1451" cy="668"/>
            </a:xfrm>
          </p:grpSpPr>
          <p:grpSp>
            <p:nvGrpSpPr>
              <p:cNvPr id="875703" name="Group 183">
                <a:extLst>
                  <a:ext uri="{FF2B5EF4-FFF2-40B4-BE49-F238E27FC236}">
                    <a16:creationId xmlns:a16="http://schemas.microsoft.com/office/drawing/2014/main" id="{960A50B3-124F-44DD-B489-2AC109494B83}"/>
                  </a:ext>
                </a:extLst>
              </p:cNvPr>
              <p:cNvGrpSpPr>
                <a:grpSpLocks/>
              </p:cNvGrpSpPr>
              <p:nvPr/>
            </p:nvGrpSpPr>
            <p:grpSpPr bwMode="auto">
              <a:xfrm>
                <a:off x="499" y="2364"/>
                <a:ext cx="1451" cy="668"/>
                <a:chOff x="499" y="2364"/>
                <a:chExt cx="1451" cy="668"/>
              </a:xfrm>
            </p:grpSpPr>
            <p:sp>
              <p:nvSpPr>
                <p:cNvPr id="875682" name="Rectangle 162">
                  <a:extLst>
                    <a:ext uri="{FF2B5EF4-FFF2-40B4-BE49-F238E27FC236}">
                      <a16:creationId xmlns:a16="http://schemas.microsoft.com/office/drawing/2014/main" id="{18821844-6240-4437-BC56-4B1CB488F45E}"/>
                    </a:ext>
                  </a:extLst>
                </p:cNvPr>
                <p:cNvSpPr>
                  <a:spLocks noChangeArrowheads="1"/>
                </p:cNvSpPr>
                <p:nvPr/>
              </p:nvSpPr>
              <p:spPr bwMode="auto">
                <a:xfrm>
                  <a:off x="504" y="2760"/>
                  <a:ext cx="1446" cy="272"/>
                </a:xfrm>
                <a:prstGeom prst="rect">
                  <a:avLst/>
                </a:prstGeom>
                <a:solidFill>
                  <a:srgbClr val="CCFF99"/>
                </a:solidFill>
                <a:ln w="222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875683" name="Text Box 163">
                  <a:extLst>
                    <a:ext uri="{FF2B5EF4-FFF2-40B4-BE49-F238E27FC236}">
                      <a16:creationId xmlns:a16="http://schemas.microsoft.com/office/drawing/2014/main" id="{8F218DAA-157D-4E13-A179-08D11A842A1F}"/>
                    </a:ext>
                  </a:extLst>
                </p:cNvPr>
                <p:cNvSpPr txBox="1">
                  <a:spLocks noChangeArrowheads="1"/>
                </p:cNvSpPr>
                <p:nvPr/>
              </p:nvSpPr>
              <p:spPr bwMode="auto">
                <a:xfrm>
                  <a:off x="499" y="2364"/>
                  <a:ext cx="122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a:spAutoFit/>
                </a:bodyPr>
                <a:lstStyle/>
                <a:p>
                  <a:pPr algn="l"/>
                  <a:r>
                    <a:rPr lang="en-US" altLang="zh-CN" sz="2400" b="1">
                      <a:solidFill>
                        <a:schemeClr val="tx2"/>
                      </a:solidFill>
                    </a:rPr>
                    <a:t>b</a:t>
                  </a:r>
                  <a:r>
                    <a:rPr lang="en-US" altLang="zh-CN" sz="2400" b="1"/>
                    <a:t>       </a:t>
                  </a:r>
                  <a:r>
                    <a:rPr lang="en-US" altLang="zh-CN" sz="2400" b="1">
                      <a:latin typeface="Arial Narrow" panose="020B0606020202030204" pitchFamily="34" charset="0"/>
                    </a:rPr>
                    <a:t>I        O </a:t>
                  </a:r>
                  <a:r>
                    <a:rPr lang="en-US" altLang="zh-CN">
                      <a:latin typeface="Arial Narrow" panose="020B0606020202030204" pitchFamily="34" charset="0"/>
                    </a:rPr>
                    <a:t> </a:t>
                  </a:r>
                </a:p>
              </p:txBody>
            </p:sp>
            <p:sp>
              <p:nvSpPr>
                <p:cNvPr id="875684" name="Line 164">
                  <a:extLst>
                    <a:ext uri="{FF2B5EF4-FFF2-40B4-BE49-F238E27FC236}">
                      <a16:creationId xmlns:a16="http://schemas.microsoft.com/office/drawing/2014/main" id="{C1F8994E-9486-4921-9745-D92D28AE28F3}"/>
                    </a:ext>
                  </a:extLst>
                </p:cNvPr>
                <p:cNvSpPr>
                  <a:spLocks noChangeShapeType="1"/>
                </p:cNvSpPr>
                <p:nvPr/>
              </p:nvSpPr>
              <p:spPr bwMode="auto">
                <a:xfrm>
                  <a:off x="685" y="2760"/>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85" name="Line 165">
                  <a:extLst>
                    <a:ext uri="{FF2B5EF4-FFF2-40B4-BE49-F238E27FC236}">
                      <a16:creationId xmlns:a16="http://schemas.microsoft.com/office/drawing/2014/main" id="{BF6D0B9A-C2D3-46AF-B5CD-344362DB9860}"/>
                    </a:ext>
                  </a:extLst>
                </p:cNvPr>
                <p:cNvSpPr>
                  <a:spLocks noChangeShapeType="1"/>
                </p:cNvSpPr>
                <p:nvPr/>
              </p:nvSpPr>
              <p:spPr bwMode="auto">
                <a:xfrm>
                  <a:off x="930" y="2760"/>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86" name="Line 166">
                  <a:extLst>
                    <a:ext uri="{FF2B5EF4-FFF2-40B4-BE49-F238E27FC236}">
                      <a16:creationId xmlns:a16="http://schemas.microsoft.com/office/drawing/2014/main" id="{09D96921-4198-4E99-AEE7-8811CC10869E}"/>
                    </a:ext>
                  </a:extLst>
                </p:cNvPr>
                <p:cNvSpPr>
                  <a:spLocks noChangeShapeType="1"/>
                </p:cNvSpPr>
                <p:nvPr/>
              </p:nvSpPr>
              <p:spPr bwMode="auto">
                <a:xfrm>
                  <a:off x="1088" y="2760"/>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87" name="Line 167">
                  <a:extLst>
                    <a:ext uri="{FF2B5EF4-FFF2-40B4-BE49-F238E27FC236}">
                      <a16:creationId xmlns:a16="http://schemas.microsoft.com/office/drawing/2014/main" id="{D351D224-E20C-4FF4-86B5-57AE0D6017CC}"/>
                    </a:ext>
                  </a:extLst>
                </p:cNvPr>
                <p:cNvSpPr>
                  <a:spLocks noChangeShapeType="1"/>
                </p:cNvSpPr>
                <p:nvPr/>
              </p:nvSpPr>
              <p:spPr bwMode="auto">
                <a:xfrm>
                  <a:off x="1360" y="2760"/>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88" name="Line 168">
                  <a:extLst>
                    <a:ext uri="{FF2B5EF4-FFF2-40B4-BE49-F238E27FC236}">
                      <a16:creationId xmlns:a16="http://schemas.microsoft.com/office/drawing/2014/main" id="{95C87051-33B4-45A4-9B5F-F7B2FD694FF1}"/>
                    </a:ext>
                  </a:extLst>
                </p:cNvPr>
                <p:cNvSpPr>
                  <a:spLocks noChangeShapeType="1"/>
                </p:cNvSpPr>
                <p:nvPr/>
              </p:nvSpPr>
              <p:spPr bwMode="auto">
                <a:xfrm>
                  <a:off x="725" y="2896"/>
                  <a:ext cx="159"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89" name="Line 169">
                  <a:extLst>
                    <a:ext uri="{FF2B5EF4-FFF2-40B4-BE49-F238E27FC236}">
                      <a16:creationId xmlns:a16="http://schemas.microsoft.com/office/drawing/2014/main" id="{878A5F4E-4C6D-4183-98C0-69514E528A68}"/>
                    </a:ext>
                  </a:extLst>
                </p:cNvPr>
                <p:cNvSpPr>
                  <a:spLocks noChangeShapeType="1"/>
                </p:cNvSpPr>
                <p:nvPr/>
              </p:nvSpPr>
              <p:spPr bwMode="auto">
                <a:xfrm>
                  <a:off x="1610" y="2896"/>
                  <a:ext cx="227"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690" name="Line 170">
                  <a:extLst>
                    <a:ext uri="{FF2B5EF4-FFF2-40B4-BE49-F238E27FC236}">
                      <a16:creationId xmlns:a16="http://schemas.microsoft.com/office/drawing/2014/main" id="{DE9946EF-6DC3-4F47-A3AE-BEDC16BA0DA8}"/>
                    </a:ext>
                  </a:extLst>
                </p:cNvPr>
                <p:cNvSpPr>
                  <a:spLocks noChangeShapeType="1"/>
                </p:cNvSpPr>
                <p:nvPr/>
              </p:nvSpPr>
              <p:spPr bwMode="auto">
                <a:xfrm>
                  <a:off x="549" y="2647"/>
                  <a:ext cx="113"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
            <p:nvSpPr>
              <p:cNvPr id="875701" name="Line 181">
                <a:extLst>
                  <a:ext uri="{FF2B5EF4-FFF2-40B4-BE49-F238E27FC236}">
                    <a16:creationId xmlns:a16="http://schemas.microsoft.com/office/drawing/2014/main" id="{E17577A6-C035-4484-AFD6-B284F834E06E}"/>
                  </a:ext>
                </a:extLst>
              </p:cNvPr>
              <p:cNvSpPr>
                <a:spLocks noChangeShapeType="1"/>
              </p:cNvSpPr>
              <p:nvPr/>
            </p:nvSpPr>
            <p:spPr bwMode="auto">
              <a:xfrm>
                <a:off x="1156" y="2886"/>
                <a:ext cx="159"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
          <p:nvSpPr>
            <p:cNvPr id="875702" name="Line 182">
              <a:extLst>
                <a:ext uri="{FF2B5EF4-FFF2-40B4-BE49-F238E27FC236}">
                  <a16:creationId xmlns:a16="http://schemas.microsoft.com/office/drawing/2014/main" id="{ADB0B88B-F279-468D-AF19-AF4DEDBB429B}"/>
                </a:ext>
              </a:extLst>
            </p:cNvPr>
            <p:cNvSpPr>
              <a:spLocks noChangeShapeType="1"/>
            </p:cNvSpPr>
            <p:nvPr/>
          </p:nvSpPr>
          <p:spPr bwMode="auto">
            <a:xfrm>
              <a:off x="1519" y="2750"/>
              <a:ext cx="0" cy="2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705" name="Freeform 185">
              <a:extLst>
                <a:ext uri="{FF2B5EF4-FFF2-40B4-BE49-F238E27FC236}">
                  <a16:creationId xmlns:a16="http://schemas.microsoft.com/office/drawing/2014/main" id="{0B04257C-70E7-4300-951B-295128311DA2}"/>
                </a:ext>
              </a:extLst>
            </p:cNvPr>
            <p:cNvSpPr>
              <a:spLocks/>
            </p:cNvSpPr>
            <p:nvPr/>
          </p:nvSpPr>
          <p:spPr bwMode="auto">
            <a:xfrm>
              <a:off x="748" y="2886"/>
              <a:ext cx="272" cy="453"/>
            </a:xfrm>
            <a:custGeom>
              <a:avLst/>
              <a:gdLst>
                <a:gd name="T0" fmla="*/ 272 w 272"/>
                <a:gd name="T1" fmla="*/ 0 h 453"/>
                <a:gd name="T2" fmla="*/ 204 w 272"/>
                <a:gd name="T3" fmla="*/ 181 h 453"/>
                <a:gd name="T4" fmla="*/ 45 w 272"/>
                <a:gd name="T5" fmla="*/ 340 h 453"/>
                <a:gd name="T6" fmla="*/ 0 w 272"/>
                <a:gd name="T7" fmla="*/ 453 h 453"/>
              </a:gdLst>
              <a:ahLst/>
              <a:cxnLst>
                <a:cxn ang="0">
                  <a:pos x="T0" y="T1"/>
                </a:cxn>
                <a:cxn ang="0">
                  <a:pos x="T2" y="T3"/>
                </a:cxn>
                <a:cxn ang="0">
                  <a:pos x="T4" y="T5"/>
                </a:cxn>
                <a:cxn ang="0">
                  <a:pos x="T6" y="T7"/>
                </a:cxn>
              </a:cxnLst>
              <a:rect l="0" t="0" r="r" b="b"/>
              <a:pathLst>
                <a:path w="272" h="453">
                  <a:moveTo>
                    <a:pt x="272" y="0"/>
                  </a:moveTo>
                  <a:cubicBezTo>
                    <a:pt x="257" y="62"/>
                    <a:pt x="242" y="124"/>
                    <a:pt x="204" y="181"/>
                  </a:cubicBezTo>
                  <a:cubicBezTo>
                    <a:pt x="166" y="238"/>
                    <a:pt x="79" y="295"/>
                    <a:pt x="45" y="340"/>
                  </a:cubicBezTo>
                  <a:cubicBezTo>
                    <a:pt x="11" y="385"/>
                    <a:pt x="8" y="434"/>
                    <a:pt x="0" y="453"/>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706" name="Freeform 186">
              <a:extLst>
                <a:ext uri="{FF2B5EF4-FFF2-40B4-BE49-F238E27FC236}">
                  <a16:creationId xmlns:a16="http://schemas.microsoft.com/office/drawing/2014/main" id="{91045E1C-549D-4AA6-B769-870D98E87DF6}"/>
                </a:ext>
              </a:extLst>
            </p:cNvPr>
            <p:cNvSpPr>
              <a:spLocks/>
            </p:cNvSpPr>
            <p:nvPr/>
          </p:nvSpPr>
          <p:spPr bwMode="auto">
            <a:xfrm>
              <a:off x="1451" y="2908"/>
              <a:ext cx="91" cy="431"/>
            </a:xfrm>
            <a:custGeom>
              <a:avLst/>
              <a:gdLst>
                <a:gd name="T0" fmla="*/ 0 w 91"/>
                <a:gd name="T1" fmla="*/ 0 h 431"/>
                <a:gd name="T2" fmla="*/ 23 w 91"/>
                <a:gd name="T3" fmla="*/ 205 h 431"/>
                <a:gd name="T4" fmla="*/ 68 w 91"/>
                <a:gd name="T5" fmla="*/ 341 h 431"/>
                <a:gd name="T6" fmla="*/ 91 w 91"/>
                <a:gd name="T7" fmla="*/ 431 h 431"/>
              </a:gdLst>
              <a:ahLst/>
              <a:cxnLst>
                <a:cxn ang="0">
                  <a:pos x="T0" y="T1"/>
                </a:cxn>
                <a:cxn ang="0">
                  <a:pos x="T2" y="T3"/>
                </a:cxn>
                <a:cxn ang="0">
                  <a:pos x="T4" y="T5"/>
                </a:cxn>
                <a:cxn ang="0">
                  <a:pos x="T6" y="T7"/>
                </a:cxn>
              </a:cxnLst>
              <a:rect l="0" t="0" r="r" b="b"/>
              <a:pathLst>
                <a:path w="91" h="431">
                  <a:moveTo>
                    <a:pt x="0" y="0"/>
                  </a:moveTo>
                  <a:cubicBezTo>
                    <a:pt x="6" y="74"/>
                    <a:pt x="12" y="148"/>
                    <a:pt x="23" y="205"/>
                  </a:cubicBezTo>
                  <a:cubicBezTo>
                    <a:pt x="34" y="262"/>
                    <a:pt x="57" y="303"/>
                    <a:pt x="68" y="341"/>
                  </a:cubicBezTo>
                  <a:cubicBezTo>
                    <a:pt x="79" y="379"/>
                    <a:pt x="87" y="416"/>
                    <a:pt x="91" y="431"/>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707" name="Freeform 187">
              <a:extLst>
                <a:ext uri="{FF2B5EF4-FFF2-40B4-BE49-F238E27FC236}">
                  <a16:creationId xmlns:a16="http://schemas.microsoft.com/office/drawing/2014/main" id="{8E55666C-FFFE-46D0-BEA7-A0B22A5DFC3F}"/>
                </a:ext>
              </a:extLst>
            </p:cNvPr>
            <p:cNvSpPr>
              <a:spLocks/>
            </p:cNvSpPr>
            <p:nvPr/>
          </p:nvSpPr>
          <p:spPr bwMode="auto">
            <a:xfrm>
              <a:off x="2925" y="2863"/>
              <a:ext cx="522" cy="476"/>
            </a:xfrm>
            <a:custGeom>
              <a:avLst/>
              <a:gdLst>
                <a:gd name="T0" fmla="*/ 0 w 545"/>
                <a:gd name="T1" fmla="*/ 0 h 476"/>
                <a:gd name="T2" fmla="*/ 114 w 545"/>
                <a:gd name="T3" fmla="*/ 272 h 476"/>
                <a:gd name="T4" fmla="*/ 431 w 545"/>
                <a:gd name="T5" fmla="*/ 386 h 476"/>
                <a:gd name="T6" fmla="*/ 545 w 545"/>
                <a:gd name="T7" fmla="*/ 476 h 476"/>
              </a:gdLst>
              <a:ahLst/>
              <a:cxnLst>
                <a:cxn ang="0">
                  <a:pos x="T0" y="T1"/>
                </a:cxn>
                <a:cxn ang="0">
                  <a:pos x="T2" y="T3"/>
                </a:cxn>
                <a:cxn ang="0">
                  <a:pos x="T4" y="T5"/>
                </a:cxn>
                <a:cxn ang="0">
                  <a:pos x="T6" y="T7"/>
                </a:cxn>
              </a:cxnLst>
              <a:rect l="0" t="0" r="r" b="b"/>
              <a:pathLst>
                <a:path w="545" h="476">
                  <a:moveTo>
                    <a:pt x="0" y="0"/>
                  </a:moveTo>
                  <a:cubicBezTo>
                    <a:pt x="21" y="104"/>
                    <a:pt x="42" y="208"/>
                    <a:pt x="114" y="272"/>
                  </a:cubicBezTo>
                  <a:cubicBezTo>
                    <a:pt x="186" y="336"/>
                    <a:pt x="359" y="352"/>
                    <a:pt x="431" y="386"/>
                  </a:cubicBezTo>
                  <a:cubicBezTo>
                    <a:pt x="503" y="420"/>
                    <a:pt x="526" y="461"/>
                    <a:pt x="545" y="476"/>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708" name="Freeform 188">
              <a:extLst>
                <a:ext uri="{FF2B5EF4-FFF2-40B4-BE49-F238E27FC236}">
                  <a16:creationId xmlns:a16="http://schemas.microsoft.com/office/drawing/2014/main" id="{0CCC4017-8D34-44C4-B648-DAE7CE07D2E9}"/>
                </a:ext>
              </a:extLst>
            </p:cNvPr>
            <p:cNvSpPr>
              <a:spLocks/>
            </p:cNvSpPr>
            <p:nvPr/>
          </p:nvSpPr>
          <p:spPr bwMode="auto">
            <a:xfrm>
              <a:off x="2494" y="2886"/>
              <a:ext cx="114" cy="431"/>
            </a:xfrm>
            <a:custGeom>
              <a:avLst/>
              <a:gdLst>
                <a:gd name="T0" fmla="*/ 0 w 114"/>
                <a:gd name="T1" fmla="*/ 0 h 431"/>
                <a:gd name="T2" fmla="*/ 23 w 114"/>
                <a:gd name="T3" fmla="*/ 227 h 431"/>
                <a:gd name="T4" fmla="*/ 68 w 114"/>
                <a:gd name="T5" fmla="*/ 317 h 431"/>
                <a:gd name="T6" fmla="*/ 114 w 114"/>
                <a:gd name="T7" fmla="*/ 431 h 431"/>
              </a:gdLst>
              <a:ahLst/>
              <a:cxnLst>
                <a:cxn ang="0">
                  <a:pos x="T0" y="T1"/>
                </a:cxn>
                <a:cxn ang="0">
                  <a:pos x="T2" y="T3"/>
                </a:cxn>
                <a:cxn ang="0">
                  <a:pos x="T4" y="T5"/>
                </a:cxn>
                <a:cxn ang="0">
                  <a:pos x="T6" y="T7"/>
                </a:cxn>
              </a:cxnLst>
              <a:rect l="0" t="0" r="r" b="b"/>
              <a:pathLst>
                <a:path w="114" h="431">
                  <a:moveTo>
                    <a:pt x="0" y="0"/>
                  </a:moveTo>
                  <a:cubicBezTo>
                    <a:pt x="6" y="87"/>
                    <a:pt x="12" y="174"/>
                    <a:pt x="23" y="227"/>
                  </a:cubicBezTo>
                  <a:cubicBezTo>
                    <a:pt x="34" y="280"/>
                    <a:pt x="53" y="283"/>
                    <a:pt x="68" y="317"/>
                  </a:cubicBezTo>
                  <a:cubicBezTo>
                    <a:pt x="83" y="351"/>
                    <a:pt x="106" y="412"/>
                    <a:pt x="114" y="431"/>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709" name="Freeform 189">
              <a:extLst>
                <a:ext uri="{FF2B5EF4-FFF2-40B4-BE49-F238E27FC236}">
                  <a16:creationId xmlns:a16="http://schemas.microsoft.com/office/drawing/2014/main" id="{EE73CA43-B654-4735-B6BB-F43C8A2C60C5}"/>
                </a:ext>
              </a:extLst>
            </p:cNvPr>
            <p:cNvSpPr>
              <a:spLocks/>
            </p:cNvSpPr>
            <p:nvPr/>
          </p:nvSpPr>
          <p:spPr bwMode="auto">
            <a:xfrm>
              <a:off x="1134" y="1570"/>
              <a:ext cx="1111" cy="1112"/>
            </a:xfrm>
            <a:custGeom>
              <a:avLst/>
              <a:gdLst>
                <a:gd name="T0" fmla="*/ 0 w 1088"/>
                <a:gd name="T1" fmla="*/ 0 h 1066"/>
                <a:gd name="T2" fmla="*/ 136 w 1088"/>
                <a:gd name="T3" fmla="*/ 499 h 1066"/>
                <a:gd name="T4" fmla="*/ 680 w 1088"/>
                <a:gd name="T5" fmla="*/ 771 h 1066"/>
                <a:gd name="T6" fmla="*/ 1088 w 1088"/>
                <a:gd name="T7" fmla="*/ 1066 h 1066"/>
              </a:gdLst>
              <a:ahLst/>
              <a:cxnLst>
                <a:cxn ang="0">
                  <a:pos x="T0" y="T1"/>
                </a:cxn>
                <a:cxn ang="0">
                  <a:pos x="T2" y="T3"/>
                </a:cxn>
                <a:cxn ang="0">
                  <a:pos x="T4" y="T5"/>
                </a:cxn>
                <a:cxn ang="0">
                  <a:pos x="T6" y="T7"/>
                </a:cxn>
              </a:cxnLst>
              <a:rect l="0" t="0" r="r" b="b"/>
              <a:pathLst>
                <a:path w="1088" h="1066">
                  <a:moveTo>
                    <a:pt x="0" y="0"/>
                  </a:moveTo>
                  <a:cubicBezTo>
                    <a:pt x="11" y="185"/>
                    <a:pt x="23" y="370"/>
                    <a:pt x="136" y="499"/>
                  </a:cubicBezTo>
                  <a:cubicBezTo>
                    <a:pt x="249" y="628"/>
                    <a:pt x="521" y="677"/>
                    <a:pt x="680" y="771"/>
                  </a:cubicBezTo>
                  <a:cubicBezTo>
                    <a:pt x="839" y="865"/>
                    <a:pt x="1020" y="1017"/>
                    <a:pt x="1088" y="1066"/>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sp>
          <p:nvSpPr>
            <p:cNvPr id="875710" name="Freeform 190">
              <a:extLst>
                <a:ext uri="{FF2B5EF4-FFF2-40B4-BE49-F238E27FC236}">
                  <a16:creationId xmlns:a16="http://schemas.microsoft.com/office/drawing/2014/main" id="{A31959C9-B552-4D1E-BA41-87854F876BB6}"/>
                </a:ext>
              </a:extLst>
            </p:cNvPr>
            <p:cNvSpPr>
              <a:spLocks/>
            </p:cNvSpPr>
            <p:nvPr/>
          </p:nvSpPr>
          <p:spPr bwMode="auto">
            <a:xfrm>
              <a:off x="605" y="1548"/>
              <a:ext cx="75" cy="998"/>
            </a:xfrm>
            <a:custGeom>
              <a:avLst/>
              <a:gdLst>
                <a:gd name="T0" fmla="*/ 75 w 75"/>
                <a:gd name="T1" fmla="*/ 0 h 998"/>
                <a:gd name="T2" fmla="*/ 52 w 75"/>
                <a:gd name="T3" fmla="*/ 499 h 998"/>
                <a:gd name="T4" fmla="*/ 7 w 75"/>
                <a:gd name="T5" fmla="*/ 861 h 998"/>
                <a:gd name="T6" fmla="*/ 7 w 75"/>
                <a:gd name="T7" fmla="*/ 998 h 998"/>
              </a:gdLst>
              <a:ahLst/>
              <a:cxnLst>
                <a:cxn ang="0">
                  <a:pos x="T0" y="T1"/>
                </a:cxn>
                <a:cxn ang="0">
                  <a:pos x="T2" y="T3"/>
                </a:cxn>
                <a:cxn ang="0">
                  <a:pos x="T4" y="T5"/>
                </a:cxn>
                <a:cxn ang="0">
                  <a:pos x="T6" y="T7"/>
                </a:cxn>
              </a:cxnLst>
              <a:rect l="0" t="0" r="r" b="b"/>
              <a:pathLst>
                <a:path w="75" h="998">
                  <a:moveTo>
                    <a:pt x="75" y="0"/>
                  </a:moveTo>
                  <a:cubicBezTo>
                    <a:pt x="69" y="178"/>
                    <a:pt x="63" y="356"/>
                    <a:pt x="52" y="499"/>
                  </a:cubicBezTo>
                  <a:cubicBezTo>
                    <a:pt x="41" y="642"/>
                    <a:pt x="14" y="778"/>
                    <a:pt x="7" y="861"/>
                  </a:cubicBezTo>
                  <a:cubicBezTo>
                    <a:pt x="0" y="944"/>
                    <a:pt x="7" y="975"/>
                    <a:pt x="7" y="998"/>
                  </a:cubicBezTo>
                </a:path>
              </a:pathLst>
            </a:custGeom>
            <a:noFill/>
            <a:ln w="22225" cap="flat" cmpd="sng">
              <a:solidFill>
                <a:schemeClr val="tx2"/>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5F5F5F"/>
                    </a:outerShdw>
                  </a:effectLst>
                </a14:hiddenEffects>
              </a:ext>
            </a:extLst>
          </p:spPr>
          <p:txBody>
            <a:bodyPr/>
            <a:lstStyle/>
            <a:p>
              <a:endParaRPr lang="en-US"/>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DBD248A-B1C1-417E-8ACE-6EA90AEC7BAB}"/>
              </a:ext>
            </a:extLst>
          </p:cNvPr>
          <p:cNvSpPr>
            <a:spLocks noGrp="1"/>
          </p:cNvSpPr>
          <p:nvPr>
            <p:ph type="sldNum" sz="quarter" idx="11"/>
          </p:nvPr>
        </p:nvSpPr>
        <p:spPr/>
        <p:txBody>
          <a:bodyPr/>
          <a:lstStyle/>
          <a:p>
            <a:fld id="{EB3FCB71-8EE7-488F-B9ED-DEA79112BE80}" type="slidenum">
              <a:rPr lang="en-US" altLang="zh-CN"/>
              <a:pPr/>
              <a:t>23</a:t>
            </a:fld>
            <a:endParaRPr lang="en-US" altLang="zh-CN"/>
          </a:p>
        </p:txBody>
      </p:sp>
      <p:sp>
        <p:nvSpPr>
          <p:cNvPr id="753666" name="Rectangle 2">
            <a:extLst>
              <a:ext uri="{FF2B5EF4-FFF2-40B4-BE49-F238E27FC236}">
                <a16:creationId xmlns:a16="http://schemas.microsoft.com/office/drawing/2014/main" id="{12A6ABC3-A20C-44E7-BD71-778D4ABABA75}"/>
              </a:ext>
            </a:extLst>
          </p:cNvPr>
          <p:cNvSpPr>
            <a:spLocks noGrp="1" noChangeArrowheads="1"/>
          </p:cNvSpPr>
          <p:nvPr>
            <p:ph type="body" idx="1"/>
          </p:nvPr>
        </p:nvSpPr>
        <p:spPr>
          <a:xfrm>
            <a:off x="511175" y="620713"/>
            <a:ext cx="8382000" cy="5708650"/>
          </a:xfrm>
        </p:spPr>
        <p:txBody>
          <a:bodyPr/>
          <a:lstStyle/>
          <a:p>
            <a:pPr>
              <a:spcBef>
                <a:spcPct val="15000"/>
              </a:spcBef>
              <a:buClr>
                <a:srgbClr val="800080"/>
              </a:buClr>
              <a:buSzPct val="50000"/>
            </a:pPr>
            <a:r>
              <a:rPr lang="zh-CN" altLang="en-US" sz="3000" b="1">
                <a:ea typeface="仿宋_GB2312" pitchFamily="49" charset="-122"/>
              </a:rPr>
              <a:t>文件结构包括文件的逻辑结构、文件的存储结构和文件的操作。</a:t>
            </a:r>
          </a:p>
          <a:p>
            <a:pPr>
              <a:spcBef>
                <a:spcPct val="15000"/>
              </a:spcBef>
              <a:buClr>
                <a:srgbClr val="800080"/>
              </a:buClr>
              <a:buSzPct val="50000"/>
            </a:pPr>
            <a:r>
              <a:rPr lang="zh-CN" altLang="en-US" sz="3000" b="1">
                <a:solidFill>
                  <a:schemeClr val="tx2"/>
                </a:solidFill>
                <a:ea typeface="仿宋_GB2312" pitchFamily="49" charset="-122"/>
              </a:rPr>
              <a:t>文件的逻辑结构是线性结构</a:t>
            </a:r>
            <a:r>
              <a:rPr lang="zh-CN" altLang="en-US" sz="3000" b="1">
                <a:ea typeface="仿宋_GB2312" pitchFamily="49" charset="-122"/>
              </a:rPr>
              <a:t>，各个记录以线性方式排列。</a:t>
            </a:r>
          </a:p>
          <a:p>
            <a:pPr>
              <a:spcBef>
                <a:spcPct val="15000"/>
              </a:spcBef>
              <a:buClr>
                <a:srgbClr val="800080"/>
              </a:buClr>
              <a:buSzPct val="50000"/>
            </a:pPr>
            <a:r>
              <a:rPr lang="zh-CN" altLang="en-US" sz="3000" b="1">
                <a:ea typeface="仿宋_GB2312" pitchFamily="49" charset="-122"/>
              </a:rPr>
              <a:t>文件的存储结构是指文件在外存上的组织方式，它与文件特性有关。</a:t>
            </a:r>
          </a:p>
          <a:p>
            <a:pPr lvl="1">
              <a:spcBef>
                <a:spcPct val="15000"/>
              </a:spcBef>
              <a:buClr>
                <a:srgbClr val="008000"/>
              </a:buClr>
              <a:buSzPct val="50000"/>
              <a:buFont typeface="Wingdings" panose="05000000000000000000" pitchFamily="2" charset="2"/>
              <a:buChar char="u"/>
            </a:pPr>
            <a:r>
              <a:rPr lang="zh-CN" altLang="en-US" sz="3000" b="1">
                <a:ea typeface="仿宋_GB2312" pitchFamily="49" charset="-122"/>
              </a:rPr>
              <a:t> 顺序组织</a:t>
            </a:r>
          </a:p>
          <a:p>
            <a:pPr lvl="1">
              <a:spcBef>
                <a:spcPct val="15000"/>
              </a:spcBef>
              <a:buClr>
                <a:srgbClr val="008000"/>
              </a:buClr>
              <a:buSzPct val="50000"/>
              <a:buFont typeface="Wingdings" panose="05000000000000000000" pitchFamily="2" charset="2"/>
              <a:buChar char="u"/>
            </a:pPr>
            <a:r>
              <a:rPr lang="zh-CN" altLang="en-US" sz="3000" b="1">
                <a:ea typeface="仿宋_GB2312" pitchFamily="49" charset="-122"/>
              </a:rPr>
              <a:t> 索引组织</a:t>
            </a:r>
          </a:p>
          <a:p>
            <a:pPr lvl="1">
              <a:spcBef>
                <a:spcPct val="15000"/>
              </a:spcBef>
              <a:buClr>
                <a:srgbClr val="008000"/>
              </a:buClr>
              <a:buSzPct val="50000"/>
              <a:buFont typeface="Wingdings" panose="05000000000000000000" pitchFamily="2" charset="2"/>
              <a:buChar char="u"/>
            </a:pPr>
            <a:r>
              <a:rPr lang="zh-CN" altLang="en-US" sz="3000" b="1">
                <a:ea typeface="仿宋_GB2312" pitchFamily="49" charset="-122"/>
              </a:rPr>
              <a:t> 直接存取组织（散列组织）</a:t>
            </a:r>
          </a:p>
          <a:p>
            <a:pPr>
              <a:spcBef>
                <a:spcPct val="15000"/>
              </a:spcBef>
              <a:buClr>
                <a:srgbClr val="800080"/>
              </a:buClr>
              <a:buSzPct val="50000"/>
            </a:pPr>
            <a:r>
              <a:rPr lang="zh-CN" altLang="en-US" sz="3000" b="1">
                <a:ea typeface="仿宋_GB2312" pitchFamily="49" charset="-122"/>
              </a:rPr>
              <a:t>文件的操作是定义在逻辑结构上的，但操作的具体实现要在存储结构上进行。</a:t>
            </a:r>
            <a:endParaRPr lang="zh-CN" altLang="en-US" sz="3000"/>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59A678F-428F-485D-B8F5-834D0EE25C69}"/>
              </a:ext>
            </a:extLst>
          </p:cNvPr>
          <p:cNvSpPr>
            <a:spLocks noGrp="1"/>
          </p:cNvSpPr>
          <p:nvPr>
            <p:ph type="sldNum" sz="quarter" idx="11"/>
          </p:nvPr>
        </p:nvSpPr>
        <p:spPr/>
        <p:txBody>
          <a:bodyPr/>
          <a:lstStyle/>
          <a:p>
            <a:fld id="{BDCDE44C-B5AB-4375-956D-E6AD42D72F3A}" type="slidenum">
              <a:rPr lang="en-US" altLang="zh-CN"/>
              <a:pPr/>
              <a:t>230</a:t>
            </a:fld>
            <a:endParaRPr lang="en-US" altLang="zh-CN"/>
          </a:p>
        </p:txBody>
      </p:sp>
      <p:sp>
        <p:nvSpPr>
          <p:cNvPr id="876546" name="Rectangle 2">
            <a:extLst>
              <a:ext uri="{FF2B5EF4-FFF2-40B4-BE49-F238E27FC236}">
                <a16:creationId xmlns:a16="http://schemas.microsoft.com/office/drawing/2014/main" id="{FE07B321-13AB-4F90-822E-5E95206AF7C3}"/>
              </a:ext>
            </a:extLst>
          </p:cNvPr>
          <p:cNvSpPr>
            <a:spLocks noGrp="1" noChangeArrowheads="1"/>
          </p:cNvSpPr>
          <p:nvPr>
            <p:ph type="title"/>
          </p:nvPr>
        </p:nvSpPr>
        <p:spPr>
          <a:xfrm>
            <a:off x="457200" y="457200"/>
            <a:ext cx="8229600" cy="919163"/>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Trie</a:t>
            </a:r>
            <a:r>
              <a:rPr lang="zh-CN" altLang="en-US" sz="4000" b="1">
                <a:solidFill>
                  <a:schemeClr val="tx2"/>
                </a:solidFill>
                <a:latin typeface="华文新魏" panose="02010800040101010101" pitchFamily="2" charset="-122"/>
                <a:ea typeface="华文新魏" panose="02010800040101010101" pitchFamily="2" charset="-122"/>
              </a:rPr>
              <a:t>树和</a:t>
            </a:r>
            <a:r>
              <a:rPr lang="en-US" altLang="zh-CN" sz="4000" b="1">
                <a:solidFill>
                  <a:schemeClr val="tx2"/>
                </a:solidFill>
                <a:latin typeface="华文新魏" panose="02010800040101010101" pitchFamily="2" charset="-122"/>
                <a:ea typeface="华文新魏" panose="02010800040101010101" pitchFamily="2" charset="-122"/>
              </a:rPr>
              <a:t>TrieNode</a:t>
            </a:r>
            <a:r>
              <a:rPr lang="zh-CN" altLang="en-US" sz="4000" b="1">
                <a:solidFill>
                  <a:schemeClr val="tx2"/>
                </a:solidFill>
                <a:latin typeface="华文新魏" panose="02010800040101010101" pitchFamily="2" charset="-122"/>
                <a:ea typeface="华文新魏" panose="02010800040101010101" pitchFamily="2" charset="-122"/>
              </a:rPr>
              <a:t>结点类定义</a:t>
            </a:r>
            <a:r>
              <a:rPr lang="zh-CN" altLang="en-US"/>
              <a:t> </a:t>
            </a:r>
          </a:p>
        </p:txBody>
      </p:sp>
      <p:sp>
        <p:nvSpPr>
          <p:cNvPr id="876547" name="Rectangle 3">
            <a:extLst>
              <a:ext uri="{FF2B5EF4-FFF2-40B4-BE49-F238E27FC236}">
                <a16:creationId xmlns:a16="http://schemas.microsoft.com/office/drawing/2014/main" id="{27E598BE-411A-44E3-8E5E-C624057D4C22}"/>
              </a:ext>
            </a:extLst>
          </p:cNvPr>
          <p:cNvSpPr>
            <a:spLocks noGrp="1" noChangeArrowheads="1"/>
          </p:cNvSpPr>
          <p:nvPr>
            <p:ph type="body" idx="1"/>
          </p:nvPr>
        </p:nvSpPr>
        <p:spPr>
          <a:xfrm>
            <a:off x="519113" y="1341438"/>
            <a:ext cx="8229600" cy="518318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maxKeySize = 25</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typedef struct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关键码的类型定义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char </a:t>
            </a:r>
            <a:r>
              <a:rPr lang="en-US" altLang="zh-CN" sz="2800">
                <a:latin typeface="Times New Roman" panose="02020603050405020304" pitchFamily="18" charset="0"/>
                <a:ea typeface="隶书" panose="02010509060101010101" pitchFamily="49" charset="-122"/>
              </a:rPr>
              <a:t>ch[maxKeySize]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存放关键码的字符数组</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currentSize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关键码的长度</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KeyType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0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TrieNode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//Trie</a:t>
            </a:r>
            <a:r>
              <a:rPr lang="zh-CN" altLang="en-US" sz="2800">
                <a:solidFill>
                  <a:schemeClr val="tx2"/>
                </a:solidFill>
                <a:latin typeface="Times New Roman" panose="02020603050405020304" pitchFamily="18" charset="0"/>
                <a:ea typeface="隶书" panose="02010509060101010101" pitchFamily="49" charset="-122"/>
              </a:rPr>
              <a:t>树结点的类定义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enum </a:t>
            </a:r>
            <a:r>
              <a:rPr lang="en-US" altLang="zh-CN" sz="2800">
                <a:latin typeface="Times New Roman" panose="02020603050405020304" pitchFamily="18" charset="0"/>
                <a:ea typeface="隶书" panose="02010509060101010101" pitchFamily="49" charset="-122"/>
              </a:rPr>
              <a:t>NodeType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brch</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elem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结点分类</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union</a:t>
            </a:r>
            <a:r>
              <a:rPr lang="en-US" altLang="zh-CN" sz="2800">
                <a:latin typeface="Times New Roman" panose="02020603050405020304" pitchFamily="18" charset="0"/>
                <a:ea typeface="隶书" panose="02010509060101010101" pitchFamily="49" charset="-122"/>
              </a:rPr>
              <a:t> NodeType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结点结构定义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struct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分支结点</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num</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在分支结点中非空指针个数</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F880652-8FB0-4661-8FB9-CB78DE3020DD}"/>
              </a:ext>
            </a:extLst>
          </p:cNvPr>
          <p:cNvSpPr>
            <a:spLocks noGrp="1"/>
          </p:cNvSpPr>
          <p:nvPr>
            <p:ph type="sldNum" sz="quarter" idx="11"/>
          </p:nvPr>
        </p:nvSpPr>
        <p:spPr/>
        <p:txBody>
          <a:bodyPr/>
          <a:lstStyle/>
          <a:p>
            <a:fld id="{EEB30664-250A-40C7-8638-3C10DC551037}" type="slidenum">
              <a:rPr lang="en-US" altLang="zh-CN"/>
              <a:pPr/>
              <a:t>231</a:t>
            </a:fld>
            <a:endParaRPr lang="en-US" altLang="zh-CN"/>
          </a:p>
        </p:txBody>
      </p:sp>
      <p:sp>
        <p:nvSpPr>
          <p:cNvPr id="877571" name="Rectangle 3">
            <a:extLst>
              <a:ext uri="{FF2B5EF4-FFF2-40B4-BE49-F238E27FC236}">
                <a16:creationId xmlns:a16="http://schemas.microsoft.com/office/drawing/2014/main" id="{1B24D87A-2C9F-4778-A58E-EB0520463352}"/>
              </a:ext>
            </a:extLst>
          </p:cNvPr>
          <p:cNvSpPr>
            <a:spLocks noGrp="1" noChangeArrowheads="1"/>
          </p:cNvSpPr>
          <p:nvPr>
            <p:ph type="body" idx="1"/>
          </p:nvPr>
        </p:nvSpPr>
        <p:spPr>
          <a:xfrm>
            <a:off x="519113" y="693738"/>
            <a:ext cx="8229600" cy="5903912"/>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TrieNode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link[27]</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下标为‘</a:t>
            </a:r>
            <a:r>
              <a:rPr lang="en-US" altLang="zh-CN" sz="2800" b="1">
                <a:solidFill>
                  <a:schemeClr val="tx2"/>
                </a:solidFill>
                <a:latin typeface="Times New Roman" panose="02020603050405020304" pitchFamily="18" charset="0"/>
                <a:ea typeface="隶书" panose="02010509060101010101" pitchFamily="49" charset="-122"/>
              </a:rPr>
              <a:t>b</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a</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b</a:t>
            </a:r>
            <a:r>
              <a:rPr lang="en-US" altLang="zh-CN" sz="2800">
                <a:solidFill>
                  <a:schemeClr val="tx2"/>
                </a:solidFill>
                <a:latin typeface="Times New Roman" panose="02020603050405020304" pitchFamily="18"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z</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的指针数组</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brch</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struct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元素结点</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KeyType 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recordNode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recptr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指向数据记录的指针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elem;</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0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Trie {				</a:t>
            </a:r>
            <a:r>
              <a:rPr lang="en-US" altLang="zh-CN" sz="2800" b="1">
                <a:solidFill>
                  <a:schemeClr val="tx2"/>
                </a:solidFill>
                <a:latin typeface="Times New Roman" panose="02020603050405020304" pitchFamily="18" charset="0"/>
                <a:ea typeface="隶书" panose="02010509060101010101" pitchFamily="49" charset="-122"/>
              </a:rPr>
              <a:t>//Trie</a:t>
            </a:r>
            <a:r>
              <a:rPr lang="zh-CN" altLang="en-US" sz="2800">
                <a:solidFill>
                  <a:schemeClr val="tx2"/>
                </a:solidFill>
                <a:latin typeface="Times New Roman" panose="02020603050405020304" pitchFamily="18" charset="0"/>
                <a:ea typeface="隶书" panose="02010509060101010101" pitchFamily="49" charset="-122"/>
              </a:rPr>
              <a:t>树的类定义</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TrieNode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root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根指针和当前指针</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F754C77A-43F7-4EEE-8EA5-0DD90F316F63}"/>
              </a:ext>
            </a:extLst>
          </p:cNvPr>
          <p:cNvSpPr>
            <a:spLocks noGrp="1"/>
          </p:cNvSpPr>
          <p:nvPr>
            <p:ph type="sldNum" sz="quarter" idx="11"/>
          </p:nvPr>
        </p:nvSpPr>
        <p:spPr/>
        <p:txBody>
          <a:bodyPr/>
          <a:lstStyle/>
          <a:p>
            <a:fld id="{854725DC-AAC8-48D6-8B7E-D6BD51711B97}" type="slidenum">
              <a:rPr lang="en-US" altLang="zh-CN"/>
              <a:pPr/>
              <a:t>232</a:t>
            </a:fld>
            <a:endParaRPr lang="en-US" altLang="zh-CN"/>
          </a:p>
        </p:txBody>
      </p:sp>
      <p:sp>
        <p:nvSpPr>
          <p:cNvPr id="878594" name="Rectangle 2">
            <a:extLst>
              <a:ext uri="{FF2B5EF4-FFF2-40B4-BE49-F238E27FC236}">
                <a16:creationId xmlns:a16="http://schemas.microsoft.com/office/drawing/2014/main" id="{1930F412-ED06-4C2B-8B9E-BE6B270AB62D}"/>
              </a:ext>
            </a:extLst>
          </p:cNvPr>
          <p:cNvSpPr>
            <a:spLocks noGrp="1" noChangeArrowheads="1"/>
          </p:cNvSpPr>
          <p:nvPr>
            <p:ph type="body" sz="half" idx="1"/>
          </p:nvPr>
        </p:nvSpPr>
        <p:spPr>
          <a:xfrm>
            <a:off x="457200" y="692150"/>
            <a:ext cx="8110538" cy="38862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RecordNode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keyType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KeyType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Remove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KeyType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BD8F4F6E-470F-444E-A2E4-4D7C3C2B92F0}"/>
              </a:ext>
            </a:extLst>
          </p:cNvPr>
          <p:cNvSpPr>
            <a:spLocks noGrp="1"/>
          </p:cNvSpPr>
          <p:nvPr>
            <p:ph type="sldNum" sz="quarter" idx="11"/>
          </p:nvPr>
        </p:nvSpPr>
        <p:spPr/>
        <p:txBody>
          <a:bodyPr/>
          <a:lstStyle/>
          <a:p>
            <a:fld id="{29EDEBC6-0AFA-4835-84FA-0311A950DB17}" type="slidenum">
              <a:rPr lang="en-US" altLang="zh-CN"/>
              <a:pPr/>
              <a:t>24</a:t>
            </a:fld>
            <a:endParaRPr lang="en-US" altLang="zh-CN"/>
          </a:p>
        </p:txBody>
      </p:sp>
      <p:sp>
        <p:nvSpPr>
          <p:cNvPr id="754690" name="Rectangle 2">
            <a:extLst>
              <a:ext uri="{FF2B5EF4-FFF2-40B4-BE49-F238E27FC236}">
                <a16:creationId xmlns:a16="http://schemas.microsoft.com/office/drawing/2014/main" id="{1B0EDFE8-45BC-4141-8D19-BB6F73429FE4}"/>
              </a:ext>
            </a:extLst>
          </p:cNvPr>
          <p:cNvSpPr>
            <a:spLocks noGrp="1" noChangeArrowheads="1"/>
          </p:cNvSpPr>
          <p:nvPr>
            <p:ph type="body" idx="1"/>
          </p:nvPr>
        </p:nvSpPr>
        <p:spPr>
          <a:xfrm>
            <a:off x="533400" y="4572000"/>
            <a:ext cx="7772400" cy="1828800"/>
          </a:xfrm>
        </p:spPr>
        <p:txBody>
          <a:bodyPr/>
          <a:lstStyle/>
          <a:p>
            <a:pPr>
              <a:spcBef>
                <a:spcPct val="15000"/>
              </a:spcBef>
              <a:buClr>
                <a:srgbClr val="800080"/>
              </a:buClr>
              <a:buSzPct val="50000"/>
            </a:pPr>
            <a:r>
              <a:rPr lang="zh-CN" altLang="en-US" b="1">
                <a:ea typeface="仿宋_GB2312" pitchFamily="49" charset="-122"/>
              </a:rPr>
              <a:t>评价一个文件组织的效率</a:t>
            </a:r>
          </a:p>
          <a:p>
            <a:pPr lvl="1">
              <a:spcBef>
                <a:spcPct val="15000"/>
              </a:spcBef>
              <a:buClr>
                <a:srgbClr val="009900"/>
              </a:buClr>
              <a:buSzPct val="50000"/>
              <a:buFont typeface="Wingdings" panose="05000000000000000000" pitchFamily="2" charset="2"/>
              <a:buChar char="u"/>
            </a:pPr>
            <a:r>
              <a:rPr lang="zh-CN" altLang="en-US" sz="3200" b="1">
                <a:ea typeface="仿宋_GB2312" pitchFamily="49" charset="-122"/>
              </a:rPr>
              <a:t>执行文件操作所花费的时间</a:t>
            </a:r>
          </a:p>
          <a:p>
            <a:pPr lvl="1">
              <a:spcBef>
                <a:spcPct val="15000"/>
              </a:spcBef>
              <a:buClr>
                <a:srgbClr val="009900"/>
              </a:buClr>
              <a:buSzPct val="50000"/>
              <a:buFont typeface="Wingdings" panose="05000000000000000000" pitchFamily="2" charset="2"/>
              <a:buChar char="u"/>
            </a:pPr>
            <a:r>
              <a:rPr lang="zh-CN" altLang="en-US" sz="3200" b="1">
                <a:ea typeface="仿宋_GB2312" pitchFamily="49" charset="-122"/>
              </a:rPr>
              <a:t>文件组织所需要的空间。</a:t>
            </a:r>
            <a:endParaRPr lang="zh-CN" altLang="en-US" b="1">
              <a:ea typeface="仿宋_GB2312" pitchFamily="49" charset="-122"/>
            </a:endParaRPr>
          </a:p>
        </p:txBody>
      </p:sp>
      <p:sp>
        <p:nvSpPr>
          <p:cNvPr id="754691" name="Text Box 3">
            <a:extLst>
              <a:ext uri="{FF2B5EF4-FFF2-40B4-BE49-F238E27FC236}">
                <a16:creationId xmlns:a16="http://schemas.microsoft.com/office/drawing/2014/main" id="{22822F1E-D1AE-4B50-871F-0F2086CAF3CA}"/>
              </a:ext>
            </a:extLst>
          </p:cNvPr>
          <p:cNvSpPr txBox="1">
            <a:spLocks noChangeArrowheads="1"/>
          </p:cNvSpPr>
          <p:nvPr/>
        </p:nvSpPr>
        <p:spPr bwMode="auto">
          <a:xfrm>
            <a:off x="990600" y="2225675"/>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文件的操作</a:t>
            </a:r>
            <a:endParaRPr kumimoji="1" lang="zh-CN" altLang="en-US" sz="2400">
              <a:ea typeface="宋体" panose="02010600030101010101" pitchFamily="2" charset="-122"/>
            </a:endParaRPr>
          </a:p>
        </p:txBody>
      </p:sp>
      <p:sp>
        <p:nvSpPr>
          <p:cNvPr id="754692" name="AutoShape 4">
            <a:extLst>
              <a:ext uri="{FF2B5EF4-FFF2-40B4-BE49-F238E27FC236}">
                <a16:creationId xmlns:a16="http://schemas.microsoft.com/office/drawing/2014/main" id="{50C0D39F-3D1E-41D1-80DF-370011D8E520}"/>
              </a:ext>
            </a:extLst>
          </p:cNvPr>
          <p:cNvSpPr>
            <a:spLocks/>
          </p:cNvSpPr>
          <p:nvPr/>
        </p:nvSpPr>
        <p:spPr bwMode="auto">
          <a:xfrm>
            <a:off x="3048000" y="1479550"/>
            <a:ext cx="152400" cy="2057400"/>
          </a:xfrm>
          <a:prstGeom prst="leftBrace">
            <a:avLst>
              <a:gd name="adj1" fmla="val 112500"/>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en-US" sz="2400">
              <a:solidFill>
                <a:srgbClr val="CC3300"/>
              </a:solidFill>
              <a:ea typeface="宋体" panose="02010600030101010101" pitchFamily="2" charset="-122"/>
            </a:endParaRPr>
          </a:p>
        </p:txBody>
      </p:sp>
      <p:sp>
        <p:nvSpPr>
          <p:cNvPr id="754693" name="Text Box 5">
            <a:extLst>
              <a:ext uri="{FF2B5EF4-FFF2-40B4-BE49-F238E27FC236}">
                <a16:creationId xmlns:a16="http://schemas.microsoft.com/office/drawing/2014/main" id="{F17913F5-2542-4A26-A95F-B5266BFA767C}"/>
              </a:ext>
            </a:extLst>
          </p:cNvPr>
          <p:cNvSpPr txBox="1">
            <a:spLocks noChangeArrowheads="1"/>
          </p:cNvSpPr>
          <p:nvPr/>
        </p:nvSpPr>
        <p:spPr bwMode="auto">
          <a:xfrm>
            <a:off x="3213100" y="121285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800080"/>
                </a:solidFill>
              </a:rPr>
              <a:t>检索</a:t>
            </a:r>
            <a:endParaRPr kumimoji="1" lang="zh-CN" altLang="en-US" sz="2400">
              <a:ea typeface="宋体" panose="02010600030101010101" pitchFamily="2" charset="-122"/>
            </a:endParaRPr>
          </a:p>
        </p:txBody>
      </p:sp>
      <p:sp>
        <p:nvSpPr>
          <p:cNvPr id="754694" name="Text Box 6">
            <a:extLst>
              <a:ext uri="{FF2B5EF4-FFF2-40B4-BE49-F238E27FC236}">
                <a16:creationId xmlns:a16="http://schemas.microsoft.com/office/drawing/2014/main" id="{73AF3A35-0840-42BB-BC2F-49AF72BE21A2}"/>
              </a:ext>
            </a:extLst>
          </p:cNvPr>
          <p:cNvSpPr txBox="1">
            <a:spLocks noChangeArrowheads="1"/>
          </p:cNvSpPr>
          <p:nvPr/>
        </p:nvSpPr>
        <p:spPr bwMode="auto">
          <a:xfrm>
            <a:off x="3240088" y="32019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800080"/>
                </a:solidFill>
              </a:rPr>
              <a:t>维护</a:t>
            </a:r>
            <a:endParaRPr kumimoji="1" lang="zh-CN" altLang="en-US" sz="2400">
              <a:ea typeface="宋体" panose="02010600030101010101" pitchFamily="2" charset="-122"/>
            </a:endParaRPr>
          </a:p>
        </p:txBody>
      </p:sp>
      <p:sp>
        <p:nvSpPr>
          <p:cNvPr id="754695" name="AutoShape 7">
            <a:extLst>
              <a:ext uri="{FF2B5EF4-FFF2-40B4-BE49-F238E27FC236}">
                <a16:creationId xmlns:a16="http://schemas.microsoft.com/office/drawing/2014/main" id="{D2068A4C-F241-4C6E-9D64-0611C1552344}"/>
              </a:ext>
            </a:extLst>
          </p:cNvPr>
          <p:cNvSpPr>
            <a:spLocks/>
          </p:cNvSpPr>
          <p:nvPr/>
        </p:nvSpPr>
        <p:spPr bwMode="auto">
          <a:xfrm>
            <a:off x="4114800" y="741363"/>
            <a:ext cx="228600" cy="1447800"/>
          </a:xfrm>
          <a:prstGeom prst="leftBrace">
            <a:avLst>
              <a:gd name="adj1" fmla="val 52778"/>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696" name="Text Box 8">
            <a:extLst>
              <a:ext uri="{FF2B5EF4-FFF2-40B4-BE49-F238E27FC236}">
                <a16:creationId xmlns:a16="http://schemas.microsoft.com/office/drawing/2014/main" id="{B1A9E6CC-F6CA-4A56-8C46-887F6D5FFD0C}"/>
              </a:ext>
            </a:extLst>
          </p:cNvPr>
          <p:cNvSpPr txBox="1">
            <a:spLocks noChangeArrowheads="1"/>
          </p:cNvSpPr>
          <p:nvPr/>
        </p:nvSpPr>
        <p:spPr bwMode="auto">
          <a:xfrm>
            <a:off x="4419600" y="512763"/>
            <a:ext cx="1612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9900"/>
                </a:solidFill>
              </a:rPr>
              <a:t>简单查询</a:t>
            </a:r>
          </a:p>
          <a:p>
            <a:pPr algn="l"/>
            <a:r>
              <a:rPr kumimoji="1" lang="zh-CN" altLang="en-US" sz="2800" b="1">
                <a:solidFill>
                  <a:srgbClr val="009900"/>
                </a:solidFill>
              </a:rPr>
              <a:t>范围查询</a:t>
            </a:r>
          </a:p>
          <a:p>
            <a:pPr algn="l"/>
            <a:r>
              <a:rPr kumimoji="1" lang="zh-CN" altLang="en-US" sz="2800" b="1">
                <a:solidFill>
                  <a:srgbClr val="009900"/>
                </a:solidFill>
              </a:rPr>
              <a:t>函数查询</a:t>
            </a:r>
          </a:p>
          <a:p>
            <a:pPr algn="l"/>
            <a:r>
              <a:rPr kumimoji="1" lang="zh-CN" altLang="en-US" sz="2800" b="1">
                <a:solidFill>
                  <a:srgbClr val="009900"/>
                </a:solidFill>
              </a:rPr>
              <a:t>布尔查询</a:t>
            </a:r>
            <a:endParaRPr kumimoji="1" lang="zh-CN" altLang="en-US" sz="2400">
              <a:ea typeface="宋体" panose="02010600030101010101" pitchFamily="2" charset="-122"/>
            </a:endParaRPr>
          </a:p>
        </p:txBody>
      </p:sp>
      <p:sp>
        <p:nvSpPr>
          <p:cNvPr id="754697" name="AutoShape 9">
            <a:extLst>
              <a:ext uri="{FF2B5EF4-FFF2-40B4-BE49-F238E27FC236}">
                <a16:creationId xmlns:a16="http://schemas.microsoft.com/office/drawing/2014/main" id="{40542DAA-4312-4744-89CC-28AF7E9F8397}"/>
              </a:ext>
            </a:extLst>
          </p:cNvPr>
          <p:cNvSpPr>
            <a:spLocks/>
          </p:cNvSpPr>
          <p:nvPr/>
        </p:nvSpPr>
        <p:spPr bwMode="auto">
          <a:xfrm>
            <a:off x="4114800" y="2578100"/>
            <a:ext cx="228600" cy="1752600"/>
          </a:xfrm>
          <a:prstGeom prst="leftBrace">
            <a:avLst>
              <a:gd name="adj1" fmla="val 63889"/>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698" name="Text Box 10">
            <a:extLst>
              <a:ext uri="{FF2B5EF4-FFF2-40B4-BE49-F238E27FC236}">
                <a16:creationId xmlns:a16="http://schemas.microsoft.com/office/drawing/2014/main" id="{626ECF94-6CDA-4D79-98F6-06526C55A0A8}"/>
              </a:ext>
            </a:extLst>
          </p:cNvPr>
          <p:cNvSpPr txBox="1">
            <a:spLocks noChangeArrowheads="1"/>
          </p:cNvSpPr>
          <p:nvPr/>
        </p:nvSpPr>
        <p:spPr bwMode="auto">
          <a:xfrm>
            <a:off x="4419600" y="2317750"/>
            <a:ext cx="89852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9900"/>
                </a:solidFill>
              </a:rPr>
              <a:t>插入</a:t>
            </a:r>
          </a:p>
          <a:p>
            <a:pPr algn="l"/>
            <a:r>
              <a:rPr kumimoji="1" lang="zh-CN" altLang="en-US" sz="2800" b="1">
                <a:solidFill>
                  <a:srgbClr val="009900"/>
                </a:solidFill>
              </a:rPr>
              <a:t>删除</a:t>
            </a:r>
          </a:p>
          <a:p>
            <a:pPr algn="l"/>
            <a:r>
              <a:rPr kumimoji="1" lang="zh-CN" altLang="en-US" sz="2800" b="1">
                <a:solidFill>
                  <a:srgbClr val="009900"/>
                </a:solidFill>
              </a:rPr>
              <a:t>修改</a:t>
            </a:r>
          </a:p>
          <a:p>
            <a:pPr algn="l"/>
            <a:r>
              <a:rPr kumimoji="1" lang="zh-CN" altLang="en-US" sz="2800" b="1">
                <a:solidFill>
                  <a:srgbClr val="009900"/>
                </a:solidFill>
              </a:rPr>
              <a:t>重构</a:t>
            </a:r>
          </a:p>
          <a:p>
            <a:pPr algn="l"/>
            <a:r>
              <a:rPr kumimoji="1" lang="zh-CN" altLang="en-US" sz="2800" b="1">
                <a:solidFill>
                  <a:srgbClr val="009900"/>
                </a:solidFill>
              </a:rPr>
              <a:t>恢复</a:t>
            </a:r>
            <a:endParaRPr kumimoji="1" lang="zh-CN" altLang="en-US" sz="2400">
              <a:ea typeface="宋体" panose="02010600030101010101" pitchFamily="2"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DFFF033-8472-47D0-85C7-F242EC83687A}"/>
              </a:ext>
            </a:extLst>
          </p:cNvPr>
          <p:cNvSpPr>
            <a:spLocks noGrp="1"/>
          </p:cNvSpPr>
          <p:nvPr>
            <p:ph type="sldNum" sz="quarter" idx="11"/>
          </p:nvPr>
        </p:nvSpPr>
        <p:spPr/>
        <p:txBody>
          <a:bodyPr/>
          <a:lstStyle/>
          <a:p>
            <a:fld id="{0E43D8C5-D438-4289-877B-03AE59A933C5}" type="slidenum">
              <a:rPr lang="en-US" altLang="zh-CN"/>
              <a:pPr/>
              <a:t>25</a:t>
            </a:fld>
            <a:endParaRPr lang="en-US" altLang="zh-CN"/>
          </a:p>
        </p:txBody>
      </p:sp>
      <p:sp>
        <p:nvSpPr>
          <p:cNvPr id="755714" name="Rectangle 2">
            <a:extLst>
              <a:ext uri="{FF2B5EF4-FFF2-40B4-BE49-F238E27FC236}">
                <a16:creationId xmlns:a16="http://schemas.microsoft.com/office/drawing/2014/main" id="{7A6FB5BB-5CCD-4572-BA1E-53F8FAE41790}"/>
              </a:ext>
            </a:extLst>
          </p:cNvPr>
          <p:cNvSpPr>
            <a:spLocks noGrp="1" noChangeArrowheads="1"/>
          </p:cNvSpPr>
          <p:nvPr>
            <p:ph type="title"/>
          </p:nvPr>
        </p:nvSpPr>
        <p:spPr>
          <a:xfrm>
            <a:off x="685800" y="373063"/>
            <a:ext cx="7772400" cy="1219200"/>
          </a:xfrm>
        </p:spPr>
        <p:txBody>
          <a:bodyPr/>
          <a:lstStyle/>
          <a:p>
            <a:pPr algn="ctr"/>
            <a:r>
              <a:rPr lang="zh-CN" altLang="en-US" b="1">
                <a:solidFill>
                  <a:schemeClr val="tx2"/>
                </a:solidFill>
                <a:latin typeface="华文新魏" panose="02010800040101010101" pitchFamily="2" charset="-122"/>
                <a:ea typeface="华文新魏" panose="02010800040101010101" pitchFamily="2" charset="-122"/>
              </a:rPr>
              <a:t>顺序文件 </a:t>
            </a:r>
            <a:r>
              <a:rPr lang="en-US" altLang="zh-CN" b="1">
                <a:solidFill>
                  <a:schemeClr val="tx2"/>
                </a:solidFill>
                <a:latin typeface="华文新魏" panose="02010800040101010101" pitchFamily="2" charset="-122"/>
                <a:ea typeface="华文新魏" panose="02010800040101010101" pitchFamily="2" charset="-122"/>
              </a:rPr>
              <a:t>(Sequential File )</a:t>
            </a:r>
            <a:endParaRPr lang="en-US" altLang="zh-CN" sz="4800" b="1">
              <a:solidFill>
                <a:schemeClr val="tx2"/>
              </a:solidFill>
              <a:latin typeface="华文新魏" panose="02010800040101010101" pitchFamily="2" charset="-122"/>
              <a:ea typeface="华文新魏" panose="02010800040101010101" pitchFamily="2" charset="-122"/>
            </a:endParaRPr>
          </a:p>
        </p:txBody>
      </p:sp>
      <p:sp>
        <p:nvSpPr>
          <p:cNvPr id="755715" name="Rectangle 3">
            <a:extLst>
              <a:ext uri="{FF2B5EF4-FFF2-40B4-BE49-F238E27FC236}">
                <a16:creationId xmlns:a16="http://schemas.microsoft.com/office/drawing/2014/main" id="{F44AB22C-0385-44EE-BBB8-03EF95E4BA86}"/>
              </a:ext>
            </a:extLst>
          </p:cNvPr>
          <p:cNvSpPr>
            <a:spLocks noGrp="1" noChangeArrowheads="1"/>
          </p:cNvSpPr>
          <p:nvPr>
            <p:ph type="body" idx="1"/>
          </p:nvPr>
        </p:nvSpPr>
        <p:spPr>
          <a:xfrm>
            <a:off x="533400" y="1484313"/>
            <a:ext cx="8305800" cy="4851400"/>
          </a:xfrm>
        </p:spPr>
        <p:txBody>
          <a:bodyPr/>
          <a:lstStyle/>
          <a:p>
            <a:pPr>
              <a:lnSpc>
                <a:spcPct val="105000"/>
              </a:lnSpc>
              <a:spcBef>
                <a:spcPct val="15000"/>
              </a:spcBef>
              <a:buClr>
                <a:srgbClr val="800080"/>
              </a:buClr>
              <a:buSzPct val="50000"/>
            </a:pPr>
            <a:r>
              <a:rPr lang="zh-CN" altLang="en-US" sz="3000" b="1">
                <a:ea typeface="仿宋_GB2312" pitchFamily="49" charset="-122"/>
              </a:rPr>
              <a:t>顺序文件中的记录按它们进入文件的先后顺序存放，其</a:t>
            </a:r>
            <a:r>
              <a:rPr lang="zh-CN" altLang="en-US" sz="3000" b="1">
                <a:solidFill>
                  <a:schemeClr val="tx2"/>
                </a:solidFill>
                <a:ea typeface="仿宋_GB2312" pitchFamily="49" charset="-122"/>
              </a:rPr>
              <a:t>逻辑顺序与物理顺序一致</a:t>
            </a:r>
            <a:r>
              <a:rPr lang="zh-CN" altLang="en-US" sz="3000" b="1">
                <a:ea typeface="仿宋_GB2312" pitchFamily="49" charset="-122"/>
              </a:rPr>
              <a:t>。</a:t>
            </a:r>
          </a:p>
          <a:p>
            <a:pPr>
              <a:lnSpc>
                <a:spcPct val="105000"/>
              </a:lnSpc>
              <a:spcBef>
                <a:spcPct val="15000"/>
              </a:spcBef>
              <a:buClr>
                <a:srgbClr val="800080"/>
              </a:buClr>
              <a:buSzPct val="50000"/>
            </a:pPr>
            <a:r>
              <a:rPr lang="zh-CN" altLang="en-US" sz="3000" b="1">
                <a:ea typeface="仿宋_GB2312" pitchFamily="49" charset="-122"/>
              </a:rPr>
              <a:t>如果文件的记录按主关键码有序，则称其为</a:t>
            </a:r>
            <a:r>
              <a:rPr lang="zh-CN" altLang="en-US" sz="3000" b="1">
                <a:solidFill>
                  <a:schemeClr val="tx2"/>
                </a:solidFill>
                <a:ea typeface="仿宋_GB2312" pitchFamily="49" charset="-122"/>
              </a:rPr>
              <a:t>顺序有序文件</a:t>
            </a:r>
            <a:r>
              <a:rPr lang="zh-CN" altLang="en-US" sz="3000" b="1">
                <a:ea typeface="仿宋_GB2312" pitchFamily="49" charset="-122"/>
              </a:rPr>
              <a:t>，否则称其为</a:t>
            </a:r>
            <a:r>
              <a:rPr lang="zh-CN" altLang="en-US" sz="3000" b="1">
                <a:solidFill>
                  <a:schemeClr val="tx2"/>
                </a:solidFill>
                <a:ea typeface="仿宋_GB2312" pitchFamily="49" charset="-122"/>
              </a:rPr>
              <a:t>顺序无序文件</a:t>
            </a:r>
            <a:r>
              <a:rPr lang="zh-CN" altLang="en-US" sz="3000" b="1">
                <a:ea typeface="仿宋_GB2312" pitchFamily="49" charset="-122"/>
              </a:rPr>
              <a:t>。</a:t>
            </a:r>
          </a:p>
          <a:p>
            <a:pPr>
              <a:lnSpc>
                <a:spcPct val="105000"/>
              </a:lnSpc>
              <a:spcBef>
                <a:spcPct val="15000"/>
              </a:spcBef>
              <a:buClr>
                <a:srgbClr val="800080"/>
              </a:buClr>
              <a:buSzPct val="50000"/>
            </a:pPr>
            <a:r>
              <a:rPr lang="zh-CN" altLang="en-US" sz="3000" b="1">
                <a:ea typeface="仿宋_GB2312" pitchFamily="49" charset="-122"/>
              </a:rPr>
              <a:t>顺序文件通常存放在顺序存取设备（如磁带）上或直接存取设备（如磁盘）上。</a:t>
            </a:r>
          </a:p>
          <a:p>
            <a:pPr>
              <a:lnSpc>
                <a:spcPct val="105000"/>
              </a:lnSpc>
              <a:spcBef>
                <a:spcPct val="15000"/>
              </a:spcBef>
              <a:buClr>
                <a:srgbClr val="800080"/>
              </a:buClr>
              <a:buSzPct val="50000"/>
            </a:pPr>
            <a:r>
              <a:rPr lang="zh-CN" altLang="en-US" sz="3000" b="1">
                <a:ea typeface="仿宋_GB2312" pitchFamily="49" charset="-122"/>
              </a:rPr>
              <a:t>当存放在顺序存取设备上时只能按顺序搜索法存取；当存放在直接存取设备上时，可以使用顺序搜索法、折半搜索法等存取。</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672A3EA-9766-47F4-93A0-1909F4887430}"/>
              </a:ext>
            </a:extLst>
          </p:cNvPr>
          <p:cNvSpPr>
            <a:spLocks noGrp="1"/>
          </p:cNvSpPr>
          <p:nvPr>
            <p:ph type="sldNum" sz="quarter" idx="11"/>
          </p:nvPr>
        </p:nvSpPr>
        <p:spPr/>
        <p:txBody>
          <a:bodyPr/>
          <a:lstStyle/>
          <a:p>
            <a:fld id="{7791E152-9F5A-45CD-A873-AC34C05E3E6C}" type="slidenum">
              <a:rPr lang="en-US" altLang="zh-CN"/>
              <a:pPr/>
              <a:t>26</a:t>
            </a:fld>
            <a:endParaRPr lang="en-US" altLang="zh-CN"/>
          </a:p>
        </p:txBody>
      </p:sp>
      <p:sp>
        <p:nvSpPr>
          <p:cNvPr id="756738" name="Rectangle 2">
            <a:extLst>
              <a:ext uri="{FF2B5EF4-FFF2-40B4-BE49-F238E27FC236}">
                <a16:creationId xmlns:a16="http://schemas.microsoft.com/office/drawing/2014/main" id="{EC43B32A-8B27-4A98-807C-0F63B52426BF}"/>
              </a:ext>
            </a:extLst>
          </p:cNvPr>
          <p:cNvSpPr>
            <a:spLocks noGrp="1" noChangeArrowheads="1"/>
          </p:cNvSpPr>
          <p:nvPr>
            <p:ph type="body" idx="1"/>
          </p:nvPr>
        </p:nvSpPr>
        <p:spPr>
          <a:xfrm>
            <a:off x="533400" y="704850"/>
            <a:ext cx="8305800" cy="5208588"/>
          </a:xfrm>
        </p:spPr>
        <p:txBody>
          <a:bodyPr/>
          <a:lstStyle/>
          <a:p>
            <a:pPr marL="609600" indent="-609600">
              <a:lnSpc>
                <a:spcPct val="105000"/>
              </a:lnSpc>
              <a:spcBef>
                <a:spcPct val="15000"/>
              </a:spcBef>
              <a:buClr>
                <a:srgbClr val="800080"/>
              </a:buClr>
              <a:buSzPct val="50000"/>
            </a:pPr>
            <a:r>
              <a:rPr lang="zh-CN" altLang="en-US" sz="3000" b="1">
                <a:latin typeface="仿宋_GB2312" pitchFamily="49" charset="-122"/>
                <a:ea typeface="仿宋_GB2312" pitchFamily="49" charset="-122"/>
              </a:rPr>
              <a:t>顺序文件的存储方式</a:t>
            </a:r>
          </a:p>
          <a:p>
            <a:pPr marL="990600" lvl="1" indent="-533400">
              <a:lnSpc>
                <a:spcPct val="105000"/>
              </a:lnSpc>
              <a:spcBef>
                <a:spcPct val="15000"/>
              </a:spcBef>
              <a:buClr>
                <a:schemeClr val="tx2"/>
              </a:buClr>
              <a:buSzTx/>
              <a:buFont typeface="Wingdings" panose="05000000000000000000" pitchFamily="2" charset="2"/>
              <a:buAutoNum type="arabicPeriod"/>
            </a:pPr>
            <a:r>
              <a:rPr lang="zh-CN" altLang="en-US" sz="3000" b="1">
                <a:solidFill>
                  <a:schemeClr val="tx2"/>
                </a:solidFill>
                <a:latin typeface="Times New Roman" panose="02020603050405020304" pitchFamily="18" charset="0"/>
                <a:ea typeface="仿宋_GB2312" pitchFamily="49" charset="-122"/>
              </a:rPr>
              <a:t>连续文件</a:t>
            </a:r>
            <a:r>
              <a:rPr lang="zh-CN" altLang="en-US" sz="3000" b="1">
                <a:latin typeface="Times New Roman" panose="02020603050405020304" pitchFamily="18" charset="0"/>
                <a:ea typeface="仿宋_GB2312" pitchFamily="49" charset="-122"/>
              </a:rPr>
              <a:t>：文件的全部记录顺序地存放外存的一个连续的区域中。优点是存取速度快、存储利用率高、处理简单。缺点是区域大小需事先定义，不能扩充。</a:t>
            </a:r>
          </a:p>
          <a:p>
            <a:pPr marL="990600" lvl="1" indent="-533400">
              <a:lnSpc>
                <a:spcPct val="105000"/>
              </a:lnSpc>
              <a:spcBef>
                <a:spcPct val="15000"/>
              </a:spcBef>
              <a:buClr>
                <a:schemeClr val="tx2"/>
              </a:buClr>
              <a:buSzTx/>
              <a:buFont typeface="Wingdings" panose="05000000000000000000" pitchFamily="2" charset="2"/>
              <a:buAutoNum type="arabicPeriod"/>
            </a:pPr>
            <a:r>
              <a:rPr lang="zh-CN" altLang="en-US" sz="3000" b="1">
                <a:solidFill>
                  <a:schemeClr val="tx2"/>
                </a:solidFill>
                <a:latin typeface="Times New Roman" panose="02020603050405020304" pitchFamily="18" charset="0"/>
                <a:ea typeface="仿宋_GB2312" pitchFamily="49" charset="-122"/>
              </a:rPr>
              <a:t>串联文件</a:t>
            </a:r>
            <a:r>
              <a:rPr lang="zh-CN" altLang="en-US" sz="3000" b="1">
                <a:latin typeface="Times New Roman" panose="02020603050405020304" pitchFamily="18" charset="0"/>
                <a:ea typeface="仿宋_GB2312" pitchFamily="49" charset="-122"/>
              </a:rPr>
              <a:t>：文件记录成块存放于外存中，在块中记录顺序连续存放，但块与块之间可以不连续，通过块链指针顺序链接。优点是文件可以扩充、存储利用率高。缺点是影响了存取</a:t>
            </a:r>
            <a:r>
              <a:rPr lang="zh-CN" altLang="en-US" sz="3000" b="1">
                <a:latin typeface="仿宋_GB2312" pitchFamily="49" charset="-122"/>
                <a:ea typeface="仿宋_GB2312" pitchFamily="49" charset="-122"/>
              </a:rPr>
              <a:t>和修改的效率。</a:t>
            </a:r>
            <a:endParaRPr lang="zh-CN" alt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6416208-8183-4F81-9662-16E5AD3E358F}"/>
              </a:ext>
            </a:extLst>
          </p:cNvPr>
          <p:cNvSpPr>
            <a:spLocks noGrp="1"/>
          </p:cNvSpPr>
          <p:nvPr>
            <p:ph type="sldNum" sz="quarter" idx="11"/>
          </p:nvPr>
        </p:nvSpPr>
        <p:spPr/>
        <p:txBody>
          <a:bodyPr/>
          <a:lstStyle/>
          <a:p>
            <a:fld id="{C17F9B81-6B30-446C-8BB4-9780AECF44C4}" type="slidenum">
              <a:rPr lang="en-US" altLang="zh-CN"/>
              <a:pPr/>
              <a:t>27</a:t>
            </a:fld>
            <a:endParaRPr lang="en-US" altLang="zh-CN"/>
          </a:p>
        </p:txBody>
      </p:sp>
      <p:sp>
        <p:nvSpPr>
          <p:cNvPr id="757762" name="Rectangle 2">
            <a:extLst>
              <a:ext uri="{FF2B5EF4-FFF2-40B4-BE49-F238E27FC236}">
                <a16:creationId xmlns:a16="http://schemas.microsoft.com/office/drawing/2014/main" id="{626B1001-3D37-4B29-8D27-37A36F5157FA}"/>
              </a:ext>
            </a:extLst>
          </p:cNvPr>
          <p:cNvSpPr>
            <a:spLocks noGrp="1" noChangeArrowheads="1"/>
          </p:cNvSpPr>
          <p:nvPr>
            <p:ph type="title"/>
          </p:nvPr>
        </p:nvSpPr>
        <p:spPr>
          <a:xfrm>
            <a:off x="685800" y="476250"/>
            <a:ext cx="7772400" cy="97313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直接存取文件 </a:t>
            </a:r>
            <a:r>
              <a:rPr lang="en-US" altLang="zh-CN" sz="4000" b="1">
                <a:solidFill>
                  <a:schemeClr val="tx2"/>
                </a:solidFill>
                <a:latin typeface="华文新魏" panose="02010800040101010101" pitchFamily="2" charset="-122"/>
                <a:ea typeface="华文新魏" panose="02010800040101010101" pitchFamily="2" charset="-122"/>
              </a:rPr>
              <a:t>(Direct Access File)</a:t>
            </a:r>
            <a:endParaRPr lang="en-US" altLang="zh-CN">
              <a:solidFill>
                <a:schemeClr val="tx2"/>
              </a:solidFill>
              <a:latin typeface="华文新魏" panose="02010800040101010101" pitchFamily="2" charset="-122"/>
              <a:ea typeface="华文新魏" panose="02010800040101010101" pitchFamily="2" charset="-122"/>
            </a:endParaRPr>
          </a:p>
        </p:txBody>
      </p:sp>
      <p:sp>
        <p:nvSpPr>
          <p:cNvPr id="757763" name="Rectangle 3">
            <a:extLst>
              <a:ext uri="{FF2B5EF4-FFF2-40B4-BE49-F238E27FC236}">
                <a16:creationId xmlns:a16="http://schemas.microsoft.com/office/drawing/2014/main" id="{0AB09E7E-7108-459B-B7F4-263286711703}"/>
              </a:ext>
            </a:extLst>
          </p:cNvPr>
          <p:cNvSpPr>
            <a:spLocks noGrp="1" noChangeArrowheads="1"/>
          </p:cNvSpPr>
          <p:nvPr>
            <p:ph type="body" idx="1"/>
          </p:nvPr>
        </p:nvSpPr>
        <p:spPr>
          <a:xfrm>
            <a:off x="533400" y="1376363"/>
            <a:ext cx="8229600" cy="5026025"/>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文件记录的</a:t>
            </a:r>
            <a:r>
              <a:rPr lang="zh-CN" altLang="en-US" sz="3000" b="1">
                <a:solidFill>
                  <a:schemeClr val="tx2"/>
                </a:solidFill>
                <a:latin typeface="Times New Roman" panose="02020603050405020304" pitchFamily="18" charset="0"/>
                <a:ea typeface="仿宋_GB2312" pitchFamily="49" charset="-122"/>
              </a:rPr>
              <a:t>逻辑顺序与物理顺序不一定相同</a:t>
            </a:r>
            <a:r>
              <a:rPr lang="zh-CN" altLang="en-US" sz="3000" b="1">
                <a:latin typeface="Times New Roman" panose="02020603050405020304" pitchFamily="18" charset="0"/>
                <a:ea typeface="仿宋_GB2312" pitchFamily="49" charset="-122"/>
              </a:rPr>
              <a:t>。通过记录的关键码可直接确定该记录的地址。</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利用散列技术组织文件。处理类似散列法，但它是存储在外存上的。</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使用散列函数把关键码集合映射到地址集合时，往往会产生地址冲突，处理冲突有两种处理方式：</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按桶散列</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可扩充散列</a:t>
            </a:r>
            <a:r>
              <a:rPr lang="zh-CN" altLang="en-US" sz="2600">
                <a:latin typeface="Times New Roman" panose="02020603050405020304" pitchFamily="18" charset="0"/>
                <a:ea typeface="仿宋_GB2312" pitchFamily="49" charset="-122"/>
              </a:rPr>
              <a:t>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F7007F3-9583-42DE-A1ED-E31B45014003}"/>
              </a:ext>
            </a:extLst>
          </p:cNvPr>
          <p:cNvSpPr>
            <a:spLocks noGrp="1"/>
          </p:cNvSpPr>
          <p:nvPr>
            <p:ph type="sldNum" sz="quarter" idx="11"/>
          </p:nvPr>
        </p:nvSpPr>
        <p:spPr/>
        <p:txBody>
          <a:bodyPr/>
          <a:lstStyle/>
          <a:p>
            <a:fld id="{F2B33572-9656-4C8C-B491-623B45B056C0}" type="slidenum">
              <a:rPr lang="en-US" altLang="zh-CN"/>
              <a:pPr/>
              <a:t>28</a:t>
            </a:fld>
            <a:endParaRPr lang="en-US" altLang="zh-CN"/>
          </a:p>
        </p:txBody>
      </p:sp>
      <p:sp>
        <p:nvSpPr>
          <p:cNvPr id="805890" name="Rectangle 2">
            <a:extLst>
              <a:ext uri="{FF2B5EF4-FFF2-40B4-BE49-F238E27FC236}">
                <a16:creationId xmlns:a16="http://schemas.microsoft.com/office/drawing/2014/main" id="{C5067F33-E2B6-4F86-8CD6-24FAF556E8C7}"/>
              </a:ext>
            </a:extLst>
          </p:cNvPr>
          <p:cNvSpPr>
            <a:spLocks noGrp="1" noChangeArrowheads="1"/>
          </p:cNvSpPr>
          <p:nvPr>
            <p:ph type="title"/>
          </p:nvPr>
        </p:nvSpPr>
        <p:spPr>
          <a:xfrm>
            <a:off x="685800" y="476250"/>
            <a:ext cx="7772400" cy="865188"/>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(1) </a:t>
            </a:r>
            <a:r>
              <a:rPr lang="zh-CN" altLang="en-US" sz="4000" b="1">
                <a:solidFill>
                  <a:schemeClr val="tx2"/>
                </a:solidFill>
                <a:latin typeface="华文新魏" panose="02010800040101010101" pitchFamily="2" charset="-122"/>
                <a:ea typeface="华文新魏" panose="02010800040101010101" pitchFamily="2" charset="-122"/>
              </a:rPr>
              <a:t>按桶散列</a:t>
            </a:r>
          </a:p>
        </p:txBody>
      </p:sp>
      <p:sp>
        <p:nvSpPr>
          <p:cNvPr id="805891" name="Rectangle 3">
            <a:extLst>
              <a:ext uri="{FF2B5EF4-FFF2-40B4-BE49-F238E27FC236}">
                <a16:creationId xmlns:a16="http://schemas.microsoft.com/office/drawing/2014/main" id="{8B6A65F6-3F65-4234-B188-D44F80D4CF95}"/>
              </a:ext>
            </a:extLst>
          </p:cNvPr>
          <p:cNvSpPr>
            <a:spLocks noGrp="1" noChangeArrowheads="1"/>
          </p:cNvSpPr>
          <p:nvPr>
            <p:ph type="body" idx="1"/>
          </p:nvPr>
        </p:nvSpPr>
        <p:spPr>
          <a:xfrm>
            <a:off x="533400" y="1211263"/>
            <a:ext cx="8229600" cy="5097462"/>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文件中的记录成组存放，若干个记录组成一个存储单位，称之为</a:t>
            </a:r>
            <a:r>
              <a:rPr lang="zh-CN" altLang="en-US" sz="3000" b="1">
                <a:solidFill>
                  <a:schemeClr val="tx2"/>
                </a:solidFill>
                <a:latin typeface="Times New Roman" panose="02020603050405020304" pitchFamily="18" charset="0"/>
                <a:ea typeface="仿宋_GB2312" pitchFamily="49" charset="-122"/>
              </a:rPr>
              <a:t>桶</a:t>
            </a:r>
            <a:r>
              <a:rPr lang="zh-CN" altLang="en-US" sz="3000" b="1">
                <a:latin typeface="Times New Roman" panose="02020603050405020304" pitchFamily="18" charset="0"/>
                <a:ea typeface="仿宋_GB2312" pitchFamily="49" charset="-122"/>
              </a:rPr>
              <a:t>。假若一个桶能存放</a:t>
            </a:r>
            <a:r>
              <a:rPr lang="en-US" altLang="zh-CN" sz="3000" b="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个记录，则</a:t>
            </a:r>
            <a:r>
              <a:rPr lang="en-US" altLang="zh-CN" sz="3000" b="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个互为同义词的记录可以存放在同一地址的桶中。当第</a:t>
            </a:r>
            <a:r>
              <a:rPr lang="en-US" altLang="zh-CN" sz="3000" b="1">
                <a:latin typeface="Times New Roman" panose="02020603050405020304" pitchFamily="18" charset="0"/>
                <a:ea typeface="仿宋_GB2312" pitchFamily="49" charset="-122"/>
              </a:rPr>
              <a:t>m+1</a:t>
            </a:r>
            <a:r>
              <a:rPr lang="zh-CN" altLang="en-US" sz="3000" b="1">
                <a:latin typeface="Times New Roman" panose="02020603050405020304" pitchFamily="18" charset="0"/>
                <a:ea typeface="仿宋_GB2312" pitchFamily="49" charset="-122"/>
              </a:rPr>
              <a:t>个同义词出现时，才发生“溢出”。</a:t>
            </a:r>
            <a:r>
              <a:rPr lang="zh-CN" altLang="en-US"/>
              <a:t> </a:t>
            </a:r>
            <a:endParaRPr lang="zh-CN" altLang="en-US" sz="3000" b="1">
              <a:latin typeface="Times New Roman" panose="02020603050405020304" pitchFamily="18" charset="0"/>
              <a:ea typeface="仿宋_GB2312" pitchFamily="49" charset="-122"/>
            </a:endParaRPr>
          </a:p>
          <a:p>
            <a:pPr lvl="1">
              <a:lnSpc>
                <a:spcPct val="105000"/>
              </a:lnSpc>
              <a:spcBef>
                <a:spcPct val="15000"/>
              </a:spcBef>
              <a:buClr>
                <a:srgbClr val="8000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(a) </a:t>
            </a:r>
            <a:r>
              <a:rPr lang="zh-CN" altLang="en-US" sz="3000" b="1">
                <a:solidFill>
                  <a:schemeClr val="tx2"/>
                </a:solidFill>
                <a:latin typeface="Times New Roman" panose="02020603050405020304" pitchFamily="18" charset="0"/>
                <a:ea typeface="仿宋_GB2312" pitchFamily="49" charset="-122"/>
              </a:rPr>
              <a:t>溢出链</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当发生“溢出”时，将第</a:t>
            </a:r>
            <a:r>
              <a:rPr lang="en-US" altLang="zh-CN" sz="3000" b="1">
                <a:latin typeface="Times New Roman" panose="02020603050405020304" pitchFamily="18" charset="0"/>
                <a:ea typeface="仿宋_GB2312" pitchFamily="49" charset="-122"/>
              </a:rPr>
              <a:t>m+1</a:t>
            </a:r>
            <a:r>
              <a:rPr lang="zh-CN" altLang="en-US" sz="3000" b="1">
                <a:latin typeface="Times New Roman" panose="02020603050405020304" pitchFamily="18" charset="0"/>
                <a:ea typeface="仿宋_GB2312" pitchFamily="49" charset="-122"/>
              </a:rPr>
              <a:t>个同义词存放到“溢出桶”。并称存放前</a:t>
            </a:r>
            <a:r>
              <a:rPr lang="en-US" altLang="zh-CN" sz="3000" b="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个同义词的桶为“基桶”。溢出桶和基桶大小相同。当在基桶中检索不成功，就循指针到溢出桶中检索。</a:t>
            </a:r>
            <a:r>
              <a:rPr lang="zh-CN" altLang="en-US"/>
              <a:t>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a:extLst>
              <a:ext uri="{FF2B5EF4-FFF2-40B4-BE49-F238E27FC236}">
                <a16:creationId xmlns:a16="http://schemas.microsoft.com/office/drawing/2014/main" id="{E59CC92B-4BC5-4260-A0D7-AB2F7444B333}"/>
              </a:ext>
            </a:extLst>
          </p:cNvPr>
          <p:cNvSpPr>
            <a:spLocks noGrp="1"/>
          </p:cNvSpPr>
          <p:nvPr>
            <p:ph type="sldNum" sz="quarter" idx="11"/>
          </p:nvPr>
        </p:nvSpPr>
        <p:spPr/>
        <p:txBody>
          <a:bodyPr/>
          <a:lstStyle/>
          <a:p>
            <a:fld id="{855C7976-BFED-469D-AE0D-DB1007C1DEEE}" type="slidenum">
              <a:rPr lang="en-US" altLang="zh-CN"/>
              <a:pPr/>
              <a:t>29</a:t>
            </a:fld>
            <a:endParaRPr lang="en-US" altLang="zh-CN"/>
          </a:p>
        </p:txBody>
      </p:sp>
      <p:sp>
        <p:nvSpPr>
          <p:cNvPr id="806915" name="Rectangle 3">
            <a:extLst>
              <a:ext uri="{FF2B5EF4-FFF2-40B4-BE49-F238E27FC236}">
                <a16:creationId xmlns:a16="http://schemas.microsoft.com/office/drawing/2014/main" id="{B918D92E-320E-46F3-BC43-E9CAE0D02A1D}"/>
              </a:ext>
            </a:extLst>
          </p:cNvPr>
          <p:cNvSpPr>
            <a:spLocks noGrp="1" noChangeArrowheads="1"/>
          </p:cNvSpPr>
          <p:nvPr>
            <p:ph type="body" idx="1"/>
          </p:nvPr>
        </p:nvSpPr>
        <p:spPr>
          <a:xfrm>
            <a:off x="482600" y="4870450"/>
            <a:ext cx="8229600" cy="1619250"/>
          </a:xfrm>
        </p:spPr>
        <p:txBody>
          <a:bodyPr/>
          <a:lstStyle/>
          <a:p>
            <a:pPr>
              <a:buClr>
                <a:srgbClr val="800080"/>
              </a:buClr>
              <a:buSzPct val="50000"/>
            </a:pPr>
            <a:r>
              <a:rPr lang="zh-CN" altLang="en-US" sz="3000" b="1">
                <a:ea typeface="仿宋_GB2312" pitchFamily="49" charset="-122"/>
              </a:rPr>
              <a:t>在这种散列文件中删除记录时，因为可能需要重新链接，所以只需</a:t>
            </a:r>
            <a:r>
              <a:rPr lang="zh-CN" altLang="en-US" sz="3000" b="1">
                <a:solidFill>
                  <a:schemeClr val="tx2"/>
                </a:solidFill>
                <a:ea typeface="仿宋_GB2312" pitchFamily="49" charset="-122"/>
              </a:rPr>
              <a:t>做一个逻辑删除标记</a:t>
            </a:r>
            <a:r>
              <a:rPr lang="zh-CN" altLang="en-US" sz="3000" b="1">
                <a:ea typeface="仿宋_GB2312" pitchFamily="49" charset="-122"/>
              </a:rPr>
              <a:t>即可，待系统做周期性重构时再做物理删除。</a:t>
            </a:r>
          </a:p>
        </p:txBody>
      </p:sp>
      <p:sp>
        <p:nvSpPr>
          <p:cNvPr id="806916" name="Rectangle 4">
            <a:extLst>
              <a:ext uri="{FF2B5EF4-FFF2-40B4-BE49-F238E27FC236}">
                <a16:creationId xmlns:a16="http://schemas.microsoft.com/office/drawing/2014/main" id="{9BE0FA19-4F59-4A0E-B037-9C222631F91F}"/>
              </a:ext>
            </a:extLst>
          </p:cNvPr>
          <p:cNvSpPr>
            <a:spLocks noGrp="1" noChangeArrowheads="1"/>
          </p:cNvSpPr>
          <p:nvPr>
            <p:ph type="title"/>
          </p:nvPr>
        </p:nvSpPr>
        <p:spPr>
          <a:xfrm>
            <a:off x="457200" y="384175"/>
            <a:ext cx="8229600" cy="812800"/>
          </a:xfrm>
        </p:spPr>
        <p:txBody>
          <a:bodyPr/>
          <a:lstStyle/>
          <a:p>
            <a:pPr algn="ctr"/>
            <a:r>
              <a:rPr lang="zh-CN" altLang="en-US" sz="3600" u="sng">
                <a:solidFill>
                  <a:schemeClr val="tx2"/>
                </a:solidFill>
                <a:latin typeface="华文新魏" panose="02010800040101010101" pitchFamily="2" charset="-122"/>
                <a:ea typeface="华文新魏" panose="02010800040101010101" pitchFamily="2" charset="-122"/>
              </a:rPr>
              <a:t>桶大小为</a:t>
            </a:r>
            <a:r>
              <a:rPr lang="en-US" altLang="zh-CN" sz="3600" u="sng">
                <a:solidFill>
                  <a:schemeClr val="tx2"/>
                </a:solidFill>
                <a:latin typeface="华文新魏" panose="02010800040101010101" pitchFamily="2" charset="-122"/>
                <a:ea typeface="华文新魏" panose="02010800040101010101" pitchFamily="2" charset="-122"/>
              </a:rPr>
              <a:t>3</a:t>
            </a:r>
            <a:r>
              <a:rPr lang="zh-CN" altLang="en-US" sz="3600" u="sng">
                <a:solidFill>
                  <a:schemeClr val="tx2"/>
                </a:solidFill>
                <a:latin typeface="华文新魏" panose="02010800040101010101" pitchFamily="2" charset="-122"/>
                <a:ea typeface="华文新魏" panose="02010800040101010101" pitchFamily="2" charset="-122"/>
              </a:rPr>
              <a:t>的溢出桶链表示例</a:t>
            </a:r>
            <a:r>
              <a:rPr lang="zh-CN" altLang="en-US"/>
              <a:t> </a:t>
            </a:r>
          </a:p>
        </p:txBody>
      </p:sp>
      <p:grpSp>
        <p:nvGrpSpPr>
          <p:cNvPr id="806985" name="Group 73">
            <a:extLst>
              <a:ext uri="{FF2B5EF4-FFF2-40B4-BE49-F238E27FC236}">
                <a16:creationId xmlns:a16="http://schemas.microsoft.com/office/drawing/2014/main" id="{E7B23264-5ED9-401C-958E-7CAB91DDB118}"/>
              </a:ext>
            </a:extLst>
          </p:cNvPr>
          <p:cNvGrpSpPr>
            <a:grpSpLocks/>
          </p:cNvGrpSpPr>
          <p:nvPr/>
        </p:nvGrpSpPr>
        <p:grpSpPr bwMode="auto">
          <a:xfrm>
            <a:off x="504825" y="1250950"/>
            <a:ext cx="8062913" cy="4014788"/>
            <a:chOff x="295" y="1480"/>
            <a:chExt cx="5079" cy="2529"/>
          </a:xfrm>
        </p:grpSpPr>
        <p:grpSp>
          <p:nvGrpSpPr>
            <p:cNvPr id="806951" name="Group 39">
              <a:extLst>
                <a:ext uri="{FF2B5EF4-FFF2-40B4-BE49-F238E27FC236}">
                  <a16:creationId xmlns:a16="http://schemas.microsoft.com/office/drawing/2014/main" id="{8FBF9E07-5603-43B4-9751-A592E06BF427}"/>
                </a:ext>
              </a:extLst>
            </p:cNvPr>
            <p:cNvGrpSpPr>
              <a:grpSpLocks/>
            </p:cNvGrpSpPr>
            <p:nvPr/>
          </p:nvGrpSpPr>
          <p:grpSpPr bwMode="auto">
            <a:xfrm>
              <a:off x="862" y="1819"/>
              <a:ext cx="1696" cy="1883"/>
              <a:chOff x="3210" y="6450"/>
              <a:chExt cx="2032" cy="2211"/>
            </a:xfrm>
          </p:grpSpPr>
          <p:sp>
            <p:nvSpPr>
              <p:cNvPr id="806952" name="Rectangle 40">
                <a:extLst>
                  <a:ext uri="{FF2B5EF4-FFF2-40B4-BE49-F238E27FC236}">
                    <a16:creationId xmlns:a16="http://schemas.microsoft.com/office/drawing/2014/main" id="{788043B7-E763-41FC-8AFF-7950BA0BEB6C}"/>
                  </a:ext>
                </a:extLst>
              </p:cNvPr>
              <p:cNvSpPr>
                <a:spLocks noChangeArrowheads="1"/>
              </p:cNvSpPr>
              <p:nvPr/>
            </p:nvSpPr>
            <p:spPr bwMode="auto">
              <a:xfrm>
                <a:off x="3212" y="6456"/>
                <a:ext cx="2026" cy="2205"/>
              </a:xfrm>
              <a:prstGeom prst="rect">
                <a:avLst/>
              </a:prstGeom>
              <a:solidFill>
                <a:srgbClr val="FFFFFF"/>
              </a:solidFill>
              <a:ln w="9525">
                <a:solidFill>
                  <a:srgbClr val="000000"/>
                </a:solidFill>
                <a:miter lim="800000"/>
                <a:headEnd/>
                <a:tailEnd/>
              </a:ln>
            </p:spPr>
            <p:txBody>
              <a:bodyPr/>
              <a:lstStyle/>
              <a:p>
                <a:endParaRPr lang="en-US"/>
              </a:p>
            </p:txBody>
          </p:sp>
          <p:sp>
            <p:nvSpPr>
              <p:cNvPr id="806953" name="Line 41">
                <a:extLst>
                  <a:ext uri="{FF2B5EF4-FFF2-40B4-BE49-F238E27FC236}">
                    <a16:creationId xmlns:a16="http://schemas.microsoft.com/office/drawing/2014/main" id="{982961EB-5FE5-4F99-9297-FD945E57E401}"/>
                  </a:ext>
                </a:extLst>
              </p:cNvPr>
              <p:cNvSpPr>
                <a:spLocks noChangeShapeType="1"/>
              </p:cNvSpPr>
              <p:nvPr/>
            </p:nvSpPr>
            <p:spPr bwMode="auto">
              <a:xfrm>
                <a:off x="3210" y="6780"/>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54" name="Line 42">
                <a:extLst>
                  <a:ext uri="{FF2B5EF4-FFF2-40B4-BE49-F238E27FC236}">
                    <a16:creationId xmlns:a16="http://schemas.microsoft.com/office/drawing/2014/main" id="{E0F2AE95-E784-4774-BFB4-1D5BD0B70146}"/>
                  </a:ext>
                </a:extLst>
              </p:cNvPr>
              <p:cNvSpPr>
                <a:spLocks noChangeShapeType="1"/>
              </p:cNvSpPr>
              <p:nvPr/>
            </p:nvSpPr>
            <p:spPr bwMode="auto">
              <a:xfrm>
                <a:off x="3210" y="7089"/>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55" name="Line 43">
                <a:extLst>
                  <a:ext uri="{FF2B5EF4-FFF2-40B4-BE49-F238E27FC236}">
                    <a16:creationId xmlns:a16="http://schemas.microsoft.com/office/drawing/2014/main" id="{11FB3126-6488-47E4-AA1D-FB76DFEE5D5E}"/>
                  </a:ext>
                </a:extLst>
              </p:cNvPr>
              <p:cNvSpPr>
                <a:spLocks noChangeShapeType="1"/>
              </p:cNvSpPr>
              <p:nvPr/>
            </p:nvSpPr>
            <p:spPr bwMode="auto">
              <a:xfrm>
                <a:off x="3210" y="7410"/>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56" name="Line 44">
                <a:extLst>
                  <a:ext uri="{FF2B5EF4-FFF2-40B4-BE49-F238E27FC236}">
                    <a16:creationId xmlns:a16="http://schemas.microsoft.com/office/drawing/2014/main" id="{C0A54373-46FF-48E7-A80A-A6F7519E34E2}"/>
                  </a:ext>
                </a:extLst>
              </p:cNvPr>
              <p:cNvSpPr>
                <a:spLocks noChangeShapeType="1"/>
              </p:cNvSpPr>
              <p:nvPr/>
            </p:nvSpPr>
            <p:spPr bwMode="auto">
              <a:xfrm>
                <a:off x="3210" y="7725"/>
                <a:ext cx="2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57" name="Line 45">
                <a:extLst>
                  <a:ext uri="{FF2B5EF4-FFF2-40B4-BE49-F238E27FC236}">
                    <a16:creationId xmlns:a16="http://schemas.microsoft.com/office/drawing/2014/main" id="{8406AE32-1478-4BC7-BE9C-7A4182936B21}"/>
                  </a:ext>
                </a:extLst>
              </p:cNvPr>
              <p:cNvSpPr>
                <a:spLocks noChangeShapeType="1"/>
              </p:cNvSpPr>
              <p:nvPr/>
            </p:nvSpPr>
            <p:spPr bwMode="auto">
              <a:xfrm>
                <a:off x="3216" y="8040"/>
                <a:ext cx="2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58" name="Line 46">
                <a:extLst>
                  <a:ext uri="{FF2B5EF4-FFF2-40B4-BE49-F238E27FC236}">
                    <a16:creationId xmlns:a16="http://schemas.microsoft.com/office/drawing/2014/main" id="{D8D7A509-8B8F-4760-A9C2-A599FF3A162D}"/>
                  </a:ext>
                </a:extLst>
              </p:cNvPr>
              <p:cNvSpPr>
                <a:spLocks noChangeShapeType="1"/>
              </p:cNvSpPr>
              <p:nvPr/>
            </p:nvSpPr>
            <p:spPr bwMode="auto">
              <a:xfrm>
                <a:off x="3216" y="8334"/>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59" name="Line 47">
                <a:extLst>
                  <a:ext uri="{FF2B5EF4-FFF2-40B4-BE49-F238E27FC236}">
                    <a16:creationId xmlns:a16="http://schemas.microsoft.com/office/drawing/2014/main" id="{05DD5C31-FCE8-446A-BF2C-39DBCC456A1C}"/>
                  </a:ext>
                </a:extLst>
              </p:cNvPr>
              <p:cNvSpPr>
                <a:spLocks noChangeShapeType="1"/>
              </p:cNvSpPr>
              <p:nvPr/>
            </p:nvSpPr>
            <p:spPr bwMode="auto">
              <a:xfrm>
                <a:off x="3748" y="6450"/>
                <a:ext cx="0" cy="2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60" name="Line 48">
                <a:extLst>
                  <a:ext uri="{FF2B5EF4-FFF2-40B4-BE49-F238E27FC236}">
                    <a16:creationId xmlns:a16="http://schemas.microsoft.com/office/drawing/2014/main" id="{FB2E9163-B24E-4189-A49C-1AEDD2EB6B01}"/>
                  </a:ext>
                </a:extLst>
              </p:cNvPr>
              <p:cNvSpPr>
                <a:spLocks noChangeShapeType="1"/>
              </p:cNvSpPr>
              <p:nvPr/>
            </p:nvSpPr>
            <p:spPr bwMode="auto">
              <a:xfrm>
                <a:off x="4242" y="6456"/>
                <a:ext cx="0" cy="2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61" name="Line 49">
                <a:extLst>
                  <a:ext uri="{FF2B5EF4-FFF2-40B4-BE49-F238E27FC236}">
                    <a16:creationId xmlns:a16="http://schemas.microsoft.com/office/drawing/2014/main" id="{10BE19EE-E32D-44CA-B981-16C6229C4378}"/>
                  </a:ext>
                </a:extLst>
              </p:cNvPr>
              <p:cNvSpPr>
                <a:spLocks noChangeShapeType="1"/>
              </p:cNvSpPr>
              <p:nvPr/>
            </p:nvSpPr>
            <p:spPr bwMode="auto">
              <a:xfrm>
                <a:off x="4746" y="6450"/>
                <a:ext cx="0" cy="2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06962" name="Text Box 50">
              <a:extLst>
                <a:ext uri="{FF2B5EF4-FFF2-40B4-BE49-F238E27FC236}">
                  <a16:creationId xmlns:a16="http://schemas.microsoft.com/office/drawing/2014/main" id="{8EDE5C8C-B6AB-4226-8F17-EB42AD47E69A}"/>
                </a:ext>
              </a:extLst>
            </p:cNvPr>
            <p:cNvSpPr txBox="1">
              <a:spLocks noChangeArrowheads="1"/>
            </p:cNvSpPr>
            <p:nvPr/>
          </p:nvSpPr>
          <p:spPr bwMode="auto">
            <a:xfrm>
              <a:off x="871" y="1797"/>
              <a:ext cx="1805" cy="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5000"/>
                </a:spcBef>
              </a:pPr>
              <a:r>
                <a:rPr lang="en-US" altLang="zh-CN" sz="2400" b="1">
                  <a:ea typeface="宋体" panose="02010600030101010101" pitchFamily="2" charset="-122"/>
                </a:rPr>
                <a:t>070                      </a:t>
              </a:r>
              <a:r>
                <a:rPr lang="en-US" altLang="zh-CN" sz="2400" b="1">
                  <a:solidFill>
                    <a:schemeClr val="tx2"/>
                  </a:solidFill>
                  <a:ea typeface="宋体" panose="02010600030101010101" pitchFamily="2" charset="-122"/>
                </a:rPr>
                <a:t>∧</a:t>
              </a:r>
            </a:p>
            <a:p>
              <a:pPr algn="just">
                <a:lnSpc>
                  <a:spcPct val="110000"/>
                </a:lnSpc>
                <a:spcBef>
                  <a:spcPct val="5000"/>
                </a:spcBef>
              </a:pPr>
              <a:r>
                <a:rPr lang="en-US" altLang="zh-CN" sz="2400" b="1">
                  <a:ea typeface="宋体" panose="02010600030101010101" pitchFamily="2" charset="-122"/>
                </a:rPr>
                <a:t>512   204   246    </a:t>
              </a:r>
              <a:r>
                <a:rPr lang="en-US" altLang="zh-CN" sz="2400" b="1">
                  <a:solidFill>
                    <a:schemeClr val="tx2"/>
                  </a:solidFill>
                  <a:ea typeface="宋体" panose="02010600030101010101" pitchFamily="2" charset="-122"/>
                </a:rPr>
                <a:t>O</a:t>
              </a:r>
              <a:r>
                <a:rPr lang="en-US" altLang="zh-CN" sz="2400" b="1" baseline="-25000">
                  <a:solidFill>
                    <a:schemeClr val="tx2"/>
                  </a:solidFill>
                  <a:ea typeface="宋体" panose="02010600030101010101" pitchFamily="2" charset="-122"/>
                </a:rPr>
                <a:t>1</a:t>
              </a:r>
              <a:endParaRPr lang="en-US" altLang="zh-CN" sz="2400" b="1">
                <a:solidFill>
                  <a:schemeClr val="tx2"/>
                </a:solidFill>
                <a:ea typeface="宋体" panose="02010600030101010101" pitchFamily="2" charset="-122"/>
              </a:endParaRPr>
            </a:p>
            <a:p>
              <a:pPr algn="just">
                <a:lnSpc>
                  <a:spcPct val="110000"/>
                </a:lnSpc>
                <a:spcBef>
                  <a:spcPct val="5000"/>
                </a:spcBef>
              </a:pPr>
              <a:r>
                <a:rPr lang="en-US" altLang="zh-CN" sz="2400" b="1">
                  <a:ea typeface="宋体" panose="02010600030101010101" pitchFamily="2" charset="-122"/>
                </a:rPr>
                <a:t>597   177             </a:t>
              </a:r>
              <a:r>
                <a:rPr lang="en-US" altLang="zh-CN" sz="2400" b="1">
                  <a:solidFill>
                    <a:schemeClr val="tx2"/>
                  </a:solidFill>
                  <a:ea typeface="宋体" panose="02010600030101010101" pitchFamily="2" charset="-122"/>
                </a:rPr>
                <a:t>∧</a:t>
              </a:r>
            </a:p>
            <a:p>
              <a:pPr algn="just">
                <a:lnSpc>
                  <a:spcPct val="110000"/>
                </a:lnSpc>
                <a:spcBef>
                  <a:spcPct val="5000"/>
                </a:spcBef>
              </a:pPr>
              <a:r>
                <a:rPr lang="en-US" altLang="zh-CN" sz="2400" b="1">
                  <a:ea typeface="宋体" panose="02010600030101010101" pitchFamily="2" charset="-122"/>
                </a:rPr>
                <a:t>262   157             </a:t>
              </a:r>
              <a:r>
                <a:rPr lang="en-US" altLang="zh-CN" sz="2400" b="1">
                  <a:solidFill>
                    <a:schemeClr val="tx2"/>
                  </a:solidFill>
                  <a:ea typeface="宋体" panose="02010600030101010101" pitchFamily="2" charset="-122"/>
                </a:rPr>
                <a:t>∧</a:t>
              </a:r>
            </a:p>
            <a:p>
              <a:pPr algn="just">
                <a:lnSpc>
                  <a:spcPct val="110000"/>
                </a:lnSpc>
                <a:spcBef>
                  <a:spcPct val="5000"/>
                </a:spcBef>
              </a:pPr>
              <a:r>
                <a:rPr lang="en-US" altLang="zh-CN" sz="2400" b="1">
                  <a:ea typeface="宋体" panose="02010600030101010101" pitchFamily="2" charset="-122"/>
                </a:rPr>
                <a:t>116   613             </a:t>
              </a:r>
              <a:r>
                <a:rPr lang="en-US" altLang="zh-CN" sz="2400" b="1">
                  <a:solidFill>
                    <a:schemeClr val="tx2"/>
                  </a:solidFill>
                  <a:ea typeface="宋体" panose="02010600030101010101" pitchFamily="2" charset="-122"/>
                </a:rPr>
                <a:t>∧</a:t>
              </a:r>
            </a:p>
            <a:p>
              <a:pPr algn="just">
                <a:lnSpc>
                  <a:spcPct val="110000"/>
                </a:lnSpc>
                <a:spcBef>
                  <a:spcPct val="5000"/>
                </a:spcBef>
              </a:pPr>
              <a:r>
                <a:rPr lang="en-US" altLang="zh-CN" sz="2400" b="1">
                  <a:ea typeface="宋体" panose="02010600030101010101" pitchFamily="2" charset="-122"/>
                </a:rPr>
                <a:t>285   635   208    </a:t>
              </a:r>
              <a:r>
                <a:rPr lang="en-US" altLang="zh-CN" sz="2400" b="1">
                  <a:solidFill>
                    <a:schemeClr val="tx2"/>
                  </a:solidFill>
                  <a:ea typeface="宋体" panose="02010600030101010101" pitchFamily="2" charset="-122"/>
                </a:rPr>
                <a:t>O</a:t>
              </a:r>
              <a:r>
                <a:rPr lang="en-US" altLang="zh-CN" sz="2400" b="1" baseline="-25000">
                  <a:solidFill>
                    <a:schemeClr val="tx2"/>
                  </a:solidFill>
                  <a:ea typeface="宋体" panose="02010600030101010101" pitchFamily="2" charset="-122"/>
                </a:rPr>
                <a:t>2</a:t>
              </a:r>
              <a:endParaRPr lang="en-US" altLang="zh-CN" sz="2400" b="1">
                <a:solidFill>
                  <a:schemeClr val="tx2"/>
                </a:solidFill>
                <a:ea typeface="宋体" panose="02010600030101010101" pitchFamily="2" charset="-122"/>
              </a:endParaRPr>
            </a:p>
            <a:p>
              <a:pPr algn="just">
                <a:lnSpc>
                  <a:spcPct val="110000"/>
                </a:lnSpc>
                <a:spcBef>
                  <a:spcPct val="5000"/>
                </a:spcBef>
              </a:pPr>
              <a:r>
                <a:rPr lang="en-US" altLang="zh-CN" sz="2400" b="1">
                  <a:ea typeface="宋体" panose="02010600030101010101" pitchFamily="2" charset="-122"/>
                </a:rPr>
                <a:t>923   076             </a:t>
              </a:r>
              <a:r>
                <a:rPr lang="en-US" altLang="zh-CN" sz="2400" b="1">
                  <a:solidFill>
                    <a:schemeClr val="tx2"/>
                  </a:solidFill>
                  <a:ea typeface="宋体" panose="02010600030101010101" pitchFamily="2" charset="-122"/>
                </a:rPr>
                <a:t>∧</a:t>
              </a:r>
              <a:endParaRPr lang="en-US" altLang="zh-CN" sz="2400" b="1">
                <a:solidFill>
                  <a:schemeClr val="tx2"/>
                </a:solidFill>
              </a:endParaRPr>
            </a:p>
          </p:txBody>
        </p:sp>
        <p:sp>
          <p:nvSpPr>
            <p:cNvPr id="806963" name="Text Box 51">
              <a:extLst>
                <a:ext uri="{FF2B5EF4-FFF2-40B4-BE49-F238E27FC236}">
                  <a16:creationId xmlns:a16="http://schemas.microsoft.com/office/drawing/2014/main" id="{E7A3C0E0-BE3E-4634-BDAD-582EFF6BAE1E}"/>
                </a:ext>
              </a:extLst>
            </p:cNvPr>
            <p:cNvSpPr txBox="1">
              <a:spLocks noChangeArrowheads="1"/>
            </p:cNvSpPr>
            <p:nvPr/>
          </p:nvSpPr>
          <p:spPr bwMode="auto">
            <a:xfrm>
              <a:off x="635" y="1774"/>
              <a:ext cx="378" cy="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5000"/>
                </a:spcBef>
              </a:pPr>
              <a:r>
                <a:rPr lang="en-US" altLang="zh-CN" sz="2400" b="1">
                  <a:solidFill>
                    <a:srgbClr val="008000"/>
                  </a:solidFill>
                  <a:ea typeface="宋体" panose="02010600030101010101" pitchFamily="2" charset="-122"/>
                </a:rPr>
                <a:t>0</a:t>
              </a:r>
            </a:p>
            <a:p>
              <a:pPr algn="just">
                <a:lnSpc>
                  <a:spcPct val="110000"/>
                </a:lnSpc>
                <a:spcBef>
                  <a:spcPct val="5000"/>
                </a:spcBef>
              </a:pPr>
              <a:r>
                <a:rPr lang="en-US" altLang="zh-CN" sz="2400" b="1">
                  <a:solidFill>
                    <a:srgbClr val="008000"/>
                  </a:solidFill>
                  <a:ea typeface="宋体" panose="02010600030101010101" pitchFamily="2" charset="-122"/>
                </a:rPr>
                <a:t>1</a:t>
              </a:r>
            </a:p>
            <a:p>
              <a:pPr algn="just">
                <a:lnSpc>
                  <a:spcPct val="110000"/>
                </a:lnSpc>
                <a:spcBef>
                  <a:spcPct val="5000"/>
                </a:spcBef>
              </a:pPr>
              <a:r>
                <a:rPr lang="en-US" altLang="zh-CN" sz="2400" b="1">
                  <a:solidFill>
                    <a:srgbClr val="008000"/>
                  </a:solidFill>
                  <a:ea typeface="宋体" panose="02010600030101010101" pitchFamily="2" charset="-122"/>
                </a:rPr>
                <a:t>2</a:t>
              </a:r>
            </a:p>
            <a:p>
              <a:pPr algn="just">
                <a:lnSpc>
                  <a:spcPct val="110000"/>
                </a:lnSpc>
                <a:spcBef>
                  <a:spcPct val="5000"/>
                </a:spcBef>
              </a:pPr>
              <a:r>
                <a:rPr lang="en-US" altLang="zh-CN" sz="2400" b="1">
                  <a:solidFill>
                    <a:srgbClr val="008000"/>
                  </a:solidFill>
                  <a:ea typeface="宋体" panose="02010600030101010101" pitchFamily="2" charset="-122"/>
                </a:rPr>
                <a:t>3</a:t>
              </a:r>
            </a:p>
            <a:p>
              <a:pPr algn="just">
                <a:lnSpc>
                  <a:spcPct val="110000"/>
                </a:lnSpc>
                <a:spcBef>
                  <a:spcPct val="5000"/>
                </a:spcBef>
              </a:pPr>
              <a:r>
                <a:rPr lang="en-US" altLang="zh-CN" sz="2400" b="1">
                  <a:solidFill>
                    <a:srgbClr val="008000"/>
                  </a:solidFill>
                  <a:ea typeface="宋体" panose="02010600030101010101" pitchFamily="2" charset="-122"/>
                </a:rPr>
                <a:t>4</a:t>
              </a:r>
            </a:p>
            <a:p>
              <a:pPr algn="just">
                <a:lnSpc>
                  <a:spcPct val="110000"/>
                </a:lnSpc>
                <a:spcBef>
                  <a:spcPct val="5000"/>
                </a:spcBef>
              </a:pPr>
              <a:r>
                <a:rPr lang="en-US" altLang="zh-CN" sz="2400" b="1">
                  <a:solidFill>
                    <a:srgbClr val="008000"/>
                  </a:solidFill>
                  <a:ea typeface="宋体" panose="02010600030101010101" pitchFamily="2" charset="-122"/>
                </a:rPr>
                <a:t>5</a:t>
              </a:r>
            </a:p>
            <a:p>
              <a:pPr algn="just">
                <a:lnSpc>
                  <a:spcPct val="110000"/>
                </a:lnSpc>
                <a:spcBef>
                  <a:spcPct val="5000"/>
                </a:spcBef>
              </a:pPr>
              <a:r>
                <a:rPr lang="en-US" altLang="zh-CN" sz="2400" b="1">
                  <a:solidFill>
                    <a:srgbClr val="008000"/>
                  </a:solidFill>
                  <a:ea typeface="宋体" panose="02010600030101010101" pitchFamily="2" charset="-122"/>
                </a:rPr>
                <a:t>6</a:t>
              </a:r>
              <a:endParaRPr lang="en-US" altLang="zh-CN" sz="2400" b="1">
                <a:solidFill>
                  <a:srgbClr val="008000"/>
                </a:solidFill>
              </a:endParaRPr>
            </a:p>
          </p:txBody>
        </p:sp>
        <p:grpSp>
          <p:nvGrpSpPr>
            <p:cNvPr id="806964" name="Group 52">
              <a:extLst>
                <a:ext uri="{FF2B5EF4-FFF2-40B4-BE49-F238E27FC236}">
                  <a16:creationId xmlns:a16="http://schemas.microsoft.com/office/drawing/2014/main" id="{84792A0B-1071-4AA5-9169-46C78ED7282D}"/>
                </a:ext>
              </a:extLst>
            </p:cNvPr>
            <p:cNvGrpSpPr>
              <a:grpSpLocks/>
            </p:cNvGrpSpPr>
            <p:nvPr/>
          </p:nvGrpSpPr>
          <p:grpSpPr bwMode="auto">
            <a:xfrm>
              <a:off x="3489" y="1672"/>
              <a:ext cx="1698" cy="2002"/>
              <a:chOff x="6268" y="6438"/>
              <a:chExt cx="2034" cy="2406"/>
            </a:xfrm>
          </p:grpSpPr>
          <p:sp>
            <p:nvSpPr>
              <p:cNvPr id="806965" name="Rectangle 53">
                <a:extLst>
                  <a:ext uri="{FF2B5EF4-FFF2-40B4-BE49-F238E27FC236}">
                    <a16:creationId xmlns:a16="http://schemas.microsoft.com/office/drawing/2014/main" id="{1684B9F4-C99F-402B-8BE6-D7E002BD85FA}"/>
                  </a:ext>
                </a:extLst>
              </p:cNvPr>
              <p:cNvSpPr>
                <a:spLocks noChangeArrowheads="1"/>
              </p:cNvSpPr>
              <p:nvPr/>
            </p:nvSpPr>
            <p:spPr bwMode="auto">
              <a:xfrm>
                <a:off x="6272" y="6438"/>
                <a:ext cx="2026" cy="2205"/>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a:lstStyle/>
              <a:p>
                <a:endParaRPr lang="en-US"/>
              </a:p>
            </p:txBody>
          </p:sp>
          <p:sp>
            <p:nvSpPr>
              <p:cNvPr id="806966" name="Line 54">
                <a:extLst>
                  <a:ext uri="{FF2B5EF4-FFF2-40B4-BE49-F238E27FC236}">
                    <a16:creationId xmlns:a16="http://schemas.microsoft.com/office/drawing/2014/main" id="{A5CA3211-0251-40D5-A191-3079A99EF1BC}"/>
                  </a:ext>
                </a:extLst>
              </p:cNvPr>
              <p:cNvSpPr>
                <a:spLocks noChangeShapeType="1"/>
              </p:cNvSpPr>
              <p:nvPr/>
            </p:nvSpPr>
            <p:spPr bwMode="auto">
              <a:xfrm>
                <a:off x="6270" y="6765"/>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67" name="Line 55">
                <a:extLst>
                  <a:ext uri="{FF2B5EF4-FFF2-40B4-BE49-F238E27FC236}">
                    <a16:creationId xmlns:a16="http://schemas.microsoft.com/office/drawing/2014/main" id="{3788B2A4-0E1B-492F-9041-DD1E14CF0315}"/>
                  </a:ext>
                </a:extLst>
              </p:cNvPr>
              <p:cNvSpPr>
                <a:spLocks noChangeShapeType="1"/>
              </p:cNvSpPr>
              <p:nvPr/>
            </p:nvSpPr>
            <p:spPr bwMode="auto">
              <a:xfrm>
                <a:off x="6270" y="7074"/>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68" name="Line 56">
                <a:extLst>
                  <a:ext uri="{FF2B5EF4-FFF2-40B4-BE49-F238E27FC236}">
                    <a16:creationId xmlns:a16="http://schemas.microsoft.com/office/drawing/2014/main" id="{05171389-AC78-452E-9F5F-4DF2CEEB2647}"/>
                  </a:ext>
                </a:extLst>
              </p:cNvPr>
              <p:cNvSpPr>
                <a:spLocks noChangeShapeType="1"/>
              </p:cNvSpPr>
              <p:nvPr/>
            </p:nvSpPr>
            <p:spPr bwMode="auto">
              <a:xfrm>
                <a:off x="6270" y="7395"/>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69" name="Line 57">
                <a:extLst>
                  <a:ext uri="{FF2B5EF4-FFF2-40B4-BE49-F238E27FC236}">
                    <a16:creationId xmlns:a16="http://schemas.microsoft.com/office/drawing/2014/main" id="{15355947-A298-46F9-A08F-4A028AA1E8B5}"/>
                  </a:ext>
                </a:extLst>
              </p:cNvPr>
              <p:cNvSpPr>
                <a:spLocks noChangeShapeType="1"/>
              </p:cNvSpPr>
              <p:nvPr/>
            </p:nvSpPr>
            <p:spPr bwMode="auto">
              <a:xfrm>
                <a:off x="6270" y="7710"/>
                <a:ext cx="2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0" name="Line 58">
                <a:extLst>
                  <a:ext uri="{FF2B5EF4-FFF2-40B4-BE49-F238E27FC236}">
                    <a16:creationId xmlns:a16="http://schemas.microsoft.com/office/drawing/2014/main" id="{1E60DA56-3F2A-4702-9E82-FD20583F6676}"/>
                  </a:ext>
                </a:extLst>
              </p:cNvPr>
              <p:cNvSpPr>
                <a:spLocks noChangeShapeType="1"/>
              </p:cNvSpPr>
              <p:nvPr/>
            </p:nvSpPr>
            <p:spPr bwMode="auto">
              <a:xfrm>
                <a:off x="6276" y="8025"/>
                <a:ext cx="20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1" name="Line 59">
                <a:extLst>
                  <a:ext uri="{FF2B5EF4-FFF2-40B4-BE49-F238E27FC236}">
                    <a16:creationId xmlns:a16="http://schemas.microsoft.com/office/drawing/2014/main" id="{939E8457-054F-42DE-9BB9-982E1859614C}"/>
                  </a:ext>
                </a:extLst>
              </p:cNvPr>
              <p:cNvSpPr>
                <a:spLocks noChangeShapeType="1"/>
              </p:cNvSpPr>
              <p:nvPr/>
            </p:nvSpPr>
            <p:spPr bwMode="auto">
              <a:xfrm>
                <a:off x="6276" y="8319"/>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2" name="Line 60">
                <a:extLst>
                  <a:ext uri="{FF2B5EF4-FFF2-40B4-BE49-F238E27FC236}">
                    <a16:creationId xmlns:a16="http://schemas.microsoft.com/office/drawing/2014/main" id="{1C1BBD28-3080-4A06-B06F-7BBCB18987B1}"/>
                  </a:ext>
                </a:extLst>
              </p:cNvPr>
              <p:cNvSpPr>
                <a:spLocks noChangeShapeType="1"/>
              </p:cNvSpPr>
              <p:nvPr/>
            </p:nvSpPr>
            <p:spPr bwMode="auto">
              <a:xfrm>
                <a:off x="6808" y="6633"/>
                <a:ext cx="0" cy="2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3" name="Line 61">
                <a:extLst>
                  <a:ext uri="{FF2B5EF4-FFF2-40B4-BE49-F238E27FC236}">
                    <a16:creationId xmlns:a16="http://schemas.microsoft.com/office/drawing/2014/main" id="{A457E951-E862-4CD1-922D-793883B9AE1F}"/>
                  </a:ext>
                </a:extLst>
              </p:cNvPr>
              <p:cNvSpPr>
                <a:spLocks noChangeShapeType="1"/>
              </p:cNvSpPr>
              <p:nvPr/>
            </p:nvSpPr>
            <p:spPr bwMode="auto">
              <a:xfrm>
                <a:off x="7302" y="6639"/>
                <a:ext cx="0" cy="2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4" name="Line 62">
                <a:extLst>
                  <a:ext uri="{FF2B5EF4-FFF2-40B4-BE49-F238E27FC236}">
                    <a16:creationId xmlns:a16="http://schemas.microsoft.com/office/drawing/2014/main" id="{2B85CEDF-8EAE-4DA9-B882-E4C1F126884C}"/>
                  </a:ext>
                </a:extLst>
              </p:cNvPr>
              <p:cNvSpPr>
                <a:spLocks noChangeShapeType="1"/>
              </p:cNvSpPr>
              <p:nvPr/>
            </p:nvSpPr>
            <p:spPr bwMode="auto">
              <a:xfrm>
                <a:off x="7806" y="6633"/>
                <a:ext cx="0" cy="2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5" name="Line 63">
                <a:extLst>
                  <a:ext uri="{FF2B5EF4-FFF2-40B4-BE49-F238E27FC236}">
                    <a16:creationId xmlns:a16="http://schemas.microsoft.com/office/drawing/2014/main" id="{6C8E07E9-3BB6-4B1D-83CA-7348C03B7534}"/>
                  </a:ext>
                </a:extLst>
              </p:cNvPr>
              <p:cNvSpPr>
                <a:spLocks noChangeShapeType="1"/>
              </p:cNvSpPr>
              <p:nvPr/>
            </p:nvSpPr>
            <p:spPr bwMode="auto">
              <a:xfrm>
                <a:off x="6268" y="6633"/>
                <a:ext cx="0" cy="2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6" name="Line 64">
                <a:extLst>
                  <a:ext uri="{FF2B5EF4-FFF2-40B4-BE49-F238E27FC236}">
                    <a16:creationId xmlns:a16="http://schemas.microsoft.com/office/drawing/2014/main" id="{6ADB5283-5F6B-4CD1-933D-84A213DE597E}"/>
                  </a:ext>
                </a:extLst>
              </p:cNvPr>
              <p:cNvSpPr>
                <a:spLocks noChangeShapeType="1"/>
              </p:cNvSpPr>
              <p:nvPr/>
            </p:nvSpPr>
            <p:spPr bwMode="auto">
              <a:xfrm>
                <a:off x="8300" y="6633"/>
                <a:ext cx="0" cy="2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6977" name="Line 65">
                <a:extLst>
                  <a:ext uri="{FF2B5EF4-FFF2-40B4-BE49-F238E27FC236}">
                    <a16:creationId xmlns:a16="http://schemas.microsoft.com/office/drawing/2014/main" id="{F05B3877-DE64-4CAE-BCF5-957035C39F55}"/>
                  </a:ext>
                </a:extLst>
              </p:cNvPr>
              <p:cNvSpPr>
                <a:spLocks noChangeShapeType="1"/>
              </p:cNvSpPr>
              <p:nvPr/>
            </p:nvSpPr>
            <p:spPr bwMode="auto">
              <a:xfrm>
                <a:off x="6276" y="8634"/>
                <a:ext cx="20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06978" name="Text Box 66">
              <a:extLst>
                <a:ext uri="{FF2B5EF4-FFF2-40B4-BE49-F238E27FC236}">
                  <a16:creationId xmlns:a16="http://schemas.microsoft.com/office/drawing/2014/main" id="{32A2E396-EE02-4CDF-B467-266C85F38F3C}"/>
                </a:ext>
              </a:extLst>
            </p:cNvPr>
            <p:cNvSpPr txBox="1">
              <a:spLocks noChangeArrowheads="1"/>
            </p:cNvSpPr>
            <p:nvPr/>
          </p:nvSpPr>
          <p:spPr bwMode="auto">
            <a:xfrm>
              <a:off x="3152" y="1865"/>
              <a:ext cx="514" cy="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5000"/>
                </a:spcBef>
              </a:pPr>
              <a:r>
                <a:rPr lang="en-US" altLang="zh-CN" sz="2400" b="1">
                  <a:solidFill>
                    <a:srgbClr val="008000"/>
                  </a:solidFill>
                  <a:ea typeface="宋体" panose="02010600030101010101" pitchFamily="2" charset="-122"/>
                </a:rPr>
                <a:t>O</a:t>
              </a:r>
              <a:r>
                <a:rPr lang="en-US" altLang="zh-CN" sz="2400" b="1" baseline="-25000">
                  <a:solidFill>
                    <a:srgbClr val="008000"/>
                  </a:solidFill>
                  <a:ea typeface="宋体" panose="02010600030101010101" pitchFamily="2" charset="-122"/>
                </a:rPr>
                <a:t>1</a:t>
              </a:r>
              <a:endParaRPr lang="en-US" altLang="zh-CN" sz="2400" b="1">
                <a:solidFill>
                  <a:srgbClr val="008000"/>
                </a:solidFill>
                <a:ea typeface="宋体" panose="02010600030101010101" pitchFamily="2" charset="-122"/>
              </a:endParaRPr>
            </a:p>
            <a:p>
              <a:pPr algn="just">
                <a:lnSpc>
                  <a:spcPct val="110000"/>
                </a:lnSpc>
                <a:spcBef>
                  <a:spcPct val="5000"/>
                </a:spcBef>
              </a:pPr>
              <a:r>
                <a:rPr lang="en-US" altLang="zh-CN" sz="2400" b="1">
                  <a:solidFill>
                    <a:srgbClr val="008000"/>
                  </a:solidFill>
                  <a:ea typeface="宋体" panose="02010600030101010101" pitchFamily="2" charset="-122"/>
                </a:rPr>
                <a:t>O</a:t>
              </a:r>
              <a:r>
                <a:rPr lang="en-US" altLang="zh-CN" sz="2400" b="1" baseline="-25000">
                  <a:solidFill>
                    <a:srgbClr val="008000"/>
                  </a:solidFill>
                  <a:ea typeface="宋体" panose="02010600030101010101" pitchFamily="2" charset="-122"/>
                </a:rPr>
                <a:t>2</a:t>
              </a:r>
              <a:endParaRPr lang="en-US" altLang="zh-CN" sz="2400" b="1">
                <a:solidFill>
                  <a:srgbClr val="008000"/>
                </a:solidFill>
                <a:ea typeface="宋体" panose="02010600030101010101" pitchFamily="2" charset="-122"/>
              </a:endParaRPr>
            </a:p>
            <a:p>
              <a:pPr algn="just">
                <a:lnSpc>
                  <a:spcPct val="110000"/>
                </a:lnSpc>
                <a:spcBef>
                  <a:spcPct val="5000"/>
                </a:spcBef>
              </a:pPr>
              <a:r>
                <a:rPr lang="en-US" altLang="zh-CN" sz="2400" b="1">
                  <a:solidFill>
                    <a:srgbClr val="008000"/>
                  </a:solidFill>
                  <a:ea typeface="宋体" panose="02010600030101010101" pitchFamily="2" charset="-122"/>
                </a:rPr>
                <a:t>O</a:t>
              </a:r>
              <a:r>
                <a:rPr lang="en-US" altLang="zh-CN" sz="2400" b="1" baseline="-25000">
                  <a:solidFill>
                    <a:srgbClr val="008000"/>
                  </a:solidFill>
                  <a:ea typeface="宋体" panose="02010600030101010101" pitchFamily="2" charset="-122"/>
                </a:rPr>
                <a:t>3</a:t>
              </a:r>
              <a:endParaRPr lang="en-US" altLang="zh-CN" sz="2400" b="1">
                <a:solidFill>
                  <a:srgbClr val="008000"/>
                </a:solidFill>
                <a:ea typeface="宋体" panose="02010600030101010101" pitchFamily="2" charset="-122"/>
              </a:endParaRPr>
            </a:p>
            <a:p>
              <a:pPr algn="just">
                <a:lnSpc>
                  <a:spcPct val="110000"/>
                </a:lnSpc>
                <a:spcBef>
                  <a:spcPct val="5000"/>
                </a:spcBef>
              </a:pPr>
              <a:r>
                <a:rPr lang="en-US" altLang="zh-CN" sz="2400" b="1">
                  <a:solidFill>
                    <a:srgbClr val="008000"/>
                  </a:solidFill>
                  <a:ea typeface="宋体" panose="02010600030101010101" pitchFamily="2" charset="-122"/>
                </a:rPr>
                <a:t>O</a:t>
              </a:r>
              <a:r>
                <a:rPr lang="en-US" altLang="zh-CN" sz="2400" b="1" baseline="-25000">
                  <a:solidFill>
                    <a:srgbClr val="008000"/>
                  </a:solidFill>
                  <a:ea typeface="宋体" panose="02010600030101010101" pitchFamily="2" charset="-122"/>
                </a:rPr>
                <a:t>4</a:t>
              </a:r>
              <a:endParaRPr lang="en-US" altLang="zh-CN" sz="2400" b="1">
                <a:solidFill>
                  <a:srgbClr val="008000"/>
                </a:solidFill>
                <a:ea typeface="宋体" panose="02010600030101010101" pitchFamily="2" charset="-122"/>
              </a:endParaRPr>
            </a:p>
            <a:p>
              <a:pPr algn="just">
                <a:lnSpc>
                  <a:spcPct val="110000"/>
                </a:lnSpc>
                <a:spcBef>
                  <a:spcPct val="5000"/>
                </a:spcBef>
              </a:pPr>
              <a:r>
                <a:rPr lang="en-US" altLang="zh-CN" sz="2400" b="1">
                  <a:solidFill>
                    <a:srgbClr val="008000"/>
                  </a:solidFill>
                  <a:ea typeface="宋体" panose="02010600030101010101" pitchFamily="2" charset="-122"/>
                </a:rPr>
                <a:t>O</a:t>
              </a:r>
              <a:r>
                <a:rPr lang="en-US" altLang="zh-CN" sz="2400" b="1" baseline="-25000">
                  <a:solidFill>
                    <a:srgbClr val="008000"/>
                  </a:solidFill>
                  <a:ea typeface="宋体" panose="02010600030101010101" pitchFamily="2" charset="-122"/>
                </a:rPr>
                <a:t>5</a:t>
              </a:r>
              <a:endParaRPr lang="en-US" altLang="zh-CN" sz="2400" b="1">
                <a:solidFill>
                  <a:srgbClr val="008000"/>
                </a:solidFill>
                <a:ea typeface="宋体" panose="02010600030101010101" pitchFamily="2" charset="-122"/>
              </a:endParaRPr>
            </a:p>
            <a:p>
              <a:pPr algn="just">
                <a:lnSpc>
                  <a:spcPct val="110000"/>
                </a:lnSpc>
                <a:spcBef>
                  <a:spcPct val="5000"/>
                </a:spcBef>
              </a:pPr>
              <a:r>
                <a:rPr lang="en-US" altLang="zh-CN" sz="2400" b="1">
                  <a:solidFill>
                    <a:srgbClr val="008000"/>
                  </a:solidFill>
                  <a:ea typeface="宋体" panose="02010600030101010101" pitchFamily="2" charset="-122"/>
                </a:rPr>
                <a:t>O</a:t>
              </a:r>
              <a:r>
                <a:rPr lang="en-US" altLang="zh-CN" sz="2400" b="1" baseline="-25000">
                  <a:solidFill>
                    <a:srgbClr val="008000"/>
                  </a:solidFill>
                  <a:ea typeface="宋体" panose="02010600030101010101" pitchFamily="2" charset="-122"/>
                </a:rPr>
                <a:t>6</a:t>
              </a:r>
              <a:endParaRPr lang="en-US" altLang="zh-CN" sz="2400" b="1">
                <a:solidFill>
                  <a:srgbClr val="008000"/>
                </a:solidFill>
                <a:ea typeface="宋体" panose="02010600030101010101" pitchFamily="2" charset="-122"/>
              </a:endParaRPr>
            </a:p>
            <a:p>
              <a:pPr algn="just">
                <a:lnSpc>
                  <a:spcPct val="110000"/>
                </a:lnSpc>
                <a:spcBef>
                  <a:spcPct val="5000"/>
                </a:spcBef>
              </a:pPr>
              <a:r>
                <a:rPr lang="en-US" altLang="zh-CN" sz="2400" b="1">
                  <a:solidFill>
                    <a:srgbClr val="008000"/>
                  </a:solidFill>
                  <a:ea typeface="宋体" panose="02010600030101010101" pitchFamily="2" charset="-122"/>
                </a:rPr>
                <a:t>O</a:t>
              </a:r>
              <a:r>
                <a:rPr lang="en-US" altLang="zh-CN" sz="2400" b="1" baseline="-25000">
                  <a:solidFill>
                    <a:srgbClr val="008000"/>
                  </a:solidFill>
                  <a:ea typeface="宋体" panose="02010600030101010101" pitchFamily="2" charset="-122"/>
                </a:rPr>
                <a:t>7</a:t>
              </a:r>
              <a:endParaRPr lang="en-US" altLang="zh-CN" sz="2400" b="1">
                <a:solidFill>
                  <a:srgbClr val="008000"/>
                </a:solidFill>
              </a:endParaRPr>
            </a:p>
          </p:txBody>
        </p:sp>
        <p:sp>
          <p:nvSpPr>
            <p:cNvPr id="806979" name="Text Box 67">
              <a:extLst>
                <a:ext uri="{FF2B5EF4-FFF2-40B4-BE49-F238E27FC236}">
                  <a16:creationId xmlns:a16="http://schemas.microsoft.com/office/drawing/2014/main" id="{B09897ED-2300-452F-965A-DE7F0AF3E4F8}"/>
                </a:ext>
              </a:extLst>
            </p:cNvPr>
            <p:cNvSpPr txBox="1">
              <a:spLocks noChangeArrowheads="1"/>
            </p:cNvSpPr>
            <p:nvPr/>
          </p:nvSpPr>
          <p:spPr bwMode="auto">
            <a:xfrm>
              <a:off x="3497" y="1911"/>
              <a:ext cx="1764" cy="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5000"/>
                </a:spcBef>
              </a:pPr>
              <a:r>
                <a:rPr lang="en-US" altLang="zh-CN" sz="2400" b="1">
                  <a:ea typeface="宋体" panose="02010600030101010101" pitchFamily="2" charset="-122"/>
                </a:rPr>
                <a:t>015   337   988    </a:t>
              </a:r>
              <a:r>
                <a:rPr lang="en-US" altLang="zh-CN" sz="2400" b="1">
                  <a:solidFill>
                    <a:schemeClr val="tx2"/>
                  </a:solidFill>
                  <a:ea typeface="宋体" panose="02010600030101010101" pitchFamily="2" charset="-122"/>
                </a:rPr>
                <a:t>O</a:t>
              </a:r>
              <a:r>
                <a:rPr lang="en-US" altLang="zh-CN" sz="2400" b="1" baseline="-25000">
                  <a:solidFill>
                    <a:schemeClr val="tx2"/>
                  </a:solidFill>
                  <a:ea typeface="宋体" panose="02010600030101010101" pitchFamily="2" charset="-122"/>
                </a:rPr>
                <a:t>3</a:t>
              </a:r>
              <a:endParaRPr lang="en-US" altLang="zh-CN" sz="2400" b="1">
                <a:solidFill>
                  <a:schemeClr val="tx2"/>
                </a:solidFill>
                <a:ea typeface="宋体" panose="02010600030101010101" pitchFamily="2" charset="-122"/>
              </a:endParaRPr>
            </a:p>
            <a:p>
              <a:pPr algn="just">
                <a:lnSpc>
                  <a:spcPct val="110000"/>
                </a:lnSpc>
                <a:spcBef>
                  <a:spcPct val="5000"/>
                </a:spcBef>
              </a:pPr>
              <a:r>
                <a:rPr lang="en-US" altLang="zh-CN" sz="2400" b="1">
                  <a:ea typeface="宋体" panose="02010600030101010101" pitchFamily="2" charset="-122"/>
                </a:rPr>
                <a:t>817   117   390    </a:t>
              </a:r>
              <a:r>
                <a:rPr lang="en-US" altLang="zh-CN" sz="2400" b="1">
                  <a:solidFill>
                    <a:schemeClr val="tx2"/>
                  </a:solidFill>
                  <a:ea typeface="宋体" panose="02010600030101010101" pitchFamily="2" charset="-122"/>
                </a:rPr>
                <a:t>O</a:t>
              </a:r>
              <a:r>
                <a:rPr lang="en-US" altLang="zh-CN" sz="2400" b="1" baseline="-25000">
                  <a:solidFill>
                    <a:schemeClr val="tx2"/>
                  </a:solidFill>
                  <a:ea typeface="宋体" panose="02010600030101010101" pitchFamily="2" charset="-122"/>
                </a:rPr>
                <a:t>4</a:t>
              </a:r>
              <a:r>
                <a:rPr lang="en-US" altLang="zh-CN" sz="2400" b="1">
                  <a:ea typeface="宋体" panose="02010600030101010101" pitchFamily="2" charset="-122"/>
                </a:rPr>
                <a:t> </a:t>
              </a:r>
            </a:p>
            <a:p>
              <a:pPr algn="just">
                <a:lnSpc>
                  <a:spcPct val="110000"/>
                </a:lnSpc>
                <a:spcBef>
                  <a:spcPct val="5000"/>
                </a:spcBef>
              </a:pPr>
              <a:r>
                <a:rPr lang="en-US" altLang="zh-CN" sz="2400" b="1">
                  <a:ea typeface="宋体" panose="02010600030101010101" pitchFamily="2" charset="-122"/>
                </a:rPr>
                <a:t>575   540   435    </a:t>
              </a:r>
              <a:r>
                <a:rPr lang="en-US" altLang="zh-CN" sz="2400" b="1">
                  <a:solidFill>
                    <a:schemeClr val="tx2"/>
                  </a:solidFill>
                  <a:ea typeface="宋体" panose="02010600030101010101" pitchFamily="2" charset="-122"/>
                </a:rPr>
                <a:t>∧</a:t>
              </a:r>
            </a:p>
            <a:p>
              <a:pPr algn="just">
                <a:lnSpc>
                  <a:spcPct val="110000"/>
                </a:lnSpc>
                <a:spcBef>
                  <a:spcPct val="5000"/>
                </a:spcBef>
              </a:pPr>
              <a:r>
                <a:rPr lang="en-US" altLang="zh-CN" sz="2400" b="1">
                  <a:ea typeface="宋体" panose="02010600030101010101" pitchFamily="2" charset="-122"/>
                </a:rPr>
                <a:t>362                      </a:t>
              </a:r>
              <a:r>
                <a:rPr lang="en-US" altLang="zh-CN" sz="2400" b="1">
                  <a:solidFill>
                    <a:schemeClr val="tx2"/>
                  </a:solidFill>
                  <a:ea typeface="宋体" panose="02010600030101010101" pitchFamily="2" charset="-122"/>
                </a:rPr>
                <a:t>∧</a:t>
              </a:r>
              <a:endParaRPr lang="en-US" altLang="zh-CN" sz="2400" b="1">
                <a:solidFill>
                  <a:schemeClr val="tx2"/>
                </a:solidFill>
              </a:endParaRPr>
            </a:p>
          </p:txBody>
        </p:sp>
        <p:sp>
          <p:nvSpPr>
            <p:cNvPr id="806980" name="Freeform 68">
              <a:extLst>
                <a:ext uri="{FF2B5EF4-FFF2-40B4-BE49-F238E27FC236}">
                  <a16:creationId xmlns:a16="http://schemas.microsoft.com/office/drawing/2014/main" id="{5D13FC56-E9C5-49DE-8D9E-23FD33841A1D}"/>
                </a:ext>
              </a:extLst>
            </p:cNvPr>
            <p:cNvSpPr>
              <a:spLocks/>
            </p:cNvSpPr>
            <p:nvPr/>
          </p:nvSpPr>
          <p:spPr bwMode="auto">
            <a:xfrm>
              <a:off x="2494" y="2066"/>
              <a:ext cx="697" cy="162"/>
            </a:xfrm>
            <a:custGeom>
              <a:avLst/>
              <a:gdLst>
                <a:gd name="T0" fmla="*/ 0 w 1050"/>
                <a:gd name="T1" fmla="*/ 150 h 152"/>
                <a:gd name="T2" fmla="*/ 390 w 1050"/>
                <a:gd name="T3" fmla="*/ 135 h 152"/>
                <a:gd name="T4" fmla="*/ 810 w 1050"/>
                <a:gd name="T5" fmla="*/ 45 h 152"/>
                <a:gd name="T6" fmla="*/ 1050 w 1050"/>
                <a:gd name="T7" fmla="*/ 0 h 152"/>
              </a:gdLst>
              <a:ahLst/>
              <a:cxnLst>
                <a:cxn ang="0">
                  <a:pos x="T0" y="T1"/>
                </a:cxn>
                <a:cxn ang="0">
                  <a:pos x="T2" y="T3"/>
                </a:cxn>
                <a:cxn ang="0">
                  <a:pos x="T4" y="T5"/>
                </a:cxn>
                <a:cxn ang="0">
                  <a:pos x="T6" y="T7"/>
                </a:cxn>
              </a:cxnLst>
              <a:rect l="0" t="0" r="r" b="b"/>
              <a:pathLst>
                <a:path w="1050" h="152">
                  <a:moveTo>
                    <a:pt x="0" y="150"/>
                  </a:moveTo>
                  <a:cubicBezTo>
                    <a:pt x="127" y="151"/>
                    <a:pt x="255" y="152"/>
                    <a:pt x="390" y="135"/>
                  </a:cubicBezTo>
                  <a:cubicBezTo>
                    <a:pt x="525" y="118"/>
                    <a:pt x="700" y="67"/>
                    <a:pt x="810" y="45"/>
                  </a:cubicBezTo>
                  <a:cubicBezTo>
                    <a:pt x="920" y="23"/>
                    <a:pt x="1010" y="7"/>
                    <a:pt x="1050" y="0"/>
                  </a:cubicBezTo>
                </a:path>
              </a:pathLst>
            </a:custGeom>
            <a:noFill/>
            <a:ln w="28575" cap="flat" cmpd="sng">
              <a:solidFill>
                <a:srgbClr val="000000"/>
              </a:solidFill>
              <a:prstDash val="dash"/>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6981" name="Freeform 69">
              <a:extLst>
                <a:ext uri="{FF2B5EF4-FFF2-40B4-BE49-F238E27FC236}">
                  <a16:creationId xmlns:a16="http://schemas.microsoft.com/office/drawing/2014/main" id="{B6C31403-9D52-48AD-BB8E-8CB8402A799C}"/>
                </a:ext>
              </a:extLst>
            </p:cNvPr>
            <p:cNvSpPr>
              <a:spLocks/>
            </p:cNvSpPr>
            <p:nvPr/>
          </p:nvSpPr>
          <p:spPr bwMode="auto">
            <a:xfrm>
              <a:off x="2494" y="2356"/>
              <a:ext cx="697" cy="915"/>
            </a:xfrm>
            <a:custGeom>
              <a:avLst/>
              <a:gdLst>
                <a:gd name="T0" fmla="*/ 0 w 1020"/>
                <a:gd name="T1" fmla="*/ 1095 h 1095"/>
                <a:gd name="T2" fmla="*/ 344 w 1020"/>
                <a:gd name="T3" fmla="*/ 960 h 1095"/>
                <a:gd name="T4" fmla="*/ 524 w 1020"/>
                <a:gd name="T5" fmla="*/ 435 h 1095"/>
                <a:gd name="T6" fmla="*/ 840 w 1020"/>
                <a:gd name="T7" fmla="*/ 90 h 1095"/>
                <a:gd name="T8" fmla="*/ 1020 w 1020"/>
                <a:gd name="T9" fmla="*/ 0 h 1095"/>
              </a:gdLst>
              <a:ahLst/>
              <a:cxnLst>
                <a:cxn ang="0">
                  <a:pos x="T0" y="T1"/>
                </a:cxn>
                <a:cxn ang="0">
                  <a:pos x="T2" y="T3"/>
                </a:cxn>
                <a:cxn ang="0">
                  <a:pos x="T4" y="T5"/>
                </a:cxn>
                <a:cxn ang="0">
                  <a:pos x="T6" y="T7"/>
                </a:cxn>
                <a:cxn ang="0">
                  <a:pos x="T8" y="T9"/>
                </a:cxn>
              </a:cxnLst>
              <a:rect l="0" t="0" r="r" b="b"/>
              <a:pathLst>
                <a:path w="1020" h="1095">
                  <a:moveTo>
                    <a:pt x="0" y="1095"/>
                  </a:moveTo>
                  <a:cubicBezTo>
                    <a:pt x="128" y="1082"/>
                    <a:pt x="257" y="1070"/>
                    <a:pt x="344" y="960"/>
                  </a:cubicBezTo>
                  <a:cubicBezTo>
                    <a:pt x="431" y="850"/>
                    <a:pt x="441" y="580"/>
                    <a:pt x="524" y="435"/>
                  </a:cubicBezTo>
                  <a:cubicBezTo>
                    <a:pt x="607" y="290"/>
                    <a:pt x="757" y="162"/>
                    <a:pt x="840" y="90"/>
                  </a:cubicBezTo>
                  <a:cubicBezTo>
                    <a:pt x="923" y="18"/>
                    <a:pt x="990" y="15"/>
                    <a:pt x="1020" y="0"/>
                  </a:cubicBezTo>
                </a:path>
              </a:pathLst>
            </a:custGeom>
            <a:noFill/>
            <a:ln w="28575" cap="flat" cmpd="sng">
              <a:solidFill>
                <a:srgbClr val="000000"/>
              </a:solidFill>
              <a:prstDash val="dash"/>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6982" name="Freeform 70">
              <a:extLst>
                <a:ext uri="{FF2B5EF4-FFF2-40B4-BE49-F238E27FC236}">
                  <a16:creationId xmlns:a16="http://schemas.microsoft.com/office/drawing/2014/main" id="{1697E33E-9D18-4144-ADE8-9B228CB258DE}"/>
                </a:ext>
              </a:extLst>
            </p:cNvPr>
            <p:cNvSpPr>
              <a:spLocks/>
            </p:cNvSpPr>
            <p:nvPr/>
          </p:nvSpPr>
          <p:spPr bwMode="auto">
            <a:xfrm>
              <a:off x="5125" y="2094"/>
              <a:ext cx="249" cy="499"/>
            </a:xfrm>
            <a:custGeom>
              <a:avLst/>
              <a:gdLst>
                <a:gd name="T0" fmla="*/ 0 w 298"/>
                <a:gd name="T1" fmla="*/ 0 h 660"/>
                <a:gd name="T2" fmla="*/ 166 w 298"/>
                <a:gd name="T3" fmla="*/ 75 h 660"/>
                <a:gd name="T4" fmla="*/ 286 w 298"/>
                <a:gd name="T5" fmla="*/ 300 h 660"/>
                <a:gd name="T6" fmla="*/ 240 w 298"/>
                <a:gd name="T7" fmla="*/ 600 h 660"/>
                <a:gd name="T8" fmla="*/ 120 w 298"/>
                <a:gd name="T9" fmla="*/ 660 h 660"/>
              </a:gdLst>
              <a:ahLst/>
              <a:cxnLst>
                <a:cxn ang="0">
                  <a:pos x="T0" y="T1"/>
                </a:cxn>
                <a:cxn ang="0">
                  <a:pos x="T2" y="T3"/>
                </a:cxn>
                <a:cxn ang="0">
                  <a:pos x="T4" y="T5"/>
                </a:cxn>
                <a:cxn ang="0">
                  <a:pos x="T6" y="T7"/>
                </a:cxn>
                <a:cxn ang="0">
                  <a:pos x="T8" y="T9"/>
                </a:cxn>
              </a:cxnLst>
              <a:rect l="0" t="0" r="r" b="b"/>
              <a:pathLst>
                <a:path w="298" h="660">
                  <a:moveTo>
                    <a:pt x="0" y="0"/>
                  </a:moveTo>
                  <a:cubicBezTo>
                    <a:pt x="59" y="12"/>
                    <a:pt x="118" y="25"/>
                    <a:pt x="166" y="75"/>
                  </a:cubicBezTo>
                  <a:cubicBezTo>
                    <a:pt x="214" y="125"/>
                    <a:pt x="274" y="213"/>
                    <a:pt x="286" y="300"/>
                  </a:cubicBezTo>
                  <a:cubicBezTo>
                    <a:pt x="298" y="387"/>
                    <a:pt x="268" y="540"/>
                    <a:pt x="240" y="600"/>
                  </a:cubicBezTo>
                  <a:cubicBezTo>
                    <a:pt x="212" y="660"/>
                    <a:pt x="140" y="650"/>
                    <a:pt x="120" y="660"/>
                  </a:cubicBezTo>
                </a:path>
              </a:pathLst>
            </a:custGeom>
            <a:noFill/>
            <a:ln w="28575" cap="flat" cmpd="sng">
              <a:solidFill>
                <a:srgbClr val="000000"/>
              </a:solidFill>
              <a:prstDash val="dash"/>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6983" name="Freeform 71">
              <a:extLst>
                <a:ext uri="{FF2B5EF4-FFF2-40B4-BE49-F238E27FC236}">
                  <a16:creationId xmlns:a16="http://schemas.microsoft.com/office/drawing/2014/main" id="{FD605CD7-C1FD-4BB4-8373-19639A6CAD56}"/>
                </a:ext>
              </a:extLst>
            </p:cNvPr>
            <p:cNvSpPr>
              <a:spLocks/>
            </p:cNvSpPr>
            <p:nvPr/>
          </p:nvSpPr>
          <p:spPr bwMode="auto">
            <a:xfrm>
              <a:off x="5125" y="2343"/>
              <a:ext cx="249" cy="500"/>
            </a:xfrm>
            <a:custGeom>
              <a:avLst/>
              <a:gdLst>
                <a:gd name="T0" fmla="*/ 0 w 298"/>
                <a:gd name="T1" fmla="*/ 0 h 660"/>
                <a:gd name="T2" fmla="*/ 166 w 298"/>
                <a:gd name="T3" fmla="*/ 75 h 660"/>
                <a:gd name="T4" fmla="*/ 286 w 298"/>
                <a:gd name="T5" fmla="*/ 300 h 660"/>
                <a:gd name="T6" fmla="*/ 240 w 298"/>
                <a:gd name="T7" fmla="*/ 600 h 660"/>
                <a:gd name="T8" fmla="*/ 120 w 298"/>
                <a:gd name="T9" fmla="*/ 660 h 660"/>
              </a:gdLst>
              <a:ahLst/>
              <a:cxnLst>
                <a:cxn ang="0">
                  <a:pos x="T0" y="T1"/>
                </a:cxn>
                <a:cxn ang="0">
                  <a:pos x="T2" y="T3"/>
                </a:cxn>
                <a:cxn ang="0">
                  <a:pos x="T4" y="T5"/>
                </a:cxn>
                <a:cxn ang="0">
                  <a:pos x="T6" y="T7"/>
                </a:cxn>
                <a:cxn ang="0">
                  <a:pos x="T8" y="T9"/>
                </a:cxn>
              </a:cxnLst>
              <a:rect l="0" t="0" r="r" b="b"/>
              <a:pathLst>
                <a:path w="298" h="660">
                  <a:moveTo>
                    <a:pt x="0" y="0"/>
                  </a:moveTo>
                  <a:cubicBezTo>
                    <a:pt x="59" y="12"/>
                    <a:pt x="118" y="25"/>
                    <a:pt x="166" y="75"/>
                  </a:cubicBezTo>
                  <a:cubicBezTo>
                    <a:pt x="214" y="125"/>
                    <a:pt x="274" y="213"/>
                    <a:pt x="286" y="300"/>
                  </a:cubicBezTo>
                  <a:cubicBezTo>
                    <a:pt x="298" y="387"/>
                    <a:pt x="268" y="540"/>
                    <a:pt x="240" y="600"/>
                  </a:cubicBezTo>
                  <a:cubicBezTo>
                    <a:pt x="212" y="660"/>
                    <a:pt x="140" y="650"/>
                    <a:pt x="120" y="660"/>
                  </a:cubicBezTo>
                </a:path>
              </a:pathLst>
            </a:custGeom>
            <a:noFill/>
            <a:ln w="28575" cap="flat" cmpd="sng">
              <a:solidFill>
                <a:srgbClr val="000000"/>
              </a:solidFill>
              <a:prstDash val="dash"/>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6984" name="Text Box 72">
              <a:extLst>
                <a:ext uri="{FF2B5EF4-FFF2-40B4-BE49-F238E27FC236}">
                  <a16:creationId xmlns:a16="http://schemas.microsoft.com/office/drawing/2014/main" id="{653517A3-4F54-4628-A20F-80BBEFD56FD2}"/>
                </a:ext>
              </a:extLst>
            </p:cNvPr>
            <p:cNvSpPr txBox="1">
              <a:spLocks noChangeArrowheads="1"/>
            </p:cNvSpPr>
            <p:nvPr/>
          </p:nvSpPr>
          <p:spPr bwMode="auto">
            <a:xfrm>
              <a:off x="295" y="1480"/>
              <a:ext cx="4983"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600" b="1">
                  <a:solidFill>
                    <a:schemeClr val="tx2"/>
                  </a:solidFill>
                </a:rPr>
                <a:t>基桶编号  基桶区                 溢出桶编号    溢出桶区</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876086C-D052-4F14-90AD-C2C4A235277C}"/>
              </a:ext>
            </a:extLst>
          </p:cNvPr>
          <p:cNvSpPr>
            <a:spLocks noGrp="1"/>
          </p:cNvSpPr>
          <p:nvPr>
            <p:ph type="sldNum" sz="quarter" idx="11"/>
          </p:nvPr>
        </p:nvSpPr>
        <p:spPr/>
        <p:txBody>
          <a:bodyPr/>
          <a:lstStyle/>
          <a:p>
            <a:fld id="{AF8045F4-D684-4E4C-908F-FF0F1BF65875}" type="slidenum">
              <a:rPr lang="en-US" altLang="zh-CN"/>
              <a:pPr/>
              <a:t>3</a:t>
            </a:fld>
            <a:endParaRPr lang="en-US" altLang="zh-CN"/>
          </a:p>
        </p:txBody>
      </p:sp>
      <p:sp>
        <p:nvSpPr>
          <p:cNvPr id="683010" name="Rectangle 2">
            <a:extLst>
              <a:ext uri="{FF2B5EF4-FFF2-40B4-BE49-F238E27FC236}">
                <a16:creationId xmlns:a16="http://schemas.microsoft.com/office/drawing/2014/main" id="{D34BCC64-735A-49BA-A8F5-6815EBDC52E6}"/>
              </a:ext>
            </a:extLst>
          </p:cNvPr>
          <p:cNvSpPr>
            <a:spLocks noGrp="1" noChangeArrowheads="1"/>
          </p:cNvSpPr>
          <p:nvPr>
            <p:ph type="title"/>
          </p:nvPr>
        </p:nvSpPr>
        <p:spPr>
          <a:xfrm>
            <a:off x="468313" y="476250"/>
            <a:ext cx="8229600" cy="900113"/>
          </a:xfrm>
        </p:spPr>
        <p:txBody>
          <a:bodyPr/>
          <a:lstStyle/>
          <a:p>
            <a:pPr algn="ctr"/>
            <a:r>
              <a:rPr lang="zh-CN" altLang="en-US" sz="4000" b="1">
                <a:solidFill>
                  <a:schemeClr val="tx2"/>
                </a:solidFill>
                <a:ea typeface="华文新魏" panose="02010800040101010101" pitchFamily="2" charset="-122"/>
              </a:rPr>
              <a:t>主存储器与外部存储器</a:t>
            </a:r>
          </a:p>
        </p:txBody>
      </p:sp>
      <p:sp>
        <p:nvSpPr>
          <p:cNvPr id="683011" name="Rectangle 3">
            <a:extLst>
              <a:ext uri="{FF2B5EF4-FFF2-40B4-BE49-F238E27FC236}">
                <a16:creationId xmlns:a16="http://schemas.microsoft.com/office/drawing/2014/main" id="{89DBE819-3DBF-4C6F-8844-CA9A7564C456}"/>
              </a:ext>
            </a:extLst>
          </p:cNvPr>
          <p:cNvSpPr>
            <a:spLocks noGrp="1" noChangeArrowheads="1"/>
          </p:cNvSpPr>
          <p:nvPr>
            <p:ph type="body" idx="1"/>
          </p:nvPr>
        </p:nvSpPr>
        <p:spPr>
          <a:xfrm>
            <a:off x="528638" y="1341438"/>
            <a:ext cx="8147050" cy="5076825"/>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外存储器与内存储器相比，优点是：</a:t>
            </a:r>
          </a:p>
          <a:p>
            <a:pPr lvl="1">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价格较低</a:t>
            </a:r>
          </a:p>
          <a:p>
            <a:pPr lvl="1">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永久的存储能力</a:t>
            </a:r>
          </a:p>
          <a:p>
            <a:pPr>
              <a:buClr>
                <a:srgbClr val="800080"/>
              </a:buClr>
              <a:buSzPct val="50000"/>
            </a:pPr>
            <a:r>
              <a:rPr lang="zh-CN" altLang="en-US" sz="3000" b="1">
                <a:latin typeface="Times New Roman" panose="02020603050405020304" pitchFamily="18" charset="0"/>
                <a:ea typeface="仿宋_GB2312" pitchFamily="49" charset="-122"/>
              </a:rPr>
              <a:t>缺点：</a:t>
            </a:r>
          </a:p>
          <a:p>
            <a:pPr lvl="1">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访问外存储器上的数据比访问内存要慢</a:t>
            </a:r>
            <a:r>
              <a:rPr lang="en-US" altLang="zh-CN" sz="3000" b="1">
                <a:latin typeface="Times New Roman" panose="02020603050405020304" pitchFamily="18" charset="0"/>
                <a:ea typeface="仿宋_GB2312" pitchFamily="49" charset="-122"/>
              </a:rPr>
              <a:t>5</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6</a:t>
            </a:r>
            <a:r>
              <a:rPr lang="zh-CN" altLang="en-US" sz="3000" b="1">
                <a:latin typeface="Times New Roman" panose="02020603050405020304" pitchFamily="18" charset="0"/>
                <a:ea typeface="仿宋_GB2312" pitchFamily="49" charset="-122"/>
              </a:rPr>
              <a:t>个数量级</a:t>
            </a:r>
          </a:p>
          <a:p>
            <a:pPr>
              <a:buClr>
                <a:srgbClr val="800080"/>
              </a:buClr>
              <a:buSzPct val="50000"/>
            </a:pPr>
            <a:r>
              <a:rPr lang="zh-CN" altLang="en-US" sz="3000" b="1">
                <a:latin typeface="Times New Roman" panose="02020603050405020304" pitchFamily="18" charset="0"/>
                <a:ea typeface="仿宋_GB2312" pitchFamily="49" charset="-122"/>
              </a:rPr>
              <a:t>要求我们在开发系统时必须考虑如何使外存访问次数达到最少。</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灯片编号占位符 4">
            <a:extLst>
              <a:ext uri="{FF2B5EF4-FFF2-40B4-BE49-F238E27FC236}">
                <a16:creationId xmlns:a16="http://schemas.microsoft.com/office/drawing/2014/main" id="{3DF4189B-0975-419F-8DFD-297C6BE07C79}"/>
              </a:ext>
            </a:extLst>
          </p:cNvPr>
          <p:cNvSpPr>
            <a:spLocks noGrp="1"/>
          </p:cNvSpPr>
          <p:nvPr>
            <p:ph type="sldNum" sz="quarter" idx="11"/>
          </p:nvPr>
        </p:nvSpPr>
        <p:spPr/>
        <p:txBody>
          <a:bodyPr/>
          <a:lstStyle/>
          <a:p>
            <a:fld id="{A18D128D-8ACC-49EC-A9E5-75F4A32419B4}" type="slidenum">
              <a:rPr lang="en-US" altLang="zh-CN"/>
              <a:pPr/>
              <a:t>30</a:t>
            </a:fld>
            <a:endParaRPr lang="en-US" altLang="zh-CN"/>
          </a:p>
        </p:txBody>
      </p:sp>
      <p:sp>
        <p:nvSpPr>
          <p:cNvPr id="807939" name="Rectangle 3">
            <a:extLst>
              <a:ext uri="{FF2B5EF4-FFF2-40B4-BE49-F238E27FC236}">
                <a16:creationId xmlns:a16="http://schemas.microsoft.com/office/drawing/2014/main" id="{B988FBB3-1E63-4A74-B883-9D114B9F54CB}"/>
              </a:ext>
            </a:extLst>
          </p:cNvPr>
          <p:cNvSpPr>
            <a:spLocks noGrp="1" noChangeArrowheads="1"/>
          </p:cNvSpPr>
          <p:nvPr>
            <p:ph type="body" idx="1"/>
          </p:nvPr>
        </p:nvSpPr>
        <p:spPr>
          <a:xfrm>
            <a:off x="457200" y="657225"/>
            <a:ext cx="4654550" cy="5580063"/>
          </a:xfrm>
        </p:spPr>
        <p:txBody>
          <a:bodyPr/>
          <a:lstStyle/>
          <a:p>
            <a:pPr lvl="1">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(b) </a:t>
            </a:r>
            <a:r>
              <a:rPr lang="zh-CN" altLang="en-US" sz="3000" b="1">
                <a:solidFill>
                  <a:schemeClr val="tx2"/>
                </a:solidFill>
                <a:latin typeface="Times New Roman" panose="02020603050405020304" pitchFamily="18" charset="0"/>
                <a:ea typeface="仿宋_GB2312" pitchFamily="49" charset="-122"/>
              </a:rPr>
              <a:t>分布式溢出空间</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溢出桶按照一定的间隔分布在基桶之间。如果有一个基桶溢出了，系统就将记录存放在下一个溢出桶中。</a:t>
            </a:r>
            <a:r>
              <a:rPr lang="zh-CN" altLang="en-US" sz="3000"/>
              <a:t> </a:t>
            </a:r>
          </a:p>
          <a:p>
            <a:pPr lvl="1">
              <a:lnSpc>
                <a:spcPct val="105000"/>
              </a:lnSpc>
              <a:spcBef>
                <a:spcPct val="15000"/>
              </a:spcBef>
              <a:buClr>
                <a:srgbClr val="008000"/>
              </a:buClr>
              <a:buSzPct val="50000"/>
              <a:buFont typeface="Wingdings" panose="05000000000000000000" pitchFamily="2" charset="2"/>
              <a:buChar char="u"/>
            </a:pPr>
            <a:r>
              <a:rPr lang="zh-CN" altLang="en-US" sz="3000" b="1">
                <a:latin typeface="仿宋_GB2312" pitchFamily="49" charset="-122"/>
                <a:ea typeface="仿宋_GB2312" pitchFamily="49" charset="-122"/>
              </a:rPr>
              <a:t>如果溢出桶自己溢出了，则使用下一个相继的溢出桶，这需要第二次溢出处理。</a:t>
            </a:r>
          </a:p>
        </p:txBody>
      </p:sp>
      <p:grpSp>
        <p:nvGrpSpPr>
          <p:cNvPr id="808064" name="Group 128">
            <a:extLst>
              <a:ext uri="{FF2B5EF4-FFF2-40B4-BE49-F238E27FC236}">
                <a16:creationId xmlns:a16="http://schemas.microsoft.com/office/drawing/2014/main" id="{07E7CE06-EAF0-4DCF-872F-4B34323853DD}"/>
              </a:ext>
            </a:extLst>
          </p:cNvPr>
          <p:cNvGrpSpPr>
            <a:grpSpLocks/>
          </p:cNvGrpSpPr>
          <p:nvPr/>
        </p:nvGrpSpPr>
        <p:grpSpPr bwMode="auto">
          <a:xfrm>
            <a:off x="5256213" y="728663"/>
            <a:ext cx="3600450" cy="5795962"/>
            <a:chOff x="3311" y="459"/>
            <a:chExt cx="2268" cy="3651"/>
          </a:xfrm>
        </p:grpSpPr>
        <p:grpSp>
          <p:nvGrpSpPr>
            <p:cNvPr id="808062" name="Group 126">
              <a:extLst>
                <a:ext uri="{FF2B5EF4-FFF2-40B4-BE49-F238E27FC236}">
                  <a16:creationId xmlns:a16="http://schemas.microsoft.com/office/drawing/2014/main" id="{6D31AA06-DCB3-44DB-9757-FDD6682E410B}"/>
                </a:ext>
              </a:extLst>
            </p:cNvPr>
            <p:cNvGrpSpPr>
              <a:grpSpLocks/>
            </p:cNvGrpSpPr>
            <p:nvPr/>
          </p:nvGrpSpPr>
          <p:grpSpPr bwMode="auto">
            <a:xfrm>
              <a:off x="3311" y="459"/>
              <a:ext cx="1406" cy="3280"/>
              <a:chOff x="3311" y="459"/>
              <a:chExt cx="1406" cy="3280"/>
            </a:xfrm>
          </p:grpSpPr>
          <p:grpSp>
            <p:nvGrpSpPr>
              <p:cNvPr id="808061" name="Group 125">
                <a:extLst>
                  <a:ext uri="{FF2B5EF4-FFF2-40B4-BE49-F238E27FC236}">
                    <a16:creationId xmlns:a16="http://schemas.microsoft.com/office/drawing/2014/main" id="{A330E91B-D8D2-444A-A2BB-059CBDF96B83}"/>
                  </a:ext>
                </a:extLst>
              </p:cNvPr>
              <p:cNvGrpSpPr>
                <a:grpSpLocks/>
              </p:cNvGrpSpPr>
              <p:nvPr/>
            </p:nvGrpSpPr>
            <p:grpSpPr bwMode="auto">
              <a:xfrm>
                <a:off x="3386" y="459"/>
                <a:ext cx="1331" cy="965"/>
                <a:chOff x="3386" y="459"/>
                <a:chExt cx="1331" cy="965"/>
              </a:xfrm>
            </p:grpSpPr>
            <p:grpSp>
              <p:nvGrpSpPr>
                <p:cNvPr id="808060" name="Group 124">
                  <a:extLst>
                    <a:ext uri="{FF2B5EF4-FFF2-40B4-BE49-F238E27FC236}">
                      <a16:creationId xmlns:a16="http://schemas.microsoft.com/office/drawing/2014/main" id="{11781C4A-F4C5-41A2-A732-A8E6C98A235F}"/>
                    </a:ext>
                  </a:extLst>
                </p:cNvPr>
                <p:cNvGrpSpPr>
                  <a:grpSpLocks/>
                </p:cNvGrpSpPr>
                <p:nvPr/>
              </p:nvGrpSpPr>
              <p:grpSpPr bwMode="auto">
                <a:xfrm>
                  <a:off x="3386" y="459"/>
                  <a:ext cx="1329" cy="334"/>
                  <a:chOff x="3386" y="459"/>
                  <a:chExt cx="1329" cy="334"/>
                </a:xfrm>
              </p:grpSpPr>
              <p:sp>
                <p:nvSpPr>
                  <p:cNvPr id="807944" name="Rectangle 8">
                    <a:extLst>
                      <a:ext uri="{FF2B5EF4-FFF2-40B4-BE49-F238E27FC236}">
                        <a16:creationId xmlns:a16="http://schemas.microsoft.com/office/drawing/2014/main" id="{4FB12365-D609-41E2-B982-A9E165784802}"/>
                      </a:ext>
                    </a:extLst>
                  </p:cNvPr>
                  <p:cNvSpPr>
                    <a:spLocks noChangeArrowheads="1"/>
                  </p:cNvSpPr>
                  <p:nvPr/>
                </p:nvSpPr>
                <p:spPr bwMode="auto">
                  <a:xfrm>
                    <a:off x="3645" y="496"/>
                    <a:ext cx="1070" cy="210"/>
                  </a:xfrm>
                  <a:prstGeom prst="rect">
                    <a:avLst/>
                  </a:prstGeom>
                  <a:solidFill>
                    <a:srgbClr val="FFFFFF"/>
                  </a:solidFill>
                  <a:ln w="9525">
                    <a:solidFill>
                      <a:srgbClr val="000000"/>
                    </a:solidFill>
                    <a:miter lim="800000"/>
                    <a:headEnd/>
                    <a:tailEnd/>
                  </a:ln>
                </p:spPr>
                <p:txBody>
                  <a:bodyPr/>
                  <a:lstStyle/>
                  <a:p>
                    <a:endParaRPr lang="en-US"/>
                  </a:p>
                </p:txBody>
              </p:sp>
              <p:sp>
                <p:nvSpPr>
                  <p:cNvPr id="807945" name="Text Box 9">
                    <a:extLst>
                      <a:ext uri="{FF2B5EF4-FFF2-40B4-BE49-F238E27FC236}">
                        <a16:creationId xmlns:a16="http://schemas.microsoft.com/office/drawing/2014/main" id="{3F86B974-2346-4B9B-9E75-23B9D814BFC4}"/>
                      </a:ext>
                    </a:extLst>
                  </p:cNvPr>
                  <p:cNvSpPr txBox="1">
                    <a:spLocks noChangeArrowheads="1"/>
                  </p:cNvSpPr>
                  <p:nvPr/>
                </p:nvSpPr>
                <p:spPr bwMode="auto">
                  <a:xfrm>
                    <a:off x="3386" y="459"/>
                    <a:ext cx="31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0</a:t>
                    </a:r>
                    <a:endParaRPr lang="en-US" altLang="zh-CN" sz="2400" b="1">
                      <a:solidFill>
                        <a:schemeClr val="tx2"/>
                      </a:solidFill>
                    </a:endParaRPr>
                  </a:p>
                </p:txBody>
              </p:sp>
              <p:sp>
                <p:nvSpPr>
                  <p:cNvPr id="807946" name="Line 10">
                    <a:extLst>
                      <a:ext uri="{FF2B5EF4-FFF2-40B4-BE49-F238E27FC236}">
                        <a16:creationId xmlns:a16="http://schemas.microsoft.com/office/drawing/2014/main" id="{23FB8F1D-CC0D-425C-86A1-D5796F90BC0E}"/>
                      </a:ext>
                    </a:extLst>
                  </p:cNvPr>
                  <p:cNvSpPr>
                    <a:spLocks noChangeShapeType="1"/>
                  </p:cNvSpPr>
                  <p:nvPr/>
                </p:nvSpPr>
                <p:spPr bwMode="auto">
                  <a:xfrm>
                    <a:off x="3871" y="496"/>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47" name="Line 11">
                    <a:extLst>
                      <a:ext uri="{FF2B5EF4-FFF2-40B4-BE49-F238E27FC236}">
                        <a16:creationId xmlns:a16="http://schemas.microsoft.com/office/drawing/2014/main" id="{F16E8D51-61F9-4C17-A4E0-77EB07F7F238}"/>
                      </a:ext>
                    </a:extLst>
                  </p:cNvPr>
                  <p:cNvSpPr>
                    <a:spLocks noChangeShapeType="1"/>
                  </p:cNvSpPr>
                  <p:nvPr/>
                </p:nvSpPr>
                <p:spPr bwMode="auto">
                  <a:xfrm>
                    <a:off x="4089" y="501"/>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48" name="Line 12">
                    <a:extLst>
                      <a:ext uri="{FF2B5EF4-FFF2-40B4-BE49-F238E27FC236}">
                        <a16:creationId xmlns:a16="http://schemas.microsoft.com/office/drawing/2014/main" id="{1494B95D-0297-4C90-804F-C4183866ABDF}"/>
                      </a:ext>
                    </a:extLst>
                  </p:cNvPr>
                  <p:cNvSpPr>
                    <a:spLocks noChangeShapeType="1"/>
                  </p:cNvSpPr>
                  <p:nvPr/>
                </p:nvSpPr>
                <p:spPr bwMode="auto">
                  <a:xfrm>
                    <a:off x="4295" y="499"/>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49" name="Line 13">
                    <a:extLst>
                      <a:ext uri="{FF2B5EF4-FFF2-40B4-BE49-F238E27FC236}">
                        <a16:creationId xmlns:a16="http://schemas.microsoft.com/office/drawing/2014/main" id="{B816378D-C7A6-4D1F-A95F-523288C57662}"/>
                      </a:ext>
                    </a:extLst>
                  </p:cNvPr>
                  <p:cNvSpPr>
                    <a:spLocks noChangeShapeType="1"/>
                  </p:cNvSpPr>
                  <p:nvPr/>
                </p:nvSpPr>
                <p:spPr bwMode="auto">
                  <a:xfrm>
                    <a:off x="4496" y="501"/>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50" name="Group 14">
                  <a:extLst>
                    <a:ext uri="{FF2B5EF4-FFF2-40B4-BE49-F238E27FC236}">
                      <a16:creationId xmlns:a16="http://schemas.microsoft.com/office/drawing/2014/main" id="{90101E06-4D87-4A71-B49F-0618519B3954}"/>
                    </a:ext>
                  </a:extLst>
                </p:cNvPr>
                <p:cNvGrpSpPr>
                  <a:grpSpLocks/>
                </p:cNvGrpSpPr>
                <p:nvPr/>
              </p:nvGrpSpPr>
              <p:grpSpPr bwMode="auto">
                <a:xfrm>
                  <a:off x="3386" y="669"/>
                  <a:ext cx="1329" cy="334"/>
                  <a:chOff x="2144" y="11895"/>
                  <a:chExt cx="1846" cy="405"/>
                </a:xfrm>
              </p:grpSpPr>
              <p:sp>
                <p:nvSpPr>
                  <p:cNvPr id="807951" name="Rectangle 15">
                    <a:extLst>
                      <a:ext uri="{FF2B5EF4-FFF2-40B4-BE49-F238E27FC236}">
                        <a16:creationId xmlns:a16="http://schemas.microsoft.com/office/drawing/2014/main" id="{D336013A-4C80-41F1-912B-4158886E23A5}"/>
                      </a:ext>
                    </a:extLst>
                  </p:cNvPr>
                  <p:cNvSpPr>
                    <a:spLocks noChangeArrowheads="1"/>
                  </p:cNvSpPr>
                  <p:nvPr/>
                </p:nvSpPr>
                <p:spPr bwMode="auto">
                  <a:xfrm>
                    <a:off x="2504" y="11940"/>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7952" name="Text Box 16">
                    <a:extLst>
                      <a:ext uri="{FF2B5EF4-FFF2-40B4-BE49-F238E27FC236}">
                        <a16:creationId xmlns:a16="http://schemas.microsoft.com/office/drawing/2014/main" id="{400EBA05-14B5-42A9-8FD2-967AF162FA66}"/>
                      </a:ext>
                    </a:extLst>
                  </p:cNvPr>
                  <p:cNvSpPr txBox="1">
                    <a:spLocks noChangeArrowheads="1"/>
                  </p:cNvSpPr>
                  <p:nvPr/>
                </p:nvSpPr>
                <p:spPr bwMode="auto">
                  <a:xfrm>
                    <a:off x="2144" y="11895"/>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1</a:t>
                    </a:r>
                    <a:endParaRPr lang="en-US" altLang="zh-CN" sz="2400" b="1">
                      <a:solidFill>
                        <a:schemeClr val="tx2"/>
                      </a:solidFill>
                    </a:endParaRPr>
                  </a:p>
                </p:txBody>
              </p:sp>
              <p:sp>
                <p:nvSpPr>
                  <p:cNvPr id="807953" name="Line 17">
                    <a:extLst>
                      <a:ext uri="{FF2B5EF4-FFF2-40B4-BE49-F238E27FC236}">
                        <a16:creationId xmlns:a16="http://schemas.microsoft.com/office/drawing/2014/main" id="{2CA49E00-82EC-4E31-9820-E802E3BAC43B}"/>
                      </a:ext>
                    </a:extLst>
                  </p:cNvPr>
                  <p:cNvSpPr>
                    <a:spLocks noChangeShapeType="1"/>
                  </p:cNvSpPr>
                  <p:nvPr/>
                </p:nvSpPr>
                <p:spPr bwMode="auto">
                  <a:xfrm>
                    <a:off x="2818" y="11940"/>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54" name="Line 18">
                    <a:extLst>
                      <a:ext uri="{FF2B5EF4-FFF2-40B4-BE49-F238E27FC236}">
                        <a16:creationId xmlns:a16="http://schemas.microsoft.com/office/drawing/2014/main" id="{04F1A8E4-D4DC-418D-8EDF-64DF3FE6515E}"/>
                      </a:ext>
                    </a:extLst>
                  </p:cNvPr>
                  <p:cNvSpPr>
                    <a:spLocks noChangeShapeType="1"/>
                  </p:cNvSpPr>
                  <p:nvPr/>
                </p:nvSpPr>
                <p:spPr bwMode="auto">
                  <a:xfrm>
                    <a:off x="3120"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55" name="Line 19">
                    <a:extLst>
                      <a:ext uri="{FF2B5EF4-FFF2-40B4-BE49-F238E27FC236}">
                        <a16:creationId xmlns:a16="http://schemas.microsoft.com/office/drawing/2014/main" id="{9EB93907-00ED-4A35-8FF6-2A1C10FF0F4E}"/>
                      </a:ext>
                    </a:extLst>
                  </p:cNvPr>
                  <p:cNvSpPr>
                    <a:spLocks noChangeShapeType="1"/>
                  </p:cNvSpPr>
                  <p:nvPr/>
                </p:nvSpPr>
                <p:spPr bwMode="auto">
                  <a:xfrm>
                    <a:off x="3406" y="11943"/>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56" name="Line 20">
                    <a:extLst>
                      <a:ext uri="{FF2B5EF4-FFF2-40B4-BE49-F238E27FC236}">
                        <a16:creationId xmlns:a16="http://schemas.microsoft.com/office/drawing/2014/main" id="{65B272CB-C005-4352-9AA1-C3718465A38B}"/>
                      </a:ext>
                    </a:extLst>
                  </p:cNvPr>
                  <p:cNvSpPr>
                    <a:spLocks noChangeShapeType="1"/>
                  </p:cNvSpPr>
                  <p:nvPr/>
                </p:nvSpPr>
                <p:spPr bwMode="auto">
                  <a:xfrm>
                    <a:off x="3686"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57" name="Group 21">
                  <a:extLst>
                    <a:ext uri="{FF2B5EF4-FFF2-40B4-BE49-F238E27FC236}">
                      <a16:creationId xmlns:a16="http://schemas.microsoft.com/office/drawing/2014/main" id="{28682745-C245-4075-80FB-03B658D4215D}"/>
                    </a:ext>
                  </a:extLst>
                </p:cNvPr>
                <p:cNvGrpSpPr>
                  <a:grpSpLocks/>
                </p:cNvGrpSpPr>
                <p:nvPr/>
              </p:nvGrpSpPr>
              <p:grpSpPr bwMode="auto">
                <a:xfrm>
                  <a:off x="3388" y="885"/>
                  <a:ext cx="1329" cy="334"/>
                  <a:chOff x="2144" y="11895"/>
                  <a:chExt cx="1846" cy="405"/>
                </a:xfrm>
              </p:grpSpPr>
              <p:sp>
                <p:nvSpPr>
                  <p:cNvPr id="807958" name="Rectangle 22">
                    <a:extLst>
                      <a:ext uri="{FF2B5EF4-FFF2-40B4-BE49-F238E27FC236}">
                        <a16:creationId xmlns:a16="http://schemas.microsoft.com/office/drawing/2014/main" id="{A6F983ED-24AE-461D-B557-D42B336D9B80}"/>
                      </a:ext>
                    </a:extLst>
                  </p:cNvPr>
                  <p:cNvSpPr>
                    <a:spLocks noChangeArrowheads="1"/>
                  </p:cNvSpPr>
                  <p:nvPr/>
                </p:nvSpPr>
                <p:spPr bwMode="auto">
                  <a:xfrm>
                    <a:off x="2504" y="11940"/>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7959" name="Text Box 23">
                    <a:extLst>
                      <a:ext uri="{FF2B5EF4-FFF2-40B4-BE49-F238E27FC236}">
                        <a16:creationId xmlns:a16="http://schemas.microsoft.com/office/drawing/2014/main" id="{22608FED-1F6F-44E0-BA11-B00F7FB91B07}"/>
                      </a:ext>
                    </a:extLst>
                  </p:cNvPr>
                  <p:cNvSpPr txBox="1">
                    <a:spLocks noChangeArrowheads="1"/>
                  </p:cNvSpPr>
                  <p:nvPr/>
                </p:nvSpPr>
                <p:spPr bwMode="auto">
                  <a:xfrm>
                    <a:off x="2144" y="11895"/>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2</a:t>
                    </a:r>
                    <a:endParaRPr lang="en-US" altLang="zh-CN" sz="2400" b="1">
                      <a:solidFill>
                        <a:schemeClr val="tx2"/>
                      </a:solidFill>
                    </a:endParaRPr>
                  </a:p>
                </p:txBody>
              </p:sp>
              <p:sp>
                <p:nvSpPr>
                  <p:cNvPr id="807960" name="Line 24">
                    <a:extLst>
                      <a:ext uri="{FF2B5EF4-FFF2-40B4-BE49-F238E27FC236}">
                        <a16:creationId xmlns:a16="http://schemas.microsoft.com/office/drawing/2014/main" id="{15DED063-8BF2-456C-8107-87D6F4146C80}"/>
                      </a:ext>
                    </a:extLst>
                  </p:cNvPr>
                  <p:cNvSpPr>
                    <a:spLocks noChangeShapeType="1"/>
                  </p:cNvSpPr>
                  <p:nvPr/>
                </p:nvSpPr>
                <p:spPr bwMode="auto">
                  <a:xfrm>
                    <a:off x="2818" y="11940"/>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61" name="Line 25">
                    <a:extLst>
                      <a:ext uri="{FF2B5EF4-FFF2-40B4-BE49-F238E27FC236}">
                        <a16:creationId xmlns:a16="http://schemas.microsoft.com/office/drawing/2014/main" id="{89B9A1B5-E4A8-4C6B-9E58-A91539411026}"/>
                      </a:ext>
                    </a:extLst>
                  </p:cNvPr>
                  <p:cNvSpPr>
                    <a:spLocks noChangeShapeType="1"/>
                  </p:cNvSpPr>
                  <p:nvPr/>
                </p:nvSpPr>
                <p:spPr bwMode="auto">
                  <a:xfrm>
                    <a:off x="3120"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62" name="Line 26">
                    <a:extLst>
                      <a:ext uri="{FF2B5EF4-FFF2-40B4-BE49-F238E27FC236}">
                        <a16:creationId xmlns:a16="http://schemas.microsoft.com/office/drawing/2014/main" id="{5752E5D6-D38D-440B-8085-DE00EFE0F84E}"/>
                      </a:ext>
                    </a:extLst>
                  </p:cNvPr>
                  <p:cNvSpPr>
                    <a:spLocks noChangeShapeType="1"/>
                  </p:cNvSpPr>
                  <p:nvPr/>
                </p:nvSpPr>
                <p:spPr bwMode="auto">
                  <a:xfrm>
                    <a:off x="3406" y="11943"/>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63" name="Line 27">
                    <a:extLst>
                      <a:ext uri="{FF2B5EF4-FFF2-40B4-BE49-F238E27FC236}">
                        <a16:creationId xmlns:a16="http://schemas.microsoft.com/office/drawing/2014/main" id="{74AAE506-E077-4BCE-BEAD-4A71536E0B03}"/>
                      </a:ext>
                    </a:extLst>
                  </p:cNvPr>
                  <p:cNvSpPr>
                    <a:spLocks noChangeShapeType="1"/>
                  </p:cNvSpPr>
                  <p:nvPr/>
                </p:nvSpPr>
                <p:spPr bwMode="auto">
                  <a:xfrm>
                    <a:off x="3686"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64" name="Group 28">
                  <a:extLst>
                    <a:ext uri="{FF2B5EF4-FFF2-40B4-BE49-F238E27FC236}">
                      <a16:creationId xmlns:a16="http://schemas.microsoft.com/office/drawing/2014/main" id="{CC222B9B-4672-4EDC-87A7-8F9932525FA4}"/>
                    </a:ext>
                  </a:extLst>
                </p:cNvPr>
                <p:cNvGrpSpPr>
                  <a:grpSpLocks/>
                </p:cNvGrpSpPr>
                <p:nvPr/>
              </p:nvGrpSpPr>
              <p:grpSpPr bwMode="auto">
                <a:xfrm>
                  <a:off x="3386" y="1090"/>
                  <a:ext cx="1329" cy="334"/>
                  <a:chOff x="2144" y="11895"/>
                  <a:chExt cx="1846" cy="405"/>
                </a:xfrm>
              </p:grpSpPr>
              <p:sp>
                <p:nvSpPr>
                  <p:cNvPr id="807965" name="Rectangle 29">
                    <a:extLst>
                      <a:ext uri="{FF2B5EF4-FFF2-40B4-BE49-F238E27FC236}">
                        <a16:creationId xmlns:a16="http://schemas.microsoft.com/office/drawing/2014/main" id="{CB75D092-A791-469D-8EBC-71F58A9780A8}"/>
                      </a:ext>
                    </a:extLst>
                  </p:cNvPr>
                  <p:cNvSpPr>
                    <a:spLocks noChangeArrowheads="1"/>
                  </p:cNvSpPr>
                  <p:nvPr/>
                </p:nvSpPr>
                <p:spPr bwMode="auto">
                  <a:xfrm>
                    <a:off x="2504" y="11940"/>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7966" name="Text Box 30">
                    <a:extLst>
                      <a:ext uri="{FF2B5EF4-FFF2-40B4-BE49-F238E27FC236}">
                        <a16:creationId xmlns:a16="http://schemas.microsoft.com/office/drawing/2014/main" id="{D06DC3C0-399B-4596-9D2C-1FEF7E428AD5}"/>
                      </a:ext>
                    </a:extLst>
                  </p:cNvPr>
                  <p:cNvSpPr txBox="1">
                    <a:spLocks noChangeArrowheads="1"/>
                  </p:cNvSpPr>
                  <p:nvPr/>
                </p:nvSpPr>
                <p:spPr bwMode="auto">
                  <a:xfrm>
                    <a:off x="2144" y="11895"/>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3</a:t>
                    </a:r>
                    <a:endParaRPr lang="en-US" altLang="zh-CN" sz="2400" b="1">
                      <a:solidFill>
                        <a:schemeClr val="tx2"/>
                      </a:solidFill>
                    </a:endParaRPr>
                  </a:p>
                </p:txBody>
              </p:sp>
              <p:sp>
                <p:nvSpPr>
                  <p:cNvPr id="807967" name="Line 31">
                    <a:extLst>
                      <a:ext uri="{FF2B5EF4-FFF2-40B4-BE49-F238E27FC236}">
                        <a16:creationId xmlns:a16="http://schemas.microsoft.com/office/drawing/2014/main" id="{C72F22E0-DE16-4ADD-9386-B1963CA0950A}"/>
                      </a:ext>
                    </a:extLst>
                  </p:cNvPr>
                  <p:cNvSpPr>
                    <a:spLocks noChangeShapeType="1"/>
                  </p:cNvSpPr>
                  <p:nvPr/>
                </p:nvSpPr>
                <p:spPr bwMode="auto">
                  <a:xfrm>
                    <a:off x="2818" y="11940"/>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68" name="Line 32">
                    <a:extLst>
                      <a:ext uri="{FF2B5EF4-FFF2-40B4-BE49-F238E27FC236}">
                        <a16:creationId xmlns:a16="http://schemas.microsoft.com/office/drawing/2014/main" id="{C5CE547A-123C-4395-B90F-9335AA3A277F}"/>
                      </a:ext>
                    </a:extLst>
                  </p:cNvPr>
                  <p:cNvSpPr>
                    <a:spLocks noChangeShapeType="1"/>
                  </p:cNvSpPr>
                  <p:nvPr/>
                </p:nvSpPr>
                <p:spPr bwMode="auto">
                  <a:xfrm>
                    <a:off x="3120"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69" name="Line 33">
                    <a:extLst>
                      <a:ext uri="{FF2B5EF4-FFF2-40B4-BE49-F238E27FC236}">
                        <a16:creationId xmlns:a16="http://schemas.microsoft.com/office/drawing/2014/main" id="{D3E14195-4CD7-4AF1-A5AE-E06B0562DE7A}"/>
                      </a:ext>
                    </a:extLst>
                  </p:cNvPr>
                  <p:cNvSpPr>
                    <a:spLocks noChangeShapeType="1"/>
                  </p:cNvSpPr>
                  <p:nvPr/>
                </p:nvSpPr>
                <p:spPr bwMode="auto">
                  <a:xfrm>
                    <a:off x="3406" y="11943"/>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70" name="Line 34">
                    <a:extLst>
                      <a:ext uri="{FF2B5EF4-FFF2-40B4-BE49-F238E27FC236}">
                        <a16:creationId xmlns:a16="http://schemas.microsoft.com/office/drawing/2014/main" id="{B374D590-4E54-4C38-A8C6-DC61137E8C52}"/>
                      </a:ext>
                    </a:extLst>
                  </p:cNvPr>
                  <p:cNvSpPr>
                    <a:spLocks noChangeShapeType="1"/>
                  </p:cNvSpPr>
                  <p:nvPr/>
                </p:nvSpPr>
                <p:spPr bwMode="auto">
                  <a:xfrm>
                    <a:off x="3686"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7971" name="Group 35">
                <a:extLst>
                  <a:ext uri="{FF2B5EF4-FFF2-40B4-BE49-F238E27FC236}">
                    <a16:creationId xmlns:a16="http://schemas.microsoft.com/office/drawing/2014/main" id="{C5E4DE10-0665-480B-8BEC-D56D4F6BAE84}"/>
                  </a:ext>
                </a:extLst>
              </p:cNvPr>
              <p:cNvGrpSpPr>
                <a:grpSpLocks/>
              </p:cNvGrpSpPr>
              <p:nvPr/>
            </p:nvGrpSpPr>
            <p:grpSpPr bwMode="auto">
              <a:xfrm>
                <a:off x="3384" y="1296"/>
                <a:ext cx="1330" cy="334"/>
                <a:chOff x="2144" y="11895"/>
                <a:chExt cx="1846" cy="405"/>
              </a:xfrm>
            </p:grpSpPr>
            <p:sp>
              <p:nvSpPr>
                <p:cNvPr id="807972" name="Rectangle 36">
                  <a:extLst>
                    <a:ext uri="{FF2B5EF4-FFF2-40B4-BE49-F238E27FC236}">
                      <a16:creationId xmlns:a16="http://schemas.microsoft.com/office/drawing/2014/main" id="{2638ED47-E1AD-4A2F-AA65-5AF0832B1BD2}"/>
                    </a:ext>
                  </a:extLst>
                </p:cNvPr>
                <p:cNvSpPr>
                  <a:spLocks noChangeArrowheads="1"/>
                </p:cNvSpPr>
                <p:nvPr/>
              </p:nvSpPr>
              <p:spPr bwMode="auto">
                <a:xfrm>
                  <a:off x="2504" y="11940"/>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7973" name="Text Box 37">
                  <a:extLst>
                    <a:ext uri="{FF2B5EF4-FFF2-40B4-BE49-F238E27FC236}">
                      <a16:creationId xmlns:a16="http://schemas.microsoft.com/office/drawing/2014/main" id="{3E172353-B64D-4C0D-940A-8FB60B1BC599}"/>
                    </a:ext>
                  </a:extLst>
                </p:cNvPr>
                <p:cNvSpPr txBox="1">
                  <a:spLocks noChangeArrowheads="1"/>
                </p:cNvSpPr>
                <p:nvPr/>
              </p:nvSpPr>
              <p:spPr bwMode="auto">
                <a:xfrm>
                  <a:off x="2144" y="11895"/>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4</a:t>
                  </a:r>
                  <a:endParaRPr lang="en-US" altLang="zh-CN" sz="2400" b="1">
                    <a:solidFill>
                      <a:schemeClr val="tx2"/>
                    </a:solidFill>
                  </a:endParaRPr>
                </a:p>
              </p:txBody>
            </p:sp>
            <p:sp>
              <p:nvSpPr>
                <p:cNvPr id="807974" name="Line 38">
                  <a:extLst>
                    <a:ext uri="{FF2B5EF4-FFF2-40B4-BE49-F238E27FC236}">
                      <a16:creationId xmlns:a16="http://schemas.microsoft.com/office/drawing/2014/main" id="{E670CB5F-36C0-4F0E-9E1E-FC8C4E044AD3}"/>
                    </a:ext>
                  </a:extLst>
                </p:cNvPr>
                <p:cNvSpPr>
                  <a:spLocks noChangeShapeType="1"/>
                </p:cNvSpPr>
                <p:nvPr/>
              </p:nvSpPr>
              <p:spPr bwMode="auto">
                <a:xfrm>
                  <a:off x="2818" y="11940"/>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75" name="Line 39">
                  <a:extLst>
                    <a:ext uri="{FF2B5EF4-FFF2-40B4-BE49-F238E27FC236}">
                      <a16:creationId xmlns:a16="http://schemas.microsoft.com/office/drawing/2014/main" id="{964EAA2A-94BD-42AC-B9EA-C73F48DBAFDC}"/>
                    </a:ext>
                  </a:extLst>
                </p:cNvPr>
                <p:cNvSpPr>
                  <a:spLocks noChangeShapeType="1"/>
                </p:cNvSpPr>
                <p:nvPr/>
              </p:nvSpPr>
              <p:spPr bwMode="auto">
                <a:xfrm>
                  <a:off x="3120"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76" name="Line 40">
                  <a:extLst>
                    <a:ext uri="{FF2B5EF4-FFF2-40B4-BE49-F238E27FC236}">
                      <a16:creationId xmlns:a16="http://schemas.microsoft.com/office/drawing/2014/main" id="{4265C0C9-67E1-4A49-90CB-141AF019D8B0}"/>
                    </a:ext>
                  </a:extLst>
                </p:cNvPr>
                <p:cNvSpPr>
                  <a:spLocks noChangeShapeType="1"/>
                </p:cNvSpPr>
                <p:nvPr/>
              </p:nvSpPr>
              <p:spPr bwMode="auto">
                <a:xfrm>
                  <a:off x="3406" y="11943"/>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77" name="Line 41">
                  <a:extLst>
                    <a:ext uri="{FF2B5EF4-FFF2-40B4-BE49-F238E27FC236}">
                      <a16:creationId xmlns:a16="http://schemas.microsoft.com/office/drawing/2014/main" id="{402DAC83-4D1C-4132-BE75-6753D883A852}"/>
                    </a:ext>
                  </a:extLst>
                </p:cNvPr>
                <p:cNvSpPr>
                  <a:spLocks noChangeShapeType="1"/>
                </p:cNvSpPr>
                <p:nvPr/>
              </p:nvSpPr>
              <p:spPr bwMode="auto">
                <a:xfrm>
                  <a:off x="3686"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78" name="Group 42">
                <a:extLst>
                  <a:ext uri="{FF2B5EF4-FFF2-40B4-BE49-F238E27FC236}">
                    <a16:creationId xmlns:a16="http://schemas.microsoft.com/office/drawing/2014/main" id="{FE13E5D6-7539-4D5B-A2A5-D522CA0083DF}"/>
                  </a:ext>
                </a:extLst>
              </p:cNvPr>
              <p:cNvGrpSpPr>
                <a:grpSpLocks/>
              </p:cNvGrpSpPr>
              <p:nvPr/>
            </p:nvGrpSpPr>
            <p:grpSpPr bwMode="auto">
              <a:xfrm>
                <a:off x="3384" y="1506"/>
                <a:ext cx="1330" cy="334"/>
                <a:chOff x="2142" y="13164"/>
                <a:chExt cx="1846" cy="405"/>
              </a:xfrm>
            </p:grpSpPr>
            <p:sp>
              <p:nvSpPr>
                <p:cNvPr id="807979" name="Rectangle 43">
                  <a:extLst>
                    <a:ext uri="{FF2B5EF4-FFF2-40B4-BE49-F238E27FC236}">
                      <a16:creationId xmlns:a16="http://schemas.microsoft.com/office/drawing/2014/main" id="{A6202FB3-2EE1-4FD8-9FB9-D37AE96CE20D}"/>
                    </a:ext>
                  </a:extLst>
                </p:cNvPr>
                <p:cNvSpPr>
                  <a:spLocks noChangeArrowheads="1"/>
                </p:cNvSpPr>
                <p:nvPr/>
              </p:nvSpPr>
              <p:spPr bwMode="auto">
                <a:xfrm>
                  <a:off x="2502" y="13209"/>
                  <a:ext cx="1486" cy="255"/>
                </a:xfrm>
                <a:prstGeom prst="rect">
                  <a:avLst/>
                </a:prstGeom>
                <a:solidFill>
                  <a:srgbClr val="C0C0C0"/>
                </a:solidFill>
                <a:ln w="9525">
                  <a:solidFill>
                    <a:srgbClr val="000000"/>
                  </a:solidFill>
                  <a:miter lim="800000"/>
                  <a:headEnd/>
                  <a:tailEnd/>
                </a:ln>
              </p:spPr>
              <p:txBody>
                <a:bodyPr/>
                <a:lstStyle/>
                <a:p>
                  <a:endParaRPr lang="en-US"/>
                </a:p>
              </p:txBody>
            </p:sp>
            <p:sp>
              <p:nvSpPr>
                <p:cNvPr id="807980" name="Text Box 44">
                  <a:extLst>
                    <a:ext uri="{FF2B5EF4-FFF2-40B4-BE49-F238E27FC236}">
                      <a16:creationId xmlns:a16="http://schemas.microsoft.com/office/drawing/2014/main" id="{90EEDFBA-B20E-476F-8027-6B3C4C21C392}"/>
                    </a:ext>
                  </a:extLst>
                </p:cNvPr>
                <p:cNvSpPr txBox="1">
                  <a:spLocks noChangeArrowheads="1"/>
                </p:cNvSpPr>
                <p:nvPr/>
              </p:nvSpPr>
              <p:spPr bwMode="auto">
                <a:xfrm>
                  <a:off x="2142" y="13164"/>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5</a:t>
                  </a:r>
                  <a:endParaRPr lang="en-US" altLang="zh-CN" sz="2400" b="1">
                    <a:solidFill>
                      <a:schemeClr val="tx2"/>
                    </a:solidFill>
                  </a:endParaRPr>
                </a:p>
              </p:txBody>
            </p:sp>
            <p:sp>
              <p:nvSpPr>
                <p:cNvPr id="807981" name="Line 45">
                  <a:extLst>
                    <a:ext uri="{FF2B5EF4-FFF2-40B4-BE49-F238E27FC236}">
                      <a16:creationId xmlns:a16="http://schemas.microsoft.com/office/drawing/2014/main" id="{B0527937-19BB-4469-A3F6-D8E6EAB503AF}"/>
                    </a:ext>
                  </a:extLst>
                </p:cNvPr>
                <p:cNvSpPr>
                  <a:spLocks noChangeShapeType="1"/>
                </p:cNvSpPr>
                <p:nvPr/>
              </p:nvSpPr>
              <p:spPr bwMode="auto">
                <a:xfrm>
                  <a:off x="2816" y="13209"/>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82" name="Line 46">
                  <a:extLst>
                    <a:ext uri="{FF2B5EF4-FFF2-40B4-BE49-F238E27FC236}">
                      <a16:creationId xmlns:a16="http://schemas.microsoft.com/office/drawing/2014/main" id="{E487971D-32C6-4D6D-952B-19C09BCEC2E5}"/>
                    </a:ext>
                  </a:extLst>
                </p:cNvPr>
                <p:cNvSpPr>
                  <a:spLocks noChangeShapeType="1"/>
                </p:cNvSpPr>
                <p:nvPr/>
              </p:nvSpPr>
              <p:spPr bwMode="auto">
                <a:xfrm>
                  <a:off x="3118" y="13215"/>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83" name="Line 47">
                  <a:extLst>
                    <a:ext uri="{FF2B5EF4-FFF2-40B4-BE49-F238E27FC236}">
                      <a16:creationId xmlns:a16="http://schemas.microsoft.com/office/drawing/2014/main" id="{9CCCF944-06DE-46CB-BB20-5F69AC23D3E7}"/>
                    </a:ext>
                  </a:extLst>
                </p:cNvPr>
                <p:cNvSpPr>
                  <a:spLocks noChangeShapeType="1"/>
                </p:cNvSpPr>
                <p:nvPr/>
              </p:nvSpPr>
              <p:spPr bwMode="auto">
                <a:xfrm>
                  <a:off x="3404" y="13212"/>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84" name="Line 48">
                  <a:extLst>
                    <a:ext uri="{FF2B5EF4-FFF2-40B4-BE49-F238E27FC236}">
                      <a16:creationId xmlns:a16="http://schemas.microsoft.com/office/drawing/2014/main" id="{3697F461-1F06-4EFA-8794-77CC9EEC1424}"/>
                    </a:ext>
                  </a:extLst>
                </p:cNvPr>
                <p:cNvSpPr>
                  <a:spLocks noChangeShapeType="1"/>
                </p:cNvSpPr>
                <p:nvPr/>
              </p:nvSpPr>
              <p:spPr bwMode="auto">
                <a:xfrm>
                  <a:off x="3684" y="13215"/>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85" name="Group 49">
                <a:extLst>
                  <a:ext uri="{FF2B5EF4-FFF2-40B4-BE49-F238E27FC236}">
                    <a16:creationId xmlns:a16="http://schemas.microsoft.com/office/drawing/2014/main" id="{3DBE9061-00C5-45F6-B9E9-50B3DD16241A}"/>
                  </a:ext>
                </a:extLst>
              </p:cNvPr>
              <p:cNvGrpSpPr>
                <a:grpSpLocks/>
              </p:cNvGrpSpPr>
              <p:nvPr/>
            </p:nvGrpSpPr>
            <p:grpSpPr bwMode="auto">
              <a:xfrm>
                <a:off x="3387" y="1721"/>
                <a:ext cx="1330" cy="335"/>
                <a:chOff x="2144" y="11895"/>
                <a:chExt cx="1846" cy="405"/>
              </a:xfrm>
            </p:grpSpPr>
            <p:sp>
              <p:nvSpPr>
                <p:cNvPr id="807986" name="Rectangle 50">
                  <a:extLst>
                    <a:ext uri="{FF2B5EF4-FFF2-40B4-BE49-F238E27FC236}">
                      <a16:creationId xmlns:a16="http://schemas.microsoft.com/office/drawing/2014/main" id="{F7EBBDBC-D96C-46E9-8A31-CE0062A4354E}"/>
                    </a:ext>
                  </a:extLst>
                </p:cNvPr>
                <p:cNvSpPr>
                  <a:spLocks noChangeArrowheads="1"/>
                </p:cNvSpPr>
                <p:nvPr/>
              </p:nvSpPr>
              <p:spPr bwMode="auto">
                <a:xfrm>
                  <a:off x="2504" y="11940"/>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7987" name="Text Box 51">
                  <a:extLst>
                    <a:ext uri="{FF2B5EF4-FFF2-40B4-BE49-F238E27FC236}">
                      <a16:creationId xmlns:a16="http://schemas.microsoft.com/office/drawing/2014/main" id="{A2FA7651-ABE7-4C72-8F76-FED1CB7F6C3B}"/>
                    </a:ext>
                  </a:extLst>
                </p:cNvPr>
                <p:cNvSpPr txBox="1">
                  <a:spLocks noChangeArrowheads="1"/>
                </p:cNvSpPr>
                <p:nvPr/>
              </p:nvSpPr>
              <p:spPr bwMode="auto">
                <a:xfrm>
                  <a:off x="2144" y="11895"/>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6</a:t>
                  </a:r>
                  <a:endParaRPr lang="en-US" altLang="zh-CN" sz="2400" b="1">
                    <a:solidFill>
                      <a:schemeClr val="tx2"/>
                    </a:solidFill>
                  </a:endParaRPr>
                </a:p>
              </p:txBody>
            </p:sp>
            <p:sp>
              <p:nvSpPr>
                <p:cNvPr id="807988" name="Line 52">
                  <a:extLst>
                    <a:ext uri="{FF2B5EF4-FFF2-40B4-BE49-F238E27FC236}">
                      <a16:creationId xmlns:a16="http://schemas.microsoft.com/office/drawing/2014/main" id="{A956BD0C-78E3-475C-A995-8CC13862E6F6}"/>
                    </a:ext>
                  </a:extLst>
                </p:cNvPr>
                <p:cNvSpPr>
                  <a:spLocks noChangeShapeType="1"/>
                </p:cNvSpPr>
                <p:nvPr/>
              </p:nvSpPr>
              <p:spPr bwMode="auto">
                <a:xfrm>
                  <a:off x="2818" y="11940"/>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89" name="Line 53">
                  <a:extLst>
                    <a:ext uri="{FF2B5EF4-FFF2-40B4-BE49-F238E27FC236}">
                      <a16:creationId xmlns:a16="http://schemas.microsoft.com/office/drawing/2014/main" id="{64CD7849-075E-41A0-8FCD-9F880B095D62}"/>
                    </a:ext>
                  </a:extLst>
                </p:cNvPr>
                <p:cNvSpPr>
                  <a:spLocks noChangeShapeType="1"/>
                </p:cNvSpPr>
                <p:nvPr/>
              </p:nvSpPr>
              <p:spPr bwMode="auto">
                <a:xfrm>
                  <a:off x="3120"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90" name="Line 54">
                  <a:extLst>
                    <a:ext uri="{FF2B5EF4-FFF2-40B4-BE49-F238E27FC236}">
                      <a16:creationId xmlns:a16="http://schemas.microsoft.com/office/drawing/2014/main" id="{BB464677-549E-4F95-A4F0-A199DBF4056A}"/>
                    </a:ext>
                  </a:extLst>
                </p:cNvPr>
                <p:cNvSpPr>
                  <a:spLocks noChangeShapeType="1"/>
                </p:cNvSpPr>
                <p:nvPr/>
              </p:nvSpPr>
              <p:spPr bwMode="auto">
                <a:xfrm>
                  <a:off x="3406" y="11943"/>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91" name="Line 55">
                  <a:extLst>
                    <a:ext uri="{FF2B5EF4-FFF2-40B4-BE49-F238E27FC236}">
                      <a16:creationId xmlns:a16="http://schemas.microsoft.com/office/drawing/2014/main" id="{69AA3844-3F8D-4551-9DDC-2B2B63D15901}"/>
                    </a:ext>
                  </a:extLst>
                </p:cNvPr>
                <p:cNvSpPr>
                  <a:spLocks noChangeShapeType="1"/>
                </p:cNvSpPr>
                <p:nvPr/>
              </p:nvSpPr>
              <p:spPr bwMode="auto">
                <a:xfrm>
                  <a:off x="3686"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7992" name="Group 56">
                <a:extLst>
                  <a:ext uri="{FF2B5EF4-FFF2-40B4-BE49-F238E27FC236}">
                    <a16:creationId xmlns:a16="http://schemas.microsoft.com/office/drawing/2014/main" id="{4691535C-15EB-4898-BAD3-2E19A29FAC6F}"/>
                  </a:ext>
                </a:extLst>
              </p:cNvPr>
              <p:cNvGrpSpPr>
                <a:grpSpLocks/>
              </p:cNvGrpSpPr>
              <p:nvPr/>
            </p:nvGrpSpPr>
            <p:grpSpPr bwMode="auto">
              <a:xfrm>
                <a:off x="3384" y="1927"/>
                <a:ext cx="1330" cy="334"/>
                <a:chOff x="2144" y="11895"/>
                <a:chExt cx="1846" cy="405"/>
              </a:xfrm>
            </p:grpSpPr>
            <p:sp>
              <p:nvSpPr>
                <p:cNvPr id="807993" name="Rectangle 57">
                  <a:extLst>
                    <a:ext uri="{FF2B5EF4-FFF2-40B4-BE49-F238E27FC236}">
                      <a16:creationId xmlns:a16="http://schemas.microsoft.com/office/drawing/2014/main" id="{04E0A8CA-E0AF-4173-A386-BDB1E2C0810C}"/>
                    </a:ext>
                  </a:extLst>
                </p:cNvPr>
                <p:cNvSpPr>
                  <a:spLocks noChangeArrowheads="1"/>
                </p:cNvSpPr>
                <p:nvPr/>
              </p:nvSpPr>
              <p:spPr bwMode="auto">
                <a:xfrm>
                  <a:off x="2504" y="11940"/>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7994" name="Text Box 58">
                  <a:extLst>
                    <a:ext uri="{FF2B5EF4-FFF2-40B4-BE49-F238E27FC236}">
                      <a16:creationId xmlns:a16="http://schemas.microsoft.com/office/drawing/2014/main" id="{C50B1B28-1422-41CA-A7F1-644B08091766}"/>
                    </a:ext>
                  </a:extLst>
                </p:cNvPr>
                <p:cNvSpPr txBox="1">
                  <a:spLocks noChangeArrowheads="1"/>
                </p:cNvSpPr>
                <p:nvPr/>
              </p:nvSpPr>
              <p:spPr bwMode="auto">
                <a:xfrm>
                  <a:off x="2144" y="11895"/>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7</a:t>
                  </a:r>
                  <a:endParaRPr lang="en-US" altLang="zh-CN" sz="2400" b="1">
                    <a:solidFill>
                      <a:schemeClr val="tx2"/>
                    </a:solidFill>
                  </a:endParaRPr>
                </a:p>
              </p:txBody>
            </p:sp>
            <p:sp>
              <p:nvSpPr>
                <p:cNvPr id="807995" name="Line 59">
                  <a:extLst>
                    <a:ext uri="{FF2B5EF4-FFF2-40B4-BE49-F238E27FC236}">
                      <a16:creationId xmlns:a16="http://schemas.microsoft.com/office/drawing/2014/main" id="{57C921D8-C681-4D5F-9E94-1BAA63679FE7}"/>
                    </a:ext>
                  </a:extLst>
                </p:cNvPr>
                <p:cNvSpPr>
                  <a:spLocks noChangeShapeType="1"/>
                </p:cNvSpPr>
                <p:nvPr/>
              </p:nvSpPr>
              <p:spPr bwMode="auto">
                <a:xfrm>
                  <a:off x="2818" y="11940"/>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96" name="Line 60">
                  <a:extLst>
                    <a:ext uri="{FF2B5EF4-FFF2-40B4-BE49-F238E27FC236}">
                      <a16:creationId xmlns:a16="http://schemas.microsoft.com/office/drawing/2014/main" id="{19CDBEB1-F8F4-425C-A568-D95CD2458EED}"/>
                    </a:ext>
                  </a:extLst>
                </p:cNvPr>
                <p:cNvSpPr>
                  <a:spLocks noChangeShapeType="1"/>
                </p:cNvSpPr>
                <p:nvPr/>
              </p:nvSpPr>
              <p:spPr bwMode="auto">
                <a:xfrm>
                  <a:off x="3120"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97" name="Line 61">
                  <a:extLst>
                    <a:ext uri="{FF2B5EF4-FFF2-40B4-BE49-F238E27FC236}">
                      <a16:creationId xmlns:a16="http://schemas.microsoft.com/office/drawing/2014/main" id="{D9EF8796-2D72-4B71-AAD4-59EB8B42CBEF}"/>
                    </a:ext>
                  </a:extLst>
                </p:cNvPr>
                <p:cNvSpPr>
                  <a:spLocks noChangeShapeType="1"/>
                </p:cNvSpPr>
                <p:nvPr/>
              </p:nvSpPr>
              <p:spPr bwMode="auto">
                <a:xfrm>
                  <a:off x="3406" y="11943"/>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7998" name="Line 62">
                  <a:extLst>
                    <a:ext uri="{FF2B5EF4-FFF2-40B4-BE49-F238E27FC236}">
                      <a16:creationId xmlns:a16="http://schemas.microsoft.com/office/drawing/2014/main" id="{DBA366FF-60AF-4093-9438-98AB627F46DD}"/>
                    </a:ext>
                  </a:extLst>
                </p:cNvPr>
                <p:cNvSpPr>
                  <a:spLocks noChangeShapeType="1"/>
                </p:cNvSpPr>
                <p:nvPr/>
              </p:nvSpPr>
              <p:spPr bwMode="auto">
                <a:xfrm>
                  <a:off x="3686"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59" name="Group 123">
                <a:extLst>
                  <a:ext uri="{FF2B5EF4-FFF2-40B4-BE49-F238E27FC236}">
                    <a16:creationId xmlns:a16="http://schemas.microsoft.com/office/drawing/2014/main" id="{E5969368-E454-4EA3-B493-7FF3F51CABFA}"/>
                  </a:ext>
                </a:extLst>
              </p:cNvPr>
              <p:cNvGrpSpPr>
                <a:grpSpLocks/>
              </p:cNvGrpSpPr>
              <p:nvPr/>
            </p:nvGrpSpPr>
            <p:grpSpPr bwMode="auto">
              <a:xfrm>
                <a:off x="3311" y="2142"/>
                <a:ext cx="1406" cy="966"/>
                <a:chOff x="3311" y="2142"/>
                <a:chExt cx="1406" cy="966"/>
              </a:xfrm>
            </p:grpSpPr>
            <p:grpSp>
              <p:nvGrpSpPr>
                <p:cNvPr id="808000" name="Group 64">
                  <a:extLst>
                    <a:ext uri="{FF2B5EF4-FFF2-40B4-BE49-F238E27FC236}">
                      <a16:creationId xmlns:a16="http://schemas.microsoft.com/office/drawing/2014/main" id="{3223DBCA-7020-44CB-9B8C-B230D3629115}"/>
                    </a:ext>
                  </a:extLst>
                </p:cNvPr>
                <p:cNvGrpSpPr>
                  <a:grpSpLocks/>
                </p:cNvGrpSpPr>
                <p:nvPr/>
              </p:nvGrpSpPr>
              <p:grpSpPr bwMode="auto">
                <a:xfrm>
                  <a:off x="3385" y="2142"/>
                  <a:ext cx="1330" cy="334"/>
                  <a:chOff x="2144" y="11895"/>
                  <a:chExt cx="1846" cy="405"/>
                </a:xfrm>
              </p:grpSpPr>
              <p:sp>
                <p:nvSpPr>
                  <p:cNvPr id="808001" name="Rectangle 65">
                    <a:extLst>
                      <a:ext uri="{FF2B5EF4-FFF2-40B4-BE49-F238E27FC236}">
                        <a16:creationId xmlns:a16="http://schemas.microsoft.com/office/drawing/2014/main" id="{F803F232-74CD-4941-AEA3-88287FDAB74B}"/>
                      </a:ext>
                    </a:extLst>
                  </p:cNvPr>
                  <p:cNvSpPr>
                    <a:spLocks noChangeArrowheads="1"/>
                  </p:cNvSpPr>
                  <p:nvPr/>
                </p:nvSpPr>
                <p:spPr bwMode="auto">
                  <a:xfrm>
                    <a:off x="2504" y="11940"/>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8002" name="Text Box 66">
                    <a:extLst>
                      <a:ext uri="{FF2B5EF4-FFF2-40B4-BE49-F238E27FC236}">
                        <a16:creationId xmlns:a16="http://schemas.microsoft.com/office/drawing/2014/main" id="{551D5752-0362-419C-A4E4-958E159688A9}"/>
                      </a:ext>
                    </a:extLst>
                  </p:cNvPr>
                  <p:cNvSpPr txBox="1">
                    <a:spLocks noChangeArrowheads="1"/>
                  </p:cNvSpPr>
                  <p:nvPr/>
                </p:nvSpPr>
                <p:spPr bwMode="auto">
                  <a:xfrm>
                    <a:off x="2144" y="11895"/>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8</a:t>
                    </a:r>
                    <a:endParaRPr lang="en-US" altLang="zh-CN" sz="2400" b="1">
                      <a:solidFill>
                        <a:schemeClr val="tx2"/>
                      </a:solidFill>
                    </a:endParaRPr>
                  </a:p>
                </p:txBody>
              </p:sp>
              <p:sp>
                <p:nvSpPr>
                  <p:cNvPr id="808003" name="Line 67">
                    <a:extLst>
                      <a:ext uri="{FF2B5EF4-FFF2-40B4-BE49-F238E27FC236}">
                        <a16:creationId xmlns:a16="http://schemas.microsoft.com/office/drawing/2014/main" id="{D3023738-92AF-4D15-B7D1-0AF338EB4D36}"/>
                      </a:ext>
                    </a:extLst>
                  </p:cNvPr>
                  <p:cNvSpPr>
                    <a:spLocks noChangeShapeType="1"/>
                  </p:cNvSpPr>
                  <p:nvPr/>
                </p:nvSpPr>
                <p:spPr bwMode="auto">
                  <a:xfrm>
                    <a:off x="2818" y="11940"/>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04" name="Line 68">
                    <a:extLst>
                      <a:ext uri="{FF2B5EF4-FFF2-40B4-BE49-F238E27FC236}">
                        <a16:creationId xmlns:a16="http://schemas.microsoft.com/office/drawing/2014/main" id="{FDD8402A-693F-4BE4-AE25-66BA8836A9B9}"/>
                      </a:ext>
                    </a:extLst>
                  </p:cNvPr>
                  <p:cNvSpPr>
                    <a:spLocks noChangeShapeType="1"/>
                  </p:cNvSpPr>
                  <p:nvPr/>
                </p:nvSpPr>
                <p:spPr bwMode="auto">
                  <a:xfrm>
                    <a:off x="3120"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05" name="Line 69">
                    <a:extLst>
                      <a:ext uri="{FF2B5EF4-FFF2-40B4-BE49-F238E27FC236}">
                        <a16:creationId xmlns:a16="http://schemas.microsoft.com/office/drawing/2014/main" id="{91657341-5222-432A-90D3-79DB66ACDC63}"/>
                      </a:ext>
                    </a:extLst>
                  </p:cNvPr>
                  <p:cNvSpPr>
                    <a:spLocks noChangeShapeType="1"/>
                  </p:cNvSpPr>
                  <p:nvPr/>
                </p:nvSpPr>
                <p:spPr bwMode="auto">
                  <a:xfrm>
                    <a:off x="3406" y="11943"/>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06" name="Line 70">
                    <a:extLst>
                      <a:ext uri="{FF2B5EF4-FFF2-40B4-BE49-F238E27FC236}">
                        <a16:creationId xmlns:a16="http://schemas.microsoft.com/office/drawing/2014/main" id="{C3F56B0C-FFF3-4CA8-B9D7-EE73DDB0C8E8}"/>
                      </a:ext>
                    </a:extLst>
                  </p:cNvPr>
                  <p:cNvSpPr>
                    <a:spLocks noChangeShapeType="1"/>
                  </p:cNvSpPr>
                  <p:nvPr/>
                </p:nvSpPr>
                <p:spPr bwMode="auto">
                  <a:xfrm>
                    <a:off x="3686"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07" name="Group 71">
                  <a:extLst>
                    <a:ext uri="{FF2B5EF4-FFF2-40B4-BE49-F238E27FC236}">
                      <a16:creationId xmlns:a16="http://schemas.microsoft.com/office/drawing/2014/main" id="{D8C8D194-6510-4A3A-97D0-614B18F7BDCC}"/>
                    </a:ext>
                  </a:extLst>
                </p:cNvPr>
                <p:cNvGrpSpPr>
                  <a:grpSpLocks/>
                </p:cNvGrpSpPr>
                <p:nvPr/>
              </p:nvGrpSpPr>
              <p:grpSpPr bwMode="auto">
                <a:xfrm>
                  <a:off x="3385" y="2353"/>
                  <a:ext cx="1330" cy="334"/>
                  <a:chOff x="2144" y="11895"/>
                  <a:chExt cx="1846" cy="405"/>
                </a:xfrm>
              </p:grpSpPr>
              <p:sp>
                <p:nvSpPr>
                  <p:cNvPr id="808008" name="Rectangle 72">
                    <a:extLst>
                      <a:ext uri="{FF2B5EF4-FFF2-40B4-BE49-F238E27FC236}">
                        <a16:creationId xmlns:a16="http://schemas.microsoft.com/office/drawing/2014/main" id="{42BC6CD4-9705-4E60-AB1B-E393974C67EC}"/>
                      </a:ext>
                    </a:extLst>
                  </p:cNvPr>
                  <p:cNvSpPr>
                    <a:spLocks noChangeArrowheads="1"/>
                  </p:cNvSpPr>
                  <p:nvPr/>
                </p:nvSpPr>
                <p:spPr bwMode="auto">
                  <a:xfrm>
                    <a:off x="2504" y="11940"/>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8009" name="Text Box 73">
                    <a:extLst>
                      <a:ext uri="{FF2B5EF4-FFF2-40B4-BE49-F238E27FC236}">
                        <a16:creationId xmlns:a16="http://schemas.microsoft.com/office/drawing/2014/main" id="{95DF4DD0-DD9E-4C9E-856A-A4C3AEAFA7E7}"/>
                      </a:ext>
                    </a:extLst>
                  </p:cNvPr>
                  <p:cNvSpPr txBox="1">
                    <a:spLocks noChangeArrowheads="1"/>
                  </p:cNvSpPr>
                  <p:nvPr/>
                </p:nvSpPr>
                <p:spPr bwMode="auto">
                  <a:xfrm>
                    <a:off x="2144" y="11895"/>
                    <a:ext cx="43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9</a:t>
                    </a:r>
                    <a:endParaRPr lang="en-US" altLang="zh-CN" sz="2400" b="1">
                      <a:solidFill>
                        <a:schemeClr val="tx2"/>
                      </a:solidFill>
                    </a:endParaRPr>
                  </a:p>
                </p:txBody>
              </p:sp>
              <p:sp>
                <p:nvSpPr>
                  <p:cNvPr id="808010" name="Line 74">
                    <a:extLst>
                      <a:ext uri="{FF2B5EF4-FFF2-40B4-BE49-F238E27FC236}">
                        <a16:creationId xmlns:a16="http://schemas.microsoft.com/office/drawing/2014/main" id="{8D35623B-40B7-43C8-BF8A-58AB84923304}"/>
                      </a:ext>
                    </a:extLst>
                  </p:cNvPr>
                  <p:cNvSpPr>
                    <a:spLocks noChangeShapeType="1"/>
                  </p:cNvSpPr>
                  <p:nvPr/>
                </p:nvSpPr>
                <p:spPr bwMode="auto">
                  <a:xfrm>
                    <a:off x="2818" y="11940"/>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11" name="Line 75">
                    <a:extLst>
                      <a:ext uri="{FF2B5EF4-FFF2-40B4-BE49-F238E27FC236}">
                        <a16:creationId xmlns:a16="http://schemas.microsoft.com/office/drawing/2014/main" id="{21192DEF-F039-452D-81EC-C29ABD8FA252}"/>
                      </a:ext>
                    </a:extLst>
                  </p:cNvPr>
                  <p:cNvSpPr>
                    <a:spLocks noChangeShapeType="1"/>
                  </p:cNvSpPr>
                  <p:nvPr/>
                </p:nvSpPr>
                <p:spPr bwMode="auto">
                  <a:xfrm>
                    <a:off x="3120"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12" name="Line 76">
                    <a:extLst>
                      <a:ext uri="{FF2B5EF4-FFF2-40B4-BE49-F238E27FC236}">
                        <a16:creationId xmlns:a16="http://schemas.microsoft.com/office/drawing/2014/main" id="{05C33ED8-F5A8-4433-8DA8-26C16AD3B9EE}"/>
                      </a:ext>
                    </a:extLst>
                  </p:cNvPr>
                  <p:cNvSpPr>
                    <a:spLocks noChangeShapeType="1"/>
                  </p:cNvSpPr>
                  <p:nvPr/>
                </p:nvSpPr>
                <p:spPr bwMode="auto">
                  <a:xfrm>
                    <a:off x="3406" y="11943"/>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13" name="Line 77">
                    <a:extLst>
                      <a:ext uri="{FF2B5EF4-FFF2-40B4-BE49-F238E27FC236}">
                        <a16:creationId xmlns:a16="http://schemas.microsoft.com/office/drawing/2014/main" id="{42EB5671-CE8A-4BA5-90AA-D889FA4F3BE3}"/>
                      </a:ext>
                    </a:extLst>
                  </p:cNvPr>
                  <p:cNvSpPr>
                    <a:spLocks noChangeShapeType="1"/>
                  </p:cNvSpPr>
                  <p:nvPr/>
                </p:nvSpPr>
                <p:spPr bwMode="auto">
                  <a:xfrm>
                    <a:off x="3686" y="1194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14" name="Group 78">
                  <a:extLst>
                    <a:ext uri="{FF2B5EF4-FFF2-40B4-BE49-F238E27FC236}">
                      <a16:creationId xmlns:a16="http://schemas.microsoft.com/office/drawing/2014/main" id="{67936860-CFB6-42A7-A9B9-0B6F86FF41FD}"/>
                    </a:ext>
                  </a:extLst>
                </p:cNvPr>
                <p:cNvGrpSpPr>
                  <a:grpSpLocks/>
                </p:cNvGrpSpPr>
                <p:nvPr/>
              </p:nvGrpSpPr>
              <p:grpSpPr bwMode="auto">
                <a:xfrm>
                  <a:off x="3311" y="2568"/>
                  <a:ext cx="1406" cy="334"/>
                  <a:chOff x="2042" y="14451"/>
                  <a:chExt cx="1952" cy="405"/>
                </a:xfrm>
              </p:grpSpPr>
              <p:sp>
                <p:nvSpPr>
                  <p:cNvPr id="808015" name="Rectangle 79">
                    <a:extLst>
                      <a:ext uri="{FF2B5EF4-FFF2-40B4-BE49-F238E27FC236}">
                        <a16:creationId xmlns:a16="http://schemas.microsoft.com/office/drawing/2014/main" id="{96B20C3B-3ACA-43E4-81F2-6F32AAE962D3}"/>
                      </a:ext>
                    </a:extLst>
                  </p:cNvPr>
                  <p:cNvSpPr>
                    <a:spLocks noChangeArrowheads="1"/>
                  </p:cNvSpPr>
                  <p:nvPr/>
                </p:nvSpPr>
                <p:spPr bwMode="auto">
                  <a:xfrm>
                    <a:off x="2508" y="14496"/>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8016" name="Text Box 80">
                    <a:extLst>
                      <a:ext uri="{FF2B5EF4-FFF2-40B4-BE49-F238E27FC236}">
                        <a16:creationId xmlns:a16="http://schemas.microsoft.com/office/drawing/2014/main" id="{F6282993-66B0-40DB-B818-A14CD7937B09}"/>
                      </a:ext>
                    </a:extLst>
                  </p:cNvPr>
                  <p:cNvSpPr txBox="1">
                    <a:spLocks noChangeArrowheads="1"/>
                  </p:cNvSpPr>
                  <p:nvPr/>
                </p:nvSpPr>
                <p:spPr bwMode="auto">
                  <a:xfrm>
                    <a:off x="2042" y="14451"/>
                    <a:ext cx="52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10</a:t>
                    </a:r>
                    <a:endParaRPr lang="en-US" altLang="zh-CN" sz="2400" b="1">
                      <a:solidFill>
                        <a:schemeClr val="tx2"/>
                      </a:solidFill>
                    </a:endParaRPr>
                  </a:p>
                </p:txBody>
              </p:sp>
              <p:sp>
                <p:nvSpPr>
                  <p:cNvPr id="808017" name="Line 81">
                    <a:extLst>
                      <a:ext uri="{FF2B5EF4-FFF2-40B4-BE49-F238E27FC236}">
                        <a16:creationId xmlns:a16="http://schemas.microsoft.com/office/drawing/2014/main" id="{1A64EA2B-DFFA-49E3-8073-369DFCC990AF}"/>
                      </a:ext>
                    </a:extLst>
                  </p:cNvPr>
                  <p:cNvSpPr>
                    <a:spLocks noChangeShapeType="1"/>
                  </p:cNvSpPr>
                  <p:nvPr/>
                </p:nvSpPr>
                <p:spPr bwMode="auto">
                  <a:xfrm>
                    <a:off x="2822" y="1449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18" name="Line 82">
                    <a:extLst>
                      <a:ext uri="{FF2B5EF4-FFF2-40B4-BE49-F238E27FC236}">
                        <a16:creationId xmlns:a16="http://schemas.microsoft.com/office/drawing/2014/main" id="{36254B64-34F8-4F4A-9DB4-9E680B7F5D1B}"/>
                      </a:ext>
                    </a:extLst>
                  </p:cNvPr>
                  <p:cNvSpPr>
                    <a:spLocks noChangeShapeType="1"/>
                  </p:cNvSpPr>
                  <p:nvPr/>
                </p:nvSpPr>
                <p:spPr bwMode="auto">
                  <a:xfrm>
                    <a:off x="3124" y="14502"/>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19" name="Line 83">
                    <a:extLst>
                      <a:ext uri="{FF2B5EF4-FFF2-40B4-BE49-F238E27FC236}">
                        <a16:creationId xmlns:a16="http://schemas.microsoft.com/office/drawing/2014/main" id="{0B85E08B-A7E4-48C7-A055-F33F9977B297}"/>
                      </a:ext>
                    </a:extLst>
                  </p:cNvPr>
                  <p:cNvSpPr>
                    <a:spLocks noChangeShapeType="1"/>
                  </p:cNvSpPr>
                  <p:nvPr/>
                </p:nvSpPr>
                <p:spPr bwMode="auto">
                  <a:xfrm>
                    <a:off x="3410" y="14499"/>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20" name="Line 84">
                    <a:extLst>
                      <a:ext uri="{FF2B5EF4-FFF2-40B4-BE49-F238E27FC236}">
                        <a16:creationId xmlns:a16="http://schemas.microsoft.com/office/drawing/2014/main" id="{CA8DDDED-A54D-4029-9BE1-50595FE5C992}"/>
                      </a:ext>
                    </a:extLst>
                  </p:cNvPr>
                  <p:cNvSpPr>
                    <a:spLocks noChangeShapeType="1"/>
                  </p:cNvSpPr>
                  <p:nvPr/>
                </p:nvSpPr>
                <p:spPr bwMode="auto">
                  <a:xfrm>
                    <a:off x="3690" y="14502"/>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21" name="Group 85">
                  <a:extLst>
                    <a:ext uri="{FF2B5EF4-FFF2-40B4-BE49-F238E27FC236}">
                      <a16:creationId xmlns:a16="http://schemas.microsoft.com/office/drawing/2014/main" id="{DB4E7C47-68CE-48FA-AA77-84B9CAA56280}"/>
                    </a:ext>
                  </a:extLst>
                </p:cNvPr>
                <p:cNvGrpSpPr>
                  <a:grpSpLocks/>
                </p:cNvGrpSpPr>
                <p:nvPr/>
              </p:nvGrpSpPr>
              <p:grpSpPr bwMode="auto">
                <a:xfrm>
                  <a:off x="3315" y="2774"/>
                  <a:ext cx="1400" cy="334"/>
                  <a:chOff x="2046" y="14700"/>
                  <a:chExt cx="1944" cy="405"/>
                </a:xfrm>
              </p:grpSpPr>
              <p:sp>
                <p:nvSpPr>
                  <p:cNvPr id="808022" name="Rectangle 86">
                    <a:extLst>
                      <a:ext uri="{FF2B5EF4-FFF2-40B4-BE49-F238E27FC236}">
                        <a16:creationId xmlns:a16="http://schemas.microsoft.com/office/drawing/2014/main" id="{F83E79C5-28E8-4551-AF50-0683FD337C26}"/>
                      </a:ext>
                    </a:extLst>
                  </p:cNvPr>
                  <p:cNvSpPr>
                    <a:spLocks noChangeArrowheads="1"/>
                  </p:cNvSpPr>
                  <p:nvPr/>
                </p:nvSpPr>
                <p:spPr bwMode="auto">
                  <a:xfrm>
                    <a:off x="2504" y="14745"/>
                    <a:ext cx="1486" cy="255"/>
                  </a:xfrm>
                  <a:prstGeom prst="rect">
                    <a:avLst/>
                  </a:prstGeom>
                  <a:solidFill>
                    <a:srgbClr val="C0C0C0"/>
                  </a:solidFill>
                  <a:ln w="9525">
                    <a:solidFill>
                      <a:srgbClr val="000000"/>
                    </a:solidFill>
                    <a:miter lim="800000"/>
                    <a:headEnd/>
                    <a:tailEnd/>
                  </a:ln>
                </p:spPr>
                <p:txBody>
                  <a:bodyPr/>
                  <a:lstStyle/>
                  <a:p>
                    <a:endParaRPr lang="en-US"/>
                  </a:p>
                </p:txBody>
              </p:sp>
              <p:sp>
                <p:nvSpPr>
                  <p:cNvPr id="808023" name="Text Box 87">
                    <a:extLst>
                      <a:ext uri="{FF2B5EF4-FFF2-40B4-BE49-F238E27FC236}">
                        <a16:creationId xmlns:a16="http://schemas.microsoft.com/office/drawing/2014/main" id="{718D1754-C61D-45D1-83C0-E9A32A7F2EF3}"/>
                      </a:ext>
                    </a:extLst>
                  </p:cNvPr>
                  <p:cNvSpPr txBox="1">
                    <a:spLocks noChangeArrowheads="1"/>
                  </p:cNvSpPr>
                  <p:nvPr/>
                </p:nvSpPr>
                <p:spPr bwMode="auto">
                  <a:xfrm>
                    <a:off x="2046" y="14700"/>
                    <a:ext cx="57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11</a:t>
                    </a:r>
                    <a:endParaRPr lang="en-US" altLang="zh-CN" sz="2400" b="1">
                      <a:solidFill>
                        <a:schemeClr val="tx2"/>
                      </a:solidFill>
                    </a:endParaRPr>
                  </a:p>
                </p:txBody>
              </p:sp>
              <p:sp>
                <p:nvSpPr>
                  <p:cNvPr id="808024" name="Line 88">
                    <a:extLst>
                      <a:ext uri="{FF2B5EF4-FFF2-40B4-BE49-F238E27FC236}">
                        <a16:creationId xmlns:a16="http://schemas.microsoft.com/office/drawing/2014/main" id="{E683BC76-C673-4353-8EEE-EC288C176EBC}"/>
                      </a:ext>
                    </a:extLst>
                  </p:cNvPr>
                  <p:cNvSpPr>
                    <a:spLocks noChangeShapeType="1"/>
                  </p:cNvSpPr>
                  <p:nvPr/>
                </p:nvSpPr>
                <p:spPr bwMode="auto">
                  <a:xfrm>
                    <a:off x="2818" y="14745"/>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25" name="Line 89">
                    <a:extLst>
                      <a:ext uri="{FF2B5EF4-FFF2-40B4-BE49-F238E27FC236}">
                        <a16:creationId xmlns:a16="http://schemas.microsoft.com/office/drawing/2014/main" id="{C64C8958-08F4-4427-BB05-BD3D0D379E36}"/>
                      </a:ext>
                    </a:extLst>
                  </p:cNvPr>
                  <p:cNvSpPr>
                    <a:spLocks noChangeShapeType="1"/>
                  </p:cNvSpPr>
                  <p:nvPr/>
                </p:nvSpPr>
                <p:spPr bwMode="auto">
                  <a:xfrm>
                    <a:off x="3120" y="14751"/>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26" name="Line 90">
                    <a:extLst>
                      <a:ext uri="{FF2B5EF4-FFF2-40B4-BE49-F238E27FC236}">
                        <a16:creationId xmlns:a16="http://schemas.microsoft.com/office/drawing/2014/main" id="{EF2A2C16-B20C-41CF-BB2E-F26E05365C28}"/>
                      </a:ext>
                    </a:extLst>
                  </p:cNvPr>
                  <p:cNvSpPr>
                    <a:spLocks noChangeShapeType="1"/>
                  </p:cNvSpPr>
                  <p:nvPr/>
                </p:nvSpPr>
                <p:spPr bwMode="auto">
                  <a:xfrm>
                    <a:off x="3406" y="14748"/>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27" name="Line 91">
                    <a:extLst>
                      <a:ext uri="{FF2B5EF4-FFF2-40B4-BE49-F238E27FC236}">
                        <a16:creationId xmlns:a16="http://schemas.microsoft.com/office/drawing/2014/main" id="{2850242F-FA4C-4C2A-9BD8-30EA1AA7F49B}"/>
                      </a:ext>
                    </a:extLst>
                  </p:cNvPr>
                  <p:cNvSpPr>
                    <a:spLocks noChangeShapeType="1"/>
                  </p:cNvSpPr>
                  <p:nvPr/>
                </p:nvSpPr>
                <p:spPr bwMode="auto">
                  <a:xfrm>
                    <a:off x="3686" y="14751"/>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08028" name="Group 92">
                <a:extLst>
                  <a:ext uri="{FF2B5EF4-FFF2-40B4-BE49-F238E27FC236}">
                    <a16:creationId xmlns:a16="http://schemas.microsoft.com/office/drawing/2014/main" id="{2C236FF6-2C16-4241-913F-926CA87D2C72}"/>
                  </a:ext>
                </a:extLst>
              </p:cNvPr>
              <p:cNvGrpSpPr>
                <a:grpSpLocks/>
              </p:cNvGrpSpPr>
              <p:nvPr/>
            </p:nvGrpSpPr>
            <p:grpSpPr bwMode="auto">
              <a:xfrm>
                <a:off x="3311" y="2989"/>
                <a:ext cx="1406" cy="334"/>
                <a:chOff x="2042" y="14451"/>
                <a:chExt cx="1952" cy="405"/>
              </a:xfrm>
            </p:grpSpPr>
            <p:sp>
              <p:nvSpPr>
                <p:cNvPr id="808029" name="Rectangle 93">
                  <a:extLst>
                    <a:ext uri="{FF2B5EF4-FFF2-40B4-BE49-F238E27FC236}">
                      <a16:creationId xmlns:a16="http://schemas.microsoft.com/office/drawing/2014/main" id="{B18791B6-5835-401E-9B25-9B84A1276BCA}"/>
                    </a:ext>
                  </a:extLst>
                </p:cNvPr>
                <p:cNvSpPr>
                  <a:spLocks noChangeArrowheads="1"/>
                </p:cNvSpPr>
                <p:nvPr/>
              </p:nvSpPr>
              <p:spPr bwMode="auto">
                <a:xfrm>
                  <a:off x="2508" y="14496"/>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8030" name="Text Box 94">
                  <a:extLst>
                    <a:ext uri="{FF2B5EF4-FFF2-40B4-BE49-F238E27FC236}">
                      <a16:creationId xmlns:a16="http://schemas.microsoft.com/office/drawing/2014/main" id="{A7D8B9E9-FEB0-4B37-AA87-69CF5ABC48A1}"/>
                    </a:ext>
                  </a:extLst>
                </p:cNvPr>
                <p:cNvSpPr txBox="1">
                  <a:spLocks noChangeArrowheads="1"/>
                </p:cNvSpPr>
                <p:nvPr/>
              </p:nvSpPr>
              <p:spPr bwMode="auto">
                <a:xfrm>
                  <a:off x="2042" y="14451"/>
                  <a:ext cx="52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12</a:t>
                  </a:r>
                  <a:endParaRPr lang="en-US" altLang="zh-CN" sz="2400" b="1">
                    <a:solidFill>
                      <a:schemeClr val="tx2"/>
                    </a:solidFill>
                  </a:endParaRPr>
                </a:p>
              </p:txBody>
            </p:sp>
            <p:sp>
              <p:nvSpPr>
                <p:cNvPr id="808031" name="Line 95">
                  <a:extLst>
                    <a:ext uri="{FF2B5EF4-FFF2-40B4-BE49-F238E27FC236}">
                      <a16:creationId xmlns:a16="http://schemas.microsoft.com/office/drawing/2014/main" id="{A4C577AC-6A46-4CD5-A9C7-8964EEAA7679}"/>
                    </a:ext>
                  </a:extLst>
                </p:cNvPr>
                <p:cNvSpPr>
                  <a:spLocks noChangeShapeType="1"/>
                </p:cNvSpPr>
                <p:nvPr/>
              </p:nvSpPr>
              <p:spPr bwMode="auto">
                <a:xfrm>
                  <a:off x="2822" y="14496"/>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32" name="Line 96">
                  <a:extLst>
                    <a:ext uri="{FF2B5EF4-FFF2-40B4-BE49-F238E27FC236}">
                      <a16:creationId xmlns:a16="http://schemas.microsoft.com/office/drawing/2014/main" id="{18D976F8-570A-4A06-A2EC-34A4F8E16358}"/>
                    </a:ext>
                  </a:extLst>
                </p:cNvPr>
                <p:cNvSpPr>
                  <a:spLocks noChangeShapeType="1"/>
                </p:cNvSpPr>
                <p:nvPr/>
              </p:nvSpPr>
              <p:spPr bwMode="auto">
                <a:xfrm>
                  <a:off x="3124" y="14502"/>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33" name="Line 97">
                  <a:extLst>
                    <a:ext uri="{FF2B5EF4-FFF2-40B4-BE49-F238E27FC236}">
                      <a16:creationId xmlns:a16="http://schemas.microsoft.com/office/drawing/2014/main" id="{DE3FAEC5-D2B3-488D-9790-7FA3E917AD38}"/>
                    </a:ext>
                  </a:extLst>
                </p:cNvPr>
                <p:cNvSpPr>
                  <a:spLocks noChangeShapeType="1"/>
                </p:cNvSpPr>
                <p:nvPr/>
              </p:nvSpPr>
              <p:spPr bwMode="auto">
                <a:xfrm>
                  <a:off x="3410" y="14499"/>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34" name="Line 98">
                  <a:extLst>
                    <a:ext uri="{FF2B5EF4-FFF2-40B4-BE49-F238E27FC236}">
                      <a16:creationId xmlns:a16="http://schemas.microsoft.com/office/drawing/2014/main" id="{FD19276C-F730-442B-B9E7-519C6B12060D}"/>
                    </a:ext>
                  </a:extLst>
                </p:cNvPr>
                <p:cNvSpPr>
                  <a:spLocks noChangeShapeType="1"/>
                </p:cNvSpPr>
                <p:nvPr/>
              </p:nvSpPr>
              <p:spPr bwMode="auto">
                <a:xfrm>
                  <a:off x="3690" y="14502"/>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35" name="Group 99">
                <a:extLst>
                  <a:ext uri="{FF2B5EF4-FFF2-40B4-BE49-F238E27FC236}">
                    <a16:creationId xmlns:a16="http://schemas.microsoft.com/office/drawing/2014/main" id="{1A02F6DA-4CB5-484C-996E-0F6556830734}"/>
                  </a:ext>
                </a:extLst>
              </p:cNvPr>
              <p:cNvGrpSpPr>
                <a:grpSpLocks/>
              </p:cNvGrpSpPr>
              <p:nvPr/>
            </p:nvGrpSpPr>
            <p:grpSpPr bwMode="auto">
              <a:xfrm>
                <a:off x="3314" y="3194"/>
                <a:ext cx="1400" cy="335"/>
                <a:chOff x="2046" y="14700"/>
                <a:chExt cx="1944" cy="405"/>
              </a:xfrm>
            </p:grpSpPr>
            <p:sp>
              <p:nvSpPr>
                <p:cNvPr id="808036" name="Rectangle 100">
                  <a:extLst>
                    <a:ext uri="{FF2B5EF4-FFF2-40B4-BE49-F238E27FC236}">
                      <a16:creationId xmlns:a16="http://schemas.microsoft.com/office/drawing/2014/main" id="{D7D82573-2894-4C82-9045-40DDC12B6782}"/>
                    </a:ext>
                  </a:extLst>
                </p:cNvPr>
                <p:cNvSpPr>
                  <a:spLocks noChangeArrowheads="1"/>
                </p:cNvSpPr>
                <p:nvPr/>
              </p:nvSpPr>
              <p:spPr bwMode="auto">
                <a:xfrm>
                  <a:off x="2504" y="14745"/>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8037" name="Text Box 101">
                  <a:extLst>
                    <a:ext uri="{FF2B5EF4-FFF2-40B4-BE49-F238E27FC236}">
                      <a16:creationId xmlns:a16="http://schemas.microsoft.com/office/drawing/2014/main" id="{BD85B9CD-B64D-47C6-A9B5-E45FEB57C69A}"/>
                    </a:ext>
                  </a:extLst>
                </p:cNvPr>
                <p:cNvSpPr txBox="1">
                  <a:spLocks noChangeArrowheads="1"/>
                </p:cNvSpPr>
                <p:nvPr/>
              </p:nvSpPr>
              <p:spPr bwMode="auto">
                <a:xfrm>
                  <a:off x="2046" y="14700"/>
                  <a:ext cx="57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13</a:t>
                  </a:r>
                  <a:endParaRPr lang="en-US" altLang="zh-CN" sz="2400" b="1">
                    <a:solidFill>
                      <a:schemeClr val="tx2"/>
                    </a:solidFill>
                  </a:endParaRPr>
                </a:p>
              </p:txBody>
            </p:sp>
            <p:sp>
              <p:nvSpPr>
                <p:cNvPr id="808038" name="Line 102">
                  <a:extLst>
                    <a:ext uri="{FF2B5EF4-FFF2-40B4-BE49-F238E27FC236}">
                      <a16:creationId xmlns:a16="http://schemas.microsoft.com/office/drawing/2014/main" id="{D20E0DAC-BC91-4F72-869D-DABAF8C629F2}"/>
                    </a:ext>
                  </a:extLst>
                </p:cNvPr>
                <p:cNvSpPr>
                  <a:spLocks noChangeShapeType="1"/>
                </p:cNvSpPr>
                <p:nvPr/>
              </p:nvSpPr>
              <p:spPr bwMode="auto">
                <a:xfrm>
                  <a:off x="2818" y="14745"/>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39" name="Line 103">
                  <a:extLst>
                    <a:ext uri="{FF2B5EF4-FFF2-40B4-BE49-F238E27FC236}">
                      <a16:creationId xmlns:a16="http://schemas.microsoft.com/office/drawing/2014/main" id="{FF23AC43-6A46-40D8-A7C7-5A82C5F0CB04}"/>
                    </a:ext>
                  </a:extLst>
                </p:cNvPr>
                <p:cNvSpPr>
                  <a:spLocks noChangeShapeType="1"/>
                </p:cNvSpPr>
                <p:nvPr/>
              </p:nvSpPr>
              <p:spPr bwMode="auto">
                <a:xfrm>
                  <a:off x="3120" y="14751"/>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40" name="Line 104">
                  <a:extLst>
                    <a:ext uri="{FF2B5EF4-FFF2-40B4-BE49-F238E27FC236}">
                      <a16:creationId xmlns:a16="http://schemas.microsoft.com/office/drawing/2014/main" id="{8A8A22EF-C9E8-46E3-B4C6-927CD6E5C352}"/>
                    </a:ext>
                  </a:extLst>
                </p:cNvPr>
                <p:cNvSpPr>
                  <a:spLocks noChangeShapeType="1"/>
                </p:cNvSpPr>
                <p:nvPr/>
              </p:nvSpPr>
              <p:spPr bwMode="auto">
                <a:xfrm>
                  <a:off x="3406" y="14748"/>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41" name="Line 105">
                  <a:extLst>
                    <a:ext uri="{FF2B5EF4-FFF2-40B4-BE49-F238E27FC236}">
                      <a16:creationId xmlns:a16="http://schemas.microsoft.com/office/drawing/2014/main" id="{4FAEC435-BA22-4026-B43F-2A8489B4E3C1}"/>
                    </a:ext>
                  </a:extLst>
                </p:cNvPr>
                <p:cNvSpPr>
                  <a:spLocks noChangeShapeType="1"/>
                </p:cNvSpPr>
                <p:nvPr/>
              </p:nvSpPr>
              <p:spPr bwMode="auto">
                <a:xfrm>
                  <a:off x="3686" y="14751"/>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08042" name="Group 106">
                <a:extLst>
                  <a:ext uri="{FF2B5EF4-FFF2-40B4-BE49-F238E27FC236}">
                    <a16:creationId xmlns:a16="http://schemas.microsoft.com/office/drawing/2014/main" id="{147BAA67-9BEA-40E4-8183-5E7392A73024}"/>
                  </a:ext>
                </a:extLst>
              </p:cNvPr>
              <p:cNvGrpSpPr>
                <a:grpSpLocks/>
              </p:cNvGrpSpPr>
              <p:nvPr/>
            </p:nvGrpSpPr>
            <p:grpSpPr bwMode="auto">
              <a:xfrm>
                <a:off x="3314" y="3405"/>
                <a:ext cx="1400" cy="334"/>
                <a:chOff x="2046" y="14700"/>
                <a:chExt cx="1944" cy="405"/>
              </a:xfrm>
            </p:grpSpPr>
            <p:sp>
              <p:nvSpPr>
                <p:cNvPr id="808043" name="Rectangle 107">
                  <a:extLst>
                    <a:ext uri="{FF2B5EF4-FFF2-40B4-BE49-F238E27FC236}">
                      <a16:creationId xmlns:a16="http://schemas.microsoft.com/office/drawing/2014/main" id="{F7BDF657-9EDE-40CE-9B51-C6E51561ACCD}"/>
                    </a:ext>
                  </a:extLst>
                </p:cNvPr>
                <p:cNvSpPr>
                  <a:spLocks noChangeArrowheads="1"/>
                </p:cNvSpPr>
                <p:nvPr/>
              </p:nvSpPr>
              <p:spPr bwMode="auto">
                <a:xfrm>
                  <a:off x="2504" y="14745"/>
                  <a:ext cx="1486" cy="255"/>
                </a:xfrm>
                <a:prstGeom prst="rect">
                  <a:avLst/>
                </a:prstGeom>
                <a:solidFill>
                  <a:srgbClr val="FFFFFF"/>
                </a:solidFill>
                <a:ln w="9525">
                  <a:solidFill>
                    <a:srgbClr val="000000"/>
                  </a:solidFill>
                  <a:miter lim="800000"/>
                  <a:headEnd/>
                  <a:tailEnd/>
                </a:ln>
              </p:spPr>
              <p:txBody>
                <a:bodyPr/>
                <a:lstStyle/>
                <a:p>
                  <a:endParaRPr lang="en-US"/>
                </a:p>
              </p:txBody>
            </p:sp>
            <p:sp>
              <p:nvSpPr>
                <p:cNvPr id="808044" name="Text Box 108">
                  <a:extLst>
                    <a:ext uri="{FF2B5EF4-FFF2-40B4-BE49-F238E27FC236}">
                      <a16:creationId xmlns:a16="http://schemas.microsoft.com/office/drawing/2014/main" id="{CEC24929-6ED3-45E8-B1F9-0A51245AE3A3}"/>
                    </a:ext>
                  </a:extLst>
                </p:cNvPr>
                <p:cNvSpPr txBox="1">
                  <a:spLocks noChangeArrowheads="1"/>
                </p:cNvSpPr>
                <p:nvPr/>
              </p:nvSpPr>
              <p:spPr bwMode="auto">
                <a:xfrm>
                  <a:off x="2046" y="14700"/>
                  <a:ext cx="57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14</a:t>
                  </a:r>
                  <a:endParaRPr lang="en-US" altLang="zh-CN" sz="2400" b="1">
                    <a:solidFill>
                      <a:schemeClr val="tx2"/>
                    </a:solidFill>
                  </a:endParaRPr>
                </a:p>
              </p:txBody>
            </p:sp>
            <p:sp>
              <p:nvSpPr>
                <p:cNvPr id="808045" name="Line 109">
                  <a:extLst>
                    <a:ext uri="{FF2B5EF4-FFF2-40B4-BE49-F238E27FC236}">
                      <a16:creationId xmlns:a16="http://schemas.microsoft.com/office/drawing/2014/main" id="{7CBB3CBA-774D-478D-82F4-6F82C119F4C1}"/>
                    </a:ext>
                  </a:extLst>
                </p:cNvPr>
                <p:cNvSpPr>
                  <a:spLocks noChangeShapeType="1"/>
                </p:cNvSpPr>
                <p:nvPr/>
              </p:nvSpPr>
              <p:spPr bwMode="auto">
                <a:xfrm>
                  <a:off x="2818" y="14745"/>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46" name="Line 110">
                  <a:extLst>
                    <a:ext uri="{FF2B5EF4-FFF2-40B4-BE49-F238E27FC236}">
                      <a16:creationId xmlns:a16="http://schemas.microsoft.com/office/drawing/2014/main" id="{C92852B5-5498-4AAF-A4E8-26EA5627E817}"/>
                    </a:ext>
                  </a:extLst>
                </p:cNvPr>
                <p:cNvSpPr>
                  <a:spLocks noChangeShapeType="1"/>
                </p:cNvSpPr>
                <p:nvPr/>
              </p:nvSpPr>
              <p:spPr bwMode="auto">
                <a:xfrm>
                  <a:off x="3120" y="14751"/>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47" name="Line 111">
                  <a:extLst>
                    <a:ext uri="{FF2B5EF4-FFF2-40B4-BE49-F238E27FC236}">
                      <a16:creationId xmlns:a16="http://schemas.microsoft.com/office/drawing/2014/main" id="{15C41C91-327E-4F3E-A51B-47CAF8EC9E7B}"/>
                    </a:ext>
                  </a:extLst>
                </p:cNvPr>
                <p:cNvSpPr>
                  <a:spLocks noChangeShapeType="1"/>
                </p:cNvSpPr>
                <p:nvPr/>
              </p:nvSpPr>
              <p:spPr bwMode="auto">
                <a:xfrm>
                  <a:off x="3406" y="14748"/>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8048" name="Line 112">
                  <a:extLst>
                    <a:ext uri="{FF2B5EF4-FFF2-40B4-BE49-F238E27FC236}">
                      <a16:creationId xmlns:a16="http://schemas.microsoft.com/office/drawing/2014/main" id="{DFD1BA12-2EAE-4E55-B870-B1FE40CCFF0A}"/>
                    </a:ext>
                  </a:extLst>
                </p:cNvPr>
                <p:cNvSpPr>
                  <a:spLocks noChangeShapeType="1"/>
                </p:cNvSpPr>
                <p:nvPr/>
              </p:nvSpPr>
              <p:spPr bwMode="auto">
                <a:xfrm>
                  <a:off x="3686" y="14751"/>
                  <a:ext cx="0"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08049" name="Text Box 113">
              <a:extLst>
                <a:ext uri="{FF2B5EF4-FFF2-40B4-BE49-F238E27FC236}">
                  <a16:creationId xmlns:a16="http://schemas.microsoft.com/office/drawing/2014/main" id="{5D405EBA-2548-4155-81A8-218AE2C77421}"/>
                </a:ext>
              </a:extLst>
            </p:cNvPr>
            <p:cNvSpPr txBox="1">
              <a:spLocks noChangeArrowheads="1"/>
            </p:cNvSpPr>
            <p:nvPr/>
          </p:nvSpPr>
          <p:spPr bwMode="auto">
            <a:xfrm>
              <a:off x="3504" y="3726"/>
              <a:ext cx="1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solidFill>
                    <a:schemeClr val="tx2"/>
                  </a:solidFill>
                  <a:latin typeface="Courier New" panose="02070309020205020404" pitchFamily="49" charset="0"/>
                </a:rPr>
                <a:t>分布式溢出桶</a:t>
              </a:r>
              <a:endParaRPr lang="zh-CN" altLang="en-US" sz="2400" b="1">
                <a:solidFill>
                  <a:schemeClr val="tx2"/>
                </a:solidFill>
              </a:endParaRPr>
            </a:p>
          </p:txBody>
        </p:sp>
        <p:sp>
          <p:nvSpPr>
            <p:cNvPr id="808050" name="AutoShape 114">
              <a:extLst>
                <a:ext uri="{FF2B5EF4-FFF2-40B4-BE49-F238E27FC236}">
                  <a16:creationId xmlns:a16="http://schemas.microsoft.com/office/drawing/2014/main" id="{E8FAB22A-11B5-4E10-AD94-7E15AA1F6FDE}"/>
                </a:ext>
              </a:extLst>
            </p:cNvPr>
            <p:cNvSpPr>
              <a:spLocks/>
            </p:cNvSpPr>
            <p:nvPr/>
          </p:nvSpPr>
          <p:spPr bwMode="auto">
            <a:xfrm>
              <a:off x="4788" y="509"/>
              <a:ext cx="65" cy="1014"/>
            </a:xfrm>
            <a:prstGeom prst="rightBrace">
              <a:avLst>
                <a:gd name="adj1" fmla="val 130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8051" name="AutoShape 115">
              <a:extLst>
                <a:ext uri="{FF2B5EF4-FFF2-40B4-BE49-F238E27FC236}">
                  <a16:creationId xmlns:a16="http://schemas.microsoft.com/office/drawing/2014/main" id="{D784C27E-F70D-4B2C-B8AD-0825BCE339FE}"/>
                </a:ext>
              </a:extLst>
            </p:cNvPr>
            <p:cNvSpPr>
              <a:spLocks/>
            </p:cNvSpPr>
            <p:nvPr/>
          </p:nvSpPr>
          <p:spPr bwMode="auto">
            <a:xfrm>
              <a:off x="4794" y="1776"/>
              <a:ext cx="65" cy="1015"/>
            </a:xfrm>
            <a:prstGeom prst="rightBrace">
              <a:avLst>
                <a:gd name="adj1" fmla="val 13012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8052" name="AutoShape 116">
              <a:extLst>
                <a:ext uri="{FF2B5EF4-FFF2-40B4-BE49-F238E27FC236}">
                  <a16:creationId xmlns:a16="http://schemas.microsoft.com/office/drawing/2014/main" id="{EDAC499F-C1ED-45B3-8237-E225D6894BA3}"/>
                </a:ext>
              </a:extLst>
            </p:cNvPr>
            <p:cNvSpPr>
              <a:spLocks/>
            </p:cNvSpPr>
            <p:nvPr/>
          </p:nvSpPr>
          <p:spPr bwMode="auto">
            <a:xfrm>
              <a:off x="4777" y="3070"/>
              <a:ext cx="76" cy="706"/>
            </a:xfrm>
            <a:prstGeom prst="rightBrace">
              <a:avLst>
                <a:gd name="adj1" fmla="val 7741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8053" name="Text Box 117">
              <a:extLst>
                <a:ext uri="{FF2B5EF4-FFF2-40B4-BE49-F238E27FC236}">
                  <a16:creationId xmlns:a16="http://schemas.microsoft.com/office/drawing/2014/main" id="{42882B90-3FAC-4B40-8750-C7D1E45E8583}"/>
                </a:ext>
              </a:extLst>
            </p:cNvPr>
            <p:cNvSpPr txBox="1">
              <a:spLocks noChangeArrowheads="1"/>
            </p:cNvSpPr>
            <p:nvPr/>
          </p:nvSpPr>
          <p:spPr bwMode="auto">
            <a:xfrm>
              <a:off x="4853" y="818"/>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latin typeface="Courier New" panose="02070309020205020404" pitchFamily="49" charset="0"/>
                </a:rPr>
                <a:t>基桶</a:t>
              </a:r>
              <a:endParaRPr lang="zh-CN" altLang="en-US" sz="2400" b="1"/>
            </a:p>
          </p:txBody>
        </p:sp>
        <p:sp>
          <p:nvSpPr>
            <p:cNvPr id="808054" name="Text Box 118">
              <a:extLst>
                <a:ext uri="{FF2B5EF4-FFF2-40B4-BE49-F238E27FC236}">
                  <a16:creationId xmlns:a16="http://schemas.microsoft.com/office/drawing/2014/main" id="{D1FDAA08-4370-42EC-80B6-2B8177ADEB2E}"/>
                </a:ext>
              </a:extLst>
            </p:cNvPr>
            <p:cNvSpPr txBox="1">
              <a:spLocks noChangeArrowheads="1"/>
            </p:cNvSpPr>
            <p:nvPr/>
          </p:nvSpPr>
          <p:spPr bwMode="auto">
            <a:xfrm>
              <a:off x="4863" y="2105"/>
              <a:ext cx="6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latin typeface="Courier New" panose="02070309020205020404" pitchFamily="49" charset="0"/>
                </a:rPr>
                <a:t>基桶</a:t>
              </a:r>
              <a:endParaRPr lang="zh-CN" altLang="en-US" sz="2400" b="1"/>
            </a:p>
          </p:txBody>
        </p:sp>
        <p:sp>
          <p:nvSpPr>
            <p:cNvPr id="808055" name="Text Box 119">
              <a:extLst>
                <a:ext uri="{FF2B5EF4-FFF2-40B4-BE49-F238E27FC236}">
                  <a16:creationId xmlns:a16="http://schemas.microsoft.com/office/drawing/2014/main" id="{893D8C24-BC70-497A-988A-525F22C9291C}"/>
                </a:ext>
              </a:extLst>
            </p:cNvPr>
            <p:cNvSpPr txBox="1">
              <a:spLocks noChangeArrowheads="1"/>
            </p:cNvSpPr>
            <p:nvPr/>
          </p:nvSpPr>
          <p:spPr bwMode="auto">
            <a:xfrm>
              <a:off x="4853" y="3256"/>
              <a:ext cx="63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latin typeface="Courier New" panose="02070309020205020404" pitchFamily="49" charset="0"/>
                </a:rPr>
                <a:t>基桶</a:t>
              </a:r>
              <a:endParaRPr lang="zh-CN" altLang="en-US" sz="2400" b="1"/>
            </a:p>
          </p:txBody>
        </p:sp>
        <p:sp>
          <p:nvSpPr>
            <p:cNvPr id="808056" name="Text Box 120">
              <a:extLst>
                <a:ext uri="{FF2B5EF4-FFF2-40B4-BE49-F238E27FC236}">
                  <a16:creationId xmlns:a16="http://schemas.microsoft.com/office/drawing/2014/main" id="{9D301F41-6FF9-47B7-BBAF-0AFFFE54265E}"/>
                </a:ext>
              </a:extLst>
            </p:cNvPr>
            <p:cNvSpPr txBox="1">
              <a:spLocks noChangeArrowheads="1"/>
            </p:cNvSpPr>
            <p:nvPr/>
          </p:nvSpPr>
          <p:spPr bwMode="auto">
            <a:xfrm>
              <a:off x="4853" y="1486"/>
              <a:ext cx="70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latin typeface="Courier New" panose="02070309020205020404" pitchFamily="49" charset="0"/>
                </a:rPr>
                <a:t>溢出桶</a:t>
              </a:r>
              <a:endParaRPr lang="zh-CN" altLang="en-US" sz="2400" b="1"/>
            </a:p>
          </p:txBody>
        </p:sp>
        <p:sp>
          <p:nvSpPr>
            <p:cNvPr id="808057" name="Text Box 121">
              <a:extLst>
                <a:ext uri="{FF2B5EF4-FFF2-40B4-BE49-F238E27FC236}">
                  <a16:creationId xmlns:a16="http://schemas.microsoft.com/office/drawing/2014/main" id="{6874B074-FF0E-4C5C-B3AC-E480F13AA3BF}"/>
                </a:ext>
              </a:extLst>
            </p:cNvPr>
            <p:cNvSpPr txBox="1">
              <a:spLocks noChangeArrowheads="1"/>
            </p:cNvSpPr>
            <p:nvPr/>
          </p:nvSpPr>
          <p:spPr bwMode="auto">
            <a:xfrm>
              <a:off x="4859" y="2749"/>
              <a:ext cx="72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b="1">
                  <a:latin typeface="Courier New" panose="02070309020205020404" pitchFamily="49" charset="0"/>
                </a:rPr>
                <a:t>溢出桶</a:t>
              </a:r>
              <a:endParaRPr lang="zh-CN" altLang="en-US" sz="2400" b="1"/>
            </a:p>
          </p:txBody>
        </p:sp>
        <p:sp>
          <p:nvSpPr>
            <p:cNvPr id="808058" name="Rectangle 122">
              <a:extLst>
                <a:ext uri="{FF2B5EF4-FFF2-40B4-BE49-F238E27FC236}">
                  <a16:creationId xmlns:a16="http://schemas.microsoft.com/office/drawing/2014/main" id="{F4F18B64-B6CB-422D-9456-B62C78F220FA}"/>
                </a:ext>
              </a:extLst>
            </p:cNvPr>
            <p:cNvSpPr>
              <a:spLocks noChangeArrowheads="1"/>
            </p:cNvSpPr>
            <p:nvPr/>
          </p:nvSpPr>
          <p:spPr bwMode="auto">
            <a:xfrm>
              <a:off x="4757" y="3627"/>
              <a:ext cx="108" cy="1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6E955978-912C-4BC6-8084-686F4FAE2EB7}"/>
              </a:ext>
            </a:extLst>
          </p:cNvPr>
          <p:cNvSpPr>
            <a:spLocks noGrp="1"/>
          </p:cNvSpPr>
          <p:nvPr>
            <p:ph type="sldNum" sz="quarter" idx="11"/>
          </p:nvPr>
        </p:nvSpPr>
        <p:spPr/>
        <p:txBody>
          <a:bodyPr/>
          <a:lstStyle/>
          <a:p>
            <a:fld id="{B41FB273-9F97-464E-8693-AC2B7B4F1684}" type="slidenum">
              <a:rPr lang="en-US" altLang="zh-CN"/>
              <a:pPr/>
              <a:t>31</a:t>
            </a:fld>
            <a:endParaRPr lang="en-US" altLang="zh-CN"/>
          </a:p>
        </p:txBody>
      </p:sp>
      <p:sp>
        <p:nvSpPr>
          <p:cNvPr id="808963" name="Rectangle 3">
            <a:extLst>
              <a:ext uri="{FF2B5EF4-FFF2-40B4-BE49-F238E27FC236}">
                <a16:creationId xmlns:a16="http://schemas.microsoft.com/office/drawing/2014/main" id="{6BAC8111-7A54-4E8D-A80C-060919D837C8}"/>
              </a:ext>
            </a:extLst>
          </p:cNvPr>
          <p:cNvSpPr>
            <a:spLocks noGrp="1" noChangeArrowheads="1"/>
          </p:cNvSpPr>
          <p:nvPr>
            <p:ph type="body" idx="1"/>
          </p:nvPr>
        </p:nvSpPr>
        <p:spPr>
          <a:xfrm>
            <a:off x="519113" y="620713"/>
            <a:ext cx="8229600" cy="5757862"/>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如果系统对基桶按</a:t>
            </a:r>
            <a:r>
              <a:rPr lang="en-US" altLang="zh-CN" sz="3000" b="1">
                <a:latin typeface="Times New Roman" panose="02020603050405020304" pitchFamily="18" charset="0"/>
                <a:ea typeface="仿宋_GB2312" pitchFamily="49" charset="-122"/>
              </a:rPr>
              <a:t>0, 1, 2, 3, 4, 5, …</a:t>
            </a:r>
            <a:r>
              <a:rPr lang="zh-CN" altLang="en-US" sz="3000" b="1">
                <a:latin typeface="Times New Roman" panose="02020603050405020304" pitchFamily="18" charset="0"/>
                <a:ea typeface="仿宋_GB2312" pitchFamily="49" charset="-122"/>
              </a:rPr>
              <a:t>进行编号，在按间隔 </a:t>
            </a:r>
            <a:r>
              <a:rPr lang="en-US" altLang="zh-CN" sz="3000" b="1">
                <a:latin typeface="Times New Roman" panose="02020603050405020304" pitchFamily="18" charset="0"/>
                <a:ea typeface="仿宋_GB2312" pitchFamily="49" charset="-122"/>
              </a:rPr>
              <a:t>G = 5 </a:t>
            </a:r>
            <a:r>
              <a:rPr lang="zh-CN" altLang="en-US" sz="3000" b="1">
                <a:latin typeface="Times New Roman" panose="02020603050405020304" pitchFamily="18" charset="0"/>
                <a:ea typeface="仿宋_GB2312" pitchFamily="49" charset="-122"/>
              </a:rPr>
              <a:t>插入溢出桶后，可按下列公式按字节求出各个桶的实际存储地址：</a:t>
            </a: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其中，</a:t>
            </a:r>
            <a:r>
              <a:rPr lang="en-US" altLang="zh-CN" sz="3000" b="1">
                <a:latin typeface="Times New Roman" panose="02020603050405020304" pitchFamily="18" charset="0"/>
                <a:ea typeface="仿宋_GB2312" pitchFamily="49" charset="-122"/>
              </a:rPr>
              <a:t>B</a:t>
            </a:r>
            <a:r>
              <a:rPr lang="en-US" altLang="zh-CN" sz="3000" b="1" baseline="-25000">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是在文件中第</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号桶的起始地址，</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是每个桶的字节数。在括号中的除数</a:t>
            </a:r>
            <a:r>
              <a:rPr lang="en-US" altLang="zh-CN" sz="3000" b="1">
                <a:latin typeface="Times New Roman" panose="02020603050405020304" pitchFamily="18" charset="0"/>
                <a:ea typeface="仿宋_GB2312" pitchFamily="49" charset="-122"/>
              </a:rPr>
              <a:t>5</a:t>
            </a:r>
            <a:r>
              <a:rPr lang="zh-CN" altLang="en-US" sz="3000" b="1">
                <a:latin typeface="Times New Roman" panose="02020603050405020304" pitchFamily="18" charset="0"/>
                <a:ea typeface="仿宋_GB2312" pitchFamily="49" charset="-122"/>
              </a:rPr>
              <a:t>表示每隔</a:t>
            </a:r>
            <a:r>
              <a:rPr lang="en-US" altLang="zh-CN" sz="3000" b="1">
                <a:latin typeface="Times New Roman" panose="02020603050405020304" pitchFamily="18" charset="0"/>
                <a:ea typeface="仿宋_GB2312" pitchFamily="49" charset="-122"/>
              </a:rPr>
              <a:t>5</a:t>
            </a:r>
            <a:r>
              <a:rPr lang="zh-CN" altLang="en-US" sz="3000" b="1">
                <a:latin typeface="Times New Roman" panose="02020603050405020304" pitchFamily="18" charset="0"/>
                <a:ea typeface="仿宋_GB2312" pitchFamily="49" charset="-122"/>
              </a:rPr>
              <a:t>个基桶安排一个溢出桶。</a:t>
            </a:r>
          </a:p>
          <a:p>
            <a:pPr lvl="1">
              <a:lnSpc>
                <a:spcPct val="105000"/>
              </a:lnSpc>
              <a:spcBef>
                <a:spcPct val="15000"/>
              </a:spcBef>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(c)</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相继</a:t>
            </a:r>
            <a:r>
              <a:rPr lang="zh-CN" altLang="en-US" sz="3000" b="1">
                <a:solidFill>
                  <a:schemeClr val="tx2"/>
                </a:solidFill>
                <a:ea typeface="仿宋_GB2312" pitchFamily="49" charset="-122"/>
              </a:rPr>
              <a:t>溢出法</a:t>
            </a:r>
          </a:p>
          <a:p>
            <a:pPr lvl="1">
              <a:lnSpc>
                <a:spcPct val="105000"/>
              </a:lnSpc>
              <a:spcBef>
                <a:spcPct val="15000"/>
              </a:spcBef>
              <a:buClr>
                <a:srgbClr val="008000"/>
              </a:buClr>
              <a:buSzPct val="50000"/>
              <a:buFont typeface="Wingdings" panose="05000000000000000000" pitchFamily="2" charset="2"/>
              <a:buChar char="u"/>
            </a:pPr>
            <a:r>
              <a:rPr lang="zh-CN" altLang="en-US" sz="3000" b="1">
                <a:ea typeface="仿宋_GB2312" pitchFamily="49" charset="-122"/>
              </a:rPr>
              <a:t>此方法不设置溢出桶。当记录应存放的桶溢出时，溢出记录存放到下一个相继的桶中。</a:t>
            </a:r>
            <a:endParaRPr lang="zh-CN" altLang="en-US" sz="3000" b="1"/>
          </a:p>
        </p:txBody>
      </p:sp>
      <p:sp>
        <p:nvSpPr>
          <p:cNvPr id="808965" name="Rectangle 5">
            <a:extLst>
              <a:ext uri="{FF2B5EF4-FFF2-40B4-BE49-F238E27FC236}">
                <a16:creationId xmlns:a16="http://schemas.microsoft.com/office/drawing/2014/main" id="{6A8512A1-5DFD-4568-B863-66667CEFBF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spAutoFit/>
          </a:bodyPr>
          <a:lstStyle/>
          <a:p>
            <a:endParaRPr lang="en-US"/>
          </a:p>
        </p:txBody>
      </p:sp>
      <p:sp>
        <p:nvSpPr>
          <p:cNvPr id="808967" name="Rectangle 7">
            <a:extLst>
              <a:ext uri="{FF2B5EF4-FFF2-40B4-BE49-F238E27FC236}">
                <a16:creationId xmlns:a16="http://schemas.microsoft.com/office/drawing/2014/main" id="{95AE1BF5-8E7A-4853-AACD-A451D9061EE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spAutoFit/>
          </a:bodyPr>
          <a:lstStyle/>
          <a:p>
            <a:endParaRPr lang="en-US"/>
          </a:p>
        </p:txBody>
      </p:sp>
      <p:sp>
        <p:nvSpPr>
          <p:cNvPr id="808969" name="Rectangle 9">
            <a:extLst>
              <a:ext uri="{FF2B5EF4-FFF2-40B4-BE49-F238E27FC236}">
                <a16:creationId xmlns:a16="http://schemas.microsoft.com/office/drawing/2014/main" id="{7489A8DD-DD9F-4FE5-8073-AF0A46D4625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spAutoFit/>
          </a:bodyPr>
          <a:lstStyle/>
          <a:p>
            <a:endParaRPr lang="en-US"/>
          </a:p>
        </p:txBody>
      </p:sp>
      <p:graphicFrame>
        <p:nvGraphicFramePr>
          <p:cNvPr id="808968" name="Object 8">
            <a:extLst>
              <a:ext uri="{FF2B5EF4-FFF2-40B4-BE49-F238E27FC236}">
                <a16:creationId xmlns:a16="http://schemas.microsoft.com/office/drawing/2014/main" id="{ACE17C7F-9BFB-4420-A0E8-C647F81BAC2E}"/>
              </a:ext>
            </a:extLst>
          </p:cNvPr>
          <p:cNvGraphicFramePr>
            <a:graphicFrameLocks noChangeAspect="1"/>
          </p:cNvGraphicFramePr>
          <p:nvPr/>
        </p:nvGraphicFramePr>
        <p:xfrm>
          <a:off x="1258888" y="2205038"/>
          <a:ext cx="5053012" cy="1042987"/>
        </p:xfrm>
        <a:graphic>
          <a:graphicData uri="http://schemas.openxmlformats.org/presentationml/2006/ole">
            <mc:AlternateContent xmlns:mc="http://schemas.openxmlformats.org/markup-compatibility/2006">
              <mc:Choice xmlns:v="urn:schemas-microsoft-com:vml" Requires="v">
                <p:oleObj spid="_x0000_s808971" name="公式" r:id="rId3" imgW="1930320" imgH="457200" progId="Equation.3">
                  <p:embed/>
                </p:oleObj>
              </mc:Choice>
              <mc:Fallback>
                <p:oleObj name="公式" r:id="rId3" imgW="193032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205038"/>
                        <a:ext cx="5053012"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a:extLst>
              <a:ext uri="{FF2B5EF4-FFF2-40B4-BE49-F238E27FC236}">
                <a16:creationId xmlns:a16="http://schemas.microsoft.com/office/drawing/2014/main" id="{0B3BF906-F851-4C02-943E-19D22678B6B2}"/>
              </a:ext>
            </a:extLst>
          </p:cNvPr>
          <p:cNvSpPr>
            <a:spLocks noGrp="1"/>
          </p:cNvSpPr>
          <p:nvPr>
            <p:ph type="sldNum" sz="quarter" idx="11"/>
          </p:nvPr>
        </p:nvSpPr>
        <p:spPr/>
        <p:txBody>
          <a:bodyPr/>
          <a:lstStyle/>
          <a:p>
            <a:fld id="{6F8880F5-072A-4019-BB90-7A25928497E0}" type="slidenum">
              <a:rPr lang="en-US" altLang="zh-CN"/>
              <a:pPr/>
              <a:t>32</a:t>
            </a:fld>
            <a:endParaRPr lang="en-US" altLang="zh-CN"/>
          </a:p>
        </p:txBody>
      </p:sp>
      <p:sp>
        <p:nvSpPr>
          <p:cNvPr id="809987" name="Rectangle 3">
            <a:extLst>
              <a:ext uri="{FF2B5EF4-FFF2-40B4-BE49-F238E27FC236}">
                <a16:creationId xmlns:a16="http://schemas.microsoft.com/office/drawing/2014/main" id="{85BE09FE-0AF5-43AA-BF6D-39FD7EAECCAE}"/>
              </a:ext>
            </a:extLst>
          </p:cNvPr>
          <p:cNvSpPr>
            <a:spLocks noGrp="1" noChangeArrowheads="1"/>
          </p:cNvSpPr>
          <p:nvPr>
            <p:ph type="body" idx="1"/>
          </p:nvPr>
        </p:nvSpPr>
        <p:spPr>
          <a:xfrm>
            <a:off x="530225" y="765175"/>
            <a:ext cx="4762500" cy="5472113"/>
          </a:xfrm>
        </p:spPr>
        <p:txBody>
          <a:bodyPr/>
          <a:lstStyle/>
          <a:p>
            <a:pPr>
              <a:spcBef>
                <a:spcPct val="15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如果该桶已满，就把它放到再下一个桶中，如此处理，直至把记录存放好。</a:t>
            </a:r>
          </a:p>
          <a:p>
            <a:pPr>
              <a:spcBef>
                <a:spcPct val="15000"/>
              </a:spcBef>
              <a:buClr>
                <a:srgbClr val="008000"/>
              </a:buClr>
              <a:buSzPct val="50000"/>
              <a:buFont typeface="Wingdings" panose="05000000000000000000" pitchFamily="2" charset="2"/>
              <a:buChar char="u"/>
            </a:pPr>
            <a:r>
              <a:rPr lang="zh-CN" altLang="en-US" sz="3000" b="1">
                <a:ea typeface="仿宋_GB2312" pitchFamily="49" charset="-122"/>
              </a:rPr>
              <a:t>相继溢出法的优点是对溢出不需要漫长的寻找。紧邻的桶通常相距不多于一次磁盘旋转。但当邻近的多个桶被挤满时，则为了查找空闲空间就需要检查许多桶。如果桶的容量很小更是如此。</a:t>
            </a:r>
            <a:endParaRPr lang="zh-CN" altLang="en-US" sz="3000" b="1">
              <a:latin typeface="Times New Roman" panose="02020603050405020304" pitchFamily="18" charset="0"/>
              <a:ea typeface="仿宋_GB2312" pitchFamily="49" charset="-122"/>
            </a:endParaRPr>
          </a:p>
        </p:txBody>
      </p:sp>
      <p:grpSp>
        <p:nvGrpSpPr>
          <p:cNvPr id="810058" name="Group 74">
            <a:extLst>
              <a:ext uri="{FF2B5EF4-FFF2-40B4-BE49-F238E27FC236}">
                <a16:creationId xmlns:a16="http://schemas.microsoft.com/office/drawing/2014/main" id="{7FA7B104-B95F-4901-82FD-AE1CB8303814}"/>
              </a:ext>
            </a:extLst>
          </p:cNvPr>
          <p:cNvGrpSpPr>
            <a:grpSpLocks/>
          </p:cNvGrpSpPr>
          <p:nvPr/>
        </p:nvGrpSpPr>
        <p:grpSpPr bwMode="auto">
          <a:xfrm>
            <a:off x="5364163" y="800100"/>
            <a:ext cx="3570287" cy="5459413"/>
            <a:chOff x="3379" y="671"/>
            <a:chExt cx="2249" cy="3439"/>
          </a:xfrm>
        </p:grpSpPr>
        <p:sp>
          <p:nvSpPr>
            <p:cNvPr id="809989" name="Text Box 5">
              <a:extLst>
                <a:ext uri="{FF2B5EF4-FFF2-40B4-BE49-F238E27FC236}">
                  <a16:creationId xmlns:a16="http://schemas.microsoft.com/office/drawing/2014/main" id="{8D5A55C5-3B2B-4EEE-952E-E98884FCDB36}"/>
                </a:ext>
              </a:extLst>
            </p:cNvPr>
            <p:cNvSpPr txBox="1">
              <a:spLocks noChangeArrowheads="1"/>
            </p:cNvSpPr>
            <p:nvPr/>
          </p:nvSpPr>
          <p:spPr bwMode="auto">
            <a:xfrm>
              <a:off x="3787" y="671"/>
              <a:ext cx="1841" cy="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spcBef>
                  <a:spcPct val="5000"/>
                </a:spcBef>
              </a:pPr>
              <a:r>
                <a:rPr lang="en-US" altLang="zh-CN" sz="2400" b="1">
                  <a:ea typeface="宋体" panose="02010600030101010101" pitchFamily="2" charset="-122"/>
                </a:rPr>
                <a:t>362</a:t>
              </a:r>
            </a:p>
            <a:p>
              <a:pPr algn="just">
                <a:lnSpc>
                  <a:spcPct val="110000"/>
                </a:lnSpc>
                <a:spcBef>
                  <a:spcPct val="5000"/>
                </a:spcBef>
              </a:pPr>
              <a:r>
                <a:rPr lang="en-US" altLang="zh-CN" sz="2400" b="1">
                  <a:ea typeface="宋体" panose="02010600030101010101" pitchFamily="2" charset="-122"/>
                </a:rPr>
                <a:t>177</a:t>
              </a:r>
            </a:p>
            <a:p>
              <a:pPr algn="just">
                <a:lnSpc>
                  <a:spcPct val="110000"/>
                </a:lnSpc>
                <a:spcBef>
                  <a:spcPct val="5000"/>
                </a:spcBef>
              </a:pPr>
              <a:endParaRPr lang="en-US" altLang="zh-CN" sz="2400" b="1">
                <a:ea typeface="宋体" panose="02010600030101010101" pitchFamily="2" charset="-122"/>
              </a:endParaRPr>
            </a:p>
            <a:p>
              <a:pPr algn="just">
                <a:lnSpc>
                  <a:spcPct val="110000"/>
                </a:lnSpc>
                <a:spcBef>
                  <a:spcPct val="5000"/>
                </a:spcBef>
              </a:pPr>
              <a:r>
                <a:rPr lang="en-US" altLang="zh-CN" sz="2400" b="1">
                  <a:ea typeface="宋体" panose="02010600030101010101" pitchFamily="2" charset="-122"/>
                </a:rPr>
                <a:t>597  157  817  575</a:t>
              </a:r>
            </a:p>
            <a:p>
              <a:pPr algn="just">
                <a:lnSpc>
                  <a:spcPct val="110000"/>
                </a:lnSpc>
                <a:spcBef>
                  <a:spcPct val="5000"/>
                </a:spcBef>
              </a:pPr>
              <a:r>
                <a:rPr lang="en-US" altLang="zh-CN" sz="2400" b="1">
                  <a:ea typeface="宋体" panose="02010600030101010101" pitchFamily="2" charset="-122"/>
                </a:rPr>
                <a:t>070  246  015  542  </a:t>
              </a:r>
            </a:p>
            <a:p>
              <a:pPr algn="just">
                <a:lnSpc>
                  <a:spcPct val="110000"/>
                </a:lnSpc>
                <a:spcBef>
                  <a:spcPct val="5000"/>
                </a:spcBef>
              </a:pPr>
              <a:r>
                <a:rPr lang="en-US" altLang="zh-CN" sz="2400" b="1">
                  <a:ea typeface="宋体" panose="02010600030101010101" pitchFamily="2" charset="-122"/>
                </a:rPr>
                <a:t>389</a:t>
              </a:r>
            </a:p>
            <a:p>
              <a:pPr algn="just">
                <a:lnSpc>
                  <a:spcPct val="110000"/>
                </a:lnSpc>
                <a:spcBef>
                  <a:spcPct val="5000"/>
                </a:spcBef>
              </a:pPr>
              <a:r>
                <a:rPr lang="en-US" altLang="zh-CN" sz="2400" b="1">
                  <a:ea typeface="宋体" panose="02010600030101010101" pitchFamily="2" charset="-122"/>
                </a:rPr>
                <a:t>116  204  512  435</a:t>
              </a:r>
            </a:p>
            <a:p>
              <a:pPr algn="just">
                <a:lnSpc>
                  <a:spcPct val="110000"/>
                </a:lnSpc>
                <a:spcBef>
                  <a:spcPct val="5000"/>
                </a:spcBef>
              </a:pPr>
              <a:r>
                <a:rPr lang="en-US" altLang="zh-CN" sz="2400" b="1">
                  <a:ea typeface="宋体" panose="02010600030101010101" pitchFamily="2" charset="-122"/>
                </a:rPr>
                <a:t>337  117</a:t>
              </a:r>
            </a:p>
            <a:p>
              <a:pPr algn="just">
                <a:lnSpc>
                  <a:spcPct val="110000"/>
                </a:lnSpc>
                <a:spcBef>
                  <a:spcPct val="5000"/>
                </a:spcBef>
              </a:pPr>
              <a:r>
                <a:rPr lang="en-US" altLang="zh-CN" sz="2400" b="1">
                  <a:ea typeface="宋体" panose="02010600030101010101" pitchFamily="2" charset="-122"/>
                </a:rPr>
                <a:t>635  613</a:t>
              </a:r>
            </a:p>
            <a:p>
              <a:pPr algn="just">
                <a:lnSpc>
                  <a:spcPct val="110000"/>
                </a:lnSpc>
                <a:spcBef>
                  <a:spcPct val="5000"/>
                </a:spcBef>
              </a:pPr>
              <a:r>
                <a:rPr lang="en-US" altLang="zh-CN" sz="2400" b="1">
                  <a:ea typeface="宋体" panose="02010600030101010101" pitchFamily="2" charset="-122"/>
                </a:rPr>
                <a:t>262  988</a:t>
              </a:r>
            </a:p>
            <a:p>
              <a:pPr algn="just">
                <a:lnSpc>
                  <a:spcPct val="110000"/>
                </a:lnSpc>
                <a:spcBef>
                  <a:spcPct val="5000"/>
                </a:spcBef>
              </a:pPr>
              <a:r>
                <a:rPr lang="en-US" altLang="zh-CN" sz="2400" b="1">
                  <a:ea typeface="宋体" panose="02010600030101010101" pitchFamily="2" charset="-122"/>
                </a:rPr>
                <a:t>285  923  076  208</a:t>
              </a:r>
              <a:endParaRPr lang="en-US" altLang="zh-CN" sz="2400" b="1"/>
            </a:p>
          </p:txBody>
        </p:sp>
        <p:sp>
          <p:nvSpPr>
            <p:cNvPr id="809990" name="Text Box 6">
              <a:extLst>
                <a:ext uri="{FF2B5EF4-FFF2-40B4-BE49-F238E27FC236}">
                  <a16:creationId xmlns:a16="http://schemas.microsoft.com/office/drawing/2014/main" id="{43028AEF-E611-48F7-84FF-23902E84C096}"/>
                </a:ext>
              </a:extLst>
            </p:cNvPr>
            <p:cNvSpPr txBox="1">
              <a:spLocks noChangeArrowheads="1"/>
            </p:cNvSpPr>
            <p:nvPr/>
          </p:nvSpPr>
          <p:spPr bwMode="auto">
            <a:xfrm>
              <a:off x="3812" y="3749"/>
              <a:ext cx="16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a:solidFill>
                    <a:schemeClr val="tx2"/>
                  </a:solidFill>
                  <a:latin typeface="Courier New" panose="02070309020205020404" pitchFamily="49" charset="0"/>
                </a:rPr>
                <a:t>相继溢出法</a:t>
              </a:r>
              <a:r>
                <a:rPr lang="zh-CN" altLang="en-US" sz="900">
                  <a:latin typeface="Courier New" panose="02070309020205020404" pitchFamily="49" charset="0"/>
                  <a:ea typeface="宋体" panose="02010600030101010101" pitchFamily="2" charset="-122"/>
                </a:rPr>
                <a:t> </a:t>
              </a:r>
              <a:endParaRPr lang="zh-CN" altLang="en-US"/>
            </a:p>
          </p:txBody>
        </p:sp>
        <p:grpSp>
          <p:nvGrpSpPr>
            <p:cNvPr id="809991" name="Group 7">
              <a:extLst>
                <a:ext uri="{FF2B5EF4-FFF2-40B4-BE49-F238E27FC236}">
                  <a16:creationId xmlns:a16="http://schemas.microsoft.com/office/drawing/2014/main" id="{C3BBE72A-7A86-4C4D-A128-924C24F92AB6}"/>
                </a:ext>
              </a:extLst>
            </p:cNvPr>
            <p:cNvGrpSpPr>
              <a:grpSpLocks/>
            </p:cNvGrpSpPr>
            <p:nvPr/>
          </p:nvGrpSpPr>
          <p:grpSpPr bwMode="auto">
            <a:xfrm>
              <a:off x="3379" y="686"/>
              <a:ext cx="2041" cy="3039"/>
              <a:chOff x="3414" y="5601"/>
              <a:chExt cx="2514" cy="3765"/>
            </a:xfrm>
          </p:grpSpPr>
          <p:grpSp>
            <p:nvGrpSpPr>
              <p:cNvPr id="809992" name="Group 8">
                <a:extLst>
                  <a:ext uri="{FF2B5EF4-FFF2-40B4-BE49-F238E27FC236}">
                    <a16:creationId xmlns:a16="http://schemas.microsoft.com/office/drawing/2014/main" id="{962668A8-5B8A-4A74-85F8-C8202D348701}"/>
                  </a:ext>
                </a:extLst>
              </p:cNvPr>
              <p:cNvGrpSpPr>
                <a:grpSpLocks/>
              </p:cNvGrpSpPr>
              <p:nvPr/>
            </p:nvGrpSpPr>
            <p:grpSpPr bwMode="auto">
              <a:xfrm>
                <a:off x="3528" y="5601"/>
                <a:ext cx="2400" cy="465"/>
                <a:chOff x="3528" y="5601"/>
                <a:chExt cx="2400" cy="465"/>
              </a:xfrm>
            </p:grpSpPr>
            <p:sp>
              <p:nvSpPr>
                <p:cNvPr id="809993" name="Rectangle 9">
                  <a:extLst>
                    <a:ext uri="{FF2B5EF4-FFF2-40B4-BE49-F238E27FC236}">
                      <a16:creationId xmlns:a16="http://schemas.microsoft.com/office/drawing/2014/main" id="{7C418245-2822-4BC0-9A6B-A8F9A3789DBB}"/>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994" name="Line 10">
                  <a:extLst>
                    <a:ext uri="{FF2B5EF4-FFF2-40B4-BE49-F238E27FC236}">
                      <a16:creationId xmlns:a16="http://schemas.microsoft.com/office/drawing/2014/main" id="{AF9C3B17-7989-4620-BC47-42F784B4F458}"/>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95" name="Line 11">
                  <a:extLst>
                    <a:ext uri="{FF2B5EF4-FFF2-40B4-BE49-F238E27FC236}">
                      <a16:creationId xmlns:a16="http://schemas.microsoft.com/office/drawing/2014/main" id="{B280AFF8-EB17-478A-9234-935D7580AA6E}"/>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96" name="Line 12">
                  <a:extLst>
                    <a:ext uri="{FF2B5EF4-FFF2-40B4-BE49-F238E27FC236}">
                      <a16:creationId xmlns:a16="http://schemas.microsoft.com/office/drawing/2014/main" id="{1332784F-2389-4E43-9E45-8A799E1DEC18}"/>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97" name="Text Box 13">
                  <a:extLst>
                    <a:ext uri="{FF2B5EF4-FFF2-40B4-BE49-F238E27FC236}">
                      <a16:creationId xmlns:a16="http://schemas.microsoft.com/office/drawing/2014/main" id="{8CF4CA11-141C-472D-B430-5E3892AA008F}"/>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0</a:t>
                  </a:r>
                  <a:endParaRPr lang="en-US" altLang="zh-CN" sz="2400" b="1">
                    <a:solidFill>
                      <a:schemeClr val="tx2"/>
                    </a:solidFill>
                  </a:endParaRPr>
                </a:p>
              </p:txBody>
            </p:sp>
          </p:grpSp>
          <p:grpSp>
            <p:nvGrpSpPr>
              <p:cNvPr id="809998" name="Group 14">
                <a:extLst>
                  <a:ext uri="{FF2B5EF4-FFF2-40B4-BE49-F238E27FC236}">
                    <a16:creationId xmlns:a16="http://schemas.microsoft.com/office/drawing/2014/main" id="{42657C85-F386-4EA7-B9FD-BD15D0CAC472}"/>
                  </a:ext>
                </a:extLst>
              </p:cNvPr>
              <p:cNvGrpSpPr>
                <a:grpSpLocks/>
              </p:cNvGrpSpPr>
              <p:nvPr/>
            </p:nvGrpSpPr>
            <p:grpSpPr bwMode="auto">
              <a:xfrm>
                <a:off x="3528" y="5934"/>
                <a:ext cx="2400" cy="465"/>
                <a:chOff x="3528" y="5601"/>
                <a:chExt cx="2400" cy="465"/>
              </a:xfrm>
            </p:grpSpPr>
            <p:sp>
              <p:nvSpPr>
                <p:cNvPr id="809999" name="Rectangle 15">
                  <a:extLst>
                    <a:ext uri="{FF2B5EF4-FFF2-40B4-BE49-F238E27FC236}">
                      <a16:creationId xmlns:a16="http://schemas.microsoft.com/office/drawing/2014/main" id="{4726611F-C8B0-426A-8FE3-3084D05F2A17}"/>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00" name="Line 16">
                  <a:extLst>
                    <a:ext uri="{FF2B5EF4-FFF2-40B4-BE49-F238E27FC236}">
                      <a16:creationId xmlns:a16="http://schemas.microsoft.com/office/drawing/2014/main" id="{53A521E3-D47D-4125-B88D-C0B121076F88}"/>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01" name="Line 17">
                  <a:extLst>
                    <a:ext uri="{FF2B5EF4-FFF2-40B4-BE49-F238E27FC236}">
                      <a16:creationId xmlns:a16="http://schemas.microsoft.com/office/drawing/2014/main" id="{E79F7446-7CBF-4424-A5EF-EB49F6888413}"/>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02" name="Line 18">
                  <a:extLst>
                    <a:ext uri="{FF2B5EF4-FFF2-40B4-BE49-F238E27FC236}">
                      <a16:creationId xmlns:a16="http://schemas.microsoft.com/office/drawing/2014/main" id="{9A175831-599E-409C-AD24-76DF08B83AAD}"/>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03" name="Text Box 19">
                  <a:extLst>
                    <a:ext uri="{FF2B5EF4-FFF2-40B4-BE49-F238E27FC236}">
                      <a16:creationId xmlns:a16="http://schemas.microsoft.com/office/drawing/2014/main" id="{E2F1AB02-A194-4183-B469-64DB9CA83EDD}"/>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1</a:t>
                  </a:r>
                  <a:endParaRPr lang="en-US" altLang="zh-CN" sz="2400" b="1">
                    <a:solidFill>
                      <a:schemeClr val="tx2"/>
                    </a:solidFill>
                  </a:endParaRPr>
                </a:p>
              </p:txBody>
            </p:sp>
          </p:grpSp>
          <p:grpSp>
            <p:nvGrpSpPr>
              <p:cNvPr id="810004" name="Group 20">
                <a:extLst>
                  <a:ext uri="{FF2B5EF4-FFF2-40B4-BE49-F238E27FC236}">
                    <a16:creationId xmlns:a16="http://schemas.microsoft.com/office/drawing/2014/main" id="{6B529A3E-E9BB-4B36-B266-B4F2D1D61F10}"/>
                  </a:ext>
                </a:extLst>
              </p:cNvPr>
              <p:cNvGrpSpPr>
                <a:grpSpLocks/>
              </p:cNvGrpSpPr>
              <p:nvPr/>
            </p:nvGrpSpPr>
            <p:grpSpPr bwMode="auto">
              <a:xfrm>
                <a:off x="3528" y="6261"/>
                <a:ext cx="2400" cy="465"/>
                <a:chOff x="3528" y="5601"/>
                <a:chExt cx="2400" cy="465"/>
              </a:xfrm>
            </p:grpSpPr>
            <p:sp>
              <p:nvSpPr>
                <p:cNvPr id="810005" name="Rectangle 21">
                  <a:extLst>
                    <a:ext uri="{FF2B5EF4-FFF2-40B4-BE49-F238E27FC236}">
                      <a16:creationId xmlns:a16="http://schemas.microsoft.com/office/drawing/2014/main" id="{140973C1-1F68-4A3F-B826-8BBF1A91293F}"/>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06" name="Line 22">
                  <a:extLst>
                    <a:ext uri="{FF2B5EF4-FFF2-40B4-BE49-F238E27FC236}">
                      <a16:creationId xmlns:a16="http://schemas.microsoft.com/office/drawing/2014/main" id="{B4FD8B65-A15B-4888-A174-A1F793B29AB3}"/>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07" name="Line 23">
                  <a:extLst>
                    <a:ext uri="{FF2B5EF4-FFF2-40B4-BE49-F238E27FC236}">
                      <a16:creationId xmlns:a16="http://schemas.microsoft.com/office/drawing/2014/main" id="{3CDA4507-F122-45B4-8C33-F375311664A3}"/>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08" name="Line 24">
                  <a:extLst>
                    <a:ext uri="{FF2B5EF4-FFF2-40B4-BE49-F238E27FC236}">
                      <a16:creationId xmlns:a16="http://schemas.microsoft.com/office/drawing/2014/main" id="{47327277-4BCE-47DC-A4EC-402BFFEDA23F}"/>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09" name="Text Box 25">
                  <a:extLst>
                    <a:ext uri="{FF2B5EF4-FFF2-40B4-BE49-F238E27FC236}">
                      <a16:creationId xmlns:a16="http://schemas.microsoft.com/office/drawing/2014/main" id="{F422007B-89FC-42B2-BC7B-38930BEBEF3B}"/>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2</a:t>
                  </a:r>
                  <a:endParaRPr lang="en-US" altLang="zh-CN" sz="2400" b="1">
                    <a:solidFill>
                      <a:schemeClr val="tx2"/>
                    </a:solidFill>
                  </a:endParaRPr>
                </a:p>
              </p:txBody>
            </p:sp>
          </p:grpSp>
          <p:grpSp>
            <p:nvGrpSpPr>
              <p:cNvPr id="810010" name="Group 26">
                <a:extLst>
                  <a:ext uri="{FF2B5EF4-FFF2-40B4-BE49-F238E27FC236}">
                    <a16:creationId xmlns:a16="http://schemas.microsoft.com/office/drawing/2014/main" id="{613FFCB7-AF13-4465-A07B-FD7BE500B480}"/>
                  </a:ext>
                </a:extLst>
              </p:cNvPr>
              <p:cNvGrpSpPr>
                <a:grpSpLocks/>
              </p:cNvGrpSpPr>
              <p:nvPr/>
            </p:nvGrpSpPr>
            <p:grpSpPr bwMode="auto">
              <a:xfrm>
                <a:off x="3528" y="6924"/>
                <a:ext cx="2400" cy="465"/>
                <a:chOff x="3528" y="5601"/>
                <a:chExt cx="2400" cy="465"/>
              </a:xfrm>
            </p:grpSpPr>
            <p:sp>
              <p:nvSpPr>
                <p:cNvPr id="810011" name="Rectangle 27">
                  <a:extLst>
                    <a:ext uri="{FF2B5EF4-FFF2-40B4-BE49-F238E27FC236}">
                      <a16:creationId xmlns:a16="http://schemas.microsoft.com/office/drawing/2014/main" id="{525CE544-3160-4FAC-8A1A-8AE689020DCE}"/>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12" name="Line 28">
                  <a:extLst>
                    <a:ext uri="{FF2B5EF4-FFF2-40B4-BE49-F238E27FC236}">
                      <a16:creationId xmlns:a16="http://schemas.microsoft.com/office/drawing/2014/main" id="{67D4FAA3-102F-4A81-88C5-2E50F02B940A}"/>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13" name="Line 29">
                  <a:extLst>
                    <a:ext uri="{FF2B5EF4-FFF2-40B4-BE49-F238E27FC236}">
                      <a16:creationId xmlns:a16="http://schemas.microsoft.com/office/drawing/2014/main" id="{81F4CC85-1483-4CDE-B035-67C80722EC23}"/>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14" name="Line 30">
                  <a:extLst>
                    <a:ext uri="{FF2B5EF4-FFF2-40B4-BE49-F238E27FC236}">
                      <a16:creationId xmlns:a16="http://schemas.microsoft.com/office/drawing/2014/main" id="{3DD46ECB-61B2-4A83-B439-EAD81EFDBE35}"/>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15" name="Text Box 31">
                  <a:extLst>
                    <a:ext uri="{FF2B5EF4-FFF2-40B4-BE49-F238E27FC236}">
                      <a16:creationId xmlns:a16="http://schemas.microsoft.com/office/drawing/2014/main" id="{748B3861-4E79-47A2-ADAA-124A5C62AC08}"/>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4</a:t>
                  </a:r>
                  <a:endParaRPr lang="en-US" altLang="zh-CN" sz="2400" b="1">
                    <a:solidFill>
                      <a:schemeClr val="tx2"/>
                    </a:solidFill>
                  </a:endParaRPr>
                </a:p>
              </p:txBody>
            </p:sp>
          </p:grpSp>
          <p:grpSp>
            <p:nvGrpSpPr>
              <p:cNvPr id="810016" name="Group 32">
                <a:extLst>
                  <a:ext uri="{FF2B5EF4-FFF2-40B4-BE49-F238E27FC236}">
                    <a16:creationId xmlns:a16="http://schemas.microsoft.com/office/drawing/2014/main" id="{2D987212-2DFE-43B8-B509-93222E1C3BCD}"/>
                  </a:ext>
                </a:extLst>
              </p:cNvPr>
              <p:cNvGrpSpPr>
                <a:grpSpLocks/>
              </p:cNvGrpSpPr>
              <p:nvPr/>
            </p:nvGrpSpPr>
            <p:grpSpPr bwMode="auto">
              <a:xfrm>
                <a:off x="3528" y="6591"/>
                <a:ext cx="2400" cy="465"/>
                <a:chOff x="3528" y="5601"/>
                <a:chExt cx="2400" cy="465"/>
              </a:xfrm>
            </p:grpSpPr>
            <p:sp>
              <p:nvSpPr>
                <p:cNvPr id="810017" name="Rectangle 33">
                  <a:extLst>
                    <a:ext uri="{FF2B5EF4-FFF2-40B4-BE49-F238E27FC236}">
                      <a16:creationId xmlns:a16="http://schemas.microsoft.com/office/drawing/2014/main" id="{C4F3C63B-EB7B-4771-90F7-F7EB2DD5497C}"/>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18" name="Line 34">
                  <a:extLst>
                    <a:ext uri="{FF2B5EF4-FFF2-40B4-BE49-F238E27FC236}">
                      <a16:creationId xmlns:a16="http://schemas.microsoft.com/office/drawing/2014/main" id="{4FC5CFA4-3FBA-440D-9F7E-F72123B303CB}"/>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19" name="Line 35">
                  <a:extLst>
                    <a:ext uri="{FF2B5EF4-FFF2-40B4-BE49-F238E27FC236}">
                      <a16:creationId xmlns:a16="http://schemas.microsoft.com/office/drawing/2014/main" id="{3417D6C6-27E3-4924-BEFF-B485C3EF3824}"/>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20" name="Line 36">
                  <a:extLst>
                    <a:ext uri="{FF2B5EF4-FFF2-40B4-BE49-F238E27FC236}">
                      <a16:creationId xmlns:a16="http://schemas.microsoft.com/office/drawing/2014/main" id="{1471B144-4344-4B01-9BFA-58E04B8BB3C1}"/>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21" name="Text Box 37">
                  <a:extLst>
                    <a:ext uri="{FF2B5EF4-FFF2-40B4-BE49-F238E27FC236}">
                      <a16:creationId xmlns:a16="http://schemas.microsoft.com/office/drawing/2014/main" id="{A857D2D2-00AC-43C7-B9B4-1C5535333010}"/>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3</a:t>
                  </a:r>
                  <a:endParaRPr lang="en-US" altLang="zh-CN" sz="2400" b="1">
                    <a:solidFill>
                      <a:schemeClr val="tx2"/>
                    </a:solidFill>
                  </a:endParaRPr>
                </a:p>
              </p:txBody>
            </p:sp>
          </p:grpSp>
          <p:grpSp>
            <p:nvGrpSpPr>
              <p:cNvPr id="810022" name="Group 38">
                <a:extLst>
                  <a:ext uri="{FF2B5EF4-FFF2-40B4-BE49-F238E27FC236}">
                    <a16:creationId xmlns:a16="http://schemas.microsoft.com/office/drawing/2014/main" id="{0892B83B-BFF3-48C9-B75A-D60E77E1D8FC}"/>
                  </a:ext>
                </a:extLst>
              </p:cNvPr>
              <p:cNvGrpSpPr>
                <a:grpSpLocks/>
              </p:cNvGrpSpPr>
              <p:nvPr/>
            </p:nvGrpSpPr>
            <p:grpSpPr bwMode="auto">
              <a:xfrm>
                <a:off x="3528" y="7251"/>
                <a:ext cx="2400" cy="465"/>
                <a:chOff x="3528" y="5601"/>
                <a:chExt cx="2400" cy="465"/>
              </a:xfrm>
            </p:grpSpPr>
            <p:sp>
              <p:nvSpPr>
                <p:cNvPr id="810023" name="Rectangle 39">
                  <a:extLst>
                    <a:ext uri="{FF2B5EF4-FFF2-40B4-BE49-F238E27FC236}">
                      <a16:creationId xmlns:a16="http://schemas.microsoft.com/office/drawing/2014/main" id="{05161CD8-1491-4436-984F-DE4715EC13D2}"/>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24" name="Line 40">
                  <a:extLst>
                    <a:ext uri="{FF2B5EF4-FFF2-40B4-BE49-F238E27FC236}">
                      <a16:creationId xmlns:a16="http://schemas.microsoft.com/office/drawing/2014/main" id="{79AB3591-6B46-48F9-8079-6D548509CF69}"/>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25" name="Line 41">
                  <a:extLst>
                    <a:ext uri="{FF2B5EF4-FFF2-40B4-BE49-F238E27FC236}">
                      <a16:creationId xmlns:a16="http://schemas.microsoft.com/office/drawing/2014/main" id="{51A5D270-A52C-4A59-8778-2A571702C49A}"/>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26" name="Line 42">
                  <a:extLst>
                    <a:ext uri="{FF2B5EF4-FFF2-40B4-BE49-F238E27FC236}">
                      <a16:creationId xmlns:a16="http://schemas.microsoft.com/office/drawing/2014/main" id="{0E06FEF2-A592-4B6C-9158-4E9846335708}"/>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27" name="Text Box 43">
                  <a:extLst>
                    <a:ext uri="{FF2B5EF4-FFF2-40B4-BE49-F238E27FC236}">
                      <a16:creationId xmlns:a16="http://schemas.microsoft.com/office/drawing/2014/main" id="{F68BEB1F-1965-42C4-89BC-327F276FBD35}"/>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5</a:t>
                  </a:r>
                  <a:endParaRPr lang="en-US" altLang="zh-CN" sz="2400" b="1">
                    <a:solidFill>
                      <a:schemeClr val="tx2"/>
                    </a:solidFill>
                  </a:endParaRPr>
                </a:p>
              </p:txBody>
            </p:sp>
          </p:grpSp>
          <p:grpSp>
            <p:nvGrpSpPr>
              <p:cNvPr id="810028" name="Group 44">
                <a:extLst>
                  <a:ext uri="{FF2B5EF4-FFF2-40B4-BE49-F238E27FC236}">
                    <a16:creationId xmlns:a16="http://schemas.microsoft.com/office/drawing/2014/main" id="{2E52FF74-0FDF-40AD-900B-97D10C59CD45}"/>
                  </a:ext>
                </a:extLst>
              </p:cNvPr>
              <p:cNvGrpSpPr>
                <a:grpSpLocks/>
              </p:cNvGrpSpPr>
              <p:nvPr/>
            </p:nvGrpSpPr>
            <p:grpSpPr bwMode="auto">
              <a:xfrm>
                <a:off x="3528" y="7584"/>
                <a:ext cx="2400" cy="465"/>
                <a:chOff x="3528" y="5601"/>
                <a:chExt cx="2400" cy="465"/>
              </a:xfrm>
            </p:grpSpPr>
            <p:sp>
              <p:nvSpPr>
                <p:cNvPr id="810029" name="Rectangle 45">
                  <a:extLst>
                    <a:ext uri="{FF2B5EF4-FFF2-40B4-BE49-F238E27FC236}">
                      <a16:creationId xmlns:a16="http://schemas.microsoft.com/office/drawing/2014/main" id="{68918767-5112-4FCF-9A45-62AD35EF83B1}"/>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30" name="Line 46">
                  <a:extLst>
                    <a:ext uri="{FF2B5EF4-FFF2-40B4-BE49-F238E27FC236}">
                      <a16:creationId xmlns:a16="http://schemas.microsoft.com/office/drawing/2014/main" id="{5B800687-BCAD-4D43-A2FB-3EBAE56FA217}"/>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31" name="Line 47">
                  <a:extLst>
                    <a:ext uri="{FF2B5EF4-FFF2-40B4-BE49-F238E27FC236}">
                      <a16:creationId xmlns:a16="http://schemas.microsoft.com/office/drawing/2014/main" id="{3D6D1E96-F96C-4D0C-B2DA-DCEF1FBD2DD1}"/>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32" name="Line 48">
                  <a:extLst>
                    <a:ext uri="{FF2B5EF4-FFF2-40B4-BE49-F238E27FC236}">
                      <a16:creationId xmlns:a16="http://schemas.microsoft.com/office/drawing/2014/main" id="{78671147-3222-413E-AAA9-D0F230C7C751}"/>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33" name="Text Box 49">
                  <a:extLst>
                    <a:ext uri="{FF2B5EF4-FFF2-40B4-BE49-F238E27FC236}">
                      <a16:creationId xmlns:a16="http://schemas.microsoft.com/office/drawing/2014/main" id="{AECA3BC1-D301-4C13-AE5F-03614D54BB5A}"/>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6</a:t>
                  </a:r>
                  <a:endParaRPr lang="en-US" altLang="zh-CN" sz="2400" b="1">
                    <a:solidFill>
                      <a:schemeClr val="tx2"/>
                    </a:solidFill>
                  </a:endParaRPr>
                </a:p>
              </p:txBody>
            </p:sp>
          </p:grpSp>
          <p:grpSp>
            <p:nvGrpSpPr>
              <p:cNvPr id="810034" name="Group 50">
                <a:extLst>
                  <a:ext uri="{FF2B5EF4-FFF2-40B4-BE49-F238E27FC236}">
                    <a16:creationId xmlns:a16="http://schemas.microsoft.com/office/drawing/2014/main" id="{007D5C9B-EC83-44AF-8AF7-7CEFA3D591F8}"/>
                  </a:ext>
                </a:extLst>
              </p:cNvPr>
              <p:cNvGrpSpPr>
                <a:grpSpLocks/>
              </p:cNvGrpSpPr>
              <p:nvPr/>
            </p:nvGrpSpPr>
            <p:grpSpPr bwMode="auto">
              <a:xfrm>
                <a:off x="3528" y="7911"/>
                <a:ext cx="2400" cy="465"/>
                <a:chOff x="3528" y="5601"/>
                <a:chExt cx="2400" cy="465"/>
              </a:xfrm>
            </p:grpSpPr>
            <p:sp>
              <p:nvSpPr>
                <p:cNvPr id="810035" name="Rectangle 51">
                  <a:extLst>
                    <a:ext uri="{FF2B5EF4-FFF2-40B4-BE49-F238E27FC236}">
                      <a16:creationId xmlns:a16="http://schemas.microsoft.com/office/drawing/2014/main" id="{475BCFCA-0975-4BD9-B42F-0B8875A7F8AC}"/>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36" name="Line 52">
                  <a:extLst>
                    <a:ext uri="{FF2B5EF4-FFF2-40B4-BE49-F238E27FC236}">
                      <a16:creationId xmlns:a16="http://schemas.microsoft.com/office/drawing/2014/main" id="{0BCCAC3B-FD7F-41AD-BE61-F0393BEAB165}"/>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37" name="Line 53">
                  <a:extLst>
                    <a:ext uri="{FF2B5EF4-FFF2-40B4-BE49-F238E27FC236}">
                      <a16:creationId xmlns:a16="http://schemas.microsoft.com/office/drawing/2014/main" id="{1979ED61-BE0E-4314-82C9-17FCAEC6E0DF}"/>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38" name="Line 54">
                  <a:extLst>
                    <a:ext uri="{FF2B5EF4-FFF2-40B4-BE49-F238E27FC236}">
                      <a16:creationId xmlns:a16="http://schemas.microsoft.com/office/drawing/2014/main" id="{095D9D45-122F-46E5-8E12-E96F5929F1D1}"/>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39" name="Text Box 55">
                  <a:extLst>
                    <a:ext uri="{FF2B5EF4-FFF2-40B4-BE49-F238E27FC236}">
                      <a16:creationId xmlns:a16="http://schemas.microsoft.com/office/drawing/2014/main" id="{BAF6A291-A25A-4A44-A361-C79D35177327}"/>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7</a:t>
                  </a:r>
                  <a:endParaRPr lang="en-US" altLang="zh-CN" sz="2400" b="1">
                    <a:solidFill>
                      <a:schemeClr val="tx2"/>
                    </a:solidFill>
                  </a:endParaRPr>
                </a:p>
              </p:txBody>
            </p:sp>
          </p:grpSp>
          <p:grpSp>
            <p:nvGrpSpPr>
              <p:cNvPr id="810040" name="Group 56">
                <a:extLst>
                  <a:ext uri="{FF2B5EF4-FFF2-40B4-BE49-F238E27FC236}">
                    <a16:creationId xmlns:a16="http://schemas.microsoft.com/office/drawing/2014/main" id="{9A956950-82B8-47FC-A002-A42DDEE5412B}"/>
                  </a:ext>
                </a:extLst>
              </p:cNvPr>
              <p:cNvGrpSpPr>
                <a:grpSpLocks/>
              </p:cNvGrpSpPr>
              <p:nvPr/>
            </p:nvGrpSpPr>
            <p:grpSpPr bwMode="auto">
              <a:xfrm>
                <a:off x="3528" y="8574"/>
                <a:ext cx="2400" cy="465"/>
                <a:chOff x="3528" y="5601"/>
                <a:chExt cx="2400" cy="465"/>
              </a:xfrm>
            </p:grpSpPr>
            <p:sp>
              <p:nvSpPr>
                <p:cNvPr id="810041" name="Rectangle 57">
                  <a:extLst>
                    <a:ext uri="{FF2B5EF4-FFF2-40B4-BE49-F238E27FC236}">
                      <a16:creationId xmlns:a16="http://schemas.microsoft.com/office/drawing/2014/main" id="{C01E22E4-B7C4-4C34-A41B-2992005B4FF4}"/>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42" name="Line 58">
                  <a:extLst>
                    <a:ext uri="{FF2B5EF4-FFF2-40B4-BE49-F238E27FC236}">
                      <a16:creationId xmlns:a16="http://schemas.microsoft.com/office/drawing/2014/main" id="{3DBA4BED-7363-48A8-AAF3-CE48738B3C4F}"/>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43" name="Line 59">
                  <a:extLst>
                    <a:ext uri="{FF2B5EF4-FFF2-40B4-BE49-F238E27FC236}">
                      <a16:creationId xmlns:a16="http://schemas.microsoft.com/office/drawing/2014/main" id="{79E0B446-CD22-49F5-9A7E-A8CD46D542EB}"/>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44" name="Line 60">
                  <a:extLst>
                    <a:ext uri="{FF2B5EF4-FFF2-40B4-BE49-F238E27FC236}">
                      <a16:creationId xmlns:a16="http://schemas.microsoft.com/office/drawing/2014/main" id="{AB5250B0-9A0D-4574-91EA-B92C3AABB464}"/>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45" name="Text Box 61">
                  <a:extLst>
                    <a:ext uri="{FF2B5EF4-FFF2-40B4-BE49-F238E27FC236}">
                      <a16:creationId xmlns:a16="http://schemas.microsoft.com/office/drawing/2014/main" id="{CCA717A9-F200-490F-8F3F-36AD252A7246}"/>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9</a:t>
                  </a:r>
                  <a:endParaRPr lang="en-US" altLang="zh-CN" sz="2400" b="1">
                    <a:solidFill>
                      <a:schemeClr val="tx2"/>
                    </a:solidFill>
                  </a:endParaRPr>
                </a:p>
              </p:txBody>
            </p:sp>
          </p:grpSp>
          <p:grpSp>
            <p:nvGrpSpPr>
              <p:cNvPr id="810046" name="Group 62">
                <a:extLst>
                  <a:ext uri="{FF2B5EF4-FFF2-40B4-BE49-F238E27FC236}">
                    <a16:creationId xmlns:a16="http://schemas.microsoft.com/office/drawing/2014/main" id="{99D53013-2893-4D45-B7FF-A94F9EFE3C69}"/>
                  </a:ext>
                </a:extLst>
              </p:cNvPr>
              <p:cNvGrpSpPr>
                <a:grpSpLocks/>
              </p:cNvGrpSpPr>
              <p:nvPr/>
            </p:nvGrpSpPr>
            <p:grpSpPr bwMode="auto">
              <a:xfrm>
                <a:off x="3528" y="8241"/>
                <a:ext cx="2400" cy="465"/>
                <a:chOff x="3528" y="5601"/>
                <a:chExt cx="2400" cy="465"/>
              </a:xfrm>
            </p:grpSpPr>
            <p:sp>
              <p:nvSpPr>
                <p:cNvPr id="810047" name="Rectangle 63">
                  <a:extLst>
                    <a:ext uri="{FF2B5EF4-FFF2-40B4-BE49-F238E27FC236}">
                      <a16:creationId xmlns:a16="http://schemas.microsoft.com/office/drawing/2014/main" id="{32842EF4-CF9A-4698-955A-73568AAA830D}"/>
                    </a:ext>
                  </a:extLst>
                </p:cNvPr>
                <p:cNvSpPr>
                  <a:spLocks noChangeArrowheads="1"/>
                </p:cNvSpPr>
                <p:nvPr/>
              </p:nvSpPr>
              <p:spPr bwMode="auto">
                <a:xfrm>
                  <a:off x="3916" y="56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48" name="Line 64">
                  <a:extLst>
                    <a:ext uri="{FF2B5EF4-FFF2-40B4-BE49-F238E27FC236}">
                      <a16:creationId xmlns:a16="http://schemas.microsoft.com/office/drawing/2014/main" id="{1E97419F-F484-4B3B-96FA-E65683E66FF8}"/>
                    </a:ext>
                  </a:extLst>
                </p:cNvPr>
                <p:cNvSpPr>
                  <a:spLocks noChangeShapeType="1"/>
                </p:cNvSpPr>
                <p:nvPr/>
              </p:nvSpPr>
              <p:spPr bwMode="auto">
                <a:xfrm>
                  <a:off x="4416" y="56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49" name="Line 65">
                  <a:extLst>
                    <a:ext uri="{FF2B5EF4-FFF2-40B4-BE49-F238E27FC236}">
                      <a16:creationId xmlns:a16="http://schemas.microsoft.com/office/drawing/2014/main" id="{4E7CC4E5-5535-47E1-B443-1F70D7264EA2}"/>
                    </a:ext>
                  </a:extLst>
                </p:cNvPr>
                <p:cNvSpPr>
                  <a:spLocks noChangeShapeType="1"/>
                </p:cNvSpPr>
                <p:nvPr/>
              </p:nvSpPr>
              <p:spPr bwMode="auto">
                <a:xfrm>
                  <a:off x="4900" y="56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50" name="Line 66">
                  <a:extLst>
                    <a:ext uri="{FF2B5EF4-FFF2-40B4-BE49-F238E27FC236}">
                      <a16:creationId xmlns:a16="http://schemas.microsoft.com/office/drawing/2014/main" id="{9A04084A-50EC-430B-8DD5-7F08F08568A3}"/>
                    </a:ext>
                  </a:extLst>
                </p:cNvPr>
                <p:cNvSpPr>
                  <a:spLocks noChangeShapeType="1"/>
                </p:cNvSpPr>
                <p:nvPr/>
              </p:nvSpPr>
              <p:spPr bwMode="auto">
                <a:xfrm flipH="1">
                  <a:off x="5408" y="56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51" name="Text Box 67">
                  <a:extLst>
                    <a:ext uri="{FF2B5EF4-FFF2-40B4-BE49-F238E27FC236}">
                      <a16:creationId xmlns:a16="http://schemas.microsoft.com/office/drawing/2014/main" id="{639FBCFB-3FD4-41F2-BC69-F013EBE078FE}"/>
                    </a:ext>
                  </a:extLst>
                </p:cNvPr>
                <p:cNvSpPr txBox="1">
                  <a:spLocks noChangeArrowheads="1"/>
                </p:cNvSpPr>
                <p:nvPr/>
              </p:nvSpPr>
              <p:spPr bwMode="auto">
                <a:xfrm>
                  <a:off x="3528" y="5601"/>
                  <a:ext cx="45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8</a:t>
                  </a:r>
                  <a:endParaRPr lang="en-US" altLang="zh-CN" sz="2400" b="1">
                    <a:solidFill>
                      <a:schemeClr val="tx2"/>
                    </a:solidFill>
                  </a:endParaRPr>
                </a:p>
              </p:txBody>
            </p:sp>
          </p:grpSp>
          <p:grpSp>
            <p:nvGrpSpPr>
              <p:cNvPr id="810052" name="Group 68">
                <a:extLst>
                  <a:ext uri="{FF2B5EF4-FFF2-40B4-BE49-F238E27FC236}">
                    <a16:creationId xmlns:a16="http://schemas.microsoft.com/office/drawing/2014/main" id="{18400D49-103B-4011-B9E0-1DF93B0AAD10}"/>
                  </a:ext>
                </a:extLst>
              </p:cNvPr>
              <p:cNvGrpSpPr>
                <a:grpSpLocks/>
              </p:cNvGrpSpPr>
              <p:nvPr/>
            </p:nvGrpSpPr>
            <p:grpSpPr bwMode="auto">
              <a:xfrm>
                <a:off x="3414" y="8901"/>
                <a:ext cx="2514" cy="465"/>
                <a:chOff x="3414" y="8901"/>
                <a:chExt cx="2514" cy="465"/>
              </a:xfrm>
            </p:grpSpPr>
            <p:sp>
              <p:nvSpPr>
                <p:cNvPr id="810053" name="Rectangle 69">
                  <a:extLst>
                    <a:ext uri="{FF2B5EF4-FFF2-40B4-BE49-F238E27FC236}">
                      <a16:creationId xmlns:a16="http://schemas.microsoft.com/office/drawing/2014/main" id="{98124527-3B43-4F83-86E9-CE4310E31A50}"/>
                    </a:ext>
                  </a:extLst>
                </p:cNvPr>
                <p:cNvSpPr>
                  <a:spLocks noChangeArrowheads="1"/>
                </p:cNvSpPr>
                <p:nvPr/>
              </p:nvSpPr>
              <p:spPr bwMode="auto">
                <a:xfrm>
                  <a:off x="3916" y="8922"/>
                  <a:ext cx="2012"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0054" name="Line 70">
                  <a:extLst>
                    <a:ext uri="{FF2B5EF4-FFF2-40B4-BE49-F238E27FC236}">
                      <a16:creationId xmlns:a16="http://schemas.microsoft.com/office/drawing/2014/main" id="{36D9F007-BD30-4194-A2C8-74A25A78B8B6}"/>
                    </a:ext>
                  </a:extLst>
                </p:cNvPr>
                <p:cNvSpPr>
                  <a:spLocks noChangeShapeType="1"/>
                </p:cNvSpPr>
                <p:nvPr/>
              </p:nvSpPr>
              <p:spPr bwMode="auto">
                <a:xfrm>
                  <a:off x="4416" y="893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55" name="Line 71">
                  <a:extLst>
                    <a:ext uri="{FF2B5EF4-FFF2-40B4-BE49-F238E27FC236}">
                      <a16:creationId xmlns:a16="http://schemas.microsoft.com/office/drawing/2014/main" id="{09A5EC11-A680-48E0-A52C-B2E33B1E62FF}"/>
                    </a:ext>
                  </a:extLst>
                </p:cNvPr>
                <p:cNvSpPr>
                  <a:spLocks noChangeShapeType="1"/>
                </p:cNvSpPr>
                <p:nvPr/>
              </p:nvSpPr>
              <p:spPr bwMode="auto">
                <a:xfrm>
                  <a:off x="4900" y="8922"/>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56" name="Line 72">
                  <a:extLst>
                    <a:ext uri="{FF2B5EF4-FFF2-40B4-BE49-F238E27FC236}">
                      <a16:creationId xmlns:a16="http://schemas.microsoft.com/office/drawing/2014/main" id="{0C1B5525-1328-4D0E-9B74-781FD6A1B57D}"/>
                    </a:ext>
                  </a:extLst>
                </p:cNvPr>
                <p:cNvSpPr>
                  <a:spLocks noChangeShapeType="1"/>
                </p:cNvSpPr>
                <p:nvPr/>
              </p:nvSpPr>
              <p:spPr bwMode="auto">
                <a:xfrm flipH="1">
                  <a:off x="5408" y="8919"/>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57" name="Text Box 73">
                  <a:extLst>
                    <a:ext uri="{FF2B5EF4-FFF2-40B4-BE49-F238E27FC236}">
                      <a16:creationId xmlns:a16="http://schemas.microsoft.com/office/drawing/2014/main" id="{11850080-C6A9-4F4C-B787-A7705A86ADF2}"/>
                    </a:ext>
                  </a:extLst>
                </p:cNvPr>
                <p:cNvSpPr txBox="1">
                  <a:spLocks noChangeArrowheads="1"/>
                </p:cNvSpPr>
                <p:nvPr/>
              </p:nvSpPr>
              <p:spPr bwMode="auto">
                <a:xfrm>
                  <a:off x="3414" y="8901"/>
                  <a:ext cx="542"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a:solidFill>
                        <a:schemeClr val="tx2"/>
                      </a:solidFill>
                      <a:ea typeface="宋体" panose="02010600030101010101" pitchFamily="2" charset="-122"/>
                    </a:rPr>
                    <a:t>10</a:t>
                  </a:r>
                  <a:endParaRPr lang="en-US" altLang="zh-CN" sz="2400" b="1">
                    <a:solidFill>
                      <a:schemeClr val="tx2"/>
                    </a:solidFill>
                  </a:endParaRPr>
                </a:p>
              </p:txBody>
            </p:sp>
          </p:grpSp>
        </p:grpSp>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F4698BE-9FAF-476C-9F90-A20C2B88CED7}"/>
              </a:ext>
            </a:extLst>
          </p:cNvPr>
          <p:cNvSpPr>
            <a:spLocks noGrp="1"/>
          </p:cNvSpPr>
          <p:nvPr>
            <p:ph type="sldNum" sz="quarter" idx="11"/>
          </p:nvPr>
        </p:nvSpPr>
        <p:spPr/>
        <p:txBody>
          <a:bodyPr/>
          <a:lstStyle/>
          <a:p>
            <a:fld id="{0B443AD6-36D8-4DAE-9D3A-FFB0AE231986}" type="slidenum">
              <a:rPr lang="en-US" altLang="zh-CN"/>
              <a:pPr/>
              <a:t>33</a:t>
            </a:fld>
            <a:endParaRPr lang="en-US" altLang="zh-CN"/>
          </a:p>
        </p:txBody>
      </p:sp>
      <p:sp>
        <p:nvSpPr>
          <p:cNvPr id="811010" name="Rectangle 2">
            <a:extLst>
              <a:ext uri="{FF2B5EF4-FFF2-40B4-BE49-F238E27FC236}">
                <a16:creationId xmlns:a16="http://schemas.microsoft.com/office/drawing/2014/main" id="{EC25FF00-45B6-4C49-9089-03B0E10E45EB}"/>
              </a:ext>
            </a:extLst>
          </p:cNvPr>
          <p:cNvSpPr>
            <a:spLocks noGrp="1" noChangeArrowheads="1"/>
          </p:cNvSpPr>
          <p:nvPr>
            <p:ph type="title"/>
          </p:nvPr>
        </p:nvSpPr>
        <p:spPr>
          <a:xfrm>
            <a:off x="457200" y="457200"/>
            <a:ext cx="8229600" cy="992188"/>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(2) </a:t>
            </a:r>
            <a:r>
              <a:rPr lang="zh-CN" altLang="en-US" sz="4000" b="1">
                <a:solidFill>
                  <a:schemeClr val="tx2"/>
                </a:solidFill>
                <a:latin typeface="华文新魏" panose="02010800040101010101" pitchFamily="2" charset="-122"/>
                <a:ea typeface="华文新魏" panose="02010800040101010101" pitchFamily="2" charset="-122"/>
              </a:rPr>
              <a:t>可扩充散列</a:t>
            </a:r>
          </a:p>
        </p:txBody>
      </p:sp>
      <p:sp>
        <p:nvSpPr>
          <p:cNvPr id="811011" name="Rectangle 3">
            <a:extLst>
              <a:ext uri="{FF2B5EF4-FFF2-40B4-BE49-F238E27FC236}">
                <a16:creationId xmlns:a16="http://schemas.microsoft.com/office/drawing/2014/main" id="{3EA61062-E89D-4FE2-8D91-DACEFC13623C}"/>
              </a:ext>
            </a:extLst>
          </p:cNvPr>
          <p:cNvSpPr>
            <a:spLocks noGrp="1" noChangeArrowheads="1"/>
          </p:cNvSpPr>
          <p:nvPr>
            <p:ph type="body" idx="1"/>
          </p:nvPr>
        </p:nvSpPr>
        <p:spPr>
          <a:xfrm>
            <a:off x="457200" y="1414463"/>
            <a:ext cx="8229600" cy="5183187"/>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这是基于数字搜索树的一种散列方法，细节稍后介绍。</a:t>
            </a:r>
          </a:p>
          <a:p>
            <a:pPr>
              <a:lnSpc>
                <a:spcPct val="105000"/>
              </a:lnSpc>
              <a:spcBef>
                <a:spcPct val="15000"/>
              </a:spcBef>
              <a:buClr>
                <a:srgbClr val="800080"/>
              </a:buClr>
              <a:buSzPct val="50000"/>
            </a:pPr>
            <a:r>
              <a:rPr lang="zh-CN" altLang="en-US" sz="3000" b="1">
                <a:latin typeface="仿宋_GB2312" pitchFamily="49" charset="-122"/>
                <a:ea typeface="仿宋_GB2312" pitchFamily="49" charset="-122"/>
              </a:rPr>
              <a:t>散列文件具有随机存放、记录不需进行排序、插入删除方便、存取速度快、不需要索引区和节省存储空间等优点。</a:t>
            </a:r>
          </a:p>
          <a:p>
            <a:pPr>
              <a:lnSpc>
                <a:spcPct val="105000"/>
              </a:lnSpc>
              <a:spcBef>
                <a:spcPct val="15000"/>
              </a:spcBef>
              <a:buClr>
                <a:srgbClr val="800080"/>
              </a:buClr>
              <a:buSzPct val="50000"/>
            </a:pPr>
            <a:r>
              <a:rPr lang="zh-CN" altLang="en-US" sz="3000" b="1">
                <a:latin typeface="仿宋_GB2312" pitchFamily="49" charset="-122"/>
                <a:ea typeface="仿宋_GB2312" pitchFamily="49" charset="-122"/>
              </a:rPr>
              <a:t>散列文件不能顺序存取，只能按关键码随机存取。在经过多次插入、删除后，可能出现溢出桶满而基桶内多数记录已被删除的情况。此时需要重新组织文件。</a:t>
            </a:r>
            <a:r>
              <a:rPr lang="zh-CN" altLang="en-US" sz="3000">
                <a:latin typeface="仿宋_GB2312" pitchFamily="49" charset="-122"/>
                <a:ea typeface="仿宋_GB2312" pitchFamily="49" charset="-122"/>
              </a:rPr>
              <a:t>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8375E41-E6AB-4116-AAC9-53DE800753BE}"/>
              </a:ext>
            </a:extLst>
          </p:cNvPr>
          <p:cNvSpPr>
            <a:spLocks noGrp="1"/>
          </p:cNvSpPr>
          <p:nvPr>
            <p:ph type="sldNum" sz="quarter" idx="11"/>
          </p:nvPr>
        </p:nvSpPr>
        <p:spPr/>
        <p:txBody>
          <a:bodyPr/>
          <a:lstStyle/>
          <a:p>
            <a:fld id="{41F2E88F-77CC-4796-9B4E-AB28E350710C}" type="slidenum">
              <a:rPr lang="en-US" altLang="zh-CN"/>
              <a:pPr/>
              <a:t>34</a:t>
            </a:fld>
            <a:endParaRPr lang="en-US" altLang="zh-CN"/>
          </a:p>
        </p:txBody>
      </p:sp>
      <p:sp>
        <p:nvSpPr>
          <p:cNvPr id="759810" name="Rectangle 2">
            <a:extLst>
              <a:ext uri="{FF2B5EF4-FFF2-40B4-BE49-F238E27FC236}">
                <a16:creationId xmlns:a16="http://schemas.microsoft.com/office/drawing/2014/main" id="{C487A81D-BD97-49AC-8774-92B5F59BECBF}"/>
              </a:ext>
            </a:extLst>
          </p:cNvPr>
          <p:cNvSpPr>
            <a:spLocks noGrp="1" noChangeArrowheads="1"/>
          </p:cNvSpPr>
          <p:nvPr>
            <p:ph type="title"/>
          </p:nvPr>
        </p:nvSpPr>
        <p:spPr>
          <a:xfrm>
            <a:off x="685800" y="341313"/>
            <a:ext cx="7772400" cy="1216025"/>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索引文件 </a:t>
            </a:r>
            <a:r>
              <a:rPr lang="en-US" altLang="zh-CN" sz="4000" b="1">
                <a:solidFill>
                  <a:srgbClr val="CC3300"/>
                </a:solidFill>
                <a:latin typeface="华文新魏" panose="02010800040101010101" pitchFamily="2" charset="-122"/>
                <a:ea typeface="华文新魏" panose="02010800040101010101" pitchFamily="2" charset="-122"/>
              </a:rPr>
              <a:t>(Indexed File)</a:t>
            </a:r>
            <a:endParaRPr lang="en-US" altLang="zh-CN">
              <a:latin typeface="华文新魏" panose="02010800040101010101" pitchFamily="2" charset="-122"/>
              <a:ea typeface="华文新魏" panose="02010800040101010101" pitchFamily="2" charset="-122"/>
            </a:endParaRPr>
          </a:p>
        </p:txBody>
      </p:sp>
      <p:sp>
        <p:nvSpPr>
          <p:cNvPr id="759811" name="Rectangle 3">
            <a:extLst>
              <a:ext uri="{FF2B5EF4-FFF2-40B4-BE49-F238E27FC236}">
                <a16:creationId xmlns:a16="http://schemas.microsoft.com/office/drawing/2014/main" id="{F52D1DEC-77D6-4C3F-A09D-E9E3897A4B4A}"/>
              </a:ext>
            </a:extLst>
          </p:cNvPr>
          <p:cNvSpPr>
            <a:spLocks noGrp="1" noChangeArrowheads="1"/>
          </p:cNvSpPr>
          <p:nvPr>
            <p:ph type="body" idx="1"/>
          </p:nvPr>
        </p:nvSpPr>
        <p:spPr>
          <a:xfrm>
            <a:off x="457200" y="1330325"/>
            <a:ext cx="8382000" cy="4906963"/>
          </a:xfrm>
        </p:spPr>
        <p:txBody>
          <a:bodyPr/>
          <a:lstStyle/>
          <a:p>
            <a:pPr marL="609600" indent="-609600">
              <a:lnSpc>
                <a:spcPct val="105000"/>
              </a:lnSpc>
              <a:spcBef>
                <a:spcPct val="15000"/>
              </a:spcBef>
              <a:buClr>
                <a:srgbClr val="800080"/>
              </a:buClr>
              <a:buSzPct val="50000"/>
            </a:pPr>
            <a:r>
              <a:rPr lang="zh-CN" altLang="en-US" sz="3000" b="1">
                <a:ea typeface="仿宋_GB2312" pitchFamily="49" charset="-122"/>
              </a:rPr>
              <a:t>索引文件由</a:t>
            </a:r>
            <a:r>
              <a:rPr lang="zh-CN" altLang="en-US" sz="3000" b="1">
                <a:solidFill>
                  <a:schemeClr val="tx2"/>
                </a:solidFill>
                <a:ea typeface="仿宋_GB2312" pitchFamily="49" charset="-122"/>
              </a:rPr>
              <a:t>索引表</a:t>
            </a:r>
            <a:r>
              <a:rPr lang="zh-CN" altLang="en-US" sz="3000" b="1">
                <a:ea typeface="仿宋_GB2312" pitchFamily="49" charset="-122"/>
              </a:rPr>
              <a:t>和</a:t>
            </a:r>
            <a:r>
              <a:rPr lang="zh-CN" altLang="en-US" sz="3000" b="1">
                <a:solidFill>
                  <a:schemeClr val="tx2"/>
                </a:solidFill>
                <a:ea typeface="仿宋_GB2312" pitchFamily="49" charset="-122"/>
              </a:rPr>
              <a:t>主文件</a:t>
            </a:r>
            <a:r>
              <a:rPr lang="zh-CN" altLang="en-US" sz="3000" b="1">
                <a:ea typeface="仿宋_GB2312" pitchFamily="49" charset="-122"/>
              </a:rPr>
              <a:t>组成。</a:t>
            </a:r>
          </a:p>
          <a:p>
            <a:pPr marL="609600" indent="-609600">
              <a:lnSpc>
                <a:spcPct val="105000"/>
              </a:lnSpc>
              <a:spcBef>
                <a:spcPct val="15000"/>
              </a:spcBef>
              <a:buClr>
                <a:srgbClr val="800080"/>
              </a:buClr>
              <a:buSzPct val="50000"/>
            </a:pPr>
            <a:r>
              <a:rPr lang="zh-CN" altLang="en-US" sz="3000" b="1">
                <a:ea typeface="仿宋_GB2312" pitchFamily="49" charset="-122"/>
              </a:rPr>
              <a:t>索引表用于指示逻辑记录与物理记录间的对应关系，它是</a:t>
            </a:r>
            <a:r>
              <a:rPr lang="zh-CN" altLang="en-US" sz="3000" b="1">
                <a:solidFill>
                  <a:schemeClr val="tx2"/>
                </a:solidFill>
                <a:ea typeface="仿宋_GB2312" pitchFamily="49" charset="-122"/>
              </a:rPr>
              <a:t>按关键码有序的表</a:t>
            </a:r>
            <a:r>
              <a:rPr lang="zh-CN" altLang="en-US" sz="3000" b="1">
                <a:ea typeface="仿宋_GB2312" pitchFamily="49" charset="-122"/>
              </a:rPr>
              <a:t>。</a:t>
            </a:r>
          </a:p>
          <a:p>
            <a:pPr marL="990600" lvl="1" indent="-533400">
              <a:lnSpc>
                <a:spcPct val="105000"/>
              </a:lnSpc>
              <a:spcBef>
                <a:spcPct val="15000"/>
              </a:spcBef>
              <a:buClr>
                <a:srgbClr val="008000"/>
              </a:buClr>
              <a:buSzPct val="50000"/>
              <a:buFont typeface="Wingdings" panose="05000000000000000000" pitchFamily="2" charset="2"/>
              <a:buChar char="u"/>
            </a:pPr>
            <a:r>
              <a:rPr lang="zh-CN" altLang="en-US" sz="3000" b="1">
                <a:solidFill>
                  <a:schemeClr val="tx2"/>
                </a:solidFill>
                <a:ea typeface="仿宋_GB2312" pitchFamily="49" charset="-122"/>
              </a:rPr>
              <a:t>索引顺序文件</a:t>
            </a:r>
            <a:r>
              <a:rPr lang="zh-CN" altLang="en-US" sz="3000" b="1">
                <a:ea typeface="仿宋_GB2312" pitchFamily="49" charset="-122"/>
              </a:rPr>
              <a:t>：主文件也按关键码有序。此时可对主文件分组，一组记录对应一个索引项。称这种索引表为稀疏索引。</a:t>
            </a:r>
          </a:p>
          <a:p>
            <a:pPr marL="990600" lvl="1" indent="-533400">
              <a:lnSpc>
                <a:spcPct val="105000"/>
              </a:lnSpc>
              <a:spcBef>
                <a:spcPct val="15000"/>
              </a:spcBef>
              <a:buClr>
                <a:srgbClr val="008000"/>
              </a:buClr>
              <a:buSzPct val="50000"/>
              <a:buFont typeface="Wingdings" panose="05000000000000000000" pitchFamily="2" charset="2"/>
              <a:buChar char="u"/>
            </a:pPr>
            <a:r>
              <a:rPr lang="zh-CN" altLang="en-US" sz="3000" b="1">
                <a:solidFill>
                  <a:schemeClr val="tx2"/>
                </a:solidFill>
                <a:ea typeface="仿宋_GB2312" pitchFamily="49" charset="-122"/>
              </a:rPr>
              <a:t>索引非顺序文件</a:t>
            </a:r>
            <a:r>
              <a:rPr lang="zh-CN" altLang="en-US" sz="3000" b="1">
                <a:ea typeface="仿宋_GB2312" pitchFamily="49" charset="-122"/>
              </a:rPr>
              <a:t>：主文件中记录未按关键码有序。此时，每一个主文件记录必须对应索引项。称这种索引表为稠密索引。</a:t>
            </a:r>
            <a:endParaRPr lang="zh-CN" altLang="en-US" b="1">
              <a:solidFill>
                <a:schemeClr val="accent2"/>
              </a:solidFill>
              <a:effectLst>
                <a:outerShdw blurRad="38100" dist="38100" dir="2700000" algn="tl">
                  <a:srgbClr val="C0C0C0"/>
                </a:outerShdw>
              </a:effectLst>
              <a:ea typeface="仿宋_GB2312" pitchFamily="49" charset="-122"/>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A1C6E7B3-65A0-4766-BA52-D7343BEA9CCD}"/>
              </a:ext>
            </a:extLst>
          </p:cNvPr>
          <p:cNvSpPr>
            <a:spLocks noGrp="1"/>
          </p:cNvSpPr>
          <p:nvPr>
            <p:ph type="sldNum" sz="quarter" idx="11"/>
          </p:nvPr>
        </p:nvSpPr>
        <p:spPr/>
        <p:txBody>
          <a:bodyPr/>
          <a:lstStyle/>
          <a:p>
            <a:fld id="{88B5213F-5159-4CF2-B6B4-8E535A174481}" type="slidenum">
              <a:rPr lang="en-US" altLang="zh-CN"/>
              <a:pPr/>
              <a:t>35</a:t>
            </a:fld>
            <a:endParaRPr lang="en-US" altLang="zh-CN"/>
          </a:p>
        </p:txBody>
      </p:sp>
      <p:sp>
        <p:nvSpPr>
          <p:cNvPr id="760835" name="Rectangle 3">
            <a:extLst>
              <a:ext uri="{FF2B5EF4-FFF2-40B4-BE49-F238E27FC236}">
                <a16:creationId xmlns:a16="http://schemas.microsoft.com/office/drawing/2014/main" id="{CD390C9F-09F8-4C0B-BA8D-A84195CC75C6}"/>
              </a:ext>
            </a:extLst>
          </p:cNvPr>
          <p:cNvSpPr>
            <a:spLocks noGrp="1" noChangeArrowheads="1"/>
          </p:cNvSpPr>
          <p:nvPr>
            <p:ph type="body" idx="1"/>
          </p:nvPr>
        </p:nvSpPr>
        <p:spPr>
          <a:xfrm>
            <a:off x="533400" y="736600"/>
            <a:ext cx="8229600" cy="5105400"/>
          </a:xfrm>
        </p:spPr>
        <p:txBody>
          <a:bodyPr/>
          <a:lstStyle/>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静态索引</a:t>
            </a:r>
            <a:r>
              <a:rPr lang="zh-CN" altLang="en-US" sz="3000" b="1">
                <a:latin typeface="Times New Roman" panose="02020603050405020304" pitchFamily="18" charset="0"/>
                <a:ea typeface="仿宋_GB2312" pitchFamily="49" charset="-122"/>
              </a:rPr>
              <a:t>：采用</a:t>
            </a:r>
            <a:r>
              <a:rPr lang="zh-CN" altLang="en-US" sz="3000" b="1">
                <a:solidFill>
                  <a:schemeClr val="tx2"/>
                </a:solidFill>
                <a:latin typeface="Times New Roman" panose="02020603050405020304" pitchFamily="18" charset="0"/>
                <a:ea typeface="仿宋_GB2312" pitchFamily="49" charset="-122"/>
              </a:rPr>
              <a:t>多级索引结构</a:t>
            </a:r>
            <a:r>
              <a:rPr lang="zh-CN" altLang="en-US" sz="3000" b="1">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每一级索引均为有序表</a:t>
            </a:r>
            <a:r>
              <a:rPr lang="zh-CN" altLang="en-US" sz="3000" b="1">
                <a:latin typeface="Times New Roman" panose="02020603050405020304" pitchFamily="18" charset="0"/>
                <a:ea typeface="仿宋_GB2312" pitchFamily="49" charset="-122"/>
              </a:rPr>
              <a:t>。优点是结构简单，缺点是修改很不方便，每次修改都要重组索引。</a:t>
            </a:r>
          </a:p>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动态索引</a:t>
            </a:r>
            <a:r>
              <a:rPr lang="zh-CN" altLang="en-US" sz="3000" b="1">
                <a:latin typeface="Times New Roman" panose="02020603050405020304" pitchFamily="18" charset="0"/>
                <a:ea typeface="仿宋_GB2312" pitchFamily="49" charset="-122"/>
              </a:rPr>
              <a:t>：采用</a:t>
            </a:r>
            <a:r>
              <a:rPr lang="zh-CN" altLang="en-US" sz="3000" b="1">
                <a:solidFill>
                  <a:schemeClr val="tx2"/>
                </a:solidFill>
                <a:latin typeface="Times New Roman" panose="02020603050405020304" pitchFamily="18" charset="0"/>
                <a:ea typeface="仿宋_GB2312" pitchFamily="49" charset="-122"/>
              </a:rPr>
              <a:t>可动态调整的平衡搜索树结构</a:t>
            </a:r>
            <a:r>
              <a:rPr lang="zh-CN" altLang="en-US" sz="3000" b="1">
                <a:latin typeface="Times New Roman" panose="02020603050405020304" pitchFamily="18" charset="0"/>
                <a:ea typeface="仿宋_GB2312" pitchFamily="49" charset="-122"/>
              </a:rPr>
              <a:t>，如二叉搜索树、</a:t>
            </a:r>
            <a:r>
              <a:rPr lang="en-US" altLang="zh-CN" sz="3000" b="1">
                <a:latin typeface="Times New Roman" panose="02020603050405020304" pitchFamily="18" charset="0"/>
                <a:ea typeface="仿宋_GB2312" pitchFamily="49" charset="-122"/>
              </a:rPr>
              <a:t>B_</a:t>
            </a:r>
            <a:r>
              <a:rPr lang="zh-CN" altLang="en-US" sz="3000" b="1">
                <a:latin typeface="Times New Roman" panose="02020603050405020304" pitchFamily="18" charset="0"/>
                <a:ea typeface="仿宋_GB2312" pitchFamily="49" charset="-122"/>
              </a:rPr>
              <a:t>树与</a:t>
            </a:r>
            <a:r>
              <a:rPr lang="en-US" altLang="zh-CN" sz="3000" b="1">
                <a:latin typeface="Times New Roman" panose="02020603050405020304" pitchFamily="18" charset="0"/>
                <a:ea typeface="仿宋_GB2312" pitchFamily="49" charset="-122"/>
              </a:rPr>
              <a:t>B+</a:t>
            </a:r>
            <a:r>
              <a:rPr lang="zh-CN" altLang="zh-CN" sz="3000" b="1">
                <a:latin typeface="Times New Roman" panose="02020603050405020304" pitchFamily="18" charset="0"/>
                <a:ea typeface="仿宋_GB2312" pitchFamily="49" charset="-122"/>
              </a:rPr>
              <a:t>树等</a:t>
            </a:r>
            <a:r>
              <a:rPr lang="zh-CN" altLang="en-US" sz="3000" b="1">
                <a:latin typeface="Times New Roman" panose="02020603050405020304" pitchFamily="18" charset="0"/>
                <a:ea typeface="仿宋_GB2312" pitchFamily="49" charset="-122"/>
              </a:rPr>
              <a:t>。优点是插入、删除和搜索都很方便。</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在文件中搜索时，访问外存所花费时间比在内存中搜索所需的时间大得多，因此，外存上搜索一个记录的时间代价主要取决于访问外存的次数，即索引树的高度。</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3">
            <a:extLst>
              <a:ext uri="{FF2B5EF4-FFF2-40B4-BE49-F238E27FC236}">
                <a16:creationId xmlns:a16="http://schemas.microsoft.com/office/drawing/2014/main" id="{F727CFAF-7FEA-42DC-B8EC-9F331C90F8A7}"/>
              </a:ext>
            </a:extLst>
          </p:cNvPr>
          <p:cNvSpPr>
            <a:spLocks noGrp="1"/>
          </p:cNvSpPr>
          <p:nvPr>
            <p:ph type="sldNum" sz="quarter" idx="11"/>
          </p:nvPr>
        </p:nvSpPr>
        <p:spPr/>
        <p:txBody>
          <a:bodyPr/>
          <a:lstStyle/>
          <a:p>
            <a:fld id="{09DB2FF9-1D4F-4D5A-A258-9E1A1C58C6B4}" type="slidenum">
              <a:rPr lang="en-US" altLang="zh-CN"/>
              <a:pPr/>
              <a:t>36</a:t>
            </a:fld>
            <a:endParaRPr lang="en-US" altLang="zh-CN"/>
          </a:p>
        </p:txBody>
      </p:sp>
      <p:sp>
        <p:nvSpPr>
          <p:cNvPr id="764930" name="Line 2">
            <a:extLst>
              <a:ext uri="{FF2B5EF4-FFF2-40B4-BE49-F238E27FC236}">
                <a16:creationId xmlns:a16="http://schemas.microsoft.com/office/drawing/2014/main" id="{045A7D7B-228C-4374-8336-744C31CBF203}"/>
              </a:ext>
            </a:extLst>
          </p:cNvPr>
          <p:cNvSpPr>
            <a:spLocks noChangeShapeType="1"/>
          </p:cNvSpPr>
          <p:nvPr/>
        </p:nvSpPr>
        <p:spPr bwMode="auto">
          <a:xfrm flipV="1">
            <a:off x="1800225" y="2816225"/>
            <a:ext cx="971550" cy="2700338"/>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31" name="Line 3">
            <a:extLst>
              <a:ext uri="{FF2B5EF4-FFF2-40B4-BE49-F238E27FC236}">
                <a16:creationId xmlns:a16="http://schemas.microsoft.com/office/drawing/2014/main" id="{4623E438-445B-4243-BF6C-02C903D89310}"/>
              </a:ext>
            </a:extLst>
          </p:cNvPr>
          <p:cNvSpPr>
            <a:spLocks noChangeShapeType="1"/>
          </p:cNvSpPr>
          <p:nvPr/>
        </p:nvSpPr>
        <p:spPr bwMode="auto">
          <a:xfrm>
            <a:off x="1836738" y="5049838"/>
            <a:ext cx="827087" cy="97155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32" name="Line 4">
            <a:extLst>
              <a:ext uri="{FF2B5EF4-FFF2-40B4-BE49-F238E27FC236}">
                <a16:creationId xmlns:a16="http://schemas.microsoft.com/office/drawing/2014/main" id="{2E9FB5DA-2F90-4477-B80A-A676420DA313}"/>
              </a:ext>
            </a:extLst>
          </p:cNvPr>
          <p:cNvSpPr>
            <a:spLocks noChangeShapeType="1"/>
          </p:cNvSpPr>
          <p:nvPr/>
        </p:nvSpPr>
        <p:spPr bwMode="auto">
          <a:xfrm flipV="1">
            <a:off x="1835150" y="4113213"/>
            <a:ext cx="828675" cy="1944687"/>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33" name="Line 5">
            <a:extLst>
              <a:ext uri="{FF2B5EF4-FFF2-40B4-BE49-F238E27FC236}">
                <a16:creationId xmlns:a16="http://schemas.microsoft.com/office/drawing/2014/main" id="{A481BBE6-EEEA-495E-AA55-E5E98810E627}"/>
              </a:ext>
            </a:extLst>
          </p:cNvPr>
          <p:cNvSpPr>
            <a:spLocks noChangeShapeType="1"/>
          </p:cNvSpPr>
          <p:nvPr/>
        </p:nvSpPr>
        <p:spPr bwMode="auto">
          <a:xfrm>
            <a:off x="1835150" y="4581525"/>
            <a:ext cx="828675" cy="468313"/>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34" name="Line 6">
            <a:extLst>
              <a:ext uri="{FF2B5EF4-FFF2-40B4-BE49-F238E27FC236}">
                <a16:creationId xmlns:a16="http://schemas.microsoft.com/office/drawing/2014/main" id="{1B5C3C64-5C50-4F80-A6DA-DC38D1561297}"/>
              </a:ext>
            </a:extLst>
          </p:cNvPr>
          <p:cNvSpPr>
            <a:spLocks noChangeShapeType="1"/>
          </p:cNvSpPr>
          <p:nvPr/>
        </p:nvSpPr>
        <p:spPr bwMode="auto">
          <a:xfrm>
            <a:off x="1835150" y="4076700"/>
            <a:ext cx="865188" cy="468313"/>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35" name="Line 7">
            <a:extLst>
              <a:ext uri="{FF2B5EF4-FFF2-40B4-BE49-F238E27FC236}">
                <a16:creationId xmlns:a16="http://schemas.microsoft.com/office/drawing/2014/main" id="{96030EAB-53C7-4638-B415-F1A844CDFDBE}"/>
              </a:ext>
            </a:extLst>
          </p:cNvPr>
          <p:cNvSpPr>
            <a:spLocks noChangeShapeType="1"/>
          </p:cNvSpPr>
          <p:nvPr/>
        </p:nvSpPr>
        <p:spPr bwMode="auto">
          <a:xfrm>
            <a:off x="1835150" y="3573463"/>
            <a:ext cx="828675" cy="19431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36" name="Line 8">
            <a:extLst>
              <a:ext uri="{FF2B5EF4-FFF2-40B4-BE49-F238E27FC236}">
                <a16:creationId xmlns:a16="http://schemas.microsoft.com/office/drawing/2014/main" id="{C54AE8FD-D5F1-49D8-AC7A-78F837B81F8B}"/>
              </a:ext>
            </a:extLst>
          </p:cNvPr>
          <p:cNvSpPr>
            <a:spLocks noChangeShapeType="1"/>
          </p:cNvSpPr>
          <p:nvPr/>
        </p:nvSpPr>
        <p:spPr bwMode="auto">
          <a:xfrm>
            <a:off x="1871663" y="3141663"/>
            <a:ext cx="792162" cy="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37" name="Line 9">
            <a:extLst>
              <a:ext uri="{FF2B5EF4-FFF2-40B4-BE49-F238E27FC236}">
                <a16:creationId xmlns:a16="http://schemas.microsoft.com/office/drawing/2014/main" id="{228FC1A7-A515-4B91-B0CB-1A06D4769384}"/>
              </a:ext>
            </a:extLst>
          </p:cNvPr>
          <p:cNvSpPr>
            <a:spLocks noChangeShapeType="1"/>
          </p:cNvSpPr>
          <p:nvPr/>
        </p:nvSpPr>
        <p:spPr bwMode="auto">
          <a:xfrm>
            <a:off x="1871663" y="2600325"/>
            <a:ext cx="792162" cy="104457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38" name="Text Box 10">
            <a:extLst>
              <a:ext uri="{FF2B5EF4-FFF2-40B4-BE49-F238E27FC236}">
                <a16:creationId xmlns:a16="http://schemas.microsoft.com/office/drawing/2014/main" id="{4A31B197-3DE5-4958-AA8D-952EBE461220}"/>
              </a:ext>
            </a:extLst>
          </p:cNvPr>
          <p:cNvSpPr txBox="1">
            <a:spLocks noChangeArrowheads="1"/>
          </p:cNvSpPr>
          <p:nvPr/>
        </p:nvSpPr>
        <p:spPr bwMode="auto">
          <a:xfrm>
            <a:off x="2516188" y="2384425"/>
            <a:ext cx="615950"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kumimoji="1" lang="en-US" altLang="zh-CN" sz="2800" b="1">
                <a:latin typeface="Arial Narrow" panose="020B0606020202030204" pitchFamily="34" charset="0"/>
                <a:ea typeface="宋体" panose="02010600030101010101" pitchFamily="2" charset="-122"/>
              </a:rPr>
              <a:t>   </a:t>
            </a:r>
            <a:r>
              <a:rPr kumimoji="1" lang="en-US" altLang="zh-CN" sz="2600" b="1"/>
              <a:t>0</a:t>
            </a:r>
          </a:p>
          <a:p>
            <a:pPr algn="l">
              <a:spcBef>
                <a:spcPct val="20000"/>
              </a:spcBef>
            </a:pPr>
            <a:r>
              <a:rPr kumimoji="1" lang="en-US" altLang="zh-CN" sz="2600" b="1"/>
              <a:t> 1k</a:t>
            </a:r>
          </a:p>
          <a:p>
            <a:pPr algn="l">
              <a:spcBef>
                <a:spcPct val="20000"/>
              </a:spcBef>
            </a:pPr>
            <a:r>
              <a:rPr kumimoji="1" lang="en-US" altLang="zh-CN" sz="2600" b="1"/>
              <a:t> 2k</a:t>
            </a:r>
          </a:p>
          <a:p>
            <a:pPr algn="l">
              <a:spcBef>
                <a:spcPct val="20000"/>
              </a:spcBef>
            </a:pPr>
            <a:r>
              <a:rPr kumimoji="1" lang="en-US" altLang="zh-CN" sz="2600" b="1"/>
              <a:t> 3k</a:t>
            </a:r>
          </a:p>
          <a:p>
            <a:pPr algn="l">
              <a:spcBef>
                <a:spcPct val="20000"/>
              </a:spcBef>
            </a:pPr>
            <a:r>
              <a:rPr kumimoji="1" lang="en-US" altLang="zh-CN" sz="2600" b="1"/>
              <a:t> 4k</a:t>
            </a:r>
          </a:p>
          <a:p>
            <a:pPr algn="l">
              <a:spcBef>
                <a:spcPct val="20000"/>
              </a:spcBef>
            </a:pPr>
            <a:r>
              <a:rPr kumimoji="1" lang="en-US" altLang="zh-CN" sz="2600" b="1"/>
              <a:t> 5k</a:t>
            </a:r>
          </a:p>
          <a:p>
            <a:pPr algn="l">
              <a:spcBef>
                <a:spcPct val="20000"/>
              </a:spcBef>
            </a:pPr>
            <a:r>
              <a:rPr kumimoji="1" lang="en-US" altLang="zh-CN" sz="2600" b="1"/>
              <a:t> 6k</a:t>
            </a:r>
          </a:p>
          <a:p>
            <a:pPr algn="l">
              <a:spcBef>
                <a:spcPct val="20000"/>
              </a:spcBef>
            </a:pPr>
            <a:r>
              <a:rPr kumimoji="1" lang="en-US" altLang="zh-CN" sz="2600" b="1"/>
              <a:t> 7k</a:t>
            </a:r>
            <a:endParaRPr kumimoji="1" lang="en-US" altLang="zh-CN" sz="2600"/>
          </a:p>
        </p:txBody>
      </p:sp>
      <p:sp>
        <p:nvSpPr>
          <p:cNvPr id="764963" name="Text Box 35">
            <a:extLst>
              <a:ext uri="{FF2B5EF4-FFF2-40B4-BE49-F238E27FC236}">
                <a16:creationId xmlns:a16="http://schemas.microsoft.com/office/drawing/2014/main" id="{6E2616AC-0D16-4CE8-9BF7-C33E59C6CBDF}"/>
              </a:ext>
            </a:extLst>
          </p:cNvPr>
          <p:cNvSpPr txBox="1">
            <a:spLocks noChangeArrowheads="1"/>
          </p:cNvSpPr>
          <p:nvPr/>
        </p:nvSpPr>
        <p:spPr bwMode="auto">
          <a:xfrm>
            <a:off x="323850" y="1304925"/>
            <a:ext cx="1327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a:ea typeface="隶书" panose="02010509060101010101" pitchFamily="49" charset="-122"/>
              </a:rPr>
              <a:t>索引表</a:t>
            </a:r>
            <a:endParaRPr kumimoji="1" lang="zh-CN" altLang="en-US" sz="3000">
              <a:ea typeface="宋体" panose="02010600030101010101" pitchFamily="2" charset="-122"/>
            </a:endParaRPr>
          </a:p>
        </p:txBody>
      </p:sp>
      <p:sp>
        <p:nvSpPr>
          <p:cNvPr id="764964" name="Text Box 36">
            <a:extLst>
              <a:ext uri="{FF2B5EF4-FFF2-40B4-BE49-F238E27FC236}">
                <a16:creationId xmlns:a16="http://schemas.microsoft.com/office/drawing/2014/main" id="{614CE055-FB00-4AB9-B215-CC46011BAF47}"/>
              </a:ext>
            </a:extLst>
          </p:cNvPr>
          <p:cNvSpPr txBox="1">
            <a:spLocks noChangeArrowheads="1"/>
          </p:cNvSpPr>
          <p:nvPr/>
        </p:nvSpPr>
        <p:spPr bwMode="auto">
          <a:xfrm>
            <a:off x="3065463" y="1304925"/>
            <a:ext cx="1327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000">
                <a:ea typeface="隶书" panose="02010509060101010101" pitchFamily="49" charset="-122"/>
              </a:rPr>
              <a:t>数据表</a:t>
            </a:r>
            <a:endParaRPr kumimoji="1" lang="zh-CN" altLang="en-US" sz="3000">
              <a:ea typeface="宋体" panose="02010600030101010101" pitchFamily="2" charset="-122"/>
            </a:endParaRPr>
          </a:p>
        </p:txBody>
      </p:sp>
      <p:graphicFrame>
        <p:nvGraphicFramePr>
          <p:cNvPr id="765103" name="Group 175">
            <a:extLst>
              <a:ext uri="{FF2B5EF4-FFF2-40B4-BE49-F238E27FC236}">
                <a16:creationId xmlns:a16="http://schemas.microsoft.com/office/drawing/2014/main" id="{B2BE25DB-74BC-4DBC-AADC-D3F9B6239777}"/>
              </a:ext>
            </a:extLst>
          </p:cNvPr>
          <p:cNvGraphicFramePr>
            <a:graphicFrameLocks noGrp="1"/>
          </p:cNvGraphicFramePr>
          <p:nvPr>
            <p:ph/>
          </p:nvPr>
        </p:nvGraphicFramePr>
        <p:xfrm>
          <a:off x="3203575" y="1887538"/>
          <a:ext cx="5616575" cy="4386262"/>
        </p:xfrm>
        <a:graphic>
          <a:graphicData uri="http://schemas.openxmlformats.org/drawingml/2006/table">
            <a:tbl>
              <a:tblPr/>
              <a:tblGrid>
                <a:gridCol w="1187450">
                  <a:extLst>
                    <a:ext uri="{9D8B030D-6E8A-4147-A177-3AD203B41FA5}">
                      <a16:colId xmlns:a16="http://schemas.microsoft.com/office/drawing/2014/main" val="824306724"/>
                    </a:ext>
                  </a:extLst>
                </a:gridCol>
                <a:gridCol w="863600">
                  <a:extLst>
                    <a:ext uri="{9D8B030D-6E8A-4147-A177-3AD203B41FA5}">
                      <a16:colId xmlns:a16="http://schemas.microsoft.com/office/drawing/2014/main" val="841948446"/>
                    </a:ext>
                  </a:extLst>
                </a:gridCol>
                <a:gridCol w="865188">
                  <a:extLst>
                    <a:ext uri="{9D8B030D-6E8A-4147-A177-3AD203B41FA5}">
                      <a16:colId xmlns:a16="http://schemas.microsoft.com/office/drawing/2014/main" val="4086244727"/>
                    </a:ext>
                  </a:extLst>
                </a:gridCol>
                <a:gridCol w="1250950">
                  <a:extLst>
                    <a:ext uri="{9D8B030D-6E8A-4147-A177-3AD203B41FA5}">
                      <a16:colId xmlns:a16="http://schemas.microsoft.com/office/drawing/2014/main" val="1378420550"/>
                    </a:ext>
                  </a:extLst>
                </a:gridCol>
                <a:gridCol w="876300">
                  <a:extLst>
                    <a:ext uri="{9D8B030D-6E8A-4147-A177-3AD203B41FA5}">
                      <a16:colId xmlns:a16="http://schemas.microsoft.com/office/drawing/2014/main" val="3893316933"/>
                    </a:ext>
                  </a:extLst>
                </a:gridCol>
                <a:gridCol w="573087">
                  <a:extLst>
                    <a:ext uri="{9D8B030D-6E8A-4147-A177-3AD203B41FA5}">
                      <a16:colId xmlns:a16="http://schemas.microsoft.com/office/drawing/2014/main" val="472708288"/>
                    </a:ext>
                  </a:extLst>
                </a:gridCol>
              </a:tblGrid>
              <a:tr h="288925">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职工号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职务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婚否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331624230"/>
                  </a:ext>
                </a:extLst>
              </a:tr>
              <a:tr h="269875">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83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张珊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教师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已婚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2052249236"/>
                  </a:ext>
                </a:extLst>
              </a:tr>
              <a:tr h="24923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李斯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教师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已婚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2356260822"/>
                  </a:ext>
                </a:extLst>
              </a:tr>
              <a:tr h="180975">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王璐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教务员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已婚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921767297"/>
                  </a:ext>
                </a:extLst>
              </a:tr>
              <a:tr h="21113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刘琪</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实验员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未婚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2600283256"/>
                  </a:ext>
                </a:extLst>
              </a:tr>
              <a:tr h="19208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岳跋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教师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已婚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374319802"/>
                  </a:ext>
                </a:extLst>
              </a:tr>
              <a:tr h="28098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47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周斌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教师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已婚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466564531"/>
                  </a:ext>
                </a:extLst>
              </a:tr>
              <a:tr h="180975">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胡江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实验员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未婚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2142045565"/>
                  </a:ext>
                </a:extLst>
              </a:tr>
              <a:tr h="457200">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林青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教师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rPr>
                        <a:t>未婚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3342494480"/>
                  </a:ext>
                </a:extLst>
              </a:tr>
            </a:tbl>
          </a:graphicData>
        </a:graphic>
      </p:graphicFrame>
      <p:graphicFrame>
        <p:nvGraphicFramePr>
          <p:cNvPr id="765153" name="Group 225">
            <a:extLst>
              <a:ext uri="{FF2B5EF4-FFF2-40B4-BE49-F238E27FC236}">
                <a16:creationId xmlns:a16="http://schemas.microsoft.com/office/drawing/2014/main" id="{78959113-2A29-40DD-91D9-30823CEBFD3F}"/>
              </a:ext>
            </a:extLst>
          </p:cNvPr>
          <p:cNvGraphicFramePr>
            <a:graphicFrameLocks noGrp="1"/>
          </p:cNvGraphicFramePr>
          <p:nvPr/>
        </p:nvGraphicFramePr>
        <p:xfrm>
          <a:off x="395288" y="1887538"/>
          <a:ext cx="1620837" cy="4386262"/>
        </p:xfrm>
        <a:graphic>
          <a:graphicData uri="http://schemas.openxmlformats.org/drawingml/2006/table">
            <a:tbl>
              <a:tblPr/>
              <a:tblGrid>
                <a:gridCol w="754062">
                  <a:extLst>
                    <a:ext uri="{9D8B030D-6E8A-4147-A177-3AD203B41FA5}">
                      <a16:colId xmlns:a16="http://schemas.microsoft.com/office/drawing/2014/main" val="208920420"/>
                    </a:ext>
                  </a:extLst>
                </a:gridCol>
                <a:gridCol w="866775">
                  <a:extLst>
                    <a:ext uri="{9D8B030D-6E8A-4147-A177-3AD203B41FA5}">
                      <a16:colId xmlns:a16="http://schemas.microsoft.com/office/drawing/2014/main" val="4117665088"/>
                    </a:ext>
                  </a:extLst>
                </a:gridCol>
              </a:tblGrid>
              <a:tr h="398463">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addr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12137528"/>
                  </a:ext>
                </a:extLst>
              </a:tr>
              <a:tr h="45243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468406678"/>
                  </a:ext>
                </a:extLst>
              </a:tr>
              <a:tr h="450850">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3353721943"/>
                  </a:ext>
                </a:extLst>
              </a:tr>
              <a:tr h="45243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586991009"/>
                  </a:ext>
                </a:extLst>
              </a:tr>
              <a:tr h="450850">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2973719550"/>
                  </a:ext>
                </a:extLst>
              </a:tr>
              <a:tr h="45243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106896512"/>
                  </a:ext>
                </a:extLst>
              </a:tr>
              <a:tr h="450850">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2581475640"/>
                  </a:ext>
                </a:extLst>
              </a:tr>
              <a:tr h="452438">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2532723170"/>
                  </a:ext>
                </a:extLst>
              </a:tr>
              <a:tr h="450850">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tc>
                  <a:txBody>
                    <a:bodyPr/>
                    <a:lstStyle>
                      <a:lvl1pPr algn="l">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1">
                      <a:blip r:embed="rId2"/>
                      <a:srcRect/>
                      <a:tile tx="0" ty="0" sx="100000" sy="100000" flip="none" algn="tl"/>
                    </a:blipFill>
                  </a:tcPr>
                </a:tc>
                <a:extLst>
                  <a:ext uri="{0D108BD9-81ED-4DB2-BD59-A6C34878D82A}">
                    <a16:rowId xmlns:a16="http://schemas.microsoft.com/office/drawing/2014/main" val="521361270"/>
                  </a:ext>
                </a:extLst>
              </a:tr>
            </a:tbl>
          </a:graphicData>
        </a:graphic>
      </p:graphicFrame>
      <p:sp>
        <p:nvSpPr>
          <p:cNvPr id="765154" name="Rectangle 226">
            <a:extLst>
              <a:ext uri="{FF2B5EF4-FFF2-40B4-BE49-F238E27FC236}">
                <a16:creationId xmlns:a16="http://schemas.microsoft.com/office/drawing/2014/main" id="{2A561736-B1DC-4193-8EEB-8654133B4575}"/>
              </a:ext>
            </a:extLst>
          </p:cNvPr>
          <p:cNvSpPr>
            <a:spLocks noChangeArrowheads="1"/>
          </p:cNvSpPr>
          <p:nvPr/>
        </p:nvSpPr>
        <p:spPr bwMode="auto">
          <a:xfrm>
            <a:off x="1835150" y="512763"/>
            <a:ext cx="54737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400">
                <a:solidFill>
                  <a:schemeClr val="tx1"/>
                </a:solidFill>
                <a:latin typeface="Arial" panose="020B0604020202020204" pitchFamily="34" charset="0"/>
                <a:ea typeface="宋体" panose="02010600030101010101" pitchFamily="2" charset="-122"/>
              </a:defRPr>
            </a:lvl1pPr>
            <a:lvl2pPr algn="l">
              <a:defRPr sz="4400">
                <a:solidFill>
                  <a:schemeClr val="tx1"/>
                </a:solidFill>
                <a:latin typeface="Arial" panose="020B0604020202020204" pitchFamily="34" charset="0"/>
                <a:ea typeface="宋体" panose="02010600030101010101" pitchFamily="2" charset="-122"/>
              </a:defRPr>
            </a:lvl2pPr>
            <a:lvl3pPr algn="l">
              <a:defRPr sz="4400">
                <a:solidFill>
                  <a:schemeClr val="tx1"/>
                </a:solidFill>
                <a:latin typeface="Arial" panose="020B0604020202020204" pitchFamily="34" charset="0"/>
                <a:ea typeface="宋体" panose="02010600030101010101" pitchFamily="2" charset="-122"/>
              </a:defRPr>
            </a:lvl3pPr>
            <a:lvl4pPr algn="l">
              <a:defRPr sz="4400">
                <a:solidFill>
                  <a:schemeClr val="tx1"/>
                </a:solidFill>
                <a:latin typeface="Arial" panose="020B0604020202020204" pitchFamily="34" charset="0"/>
                <a:ea typeface="宋体" panose="02010600030101010101" pitchFamily="2" charset="-122"/>
              </a:defRPr>
            </a:lvl4pPr>
            <a:lvl5pPr algn="l">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4000" b="1" u="sng">
                <a:solidFill>
                  <a:schemeClr val="tx2"/>
                </a:solidFill>
                <a:ea typeface="华文新魏" panose="02010800040101010101" pitchFamily="2" charset="-122"/>
              </a:rPr>
              <a:t>索引非顺序文件示例</a:t>
            </a:r>
            <a:endParaRPr lang="zh-CN" altLang="en-US" sz="5400" u="sng">
              <a:solidFill>
                <a:schemeClr val="tx2"/>
              </a:solidFill>
              <a:ea typeface="华文新魏" panose="02010800040101010101" pitchFamily="2"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a:extLst>
              <a:ext uri="{FF2B5EF4-FFF2-40B4-BE49-F238E27FC236}">
                <a16:creationId xmlns:a16="http://schemas.microsoft.com/office/drawing/2014/main" id="{24CA04BD-FDFE-43A0-A1C9-BF054C20E9AE}"/>
              </a:ext>
            </a:extLst>
          </p:cNvPr>
          <p:cNvSpPr>
            <a:spLocks noGrp="1"/>
          </p:cNvSpPr>
          <p:nvPr>
            <p:ph type="sldNum" sz="quarter" idx="11"/>
          </p:nvPr>
        </p:nvSpPr>
        <p:spPr/>
        <p:txBody>
          <a:bodyPr/>
          <a:lstStyle/>
          <a:p>
            <a:fld id="{4AC3FC65-5B41-435F-8AE3-D189768F761A}" type="slidenum">
              <a:rPr lang="en-US" altLang="zh-CN"/>
              <a:pPr/>
              <a:t>37</a:t>
            </a:fld>
            <a:endParaRPr lang="en-US" altLang="zh-CN"/>
          </a:p>
        </p:txBody>
      </p:sp>
      <p:grpSp>
        <p:nvGrpSpPr>
          <p:cNvPr id="768051" name="Group 51">
            <a:extLst>
              <a:ext uri="{FF2B5EF4-FFF2-40B4-BE49-F238E27FC236}">
                <a16:creationId xmlns:a16="http://schemas.microsoft.com/office/drawing/2014/main" id="{8EDE26A2-95E0-421D-99A6-0EF09F57F2A5}"/>
              </a:ext>
            </a:extLst>
          </p:cNvPr>
          <p:cNvGrpSpPr>
            <a:grpSpLocks/>
          </p:cNvGrpSpPr>
          <p:nvPr/>
        </p:nvGrpSpPr>
        <p:grpSpPr bwMode="auto">
          <a:xfrm>
            <a:off x="647700" y="1196975"/>
            <a:ext cx="7524750" cy="3563938"/>
            <a:chOff x="492" y="313"/>
            <a:chExt cx="4740" cy="2245"/>
          </a:xfrm>
        </p:grpSpPr>
        <p:sp>
          <p:nvSpPr>
            <p:cNvPr id="768003" name="Rectangle 3" descr="羊皮纸">
              <a:extLst>
                <a:ext uri="{FF2B5EF4-FFF2-40B4-BE49-F238E27FC236}">
                  <a16:creationId xmlns:a16="http://schemas.microsoft.com/office/drawing/2014/main" id="{D25736B6-B545-443A-81BE-6099C6E9111F}"/>
                </a:ext>
              </a:extLst>
            </p:cNvPr>
            <p:cNvSpPr>
              <a:spLocks noChangeArrowheads="1"/>
            </p:cNvSpPr>
            <p:nvPr/>
          </p:nvSpPr>
          <p:spPr bwMode="auto">
            <a:xfrm>
              <a:off x="2880" y="672"/>
              <a:ext cx="2352"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68004" name="Rectangle 4" descr="羊皮纸">
              <a:extLst>
                <a:ext uri="{FF2B5EF4-FFF2-40B4-BE49-F238E27FC236}">
                  <a16:creationId xmlns:a16="http://schemas.microsoft.com/office/drawing/2014/main" id="{FD8E49FE-4C6E-481A-83A0-924E2ADCC73E}"/>
                </a:ext>
              </a:extLst>
            </p:cNvPr>
            <p:cNvSpPr>
              <a:spLocks noChangeArrowheads="1"/>
            </p:cNvSpPr>
            <p:nvPr/>
          </p:nvSpPr>
          <p:spPr bwMode="auto">
            <a:xfrm>
              <a:off x="2880" y="1968"/>
              <a:ext cx="2352"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68005" name="Rectangle 5" descr="羊皮纸">
              <a:extLst>
                <a:ext uri="{FF2B5EF4-FFF2-40B4-BE49-F238E27FC236}">
                  <a16:creationId xmlns:a16="http://schemas.microsoft.com/office/drawing/2014/main" id="{07D23350-A820-4411-B807-C773541AE07A}"/>
                </a:ext>
              </a:extLst>
            </p:cNvPr>
            <p:cNvSpPr>
              <a:spLocks noChangeArrowheads="1"/>
            </p:cNvSpPr>
            <p:nvPr/>
          </p:nvSpPr>
          <p:spPr bwMode="auto">
            <a:xfrm>
              <a:off x="2880" y="1536"/>
              <a:ext cx="2352"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68006" name="Rectangle 6" descr="羊皮纸">
              <a:extLst>
                <a:ext uri="{FF2B5EF4-FFF2-40B4-BE49-F238E27FC236}">
                  <a16:creationId xmlns:a16="http://schemas.microsoft.com/office/drawing/2014/main" id="{D35EB705-3A8B-479E-9B66-FF0F90B0812B}"/>
                </a:ext>
              </a:extLst>
            </p:cNvPr>
            <p:cNvSpPr>
              <a:spLocks noChangeArrowheads="1"/>
            </p:cNvSpPr>
            <p:nvPr/>
          </p:nvSpPr>
          <p:spPr bwMode="auto">
            <a:xfrm>
              <a:off x="2880" y="1104"/>
              <a:ext cx="2352" cy="336"/>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68007" name="Text Box 7" descr="羊皮纸">
              <a:extLst>
                <a:ext uri="{FF2B5EF4-FFF2-40B4-BE49-F238E27FC236}">
                  <a16:creationId xmlns:a16="http://schemas.microsoft.com/office/drawing/2014/main" id="{9D330E59-4C54-4AB6-9CE2-B0761DE86EC1}"/>
                </a:ext>
              </a:extLst>
            </p:cNvPr>
            <p:cNvSpPr txBox="1">
              <a:spLocks noChangeArrowheads="1"/>
            </p:cNvSpPr>
            <p:nvPr/>
          </p:nvSpPr>
          <p:spPr bwMode="auto">
            <a:xfrm>
              <a:off x="2924" y="672"/>
              <a:ext cx="2292" cy="365"/>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ea typeface="宋体" panose="02010600030101010101" pitchFamily="2" charset="-122"/>
                </a:rPr>
                <a:t>22  12  13  30  29  33</a:t>
              </a:r>
            </a:p>
          </p:txBody>
        </p:sp>
        <p:sp>
          <p:nvSpPr>
            <p:cNvPr id="768008" name="Line 8">
              <a:extLst>
                <a:ext uri="{FF2B5EF4-FFF2-40B4-BE49-F238E27FC236}">
                  <a16:creationId xmlns:a16="http://schemas.microsoft.com/office/drawing/2014/main" id="{8FAE6C77-E925-4DC3-B6FC-A455D1E74EB6}"/>
                </a:ext>
              </a:extLst>
            </p:cNvPr>
            <p:cNvSpPr>
              <a:spLocks noChangeShapeType="1"/>
            </p:cNvSpPr>
            <p:nvPr/>
          </p:nvSpPr>
          <p:spPr bwMode="auto">
            <a:xfrm>
              <a:off x="3312"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09" name="Line 9">
              <a:extLst>
                <a:ext uri="{FF2B5EF4-FFF2-40B4-BE49-F238E27FC236}">
                  <a16:creationId xmlns:a16="http://schemas.microsoft.com/office/drawing/2014/main" id="{69EE7A68-64C1-405F-BEE3-E3AF9AD7E2E6}"/>
                </a:ext>
              </a:extLst>
            </p:cNvPr>
            <p:cNvSpPr>
              <a:spLocks noChangeShapeType="1"/>
            </p:cNvSpPr>
            <p:nvPr/>
          </p:nvSpPr>
          <p:spPr bwMode="auto">
            <a:xfrm>
              <a:off x="3696"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0" name="Line 10">
              <a:extLst>
                <a:ext uri="{FF2B5EF4-FFF2-40B4-BE49-F238E27FC236}">
                  <a16:creationId xmlns:a16="http://schemas.microsoft.com/office/drawing/2014/main" id="{62139FCE-06CD-4C68-AFED-8D8A60CA550C}"/>
                </a:ext>
              </a:extLst>
            </p:cNvPr>
            <p:cNvSpPr>
              <a:spLocks noChangeShapeType="1"/>
            </p:cNvSpPr>
            <p:nvPr/>
          </p:nvSpPr>
          <p:spPr bwMode="auto">
            <a:xfrm>
              <a:off x="4080"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1" name="Line 11">
              <a:extLst>
                <a:ext uri="{FF2B5EF4-FFF2-40B4-BE49-F238E27FC236}">
                  <a16:creationId xmlns:a16="http://schemas.microsoft.com/office/drawing/2014/main" id="{6E33D3EA-23A7-469F-9F48-2BE4DB84E919}"/>
                </a:ext>
              </a:extLst>
            </p:cNvPr>
            <p:cNvSpPr>
              <a:spLocks noChangeShapeType="1"/>
            </p:cNvSpPr>
            <p:nvPr/>
          </p:nvSpPr>
          <p:spPr bwMode="auto">
            <a:xfrm>
              <a:off x="4464"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2" name="Line 12">
              <a:extLst>
                <a:ext uri="{FF2B5EF4-FFF2-40B4-BE49-F238E27FC236}">
                  <a16:creationId xmlns:a16="http://schemas.microsoft.com/office/drawing/2014/main" id="{AE5C6428-F436-48E6-B9CA-F2519313120E}"/>
                </a:ext>
              </a:extLst>
            </p:cNvPr>
            <p:cNvSpPr>
              <a:spLocks noChangeShapeType="1"/>
            </p:cNvSpPr>
            <p:nvPr/>
          </p:nvSpPr>
          <p:spPr bwMode="auto">
            <a:xfrm>
              <a:off x="4848" y="672"/>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3" name="Line 13">
              <a:extLst>
                <a:ext uri="{FF2B5EF4-FFF2-40B4-BE49-F238E27FC236}">
                  <a16:creationId xmlns:a16="http://schemas.microsoft.com/office/drawing/2014/main" id="{6B754C55-C804-4DC9-95C7-39C3AB81F67F}"/>
                </a:ext>
              </a:extLst>
            </p:cNvPr>
            <p:cNvSpPr>
              <a:spLocks noChangeShapeType="1"/>
            </p:cNvSpPr>
            <p:nvPr/>
          </p:nvSpPr>
          <p:spPr bwMode="auto">
            <a:xfrm>
              <a:off x="3312" y="110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4" name="Line 14">
              <a:extLst>
                <a:ext uri="{FF2B5EF4-FFF2-40B4-BE49-F238E27FC236}">
                  <a16:creationId xmlns:a16="http://schemas.microsoft.com/office/drawing/2014/main" id="{7638BE28-29B4-4665-8557-8CF005C5573D}"/>
                </a:ext>
              </a:extLst>
            </p:cNvPr>
            <p:cNvSpPr>
              <a:spLocks noChangeShapeType="1"/>
            </p:cNvSpPr>
            <p:nvPr/>
          </p:nvSpPr>
          <p:spPr bwMode="auto">
            <a:xfrm>
              <a:off x="3696" y="110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5" name="Line 15">
              <a:extLst>
                <a:ext uri="{FF2B5EF4-FFF2-40B4-BE49-F238E27FC236}">
                  <a16:creationId xmlns:a16="http://schemas.microsoft.com/office/drawing/2014/main" id="{AF219043-6589-45D8-8957-094843ECD4AE}"/>
                </a:ext>
              </a:extLst>
            </p:cNvPr>
            <p:cNvSpPr>
              <a:spLocks noChangeShapeType="1"/>
            </p:cNvSpPr>
            <p:nvPr/>
          </p:nvSpPr>
          <p:spPr bwMode="auto">
            <a:xfrm>
              <a:off x="4080" y="110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6" name="Line 16">
              <a:extLst>
                <a:ext uri="{FF2B5EF4-FFF2-40B4-BE49-F238E27FC236}">
                  <a16:creationId xmlns:a16="http://schemas.microsoft.com/office/drawing/2014/main" id="{60DA5FE7-3014-4169-9609-0EAA62F7CEB1}"/>
                </a:ext>
              </a:extLst>
            </p:cNvPr>
            <p:cNvSpPr>
              <a:spLocks noChangeShapeType="1"/>
            </p:cNvSpPr>
            <p:nvPr/>
          </p:nvSpPr>
          <p:spPr bwMode="auto">
            <a:xfrm>
              <a:off x="4464" y="110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7" name="Line 17">
              <a:extLst>
                <a:ext uri="{FF2B5EF4-FFF2-40B4-BE49-F238E27FC236}">
                  <a16:creationId xmlns:a16="http://schemas.microsoft.com/office/drawing/2014/main" id="{6403059F-AFD5-43B9-8C37-2357C8E66BBE}"/>
                </a:ext>
              </a:extLst>
            </p:cNvPr>
            <p:cNvSpPr>
              <a:spLocks noChangeShapeType="1"/>
            </p:cNvSpPr>
            <p:nvPr/>
          </p:nvSpPr>
          <p:spPr bwMode="auto">
            <a:xfrm>
              <a:off x="4848" y="110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8" name="Line 18">
              <a:extLst>
                <a:ext uri="{FF2B5EF4-FFF2-40B4-BE49-F238E27FC236}">
                  <a16:creationId xmlns:a16="http://schemas.microsoft.com/office/drawing/2014/main" id="{04EAE390-1650-4FD0-9F70-36D6261A2D35}"/>
                </a:ext>
              </a:extLst>
            </p:cNvPr>
            <p:cNvSpPr>
              <a:spLocks noChangeShapeType="1"/>
            </p:cNvSpPr>
            <p:nvPr/>
          </p:nvSpPr>
          <p:spPr bwMode="auto">
            <a:xfrm>
              <a:off x="3312" y="15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19" name="Line 19">
              <a:extLst>
                <a:ext uri="{FF2B5EF4-FFF2-40B4-BE49-F238E27FC236}">
                  <a16:creationId xmlns:a16="http://schemas.microsoft.com/office/drawing/2014/main" id="{91C91464-9918-4D87-B9F7-A5AC2A5C2244}"/>
                </a:ext>
              </a:extLst>
            </p:cNvPr>
            <p:cNvSpPr>
              <a:spLocks noChangeShapeType="1"/>
            </p:cNvSpPr>
            <p:nvPr/>
          </p:nvSpPr>
          <p:spPr bwMode="auto">
            <a:xfrm>
              <a:off x="3696" y="15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0" name="Line 20">
              <a:extLst>
                <a:ext uri="{FF2B5EF4-FFF2-40B4-BE49-F238E27FC236}">
                  <a16:creationId xmlns:a16="http://schemas.microsoft.com/office/drawing/2014/main" id="{3DF835D3-F498-4811-A5E2-5D4879B030F4}"/>
                </a:ext>
              </a:extLst>
            </p:cNvPr>
            <p:cNvSpPr>
              <a:spLocks noChangeShapeType="1"/>
            </p:cNvSpPr>
            <p:nvPr/>
          </p:nvSpPr>
          <p:spPr bwMode="auto">
            <a:xfrm>
              <a:off x="4080" y="15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1" name="Line 21">
              <a:extLst>
                <a:ext uri="{FF2B5EF4-FFF2-40B4-BE49-F238E27FC236}">
                  <a16:creationId xmlns:a16="http://schemas.microsoft.com/office/drawing/2014/main" id="{E390D476-0E5C-4C50-AAA8-AA6B46392751}"/>
                </a:ext>
              </a:extLst>
            </p:cNvPr>
            <p:cNvSpPr>
              <a:spLocks noChangeShapeType="1"/>
            </p:cNvSpPr>
            <p:nvPr/>
          </p:nvSpPr>
          <p:spPr bwMode="auto">
            <a:xfrm>
              <a:off x="4464" y="15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2" name="Line 22">
              <a:extLst>
                <a:ext uri="{FF2B5EF4-FFF2-40B4-BE49-F238E27FC236}">
                  <a16:creationId xmlns:a16="http://schemas.microsoft.com/office/drawing/2014/main" id="{476B8247-12D4-4BBB-B630-5DF329839DDD}"/>
                </a:ext>
              </a:extLst>
            </p:cNvPr>
            <p:cNvSpPr>
              <a:spLocks noChangeShapeType="1"/>
            </p:cNvSpPr>
            <p:nvPr/>
          </p:nvSpPr>
          <p:spPr bwMode="auto">
            <a:xfrm>
              <a:off x="4848" y="15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3" name="Line 23">
              <a:extLst>
                <a:ext uri="{FF2B5EF4-FFF2-40B4-BE49-F238E27FC236}">
                  <a16:creationId xmlns:a16="http://schemas.microsoft.com/office/drawing/2014/main" id="{9D132B79-386A-4CFB-B929-42893FA8F934}"/>
                </a:ext>
              </a:extLst>
            </p:cNvPr>
            <p:cNvSpPr>
              <a:spLocks noChangeShapeType="1"/>
            </p:cNvSpPr>
            <p:nvPr/>
          </p:nvSpPr>
          <p:spPr bwMode="auto">
            <a:xfrm>
              <a:off x="3312"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4" name="Line 24">
              <a:extLst>
                <a:ext uri="{FF2B5EF4-FFF2-40B4-BE49-F238E27FC236}">
                  <a16:creationId xmlns:a16="http://schemas.microsoft.com/office/drawing/2014/main" id="{E769DA78-CE23-4BC6-99D7-AA2A0A9C164E}"/>
                </a:ext>
              </a:extLst>
            </p:cNvPr>
            <p:cNvSpPr>
              <a:spLocks noChangeShapeType="1"/>
            </p:cNvSpPr>
            <p:nvPr/>
          </p:nvSpPr>
          <p:spPr bwMode="auto">
            <a:xfrm>
              <a:off x="3696"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5" name="Line 25">
              <a:extLst>
                <a:ext uri="{FF2B5EF4-FFF2-40B4-BE49-F238E27FC236}">
                  <a16:creationId xmlns:a16="http://schemas.microsoft.com/office/drawing/2014/main" id="{5DC9C4B1-6896-4838-8AF1-66393B1A3B09}"/>
                </a:ext>
              </a:extLst>
            </p:cNvPr>
            <p:cNvSpPr>
              <a:spLocks noChangeShapeType="1"/>
            </p:cNvSpPr>
            <p:nvPr/>
          </p:nvSpPr>
          <p:spPr bwMode="auto">
            <a:xfrm>
              <a:off x="4080"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6" name="Line 26">
              <a:extLst>
                <a:ext uri="{FF2B5EF4-FFF2-40B4-BE49-F238E27FC236}">
                  <a16:creationId xmlns:a16="http://schemas.microsoft.com/office/drawing/2014/main" id="{4DE5F303-D2BA-428D-8C06-996F21E4A940}"/>
                </a:ext>
              </a:extLst>
            </p:cNvPr>
            <p:cNvSpPr>
              <a:spLocks noChangeShapeType="1"/>
            </p:cNvSpPr>
            <p:nvPr/>
          </p:nvSpPr>
          <p:spPr bwMode="auto">
            <a:xfrm>
              <a:off x="4464"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7" name="Line 27">
              <a:extLst>
                <a:ext uri="{FF2B5EF4-FFF2-40B4-BE49-F238E27FC236}">
                  <a16:creationId xmlns:a16="http://schemas.microsoft.com/office/drawing/2014/main" id="{0543D96C-E394-49A5-96D7-A036C97DA00B}"/>
                </a:ext>
              </a:extLst>
            </p:cNvPr>
            <p:cNvSpPr>
              <a:spLocks noChangeShapeType="1"/>
            </p:cNvSpPr>
            <p:nvPr/>
          </p:nvSpPr>
          <p:spPr bwMode="auto">
            <a:xfrm>
              <a:off x="4848" y="196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28" name="Text Box 28">
              <a:extLst>
                <a:ext uri="{FF2B5EF4-FFF2-40B4-BE49-F238E27FC236}">
                  <a16:creationId xmlns:a16="http://schemas.microsoft.com/office/drawing/2014/main" id="{EBF44E35-30A7-4351-9C12-8E2A8D63384B}"/>
                </a:ext>
              </a:extLst>
            </p:cNvPr>
            <p:cNvSpPr txBox="1">
              <a:spLocks noChangeArrowheads="1"/>
            </p:cNvSpPr>
            <p:nvPr/>
          </p:nvSpPr>
          <p:spPr bwMode="auto">
            <a:xfrm>
              <a:off x="2940" y="1075"/>
              <a:ext cx="22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ea typeface="宋体" panose="02010600030101010101" pitchFamily="2" charset="-122"/>
                </a:rPr>
                <a:t>36  42  44  48  39  40</a:t>
              </a:r>
            </a:p>
          </p:txBody>
        </p:sp>
        <p:sp>
          <p:nvSpPr>
            <p:cNvPr id="768029" name="Text Box 29" descr="羊皮纸">
              <a:extLst>
                <a:ext uri="{FF2B5EF4-FFF2-40B4-BE49-F238E27FC236}">
                  <a16:creationId xmlns:a16="http://schemas.microsoft.com/office/drawing/2014/main" id="{B9004C9D-5B6E-4512-B5F7-E0613F944157}"/>
                </a:ext>
              </a:extLst>
            </p:cNvPr>
            <p:cNvSpPr txBox="1">
              <a:spLocks noChangeArrowheads="1"/>
            </p:cNvSpPr>
            <p:nvPr/>
          </p:nvSpPr>
          <p:spPr bwMode="auto">
            <a:xfrm>
              <a:off x="2928" y="1507"/>
              <a:ext cx="2292" cy="365"/>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ea typeface="宋体" panose="02010600030101010101" pitchFamily="2" charset="-122"/>
                </a:rPr>
                <a:t>60  74  56  79  80  66</a:t>
              </a:r>
            </a:p>
          </p:txBody>
        </p:sp>
        <p:sp>
          <p:nvSpPr>
            <p:cNvPr id="768030" name="Text Box 30">
              <a:extLst>
                <a:ext uri="{FF2B5EF4-FFF2-40B4-BE49-F238E27FC236}">
                  <a16:creationId xmlns:a16="http://schemas.microsoft.com/office/drawing/2014/main" id="{8AF98BB1-B916-46A0-ADC8-17F329A8FAC5}"/>
                </a:ext>
              </a:extLst>
            </p:cNvPr>
            <p:cNvSpPr txBox="1">
              <a:spLocks noChangeArrowheads="1"/>
            </p:cNvSpPr>
            <p:nvPr/>
          </p:nvSpPr>
          <p:spPr bwMode="auto">
            <a:xfrm>
              <a:off x="2940" y="1939"/>
              <a:ext cx="19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CC3300"/>
                  </a:solidFill>
                  <a:ea typeface="宋体" panose="02010600030101010101" pitchFamily="2" charset="-122"/>
                </a:rPr>
                <a:t>92  82  88  98  94 </a:t>
              </a:r>
            </a:p>
          </p:txBody>
        </p:sp>
        <p:sp>
          <p:nvSpPr>
            <p:cNvPr id="768031" name="Text Box 31">
              <a:extLst>
                <a:ext uri="{FF2B5EF4-FFF2-40B4-BE49-F238E27FC236}">
                  <a16:creationId xmlns:a16="http://schemas.microsoft.com/office/drawing/2014/main" id="{116B39DB-EAAE-40EB-A520-1C5D23DF5B54}"/>
                </a:ext>
              </a:extLst>
            </p:cNvPr>
            <p:cNvSpPr txBox="1">
              <a:spLocks noChangeArrowheads="1"/>
            </p:cNvSpPr>
            <p:nvPr/>
          </p:nvSpPr>
          <p:spPr bwMode="auto">
            <a:xfrm>
              <a:off x="2208" y="695"/>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6600"/>
                  </a:solidFill>
                </a:rPr>
                <a:t>子表</a:t>
              </a:r>
              <a:r>
                <a:rPr kumimoji="1" lang="en-US" altLang="zh-CN" sz="2800" b="1">
                  <a:solidFill>
                    <a:srgbClr val="006600"/>
                  </a:solidFill>
                </a:rPr>
                <a:t>1</a:t>
              </a:r>
              <a:endParaRPr kumimoji="1" lang="en-US" altLang="zh-CN" sz="2400">
                <a:ea typeface="宋体" panose="02010600030101010101" pitchFamily="2" charset="-122"/>
              </a:endParaRPr>
            </a:p>
          </p:txBody>
        </p:sp>
        <p:sp>
          <p:nvSpPr>
            <p:cNvPr id="768032" name="Text Box 32">
              <a:extLst>
                <a:ext uri="{FF2B5EF4-FFF2-40B4-BE49-F238E27FC236}">
                  <a16:creationId xmlns:a16="http://schemas.microsoft.com/office/drawing/2014/main" id="{29E61B4A-E351-43A5-9B9D-9E891F6D4008}"/>
                </a:ext>
              </a:extLst>
            </p:cNvPr>
            <p:cNvSpPr txBox="1">
              <a:spLocks noChangeArrowheads="1"/>
            </p:cNvSpPr>
            <p:nvPr/>
          </p:nvSpPr>
          <p:spPr bwMode="auto">
            <a:xfrm>
              <a:off x="2208" y="1127"/>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6600"/>
                  </a:solidFill>
                </a:rPr>
                <a:t>子表</a:t>
              </a:r>
              <a:r>
                <a:rPr kumimoji="1" lang="en-US" altLang="zh-CN" sz="2800" b="1">
                  <a:solidFill>
                    <a:srgbClr val="006600"/>
                  </a:solidFill>
                </a:rPr>
                <a:t>2</a:t>
              </a:r>
              <a:endParaRPr kumimoji="1" lang="en-US" altLang="zh-CN" sz="2400">
                <a:ea typeface="宋体" panose="02010600030101010101" pitchFamily="2" charset="-122"/>
              </a:endParaRPr>
            </a:p>
          </p:txBody>
        </p:sp>
        <p:sp>
          <p:nvSpPr>
            <p:cNvPr id="768033" name="Text Box 33">
              <a:extLst>
                <a:ext uri="{FF2B5EF4-FFF2-40B4-BE49-F238E27FC236}">
                  <a16:creationId xmlns:a16="http://schemas.microsoft.com/office/drawing/2014/main" id="{A1B38B1D-7ED7-4485-BCBE-6A3BC4B6939A}"/>
                </a:ext>
              </a:extLst>
            </p:cNvPr>
            <p:cNvSpPr txBox="1">
              <a:spLocks noChangeArrowheads="1"/>
            </p:cNvSpPr>
            <p:nvPr/>
          </p:nvSpPr>
          <p:spPr bwMode="auto">
            <a:xfrm>
              <a:off x="2208" y="1559"/>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6600"/>
                  </a:solidFill>
                </a:rPr>
                <a:t>子表</a:t>
              </a:r>
              <a:r>
                <a:rPr kumimoji="1" lang="en-US" altLang="zh-CN" sz="2800" b="1">
                  <a:solidFill>
                    <a:srgbClr val="006600"/>
                  </a:solidFill>
                </a:rPr>
                <a:t>3</a:t>
              </a:r>
              <a:endParaRPr kumimoji="1" lang="en-US" altLang="zh-CN" sz="2400">
                <a:ea typeface="宋体" panose="02010600030101010101" pitchFamily="2" charset="-122"/>
              </a:endParaRPr>
            </a:p>
          </p:txBody>
        </p:sp>
        <p:sp>
          <p:nvSpPr>
            <p:cNvPr id="768034" name="Text Box 34">
              <a:extLst>
                <a:ext uri="{FF2B5EF4-FFF2-40B4-BE49-F238E27FC236}">
                  <a16:creationId xmlns:a16="http://schemas.microsoft.com/office/drawing/2014/main" id="{CA9A2DA4-318B-48A0-AF53-86E8DB344D3C}"/>
                </a:ext>
              </a:extLst>
            </p:cNvPr>
            <p:cNvSpPr txBox="1">
              <a:spLocks noChangeArrowheads="1"/>
            </p:cNvSpPr>
            <p:nvPr/>
          </p:nvSpPr>
          <p:spPr bwMode="auto">
            <a:xfrm>
              <a:off x="2208" y="1943"/>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solidFill>
                    <a:srgbClr val="006600"/>
                  </a:solidFill>
                </a:rPr>
                <a:t>子表</a:t>
              </a:r>
              <a:r>
                <a:rPr kumimoji="1" lang="en-US" altLang="zh-CN" sz="2800" b="1">
                  <a:solidFill>
                    <a:srgbClr val="006600"/>
                  </a:solidFill>
                </a:rPr>
                <a:t>4</a:t>
              </a:r>
              <a:endParaRPr kumimoji="1" lang="en-US" altLang="zh-CN" sz="2400">
                <a:ea typeface="宋体" panose="02010600030101010101" pitchFamily="2" charset="-122"/>
              </a:endParaRPr>
            </a:p>
          </p:txBody>
        </p:sp>
        <p:sp>
          <p:nvSpPr>
            <p:cNvPr id="768035" name="Text Box 35">
              <a:extLst>
                <a:ext uri="{FF2B5EF4-FFF2-40B4-BE49-F238E27FC236}">
                  <a16:creationId xmlns:a16="http://schemas.microsoft.com/office/drawing/2014/main" id="{0A147E4F-C1F6-4A3E-9226-0FEA39C9CD44}"/>
                </a:ext>
              </a:extLst>
            </p:cNvPr>
            <p:cNvSpPr txBox="1">
              <a:spLocks noChangeArrowheads="1"/>
            </p:cNvSpPr>
            <p:nvPr/>
          </p:nvSpPr>
          <p:spPr bwMode="auto">
            <a:xfrm>
              <a:off x="2840" y="313"/>
              <a:ext cx="7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600" b="1"/>
                <a:t>数据区</a:t>
              </a:r>
              <a:endParaRPr kumimoji="1" lang="zh-CN" altLang="en-US" sz="2600">
                <a:ea typeface="宋体" panose="02010600030101010101" pitchFamily="2" charset="-122"/>
              </a:endParaRPr>
            </a:p>
          </p:txBody>
        </p:sp>
        <p:sp>
          <p:nvSpPr>
            <p:cNvPr id="768036" name="Rectangle 36" descr="羊皮纸">
              <a:extLst>
                <a:ext uri="{FF2B5EF4-FFF2-40B4-BE49-F238E27FC236}">
                  <a16:creationId xmlns:a16="http://schemas.microsoft.com/office/drawing/2014/main" id="{0BE2427B-A6EC-4661-826E-C1A8F1FBD457}"/>
                </a:ext>
              </a:extLst>
            </p:cNvPr>
            <p:cNvSpPr>
              <a:spLocks noChangeArrowheads="1"/>
            </p:cNvSpPr>
            <p:nvPr/>
          </p:nvSpPr>
          <p:spPr bwMode="auto">
            <a:xfrm>
              <a:off x="720" y="768"/>
              <a:ext cx="1056" cy="115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768037" name="Text Box 37">
              <a:extLst>
                <a:ext uri="{FF2B5EF4-FFF2-40B4-BE49-F238E27FC236}">
                  <a16:creationId xmlns:a16="http://schemas.microsoft.com/office/drawing/2014/main" id="{C0E8DDA7-A4F0-4CB8-8304-3FBF778E9BAC}"/>
                </a:ext>
              </a:extLst>
            </p:cNvPr>
            <p:cNvSpPr txBox="1">
              <a:spLocks noChangeArrowheads="1"/>
            </p:cNvSpPr>
            <p:nvPr/>
          </p:nvSpPr>
          <p:spPr bwMode="auto">
            <a:xfrm>
              <a:off x="864" y="732"/>
              <a:ext cx="372" cy="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5000"/>
                </a:lnSpc>
              </a:pPr>
              <a:r>
                <a:rPr kumimoji="1" lang="en-US" altLang="zh-CN" sz="3200" b="1">
                  <a:solidFill>
                    <a:srgbClr val="CC3300"/>
                  </a:solidFill>
                  <a:ea typeface="宋体" panose="02010600030101010101" pitchFamily="2" charset="-122"/>
                </a:rPr>
                <a:t>33</a:t>
              </a:r>
            </a:p>
            <a:p>
              <a:pPr algn="l">
                <a:lnSpc>
                  <a:spcPct val="95000"/>
                </a:lnSpc>
              </a:pPr>
              <a:r>
                <a:rPr kumimoji="1" lang="en-US" altLang="zh-CN" sz="3200" b="1">
                  <a:solidFill>
                    <a:srgbClr val="CC3300"/>
                  </a:solidFill>
                  <a:ea typeface="宋体" panose="02010600030101010101" pitchFamily="2" charset="-122"/>
                </a:rPr>
                <a:t>48</a:t>
              </a:r>
            </a:p>
            <a:p>
              <a:pPr algn="l">
                <a:lnSpc>
                  <a:spcPct val="95000"/>
                </a:lnSpc>
              </a:pPr>
              <a:r>
                <a:rPr kumimoji="1" lang="en-US" altLang="zh-CN" sz="3200" b="1">
                  <a:solidFill>
                    <a:srgbClr val="CC3300"/>
                  </a:solidFill>
                  <a:ea typeface="宋体" panose="02010600030101010101" pitchFamily="2" charset="-122"/>
                </a:rPr>
                <a:t>80</a:t>
              </a:r>
            </a:p>
            <a:p>
              <a:pPr algn="l">
                <a:lnSpc>
                  <a:spcPct val="95000"/>
                </a:lnSpc>
              </a:pPr>
              <a:r>
                <a:rPr kumimoji="1" lang="en-US" altLang="zh-CN" sz="3200" b="1">
                  <a:solidFill>
                    <a:srgbClr val="CC3300"/>
                  </a:solidFill>
                  <a:ea typeface="宋体" panose="02010600030101010101" pitchFamily="2" charset="-122"/>
                </a:rPr>
                <a:t>98</a:t>
              </a:r>
            </a:p>
          </p:txBody>
        </p:sp>
        <p:sp>
          <p:nvSpPr>
            <p:cNvPr id="768038" name="Line 38">
              <a:extLst>
                <a:ext uri="{FF2B5EF4-FFF2-40B4-BE49-F238E27FC236}">
                  <a16:creationId xmlns:a16="http://schemas.microsoft.com/office/drawing/2014/main" id="{DC77D03F-A997-46E5-BB54-FFDD961666AB}"/>
                </a:ext>
              </a:extLst>
            </p:cNvPr>
            <p:cNvSpPr>
              <a:spLocks noChangeShapeType="1"/>
            </p:cNvSpPr>
            <p:nvPr/>
          </p:nvSpPr>
          <p:spPr bwMode="auto">
            <a:xfrm>
              <a:off x="720" y="10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39" name="Line 39">
              <a:extLst>
                <a:ext uri="{FF2B5EF4-FFF2-40B4-BE49-F238E27FC236}">
                  <a16:creationId xmlns:a16="http://schemas.microsoft.com/office/drawing/2014/main" id="{1A1D7FFC-5832-4006-B4C8-1BB4CAA5D859}"/>
                </a:ext>
              </a:extLst>
            </p:cNvPr>
            <p:cNvSpPr>
              <a:spLocks noChangeShapeType="1"/>
            </p:cNvSpPr>
            <p:nvPr/>
          </p:nvSpPr>
          <p:spPr bwMode="auto">
            <a:xfrm>
              <a:off x="720"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40" name="Line 40">
              <a:extLst>
                <a:ext uri="{FF2B5EF4-FFF2-40B4-BE49-F238E27FC236}">
                  <a16:creationId xmlns:a16="http://schemas.microsoft.com/office/drawing/2014/main" id="{60BE30FF-E7F0-48AA-99EF-6A281822EC23}"/>
                </a:ext>
              </a:extLst>
            </p:cNvPr>
            <p:cNvSpPr>
              <a:spLocks noChangeShapeType="1"/>
            </p:cNvSpPr>
            <p:nvPr/>
          </p:nvSpPr>
          <p:spPr bwMode="auto">
            <a:xfrm>
              <a:off x="720" y="1632"/>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41" name="Line 41">
              <a:extLst>
                <a:ext uri="{FF2B5EF4-FFF2-40B4-BE49-F238E27FC236}">
                  <a16:creationId xmlns:a16="http://schemas.microsoft.com/office/drawing/2014/main" id="{DFA72A86-FA07-4E65-B301-A70EB3FE450A}"/>
                </a:ext>
              </a:extLst>
            </p:cNvPr>
            <p:cNvSpPr>
              <a:spLocks noChangeShapeType="1"/>
            </p:cNvSpPr>
            <p:nvPr/>
          </p:nvSpPr>
          <p:spPr bwMode="auto">
            <a:xfrm>
              <a:off x="1344" y="768"/>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42" name="Text Box 42">
              <a:extLst>
                <a:ext uri="{FF2B5EF4-FFF2-40B4-BE49-F238E27FC236}">
                  <a16:creationId xmlns:a16="http://schemas.microsoft.com/office/drawing/2014/main" id="{EBBB5FAC-CCFF-45CD-9159-50AFC8B68839}"/>
                </a:ext>
              </a:extLst>
            </p:cNvPr>
            <p:cNvSpPr txBox="1">
              <a:spLocks noChangeArrowheads="1"/>
            </p:cNvSpPr>
            <p:nvPr/>
          </p:nvSpPr>
          <p:spPr bwMode="auto">
            <a:xfrm>
              <a:off x="657" y="423"/>
              <a:ext cx="7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600" b="1"/>
                <a:t>索引表</a:t>
              </a:r>
              <a:endParaRPr kumimoji="1" lang="zh-CN" altLang="en-US" sz="2600">
                <a:ea typeface="宋体" panose="02010600030101010101" pitchFamily="2" charset="-122"/>
              </a:endParaRPr>
            </a:p>
          </p:txBody>
        </p:sp>
        <p:sp>
          <p:nvSpPr>
            <p:cNvPr id="768043" name="Text Box 43">
              <a:extLst>
                <a:ext uri="{FF2B5EF4-FFF2-40B4-BE49-F238E27FC236}">
                  <a16:creationId xmlns:a16="http://schemas.microsoft.com/office/drawing/2014/main" id="{4C33DBEF-CC42-427D-B3F4-0BBA0C042C68}"/>
                </a:ext>
              </a:extLst>
            </p:cNvPr>
            <p:cNvSpPr txBox="1">
              <a:spLocks noChangeArrowheads="1"/>
            </p:cNvSpPr>
            <p:nvPr/>
          </p:nvSpPr>
          <p:spPr bwMode="auto">
            <a:xfrm>
              <a:off x="492" y="758"/>
              <a:ext cx="228"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5000"/>
                </a:lnSpc>
              </a:pPr>
              <a:r>
                <a:rPr kumimoji="1" lang="en-US" altLang="zh-CN" sz="2800" b="1">
                  <a:solidFill>
                    <a:srgbClr val="006600"/>
                  </a:solidFill>
                  <a:ea typeface="宋体" panose="02010600030101010101" pitchFamily="2" charset="-122"/>
                </a:rPr>
                <a:t>1</a:t>
              </a:r>
            </a:p>
            <a:p>
              <a:pPr algn="l">
                <a:lnSpc>
                  <a:spcPct val="105000"/>
                </a:lnSpc>
              </a:pPr>
              <a:r>
                <a:rPr kumimoji="1" lang="en-US" altLang="zh-CN" sz="2800" b="1">
                  <a:solidFill>
                    <a:srgbClr val="006600"/>
                  </a:solidFill>
                  <a:ea typeface="宋体" panose="02010600030101010101" pitchFamily="2" charset="-122"/>
                </a:rPr>
                <a:t>2</a:t>
              </a:r>
            </a:p>
            <a:p>
              <a:pPr algn="l">
                <a:lnSpc>
                  <a:spcPct val="105000"/>
                </a:lnSpc>
              </a:pPr>
              <a:r>
                <a:rPr kumimoji="1" lang="en-US" altLang="zh-CN" sz="2800" b="1">
                  <a:solidFill>
                    <a:srgbClr val="006600"/>
                  </a:solidFill>
                  <a:ea typeface="宋体" panose="02010600030101010101" pitchFamily="2" charset="-122"/>
                </a:rPr>
                <a:t>3</a:t>
              </a:r>
            </a:p>
            <a:p>
              <a:pPr algn="l">
                <a:lnSpc>
                  <a:spcPct val="105000"/>
                </a:lnSpc>
              </a:pPr>
              <a:r>
                <a:rPr kumimoji="1" lang="en-US" altLang="zh-CN" sz="2800" b="1">
                  <a:solidFill>
                    <a:srgbClr val="006600"/>
                  </a:solidFill>
                  <a:ea typeface="宋体" panose="02010600030101010101" pitchFamily="2" charset="-122"/>
                </a:rPr>
                <a:t>4</a:t>
              </a:r>
              <a:endParaRPr kumimoji="1" lang="en-US" altLang="zh-CN" sz="2400">
                <a:ea typeface="宋体" panose="02010600030101010101" pitchFamily="2" charset="-122"/>
              </a:endParaRPr>
            </a:p>
          </p:txBody>
        </p:sp>
        <p:sp>
          <p:nvSpPr>
            <p:cNvPr id="768044" name="Line 44">
              <a:extLst>
                <a:ext uri="{FF2B5EF4-FFF2-40B4-BE49-F238E27FC236}">
                  <a16:creationId xmlns:a16="http://schemas.microsoft.com/office/drawing/2014/main" id="{BB93DF26-D13C-4131-A210-3D70716AB8BB}"/>
                </a:ext>
              </a:extLst>
            </p:cNvPr>
            <p:cNvSpPr>
              <a:spLocks noChangeShapeType="1"/>
            </p:cNvSpPr>
            <p:nvPr/>
          </p:nvSpPr>
          <p:spPr bwMode="auto">
            <a:xfrm flipV="1">
              <a:off x="1536" y="864"/>
              <a:ext cx="720" cy="48"/>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45" name="Line 45">
              <a:extLst>
                <a:ext uri="{FF2B5EF4-FFF2-40B4-BE49-F238E27FC236}">
                  <a16:creationId xmlns:a16="http://schemas.microsoft.com/office/drawing/2014/main" id="{AABBCC24-ECBA-40AA-81D7-89A370A0C398}"/>
                </a:ext>
              </a:extLst>
            </p:cNvPr>
            <p:cNvSpPr>
              <a:spLocks noChangeShapeType="1"/>
            </p:cNvSpPr>
            <p:nvPr/>
          </p:nvSpPr>
          <p:spPr bwMode="auto">
            <a:xfrm>
              <a:off x="1536" y="1200"/>
              <a:ext cx="720" cy="9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46" name="Line 46">
              <a:extLst>
                <a:ext uri="{FF2B5EF4-FFF2-40B4-BE49-F238E27FC236}">
                  <a16:creationId xmlns:a16="http://schemas.microsoft.com/office/drawing/2014/main" id="{EDBB342A-E2BA-477B-A711-051DB13EB8FB}"/>
                </a:ext>
              </a:extLst>
            </p:cNvPr>
            <p:cNvSpPr>
              <a:spLocks noChangeShapeType="1"/>
            </p:cNvSpPr>
            <p:nvPr/>
          </p:nvSpPr>
          <p:spPr bwMode="auto">
            <a:xfrm>
              <a:off x="1536" y="1488"/>
              <a:ext cx="720" cy="24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47" name="Line 47">
              <a:extLst>
                <a:ext uri="{FF2B5EF4-FFF2-40B4-BE49-F238E27FC236}">
                  <a16:creationId xmlns:a16="http://schemas.microsoft.com/office/drawing/2014/main" id="{115F7871-1313-47FE-93E7-0153491E07FA}"/>
                </a:ext>
              </a:extLst>
            </p:cNvPr>
            <p:cNvSpPr>
              <a:spLocks noChangeShapeType="1"/>
            </p:cNvSpPr>
            <p:nvPr/>
          </p:nvSpPr>
          <p:spPr bwMode="auto">
            <a:xfrm>
              <a:off x="1536" y="1776"/>
              <a:ext cx="720" cy="288"/>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48" name="Text Box 48">
              <a:extLst>
                <a:ext uri="{FF2B5EF4-FFF2-40B4-BE49-F238E27FC236}">
                  <a16:creationId xmlns:a16="http://schemas.microsoft.com/office/drawing/2014/main" id="{DB624A43-BE13-432B-92CD-3B90DFF4F185}"/>
                </a:ext>
              </a:extLst>
            </p:cNvPr>
            <p:cNvSpPr txBox="1">
              <a:spLocks noChangeArrowheads="1"/>
            </p:cNvSpPr>
            <p:nvPr/>
          </p:nvSpPr>
          <p:spPr bwMode="auto">
            <a:xfrm>
              <a:off x="672" y="1962"/>
              <a:ext cx="124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b="1" i="1">
                  <a:solidFill>
                    <a:schemeClr val="tx2"/>
                  </a:solidFill>
                  <a:ea typeface="宋体" panose="02010600030101010101" pitchFamily="2" charset="-122"/>
                </a:rPr>
                <a:t>max_  min_</a:t>
              </a:r>
            </a:p>
            <a:p>
              <a:pPr algn="l"/>
              <a:r>
                <a:rPr kumimoji="1" lang="en-US" altLang="zh-CN" sz="2800" b="1" i="1">
                  <a:solidFill>
                    <a:schemeClr val="tx2"/>
                  </a:solidFill>
                  <a:ea typeface="宋体" panose="02010600030101010101" pitchFamily="2" charset="-122"/>
                </a:rPr>
                <a:t>  key     addr</a:t>
              </a:r>
              <a:endParaRPr kumimoji="1" lang="en-US" altLang="zh-CN" sz="2400">
                <a:ea typeface="宋体" panose="02010600030101010101" pitchFamily="2" charset="-122"/>
              </a:endParaRPr>
            </a:p>
          </p:txBody>
        </p:sp>
      </p:grpSp>
      <p:sp>
        <p:nvSpPr>
          <p:cNvPr id="768052" name="Rectangle 52">
            <a:extLst>
              <a:ext uri="{FF2B5EF4-FFF2-40B4-BE49-F238E27FC236}">
                <a16:creationId xmlns:a16="http://schemas.microsoft.com/office/drawing/2014/main" id="{6E51A52A-A8A1-415C-86FA-4E92AB97BEFE}"/>
              </a:ext>
            </a:extLst>
          </p:cNvPr>
          <p:cNvSpPr>
            <a:spLocks noGrp="1" noChangeArrowheads="1"/>
          </p:cNvSpPr>
          <p:nvPr>
            <p:ph type="title"/>
          </p:nvPr>
        </p:nvSpPr>
        <p:spPr>
          <a:xfrm>
            <a:off x="457200" y="457200"/>
            <a:ext cx="8229600" cy="811213"/>
          </a:xfrm>
        </p:spPr>
        <p:txBody>
          <a:bodyPr/>
          <a:lstStyle/>
          <a:p>
            <a:pPr algn="ctr"/>
            <a:r>
              <a:rPr lang="zh-CN" altLang="en-US" sz="4000" b="1" u="sng">
                <a:solidFill>
                  <a:schemeClr val="tx2"/>
                </a:solidFill>
                <a:ea typeface="华文新魏" panose="02010800040101010101" pitchFamily="2" charset="-122"/>
              </a:rPr>
              <a:t>索引顺序文件示例</a:t>
            </a:r>
          </a:p>
        </p:txBody>
      </p:sp>
      <p:sp>
        <p:nvSpPr>
          <p:cNvPr id="768053" name="Rectangle 53">
            <a:extLst>
              <a:ext uri="{FF2B5EF4-FFF2-40B4-BE49-F238E27FC236}">
                <a16:creationId xmlns:a16="http://schemas.microsoft.com/office/drawing/2014/main" id="{B762EF82-C42E-47F5-A2D9-707289179A0D}"/>
              </a:ext>
            </a:extLst>
          </p:cNvPr>
          <p:cNvSpPr>
            <a:spLocks noGrp="1" noChangeArrowheads="1"/>
          </p:cNvSpPr>
          <p:nvPr>
            <p:ph type="body" idx="1"/>
          </p:nvPr>
        </p:nvSpPr>
        <p:spPr>
          <a:xfrm>
            <a:off x="457200" y="4833938"/>
            <a:ext cx="8229600" cy="1692275"/>
          </a:xfrm>
        </p:spPr>
        <p:txBody>
          <a:bodyPr/>
          <a:lstStyle/>
          <a:p>
            <a:pPr>
              <a:spcBef>
                <a:spcPct val="10000"/>
              </a:spcBef>
              <a:buClr>
                <a:srgbClr val="800080"/>
              </a:buClr>
              <a:buSzPct val="50000"/>
            </a:pPr>
            <a:r>
              <a:rPr lang="zh-CN" altLang="en-US" sz="3000" b="1">
                <a:latin typeface="Times New Roman" panose="02020603050405020304" pitchFamily="18" charset="0"/>
                <a:ea typeface="仿宋_GB2312" pitchFamily="49" charset="-122"/>
              </a:rPr>
              <a:t>当记录在外存中有序存放时，可以把所有</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个记录分为</a:t>
            </a:r>
            <a:r>
              <a:rPr lang="en-US" altLang="zh-CN" sz="3000" b="1" i="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个子表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存放，一个索引项对应数据表中一组记录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子表</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540F9F2-B742-4284-A9E5-F94FB77EC63F}"/>
              </a:ext>
            </a:extLst>
          </p:cNvPr>
          <p:cNvSpPr>
            <a:spLocks noGrp="1"/>
          </p:cNvSpPr>
          <p:nvPr>
            <p:ph type="sldNum" sz="quarter" idx="11"/>
          </p:nvPr>
        </p:nvSpPr>
        <p:spPr/>
        <p:txBody>
          <a:bodyPr/>
          <a:lstStyle/>
          <a:p>
            <a:fld id="{4FEEDEF6-D0A1-4463-B7D3-440AC47FF9B8}" type="slidenum">
              <a:rPr lang="en-US" altLang="zh-CN"/>
              <a:pPr/>
              <a:t>38</a:t>
            </a:fld>
            <a:endParaRPr lang="en-US" altLang="zh-CN"/>
          </a:p>
        </p:txBody>
      </p:sp>
      <p:sp>
        <p:nvSpPr>
          <p:cNvPr id="816131" name="Rectangle 3">
            <a:extLst>
              <a:ext uri="{FF2B5EF4-FFF2-40B4-BE49-F238E27FC236}">
                <a16:creationId xmlns:a16="http://schemas.microsoft.com/office/drawing/2014/main" id="{19B2647E-AF54-4404-89DB-D8CEF987A696}"/>
              </a:ext>
            </a:extLst>
          </p:cNvPr>
          <p:cNvSpPr>
            <a:spLocks noGrp="1" noChangeArrowheads="1"/>
          </p:cNvSpPr>
          <p:nvPr>
            <p:ph type="body" idx="1"/>
          </p:nvPr>
        </p:nvSpPr>
        <p:spPr>
          <a:xfrm>
            <a:off x="482600" y="692150"/>
            <a:ext cx="8229600" cy="5761038"/>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对索引顺序文件进行搜索，一般分为两级</a:t>
            </a:r>
            <a:r>
              <a:rPr lang="en-US" altLang="zh-CN" sz="3000" b="1">
                <a:latin typeface="Times New Roman" panose="02020603050405020304" pitchFamily="18" charset="0"/>
                <a:ea typeface="仿宋_GB2312" pitchFamily="49" charset="-122"/>
              </a:rPr>
              <a:t>:</a:t>
            </a:r>
          </a:p>
          <a:p>
            <a:pPr lvl="1">
              <a:lnSpc>
                <a:spcPct val="105000"/>
              </a:lnSpc>
              <a:spcBef>
                <a:spcPct val="10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先在索引表</a:t>
            </a:r>
            <a:r>
              <a:rPr lang="en-US" altLang="zh-CN" sz="3000" b="1" i="1">
                <a:latin typeface="Times New Roman" panose="02020603050405020304" pitchFamily="18" charset="0"/>
                <a:ea typeface="仿宋_GB2312" pitchFamily="49" charset="-122"/>
              </a:rPr>
              <a:t>ID</a:t>
            </a:r>
            <a:r>
              <a:rPr lang="zh-CN" altLang="en-US" sz="3000" b="1">
                <a:latin typeface="Times New Roman" panose="02020603050405020304" pitchFamily="18" charset="0"/>
                <a:ea typeface="仿宋_GB2312" pitchFamily="49" charset="-122"/>
              </a:rPr>
              <a:t>中搜索给定值</a:t>
            </a:r>
            <a:r>
              <a:rPr lang="en-US" altLang="zh-CN" sz="3000" b="1" i="1">
                <a:solidFill>
                  <a:schemeClr val="tx2"/>
                </a:solidFill>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确定满足</a:t>
            </a:r>
          </a:p>
          <a:p>
            <a:pPr lvl="1">
              <a:lnSpc>
                <a:spcPct val="105000"/>
              </a:lnSpc>
              <a:spcBef>
                <a:spcPct val="10000"/>
              </a:spcBef>
              <a:buClr>
                <a:srgbClr val="FF7C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ID</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-1].</a:t>
            </a:r>
            <a:r>
              <a:rPr lang="en-US" altLang="zh-CN" sz="3000" b="1" i="1">
                <a:solidFill>
                  <a:schemeClr val="tx2"/>
                </a:solidFill>
                <a:latin typeface="Times New Roman" panose="02020603050405020304" pitchFamily="18" charset="0"/>
                <a:ea typeface="仿宋_GB2312" pitchFamily="49" charset="-122"/>
              </a:rPr>
              <a:t>max_key</a:t>
            </a:r>
            <a:r>
              <a:rPr lang="en-US" altLang="zh-CN" sz="3000" b="1">
                <a:solidFill>
                  <a:schemeClr val="tx2"/>
                </a:solidFill>
                <a:latin typeface="Times New Roman" panose="02020603050405020304" pitchFamily="18" charset="0"/>
                <a:ea typeface="仿宋_GB2312" pitchFamily="49" charset="-122"/>
              </a:rPr>
              <a:t> &lt;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 ID</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i</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max_key</a:t>
            </a:r>
          </a:p>
          <a:p>
            <a:pPr lvl="1">
              <a:lnSpc>
                <a:spcPct val="105000"/>
              </a:lnSpc>
              <a:spcBef>
                <a:spcPct val="10000"/>
              </a:spcBef>
              <a:buClr>
                <a:srgbClr val="FF7C80"/>
              </a:buClr>
              <a:buSzPct val="50000"/>
              <a:buFont typeface="Wingdings" panose="05000000000000000000" pitchFamily="2" charset="2"/>
              <a:buNone/>
            </a:pPr>
            <a:r>
              <a:rPr lang="en-US" altLang="zh-CN" b="1">
                <a:solidFill>
                  <a:schemeClr val="hlink"/>
                </a:solidFill>
                <a:effectLst>
                  <a:outerShdw blurRad="38100" dist="38100" dir="2700000" algn="tl">
                    <a:srgbClr val="C0C0C0"/>
                  </a:outerShdw>
                </a:effectLst>
                <a:ea typeface="仿宋_GB2312" pitchFamily="49" charset="-122"/>
              </a:rPr>
              <a:t>	</a:t>
            </a:r>
            <a:r>
              <a:rPr lang="zh-CN" altLang="en-US" sz="3000" b="1">
                <a:latin typeface="Times New Roman" panose="02020603050405020304" pitchFamily="18" charset="0"/>
                <a:ea typeface="仿宋_GB2312" pitchFamily="49" charset="-122"/>
              </a:rPr>
              <a:t>的 </a:t>
            </a:r>
            <a:r>
              <a:rPr lang="en-US" altLang="zh-CN" sz="3000" b="1" i="1">
                <a:solidFill>
                  <a:schemeClr val="tx2"/>
                </a:solidFill>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值</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即待查记录可能在的子表的序号。</a:t>
            </a:r>
          </a:p>
          <a:p>
            <a:pPr lvl="1">
              <a:lnSpc>
                <a:spcPct val="105000"/>
              </a:lnSpc>
              <a:spcBef>
                <a:spcPct val="10000"/>
              </a:spcBef>
              <a:buClr>
                <a:srgbClr val="0080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然后再在</a:t>
            </a:r>
            <a:r>
              <a:rPr lang="zh-CN" altLang="en-US" sz="3000" b="1">
                <a:solidFill>
                  <a:schemeClr val="tx2"/>
                </a:solidFill>
                <a:latin typeface="Times New Roman" panose="02020603050405020304" pitchFamily="18" charset="0"/>
                <a:ea typeface="仿宋_GB2312" pitchFamily="49" charset="-122"/>
              </a:rPr>
              <a:t>第 </a:t>
            </a:r>
            <a:r>
              <a:rPr lang="en-US" altLang="zh-CN" sz="3000" b="1" i="1">
                <a:solidFill>
                  <a:schemeClr val="tx2"/>
                </a:solidFill>
                <a:latin typeface="Times New Roman" panose="02020603050405020304" pitchFamily="18" charset="0"/>
                <a:ea typeface="仿宋_GB2312" pitchFamily="49" charset="-122"/>
              </a:rPr>
              <a:t>i </a:t>
            </a:r>
            <a:r>
              <a:rPr lang="zh-CN" altLang="en-US" sz="3000" b="1">
                <a:solidFill>
                  <a:schemeClr val="tx2"/>
                </a:solidFill>
                <a:latin typeface="Times New Roman" panose="02020603050405020304" pitchFamily="18" charset="0"/>
                <a:ea typeface="仿宋_GB2312" pitchFamily="49" charset="-122"/>
              </a:rPr>
              <a:t>个子表</a:t>
            </a:r>
            <a:r>
              <a:rPr lang="zh-CN" altLang="en-US" sz="3000" b="1">
                <a:latin typeface="Times New Roman" panose="02020603050405020304" pitchFamily="18" charset="0"/>
                <a:ea typeface="仿宋_GB2312" pitchFamily="49" charset="-122"/>
              </a:rPr>
              <a:t>中按给定值搜索要求的记录。</a:t>
            </a:r>
          </a:p>
          <a:p>
            <a:pPr algn="just">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索引表是</a:t>
            </a:r>
            <a:r>
              <a:rPr lang="zh-CN" altLang="en-US" sz="3000" b="1">
                <a:solidFill>
                  <a:schemeClr val="tx2"/>
                </a:solidFill>
                <a:latin typeface="Times New Roman" panose="02020603050405020304" pitchFamily="18" charset="0"/>
                <a:ea typeface="仿宋_GB2312" pitchFamily="49" charset="-122"/>
              </a:rPr>
              <a:t>按</a:t>
            </a:r>
            <a:r>
              <a:rPr lang="en-US" altLang="zh-CN" sz="3000" b="1" i="1">
                <a:solidFill>
                  <a:schemeClr val="tx2"/>
                </a:solidFill>
                <a:latin typeface="Times New Roman" panose="02020603050405020304" pitchFamily="18" charset="0"/>
                <a:ea typeface="仿宋_GB2312" pitchFamily="49" charset="-122"/>
              </a:rPr>
              <a:t>max_key</a:t>
            </a:r>
            <a:r>
              <a:rPr lang="zh-CN" altLang="en-US" sz="3000" b="1">
                <a:solidFill>
                  <a:schemeClr val="tx2"/>
                </a:solidFill>
                <a:latin typeface="Times New Roman" panose="02020603050405020304" pitchFamily="18" charset="0"/>
                <a:ea typeface="仿宋_GB2312" pitchFamily="49" charset="-122"/>
              </a:rPr>
              <a:t>有序</a:t>
            </a:r>
            <a:r>
              <a:rPr lang="zh-CN" altLang="en-US" sz="3000" b="1">
                <a:latin typeface="Times New Roman" panose="02020603050405020304" pitchFamily="18" charset="0"/>
                <a:ea typeface="仿宋_GB2312" pitchFamily="49" charset="-122"/>
              </a:rPr>
              <a:t>的</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且长度也不大</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可以折半搜索，也可以顺序搜索。</a:t>
            </a:r>
          </a:p>
          <a:p>
            <a:pPr algn="just">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各子表内各个记录如果也按关键码有序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可以采用折半搜索或顺序搜索</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如果不是按关键码有序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只能顺序搜索。</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D544FED-45EC-4DF7-A3F2-E42F33752526}"/>
              </a:ext>
            </a:extLst>
          </p:cNvPr>
          <p:cNvSpPr>
            <a:spLocks noGrp="1"/>
          </p:cNvSpPr>
          <p:nvPr>
            <p:ph type="sldNum" sz="quarter" idx="11"/>
          </p:nvPr>
        </p:nvSpPr>
        <p:spPr/>
        <p:txBody>
          <a:bodyPr/>
          <a:lstStyle/>
          <a:p>
            <a:fld id="{375C2A1A-67EC-40BB-A941-DF2D70E99D88}" type="slidenum">
              <a:rPr lang="en-US" altLang="zh-CN"/>
              <a:pPr/>
              <a:t>39</a:t>
            </a:fld>
            <a:endParaRPr lang="en-US" altLang="zh-CN"/>
          </a:p>
        </p:txBody>
      </p:sp>
      <p:sp>
        <p:nvSpPr>
          <p:cNvPr id="770050" name="Rectangle 2">
            <a:extLst>
              <a:ext uri="{FF2B5EF4-FFF2-40B4-BE49-F238E27FC236}">
                <a16:creationId xmlns:a16="http://schemas.microsoft.com/office/drawing/2014/main" id="{3804C5E9-C5A9-4896-B85F-898E6E3B9C4D}"/>
              </a:ext>
            </a:extLst>
          </p:cNvPr>
          <p:cNvSpPr>
            <a:spLocks noGrp="1" noChangeArrowheads="1"/>
          </p:cNvSpPr>
          <p:nvPr>
            <p:ph type="body" idx="1"/>
          </p:nvPr>
        </p:nvSpPr>
        <p:spPr>
          <a:xfrm>
            <a:off x="530225" y="609600"/>
            <a:ext cx="8110538" cy="6096000"/>
          </a:xfrm>
        </p:spPr>
        <p:txBody>
          <a:bodyPr/>
          <a:lstStyle/>
          <a:p>
            <a:pPr algn="just">
              <a:spcBef>
                <a:spcPct val="5000"/>
              </a:spcBef>
              <a:buClr>
                <a:srgbClr val="800080"/>
              </a:buClr>
              <a:buSzPct val="50000"/>
            </a:pPr>
            <a:r>
              <a:rPr lang="zh-CN" altLang="en-US" sz="3000" b="1">
                <a:latin typeface="Times New Roman" panose="02020603050405020304" pitchFamily="18" charset="0"/>
                <a:ea typeface="仿宋_GB2312" pitchFamily="49" charset="-122"/>
              </a:rPr>
              <a:t>索引顺序文件的搜索成功时的平均搜索长度</a:t>
            </a:r>
          </a:p>
          <a:p>
            <a:pPr algn="just">
              <a:spcBef>
                <a:spcPct val="5000"/>
              </a:spcBef>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IndexSeq</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Index</a:t>
            </a:r>
            <a:r>
              <a:rPr lang="en-US" altLang="zh-CN" sz="3000" b="1" baseline="-25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SubList</a:t>
            </a:r>
            <a:endParaRPr lang="en-US" altLang="zh-CN" sz="3000" b="1" i="1" baseline="-25000">
              <a:latin typeface="Times New Roman" panose="02020603050405020304" pitchFamily="18" charset="0"/>
              <a:ea typeface="仿宋_GB2312" pitchFamily="49" charset="-122"/>
            </a:endParaRPr>
          </a:p>
          <a:p>
            <a:pPr algn="just">
              <a:spcBef>
                <a:spcPct val="5000"/>
              </a:spcBef>
              <a:buClr>
                <a:srgbClr val="800080"/>
              </a:buClr>
              <a:buSzPct val="50000"/>
            </a:pPr>
            <a:r>
              <a:rPr lang="zh-CN" altLang="en-US" sz="3000" b="1">
                <a:latin typeface="Times New Roman" panose="02020603050405020304" pitchFamily="18" charset="0"/>
                <a:ea typeface="仿宋_GB2312" pitchFamily="49" charset="-122"/>
              </a:rPr>
              <a:t>其中</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Index</a:t>
            </a:r>
            <a:r>
              <a:rPr lang="en-US" altLang="zh-CN" sz="3000" b="1" baseline="-25000">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是在索引表中搜索子表位置的平均搜索长度，</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SubList </a:t>
            </a:r>
            <a:r>
              <a:rPr lang="zh-CN" altLang="en-US" sz="3000" b="1">
                <a:latin typeface="Times New Roman" panose="02020603050405020304" pitchFamily="18" charset="0"/>
                <a:ea typeface="仿宋_GB2312" pitchFamily="49" charset="-122"/>
              </a:rPr>
              <a:t>是在子表内搜索记录位置的搜索成功的平均搜索长度。</a:t>
            </a:r>
          </a:p>
          <a:p>
            <a:pPr algn="just">
              <a:spcBef>
                <a:spcPct val="5000"/>
              </a:spcBef>
              <a:buClr>
                <a:srgbClr val="800080"/>
              </a:buClr>
              <a:buSzPct val="50000"/>
            </a:pPr>
            <a:r>
              <a:rPr lang="zh-CN" altLang="en-US" sz="3000" b="1">
                <a:latin typeface="Times New Roman" panose="02020603050405020304" pitchFamily="18" charset="0"/>
                <a:ea typeface="仿宋_GB2312" pitchFamily="49" charset="-122"/>
              </a:rPr>
              <a:t>设把长度为</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的表分成均等的</a:t>
            </a:r>
            <a:r>
              <a:rPr lang="en-US" altLang="zh-CN" sz="3000" b="1" i="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个子表，每个子表</a:t>
            </a:r>
            <a:r>
              <a:rPr lang="en-US" altLang="zh-CN" sz="3000" b="1" i="1">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个记录，则</a:t>
            </a:r>
            <a:r>
              <a:rPr lang="en-US" altLang="zh-CN" sz="3000" b="1" i="1">
                <a:latin typeface="Times New Roman" panose="02020603050405020304" pitchFamily="18" charset="0"/>
                <a:ea typeface="仿宋_GB2312" pitchFamily="49" charset="-122"/>
              </a:rPr>
              <a:t>b </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s</a:t>
            </a:r>
            <a:r>
              <a:rPr lang="en-US" altLang="zh-CN"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。又设表中每个记录的搜索概率相等，则每个子表的搜索概率为</a:t>
            </a:r>
            <a:r>
              <a:rPr lang="en-US" altLang="zh-CN" sz="3000" b="1">
                <a:latin typeface="Times New Roman" panose="02020603050405020304" pitchFamily="18" charset="0"/>
                <a:ea typeface="仿宋_GB2312" pitchFamily="49" charset="-122"/>
              </a:rPr>
              <a:t>1/</a:t>
            </a:r>
            <a:r>
              <a:rPr lang="en-US" altLang="zh-CN" sz="3000" b="1" i="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，子表内各记录的搜索概率为 </a:t>
            </a:r>
            <a:r>
              <a:rPr lang="en-US" altLang="zh-CN" sz="3000" b="1">
                <a:latin typeface="Times New Roman" panose="02020603050405020304" pitchFamily="18" charset="0"/>
                <a:ea typeface="仿宋_GB2312" pitchFamily="49" charset="-122"/>
              </a:rPr>
              <a:t>1/</a:t>
            </a:r>
            <a:r>
              <a:rPr lang="en-US" altLang="zh-CN" sz="3000" b="1" i="1">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a:t>
            </a:r>
          </a:p>
          <a:p>
            <a:pPr algn="just">
              <a:spcBef>
                <a:spcPct val="5000"/>
              </a:spcBef>
              <a:buClr>
                <a:srgbClr val="800080"/>
              </a:buClr>
              <a:buSzPct val="50000"/>
            </a:pPr>
            <a:r>
              <a:rPr lang="zh-CN" altLang="en-US" sz="3000" b="1">
                <a:latin typeface="Times New Roman" panose="02020603050405020304" pitchFamily="18" charset="0"/>
                <a:ea typeface="仿宋_GB2312" pitchFamily="49" charset="-122"/>
              </a:rPr>
              <a:t>若对索引表和子表都用顺序搜索，则索引顺序搜索的搜索成功时的平均搜索长度为</a:t>
            </a:r>
          </a:p>
          <a:p>
            <a:pPr lvl="1" algn="just">
              <a:spcBef>
                <a:spcPct val="5000"/>
              </a:spcBef>
              <a:buClr>
                <a:srgbClr val="FF7C80"/>
              </a:buClr>
              <a:buSzPct val="50000"/>
              <a:buFont typeface="Wingdings" panose="05000000000000000000" pitchFamily="2" charset="2"/>
              <a:buNone/>
            </a:pPr>
            <a:r>
              <a:rPr lang="zh-CN" altLang="en-US" sz="3000" b="1" i="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IndexSeq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b+</a:t>
            </a:r>
            <a:r>
              <a:rPr lang="en-US" altLang="zh-CN" sz="3000" b="1">
                <a:solidFill>
                  <a:schemeClr val="tx2"/>
                </a:solidFill>
                <a:latin typeface="Times New Roman" panose="02020603050405020304" pitchFamily="18" charset="0"/>
                <a:ea typeface="仿宋_GB2312" pitchFamily="49" charset="-122"/>
              </a:rPr>
              <a:t>1)/2+(</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+1)/2 = (</a:t>
            </a:r>
            <a:r>
              <a:rPr lang="en-US" altLang="zh-CN" sz="3000" b="1" i="1">
                <a:solidFill>
                  <a:schemeClr val="tx2"/>
                </a:solidFill>
                <a:latin typeface="Times New Roman" panose="02020603050405020304" pitchFamily="18" charset="0"/>
                <a:ea typeface="仿宋_GB2312" pitchFamily="49" charset="-122"/>
              </a:rPr>
              <a:t>b</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)/2 +1</a:t>
            </a:r>
            <a:endParaRPr lang="en-US" altLang="zh-CN" sz="3000">
              <a:latin typeface="Times New Roman" panose="02020603050405020304" pitchFamily="18" charset="0"/>
              <a:ea typeface="仿宋_GB2312" pitchFamily="49"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4">
            <a:extLst>
              <a:ext uri="{FF2B5EF4-FFF2-40B4-BE49-F238E27FC236}">
                <a16:creationId xmlns:a16="http://schemas.microsoft.com/office/drawing/2014/main" id="{CFBD092D-3858-47D4-86F2-1A122F5A28C3}"/>
              </a:ext>
            </a:extLst>
          </p:cNvPr>
          <p:cNvSpPr>
            <a:spLocks noGrp="1"/>
          </p:cNvSpPr>
          <p:nvPr>
            <p:ph type="sldNum" sz="quarter" idx="11"/>
          </p:nvPr>
        </p:nvSpPr>
        <p:spPr/>
        <p:txBody>
          <a:bodyPr/>
          <a:lstStyle/>
          <a:p>
            <a:fld id="{80AF8117-B665-4AD7-BEC6-142EBDCFBD72}" type="slidenum">
              <a:rPr lang="en-US" altLang="zh-CN"/>
              <a:pPr/>
              <a:t>4</a:t>
            </a:fld>
            <a:endParaRPr lang="en-US" altLang="zh-CN"/>
          </a:p>
        </p:txBody>
      </p:sp>
      <p:sp>
        <p:nvSpPr>
          <p:cNvPr id="787458" name="Rectangle 2">
            <a:extLst>
              <a:ext uri="{FF2B5EF4-FFF2-40B4-BE49-F238E27FC236}">
                <a16:creationId xmlns:a16="http://schemas.microsoft.com/office/drawing/2014/main" id="{52B4B8AA-92B0-45A4-8680-7033173FC899}"/>
              </a:ext>
            </a:extLst>
          </p:cNvPr>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磁带（</a:t>
            </a:r>
            <a:r>
              <a:rPr lang="en-US" altLang="zh-CN" sz="4000" b="1">
                <a:solidFill>
                  <a:schemeClr val="tx2"/>
                </a:solidFill>
                <a:latin typeface="华文新魏" panose="02010800040101010101" pitchFamily="2" charset="-122"/>
                <a:ea typeface="华文新魏" panose="02010800040101010101" pitchFamily="2" charset="-122"/>
              </a:rPr>
              <a:t>tape</a:t>
            </a:r>
            <a:r>
              <a:rPr lang="zh-CN" altLang="en-US" sz="4000" b="1">
                <a:solidFill>
                  <a:schemeClr val="tx2"/>
                </a:solidFill>
                <a:latin typeface="华文新魏" panose="02010800040101010101" pitchFamily="2" charset="-122"/>
                <a:ea typeface="华文新魏" panose="02010800040101010101" pitchFamily="2" charset="-122"/>
              </a:rPr>
              <a:t>）</a:t>
            </a:r>
          </a:p>
        </p:txBody>
      </p:sp>
      <p:sp>
        <p:nvSpPr>
          <p:cNvPr id="787459" name="Rectangle 3">
            <a:extLst>
              <a:ext uri="{FF2B5EF4-FFF2-40B4-BE49-F238E27FC236}">
                <a16:creationId xmlns:a16="http://schemas.microsoft.com/office/drawing/2014/main" id="{9CB5E355-815A-481E-8715-BF991A1823E3}"/>
              </a:ext>
            </a:extLst>
          </p:cNvPr>
          <p:cNvSpPr>
            <a:spLocks noGrp="1" noChangeArrowheads="1"/>
          </p:cNvSpPr>
          <p:nvPr>
            <p:ph type="body" idx="1"/>
          </p:nvPr>
        </p:nvSpPr>
        <p:spPr>
          <a:xfrm>
            <a:off x="482600" y="1341438"/>
            <a:ext cx="8229600" cy="2592387"/>
          </a:xfrm>
        </p:spPr>
        <p:txBody>
          <a:bodyPr/>
          <a:lstStyle/>
          <a:p>
            <a:pPr>
              <a:lnSpc>
                <a:spcPct val="105000"/>
              </a:lnSpc>
              <a:buClr>
                <a:srgbClr val="800080"/>
              </a:buClr>
              <a:buSzPct val="50000"/>
            </a:pPr>
            <a:r>
              <a:rPr lang="zh-CN" altLang="en-US" sz="3000" b="1">
                <a:latin typeface="仿宋_GB2312" pitchFamily="49" charset="-122"/>
                <a:ea typeface="仿宋_GB2312" pitchFamily="49" charset="-122"/>
              </a:rPr>
              <a:t>磁带是一种顺序存取设备。</a:t>
            </a:r>
          </a:p>
          <a:p>
            <a:pPr>
              <a:lnSpc>
                <a:spcPct val="105000"/>
              </a:lnSpc>
              <a:buClr>
                <a:srgbClr val="800080"/>
              </a:buClr>
              <a:buSzPct val="50000"/>
            </a:pPr>
            <a:r>
              <a:rPr lang="zh-CN" altLang="en-US" sz="3000" b="1">
                <a:latin typeface="仿宋_GB2312" pitchFamily="49" charset="-122"/>
                <a:ea typeface="仿宋_GB2312" pitchFamily="49" charset="-122"/>
              </a:rPr>
              <a:t>磁带主要用于备份、存储不经常使用的数据，以及作为将数据从一个系统转移到另一个系统的脱机介质。 </a:t>
            </a:r>
          </a:p>
        </p:txBody>
      </p:sp>
      <p:grpSp>
        <p:nvGrpSpPr>
          <p:cNvPr id="787514" name="Group 58">
            <a:extLst>
              <a:ext uri="{FF2B5EF4-FFF2-40B4-BE49-F238E27FC236}">
                <a16:creationId xmlns:a16="http://schemas.microsoft.com/office/drawing/2014/main" id="{50890B2D-4D21-4549-AD2D-2DD3AF0FA392}"/>
              </a:ext>
            </a:extLst>
          </p:cNvPr>
          <p:cNvGrpSpPr>
            <a:grpSpLocks/>
          </p:cNvGrpSpPr>
          <p:nvPr/>
        </p:nvGrpSpPr>
        <p:grpSpPr bwMode="auto">
          <a:xfrm>
            <a:off x="1979613" y="3608388"/>
            <a:ext cx="5106987" cy="2808287"/>
            <a:chOff x="1247" y="2319"/>
            <a:chExt cx="3217" cy="1769"/>
          </a:xfrm>
        </p:grpSpPr>
        <p:sp>
          <p:nvSpPr>
            <p:cNvPr id="787465" name="Oval 9">
              <a:extLst>
                <a:ext uri="{FF2B5EF4-FFF2-40B4-BE49-F238E27FC236}">
                  <a16:creationId xmlns:a16="http://schemas.microsoft.com/office/drawing/2014/main" id="{6D05EF98-2F77-4077-BEA7-963BDC8BF9F2}"/>
                </a:ext>
              </a:extLst>
            </p:cNvPr>
            <p:cNvSpPr>
              <a:spLocks noChangeArrowheads="1"/>
            </p:cNvSpPr>
            <p:nvPr/>
          </p:nvSpPr>
          <p:spPr bwMode="auto">
            <a:xfrm>
              <a:off x="1386" y="2614"/>
              <a:ext cx="432" cy="465"/>
            </a:xfrm>
            <a:prstGeom prst="ellipse">
              <a:avLst/>
            </a:prstGeom>
            <a:solidFill>
              <a:srgbClr val="FFFFFF"/>
            </a:solidFill>
            <a:ln w="28575">
              <a:solidFill>
                <a:srgbClr val="333333"/>
              </a:solidFill>
              <a:round/>
              <a:headEnd/>
              <a:tailEnd/>
            </a:ln>
          </p:spPr>
          <p:txBody>
            <a:bodyPr/>
            <a:lstStyle/>
            <a:p>
              <a:endParaRPr lang="en-US"/>
            </a:p>
          </p:txBody>
        </p:sp>
        <p:sp>
          <p:nvSpPr>
            <p:cNvPr id="787466" name="Oval 10">
              <a:extLst>
                <a:ext uri="{FF2B5EF4-FFF2-40B4-BE49-F238E27FC236}">
                  <a16:creationId xmlns:a16="http://schemas.microsoft.com/office/drawing/2014/main" id="{F0009F55-4F75-4AAA-99C2-5D4600709C9C}"/>
                </a:ext>
              </a:extLst>
            </p:cNvPr>
            <p:cNvSpPr>
              <a:spLocks noChangeArrowheads="1"/>
            </p:cNvSpPr>
            <p:nvPr/>
          </p:nvSpPr>
          <p:spPr bwMode="auto">
            <a:xfrm>
              <a:off x="1247" y="3178"/>
              <a:ext cx="147" cy="168"/>
            </a:xfrm>
            <a:prstGeom prst="ellipse">
              <a:avLst/>
            </a:prstGeom>
            <a:solidFill>
              <a:srgbClr val="FFFFFF"/>
            </a:solidFill>
            <a:ln w="28575">
              <a:solidFill>
                <a:srgbClr val="333333"/>
              </a:solidFill>
              <a:round/>
              <a:headEnd/>
              <a:tailEnd/>
            </a:ln>
          </p:spPr>
          <p:txBody>
            <a:bodyPr/>
            <a:lstStyle/>
            <a:p>
              <a:endParaRPr lang="en-US"/>
            </a:p>
          </p:txBody>
        </p:sp>
        <p:sp>
          <p:nvSpPr>
            <p:cNvPr id="787467" name="Oval 11">
              <a:extLst>
                <a:ext uri="{FF2B5EF4-FFF2-40B4-BE49-F238E27FC236}">
                  <a16:creationId xmlns:a16="http://schemas.microsoft.com/office/drawing/2014/main" id="{47276410-FB50-4970-ABDA-E26474770680}"/>
                </a:ext>
              </a:extLst>
            </p:cNvPr>
            <p:cNvSpPr>
              <a:spLocks noChangeArrowheads="1"/>
            </p:cNvSpPr>
            <p:nvPr/>
          </p:nvSpPr>
          <p:spPr bwMode="auto">
            <a:xfrm>
              <a:off x="1505" y="3673"/>
              <a:ext cx="148" cy="168"/>
            </a:xfrm>
            <a:prstGeom prst="ellipse">
              <a:avLst/>
            </a:prstGeom>
            <a:solidFill>
              <a:srgbClr val="FFFFFF"/>
            </a:solidFill>
            <a:ln w="28575">
              <a:solidFill>
                <a:srgbClr val="333333"/>
              </a:solidFill>
              <a:round/>
              <a:headEnd/>
              <a:tailEnd/>
            </a:ln>
          </p:spPr>
          <p:txBody>
            <a:bodyPr/>
            <a:lstStyle/>
            <a:p>
              <a:endParaRPr lang="en-US"/>
            </a:p>
          </p:txBody>
        </p:sp>
        <p:sp>
          <p:nvSpPr>
            <p:cNvPr id="787468" name="Oval 12">
              <a:extLst>
                <a:ext uri="{FF2B5EF4-FFF2-40B4-BE49-F238E27FC236}">
                  <a16:creationId xmlns:a16="http://schemas.microsoft.com/office/drawing/2014/main" id="{3DB9E63B-BACD-401B-862C-403DD187B120}"/>
                </a:ext>
              </a:extLst>
            </p:cNvPr>
            <p:cNvSpPr>
              <a:spLocks noChangeArrowheads="1"/>
            </p:cNvSpPr>
            <p:nvPr/>
          </p:nvSpPr>
          <p:spPr bwMode="auto">
            <a:xfrm>
              <a:off x="1791" y="3158"/>
              <a:ext cx="148" cy="168"/>
            </a:xfrm>
            <a:prstGeom prst="ellipse">
              <a:avLst/>
            </a:prstGeom>
            <a:solidFill>
              <a:srgbClr val="FFFFFF"/>
            </a:solidFill>
            <a:ln w="28575">
              <a:solidFill>
                <a:srgbClr val="333333"/>
              </a:solidFill>
              <a:round/>
              <a:headEnd/>
              <a:tailEnd/>
            </a:ln>
          </p:spPr>
          <p:txBody>
            <a:bodyPr/>
            <a:lstStyle/>
            <a:p>
              <a:endParaRPr lang="en-US"/>
            </a:p>
          </p:txBody>
        </p:sp>
        <p:sp>
          <p:nvSpPr>
            <p:cNvPr id="787469" name="Oval 13">
              <a:extLst>
                <a:ext uri="{FF2B5EF4-FFF2-40B4-BE49-F238E27FC236}">
                  <a16:creationId xmlns:a16="http://schemas.microsoft.com/office/drawing/2014/main" id="{3757C823-ED25-4C7B-AD77-0D38ED5B2A41}"/>
                </a:ext>
              </a:extLst>
            </p:cNvPr>
            <p:cNvSpPr>
              <a:spLocks noChangeArrowheads="1"/>
            </p:cNvSpPr>
            <p:nvPr/>
          </p:nvSpPr>
          <p:spPr bwMode="auto">
            <a:xfrm>
              <a:off x="1791" y="3340"/>
              <a:ext cx="148" cy="169"/>
            </a:xfrm>
            <a:prstGeom prst="ellipse">
              <a:avLst/>
            </a:prstGeom>
            <a:solidFill>
              <a:srgbClr val="FFFFFF"/>
            </a:solidFill>
            <a:ln w="28575">
              <a:solidFill>
                <a:srgbClr val="333333"/>
              </a:solidFill>
              <a:round/>
              <a:headEnd/>
              <a:tailEnd/>
            </a:ln>
          </p:spPr>
          <p:txBody>
            <a:bodyPr/>
            <a:lstStyle/>
            <a:p>
              <a:endParaRPr lang="en-US"/>
            </a:p>
          </p:txBody>
        </p:sp>
        <p:sp>
          <p:nvSpPr>
            <p:cNvPr id="787470" name="Oval 14">
              <a:extLst>
                <a:ext uri="{FF2B5EF4-FFF2-40B4-BE49-F238E27FC236}">
                  <a16:creationId xmlns:a16="http://schemas.microsoft.com/office/drawing/2014/main" id="{572A7BE2-8D86-4BF6-B7AB-3D8278EBF0AE}"/>
                </a:ext>
              </a:extLst>
            </p:cNvPr>
            <p:cNvSpPr>
              <a:spLocks noChangeArrowheads="1"/>
            </p:cNvSpPr>
            <p:nvPr/>
          </p:nvSpPr>
          <p:spPr bwMode="auto">
            <a:xfrm>
              <a:off x="2077" y="3267"/>
              <a:ext cx="147" cy="168"/>
            </a:xfrm>
            <a:prstGeom prst="ellipse">
              <a:avLst/>
            </a:prstGeom>
            <a:solidFill>
              <a:srgbClr val="FFFFFF"/>
            </a:solidFill>
            <a:ln w="28575">
              <a:solidFill>
                <a:srgbClr val="333333"/>
              </a:solidFill>
              <a:round/>
              <a:headEnd/>
              <a:tailEnd/>
            </a:ln>
          </p:spPr>
          <p:txBody>
            <a:bodyPr/>
            <a:lstStyle/>
            <a:p>
              <a:endParaRPr lang="en-US"/>
            </a:p>
          </p:txBody>
        </p:sp>
        <p:sp>
          <p:nvSpPr>
            <p:cNvPr id="787471" name="Oval 15">
              <a:extLst>
                <a:ext uri="{FF2B5EF4-FFF2-40B4-BE49-F238E27FC236}">
                  <a16:creationId xmlns:a16="http://schemas.microsoft.com/office/drawing/2014/main" id="{AC5DB4E9-AE52-4A9F-A3F7-F6373E5147DC}"/>
                </a:ext>
              </a:extLst>
            </p:cNvPr>
            <p:cNvSpPr>
              <a:spLocks noChangeArrowheads="1"/>
            </p:cNvSpPr>
            <p:nvPr/>
          </p:nvSpPr>
          <p:spPr bwMode="auto">
            <a:xfrm>
              <a:off x="1683" y="3366"/>
              <a:ext cx="104" cy="109"/>
            </a:xfrm>
            <a:prstGeom prst="ellipse">
              <a:avLst/>
            </a:prstGeom>
            <a:solidFill>
              <a:srgbClr val="FFFFFF"/>
            </a:solidFill>
            <a:ln w="28575">
              <a:solidFill>
                <a:srgbClr val="333333"/>
              </a:solidFill>
              <a:round/>
              <a:headEnd/>
              <a:tailEnd/>
            </a:ln>
          </p:spPr>
          <p:txBody>
            <a:bodyPr/>
            <a:lstStyle/>
            <a:p>
              <a:endParaRPr lang="en-US"/>
            </a:p>
          </p:txBody>
        </p:sp>
        <p:sp>
          <p:nvSpPr>
            <p:cNvPr id="787472" name="Line 16">
              <a:extLst>
                <a:ext uri="{FF2B5EF4-FFF2-40B4-BE49-F238E27FC236}">
                  <a16:creationId xmlns:a16="http://schemas.microsoft.com/office/drawing/2014/main" id="{5515F0F1-16B8-4E21-B2AA-DE84A167A8C9}"/>
                </a:ext>
              </a:extLst>
            </p:cNvPr>
            <p:cNvSpPr>
              <a:spLocks noChangeShapeType="1"/>
            </p:cNvSpPr>
            <p:nvPr/>
          </p:nvSpPr>
          <p:spPr bwMode="auto">
            <a:xfrm flipH="1">
              <a:off x="1302" y="3067"/>
              <a:ext cx="353" cy="111"/>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73" name="Line 17">
              <a:extLst>
                <a:ext uri="{FF2B5EF4-FFF2-40B4-BE49-F238E27FC236}">
                  <a16:creationId xmlns:a16="http://schemas.microsoft.com/office/drawing/2014/main" id="{4C8DB85D-7071-44D8-B072-7674E5CA2C70}"/>
                </a:ext>
              </a:extLst>
            </p:cNvPr>
            <p:cNvSpPr>
              <a:spLocks noChangeShapeType="1"/>
            </p:cNvSpPr>
            <p:nvPr/>
          </p:nvSpPr>
          <p:spPr bwMode="auto">
            <a:xfrm>
              <a:off x="1247" y="3287"/>
              <a:ext cx="258" cy="475"/>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74" name="Line 18">
              <a:extLst>
                <a:ext uri="{FF2B5EF4-FFF2-40B4-BE49-F238E27FC236}">
                  <a16:creationId xmlns:a16="http://schemas.microsoft.com/office/drawing/2014/main" id="{B37EB8A1-E724-4229-AE0C-A2E32930856D}"/>
                </a:ext>
              </a:extLst>
            </p:cNvPr>
            <p:cNvSpPr>
              <a:spLocks noChangeShapeType="1"/>
            </p:cNvSpPr>
            <p:nvPr/>
          </p:nvSpPr>
          <p:spPr bwMode="auto">
            <a:xfrm flipV="1">
              <a:off x="1653" y="3406"/>
              <a:ext cx="138" cy="376"/>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75" name="Line 19">
              <a:extLst>
                <a:ext uri="{FF2B5EF4-FFF2-40B4-BE49-F238E27FC236}">
                  <a16:creationId xmlns:a16="http://schemas.microsoft.com/office/drawing/2014/main" id="{D64A6A22-3F72-467F-BC8C-0E58AAEF7CFE}"/>
                </a:ext>
              </a:extLst>
            </p:cNvPr>
            <p:cNvSpPr>
              <a:spLocks noChangeShapeType="1"/>
            </p:cNvSpPr>
            <p:nvPr/>
          </p:nvSpPr>
          <p:spPr bwMode="auto">
            <a:xfrm flipV="1">
              <a:off x="1873" y="3267"/>
              <a:ext cx="259" cy="59"/>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76" name="Line 20">
              <a:extLst>
                <a:ext uri="{FF2B5EF4-FFF2-40B4-BE49-F238E27FC236}">
                  <a16:creationId xmlns:a16="http://schemas.microsoft.com/office/drawing/2014/main" id="{7DD16AF4-B344-4653-BEE0-48A497A0AAE1}"/>
                </a:ext>
              </a:extLst>
            </p:cNvPr>
            <p:cNvSpPr>
              <a:spLocks noChangeShapeType="1"/>
            </p:cNvSpPr>
            <p:nvPr/>
          </p:nvSpPr>
          <p:spPr bwMode="auto">
            <a:xfrm>
              <a:off x="2178" y="3269"/>
              <a:ext cx="1346" cy="0"/>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79" name="Oval 23">
              <a:extLst>
                <a:ext uri="{FF2B5EF4-FFF2-40B4-BE49-F238E27FC236}">
                  <a16:creationId xmlns:a16="http://schemas.microsoft.com/office/drawing/2014/main" id="{B16AB6A8-978C-4190-A3F2-F86B7C920A3E}"/>
                </a:ext>
              </a:extLst>
            </p:cNvPr>
            <p:cNvSpPr>
              <a:spLocks noChangeArrowheads="1"/>
            </p:cNvSpPr>
            <p:nvPr/>
          </p:nvSpPr>
          <p:spPr bwMode="auto">
            <a:xfrm flipH="1">
              <a:off x="3860" y="2614"/>
              <a:ext cx="432" cy="465"/>
            </a:xfrm>
            <a:prstGeom prst="ellipse">
              <a:avLst/>
            </a:prstGeom>
            <a:solidFill>
              <a:srgbClr val="FFFFFF"/>
            </a:solidFill>
            <a:ln w="28575">
              <a:solidFill>
                <a:srgbClr val="333333"/>
              </a:solidFill>
              <a:round/>
              <a:headEnd/>
              <a:tailEnd/>
            </a:ln>
          </p:spPr>
          <p:txBody>
            <a:bodyPr/>
            <a:lstStyle/>
            <a:p>
              <a:endParaRPr lang="en-US"/>
            </a:p>
          </p:txBody>
        </p:sp>
        <p:sp>
          <p:nvSpPr>
            <p:cNvPr id="787480" name="Oval 24">
              <a:extLst>
                <a:ext uri="{FF2B5EF4-FFF2-40B4-BE49-F238E27FC236}">
                  <a16:creationId xmlns:a16="http://schemas.microsoft.com/office/drawing/2014/main" id="{FC78835C-AC8A-4451-B9ED-C28B9A082205}"/>
                </a:ext>
              </a:extLst>
            </p:cNvPr>
            <p:cNvSpPr>
              <a:spLocks noChangeArrowheads="1"/>
            </p:cNvSpPr>
            <p:nvPr/>
          </p:nvSpPr>
          <p:spPr bwMode="auto">
            <a:xfrm flipH="1">
              <a:off x="4284" y="3178"/>
              <a:ext cx="147" cy="168"/>
            </a:xfrm>
            <a:prstGeom prst="ellipse">
              <a:avLst/>
            </a:prstGeom>
            <a:solidFill>
              <a:srgbClr val="FFFFFF"/>
            </a:solidFill>
            <a:ln w="28575">
              <a:solidFill>
                <a:srgbClr val="333333"/>
              </a:solidFill>
              <a:round/>
              <a:headEnd/>
              <a:tailEnd/>
            </a:ln>
          </p:spPr>
          <p:txBody>
            <a:bodyPr/>
            <a:lstStyle/>
            <a:p>
              <a:endParaRPr lang="en-US"/>
            </a:p>
          </p:txBody>
        </p:sp>
        <p:sp>
          <p:nvSpPr>
            <p:cNvPr id="787481" name="Oval 25">
              <a:extLst>
                <a:ext uri="{FF2B5EF4-FFF2-40B4-BE49-F238E27FC236}">
                  <a16:creationId xmlns:a16="http://schemas.microsoft.com/office/drawing/2014/main" id="{AC095A48-DACF-41ED-BABC-B779BD809D5B}"/>
                </a:ext>
              </a:extLst>
            </p:cNvPr>
            <p:cNvSpPr>
              <a:spLocks noChangeArrowheads="1"/>
            </p:cNvSpPr>
            <p:nvPr/>
          </p:nvSpPr>
          <p:spPr bwMode="auto">
            <a:xfrm flipH="1">
              <a:off x="4025" y="3673"/>
              <a:ext cx="148" cy="168"/>
            </a:xfrm>
            <a:prstGeom prst="ellipse">
              <a:avLst/>
            </a:prstGeom>
            <a:solidFill>
              <a:srgbClr val="FFFFFF"/>
            </a:solidFill>
            <a:ln w="28575">
              <a:solidFill>
                <a:srgbClr val="333333"/>
              </a:solidFill>
              <a:round/>
              <a:headEnd/>
              <a:tailEnd/>
            </a:ln>
          </p:spPr>
          <p:txBody>
            <a:bodyPr/>
            <a:lstStyle/>
            <a:p>
              <a:endParaRPr lang="en-US"/>
            </a:p>
          </p:txBody>
        </p:sp>
        <p:sp>
          <p:nvSpPr>
            <p:cNvPr id="787482" name="Oval 26">
              <a:extLst>
                <a:ext uri="{FF2B5EF4-FFF2-40B4-BE49-F238E27FC236}">
                  <a16:creationId xmlns:a16="http://schemas.microsoft.com/office/drawing/2014/main" id="{12A7A97C-DBDB-44FB-A765-2BF44710B070}"/>
                </a:ext>
              </a:extLst>
            </p:cNvPr>
            <p:cNvSpPr>
              <a:spLocks noChangeArrowheads="1"/>
            </p:cNvSpPr>
            <p:nvPr/>
          </p:nvSpPr>
          <p:spPr bwMode="auto">
            <a:xfrm flipH="1">
              <a:off x="3739" y="3158"/>
              <a:ext cx="148" cy="168"/>
            </a:xfrm>
            <a:prstGeom prst="ellipse">
              <a:avLst/>
            </a:prstGeom>
            <a:solidFill>
              <a:srgbClr val="FFFFFF"/>
            </a:solidFill>
            <a:ln w="28575">
              <a:solidFill>
                <a:srgbClr val="333333"/>
              </a:solidFill>
              <a:round/>
              <a:headEnd/>
              <a:tailEnd/>
            </a:ln>
          </p:spPr>
          <p:txBody>
            <a:bodyPr/>
            <a:lstStyle/>
            <a:p>
              <a:endParaRPr lang="en-US"/>
            </a:p>
          </p:txBody>
        </p:sp>
        <p:sp>
          <p:nvSpPr>
            <p:cNvPr id="787483" name="Oval 27">
              <a:extLst>
                <a:ext uri="{FF2B5EF4-FFF2-40B4-BE49-F238E27FC236}">
                  <a16:creationId xmlns:a16="http://schemas.microsoft.com/office/drawing/2014/main" id="{590F9D76-A00F-4EA3-9E05-F7B89F0AAA7F}"/>
                </a:ext>
              </a:extLst>
            </p:cNvPr>
            <p:cNvSpPr>
              <a:spLocks noChangeArrowheads="1"/>
            </p:cNvSpPr>
            <p:nvPr/>
          </p:nvSpPr>
          <p:spPr bwMode="auto">
            <a:xfrm flipH="1">
              <a:off x="3739" y="3340"/>
              <a:ext cx="148" cy="169"/>
            </a:xfrm>
            <a:prstGeom prst="ellipse">
              <a:avLst/>
            </a:prstGeom>
            <a:solidFill>
              <a:srgbClr val="FFFFFF"/>
            </a:solidFill>
            <a:ln w="28575">
              <a:solidFill>
                <a:srgbClr val="333333"/>
              </a:solidFill>
              <a:round/>
              <a:headEnd/>
              <a:tailEnd/>
            </a:ln>
          </p:spPr>
          <p:txBody>
            <a:bodyPr/>
            <a:lstStyle/>
            <a:p>
              <a:endParaRPr lang="en-US"/>
            </a:p>
          </p:txBody>
        </p:sp>
        <p:sp>
          <p:nvSpPr>
            <p:cNvPr id="787484" name="Oval 28">
              <a:extLst>
                <a:ext uri="{FF2B5EF4-FFF2-40B4-BE49-F238E27FC236}">
                  <a16:creationId xmlns:a16="http://schemas.microsoft.com/office/drawing/2014/main" id="{7D2CD99D-EFD8-447B-B1B4-DD30E14C4B95}"/>
                </a:ext>
              </a:extLst>
            </p:cNvPr>
            <p:cNvSpPr>
              <a:spLocks noChangeArrowheads="1"/>
            </p:cNvSpPr>
            <p:nvPr/>
          </p:nvSpPr>
          <p:spPr bwMode="auto">
            <a:xfrm flipH="1">
              <a:off x="3454" y="3267"/>
              <a:ext cx="147" cy="168"/>
            </a:xfrm>
            <a:prstGeom prst="ellipse">
              <a:avLst/>
            </a:prstGeom>
            <a:solidFill>
              <a:srgbClr val="FFFFFF"/>
            </a:solidFill>
            <a:ln w="28575">
              <a:solidFill>
                <a:srgbClr val="333333"/>
              </a:solidFill>
              <a:round/>
              <a:headEnd/>
              <a:tailEnd/>
            </a:ln>
          </p:spPr>
          <p:txBody>
            <a:bodyPr/>
            <a:lstStyle/>
            <a:p>
              <a:endParaRPr lang="en-US"/>
            </a:p>
          </p:txBody>
        </p:sp>
        <p:sp>
          <p:nvSpPr>
            <p:cNvPr id="787485" name="Oval 29">
              <a:extLst>
                <a:ext uri="{FF2B5EF4-FFF2-40B4-BE49-F238E27FC236}">
                  <a16:creationId xmlns:a16="http://schemas.microsoft.com/office/drawing/2014/main" id="{747D4AA7-A207-4630-9282-28C0F7288F4B}"/>
                </a:ext>
              </a:extLst>
            </p:cNvPr>
            <p:cNvSpPr>
              <a:spLocks noChangeArrowheads="1"/>
            </p:cNvSpPr>
            <p:nvPr/>
          </p:nvSpPr>
          <p:spPr bwMode="auto">
            <a:xfrm flipH="1">
              <a:off x="3891" y="3366"/>
              <a:ext cx="104" cy="109"/>
            </a:xfrm>
            <a:prstGeom prst="ellipse">
              <a:avLst/>
            </a:prstGeom>
            <a:solidFill>
              <a:srgbClr val="FFFFFF"/>
            </a:solidFill>
            <a:ln w="28575">
              <a:solidFill>
                <a:srgbClr val="333333"/>
              </a:solidFill>
              <a:round/>
              <a:headEnd/>
              <a:tailEnd/>
            </a:ln>
          </p:spPr>
          <p:txBody>
            <a:bodyPr/>
            <a:lstStyle/>
            <a:p>
              <a:endParaRPr lang="en-US"/>
            </a:p>
          </p:txBody>
        </p:sp>
        <p:sp>
          <p:nvSpPr>
            <p:cNvPr id="787486" name="Line 30">
              <a:extLst>
                <a:ext uri="{FF2B5EF4-FFF2-40B4-BE49-F238E27FC236}">
                  <a16:creationId xmlns:a16="http://schemas.microsoft.com/office/drawing/2014/main" id="{DBE426CE-B5B9-44EF-8915-5AB37455077A}"/>
                </a:ext>
              </a:extLst>
            </p:cNvPr>
            <p:cNvSpPr>
              <a:spLocks noChangeShapeType="1"/>
            </p:cNvSpPr>
            <p:nvPr/>
          </p:nvSpPr>
          <p:spPr bwMode="auto">
            <a:xfrm>
              <a:off x="4014" y="3067"/>
              <a:ext cx="362" cy="111"/>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87" name="Line 31">
              <a:extLst>
                <a:ext uri="{FF2B5EF4-FFF2-40B4-BE49-F238E27FC236}">
                  <a16:creationId xmlns:a16="http://schemas.microsoft.com/office/drawing/2014/main" id="{AE003447-8A5C-4544-8805-2BC1F73D2746}"/>
                </a:ext>
              </a:extLst>
            </p:cNvPr>
            <p:cNvSpPr>
              <a:spLocks noChangeShapeType="1"/>
            </p:cNvSpPr>
            <p:nvPr/>
          </p:nvSpPr>
          <p:spPr bwMode="auto">
            <a:xfrm flipH="1">
              <a:off x="4173" y="3287"/>
              <a:ext cx="258" cy="475"/>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88" name="Line 32">
              <a:extLst>
                <a:ext uri="{FF2B5EF4-FFF2-40B4-BE49-F238E27FC236}">
                  <a16:creationId xmlns:a16="http://schemas.microsoft.com/office/drawing/2014/main" id="{601E153D-9225-402A-A578-C602B54CBE5B}"/>
                </a:ext>
              </a:extLst>
            </p:cNvPr>
            <p:cNvSpPr>
              <a:spLocks noChangeShapeType="1"/>
            </p:cNvSpPr>
            <p:nvPr/>
          </p:nvSpPr>
          <p:spPr bwMode="auto">
            <a:xfrm flipH="1" flipV="1">
              <a:off x="3887" y="3406"/>
              <a:ext cx="138" cy="376"/>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89" name="Line 33">
              <a:extLst>
                <a:ext uri="{FF2B5EF4-FFF2-40B4-BE49-F238E27FC236}">
                  <a16:creationId xmlns:a16="http://schemas.microsoft.com/office/drawing/2014/main" id="{5A691804-FF4D-49CF-9C57-10005BC654FF}"/>
                </a:ext>
              </a:extLst>
            </p:cNvPr>
            <p:cNvSpPr>
              <a:spLocks noChangeShapeType="1"/>
            </p:cNvSpPr>
            <p:nvPr/>
          </p:nvSpPr>
          <p:spPr bwMode="auto">
            <a:xfrm flipH="1" flipV="1">
              <a:off x="3546" y="3267"/>
              <a:ext cx="259" cy="59"/>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87490" name="Group 34">
              <a:extLst>
                <a:ext uri="{FF2B5EF4-FFF2-40B4-BE49-F238E27FC236}">
                  <a16:creationId xmlns:a16="http://schemas.microsoft.com/office/drawing/2014/main" id="{FD458901-A0CA-466A-9E99-79BE48265CB2}"/>
                </a:ext>
              </a:extLst>
            </p:cNvPr>
            <p:cNvGrpSpPr>
              <a:grpSpLocks/>
            </p:cNvGrpSpPr>
            <p:nvPr/>
          </p:nvGrpSpPr>
          <p:grpSpPr bwMode="auto">
            <a:xfrm>
              <a:off x="2445" y="3281"/>
              <a:ext cx="130" cy="336"/>
              <a:chOff x="6464" y="14481"/>
              <a:chExt cx="212" cy="510"/>
            </a:xfrm>
          </p:grpSpPr>
          <p:grpSp>
            <p:nvGrpSpPr>
              <p:cNvPr id="787491" name="Group 35">
                <a:extLst>
                  <a:ext uri="{FF2B5EF4-FFF2-40B4-BE49-F238E27FC236}">
                    <a16:creationId xmlns:a16="http://schemas.microsoft.com/office/drawing/2014/main" id="{4E03A3C9-2FE5-41EC-9999-82503CC455A9}"/>
                  </a:ext>
                </a:extLst>
              </p:cNvPr>
              <p:cNvGrpSpPr>
                <a:grpSpLocks/>
              </p:cNvGrpSpPr>
              <p:nvPr/>
            </p:nvGrpSpPr>
            <p:grpSpPr bwMode="auto">
              <a:xfrm>
                <a:off x="6466" y="14481"/>
                <a:ext cx="210" cy="510"/>
                <a:chOff x="6466" y="14481"/>
                <a:chExt cx="210" cy="510"/>
              </a:xfrm>
            </p:grpSpPr>
            <p:sp>
              <p:nvSpPr>
                <p:cNvPr id="787492" name="AutoShape 36">
                  <a:extLst>
                    <a:ext uri="{FF2B5EF4-FFF2-40B4-BE49-F238E27FC236}">
                      <a16:creationId xmlns:a16="http://schemas.microsoft.com/office/drawing/2014/main" id="{36636A28-31DE-4C2F-B285-D398CFE178E7}"/>
                    </a:ext>
                  </a:extLst>
                </p:cNvPr>
                <p:cNvSpPr>
                  <a:spLocks noChangeArrowheads="1"/>
                </p:cNvSpPr>
                <p:nvPr/>
              </p:nvSpPr>
              <p:spPr bwMode="auto">
                <a:xfrm flipV="1">
                  <a:off x="6466" y="14481"/>
                  <a:ext cx="210" cy="510"/>
                </a:xfrm>
                <a:prstGeom prst="flowChartOffpageConnector">
                  <a:avLst/>
                </a:prstGeom>
                <a:solidFill>
                  <a:srgbClr val="FFFFFF"/>
                </a:solidFill>
                <a:ln w="28575">
                  <a:solidFill>
                    <a:schemeClr val="bg2"/>
                  </a:solidFill>
                  <a:miter lim="800000"/>
                  <a:headEnd/>
                  <a:tailEnd/>
                </a:ln>
              </p:spPr>
              <p:txBody>
                <a:bodyPr/>
                <a:lstStyle/>
                <a:p>
                  <a:endParaRPr lang="en-US"/>
                </a:p>
              </p:txBody>
            </p:sp>
            <p:sp>
              <p:nvSpPr>
                <p:cNvPr id="787493" name="Line 37">
                  <a:extLst>
                    <a:ext uri="{FF2B5EF4-FFF2-40B4-BE49-F238E27FC236}">
                      <a16:creationId xmlns:a16="http://schemas.microsoft.com/office/drawing/2014/main" id="{1FBCE2D5-BC68-4FFC-908B-653777477522}"/>
                    </a:ext>
                  </a:extLst>
                </p:cNvPr>
                <p:cNvSpPr>
                  <a:spLocks noChangeShapeType="1"/>
                </p:cNvSpPr>
                <p:nvPr/>
              </p:nvSpPr>
              <p:spPr bwMode="auto">
                <a:xfrm>
                  <a:off x="6640" y="14640"/>
                  <a:ext cx="0" cy="3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494" name="Line 38">
                  <a:extLst>
                    <a:ext uri="{FF2B5EF4-FFF2-40B4-BE49-F238E27FC236}">
                      <a16:creationId xmlns:a16="http://schemas.microsoft.com/office/drawing/2014/main" id="{8E883AB7-0FED-4220-B028-B3B9CBAB1E3E}"/>
                    </a:ext>
                  </a:extLst>
                </p:cNvPr>
                <p:cNvSpPr>
                  <a:spLocks noChangeShapeType="1"/>
                </p:cNvSpPr>
                <p:nvPr/>
              </p:nvSpPr>
              <p:spPr bwMode="auto">
                <a:xfrm>
                  <a:off x="6610" y="14640"/>
                  <a:ext cx="0" cy="3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87495" name="Line 39">
                <a:extLst>
                  <a:ext uri="{FF2B5EF4-FFF2-40B4-BE49-F238E27FC236}">
                    <a16:creationId xmlns:a16="http://schemas.microsoft.com/office/drawing/2014/main" id="{3A53ADAC-ACB7-4E07-B070-6A7C221C2187}"/>
                  </a:ext>
                </a:extLst>
              </p:cNvPr>
              <p:cNvSpPr>
                <a:spLocks noChangeShapeType="1"/>
              </p:cNvSpPr>
              <p:nvPr/>
            </p:nvSpPr>
            <p:spPr bwMode="auto">
              <a:xfrm>
                <a:off x="6464" y="14595"/>
                <a:ext cx="2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87496" name="Group 40">
              <a:extLst>
                <a:ext uri="{FF2B5EF4-FFF2-40B4-BE49-F238E27FC236}">
                  <a16:creationId xmlns:a16="http://schemas.microsoft.com/office/drawing/2014/main" id="{1A2ACDA0-97C8-4961-8072-37E805945684}"/>
                </a:ext>
              </a:extLst>
            </p:cNvPr>
            <p:cNvGrpSpPr>
              <a:grpSpLocks/>
            </p:cNvGrpSpPr>
            <p:nvPr/>
          </p:nvGrpSpPr>
          <p:grpSpPr bwMode="auto">
            <a:xfrm>
              <a:off x="3117" y="3281"/>
              <a:ext cx="131" cy="336"/>
              <a:chOff x="6464" y="14481"/>
              <a:chExt cx="212" cy="510"/>
            </a:xfrm>
          </p:grpSpPr>
          <p:grpSp>
            <p:nvGrpSpPr>
              <p:cNvPr id="787497" name="Group 41">
                <a:extLst>
                  <a:ext uri="{FF2B5EF4-FFF2-40B4-BE49-F238E27FC236}">
                    <a16:creationId xmlns:a16="http://schemas.microsoft.com/office/drawing/2014/main" id="{4DEF0296-63E2-4DB8-B787-F327ECC4920E}"/>
                  </a:ext>
                </a:extLst>
              </p:cNvPr>
              <p:cNvGrpSpPr>
                <a:grpSpLocks/>
              </p:cNvGrpSpPr>
              <p:nvPr/>
            </p:nvGrpSpPr>
            <p:grpSpPr bwMode="auto">
              <a:xfrm>
                <a:off x="6466" y="14481"/>
                <a:ext cx="210" cy="510"/>
                <a:chOff x="6466" y="14481"/>
                <a:chExt cx="210" cy="510"/>
              </a:xfrm>
            </p:grpSpPr>
            <p:sp>
              <p:nvSpPr>
                <p:cNvPr id="787498" name="AutoShape 42">
                  <a:extLst>
                    <a:ext uri="{FF2B5EF4-FFF2-40B4-BE49-F238E27FC236}">
                      <a16:creationId xmlns:a16="http://schemas.microsoft.com/office/drawing/2014/main" id="{0B228094-3E70-4D83-A23E-EBD0B87FE1C8}"/>
                    </a:ext>
                  </a:extLst>
                </p:cNvPr>
                <p:cNvSpPr>
                  <a:spLocks noChangeArrowheads="1"/>
                </p:cNvSpPr>
                <p:nvPr/>
              </p:nvSpPr>
              <p:spPr bwMode="auto">
                <a:xfrm flipV="1">
                  <a:off x="6466" y="14481"/>
                  <a:ext cx="210" cy="510"/>
                </a:xfrm>
                <a:prstGeom prst="flowChartOffpageConnector">
                  <a:avLst/>
                </a:prstGeom>
                <a:solidFill>
                  <a:srgbClr val="FFFFFF"/>
                </a:solidFill>
                <a:ln w="28575">
                  <a:solidFill>
                    <a:schemeClr val="bg2"/>
                  </a:solidFill>
                  <a:miter lim="800000"/>
                  <a:headEnd/>
                  <a:tailEnd/>
                </a:ln>
              </p:spPr>
              <p:txBody>
                <a:bodyPr/>
                <a:lstStyle/>
                <a:p>
                  <a:endParaRPr lang="en-US"/>
                </a:p>
              </p:txBody>
            </p:sp>
            <p:sp>
              <p:nvSpPr>
                <p:cNvPr id="787499" name="Line 43">
                  <a:extLst>
                    <a:ext uri="{FF2B5EF4-FFF2-40B4-BE49-F238E27FC236}">
                      <a16:creationId xmlns:a16="http://schemas.microsoft.com/office/drawing/2014/main" id="{5D7778C7-5880-453E-BD18-DA3D5F23D2E7}"/>
                    </a:ext>
                  </a:extLst>
                </p:cNvPr>
                <p:cNvSpPr>
                  <a:spLocks noChangeShapeType="1"/>
                </p:cNvSpPr>
                <p:nvPr/>
              </p:nvSpPr>
              <p:spPr bwMode="auto">
                <a:xfrm>
                  <a:off x="6640" y="14640"/>
                  <a:ext cx="0" cy="3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7500" name="Line 44">
                  <a:extLst>
                    <a:ext uri="{FF2B5EF4-FFF2-40B4-BE49-F238E27FC236}">
                      <a16:creationId xmlns:a16="http://schemas.microsoft.com/office/drawing/2014/main" id="{B29274F2-56AC-4A43-A711-70D2CD9E9D08}"/>
                    </a:ext>
                  </a:extLst>
                </p:cNvPr>
                <p:cNvSpPr>
                  <a:spLocks noChangeShapeType="1"/>
                </p:cNvSpPr>
                <p:nvPr/>
              </p:nvSpPr>
              <p:spPr bwMode="auto">
                <a:xfrm>
                  <a:off x="6610" y="14640"/>
                  <a:ext cx="0" cy="315"/>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87501" name="Line 45">
                <a:extLst>
                  <a:ext uri="{FF2B5EF4-FFF2-40B4-BE49-F238E27FC236}">
                    <a16:creationId xmlns:a16="http://schemas.microsoft.com/office/drawing/2014/main" id="{671B0E94-104F-4860-ADBB-B5EC722720FA}"/>
                  </a:ext>
                </a:extLst>
              </p:cNvPr>
              <p:cNvSpPr>
                <a:spLocks noChangeShapeType="1"/>
              </p:cNvSpPr>
              <p:nvPr/>
            </p:nvSpPr>
            <p:spPr bwMode="auto">
              <a:xfrm>
                <a:off x="6464" y="14595"/>
                <a:ext cx="2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87502" name="Line 46">
              <a:extLst>
                <a:ext uri="{FF2B5EF4-FFF2-40B4-BE49-F238E27FC236}">
                  <a16:creationId xmlns:a16="http://schemas.microsoft.com/office/drawing/2014/main" id="{0CAA26E3-D13A-4C2A-A59D-3E591F0AE821}"/>
                </a:ext>
              </a:extLst>
            </p:cNvPr>
            <p:cNvSpPr>
              <a:spLocks noChangeShapeType="1"/>
            </p:cNvSpPr>
            <p:nvPr/>
          </p:nvSpPr>
          <p:spPr bwMode="auto">
            <a:xfrm flipV="1">
              <a:off x="2427" y="3613"/>
              <a:ext cx="65" cy="228"/>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787503" name="Text Box 47">
              <a:extLst>
                <a:ext uri="{FF2B5EF4-FFF2-40B4-BE49-F238E27FC236}">
                  <a16:creationId xmlns:a16="http://schemas.microsoft.com/office/drawing/2014/main" id="{C6EB8D80-70C1-4697-A42A-6D3B6B7544D7}"/>
                </a:ext>
              </a:extLst>
            </p:cNvPr>
            <p:cNvSpPr txBox="1">
              <a:spLocks noChangeArrowheads="1"/>
            </p:cNvSpPr>
            <p:nvPr/>
          </p:nvSpPr>
          <p:spPr bwMode="auto">
            <a:xfrm>
              <a:off x="2064" y="3821"/>
              <a:ext cx="65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2"/>
                  </a:solidFill>
                  <a:miter lim="800000"/>
                  <a:headEnd/>
                  <a:tailEnd/>
                </a14:hiddenLine>
              </a:ext>
            </a:extLst>
          </p:spPr>
          <p:txBody>
            <a:bodyPr/>
            <a:lstStyle/>
            <a:p>
              <a:pPr algn="just"/>
              <a:r>
                <a:rPr lang="zh-CN" altLang="en-US" sz="2200" b="1">
                  <a:solidFill>
                    <a:schemeClr val="tx2"/>
                  </a:solidFill>
                </a:rPr>
                <a:t>读出头</a:t>
              </a:r>
            </a:p>
          </p:txBody>
        </p:sp>
        <p:sp>
          <p:nvSpPr>
            <p:cNvPr id="787504" name="Line 48">
              <a:extLst>
                <a:ext uri="{FF2B5EF4-FFF2-40B4-BE49-F238E27FC236}">
                  <a16:creationId xmlns:a16="http://schemas.microsoft.com/office/drawing/2014/main" id="{4B2F08BE-5F73-4495-A27C-5FEA3CFFC2E3}"/>
                </a:ext>
              </a:extLst>
            </p:cNvPr>
            <p:cNvSpPr>
              <a:spLocks noChangeShapeType="1"/>
            </p:cNvSpPr>
            <p:nvPr/>
          </p:nvSpPr>
          <p:spPr bwMode="auto">
            <a:xfrm flipV="1">
              <a:off x="3092" y="3615"/>
              <a:ext cx="65" cy="228"/>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787505" name="Text Box 49">
              <a:extLst>
                <a:ext uri="{FF2B5EF4-FFF2-40B4-BE49-F238E27FC236}">
                  <a16:creationId xmlns:a16="http://schemas.microsoft.com/office/drawing/2014/main" id="{BDC96292-4DF8-405E-93B3-6871DD11DAD6}"/>
                </a:ext>
              </a:extLst>
            </p:cNvPr>
            <p:cNvSpPr txBox="1">
              <a:spLocks noChangeArrowheads="1"/>
            </p:cNvSpPr>
            <p:nvPr/>
          </p:nvSpPr>
          <p:spPr bwMode="auto">
            <a:xfrm>
              <a:off x="2805" y="3821"/>
              <a:ext cx="68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2"/>
                  </a:solidFill>
                  <a:miter lim="800000"/>
                  <a:headEnd/>
                  <a:tailEnd/>
                </a14:hiddenLine>
              </a:ext>
            </a:extLst>
          </p:spPr>
          <p:txBody>
            <a:bodyPr/>
            <a:lstStyle/>
            <a:p>
              <a:pPr algn="just"/>
              <a:r>
                <a:rPr lang="zh-CN" altLang="en-US" sz="2200" b="1">
                  <a:solidFill>
                    <a:schemeClr val="tx2"/>
                  </a:solidFill>
                </a:rPr>
                <a:t>写入头</a:t>
              </a:r>
            </a:p>
          </p:txBody>
        </p:sp>
        <p:sp>
          <p:nvSpPr>
            <p:cNvPr id="787506" name="Line 50">
              <a:extLst>
                <a:ext uri="{FF2B5EF4-FFF2-40B4-BE49-F238E27FC236}">
                  <a16:creationId xmlns:a16="http://schemas.microsoft.com/office/drawing/2014/main" id="{0C29947C-057D-4CD7-9327-38208F68B35E}"/>
                </a:ext>
              </a:extLst>
            </p:cNvPr>
            <p:cNvSpPr>
              <a:spLocks noChangeShapeType="1"/>
            </p:cNvSpPr>
            <p:nvPr/>
          </p:nvSpPr>
          <p:spPr bwMode="auto">
            <a:xfrm>
              <a:off x="2840" y="2980"/>
              <a:ext cx="1" cy="267"/>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787507" name="Text Box 51">
              <a:extLst>
                <a:ext uri="{FF2B5EF4-FFF2-40B4-BE49-F238E27FC236}">
                  <a16:creationId xmlns:a16="http://schemas.microsoft.com/office/drawing/2014/main" id="{462B6A9A-CAA7-4093-92F5-07A5EF572BE1}"/>
                </a:ext>
              </a:extLst>
            </p:cNvPr>
            <p:cNvSpPr txBox="1">
              <a:spLocks noChangeArrowheads="1"/>
            </p:cNvSpPr>
            <p:nvPr/>
          </p:nvSpPr>
          <p:spPr bwMode="auto">
            <a:xfrm>
              <a:off x="2608" y="2704"/>
              <a:ext cx="54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2"/>
                  </a:solidFill>
                  <a:miter lim="800000"/>
                  <a:headEnd/>
                  <a:tailEnd/>
                </a14:hiddenLine>
              </a:ext>
            </a:extLst>
          </p:spPr>
          <p:txBody>
            <a:bodyPr/>
            <a:lstStyle/>
            <a:p>
              <a:pPr algn="just"/>
              <a:r>
                <a:rPr lang="zh-CN" altLang="en-US" sz="2200" b="1">
                  <a:solidFill>
                    <a:schemeClr val="tx2"/>
                  </a:solidFill>
                </a:rPr>
                <a:t>磁带</a:t>
              </a:r>
            </a:p>
          </p:txBody>
        </p:sp>
        <p:sp>
          <p:nvSpPr>
            <p:cNvPr id="787508" name="Text Box 52">
              <a:extLst>
                <a:ext uri="{FF2B5EF4-FFF2-40B4-BE49-F238E27FC236}">
                  <a16:creationId xmlns:a16="http://schemas.microsoft.com/office/drawing/2014/main" id="{44A12F7F-1C5D-4D62-82CF-E71C77ED1786}"/>
                </a:ext>
              </a:extLst>
            </p:cNvPr>
            <p:cNvSpPr txBox="1">
              <a:spLocks noChangeArrowheads="1"/>
            </p:cNvSpPr>
            <p:nvPr/>
          </p:nvSpPr>
          <p:spPr bwMode="auto">
            <a:xfrm>
              <a:off x="1292" y="2319"/>
              <a:ext cx="67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2"/>
                  </a:solidFill>
                  <a:miter lim="800000"/>
                  <a:headEnd/>
                  <a:tailEnd/>
                </a14:hiddenLine>
              </a:ext>
            </a:extLst>
          </p:spPr>
          <p:txBody>
            <a:bodyPr/>
            <a:lstStyle/>
            <a:p>
              <a:pPr algn="just"/>
              <a:r>
                <a:rPr lang="zh-CN" altLang="en-US" sz="2200" b="1">
                  <a:solidFill>
                    <a:schemeClr val="tx2"/>
                  </a:solidFill>
                </a:rPr>
                <a:t>送带盘</a:t>
              </a:r>
            </a:p>
          </p:txBody>
        </p:sp>
        <p:sp>
          <p:nvSpPr>
            <p:cNvPr id="787509" name="Text Box 53">
              <a:extLst>
                <a:ext uri="{FF2B5EF4-FFF2-40B4-BE49-F238E27FC236}">
                  <a16:creationId xmlns:a16="http://schemas.microsoft.com/office/drawing/2014/main" id="{AC852350-5DA4-4463-9D44-4E8AC5FC2FD7}"/>
                </a:ext>
              </a:extLst>
            </p:cNvPr>
            <p:cNvSpPr txBox="1">
              <a:spLocks noChangeArrowheads="1"/>
            </p:cNvSpPr>
            <p:nvPr/>
          </p:nvSpPr>
          <p:spPr bwMode="auto">
            <a:xfrm>
              <a:off x="3742" y="2324"/>
              <a:ext cx="72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2"/>
                  </a:solidFill>
                  <a:miter lim="800000"/>
                  <a:headEnd/>
                  <a:tailEnd/>
                </a14:hiddenLine>
              </a:ext>
            </a:extLst>
          </p:spPr>
          <p:txBody>
            <a:bodyPr/>
            <a:lstStyle/>
            <a:p>
              <a:pPr algn="just"/>
              <a:r>
                <a:rPr lang="zh-CN" altLang="en-US" sz="2200" b="1">
                  <a:solidFill>
                    <a:schemeClr val="tx2"/>
                  </a:solidFill>
                </a:rPr>
                <a:t>卷带盘</a:t>
              </a:r>
            </a:p>
          </p:txBody>
        </p:sp>
        <p:sp>
          <p:nvSpPr>
            <p:cNvPr id="787510" name="Oval 54">
              <a:extLst>
                <a:ext uri="{FF2B5EF4-FFF2-40B4-BE49-F238E27FC236}">
                  <a16:creationId xmlns:a16="http://schemas.microsoft.com/office/drawing/2014/main" id="{63A6126A-4C68-4536-879E-C7F88BCBC861}"/>
                </a:ext>
              </a:extLst>
            </p:cNvPr>
            <p:cNvSpPr>
              <a:spLocks noChangeArrowheads="1"/>
            </p:cNvSpPr>
            <p:nvPr/>
          </p:nvSpPr>
          <p:spPr bwMode="auto">
            <a:xfrm>
              <a:off x="1587" y="2822"/>
              <a:ext cx="47" cy="59"/>
            </a:xfrm>
            <a:prstGeom prst="ellipse">
              <a:avLst/>
            </a:prstGeom>
            <a:solidFill>
              <a:srgbClr val="FFFFFF"/>
            </a:solidFill>
            <a:ln w="28575">
              <a:solidFill>
                <a:schemeClr val="bg2"/>
              </a:solidFill>
              <a:round/>
              <a:headEnd/>
              <a:tailEnd/>
            </a:ln>
          </p:spPr>
          <p:txBody>
            <a:bodyPr/>
            <a:lstStyle/>
            <a:p>
              <a:endParaRPr lang="en-US"/>
            </a:p>
          </p:txBody>
        </p:sp>
        <p:sp>
          <p:nvSpPr>
            <p:cNvPr id="787511" name="Oval 55">
              <a:extLst>
                <a:ext uri="{FF2B5EF4-FFF2-40B4-BE49-F238E27FC236}">
                  <a16:creationId xmlns:a16="http://schemas.microsoft.com/office/drawing/2014/main" id="{3D67B206-0BCD-4CEB-8AC2-06FF01E748F4}"/>
                </a:ext>
              </a:extLst>
            </p:cNvPr>
            <p:cNvSpPr>
              <a:spLocks noChangeArrowheads="1"/>
            </p:cNvSpPr>
            <p:nvPr/>
          </p:nvSpPr>
          <p:spPr bwMode="auto">
            <a:xfrm>
              <a:off x="4054" y="2816"/>
              <a:ext cx="46" cy="60"/>
            </a:xfrm>
            <a:prstGeom prst="ellipse">
              <a:avLst/>
            </a:prstGeom>
            <a:solidFill>
              <a:srgbClr val="FFFFFF"/>
            </a:solidFill>
            <a:ln w="28575">
              <a:solidFill>
                <a:schemeClr val="bg2"/>
              </a:solidFill>
              <a:round/>
              <a:headEnd/>
              <a:tailEnd/>
            </a:ln>
          </p:spPr>
          <p:txBody>
            <a:bodyPr/>
            <a:lstStyle/>
            <a:p>
              <a:endParaRPr lang="en-US"/>
            </a:p>
          </p:txBody>
        </p:sp>
        <p:sp>
          <p:nvSpPr>
            <p:cNvPr id="787512" name="Freeform 56">
              <a:extLst>
                <a:ext uri="{FF2B5EF4-FFF2-40B4-BE49-F238E27FC236}">
                  <a16:creationId xmlns:a16="http://schemas.microsoft.com/office/drawing/2014/main" id="{AC7489EC-D27E-48D2-8388-7C97DE612E54}"/>
                </a:ext>
              </a:extLst>
            </p:cNvPr>
            <p:cNvSpPr>
              <a:spLocks/>
            </p:cNvSpPr>
            <p:nvPr/>
          </p:nvSpPr>
          <p:spPr bwMode="auto">
            <a:xfrm>
              <a:off x="1304" y="2664"/>
              <a:ext cx="64" cy="336"/>
            </a:xfrm>
            <a:custGeom>
              <a:avLst/>
              <a:gdLst>
                <a:gd name="T0" fmla="*/ 105 w 105"/>
                <a:gd name="T1" fmla="*/ 510 h 510"/>
                <a:gd name="T2" fmla="*/ 15 w 105"/>
                <a:gd name="T3" fmla="*/ 390 h 510"/>
                <a:gd name="T4" fmla="*/ 15 w 105"/>
                <a:gd name="T5" fmla="*/ 165 h 510"/>
                <a:gd name="T6" fmla="*/ 105 w 105"/>
                <a:gd name="T7" fmla="*/ 0 h 510"/>
              </a:gdLst>
              <a:ahLst/>
              <a:cxnLst>
                <a:cxn ang="0">
                  <a:pos x="T0" y="T1"/>
                </a:cxn>
                <a:cxn ang="0">
                  <a:pos x="T2" y="T3"/>
                </a:cxn>
                <a:cxn ang="0">
                  <a:pos x="T4" y="T5"/>
                </a:cxn>
                <a:cxn ang="0">
                  <a:pos x="T6" y="T7"/>
                </a:cxn>
              </a:cxnLst>
              <a:rect l="0" t="0" r="r" b="b"/>
              <a:pathLst>
                <a:path w="105" h="510">
                  <a:moveTo>
                    <a:pt x="105" y="510"/>
                  </a:moveTo>
                  <a:cubicBezTo>
                    <a:pt x="67" y="478"/>
                    <a:pt x="30" y="447"/>
                    <a:pt x="15" y="390"/>
                  </a:cubicBezTo>
                  <a:cubicBezTo>
                    <a:pt x="0" y="333"/>
                    <a:pt x="0" y="230"/>
                    <a:pt x="15" y="165"/>
                  </a:cubicBezTo>
                  <a:cubicBezTo>
                    <a:pt x="30" y="100"/>
                    <a:pt x="90" y="28"/>
                    <a:pt x="105" y="0"/>
                  </a:cubicBezTo>
                </a:path>
              </a:pathLst>
            </a:custGeom>
            <a:noFill/>
            <a:ln w="28575" cap="flat" cmpd="sng">
              <a:solidFill>
                <a:srgbClr val="008000"/>
              </a:solidFill>
              <a:prstDash val="sysDot"/>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7513" name="Freeform 57">
              <a:extLst>
                <a:ext uri="{FF2B5EF4-FFF2-40B4-BE49-F238E27FC236}">
                  <a16:creationId xmlns:a16="http://schemas.microsoft.com/office/drawing/2014/main" id="{091AFD7A-7D38-45D1-8ADD-B39B87ED4766}"/>
                </a:ext>
              </a:extLst>
            </p:cNvPr>
            <p:cNvSpPr>
              <a:spLocks/>
            </p:cNvSpPr>
            <p:nvPr/>
          </p:nvSpPr>
          <p:spPr bwMode="auto">
            <a:xfrm flipH="1" flipV="1">
              <a:off x="4318" y="2674"/>
              <a:ext cx="64" cy="336"/>
            </a:xfrm>
            <a:custGeom>
              <a:avLst/>
              <a:gdLst>
                <a:gd name="T0" fmla="*/ 105 w 105"/>
                <a:gd name="T1" fmla="*/ 510 h 510"/>
                <a:gd name="T2" fmla="*/ 15 w 105"/>
                <a:gd name="T3" fmla="*/ 390 h 510"/>
                <a:gd name="T4" fmla="*/ 15 w 105"/>
                <a:gd name="T5" fmla="*/ 165 h 510"/>
                <a:gd name="T6" fmla="*/ 105 w 105"/>
                <a:gd name="T7" fmla="*/ 0 h 510"/>
              </a:gdLst>
              <a:ahLst/>
              <a:cxnLst>
                <a:cxn ang="0">
                  <a:pos x="T0" y="T1"/>
                </a:cxn>
                <a:cxn ang="0">
                  <a:pos x="T2" y="T3"/>
                </a:cxn>
                <a:cxn ang="0">
                  <a:pos x="T4" y="T5"/>
                </a:cxn>
                <a:cxn ang="0">
                  <a:pos x="T6" y="T7"/>
                </a:cxn>
              </a:cxnLst>
              <a:rect l="0" t="0" r="r" b="b"/>
              <a:pathLst>
                <a:path w="105" h="510">
                  <a:moveTo>
                    <a:pt x="105" y="510"/>
                  </a:moveTo>
                  <a:cubicBezTo>
                    <a:pt x="67" y="478"/>
                    <a:pt x="30" y="447"/>
                    <a:pt x="15" y="390"/>
                  </a:cubicBezTo>
                  <a:cubicBezTo>
                    <a:pt x="0" y="333"/>
                    <a:pt x="0" y="230"/>
                    <a:pt x="15" y="165"/>
                  </a:cubicBezTo>
                  <a:cubicBezTo>
                    <a:pt x="30" y="100"/>
                    <a:pt x="90" y="28"/>
                    <a:pt x="105" y="0"/>
                  </a:cubicBezTo>
                </a:path>
              </a:pathLst>
            </a:custGeom>
            <a:noFill/>
            <a:ln w="28575" cap="flat" cmpd="sng">
              <a:solidFill>
                <a:srgbClr val="009900"/>
              </a:solidFill>
              <a:prstDash val="sysDot"/>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en-US"/>
            </a:p>
          </p:txBody>
        </p:sp>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7FD8E71C-27CA-4106-921B-BEC5E163DDD0}"/>
              </a:ext>
            </a:extLst>
          </p:cNvPr>
          <p:cNvSpPr>
            <a:spLocks noGrp="1"/>
          </p:cNvSpPr>
          <p:nvPr>
            <p:ph type="sldNum" sz="quarter" idx="11"/>
          </p:nvPr>
        </p:nvSpPr>
        <p:spPr/>
        <p:txBody>
          <a:bodyPr/>
          <a:lstStyle/>
          <a:p>
            <a:fld id="{72650257-D60E-482F-A301-F7805AB32071}" type="slidenum">
              <a:rPr lang="en-US" altLang="zh-CN"/>
              <a:pPr/>
              <a:t>40</a:t>
            </a:fld>
            <a:endParaRPr lang="en-US" altLang="zh-CN"/>
          </a:p>
        </p:txBody>
      </p:sp>
      <p:sp>
        <p:nvSpPr>
          <p:cNvPr id="771074" name="Rectangle 2">
            <a:extLst>
              <a:ext uri="{FF2B5EF4-FFF2-40B4-BE49-F238E27FC236}">
                <a16:creationId xmlns:a16="http://schemas.microsoft.com/office/drawing/2014/main" id="{BB6A99F8-F272-4272-846E-E2EFC4DD068A}"/>
              </a:ext>
            </a:extLst>
          </p:cNvPr>
          <p:cNvSpPr>
            <a:spLocks noGrp="1" noChangeArrowheads="1"/>
          </p:cNvSpPr>
          <p:nvPr>
            <p:ph type="body" idx="1"/>
          </p:nvPr>
        </p:nvSpPr>
        <p:spPr>
          <a:xfrm>
            <a:off x="457200" y="654050"/>
            <a:ext cx="8382000" cy="5943600"/>
          </a:xfrm>
        </p:spPr>
        <p:txBody>
          <a:bodyPr/>
          <a:lstStyle/>
          <a:p>
            <a:pPr>
              <a:spcBef>
                <a:spcPct val="0"/>
              </a:spcBef>
              <a:buClr>
                <a:srgbClr val="800080"/>
              </a:buClr>
              <a:buSzPct val="50000"/>
            </a:pPr>
            <a:r>
              <a:rPr lang="zh-CN" altLang="en-US" sz="3000" b="1">
                <a:latin typeface="Times New Roman" panose="02020603050405020304" pitchFamily="18" charset="0"/>
                <a:ea typeface="仿宋_GB2312" pitchFamily="49" charset="-122"/>
              </a:rPr>
              <a:t>索引顺序文件的平均搜索长度与表中的记录个数</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有关，与每个子表中的记录个数</a:t>
            </a:r>
            <a:r>
              <a:rPr lang="en-US" altLang="zh-CN" sz="3000" b="1" i="1">
                <a:latin typeface="Times New Roman" panose="02020603050405020304" pitchFamily="18" charset="0"/>
                <a:ea typeface="仿宋_GB2312" pitchFamily="49" charset="-122"/>
              </a:rPr>
              <a:t>s</a:t>
            </a:r>
            <a:r>
              <a:rPr lang="zh-CN" altLang="en-US" sz="3000" b="1">
                <a:latin typeface="Times New Roman" panose="02020603050405020304" pitchFamily="18" charset="0"/>
                <a:ea typeface="仿宋_GB2312" pitchFamily="49" charset="-122"/>
              </a:rPr>
              <a:t>有关。在给定</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的情况下，</a:t>
            </a:r>
            <a:r>
              <a:rPr lang="en-US" altLang="zh-CN" sz="3000" b="1" i="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应选择多大？</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用数学方法可导出</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当 </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IndexSeq</a:t>
            </a:r>
            <a:r>
              <a:rPr lang="zh-CN" altLang="en-US" sz="3000" b="1">
                <a:latin typeface="Times New Roman" panose="02020603050405020304" pitchFamily="18" charset="0"/>
                <a:ea typeface="仿宋_GB2312" pitchFamily="49" charset="-122"/>
              </a:rPr>
              <a:t>取极小值       </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。这个值比顺序搜索强，但比折半搜索差。但如果子表存放在外存时，还要受到页块大小的制约。</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若采用折半搜索确定记录所在的子表</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则搜索成功时的平均搜索长度为</a:t>
            </a:r>
          </a:p>
          <a:p>
            <a:pPr lvl="1">
              <a:spcBef>
                <a:spcPct val="0"/>
              </a:spcBef>
              <a:buClr>
                <a:srgbClr val="800080"/>
              </a:buClr>
              <a:buSzPct val="50000"/>
              <a:buFont typeface="Wingdings" panose="05000000000000000000" pitchFamily="2" charset="2"/>
              <a:buNone/>
            </a:pP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IndexSeq</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Index</a:t>
            </a:r>
            <a:r>
              <a:rPr lang="en-US" altLang="zh-CN" sz="3000" b="1" baseline="-25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ASL</a:t>
            </a:r>
            <a:r>
              <a:rPr lang="en-US" altLang="zh-CN" sz="3000" b="1" i="1" baseline="-25000">
                <a:solidFill>
                  <a:schemeClr val="tx2"/>
                </a:solidFill>
                <a:latin typeface="Times New Roman" panose="02020603050405020304" pitchFamily="18" charset="0"/>
                <a:ea typeface="仿宋_GB2312" pitchFamily="49" charset="-122"/>
              </a:rPr>
              <a:t>SubList</a:t>
            </a:r>
          </a:p>
          <a:p>
            <a:pPr lvl="1">
              <a:spcBef>
                <a:spcPct val="0"/>
              </a:spcBef>
              <a:buClr>
                <a:srgbClr val="800080"/>
              </a:buClr>
              <a:buSzPct val="50000"/>
              <a:buFont typeface="Wingdings" panose="05000000000000000000" pitchFamily="2" charset="2"/>
              <a:buNone/>
            </a:pPr>
            <a:r>
              <a:rPr lang="en-US" altLang="zh-CN" sz="3000" b="1" i="1" baseline="-25000">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b</a:t>
            </a:r>
            <a:r>
              <a:rPr lang="en-US" altLang="zh-CN" sz="3000" b="1">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楷体_GB2312" panose="02010609030101010101" pitchFamily="49" charset="-122"/>
              </a:rPr>
              <a:t>-</a:t>
            </a:r>
            <a:r>
              <a:rPr lang="en-US" altLang="zh-CN" sz="3000" b="1">
                <a:solidFill>
                  <a:schemeClr val="tx2"/>
                </a:solidFill>
                <a:latin typeface="Times New Roman" panose="02020603050405020304" pitchFamily="18" charset="0"/>
                <a:ea typeface="仿宋_GB2312" pitchFamily="49" charset="-122"/>
              </a:rPr>
              <a:t>1 + (</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+1)/2 </a:t>
            </a:r>
          </a:p>
          <a:p>
            <a:pPr lvl="1">
              <a:spcBef>
                <a:spcPct val="0"/>
              </a:spcBef>
              <a:buClr>
                <a:srgbClr val="8000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(1+</a:t>
            </a:r>
            <a:r>
              <a:rPr lang="en-US" altLang="zh-CN" sz="3000" b="1" i="1">
                <a:solidFill>
                  <a:schemeClr val="tx2"/>
                </a:solidFill>
                <a:latin typeface="Times New Roman" panose="02020603050405020304" pitchFamily="18" charset="0"/>
                <a:ea typeface="仿宋_GB2312" pitchFamily="49" charset="-122"/>
              </a:rPr>
              <a:t>n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 ) + </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/2</a:t>
            </a:r>
          </a:p>
        </p:txBody>
      </p:sp>
      <p:graphicFrame>
        <p:nvGraphicFramePr>
          <p:cNvPr id="771075" name="Object 3">
            <a:extLst>
              <a:ext uri="{FF2B5EF4-FFF2-40B4-BE49-F238E27FC236}">
                <a16:creationId xmlns:a16="http://schemas.microsoft.com/office/drawing/2014/main" id="{8CA79B0C-B451-4D46-8275-BFCCC029C880}"/>
              </a:ext>
            </a:extLst>
          </p:cNvPr>
          <p:cNvGraphicFramePr>
            <a:graphicFrameLocks noChangeAspect="1"/>
          </p:cNvGraphicFramePr>
          <p:nvPr/>
        </p:nvGraphicFramePr>
        <p:xfrm>
          <a:off x="5148263" y="2060575"/>
          <a:ext cx="773112" cy="460375"/>
        </p:xfrm>
        <a:graphic>
          <a:graphicData uri="http://schemas.openxmlformats.org/presentationml/2006/ole">
            <mc:AlternateContent xmlns:mc="http://schemas.openxmlformats.org/markup-compatibility/2006">
              <mc:Choice xmlns:v="urn:schemas-microsoft-com:vml" Requires="v">
                <p:oleObj spid="_x0000_s771079" name="公式" r:id="rId3" imgW="266400" imgH="228600" progId="Equation.3">
                  <p:embed/>
                </p:oleObj>
              </mc:Choice>
              <mc:Fallback>
                <p:oleObj name="公式" r:id="rId3" imgW="2664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060575"/>
                        <a:ext cx="7731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1076" name="Object 4">
            <a:extLst>
              <a:ext uri="{FF2B5EF4-FFF2-40B4-BE49-F238E27FC236}">
                <a16:creationId xmlns:a16="http://schemas.microsoft.com/office/drawing/2014/main" id="{373D1AF5-140C-4112-96CB-3E7CD8E1FBA7}"/>
              </a:ext>
            </a:extLst>
          </p:cNvPr>
          <p:cNvGraphicFramePr>
            <a:graphicFrameLocks noChangeAspect="1"/>
          </p:cNvGraphicFramePr>
          <p:nvPr/>
        </p:nvGraphicFramePr>
        <p:xfrm>
          <a:off x="2051050" y="2528888"/>
          <a:ext cx="773113" cy="460375"/>
        </p:xfrm>
        <a:graphic>
          <a:graphicData uri="http://schemas.openxmlformats.org/presentationml/2006/ole">
            <mc:AlternateContent xmlns:mc="http://schemas.openxmlformats.org/markup-compatibility/2006">
              <mc:Choice xmlns:v="urn:schemas-microsoft-com:vml" Requires="v">
                <p:oleObj spid="_x0000_s771080" name="公式" r:id="rId5" imgW="266400" imgH="228600" progId="Equation.3">
                  <p:embed/>
                </p:oleObj>
              </mc:Choice>
              <mc:Fallback>
                <p:oleObj name="公式" r:id="rId5" imgW="266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528888"/>
                        <a:ext cx="7731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275FA01D-FD9F-45F3-B716-9841E890EEC9}"/>
              </a:ext>
            </a:extLst>
          </p:cNvPr>
          <p:cNvSpPr>
            <a:spLocks noGrp="1"/>
          </p:cNvSpPr>
          <p:nvPr>
            <p:ph type="sldNum" sz="quarter" idx="11"/>
          </p:nvPr>
        </p:nvSpPr>
        <p:spPr/>
        <p:txBody>
          <a:bodyPr/>
          <a:lstStyle/>
          <a:p>
            <a:fld id="{4893A877-0A4D-40C8-A265-15ED39A259DB}" type="slidenum">
              <a:rPr lang="en-US" altLang="zh-CN"/>
              <a:pPr/>
              <a:t>41</a:t>
            </a:fld>
            <a:endParaRPr lang="en-US" altLang="zh-CN"/>
          </a:p>
        </p:txBody>
      </p:sp>
      <p:sp>
        <p:nvSpPr>
          <p:cNvPr id="526338" name="Rectangle 2">
            <a:extLst>
              <a:ext uri="{FF2B5EF4-FFF2-40B4-BE49-F238E27FC236}">
                <a16:creationId xmlns:a16="http://schemas.microsoft.com/office/drawing/2014/main" id="{0D09ACE6-1EC0-40FB-BC31-426BF61AACBD}"/>
              </a:ext>
            </a:extLst>
          </p:cNvPr>
          <p:cNvSpPr>
            <a:spLocks noGrp="1" noChangeArrowheads="1"/>
          </p:cNvSpPr>
          <p:nvPr>
            <p:ph type="title"/>
          </p:nvPr>
        </p:nvSpPr>
        <p:spPr>
          <a:xfrm>
            <a:off x="1130300" y="542925"/>
            <a:ext cx="6934200" cy="83343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倒排表 </a:t>
            </a:r>
            <a:r>
              <a:rPr lang="en-US" altLang="zh-CN" sz="4000" b="1">
                <a:solidFill>
                  <a:schemeClr val="tx2"/>
                </a:solidFill>
                <a:latin typeface="华文新魏" panose="02010800040101010101" pitchFamily="2" charset="-122"/>
                <a:ea typeface="华文新魏" panose="02010800040101010101" pitchFamily="2" charset="-122"/>
              </a:rPr>
              <a:t>(Inverted Index List)</a:t>
            </a:r>
          </a:p>
        </p:txBody>
      </p:sp>
      <p:sp>
        <p:nvSpPr>
          <p:cNvPr id="526339" name="Rectangle 3">
            <a:extLst>
              <a:ext uri="{FF2B5EF4-FFF2-40B4-BE49-F238E27FC236}">
                <a16:creationId xmlns:a16="http://schemas.microsoft.com/office/drawing/2014/main" id="{F8645743-9D46-469F-A277-6A857654322C}"/>
              </a:ext>
            </a:extLst>
          </p:cNvPr>
          <p:cNvSpPr>
            <a:spLocks noGrp="1" noChangeArrowheads="1"/>
          </p:cNvSpPr>
          <p:nvPr>
            <p:ph type="body" idx="1"/>
          </p:nvPr>
        </p:nvSpPr>
        <p:spPr>
          <a:xfrm>
            <a:off x="642938" y="1341438"/>
            <a:ext cx="7975600" cy="5334000"/>
          </a:xfrm>
        </p:spPr>
        <p:txBody>
          <a:bodyPr/>
          <a:lstStyle/>
          <a:p>
            <a:pPr>
              <a:buClr>
                <a:srgbClr val="800080"/>
              </a:buClr>
              <a:buSzPct val="50000"/>
            </a:pPr>
            <a:r>
              <a:rPr lang="zh-CN" altLang="en-US" sz="2900" b="1">
                <a:ea typeface="仿宋_GB2312" pitchFamily="49" charset="-122"/>
              </a:rPr>
              <a:t>对包含有大量数据记录的数据表或文件进行搜索时，最常用的是针对记录的主关键码建立索引。主关键码可以唯一地标识该记录。用主关键码建立的索引叫做主索引。</a:t>
            </a:r>
          </a:p>
          <a:p>
            <a:pPr>
              <a:buClr>
                <a:srgbClr val="800080"/>
              </a:buClr>
              <a:buSzPct val="50000"/>
            </a:pPr>
            <a:r>
              <a:rPr lang="zh-CN" altLang="en-US" sz="2900" b="1">
                <a:ea typeface="仿宋_GB2312" pitchFamily="49" charset="-122"/>
              </a:rPr>
              <a:t>主索引的每个索引项给出记录的关键码和记录在表或文件中的存放地址。</a:t>
            </a:r>
          </a:p>
          <a:p>
            <a:pPr>
              <a:buClr>
                <a:srgbClr val="800080"/>
              </a:buClr>
              <a:buSzPct val="50000"/>
            </a:pPr>
            <a:endParaRPr lang="zh-CN" altLang="en-US" sz="2900" b="1">
              <a:ea typeface="仿宋_GB2312" pitchFamily="49" charset="-122"/>
            </a:endParaRPr>
          </a:p>
          <a:p>
            <a:pPr>
              <a:buClr>
                <a:srgbClr val="800080"/>
              </a:buClr>
              <a:buSzPct val="50000"/>
            </a:pPr>
            <a:r>
              <a:rPr lang="zh-CN" altLang="en-US" sz="2900" b="1">
                <a:ea typeface="仿宋_GB2312" pitchFamily="49" charset="-122"/>
              </a:rPr>
              <a:t>但在实际应用中有时需要针对其它属性进行搜索。例如，查询如下的职工信息：</a:t>
            </a:r>
          </a:p>
          <a:p>
            <a:pPr>
              <a:buClr>
                <a:srgbClr val="800080"/>
              </a:buClr>
              <a:buSzPct val="50000"/>
              <a:buFont typeface="Wingdings" panose="05000000000000000000" pitchFamily="2" charset="2"/>
              <a:buNone/>
            </a:pPr>
            <a:r>
              <a:rPr lang="zh-CN" altLang="en-US" sz="2900" b="1">
                <a:ea typeface="仿宋_GB2312" pitchFamily="49" charset="-122"/>
              </a:rPr>
              <a:t>	     </a:t>
            </a:r>
            <a:r>
              <a:rPr lang="en-US" altLang="zh-CN" sz="2900" b="1">
                <a:latin typeface="Times New Roman" panose="02020603050405020304" pitchFamily="18" charset="0"/>
                <a:ea typeface="仿宋_GB2312" pitchFamily="49" charset="-122"/>
              </a:rPr>
              <a:t>(1) </a:t>
            </a:r>
            <a:r>
              <a:rPr lang="zh-CN" altLang="en-US" sz="2900" b="1">
                <a:latin typeface="Times New Roman" panose="02020603050405020304" pitchFamily="18" charset="0"/>
                <a:ea typeface="仿宋_GB2312" pitchFamily="49" charset="-122"/>
              </a:rPr>
              <a:t>列出</a:t>
            </a:r>
            <a:r>
              <a:rPr lang="zh-CN" altLang="en-US" sz="2900" b="1">
                <a:ea typeface="仿宋_GB2312" pitchFamily="49" charset="-122"/>
              </a:rPr>
              <a:t>所有教师的名单；</a:t>
            </a:r>
          </a:p>
        </p:txBody>
      </p:sp>
      <p:grpSp>
        <p:nvGrpSpPr>
          <p:cNvPr id="526342" name="Group 6">
            <a:extLst>
              <a:ext uri="{FF2B5EF4-FFF2-40B4-BE49-F238E27FC236}">
                <a16:creationId xmlns:a16="http://schemas.microsoft.com/office/drawing/2014/main" id="{8EF923F2-DA12-4CD6-A678-CE5F00043B36}"/>
              </a:ext>
            </a:extLst>
          </p:cNvPr>
          <p:cNvGrpSpPr>
            <a:grpSpLocks/>
          </p:cNvGrpSpPr>
          <p:nvPr/>
        </p:nvGrpSpPr>
        <p:grpSpPr bwMode="auto">
          <a:xfrm>
            <a:off x="1295400" y="4221163"/>
            <a:ext cx="7010400" cy="468312"/>
            <a:chOff x="816" y="2659"/>
            <a:chExt cx="4416" cy="295"/>
          </a:xfrm>
        </p:grpSpPr>
        <p:sp>
          <p:nvSpPr>
            <p:cNvPr id="526340" name="Rectangle 4" descr="永恒">
              <a:extLst>
                <a:ext uri="{FF2B5EF4-FFF2-40B4-BE49-F238E27FC236}">
                  <a16:creationId xmlns:a16="http://schemas.microsoft.com/office/drawing/2014/main" id="{29B3D446-443F-4359-B481-A783E23C5CFB}"/>
                </a:ext>
              </a:extLst>
            </p:cNvPr>
            <p:cNvSpPr>
              <a:spLocks noChangeArrowheads="1"/>
            </p:cNvSpPr>
            <p:nvPr/>
          </p:nvSpPr>
          <p:spPr bwMode="auto">
            <a:xfrm>
              <a:off x="816" y="2659"/>
              <a:ext cx="4416" cy="288"/>
            </a:xfrm>
            <a:prstGeom prst="rect">
              <a:avLst/>
            </a:prstGeom>
            <a:blipFill dpi="0" rotWithShape="0">
              <a:blip r:embed="rId2"/>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28575">
                  <a:solidFill>
                    <a:srgbClr val="339966"/>
                  </a:solidFill>
                  <a:miter lim="800000"/>
                  <a:headEnd/>
                  <a:tailEnd/>
                </a14:hiddenLine>
              </a:ext>
            </a:extLst>
          </p:spPr>
          <p:txBody>
            <a:bodyPr wrap="none" anchor="ctr"/>
            <a:lstStyle/>
            <a:p>
              <a:pPr algn="l"/>
              <a:r>
                <a:rPr kumimoji="1" lang="en-US" altLang="zh-CN" sz="2800" b="1">
                  <a:ea typeface="隶书" panose="02010509060101010101" pitchFamily="49" charset="-122"/>
                </a:rPr>
                <a:t>    </a:t>
              </a:r>
              <a:r>
                <a:rPr kumimoji="1" lang="zh-CN" altLang="en-US" sz="2800">
                  <a:solidFill>
                    <a:schemeClr val="tx2"/>
                  </a:solidFill>
                  <a:ea typeface="隶书" panose="02010509060101010101" pitchFamily="49" charset="-122"/>
                </a:rPr>
                <a:t>记录关键码</a:t>
              </a:r>
              <a:r>
                <a:rPr kumimoji="1" lang="zh-CN" altLang="en-US" sz="2800" b="1" i="1">
                  <a:solidFill>
                    <a:schemeClr val="tx2"/>
                  </a:solidFill>
                  <a:ea typeface="隶书" panose="02010509060101010101" pitchFamily="49" charset="-122"/>
                </a:rPr>
                <a:t> </a:t>
              </a:r>
              <a:r>
                <a:rPr kumimoji="1" lang="en-US" altLang="zh-CN" sz="2800" b="1" i="1">
                  <a:solidFill>
                    <a:schemeClr val="tx2"/>
                  </a:solidFill>
                  <a:ea typeface="楷体_GB2312" panose="02010609030101010101" pitchFamily="49" charset="-122"/>
                </a:rPr>
                <a:t>key</a:t>
              </a:r>
              <a:r>
                <a:rPr kumimoji="1" lang="en-US" altLang="zh-CN" sz="2800" b="1">
                  <a:solidFill>
                    <a:schemeClr val="tx2"/>
                  </a:solidFill>
                  <a:ea typeface="楷体_GB2312" panose="02010609030101010101" pitchFamily="49" charset="-122"/>
                </a:rPr>
                <a:t>   </a:t>
              </a:r>
              <a:r>
                <a:rPr kumimoji="1" lang="en-US" altLang="zh-CN" sz="2800">
                  <a:solidFill>
                    <a:schemeClr val="tx2"/>
                  </a:solidFill>
                  <a:ea typeface="楷体_GB2312" panose="02010609030101010101" pitchFamily="49" charset="-122"/>
                </a:rPr>
                <a:t>       </a:t>
              </a:r>
              <a:r>
                <a:rPr kumimoji="1" lang="zh-CN" altLang="en-US" sz="2800">
                  <a:solidFill>
                    <a:schemeClr val="tx2"/>
                  </a:solidFill>
                  <a:ea typeface="隶书" panose="02010509060101010101" pitchFamily="49" charset="-122"/>
                </a:rPr>
                <a:t>记录存放地址 </a:t>
              </a:r>
              <a:r>
                <a:rPr kumimoji="1" lang="en-US" altLang="zh-CN" sz="2800" b="1" i="1">
                  <a:solidFill>
                    <a:schemeClr val="tx2"/>
                  </a:solidFill>
                  <a:ea typeface="楷体_GB2312" panose="02010609030101010101" pitchFamily="49" charset="-122"/>
                </a:rPr>
                <a:t>addr</a:t>
              </a:r>
              <a:endParaRPr kumimoji="1" lang="en-US" altLang="zh-CN" sz="2400" b="1">
                <a:ea typeface="宋体" panose="02010600030101010101" pitchFamily="2" charset="-122"/>
              </a:endParaRPr>
            </a:p>
          </p:txBody>
        </p:sp>
        <p:sp>
          <p:nvSpPr>
            <p:cNvPr id="526341" name="Line 5">
              <a:extLst>
                <a:ext uri="{FF2B5EF4-FFF2-40B4-BE49-F238E27FC236}">
                  <a16:creationId xmlns:a16="http://schemas.microsoft.com/office/drawing/2014/main" id="{0BFB2E0E-D07C-44B6-8EE2-BB64AD2D81D3}"/>
                </a:ext>
              </a:extLst>
            </p:cNvPr>
            <p:cNvSpPr>
              <a:spLocks noChangeShapeType="1"/>
            </p:cNvSpPr>
            <p:nvPr/>
          </p:nvSpPr>
          <p:spPr bwMode="auto">
            <a:xfrm>
              <a:off x="2832" y="266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F6C2BDF-4DAE-479E-AB6C-056F47A5DD21}"/>
              </a:ext>
            </a:extLst>
          </p:cNvPr>
          <p:cNvSpPr>
            <a:spLocks noGrp="1"/>
          </p:cNvSpPr>
          <p:nvPr>
            <p:ph type="sldNum" sz="quarter" idx="11"/>
          </p:nvPr>
        </p:nvSpPr>
        <p:spPr/>
        <p:txBody>
          <a:bodyPr/>
          <a:lstStyle/>
          <a:p>
            <a:fld id="{803EA31B-FA29-4794-8BE3-4F613B54DEE8}" type="slidenum">
              <a:rPr lang="en-US" altLang="zh-CN"/>
              <a:pPr/>
              <a:t>42</a:t>
            </a:fld>
            <a:endParaRPr lang="en-US" altLang="zh-CN"/>
          </a:p>
        </p:txBody>
      </p:sp>
      <p:sp>
        <p:nvSpPr>
          <p:cNvPr id="527362" name="Rectangle 2">
            <a:extLst>
              <a:ext uri="{FF2B5EF4-FFF2-40B4-BE49-F238E27FC236}">
                <a16:creationId xmlns:a16="http://schemas.microsoft.com/office/drawing/2014/main" id="{13CECFD5-67B0-4528-A46D-330588BECDFF}"/>
              </a:ext>
            </a:extLst>
          </p:cNvPr>
          <p:cNvSpPr>
            <a:spLocks noGrp="1" noChangeArrowheads="1"/>
          </p:cNvSpPr>
          <p:nvPr>
            <p:ph type="body" idx="1"/>
          </p:nvPr>
        </p:nvSpPr>
        <p:spPr>
          <a:xfrm>
            <a:off x="576263" y="769938"/>
            <a:ext cx="7978775" cy="5791200"/>
          </a:xfrm>
        </p:spPr>
        <p:txBody>
          <a:bodyPr/>
          <a:lstStyle/>
          <a:p>
            <a:pPr>
              <a:buClr>
                <a:srgbClr val="800080"/>
              </a:buClr>
              <a:buSzPct val="50000"/>
              <a:buFont typeface="Wingdings" panose="05000000000000000000" pitchFamily="2" charset="2"/>
              <a:buNone/>
            </a:pPr>
            <a:r>
              <a:rPr lang="en-US" altLang="zh-CN" sz="3000" b="1">
                <a:effectLst>
                  <a:outerShdw blurRad="38100" dist="38100" dir="2700000" algn="tl">
                    <a:srgbClr val="C0C0C0"/>
                  </a:outerShdw>
                </a:effectLst>
                <a:ea typeface="仿宋_GB2312" pitchFamily="49" charset="-122"/>
              </a:rPr>
              <a:t>	   </a:t>
            </a:r>
            <a:r>
              <a:rPr lang="en-US" altLang="zh-CN" sz="2900" b="1">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已婚的女性职工有哪些人？</a:t>
            </a:r>
          </a:p>
          <a:p>
            <a:pPr>
              <a:lnSpc>
                <a:spcPct val="105000"/>
              </a:lnSpc>
              <a:buClr>
                <a:srgbClr val="800080"/>
              </a:buClr>
              <a:buSzPct val="50000"/>
            </a:pPr>
            <a:r>
              <a:rPr lang="zh-CN" altLang="en-US" sz="2900" b="1">
                <a:latin typeface="Times New Roman" panose="02020603050405020304" pitchFamily="18" charset="0"/>
                <a:ea typeface="仿宋_GB2312" pitchFamily="49" charset="-122"/>
              </a:rPr>
              <a:t>这些信息在数据表或文件中都存在，但都不是关键码，为回答以上问题，只能到表或文件中去顺序搜索，搜索效率极低。</a:t>
            </a:r>
          </a:p>
          <a:p>
            <a:pPr>
              <a:lnSpc>
                <a:spcPct val="105000"/>
              </a:lnSpc>
              <a:buClr>
                <a:srgbClr val="800080"/>
              </a:buClr>
              <a:buSzPct val="50000"/>
            </a:pPr>
            <a:r>
              <a:rPr lang="zh-CN" altLang="en-US" sz="2900" b="1">
                <a:latin typeface="Times New Roman" panose="02020603050405020304" pitchFamily="18" charset="0"/>
                <a:ea typeface="仿宋_GB2312" pitchFamily="49" charset="-122"/>
              </a:rPr>
              <a:t>因此，除主关键码外，可以</a:t>
            </a:r>
            <a:r>
              <a:rPr lang="zh-CN" altLang="en-US" sz="2900" b="1">
                <a:solidFill>
                  <a:schemeClr val="tx2"/>
                </a:solidFill>
                <a:latin typeface="Times New Roman" panose="02020603050405020304" pitchFamily="18" charset="0"/>
                <a:ea typeface="仿宋_GB2312" pitchFamily="49" charset="-122"/>
              </a:rPr>
              <a:t>把一些经常搜索的属性设定为次关键码</a:t>
            </a:r>
            <a:r>
              <a:rPr lang="zh-CN" altLang="en-US" sz="2900" b="1">
                <a:latin typeface="Times New Roman" panose="02020603050405020304" pitchFamily="18" charset="0"/>
                <a:ea typeface="仿宋_GB2312" pitchFamily="49" charset="-122"/>
              </a:rPr>
              <a:t>，并</a:t>
            </a:r>
            <a:r>
              <a:rPr lang="zh-CN" altLang="en-US" sz="2900" b="1">
                <a:solidFill>
                  <a:srgbClr val="008000"/>
                </a:solidFill>
                <a:latin typeface="Times New Roman" panose="02020603050405020304" pitchFamily="18" charset="0"/>
                <a:ea typeface="仿宋_GB2312" pitchFamily="49" charset="-122"/>
              </a:rPr>
              <a:t>针对每一个作为次关键码的属性，建立次索引</a:t>
            </a:r>
            <a:r>
              <a:rPr lang="zh-CN" altLang="en-US" sz="29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2900" b="1">
                <a:latin typeface="Times New Roman" panose="02020603050405020304" pitchFamily="18" charset="0"/>
                <a:ea typeface="仿宋_GB2312" pitchFamily="49" charset="-122"/>
              </a:rPr>
              <a:t>在次索引中，列出该属性的所有取值，并对每一个取值建立有序链表，把所有具有相同属性值的记录按存放地址递增的顺序或按主关键码递增的顺序链接在一起。</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CB022746-F9D4-460E-8428-0D4385609635}"/>
              </a:ext>
            </a:extLst>
          </p:cNvPr>
          <p:cNvSpPr>
            <a:spLocks noGrp="1"/>
          </p:cNvSpPr>
          <p:nvPr>
            <p:ph type="sldNum" sz="quarter" idx="11"/>
          </p:nvPr>
        </p:nvSpPr>
        <p:spPr/>
        <p:txBody>
          <a:bodyPr/>
          <a:lstStyle/>
          <a:p>
            <a:fld id="{C52F4392-0F6A-4BDF-B422-A443997D020B}" type="slidenum">
              <a:rPr lang="en-US" altLang="zh-CN"/>
              <a:pPr/>
              <a:t>43</a:t>
            </a:fld>
            <a:endParaRPr lang="en-US" altLang="zh-CN"/>
          </a:p>
        </p:txBody>
      </p:sp>
      <p:sp>
        <p:nvSpPr>
          <p:cNvPr id="528386" name="Rectangle 2">
            <a:extLst>
              <a:ext uri="{FF2B5EF4-FFF2-40B4-BE49-F238E27FC236}">
                <a16:creationId xmlns:a16="http://schemas.microsoft.com/office/drawing/2014/main" id="{3D7CDB1E-FCFE-47FC-B362-059EB230D5CD}"/>
              </a:ext>
            </a:extLst>
          </p:cNvPr>
          <p:cNvSpPr>
            <a:spLocks noGrp="1" noChangeArrowheads="1"/>
          </p:cNvSpPr>
          <p:nvPr>
            <p:ph type="body" idx="1"/>
          </p:nvPr>
        </p:nvSpPr>
        <p:spPr>
          <a:xfrm>
            <a:off x="576263" y="719138"/>
            <a:ext cx="7993062" cy="2133600"/>
          </a:xfrm>
        </p:spPr>
        <p:txBody>
          <a:bodyPr/>
          <a:lstStyle/>
          <a:p>
            <a:pPr>
              <a:lnSpc>
                <a:spcPct val="105000"/>
              </a:lnSpc>
              <a:buClr>
                <a:srgbClr val="800080"/>
              </a:buClr>
              <a:buSzPct val="50000"/>
            </a:pPr>
            <a:r>
              <a:rPr lang="zh-CN" altLang="en-US" sz="2900" b="1">
                <a:ea typeface="仿宋_GB2312" pitchFamily="49" charset="-122"/>
              </a:rPr>
              <a:t>次索引的索引项由</a:t>
            </a:r>
            <a:r>
              <a:rPr lang="zh-CN" altLang="en-US" sz="2900" b="1">
                <a:solidFill>
                  <a:srgbClr val="008000"/>
                </a:solidFill>
                <a:ea typeface="仿宋_GB2312" pitchFamily="49" charset="-122"/>
              </a:rPr>
              <a:t>次关键码</a:t>
            </a:r>
            <a:r>
              <a:rPr lang="zh-CN" altLang="en-US" sz="2900" b="1">
                <a:ea typeface="仿宋_GB2312" pitchFamily="49" charset="-122"/>
              </a:rPr>
              <a:t>、</a:t>
            </a:r>
            <a:r>
              <a:rPr lang="zh-CN" altLang="en-US" sz="2900" b="1">
                <a:solidFill>
                  <a:srgbClr val="008000"/>
                </a:solidFill>
                <a:ea typeface="仿宋_GB2312" pitchFamily="49" charset="-122"/>
              </a:rPr>
              <a:t>链表长度</a:t>
            </a:r>
            <a:r>
              <a:rPr lang="zh-CN" altLang="en-US" sz="2900" b="1">
                <a:ea typeface="仿宋_GB2312" pitchFamily="49" charset="-122"/>
              </a:rPr>
              <a:t>和</a:t>
            </a:r>
            <a:r>
              <a:rPr lang="zh-CN" altLang="en-US" sz="2900" b="1">
                <a:solidFill>
                  <a:srgbClr val="008000"/>
                </a:solidFill>
                <a:ea typeface="仿宋_GB2312" pitchFamily="49" charset="-122"/>
              </a:rPr>
              <a:t>链表本身</a:t>
            </a:r>
            <a:r>
              <a:rPr lang="zh-CN" altLang="en-US" sz="2900" b="1">
                <a:ea typeface="仿宋_GB2312" pitchFamily="49" charset="-122"/>
              </a:rPr>
              <a:t>等三部分组成。</a:t>
            </a:r>
          </a:p>
          <a:p>
            <a:pPr>
              <a:lnSpc>
                <a:spcPct val="105000"/>
              </a:lnSpc>
              <a:buClr>
                <a:srgbClr val="800080"/>
              </a:buClr>
              <a:buSzPct val="50000"/>
            </a:pPr>
            <a:r>
              <a:rPr lang="zh-CN" altLang="en-US" sz="2900" b="1">
                <a:ea typeface="仿宋_GB2312" pitchFamily="49" charset="-122"/>
              </a:rPr>
              <a:t>例如，为了回答上述的查询，我们可以分别建立“性别”、“婚否”和“职务”次索引。</a:t>
            </a:r>
          </a:p>
        </p:txBody>
      </p:sp>
      <p:sp>
        <p:nvSpPr>
          <p:cNvPr id="528387" name="Text Box 3">
            <a:extLst>
              <a:ext uri="{FF2B5EF4-FFF2-40B4-BE49-F238E27FC236}">
                <a16:creationId xmlns:a16="http://schemas.microsoft.com/office/drawing/2014/main" id="{0103903B-84E2-456E-A4B8-44F7586FE2DC}"/>
              </a:ext>
            </a:extLst>
          </p:cNvPr>
          <p:cNvSpPr txBox="1">
            <a:spLocks noChangeArrowheads="1"/>
          </p:cNvSpPr>
          <p:nvPr/>
        </p:nvSpPr>
        <p:spPr bwMode="auto">
          <a:xfrm>
            <a:off x="533400" y="2930525"/>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ea typeface="隶书" panose="02010509060101010101" pitchFamily="49" charset="-122"/>
              </a:rPr>
              <a:t>性别次索引</a:t>
            </a:r>
            <a:endParaRPr kumimoji="1" lang="zh-CN" altLang="en-US" sz="2400">
              <a:ea typeface="宋体" panose="02010600030101010101" pitchFamily="2" charset="-122"/>
            </a:endParaRPr>
          </a:p>
        </p:txBody>
      </p:sp>
      <p:sp>
        <p:nvSpPr>
          <p:cNvPr id="528388" name="Rectangle 4" descr="羊皮纸">
            <a:extLst>
              <a:ext uri="{FF2B5EF4-FFF2-40B4-BE49-F238E27FC236}">
                <a16:creationId xmlns:a16="http://schemas.microsoft.com/office/drawing/2014/main" id="{0E78C45A-E024-4265-A6BA-582D3F204720}"/>
              </a:ext>
            </a:extLst>
          </p:cNvPr>
          <p:cNvSpPr>
            <a:spLocks noChangeArrowheads="1"/>
          </p:cNvSpPr>
          <p:nvPr/>
        </p:nvSpPr>
        <p:spPr bwMode="auto">
          <a:xfrm>
            <a:off x="914400" y="3568700"/>
            <a:ext cx="2895600" cy="13716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28389" name="Line 5">
            <a:extLst>
              <a:ext uri="{FF2B5EF4-FFF2-40B4-BE49-F238E27FC236}">
                <a16:creationId xmlns:a16="http://schemas.microsoft.com/office/drawing/2014/main" id="{ECD18128-F067-46EC-AA19-7D43E8DC474B}"/>
              </a:ext>
            </a:extLst>
          </p:cNvPr>
          <p:cNvSpPr>
            <a:spLocks noChangeShapeType="1"/>
          </p:cNvSpPr>
          <p:nvPr/>
        </p:nvSpPr>
        <p:spPr bwMode="auto">
          <a:xfrm>
            <a:off x="914400" y="40259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0" name="Line 6">
            <a:extLst>
              <a:ext uri="{FF2B5EF4-FFF2-40B4-BE49-F238E27FC236}">
                <a16:creationId xmlns:a16="http://schemas.microsoft.com/office/drawing/2014/main" id="{4C01735D-52BE-4C81-BA12-159602BD93C7}"/>
              </a:ext>
            </a:extLst>
          </p:cNvPr>
          <p:cNvSpPr>
            <a:spLocks noChangeShapeType="1"/>
          </p:cNvSpPr>
          <p:nvPr/>
        </p:nvSpPr>
        <p:spPr bwMode="auto">
          <a:xfrm>
            <a:off x="914400" y="44831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1" name="Text Box 7">
            <a:extLst>
              <a:ext uri="{FF2B5EF4-FFF2-40B4-BE49-F238E27FC236}">
                <a16:creationId xmlns:a16="http://schemas.microsoft.com/office/drawing/2014/main" id="{2FC97D30-CB4C-4A51-B548-B79A44DAD9C4}"/>
              </a:ext>
            </a:extLst>
          </p:cNvPr>
          <p:cNvSpPr txBox="1">
            <a:spLocks noChangeArrowheads="1"/>
          </p:cNvSpPr>
          <p:nvPr/>
        </p:nvSpPr>
        <p:spPr bwMode="auto">
          <a:xfrm>
            <a:off x="889000" y="3538538"/>
            <a:ext cx="2943225"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
              </a:spcBef>
            </a:pPr>
            <a:r>
              <a:rPr kumimoji="1" lang="zh-CN" altLang="en-US" sz="2800" b="1">
                <a:solidFill>
                  <a:srgbClr val="008000"/>
                </a:solidFill>
              </a:rPr>
              <a:t>次关键码   男   女</a:t>
            </a:r>
          </a:p>
          <a:p>
            <a:pPr algn="l">
              <a:spcBef>
                <a:spcPct val="5000"/>
              </a:spcBef>
            </a:pPr>
            <a:r>
              <a:rPr kumimoji="1" lang="zh-CN" altLang="en-US" sz="2800" b="1"/>
              <a:t>  计    数      </a:t>
            </a:r>
            <a:r>
              <a:rPr kumimoji="1" lang="en-US" altLang="zh-CN" sz="2800" b="1"/>
              <a:t>5     3  </a:t>
            </a:r>
          </a:p>
          <a:p>
            <a:pPr algn="l">
              <a:spcBef>
                <a:spcPct val="5000"/>
              </a:spcBef>
            </a:pPr>
            <a:r>
              <a:rPr kumimoji="1" lang="zh-CN" altLang="en-US" sz="2800" b="1"/>
              <a:t>地址指针</a:t>
            </a:r>
            <a:endParaRPr kumimoji="1" lang="zh-CN" altLang="en-US" sz="2800">
              <a:ea typeface="宋体" panose="02010600030101010101" pitchFamily="2" charset="-122"/>
            </a:endParaRPr>
          </a:p>
        </p:txBody>
      </p:sp>
      <p:sp>
        <p:nvSpPr>
          <p:cNvPr id="528392" name="Line 8">
            <a:extLst>
              <a:ext uri="{FF2B5EF4-FFF2-40B4-BE49-F238E27FC236}">
                <a16:creationId xmlns:a16="http://schemas.microsoft.com/office/drawing/2014/main" id="{C956A23D-9836-4E11-AF26-209E6058F3DD}"/>
              </a:ext>
            </a:extLst>
          </p:cNvPr>
          <p:cNvSpPr>
            <a:spLocks noChangeShapeType="1"/>
          </p:cNvSpPr>
          <p:nvPr/>
        </p:nvSpPr>
        <p:spPr bwMode="auto">
          <a:xfrm>
            <a:off x="2514600" y="35687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3" name="Line 9">
            <a:extLst>
              <a:ext uri="{FF2B5EF4-FFF2-40B4-BE49-F238E27FC236}">
                <a16:creationId xmlns:a16="http://schemas.microsoft.com/office/drawing/2014/main" id="{4B33F1C8-4834-4050-96FD-D72A0E0AFD79}"/>
              </a:ext>
            </a:extLst>
          </p:cNvPr>
          <p:cNvSpPr>
            <a:spLocks noChangeShapeType="1"/>
          </p:cNvSpPr>
          <p:nvPr/>
        </p:nvSpPr>
        <p:spPr bwMode="auto">
          <a:xfrm>
            <a:off x="3200400" y="35687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4" name="Rectangle 10" descr="永恒">
            <a:extLst>
              <a:ext uri="{FF2B5EF4-FFF2-40B4-BE49-F238E27FC236}">
                <a16:creationId xmlns:a16="http://schemas.microsoft.com/office/drawing/2014/main" id="{5B5692FD-8324-436E-A077-D621D2DC8D8F}"/>
              </a:ext>
            </a:extLst>
          </p:cNvPr>
          <p:cNvSpPr>
            <a:spLocks noChangeArrowheads="1"/>
          </p:cNvSpPr>
          <p:nvPr/>
        </p:nvSpPr>
        <p:spPr bwMode="auto">
          <a:xfrm>
            <a:off x="914400" y="5410200"/>
            <a:ext cx="5867400" cy="533400"/>
          </a:xfrm>
          <a:prstGeom prst="rect">
            <a:avLst/>
          </a:prstGeom>
          <a:blipFill dpi="0" rotWithShape="0">
            <a:blip r:embed="rId3"/>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8395" name="Text Box 11">
            <a:extLst>
              <a:ext uri="{FF2B5EF4-FFF2-40B4-BE49-F238E27FC236}">
                <a16:creationId xmlns:a16="http://schemas.microsoft.com/office/drawing/2014/main" id="{99B13EFD-8B4B-47D3-8EE4-3B28A97DF9AC}"/>
              </a:ext>
            </a:extLst>
          </p:cNvPr>
          <p:cNvSpPr txBox="1">
            <a:spLocks noChangeArrowheads="1"/>
          </p:cNvSpPr>
          <p:nvPr/>
        </p:nvSpPr>
        <p:spPr bwMode="auto">
          <a:xfrm>
            <a:off x="914400" y="5424488"/>
            <a:ext cx="5788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指针   </a:t>
            </a:r>
            <a:r>
              <a:rPr kumimoji="1" lang="en-US" altLang="zh-CN" sz="2800" b="1">
                <a:solidFill>
                  <a:srgbClr val="CC3300"/>
                </a:solidFill>
              </a:rPr>
              <a:t>03   08  17   24   47   51   83   95</a:t>
            </a:r>
            <a:endParaRPr kumimoji="1" lang="en-US" altLang="zh-CN" sz="2400">
              <a:ea typeface="宋体" panose="02010600030101010101" pitchFamily="2" charset="-122"/>
            </a:endParaRPr>
          </a:p>
        </p:txBody>
      </p:sp>
      <p:sp>
        <p:nvSpPr>
          <p:cNvPr id="528396" name="Line 12">
            <a:extLst>
              <a:ext uri="{FF2B5EF4-FFF2-40B4-BE49-F238E27FC236}">
                <a16:creationId xmlns:a16="http://schemas.microsoft.com/office/drawing/2014/main" id="{5AA57E60-2928-4CFB-9657-665BADD766EE}"/>
              </a:ext>
            </a:extLst>
          </p:cNvPr>
          <p:cNvSpPr>
            <a:spLocks noChangeShapeType="1"/>
          </p:cNvSpPr>
          <p:nvPr/>
        </p:nvSpPr>
        <p:spPr bwMode="auto">
          <a:xfrm>
            <a:off x="18288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7" name="Line 13">
            <a:extLst>
              <a:ext uri="{FF2B5EF4-FFF2-40B4-BE49-F238E27FC236}">
                <a16:creationId xmlns:a16="http://schemas.microsoft.com/office/drawing/2014/main" id="{6FCC4F2C-1A9F-45DC-811A-9EF6D284E6C8}"/>
              </a:ext>
            </a:extLst>
          </p:cNvPr>
          <p:cNvSpPr>
            <a:spLocks noChangeShapeType="1"/>
          </p:cNvSpPr>
          <p:nvPr/>
        </p:nvSpPr>
        <p:spPr bwMode="auto">
          <a:xfrm>
            <a:off x="2438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8" name="Line 14">
            <a:extLst>
              <a:ext uri="{FF2B5EF4-FFF2-40B4-BE49-F238E27FC236}">
                <a16:creationId xmlns:a16="http://schemas.microsoft.com/office/drawing/2014/main" id="{5FE77327-8AF6-49A3-BB06-5F4FAC1F4D76}"/>
              </a:ext>
            </a:extLst>
          </p:cNvPr>
          <p:cNvSpPr>
            <a:spLocks noChangeShapeType="1"/>
          </p:cNvSpPr>
          <p:nvPr/>
        </p:nvSpPr>
        <p:spPr bwMode="auto">
          <a:xfrm>
            <a:off x="30480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9" name="Line 15">
            <a:extLst>
              <a:ext uri="{FF2B5EF4-FFF2-40B4-BE49-F238E27FC236}">
                <a16:creationId xmlns:a16="http://schemas.microsoft.com/office/drawing/2014/main" id="{348F40AC-8565-4E65-B749-CFA009B13E3D}"/>
              </a:ext>
            </a:extLst>
          </p:cNvPr>
          <p:cNvSpPr>
            <a:spLocks noChangeShapeType="1"/>
          </p:cNvSpPr>
          <p:nvPr/>
        </p:nvSpPr>
        <p:spPr bwMode="auto">
          <a:xfrm>
            <a:off x="36576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0" name="Line 16">
            <a:extLst>
              <a:ext uri="{FF2B5EF4-FFF2-40B4-BE49-F238E27FC236}">
                <a16:creationId xmlns:a16="http://schemas.microsoft.com/office/drawing/2014/main" id="{683BF260-B28F-4563-BD54-73AC38EE7B38}"/>
              </a:ext>
            </a:extLst>
          </p:cNvPr>
          <p:cNvSpPr>
            <a:spLocks noChangeShapeType="1"/>
          </p:cNvSpPr>
          <p:nvPr/>
        </p:nvSpPr>
        <p:spPr bwMode="auto">
          <a:xfrm>
            <a:off x="42672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1" name="Line 17">
            <a:extLst>
              <a:ext uri="{FF2B5EF4-FFF2-40B4-BE49-F238E27FC236}">
                <a16:creationId xmlns:a16="http://schemas.microsoft.com/office/drawing/2014/main" id="{0B51F9B8-EE3C-42EF-8381-EDF6499730BC}"/>
              </a:ext>
            </a:extLst>
          </p:cNvPr>
          <p:cNvSpPr>
            <a:spLocks noChangeShapeType="1"/>
          </p:cNvSpPr>
          <p:nvPr/>
        </p:nvSpPr>
        <p:spPr bwMode="auto">
          <a:xfrm>
            <a:off x="48768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2" name="Line 18">
            <a:extLst>
              <a:ext uri="{FF2B5EF4-FFF2-40B4-BE49-F238E27FC236}">
                <a16:creationId xmlns:a16="http://schemas.microsoft.com/office/drawing/2014/main" id="{6928F975-1320-42FE-9899-D6D8FDAC9DDA}"/>
              </a:ext>
            </a:extLst>
          </p:cNvPr>
          <p:cNvSpPr>
            <a:spLocks noChangeShapeType="1"/>
          </p:cNvSpPr>
          <p:nvPr/>
        </p:nvSpPr>
        <p:spPr bwMode="auto">
          <a:xfrm>
            <a:off x="54864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3" name="Line 19">
            <a:extLst>
              <a:ext uri="{FF2B5EF4-FFF2-40B4-BE49-F238E27FC236}">
                <a16:creationId xmlns:a16="http://schemas.microsoft.com/office/drawing/2014/main" id="{BDD8EC69-FF81-41DF-856C-5293CED49949}"/>
              </a:ext>
            </a:extLst>
          </p:cNvPr>
          <p:cNvSpPr>
            <a:spLocks noChangeShapeType="1"/>
          </p:cNvSpPr>
          <p:nvPr/>
        </p:nvSpPr>
        <p:spPr bwMode="auto">
          <a:xfrm>
            <a:off x="6096000" y="5410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4" name="Line 20">
            <a:extLst>
              <a:ext uri="{FF2B5EF4-FFF2-40B4-BE49-F238E27FC236}">
                <a16:creationId xmlns:a16="http://schemas.microsoft.com/office/drawing/2014/main" id="{056DDDE6-5B93-42AE-B8AB-9A08BF3234A4}"/>
              </a:ext>
            </a:extLst>
          </p:cNvPr>
          <p:cNvSpPr>
            <a:spLocks noChangeShapeType="1"/>
          </p:cNvSpPr>
          <p:nvPr/>
        </p:nvSpPr>
        <p:spPr bwMode="auto">
          <a:xfrm flipH="1">
            <a:off x="2209800" y="4724400"/>
            <a:ext cx="685800" cy="685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5" name="Line 21">
            <a:extLst>
              <a:ext uri="{FF2B5EF4-FFF2-40B4-BE49-F238E27FC236}">
                <a16:creationId xmlns:a16="http://schemas.microsoft.com/office/drawing/2014/main" id="{EBB53199-1380-4639-AA0F-2DD8153E43D9}"/>
              </a:ext>
            </a:extLst>
          </p:cNvPr>
          <p:cNvSpPr>
            <a:spLocks noChangeShapeType="1"/>
          </p:cNvSpPr>
          <p:nvPr/>
        </p:nvSpPr>
        <p:spPr bwMode="auto">
          <a:xfrm>
            <a:off x="3505200" y="4724400"/>
            <a:ext cx="1676400" cy="685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a:extLst>
              <a:ext uri="{FF2B5EF4-FFF2-40B4-BE49-F238E27FC236}">
                <a16:creationId xmlns:a16="http://schemas.microsoft.com/office/drawing/2014/main" id="{B47D6D79-FC10-40AF-994A-34847EF3BAB2}"/>
              </a:ext>
            </a:extLst>
          </p:cNvPr>
          <p:cNvSpPr>
            <a:spLocks noGrp="1"/>
          </p:cNvSpPr>
          <p:nvPr>
            <p:ph type="sldNum" sz="quarter" idx="11"/>
          </p:nvPr>
        </p:nvSpPr>
        <p:spPr/>
        <p:txBody>
          <a:bodyPr/>
          <a:lstStyle/>
          <a:p>
            <a:fld id="{E6B795BA-2C96-476C-99EA-61B9BA1333A8}" type="slidenum">
              <a:rPr lang="en-US" altLang="zh-CN"/>
              <a:pPr/>
              <a:t>44</a:t>
            </a:fld>
            <a:endParaRPr lang="en-US" altLang="zh-CN"/>
          </a:p>
        </p:txBody>
      </p:sp>
      <p:sp>
        <p:nvSpPr>
          <p:cNvPr id="529411" name="Text Box 3">
            <a:extLst>
              <a:ext uri="{FF2B5EF4-FFF2-40B4-BE49-F238E27FC236}">
                <a16:creationId xmlns:a16="http://schemas.microsoft.com/office/drawing/2014/main" id="{C692BEFE-975D-4418-98FE-A30402CC589C}"/>
              </a:ext>
            </a:extLst>
          </p:cNvPr>
          <p:cNvSpPr txBox="1">
            <a:spLocks noChangeArrowheads="1"/>
          </p:cNvSpPr>
          <p:nvPr/>
        </p:nvSpPr>
        <p:spPr bwMode="auto">
          <a:xfrm>
            <a:off x="592138" y="328613"/>
            <a:ext cx="2216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ea typeface="隶书" panose="02010509060101010101" pitchFamily="49" charset="-122"/>
              </a:rPr>
              <a:t>婚否次索引</a:t>
            </a:r>
            <a:endParaRPr kumimoji="1" lang="zh-CN" altLang="en-US" sz="2400">
              <a:ea typeface="宋体" panose="02010600030101010101" pitchFamily="2" charset="-122"/>
            </a:endParaRPr>
          </a:p>
        </p:txBody>
      </p:sp>
      <p:grpSp>
        <p:nvGrpSpPr>
          <p:cNvPr id="529451" name="Group 43">
            <a:extLst>
              <a:ext uri="{FF2B5EF4-FFF2-40B4-BE49-F238E27FC236}">
                <a16:creationId xmlns:a16="http://schemas.microsoft.com/office/drawing/2014/main" id="{560B7974-CC0C-46C4-83F1-A567C93D4A9A}"/>
              </a:ext>
            </a:extLst>
          </p:cNvPr>
          <p:cNvGrpSpPr>
            <a:grpSpLocks/>
          </p:cNvGrpSpPr>
          <p:nvPr/>
        </p:nvGrpSpPr>
        <p:grpSpPr bwMode="auto">
          <a:xfrm>
            <a:off x="889000" y="900113"/>
            <a:ext cx="3454400" cy="1414462"/>
            <a:chOff x="560" y="491"/>
            <a:chExt cx="2176" cy="891"/>
          </a:xfrm>
        </p:grpSpPr>
        <p:sp>
          <p:nvSpPr>
            <p:cNvPr id="529412" name="Rectangle 4" descr="羊皮纸">
              <a:extLst>
                <a:ext uri="{FF2B5EF4-FFF2-40B4-BE49-F238E27FC236}">
                  <a16:creationId xmlns:a16="http://schemas.microsoft.com/office/drawing/2014/main" id="{EEDED970-DA11-4BEE-A7CC-DCA0C657CBFD}"/>
                </a:ext>
              </a:extLst>
            </p:cNvPr>
            <p:cNvSpPr>
              <a:spLocks noChangeArrowheads="1"/>
            </p:cNvSpPr>
            <p:nvPr/>
          </p:nvSpPr>
          <p:spPr bwMode="auto">
            <a:xfrm>
              <a:off x="576" y="498"/>
              <a:ext cx="2160" cy="864"/>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29413" name="Line 5">
              <a:extLst>
                <a:ext uri="{FF2B5EF4-FFF2-40B4-BE49-F238E27FC236}">
                  <a16:creationId xmlns:a16="http://schemas.microsoft.com/office/drawing/2014/main" id="{2642C680-A526-4713-AEDB-7D16464FE757}"/>
                </a:ext>
              </a:extLst>
            </p:cNvPr>
            <p:cNvSpPr>
              <a:spLocks noChangeShapeType="1"/>
            </p:cNvSpPr>
            <p:nvPr/>
          </p:nvSpPr>
          <p:spPr bwMode="auto">
            <a:xfrm>
              <a:off x="576" y="786"/>
              <a:ext cx="21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14" name="Line 6">
              <a:extLst>
                <a:ext uri="{FF2B5EF4-FFF2-40B4-BE49-F238E27FC236}">
                  <a16:creationId xmlns:a16="http://schemas.microsoft.com/office/drawing/2014/main" id="{11C23690-153A-4797-B756-4E02DC20CF3E}"/>
                </a:ext>
              </a:extLst>
            </p:cNvPr>
            <p:cNvSpPr>
              <a:spLocks noChangeShapeType="1"/>
            </p:cNvSpPr>
            <p:nvPr/>
          </p:nvSpPr>
          <p:spPr bwMode="auto">
            <a:xfrm>
              <a:off x="576" y="1074"/>
              <a:ext cx="21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15" name="Text Box 7">
              <a:extLst>
                <a:ext uri="{FF2B5EF4-FFF2-40B4-BE49-F238E27FC236}">
                  <a16:creationId xmlns:a16="http://schemas.microsoft.com/office/drawing/2014/main" id="{86B84255-0A73-4185-B046-B1095A2CC4FB}"/>
                </a:ext>
              </a:extLst>
            </p:cNvPr>
            <p:cNvSpPr txBox="1">
              <a:spLocks noChangeArrowheads="1"/>
            </p:cNvSpPr>
            <p:nvPr/>
          </p:nvSpPr>
          <p:spPr bwMode="auto">
            <a:xfrm>
              <a:off x="560" y="491"/>
              <a:ext cx="2140" cy="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
                </a:spcBef>
              </a:pPr>
              <a:r>
                <a:rPr kumimoji="1" lang="zh-CN" altLang="en-US" sz="2800" b="1">
                  <a:solidFill>
                    <a:srgbClr val="CC3300"/>
                  </a:solidFill>
                </a:rPr>
                <a:t>次关键码  已婚  未婚</a:t>
              </a:r>
              <a:endParaRPr kumimoji="1" lang="zh-CN" altLang="en-US" sz="2800" b="1"/>
            </a:p>
            <a:p>
              <a:pPr algn="l">
                <a:spcBef>
                  <a:spcPct val="5000"/>
                </a:spcBef>
              </a:pPr>
              <a:r>
                <a:rPr kumimoji="1" lang="zh-CN" altLang="en-US" sz="2800" b="1"/>
                <a:t>  计    数       </a:t>
              </a:r>
              <a:r>
                <a:rPr kumimoji="1" lang="en-US" altLang="zh-CN" sz="2800" b="1"/>
                <a:t>5       3  </a:t>
              </a:r>
            </a:p>
            <a:p>
              <a:pPr algn="l">
                <a:spcBef>
                  <a:spcPct val="5000"/>
                </a:spcBef>
              </a:pPr>
              <a:r>
                <a:rPr kumimoji="1" lang="zh-CN" altLang="en-US" sz="2800" b="1"/>
                <a:t>地址指针</a:t>
              </a:r>
              <a:endParaRPr kumimoji="1" lang="zh-CN" altLang="en-US" sz="2800">
                <a:ea typeface="宋体" panose="02010600030101010101" pitchFamily="2" charset="-122"/>
              </a:endParaRPr>
            </a:p>
          </p:txBody>
        </p:sp>
        <p:sp>
          <p:nvSpPr>
            <p:cNvPr id="529416" name="Line 8">
              <a:extLst>
                <a:ext uri="{FF2B5EF4-FFF2-40B4-BE49-F238E27FC236}">
                  <a16:creationId xmlns:a16="http://schemas.microsoft.com/office/drawing/2014/main" id="{DD142CE7-19FC-470E-9386-79C8B9778092}"/>
                </a:ext>
              </a:extLst>
            </p:cNvPr>
            <p:cNvSpPr>
              <a:spLocks noChangeShapeType="1"/>
            </p:cNvSpPr>
            <p:nvPr/>
          </p:nvSpPr>
          <p:spPr bwMode="auto">
            <a:xfrm>
              <a:off x="1584" y="49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17" name="Line 9">
              <a:extLst>
                <a:ext uri="{FF2B5EF4-FFF2-40B4-BE49-F238E27FC236}">
                  <a16:creationId xmlns:a16="http://schemas.microsoft.com/office/drawing/2014/main" id="{1A4EEF60-CB08-4787-B2B7-A1071413C20E}"/>
                </a:ext>
              </a:extLst>
            </p:cNvPr>
            <p:cNvSpPr>
              <a:spLocks noChangeShapeType="1"/>
            </p:cNvSpPr>
            <p:nvPr/>
          </p:nvSpPr>
          <p:spPr bwMode="auto">
            <a:xfrm>
              <a:off x="2112" y="49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9452" name="Group 44">
            <a:extLst>
              <a:ext uri="{FF2B5EF4-FFF2-40B4-BE49-F238E27FC236}">
                <a16:creationId xmlns:a16="http://schemas.microsoft.com/office/drawing/2014/main" id="{540C8FA8-A46F-4448-B92E-BD616AE11F01}"/>
              </a:ext>
            </a:extLst>
          </p:cNvPr>
          <p:cNvGrpSpPr>
            <a:grpSpLocks/>
          </p:cNvGrpSpPr>
          <p:nvPr/>
        </p:nvGrpSpPr>
        <p:grpSpPr bwMode="auto">
          <a:xfrm>
            <a:off x="914400" y="2787650"/>
            <a:ext cx="5867400" cy="533400"/>
            <a:chOff x="576" y="1680"/>
            <a:chExt cx="3696" cy="336"/>
          </a:xfrm>
        </p:grpSpPr>
        <p:sp>
          <p:nvSpPr>
            <p:cNvPr id="529418" name="Rectangle 10" descr="永恒">
              <a:extLst>
                <a:ext uri="{FF2B5EF4-FFF2-40B4-BE49-F238E27FC236}">
                  <a16:creationId xmlns:a16="http://schemas.microsoft.com/office/drawing/2014/main" id="{B2C5C20D-A78E-45DB-8F27-81F6A9DAEB9F}"/>
                </a:ext>
              </a:extLst>
            </p:cNvPr>
            <p:cNvSpPr>
              <a:spLocks noChangeArrowheads="1"/>
            </p:cNvSpPr>
            <p:nvPr/>
          </p:nvSpPr>
          <p:spPr bwMode="auto">
            <a:xfrm>
              <a:off x="576" y="1680"/>
              <a:ext cx="3696" cy="336"/>
            </a:xfrm>
            <a:prstGeom prst="rect">
              <a:avLst/>
            </a:prstGeom>
            <a:blipFill dpi="0" rotWithShape="0">
              <a:blip r:embed="rId3"/>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9419" name="Text Box 11">
              <a:extLst>
                <a:ext uri="{FF2B5EF4-FFF2-40B4-BE49-F238E27FC236}">
                  <a16:creationId xmlns:a16="http://schemas.microsoft.com/office/drawing/2014/main" id="{EB02556C-A030-4CA8-A18C-6A3BF9E31448}"/>
                </a:ext>
              </a:extLst>
            </p:cNvPr>
            <p:cNvSpPr txBox="1">
              <a:spLocks noChangeArrowheads="1"/>
            </p:cNvSpPr>
            <p:nvPr/>
          </p:nvSpPr>
          <p:spPr bwMode="auto">
            <a:xfrm>
              <a:off x="576" y="1680"/>
              <a:ext cx="36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指针   </a:t>
              </a:r>
              <a:r>
                <a:rPr kumimoji="1" lang="en-US" altLang="zh-CN" sz="2800" b="1">
                  <a:solidFill>
                    <a:srgbClr val="CC3300"/>
                  </a:solidFill>
                </a:rPr>
                <a:t>03   08  24   47   83   17   51   95</a:t>
              </a:r>
              <a:endParaRPr kumimoji="1" lang="en-US" altLang="zh-CN" sz="2400">
                <a:ea typeface="宋体" panose="02010600030101010101" pitchFamily="2" charset="-122"/>
              </a:endParaRPr>
            </a:p>
          </p:txBody>
        </p:sp>
        <p:sp>
          <p:nvSpPr>
            <p:cNvPr id="529420" name="Line 12">
              <a:extLst>
                <a:ext uri="{FF2B5EF4-FFF2-40B4-BE49-F238E27FC236}">
                  <a16:creationId xmlns:a16="http://schemas.microsoft.com/office/drawing/2014/main" id="{5A465C24-89E2-420A-A0F2-21BFEEDE7C7B}"/>
                </a:ext>
              </a:extLst>
            </p:cNvPr>
            <p:cNvSpPr>
              <a:spLocks noChangeShapeType="1"/>
            </p:cNvSpPr>
            <p:nvPr/>
          </p:nvSpPr>
          <p:spPr bwMode="auto">
            <a:xfrm>
              <a:off x="1152"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1" name="Line 13">
              <a:extLst>
                <a:ext uri="{FF2B5EF4-FFF2-40B4-BE49-F238E27FC236}">
                  <a16:creationId xmlns:a16="http://schemas.microsoft.com/office/drawing/2014/main" id="{6CD0B7D9-396F-409F-BADA-3580BB463742}"/>
                </a:ext>
              </a:extLst>
            </p:cNvPr>
            <p:cNvSpPr>
              <a:spLocks noChangeShapeType="1"/>
            </p:cNvSpPr>
            <p:nvPr/>
          </p:nvSpPr>
          <p:spPr bwMode="auto">
            <a:xfrm>
              <a:off x="1536"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2" name="Line 14">
              <a:extLst>
                <a:ext uri="{FF2B5EF4-FFF2-40B4-BE49-F238E27FC236}">
                  <a16:creationId xmlns:a16="http://schemas.microsoft.com/office/drawing/2014/main" id="{B58381EF-3820-4DEF-8EFF-B78774EF55BE}"/>
                </a:ext>
              </a:extLst>
            </p:cNvPr>
            <p:cNvSpPr>
              <a:spLocks noChangeShapeType="1"/>
            </p:cNvSpPr>
            <p:nvPr/>
          </p:nvSpPr>
          <p:spPr bwMode="auto">
            <a:xfrm>
              <a:off x="1920"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3" name="Line 15">
              <a:extLst>
                <a:ext uri="{FF2B5EF4-FFF2-40B4-BE49-F238E27FC236}">
                  <a16:creationId xmlns:a16="http://schemas.microsoft.com/office/drawing/2014/main" id="{1EA0E2D7-5727-49C7-B2C7-E6CEF9A8DD03}"/>
                </a:ext>
              </a:extLst>
            </p:cNvPr>
            <p:cNvSpPr>
              <a:spLocks noChangeShapeType="1"/>
            </p:cNvSpPr>
            <p:nvPr/>
          </p:nvSpPr>
          <p:spPr bwMode="auto">
            <a:xfrm>
              <a:off x="2304"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4" name="Line 16">
              <a:extLst>
                <a:ext uri="{FF2B5EF4-FFF2-40B4-BE49-F238E27FC236}">
                  <a16:creationId xmlns:a16="http://schemas.microsoft.com/office/drawing/2014/main" id="{6DD341FB-C295-4109-B439-E9191723F7E6}"/>
                </a:ext>
              </a:extLst>
            </p:cNvPr>
            <p:cNvSpPr>
              <a:spLocks noChangeShapeType="1"/>
            </p:cNvSpPr>
            <p:nvPr/>
          </p:nvSpPr>
          <p:spPr bwMode="auto">
            <a:xfrm>
              <a:off x="2688"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5" name="Line 17">
              <a:extLst>
                <a:ext uri="{FF2B5EF4-FFF2-40B4-BE49-F238E27FC236}">
                  <a16:creationId xmlns:a16="http://schemas.microsoft.com/office/drawing/2014/main" id="{3ECB7333-8D66-44B6-B647-C532CF02457A}"/>
                </a:ext>
              </a:extLst>
            </p:cNvPr>
            <p:cNvSpPr>
              <a:spLocks noChangeShapeType="1"/>
            </p:cNvSpPr>
            <p:nvPr/>
          </p:nvSpPr>
          <p:spPr bwMode="auto">
            <a:xfrm>
              <a:off x="3072"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6" name="Line 18">
              <a:extLst>
                <a:ext uri="{FF2B5EF4-FFF2-40B4-BE49-F238E27FC236}">
                  <a16:creationId xmlns:a16="http://schemas.microsoft.com/office/drawing/2014/main" id="{442BCAF2-4330-44D5-8C92-582E7F2D5D48}"/>
                </a:ext>
              </a:extLst>
            </p:cNvPr>
            <p:cNvSpPr>
              <a:spLocks noChangeShapeType="1"/>
            </p:cNvSpPr>
            <p:nvPr/>
          </p:nvSpPr>
          <p:spPr bwMode="auto">
            <a:xfrm>
              <a:off x="3456"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7" name="Line 19">
              <a:extLst>
                <a:ext uri="{FF2B5EF4-FFF2-40B4-BE49-F238E27FC236}">
                  <a16:creationId xmlns:a16="http://schemas.microsoft.com/office/drawing/2014/main" id="{849D31B9-9C5C-4855-8C01-4C245383CA2A}"/>
                </a:ext>
              </a:extLst>
            </p:cNvPr>
            <p:cNvSpPr>
              <a:spLocks noChangeShapeType="1"/>
            </p:cNvSpPr>
            <p:nvPr/>
          </p:nvSpPr>
          <p:spPr bwMode="auto">
            <a:xfrm>
              <a:off x="3840" y="1680"/>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28" name="Line 20">
            <a:extLst>
              <a:ext uri="{FF2B5EF4-FFF2-40B4-BE49-F238E27FC236}">
                <a16:creationId xmlns:a16="http://schemas.microsoft.com/office/drawing/2014/main" id="{744A3ECC-978E-41FC-988F-E50CB7A00DCE}"/>
              </a:ext>
            </a:extLst>
          </p:cNvPr>
          <p:cNvSpPr>
            <a:spLocks noChangeShapeType="1"/>
          </p:cNvSpPr>
          <p:nvPr/>
        </p:nvSpPr>
        <p:spPr bwMode="auto">
          <a:xfrm flipH="1">
            <a:off x="2209800" y="2095500"/>
            <a:ext cx="685800" cy="685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9" name="Line 21">
            <a:extLst>
              <a:ext uri="{FF2B5EF4-FFF2-40B4-BE49-F238E27FC236}">
                <a16:creationId xmlns:a16="http://schemas.microsoft.com/office/drawing/2014/main" id="{748788BA-C60E-4A3A-8152-87140CE072B5}"/>
              </a:ext>
            </a:extLst>
          </p:cNvPr>
          <p:cNvSpPr>
            <a:spLocks noChangeShapeType="1"/>
          </p:cNvSpPr>
          <p:nvPr/>
        </p:nvSpPr>
        <p:spPr bwMode="auto">
          <a:xfrm>
            <a:off x="3851275" y="2097088"/>
            <a:ext cx="1330325" cy="68421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30" name="Text Box 22">
            <a:extLst>
              <a:ext uri="{FF2B5EF4-FFF2-40B4-BE49-F238E27FC236}">
                <a16:creationId xmlns:a16="http://schemas.microsoft.com/office/drawing/2014/main" id="{C316DF85-B2D7-4947-B459-0823B0C4247A}"/>
              </a:ext>
            </a:extLst>
          </p:cNvPr>
          <p:cNvSpPr txBox="1">
            <a:spLocks noChangeArrowheads="1"/>
          </p:cNvSpPr>
          <p:nvPr/>
        </p:nvSpPr>
        <p:spPr bwMode="auto">
          <a:xfrm>
            <a:off x="533400" y="33528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200">
                <a:ea typeface="隶书" panose="02010509060101010101" pitchFamily="49" charset="-122"/>
              </a:rPr>
              <a:t>职务次索引</a:t>
            </a:r>
            <a:endParaRPr kumimoji="1" lang="zh-CN" altLang="en-US" sz="2400">
              <a:ea typeface="宋体" panose="02010600030101010101" pitchFamily="2" charset="-122"/>
            </a:endParaRPr>
          </a:p>
        </p:txBody>
      </p:sp>
      <p:grpSp>
        <p:nvGrpSpPr>
          <p:cNvPr id="529450" name="Group 42">
            <a:extLst>
              <a:ext uri="{FF2B5EF4-FFF2-40B4-BE49-F238E27FC236}">
                <a16:creationId xmlns:a16="http://schemas.microsoft.com/office/drawing/2014/main" id="{D2129C58-5C4E-44E7-B808-914A55E9027F}"/>
              </a:ext>
            </a:extLst>
          </p:cNvPr>
          <p:cNvGrpSpPr>
            <a:grpSpLocks/>
          </p:cNvGrpSpPr>
          <p:nvPr/>
        </p:nvGrpSpPr>
        <p:grpSpPr bwMode="auto">
          <a:xfrm>
            <a:off x="900113" y="3933825"/>
            <a:ext cx="5892800" cy="2449513"/>
            <a:chOff x="560" y="2489"/>
            <a:chExt cx="3712" cy="1543"/>
          </a:xfrm>
        </p:grpSpPr>
        <p:sp>
          <p:nvSpPr>
            <p:cNvPr id="529410" name="Rectangle 2" descr="永恒">
              <a:extLst>
                <a:ext uri="{FF2B5EF4-FFF2-40B4-BE49-F238E27FC236}">
                  <a16:creationId xmlns:a16="http://schemas.microsoft.com/office/drawing/2014/main" id="{624836EF-370F-4BCD-A02D-D29909D0086E}"/>
                </a:ext>
              </a:extLst>
            </p:cNvPr>
            <p:cNvSpPr>
              <a:spLocks noChangeArrowheads="1"/>
            </p:cNvSpPr>
            <p:nvPr/>
          </p:nvSpPr>
          <p:spPr bwMode="auto">
            <a:xfrm>
              <a:off x="576" y="3696"/>
              <a:ext cx="3696" cy="336"/>
            </a:xfrm>
            <a:prstGeom prst="rect">
              <a:avLst/>
            </a:prstGeom>
            <a:blipFill dpi="0" rotWithShape="0">
              <a:blip r:embed="rId3"/>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29431" name="Rectangle 23" descr="羊皮纸">
              <a:extLst>
                <a:ext uri="{FF2B5EF4-FFF2-40B4-BE49-F238E27FC236}">
                  <a16:creationId xmlns:a16="http://schemas.microsoft.com/office/drawing/2014/main" id="{2596A370-F923-42ED-8BBE-FFF6623ECF22}"/>
                </a:ext>
              </a:extLst>
            </p:cNvPr>
            <p:cNvSpPr>
              <a:spLocks noChangeArrowheads="1"/>
            </p:cNvSpPr>
            <p:nvPr/>
          </p:nvSpPr>
          <p:spPr bwMode="auto">
            <a:xfrm>
              <a:off x="576" y="2514"/>
              <a:ext cx="3168" cy="864"/>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29432" name="Line 24">
              <a:extLst>
                <a:ext uri="{FF2B5EF4-FFF2-40B4-BE49-F238E27FC236}">
                  <a16:creationId xmlns:a16="http://schemas.microsoft.com/office/drawing/2014/main" id="{F2D94DB6-555B-450B-A2AB-3E8E03F21555}"/>
                </a:ext>
              </a:extLst>
            </p:cNvPr>
            <p:cNvSpPr>
              <a:spLocks noChangeShapeType="1"/>
            </p:cNvSpPr>
            <p:nvPr/>
          </p:nvSpPr>
          <p:spPr bwMode="auto">
            <a:xfrm>
              <a:off x="576" y="278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33" name="Line 25">
              <a:extLst>
                <a:ext uri="{FF2B5EF4-FFF2-40B4-BE49-F238E27FC236}">
                  <a16:creationId xmlns:a16="http://schemas.microsoft.com/office/drawing/2014/main" id="{0E41AAE5-3EEA-4110-83A2-BB547C87D862}"/>
                </a:ext>
              </a:extLst>
            </p:cNvPr>
            <p:cNvSpPr>
              <a:spLocks noChangeShapeType="1"/>
            </p:cNvSpPr>
            <p:nvPr/>
          </p:nvSpPr>
          <p:spPr bwMode="auto">
            <a:xfrm>
              <a:off x="576" y="3072"/>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34" name="Text Box 26">
              <a:extLst>
                <a:ext uri="{FF2B5EF4-FFF2-40B4-BE49-F238E27FC236}">
                  <a16:creationId xmlns:a16="http://schemas.microsoft.com/office/drawing/2014/main" id="{3008CB63-17E9-49AB-9D11-5EAC4455F1B5}"/>
                </a:ext>
              </a:extLst>
            </p:cNvPr>
            <p:cNvSpPr txBox="1">
              <a:spLocks noChangeArrowheads="1"/>
            </p:cNvSpPr>
            <p:nvPr/>
          </p:nvSpPr>
          <p:spPr bwMode="auto">
            <a:xfrm>
              <a:off x="560" y="2489"/>
              <a:ext cx="3152" cy="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
                </a:spcBef>
              </a:pPr>
              <a:r>
                <a:rPr kumimoji="1" lang="zh-CN" altLang="en-US" sz="2800" b="1">
                  <a:solidFill>
                    <a:srgbClr val="006600"/>
                  </a:solidFill>
                </a:rPr>
                <a:t>次关键码  教师  教务员  实验员</a:t>
              </a:r>
              <a:endParaRPr kumimoji="1" lang="zh-CN" altLang="en-US" sz="2800" b="1"/>
            </a:p>
            <a:p>
              <a:pPr algn="l">
                <a:spcBef>
                  <a:spcPct val="5000"/>
                </a:spcBef>
              </a:pPr>
              <a:r>
                <a:rPr kumimoji="1" lang="zh-CN" altLang="en-US" sz="2800" b="1"/>
                <a:t>  计    数       </a:t>
              </a:r>
              <a:r>
                <a:rPr kumimoji="1" lang="en-US" altLang="zh-CN" sz="2800" b="1"/>
                <a:t>5          1            2  </a:t>
              </a:r>
            </a:p>
            <a:p>
              <a:pPr algn="l">
                <a:spcBef>
                  <a:spcPct val="5000"/>
                </a:spcBef>
              </a:pPr>
              <a:r>
                <a:rPr kumimoji="1" lang="zh-CN" altLang="en-US" sz="2800" b="1"/>
                <a:t>地址指针</a:t>
              </a:r>
              <a:endParaRPr kumimoji="1" lang="zh-CN" altLang="en-US" sz="2800">
                <a:ea typeface="宋体" panose="02010600030101010101" pitchFamily="2" charset="-122"/>
              </a:endParaRPr>
            </a:p>
          </p:txBody>
        </p:sp>
        <p:sp>
          <p:nvSpPr>
            <p:cNvPr id="529435" name="Line 27">
              <a:extLst>
                <a:ext uri="{FF2B5EF4-FFF2-40B4-BE49-F238E27FC236}">
                  <a16:creationId xmlns:a16="http://schemas.microsoft.com/office/drawing/2014/main" id="{B27CE155-C392-4F84-B297-79053EA0BD97}"/>
                </a:ext>
              </a:extLst>
            </p:cNvPr>
            <p:cNvSpPr>
              <a:spLocks noChangeShapeType="1"/>
            </p:cNvSpPr>
            <p:nvPr/>
          </p:nvSpPr>
          <p:spPr bwMode="auto">
            <a:xfrm>
              <a:off x="1584" y="251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36" name="Line 28">
              <a:extLst>
                <a:ext uri="{FF2B5EF4-FFF2-40B4-BE49-F238E27FC236}">
                  <a16:creationId xmlns:a16="http://schemas.microsoft.com/office/drawing/2014/main" id="{F59C5D1C-1208-45B3-9DB4-76275ED44278}"/>
                </a:ext>
              </a:extLst>
            </p:cNvPr>
            <p:cNvSpPr>
              <a:spLocks noChangeShapeType="1"/>
            </p:cNvSpPr>
            <p:nvPr/>
          </p:nvSpPr>
          <p:spPr bwMode="auto">
            <a:xfrm>
              <a:off x="2160" y="251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37" name="Text Box 29">
              <a:extLst>
                <a:ext uri="{FF2B5EF4-FFF2-40B4-BE49-F238E27FC236}">
                  <a16:creationId xmlns:a16="http://schemas.microsoft.com/office/drawing/2014/main" id="{EE7012E7-411C-4130-8572-0E5573ADE2BC}"/>
                </a:ext>
              </a:extLst>
            </p:cNvPr>
            <p:cNvSpPr txBox="1">
              <a:spLocks noChangeArrowheads="1"/>
            </p:cNvSpPr>
            <p:nvPr/>
          </p:nvSpPr>
          <p:spPr bwMode="auto">
            <a:xfrm>
              <a:off x="576" y="3705"/>
              <a:ext cx="36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a:t>指针   </a:t>
              </a:r>
              <a:r>
                <a:rPr kumimoji="1" lang="en-US" altLang="zh-CN" sz="2800" b="1">
                  <a:solidFill>
                    <a:srgbClr val="CC3300"/>
                  </a:solidFill>
                </a:rPr>
                <a:t>08   24  47   51   83   03   17   95</a:t>
              </a:r>
              <a:endParaRPr kumimoji="1" lang="en-US" altLang="zh-CN" sz="2400">
                <a:ea typeface="宋体" panose="02010600030101010101" pitchFamily="2" charset="-122"/>
              </a:endParaRPr>
            </a:p>
          </p:txBody>
        </p:sp>
        <p:sp>
          <p:nvSpPr>
            <p:cNvPr id="529438" name="Line 30">
              <a:extLst>
                <a:ext uri="{FF2B5EF4-FFF2-40B4-BE49-F238E27FC236}">
                  <a16:creationId xmlns:a16="http://schemas.microsoft.com/office/drawing/2014/main" id="{ECD44E34-D002-47A1-B0D9-A7F9656C64EA}"/>
                </a:ext>
              </a:extLst>
            </p:cNvPr>
            <p:cNvSpPr>
              <a:spLocks noChangeShapeType="1"/>
            </p:cNvSpPr>
            <p:nvPr/>
          </p:nvSpPr>
          <p:spPr bwMode="auto">
            <a:xfrm>
              <a:off x="1152"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39" name="Line 31">
              <a:extLst>
                <a:ext uri="{FF2B5EF4-FFF2-40B4-BE49-F238E27FC236}">
                  <a16:creationId xmlns:a16="http://schemas.microsoft.com/office/drawing/2014/main" id="{764B325B-6E36-4660-B7E2-B5F9F0079685}"/>
                </a:ext>
              </a:extLst>
            </p:cNvPr>
            <p:cNvSpPr>
              <a:spLocks noChangeShapeType="1"/>
            </p:cNvSpPr>
            <p:nvPr/>
          </p:nvSpPr>
          <p:spPr bwMode="auto">
            <a:xfrm>
              <a:off x="1536"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0" name="Line 32">
              <a:extLst>
                <a:ext uri="{FF2B5EF4-FFF2-40B4-BE49-F238E27FC236}">
                  <a16:creationId xmlns:a16="http://schemas.microsoft.com/office/drawing/2014/main" id="{81658336-6AA7-4080-9FBA-8E8E190CEB57}"/>
                </a:ext>
              </a:extLst>
            </p:cNvPr>
            <p:cNvSpPr>
              <a:spLocks noChangeShapeType="1"/>
            </p:cNvSpPr>
            <p:nvPr/>
          </p:nvSpPr>
          <p:spPr bwMode="auto">
            <a:xfrm>
              <a:off x="1920"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1" name="Line 33">
              <a:extLst>
                <a:ext uri="{FF2B5EF4-FFF2-40B4-BE49-F238E27FC236}">
                  <a16:creationId xmlns:a16="http://schemas.microsoft.com/office/drawing/2014/main" id="{FD5AC9E4-DE0C-467C-AD48-46B087C64FD7}"/>
                </a:ext>
              </a:extLst>
            </p:cNvPr>
            <p:cNvSpPr>
              <a:spLocks noChangeShapeType="1"/>
            </p:cNvSpPr>
            <p:nvPr/>
          </p:nvSpPr>
          <p:spPr bwMode="auto">
            <a:xfrm>
              <a:off x="2304"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2" name="Line 34">
              <a:extLst>
                <a:ext uri="{FF2B5EF4-FFF2-40B4-BE49-F238E27FC236}">
                  <a16:creationId xmlns:a16="http://schemas.microsoft.com/office/drawing/2014/main" id="{3D932A10-9680-48FF-8C72-3572479F0070}"/>
                </a:ext>
              </a:extLst>
            </p:cNvPr>
            <p:cNvSpPr>
              <a:spLocks noChangeShapeType="1"/>
            </p:cNvSpPr>
            <p:nvPr/>
          </p:nvSpPr>
          <p:spPr bwMode="auto">
            <a:xfrm>
              <a:off x="2688"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3" name="Line 35">
              <a:extLst>
                <a:ext uri="{FF2B5EF4-FFF2-40B4-BE49-F238E27FC236}">
                  <a16:creationId xmlns:a16="http://schemas.microsoft.com/office/drawing/2014/main" id="{32DD1565-968F-416A-B3E3-7FD7CCDF624A}"/>
                </a:ext>
              </a:extLst>
            </p:cNvPr>
            <p:cNvSpPr>
              <a:spLocks noChangeShapeType="1"/>
            </p:cNvSpPr>
            <p:nvPr/>
          </p:nvSpPr>
          <p:spPr bwMode="auto">
            <a:xfrm>
              <a:off x="3072"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4" name="Line 36">
              <a:extLst>
                <a:ext uri="{FF2B5EF4-FFF2-40B4-BE49-F238E27FC236}">
                  <a16:creationId xmlns:a16="http://schemas.microsoft.com/office/drawing/2014/main" id="{E3615AE1-01A5-4FAA-97C4-E885955F9C3B}"/>
                </a:ext>
              </a:extLst>
            </p:cNvPr>
            <p:cNvSpPr>
              <a:spLocks noChangeShapeType="1"/>
            </p:cNvSpPr>
            <p:nvPr/>
          </p:nvSpPr>
          <p:spPr bwMode="auto">
            <a:xfrm>
              <a:off x="3456"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5" name="Line 37">
              <a:extLst>
                <a:ext uri="{FF2B5EF4-FFF2-40B4-BE49-F238E27FC236}">
                  <a16:creationId xmlns:a16="http://schemas.microsoft.com/office/drawing/2014/main" id="{E40733C0-F302-4A9C-8E49-006AD7C08D3C}"/>
                </a:ext>
              </a:extLst>
            </p:cNvPr>
            <p:cNvSpPr>
              <a:spLocks noChangeShapeType="1"/>
            </p:cNvSpPr>
            <p:nvPr/>
          </p:nvSpPr>
          <p:spPr bwMode="auto">
            <a:xfrm>
              <a:off x="3840" y="36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6" name="Line 38">
              <a:extLst>
                <a:ext uri="{FF2B5EF4-FFF2-40B4-BE49-F238E27FC236}">
                  <a16:creationId xmlns:a16="http://schemas.microsoft.com/office/drawing/2014/main" id="{32EA52A2-6C62-4269-A705-0481EB51758F}"/>
                </a:ext>
              </a:extLst>
            </p:cNvPr>
            <p:cNvSpPr>
              <a:spLocks noChangeShapeType="1"/>
            </p:cNvSpPr>
            <p:nvPr/>
          </p:nvSpPr>
          <p:spPr bwMode="auto">
            <a:xfrm flipH="1">
              <a:off x="1392" y="3234"/>
              <a:ext cx="432" cy="462"/>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7" name="Line 39">
              <a:extLst>
                <a:ext uri="{FF2B5EF4-FFF2-40B4-BE49-F238E27FC236}">
                  <a16:creationId xmlns:a16="http://schemas.microsoft.com/office/drawing/2014/main" id="{27F06B85-A3D4-426D-BE99-D28596602DB0}"/>
                </a:ext>
              </a:extLst>
            </p:cNvPr>
            <p:cNvSpPr>
              <a:spLocks noChangeShapeType="1"/>
            </p:cNvSpPr>
            <p:nvPr/>
          </p:nvSpPr>
          <p:spPr bwMode="auto">
            <a:xfrm>
              <a:off x="2544" y="3216"/>
              <a:ext cx="720" cy="48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8" name="Line 40">
              <a:extLst>
                <a:ext uri="{FF2B5EF4-FFF2-40B4-BE49-F238E27FC236}">
                  <a16:creationId xmlns:a16="http://schemas.microsoft.com/office/drawing/2014/main" id="{AE07CC26-3A05-4543-981C-9AFE104C874C}"/>
                </a:ext>
              </a:extLst>
            </p:cNvPr>
            <p:cNvSpPr>
              <a:spLocks noChangeShapeType="1"/>
            </p:cNvSpPr>
            <p:nvPr/>
          </p:nvSpPr>
          <p:spPr bwMode="auto">
            <a:xfrm>
              <a:off x="2928" y="2523"/>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9" name="Line 41">
              <a:extLst>
                <a:ext uri="{FF2B5EF4-FFF2-40B4-BE49-F238E27FC236}">
                  <a16:creationId xmlns:a16="http://schemas.microsoft.com/office/drawing/2014/main" id="{F00D2071-2988-45D2-9022-55DBBFB30994}"/>
                </a:ext>
              </a:extLst>
            </p:cNvPr>
            <p:cNvSpPr>
              <a:spLocks noChangeShapeType="1"/>
            </p:cNvSpPr>
            <p:nvPr/>
          </p:nvSpPr>
          <p:spPr bwMode="auto">
            <a:xfrm>
              <a:off x="3312" y="3216"/>
              <a:ext cx="336" cy="48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A3B37C8-2E6D-4D73-8AC0-E835D985B6B6}"/>
              </a:ext>
            </a:extLst>
          </p:cNvPr>
          <p:cNvSpPr>
            <a:spLocks noGrp="1"/>
          </p:cNvSpPr>
          <p:nvPr>
            <p:ph type="sldNum" sz="quarter" idx="11"/>
          </p:nvPr>
        </p:nvSpPr>
        <p:spPr/>
        <p:txBody>
          <a:bodyPr/>
          <a:lstStyle/>
          <a:p>
            <a:fld id="{C3859F62-1537-4AD3-962C-C2371C43B4A8}" type="slidenum">
              <a:rPr lang="en-US" altLang="zh-CN"/>
              <a:pPr/>
              <a:t>45</a:t>
            </a:fld>
            <a:endParaRPr lang="en-US" altLang="zh-CN"/>
          </a:p>
        </p:txBody>
      </p:sp>
      <p:sp>
        <p:nvSpPr>
          <p:cNvPr id="530434" name="Rectangle 2">
            <a:extLst>
              <a:ext uri="{FF2B5EF4-FFF2-40B4-BE49-F238E27FC236}">
                <a16:creationId xmlns:a16="http://schemas.microsoft.com/office/drawing/2014/main" id="{CC0848D3-1A87-4D76-B036-A50C042C313D}"/>
              </a:ext>
            </a:extLst>
          </p:cNvPr>
          <p:cNvSpPr>
            <a:spLocks noGrp="1" noChangeArrowheads="1"/>
          </p:cNvSpPr>
          <p:nvPr>
            <p:ph type="body" idx="1"/>
          </p:nvPr>
        </p:nvSpPr>
        <p:spPr>
          <a:xfrm>
            <a:off x="581025" y="688975"/>
            <a:ext cx="7975600" cy="5943600"/>
          </a:xfrm>
        </p:spPr>
        <p:txBody>
          <a:bodyPr/>
          <a:lstStyle/>
          <a:p>
            <a:pPr>
              <a:lnSpc>
                <a:spcPct val="105000"/>
              </a:lnSpc>
              <a:spcBef>
                <a:spcPct val="10000"/>
              </a:spcBef>
              <a:buFont typeface="Wingdings" panose="05000000000000000000" pitchFamily="2" charset="2"/>
              <a:buNone/>
            </a:pPr>
            <a:r>
              <a:rPr lang="en-US" altLang="zh-CN" sz="3000" b="1">
                <a:effectLst>
                  <a:outerShdw blurRad="38100" dist="38100" dir="2700000" algn="tl">
                    <a:srgbClr val="C0C0C0"/>
                  </a:outerShdw>
                </a:effectLst>
                <a:ea typeface="仿宋_GB2312" pitchFamily="49" charset="-122"/>
              </a:rPr>
              <a:t>	</a:t>
            </a:r>
            <a:r>
              <a:rPr lang="en-US" altLang="zh-CN" sz="2900" b="1">
                <a:latin typeface="Times New Roman" panose="02020603050405020304" pitchFamily="18" charset="0"/>
                <a:ea typeface="仿宋_GB2312" pitchFamily="49" charset="-122"/>
              </a:rPr>
              <a:t>(1) </a:t>
            </a:r>
            <a:r>
              <a:rPr lang="zh-CN" altLang="en-US" sz="2900" b="1">
                <a:latin typeface="Times New Roman" panose="02020603050405020304" pitchFamily="18" charset="0"/>
                <a:ea typeface="仿宋_GB2312" pitchFamily="49" charset="-122"/>
              </a:rPr>
              <a:t>列出所有教师的名单；</a:t>
            </a:r>
          </a:p>
          <a:p>
            <a:pPr>
              <a:lnSpc>
                <a:spcPct val="105000"/>
              </a:lnSpc>
              <a:spcBef>
                <a:spcPct val="10000"/>
              </a:spcBef>
              <a:buFont typeface="Wingdings" panose="05000000000000000000" pitchFamily="2" charset="2"/>
              <a:buNone/>
            </a:pPr>
            <a:r>
              <a:rPr lang="zh-CN" altLang="en-US" sz="2900" b="1">
                <a:latin typeface="Times New Roman" panose="02020603050405020304" pitchFamily="18" charset="0"/>
                <a:ea typeface="仿宋_GB2312" pitchFamily="49" charset="-122"/>
              </a:rPr>
              <a:t>	</a:t>
            </a:r>
            <a:r>
              <a:rPr lang="en-US" altLang="zh-CN" sz="2900" b="1">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已婚的女性职工有哪些人？</a:t>
            </a:r>
          </a:p>
          <a:p>
            <a:pPr>
              <a:lnSpc>
                <a:spcPct val="105000"/>
              </a:lnSpc>
              <a:spcBef>
                <a:spcPct val="10000"/>
              </a:spcBef>
              <a:buClr>
                <a:srgbClr val="800080"/>
              </a:buClr>
              <a:buSzPct val="50000"/>
            </a:pPr>
            <a:r>
              <a:rPr lang="zh-CN" altLang="en-US" sz="2900" b="1">
                <a:latin typeface="Times New Roman" panose="02020603050405020304" pitchFamily="18" charset="0"/>
                <a:ea typeface="仿宋_GB2312" pitchFamily="49" charset="-122"/>
              </a:rPr>
              <a:t>通过顺序访问“职务”次索引中的“教师”链，可以回答上面的查询</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2900" b="1">
                <a:latin typeface="Times New Roman" panose="02020603050405020304" pitchFamily="18" charset="0"/>
                <a:ea typeface="仿宋_GB2312" pitchFamily="49" charset="-122"/>
              </a:rPr>
              <a:t>通过对“性别”和“婚否”次索引中的</a:t>
            </a:r>
            <a:r>
              <a:rPr lang="zh-CN" altLang="en-US" sz="2900" b="1">
                <a:solidFill>
                  <a:schemeClr val="tx2"/>
                </a:solidFill>
                <a:latin typeface="Times New Roman" panose="02020603050405020304" pitchFamily="18" charset="0"/>
                <a:ea typeface="仿宋_GB2312" pitchFamily="49" charset="-122"/>
              </a:rPr>
              <a:t>“女性”链</a:t>
            </a:r>
            <a:r>
              <a:rPr lang="zh-CN" altLang="en-US" sz="2900" b="1">
                <a:latin typeface="Times New Roman" panose="02020603050405020304" pitchFamily="18" charset="0"/>
                <a:ea typeface="仿宋_GB2312" pitchFamily="49" charset="-122"/>
              </a:rPr>
              <a:t>和</a:t>
            </a:r>
            <a:r>
              <a:rPr lang="zh-CN" altLang="en-US" sz="2900" b="1">
                <a:solidFill>
                  <a:schemeClr val="tx2"/>
                </a:solidFill>
                <a:latin typeface="Times New Roman" panose="02020603050405020304" pitchFamily="18" charset="0"/>
                <a:ea typeface="仿宋_GB2312" pitchFamily="49" charset="-122"/>
              </a:rPr>
              <a:t>“已婚”链</a:t>
            </a:r>
            <a:r>
              <a:rPr lang="zh-CN" altLang="en-US" sz="2900" b="1">
                <a:latin typeface="Times New Roman" panose="02020603050405020304" pitchFamily="18" charset="0"/>
                <a:ea typeface="仿宋_GB2312" pitchFamily="49" charset="-122"/>
              </a:rPr>
              <a:t>进行</a:t>
            </a:r>
            <a:r>
              <a:rPr lang="zh-CN" altLang="en-US" sz="2900" b="1">
                <a:solidFill>
                  <a:srgbClr val="008000"/>
                </a:solidFill>
                <a:latin typeface="Times New Roman" panose="02020603050405020304" pitchFamily="18" charset="0"/>
                <a:ea typeface="仿宋_GB2312" pitchFamily="49" charset="-122"/>
              </a:rPr>
              <a:t>求“交”</a:t>
            </a:r>
            <a:r>
              <a:rPr lang="zh-CN" altLang="en-US" sz="2900" b="1">
                <a:latin typeface="Times New Roman" panose="02020603050405020304" pitchFamily="18" charset="0"/>
                <a:ea typeface="仿宋_GB2312" pitchFamily="49" charset="-122"/>
              </a:rPr>
              <a:t>运算，就能够找到所有既是女性又已婚的职工记录，从而回答上面的查询</a:t>
            </a:r>
            <a:r>
              <a:rPr lang="en-US" altLang="zh-CN" sz="2900" b="1">
                <a:latin typeface="Times New Roman" panose="02020603050405020304" pitchFamily="18" charset="0"/>
                <a:ea typeface="仿宋_GB2312" pitchFamily="49" charset="-122"/>
              </a:rPr>
              <a:t>(2)</a:t>
            </a:r>
            <a:r>
              <a:rPr lang="zh-CN" altLang="en-US" sz="2900" b="1">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2900" b="1">
                <a:latin typeface="Times New Roman" panose="02020603050405020304" pitchFamily="18" charset="0"/>
                <a:ea typeface="仿宋_GB2312" pitchFamily="49" charset="-122"/>
              </a:rPr>
              <a:t>倒排表是次索引的一种实现。在表中所有次关键码的链都保存在次索引中，仅通过搜索次索引就能找到所有具有相同属性值的记录。</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8AB01FB-1127-4F4F-B7E2-E061FBF7ADD7}"/>
              </a:ext>
            </a:extLst>
          </p:cNvPr>
          <p:cNvSpPr>
            <a:spLocks noGrp="1"/>
          </p:cNvSpPr>
          <p:nvPr>
            <p:ph type="sldNum" sz="quarter" idx="11"/>
          </p:nvPr>
        </p:nvSpPr>
        <p:spPr/>
        <p:txBody>
          <a:bodyPr/>
          <a:lstStyle/>
          <a:p>
            <a:fld id="{30940F1C-DA55-4B6F-8CCD-C2200E993731}" type="slidenum">
              <a:rPr lang="en-US" altLang="zh-CN"/>
              <a:pPr/>
              <a:t>46</a:t>
            </a:fld>
            <a:endParaRPr lang="en-US" altLang="zh-CN"/>
          </a:p>
        </p:txBody>
      </p:sp>
      <p:sp>
        <p:nvSpPr>
          <p:cNvPr id="531458" name="Rectangle 2">
            <a:extLst>
              <a:ext uri="{FF2B5EF4-FFF2-40B4-BE49-F238E27FC236}">
                <a16:creationId xmlns:a16="http://schemas.microsoft.com/office/drawing/2014/main" id="{88FEC64D-998C-426F-BB51-742686B00986}"/>
              </a:ext>
            </a:extLst>
          </p:cNvPr>
          <p:cNvSpPr>
            <a:spLocks noGrp="1" noChangeArrowheads="1"/>
          </p:cNvSpPr>
          <p:nvPr>
            <p:ph type="body" idx="1"/>
          </p:nvPr>
        </p:nvSpPr>
        <p:spPr>
          <a:xfrm>
            <a:off x="622300" y="628650"/>
            <a:ext cx="7839075" cy="6113463"/>
          </a:xfrm>
        </p:spPr>
        <p:txBody>
          <a:bodyPr/>
          <a:lstStyle/>
          <a:p>
            <a:pPr algn="just">
              <a:lnSpc>
                <a:spcPct val="110000"/>
              </a:lnSpc>
              <a:spcBef>
                <a:spcPct val="10000"/>
              </a:spcBef>
              <a:buClr>
                <a:srgbClr val="800080"/>
              </a:buClr>
              <a:buSzPct val="50000"/>
            </a:pPr>
            <a:r>
              <a:rPr lang="zh-CN" altLang="en-US" sz="2900" b="1">
                <a:latin typeface="Times New Roman" panose="02020603050405020304" pitchFamily="18" charset="0"/>
                <a:ea typeface="仿宋_GB2312" pitchFamily="49" charset="-122"/>
              </a:rPr>
              <a:t>在次索引中</a:t>
            </a:r>
            <a:r>
              <a:rPr lang="zh-CN" altLang="en-US" sz="2900" b="1">
                <a:solidFill>
                  <a:schemeClr val="tx2"/>
                </a:solidFill>
                <a:latin typeface="Times New Roman" panose="02020603050405020304" pitchFamily="18" charset="0"/>
                <a:ea typeface="仿宋_GB2312" pitchFamily="49" charset="-122"/>
              </a:rPr>
              <a:t>记录记录存放位置的指针</a:t>
            </a:r>
            <a:r>
              <a:rPr lang="zh-CN" altLang="en-US" sz="2900" b="1">
                <a:latin typeface="Times New Roman" panose="02020603050405020304" pitchFamily="18" charset="0"/>
                <a:ea typeface="仿宋_GB2312" pitchFamily="49" charset="-122"/>
              </a:rPr>
              <a:t>可以</a:t>
            </a:r>
            <a:r>
              <a:rPr lang="zh-CN" altLang="en-US" sz="2900" b="1">
                <a:solidFill>
                  <a:schemeClr val="tx2"/>
                </a:solidFill>
                <a:latin typeface="Times New Roman" panose="02020603050405020304" pitchFamily="18" charset="0"/>
                <a:ea typeface="仿宋_GB2312" pitchFamily="49" charset="-122"/>
              </a:rPr>
              <a:t>用主关键码表示</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可通过搜索次索引确定该记录的主关键码</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再通过搜索主索引确定记录的存放地址。</a:t>
            </a:r>
          </a:p>
          <a:p>
            <a:pPr>
              <a:lnSpc>
                <a:spcPct val="110000"/>
              </a:lnSpc>
              <a:spcBef>
                <a:spcPct val="10000"/>
              </a:spcBef>
              <a:buClr>
                <a:srgbClr val="800080"/>
              </a:buClr>
              <a:buSzPct val="50000"/>
            </a:pPr>
            <a:r>
              <a:rPr lang="zh-CN" altLang="en-US" sz="2900" b="1">
                <a:latin typeface="Times New Roman" panose="02020603050405020304" pitchFamily="18" charset="0"/>
                <a:ea typeface="仿宋_GB2312" pitchFamily="49" charset="-122"/>
              </a:rPr>
              <a:t>在倒排表中各个属性链表的长度大小不一</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管理比较困难。为此引入单元式倒排表。</a:t>
            </a:r>
          </a:p>
          <a:p>
            <a:pPr>
              <a:lnSpc>
                <a:spcPct val="110000"/>
              </a:lnSpc>
              <a:spcBef>
                <a:spcPct val="10000"/>
              </a:spcBef>
              <a:buClr>
                <a:srgbClr val="800080"/>
              </a:buClr>
              <a:buSzPct val="50000"/>
            </a:pPr>
            <a:r>
              <a:rPr lang="zh-CN" altLang="en-US" sz="2900" b="1">
                <a:latin typeface="Times New Roman" panose="02020603050405020304" pitchFamily="18" charset="0"/>
                <a:ea typeface="仿宋_GB2312" pitchFamily="49" charset="-122"/>
              </a:rPr>
              <a:t>在单元式倒排表中</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索引项中不存放</a:t>
            </a:r>
            <a:r>
              <a:rPr lang="zh-CN" altLang="en-US" sz="2900" b="1">
                <a:solidFill>
                  <a:schemeClr val="tx2"/>
                </a:solidFill>
                <a:latin typeface="Times New Roman" panose="02020603050405020304" pitchFamily="18" charset="0"/>
                <a:ea typeface="仿宋_GB2312" pitchFamily="49" charset="-122"/>
              </a:rPr>
              <a:t>记录的存储地址</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存放</a:t>
            </a:r>
            <a:r>
              <a:rPr lang="zh-CN" altLang="en-US" sz="2900" b="1">
                <a:solidFill>
                  <a:schemeClr val="tx2"/>
                </a:solidFill>
                <a:latin typeface="Times New Roman" panose="02020603050405020304" pitchFamily="18" charset="0"/>
                <a:ea typeface="仿宋_GB2312" pitchFamily="49" charset="-122"/>
              </a:rPr>
              <a:t>该记录所在硬件区域的标识</a:t>
            </a:r>
            <a:r>
              <a:rPr lang="zh-CN" altLang="en-US" sz="2900" b="1">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2900" b="1">
                <a:latin typeface="Times New Roman" panose="02020603050405020304" pitchFamily="18" charset="0"/>
                <a:ea typeface="仿宋_GB2312" pitchFamily="49" charset="-122"/>
              </a:rPr>
              <a:t>硬件区域可以是磁盘柱面、磁道或一个页块</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以</a:t>
            </a:r>
            <a:r>
              <a:rPr lang="zh-CN" altLang="en-US" sz="2900" b="1">
                <a:solidFill>
                  <a:srgbClr val="990099"/>
                </a:solidFill>
                <a:latin typeface="Times New Roman" panose="02020603050405020304" pitchFamily="18" charset="0"/>
                <a:ea typeface="仿宋_GB2312" pitchFamily="49" charset="-122"/>
              </a:rPr>
              <a:t>一次 </a:t>
            </a:r>
            <a:r>
              <a:rPr lang="en-US" altLang="zh-CN" sz="2900" b="1">
                <a:solidFill>
                  <a:srgbClr val="FF3300"/>
                </a:solidFill>
                <a:latin typeface="Times New Roman" panose="02020603050405020304" pitchFamily="18" charset="0"/>
                <a:ea typeface="仿宋_GB2312" pitchFamily="49" charset="-122"/>
              </a:rPr>
              <a:t>I / O </a:t>
            </a:r>
            <a:r>
              <a:rPr lang="zh-CN" altLang="en-US" sz="2900" b="1">
                <a:solidFill>
                  <a:srgbClr val="990099"/>
                </a:solidFill>
                <a:latin typeface="Times New Roman" panose="02020603050405020304" pitchFamily="18" charset="0"/>
                <a:ea typeface="仿宋_GB2312" pitchFamily="49" charset="-122"/>
              </a:rPr>
              <a:t>操作能存取的存储空间作为硬件区域</a:t>
            </a:r>
            <a:r>
              <a:rPr lang="zh-CN" altLang="en-US" sz="2900" b="1">
                <a:latin typeface="Times New Roman" panose="02020603050405020304" pitchFamily="18" charset="0"/>
                <a:ea typeface="仿宋_GB2312" pitchFamily="49" charset="-122"/>
              </a:rPr>
              <a:t>为最好。</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BC05DD1-3780-4ACC-914A-5620F020E176}"/>
              </a:ext>
            </a:extLst>
          </p:cNvPr>
          <p:cNvSpPr>
            <a:spLocks noGrp="1"/>
          </p:cNvSpPr>
          <p:nvPr>
            <p:ph type="sldNum" sz="quarter" idx="11"/>
          </p:nvPr>
        </p:nvSpPr>
        <p:spPr/>
        <p:txBody>
          <a:bodyPr/>
          <a:lstStyle/>
          <a:p>
            <a:fld id="{57781C45-114B-4E05-8851-0C356E7275BF}" type="slidenum">
              <a:rPr lang="en-US" altLang="zh-CN"/>
              <a:pPr/>
              <a:t>47</a:t>
            </a:fld>
            <a:endParaRPr lang="en-US" altLang="zh-CN"/>
          </a:p>
        </p:txBody>
      </p:sp>
      <p:sp>
        <p:nvSpPr>
          <p:cNvPr id="532482" name="Rectangle 2">
            <a:extLst>
              <a:ext uri="{FF2B5EF4-FFF2-40B4-BE49-F238E27FC236}">
                <a16:creationId xmlns:a16="http://schemas.microsoft.com/office/drawing/2014/main" id="{C28B74BD-E564-4F23-AD58-B9891877DFE0}"/>
              </a:ext>
            </a:extLst>
          </p:cNvPr>
          <p:cNvSpPr>
            <a:spLocks noGrp="1" noChangeArrowheads="1"/>
          </p:cNvSpPr>
          <p:nvPr>
            <p:ph type="body" idx="1"/>
          </p:nvPr>
        </p:nvSpPr>
        <p:spPr>
          <a:xfrm>
            <a:off x="611188" y="768350"/>
            <a:ext cx="7993062" cy="5108575"/>
          </a:xfrm>
        </p:spPr>
        <p:txBody>
          <a:bodyPr/>
          <a:lstStyle/>
          <a:p>
            <a:pPr>
              <a:lnSpc>
                <a:spcPct val="105000"/>
              </a:lnSpc>
              <a:spcBef>
                <a:spcPct val="10000"/>
              </a:spcBef>
              <a:buClr>
                <a:srgbClr val="800080"/>
              </a:buClr>
              <a:buSzPct val="50000"/>
            </a:pPr>
            <a:r>
              <a:rPr lang="zh-CN" altLang="en-US" sz="2900" b="1">
                <a:latin typeface="Times New Roman" panose="02020603050405020304" pitchFamily="18" charset="0"/>
                <a:ea typeface="仿宋_GB2312" pitchFamily="49" charset="-122"/>
              </a:rPr>
              <a:t>为使索引空间最小</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在索引中标识这个硬件区域时可以使用一个能转换成地址的二进制数</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整个次索引形成一个</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二进制数的</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位矩阵</a:t>
            </a:r>
            <a:r>
              <a:rPr lang="zh-CN" altLang="en-US" sz="2900" b="1">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2900" b="1">
                <a:latin typeface="Times New Roman" panose="02020603050405020304" pitchFamily="18" charset="0"/>
                <a:ea typeface="仿宋_GB2312" pitchFamily="49" charset="-122"/>
              </a:rPr>
              <a:t>例如</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对于记录学生信息的文件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次索引可以是如图所示的结构。二进位的值为 </a:t>
            </a:r>
            <a:r>
              <a:rPr lang="en-US" altLang="zh-CN" sz="2900" b="1">
                <a:latin typeface="Times New Roman" panose="02020603050405020304" pitchFamily="18" charset="0"/>
                <a:ea typeface="仿宋_GB2312" pitchFamily="49" charset="-122"/>
              </a:rPr>
              <a:t>1 </a:t>
            </a:r>
            <a:r>
              <a:rPr lang="zh-CN" altLang="en-US" sz="2900" b="1">
                <a:latin typeface="Times New Roman" panose="02020603050405020304" pitchFamily="18" charset="0"/>
                <a:ea typeface="仿宋_GB2312" pitchFamily="49" charset="-122"/>
              </a:rPr>
              <a:t>的硬件区域包含具有该次关键码的记录。</a:t>
            </a:r>
          </a:p>
          <a:p>
            <a:pPr>
              <a:lnSpc>
                <a:spcPct val="105000"/>
              </a:lnSpc>
              <a:spcBef>
                <a:spcPct val="10000"/>
              </a:spcBef>
              <a:buClr>
                <a:srgbClr val="800080"/>
              </a:buClr>
              <a:buSzPct val="50000"/>
            </a:pPr>
            <a:r>
              <a:rPr lang="zh-CN" altLang="en-US" sz="2900" b="1">
                <a:latin typeface="Times New Roman" panose="02020603050405020304" pitchFamily="18" charset="0"/>
                <a:ea typeface="仿宋_GB2312" pitchFamily="49" charset="-122"/>
              </a:rPr>
              <a:t>如果在硬件区域</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中有要求的记录。然后将硬件区域</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等读入内存，在其中进行检索，确定就可取出所需记录。</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59BCC749-9210-407C-A77F-0F920215F5EF}"/>
              </a:ext>
            </a:extLst>
          </p:cNvPr>
          <p:cNvSpPr>
            <a:spLocks noGrp="1"/>
          </p:cNvSpPr>
          <p:nvPr>
            <p:ph type="sldNum" sz="quarter" idx="11"/>
          </p:nvPr>
        </p:nvSpPr>
        <p:spPr/>
        <p:txBody>
          <a:bodyPr/>
          <a:lstStyle/>
          <a:p>
            <a:fld id="{6F997073-B60C-4489-BD1D-0185C8D71DB2}" type="slidenum">
              <a:rPr lang="en-US" altLang="zh-CN"/>
              <a:pPr/>
              <a:t>48</a:t>
            </a:fld>
            <a:endParaRPr lang="en-US" altLang="zh-CN"/>
          </a:p>
        </p:txBody>
      </p:sp>
      <p:graphicFrame>
        <p:nvGraphicFramePr>
          <p:cNvPr id="533506" name="Object 2">
            <a:extLst>
              <a:ext uri="{FF2B5EF4-FFF2-40B4-BE49-F238E27FC236}">
                <a16:creationId xmlns:a16="http://schemas.microsoft.com/office/drawing/2014/main" id="{6ECA4BF2-BF02-4B3D-910F-66E238EE7AEC}"/>
              </a:ext>
            </a:extLst>
          </p:cNvPr>
          <p:cNvGraphicFramePr>
            <a:graphicFrameLocks noChangeAspect="1"/>
          </p:cNvGraphicFramePr>
          <p:nvPr/>
        </p:nvGraphicFramePr>
        <p:xfrm>
          <a:off x="0" y="592138"/>
          <a:ext cx="9221788" cy="10534650"/>
        </p:xfrm>
        <a:graphic>
          <a:graphicData uri="http://schemas.openxmlformats.org/presentationml/2006/ole">
            <mc:AlternateContent xmlns:mc="http://schemas.openxmlformats.org/markup-compatibility/2006">
              <mc:Choice xmlns:v="urn:schemas-microsoft-com:vml" Requires="v">
                <p:oleObj spid="_x0000_s533509" name="Document" r:id="rId3" imgW="10326600" imgH="11796120" progId="Word.Document.8">
                  <p:embed/>
                </p:oleObj>
              </mc:Choice>
              <mc:Fallback>
                <p:oleObj name="Document" r:id="rId3" imgW="10326600" imgH="117961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2138"/>
                        <a:ext cx="9221788" cy="1053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3507" name="Text Box 3">
            <a:extLst>
              <a:ext uri="{FF2B5EF4-FFF2-40B4-BE49-F238E27FC236}">
                <a16:creationId xmlns:a16="http://schemas.microsoft.com/office/drawing/2014/main" id="{02E5E646-75A1-491F-B43D-0BB2E8E0D3C6}"/>
              </a:ext>
            </a:extLst>
          </p:cNvPr>
          <p:cNvSpPr txBox="1">
            <a:spLocks noChangeArrowheads="1"/>
          </p:cNvSpPr>
          <p:nvPr/>
        </p:nvSpPr>
        <p:spPr bwMode="auto">
          <a:xfrm>
            <a:off x="2933700" y="5816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ea typeface="隶书" panose="02010509060101010101" pitchFamily="49" charset="-122"/>
              </a:rPr>
              <a:t>单元式倒排表结构</a:t>
            </a:r>
            <a:endParaRPr kumimoji="1" lang="zh-CN" altLang="en-US" sz="2000">
              <a:ea typeface="宋体" panose="02010600030101010101" pitchFamily="2" charset="-122"/>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6AB483F9-0705-4F1F-8F7D-CD0797D3787F}"/>
              </a:ext>
            </a:extLst>
          </p:cNvPr>
          <p:cNvSpPr>
            <a:spLocks noGrp="1"/>
          </p:cNvSpPr>
          <p:nvPr>
            <p:ph type="sldNum" sz="quarter" idx="11"/>
          </p:nvPr>
        </p:nvSpPr>
        <p:spPr/>
        <p:txBody>
          <a:bodyPr/>
          <a:lstStyle/>
          <a:p>
            <a:fld id="{BBDDBBB5-572F-40CB-97B7-7E002F860321}" type="slidenum">
              <a:rPr lang="en-US" altLang="zh-CN"/>
              <a:pPr/>
              <a:t>49</a:t>
            </a:fld>
            <a:endParaRPr lang="en-US" altLang="zh-CN"/>
          </a:p>
        </p:txBody>
      </p:sp>
      <p:sp>
        <p:nvSpPr>
          <p:cNvPr id="534530" name="Rectangle 2">
            <a:extLst>
              <a:ext uri="{FF2B5EF4-FFF2-40B4-BE49-F238E27FC236}">
                <a16:creationId xmlns:a16="http://schemas.microsoft.com/office/drawing/2014/main" id="{7BAD3B70-5DCD-4DBC-A49F-CCC7FD4A4A22}"/>
              </a:ext>
            </a:extLst>
          </p:cNvPr>
          <p:cNvSpPr>
            <a:spLocks noGrp="1" noChangeArrowheads="1"/>
          </p:cNvSpPr>
          <p:nvPr>
            <p:ph type="body" idx="1"/>
          </p:nvPr>
        </p:nvSpPr>
        <p:spPr>
          <a:xfrm>
            <a:off x="228600" y="228600"/>
            <a:ext cx="8686800" cy="4114800"/>
          </a:xfrm>
        </p:spPr>
        <p:txBody>
          <a:bodyPr/>
          <a:lstStyle/>
          <a:p>
            <a:pPr>
              <a:lnSpc>
                <a:spcPct val="110000"/>
              </a:lnSpc>
            </a:pPr>
            <a:endParaRPr lang="en-US" altLang="zh-CN" sz="3000" b="1">
              <a:effectLst>
                <a:outerShdw blurRad="38100" dist="38100" dir="2700000" algn="tl">
                  <a:srgbClr val="C0C0C0"/>
                </a:outerShdw>
              </a:effectLst>
              <a:ea typeface="仿宋_GB2312" pitchFamily="49" charset="-122"/>
            </a:endParaRPr>
          </a:p>
          <a:p>
            <a:pPr algn="just"/>
            <a:endParaRPr lang="en-US" altLang="zh-CN" sz="3000">
              <a:ea typeface="仿宋_GB2312" pitchFamily="49" charset="-122"/>
            </a:endParaRPr>
          </a:p>
        </p:txBody>
      </p:sp>
      <p:sp>
        <p:nvSpPr>
          <p:cNvPr id="534531" name="Rectangle 3">
            <a:extLst>
              <a:ext uri="{FF2B5EF4-FFF2-40B4-BE49-F238E27FC236}">
                <a16:creationId xmlns:a16="http://schemas.microsoft.com/office/drawing/2014/main" id="{3C29983D-4A43-4463-995F-DF29B51DC49E}"/>
              </a:ext>
            </a:extLst>
          </p:cNvPr>
          <p:cNvSpPr>
            <a:spLocks noChangeArrowheads="1"/>
          </p:cNvSpPr>
          <p:nvPr/>
        </p:nvSpPr>
        <p:spPr bwMode="auto">
          <a:xfrm>
            <a:off x="600075" y="811213"/>
            <a:ext cx="79311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
                <a:srgbClr val="800080"/>
              </a:buClr>
              <a:buSzPct val="60000"/>
            </a:pPr>
            <a:r>
              <a:rPr lang="zh-CN" altLang="en-US" sz="2900" b="1">
                <a:ea typeface="仿宋_GB2312" pitchFamily="49" charset="-122"/>
              </a:rPr>
              <a:t>针对一个查询：找出所有</a:t>
            </a:r>
            <a:r>
              <a:rPr lang="zh-CN" altLang="en-US" sz="2900" b="1" u="sng">
                <a:solidFill>
                  <a:srgbClr val="9900CC"/>
                </a:solidFill>
                <a:ea typeface="仿宋_GB2312" pitchFamily="49" charset="-122"/>
              </a:rPr>
              <a:t>北京</a:t>
            </a:r>
            <a:r>
              <a:rPr lang="zh-CN" altLang="en-US" sz="2900" b="1">
                <a:ea typeface="仿宋_GB2312" pitchFamily="49" charset="-122"/>
              </a:rPr>
              <a:t>籍学</a:t>
            </a:r>
            <a:r>
              <a:rPr lang="zh-CN" altLang="en-US" sz="2900" b="1" u="sng">
                <a:solidFill>
                  <a:srgbClr val="9900CC"/>
                </a:solidFill>
                <a:ea typeface="仿宋_GB2312" pitchFamily="49" charset="-122"/>
              </a:rPr>
              <a:t>建筑</a:t>
            </a:r>
            <a:r>
              <a:rPr lang="zh-CN" altLang="en-US" sz="2900" b="1">
                <a:ea typeface="仿宋_GB2312" pitchFamily="49" charset="-122"/>
              </a:rPr>
              <a:t>的</a:t>
            </a:r>
            <a:r>
              <a:rPr lang="zh-CN" altLang="en-US" sz="2900" b="1" u="sng">
                <a:solidFill>
                  <a:srgbClr val="9900CC"/>
                </a:solidFill>
                <a:ea typeface="仿宋_GB2312" pitchFamily="49" charset="-122"/>
              </a:rPr>
              <a:t>男</a:t>
            </a:r>
            <a:r>
              <a:rPr lang="zh-CN" altLang="en-US" sz="2900" b="1">
                <a:ea typeface="仿宋_GB2312" pitchFamily="49" charset="-122"/>
              </a:rPr>
              <a:t>学生。可以从</a:t>
            </a:r>
            <a:r>
              <a:rPr lang="zh-CN" altLang="en-US" sz="2900" b="1">
                <a:solidFill>
                  <a:schemeClr val="tx2"/>
                </a:solidFill>
                <a:ea typeface="仿宋_GB2312" pitchFamily="49" charset="-122"/>
              </a:rPr>
              <a:t>“性别”</a:t>
            </a:r>
            <a:r>
              <a:rPr lang="zh-CN" altLang="en-US" sz="2900" b="1">
                <a:ea typeface="仿宋_GB2312" pitchFamily="49" charset="-122"/>
              </a:rPr>
              <a:t>、</a:t>
            </a:r>
            <a:r>
              <a:rPr lang="zh-CN" altLang="en-US" sz="2900" b="1">
                <a:solidFill>
                  <a:schemeClr val="tx2"/>
                </a:solidFill>
                <a:ea typeface="仿宋_GB2312" pitchFamily="49" charset="-122"/>
              </a:rPr>
              <a:t>“籍贯”</a:t>
            </a:r>
            <a:r>
              <a:rPr lang="zh-CN" altLang="en-US" sz="2900" b="1">
                <a:ea typeface="仿宋_GB2312" pitchFamily="49" charset="-122"/>
              </a:rPr>
              <a:t>、</a:t>
            </a:r>
            <a:r>
              <a:rPr lang="zh-CN" altLang="en-US" sz="2900" b="1">
                <a:solidFill>
                  <a:schemeClr val="tx2"/>
                </a:solidFill>
                <a:ea typeface="仿宋_GB2312" pitchFamily="49" charset="-122"/>
              </a:rPr>
              <a:t>“专业”</a:t>
            </a:r>
            <a:r>
              <a:rPr lang="zh-CN" altLang="en-US" sz="2900" b="1">
                <a:ea typeface="仿宋_GB2312" pitchFamily="49" charset="-122"/>
              </a:rPr>
              <a:t>三个次索引分别抽取属性值为</a:t>
            </a:r>
            <a:r>
              <a:rPr lang="zh-CN" altLang="en-US" sz="2900" b="1">
                <a:solidFill>
                  <a:schemeClr val="tx2"/>
                </a:solidFill>
                <a:ea typeface="仿宋_GB2312" pitchFamily="49" charset="-122"/>
              </a:rPr>
              <a:t>“男”</a:t>
            </a:r>
            <a:r>
              <a:rPr lang="zh-CN" altLang="en-US" sz="2900" b="1">
                <a:ea typeface="仿宋_GB2312" pitchFamily="49" charset="-122"/>
              </a:rPr>
              <a:t>、</a:t>
            </a:r>
            <a:r>
              <a:rPr lang="zh-CN" altLang="en-US" sz="2900" b="1">
                <a:solidFill>
                  <a:schemeClr val="tx2"/>
                </a:solidFill>
                <a:ea typeface="仿宋_GB2312" pitchFamily="49" charset="-122"/>
              </a:rPr>
              <a:t>“北京”</a:t>
            </a:r>
            <a:r>
              <a:rPr lang="zh-CN" altLang="en-US" sz="2900" b="1">
                <a:ea typeface="仿宋_GB2312" pitchFamily="49" charset="-122"/>
              </a:rPr>
              <a:t>、</a:t>
            </a:r>
            <a:r>
              <a:rPr lang="zh-CN" altLang="en-US" sz="2900" b="1">
                <a:solidFill>
                  <a:schemeClr val="tx2"/>
                </a:solidFill>
                <a:ea typeface="仿宋_GB2312" pitchFamily="49" charset="-122"/>
              </a:rPr>
              <a:t>“建筑”</a:t>
            </a:r>
            <a:r>
              <a:rPr lang="zh-CN" altLang="en-US" sz="2900" b="1">
                <a:ea typeface="仿宋_GB2312" pitchFamily="49" charset="-122"/>
              </a:rPr>
              <a:t>的位向量，按位求交，求得满足查询要求的记录在哪些硬件区域中，再读入这些硬件区域，从中查找所要求的数据记录。</a:t>
            </a:r>
          </a:p>
        </p:txBody>
      </p:sp>
      <p:graphicFrame>
        <p:nvGraphicFramePr>
          <p:cNvPr id="534532" name="Object 4">
            <a:extLst>
              <a:ext uri="{FF2B5EF4-FFF2-40B4-BE49-F238E27FC236}">
                <a16:creationId xmlns:a16="http://schemas.microsoft.com/office/drawing/2014/main" id="{59B3C195-54A6-4659-845F-612505125B77}"/>
              </a:ext>
            </a:extLst>
          </p:cNvPr>
          <p:cNvGraphicFramePr>
            <a:graphicFrameLocks noChangeAspect="1"/>
          </p:cNvGraphicFramePr>
          <p:nvPr/>
        </p:nvGraphicFramePr>
        <p:xfrm>
          <a:off x="457200" y="4014788"/>
          <a:ext cx="8229600" cy="2438400"/>
        </p:xfrm>
        <a:graphic>
          <a:graphicData uri="http://schemas.openxmlformats.org/presentationml/2006/ole">
            <mc:AlternateContent xmlns:mc="http://schemas.openxmlformats.org/markup-compatibility/2006">
              <mc:Choice xmlns:v="urn:schemas-microsoft-com:vml" Requires="v">
                <p:oleObj spid="_x0000_s534535" name="Document" r:id="rId3" imgW="5551920" imgH="1456920" progId="Word.Document.8">
                  <p:embed/>
                </p:oleObj>
              </mc:Choice>
              <mc:Fallback>
                <p:oleObj name="Document" r:id="rId3" imgW="5551920" imgH="14569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14788"/>
                        <a:ext cx="8229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4533" name="AutoShape 5">
            <a:hlinkClick r:id="rId5" action="ppaction://hlinksldjump" highlightClick="1"/>
            <a:extLst>
              <a:ext uri="{FF2B5EF4-FFF2-40B4-BE49-F238E27FC236}">
                <a16:creationId xmlns:a16="http://schemas.microsoft.com/office/drawing/2014/main" id="{118CC397-5008-466E-8E12-0111046BC5DB}"/>
              </a:ext>
            </a:extLst>
          </p:cNvPr>
          <p:cNvSpPr>
            <a:spLocks noChangeArrowheads="1"/>
          </p:cNvSpPr>
          <p:nvPr/>
        </p:nvSpPr>
        <p:spPr bwMode="auto">
          <a:xfrm>
            <a:off x="8316913" y="6237288"/>
            <a:ext cx="501650" cy="395287"/>
          </a:xfrm>
          <a:prstGeom prst="actionButtonBeginning">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2F05A27-07DB-4B7D-BE3E-11C0C2EC17AE}"/>
              </a:ext>
            </a:extLst>
          </p:cNvPr>
          <p:cNvSpPr>
            <a:spLocks noGrp="1"/>
          </p:cNvSpPr>
          <p:nvPr>
            <p:ph type="sldNum" sz="quarter" idx="11"/>
          </p:nvPr>
        </p:nvSpPr>
        <p:spPr/>
        <p:txBody>
          <a:bodyPr/>
          <a:lstStyle/>
          <a:p>
            <a:fld id="{B250D426-3000-4AB7-BA51-94DED7CF5F83}" type="slidenum">
              <a:rPr lang="en-US" altLang="zh-CN"/>
              <a:pPr/>
              <a:t>5</a:t>
            </a:fld>
            <a:endParaRPr lang="en-US" altLang="zh-CN"/>
          </a:p>
        </p:txBody>
      </p:sp>
      <p:sp>
        <p:nvSpPr>
          <p:cNvPr id="788483" name="Rectangle 3">
            <a:extLst>
              <a:ext uri="{FF2B5EF4-FFF2-40B4-BE49-F238E27FC236}">
                <a16:creationId xmlns:a16="http://schemas.microsoft.com/office/drawing/2014/main" id="{6266DE40-860C-4457-A777-CDEF11E7F81D}"/>
              </a:ext>
            </a:extLst>
          </p:cNvPr>
          <p:cNvSpPr>
            <a:spLocks noGrp="1" noChangeArrowheads="1"/>
          </p:cNvSpPr>
          <p:nvPr>
            <p:ph type="body" idx="1"/>
          </p:nvPr>
        </p:nvSpPr>
        <p:spPr>
          <a:xfrm>
            <a:off x="482600" y="730250"/>
            <a:ext cx="8229600" cy="5722938"/>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磁带卷在一个卷盘上，运行时磁带经过读写磁头，把磁带上的信息读入计算机，或者把计算机中的信息写到磁带上去。</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数据记录在磁带带面上。在带面上并列存放有 </a:t>
            </a:r>
            <a:r>
              <a:rPr lang="en-US" altLang="zh-CN" sz="3000" b="1">
                <a:latin typeface="Times New Roman" panose="02020603050405020304" pitchFamily="18" charset="0"/>
                <a:ea typeface="仿宋_GB2312" pitchFamily="49" charset="-122"/>
              </a:rPr>
              <a:t>9 </a:t>
            </a:r>
            <a:r>
              <a:rPr lang="zh-CN" altLang="en-US" sz="3000" b="1">
                <a:latin typeface="Times New Roman" panose="02020603050405020304" pitchFamily="18" charset="0"/>
                <a:ea typeface="仿宋_GB2312" pitchFamily="49" charset="-122"/>
              </a:rPr>
              <a:t>个磁道的信息，即</a:t>
            </a:r>
            <a:r>
              <a:rPr lang="zh-CN" altLang="en-US" sz="3000" b="1">
                <a:solidFill>
                  <a:schemeClr val="tx2"/>
                </a:solidFill>
                <a:latin typeface="Times New Roman" panose="02020603050405020304" pitchFamily="18" charset="0"/>
                <a:ea typeface="仿宋_GB2312" pitchFamily="49" charset="-122"/>
              </a:rPr>
              <a:t>每一横排有 </a:t>
            </a:r>
            <a:r>
              <a:rPr lang="en-US" altLang="zh-CN" sz="3000" b="1">
                <a:solidFill>
                  <a:schemeClr val="tx2"/>
                </a:solidFill>
                <a:latin typeface="Times New Roman" panose="02020603050405020304" pitchFamily="18" charset="0"/>
                <a:ea typeface="仿宋_GB2312" pitchFamily="49" charset="-122"/>
              </a:rPr>
              <a:t>9 </a:t>
            </a:r>
            <a:r>
              <a:rPr lang="zh-CN" altLang="en-US" sz="3000" b="1">
                <a:solidFill>
                  <a:schemeClr val="tx2"/>
                </a:solidFill>
                <a:latin typeface="Times New Roman" panose="02020603050405020304" pitchFamily="18" charset="0"/>
                <a:ea typeface="仿宋_GB2312" pitchFamily="49" charset="-122"/>
              </a:rPr>
              <a:t>位二进制信息</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8 </a:t>
            </a:r>
            <a:r>
              <a:rPr lang="zh-CN" altLang="en-US" sz="3000" b="1">
                <a:latin typeface="Times New Roman" panose="02020603050405020304" pitchFamily="18" charset="0"/>
                <a:ea typeface="仿宋_GB2312" pitchFamily="49" charset="-122"/>
              </a:rPr>
              <a:t>位数据加 </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位奇偶校验位。</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磁带的存储密度用 </a:t>
            </a:r>
            <a:r>
              <a:rPr lang="en-US" altLang="zh-CN" sz="3000" b="1">
                <a:solidFill>
                  <a:schemeClr val="tx2"/>
                </a:solidFill>
                <a:latin typeface="Times New Roman" panose="02020603050405020304" pitchFamily="18" charset="0"/>
                <a:ea typeface="仿宋_GB2312" pitchFamily="49" charset="-122"/>
              </a:rPr>
              <a:t>BPI</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Bit Per Inch</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为单位，典型的存储密度有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种：</a:t>
            </a:r>
            <a:r>
              <a:rPr lang="en-US" altLang="zh-CN" sz="3000" b="1">
                <a:solidFill>
                  <a:schemeClr val="tx2"/>
                </a:solidFill>
                <a:latin typeface="Times New Roman" panose="02020603050405020304" pitchFamily="18" charset="0"/>
                <a:ea typeface="仿宋_GB2312" pitchFamily="49" charset="-122"/>
              </a:rPr>
              <a:t>6250BPI</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=246</a:t>
            </a:r>
            <a:r>
              <a:rPr lang="zh-CN" altLang="en-US" sz="3000" b="1">
                <a:latin typeface="Times New Roman" panose="02020603050405020304" pitchFamily="18" charset="0"/>
                <a:ea typeface="仿宋_GB2312" pitchFamily="49" charset="-122"/>
              </a:rPr>
              <a:t>排</a:t>
            </a:r>
            <a:r>
              <a:rPr lang="en-US" altLang="zh-CN" sz="3000" b="1">
                <a:latin typeface="Times New Roman" panose="02020603050405020304" pitchFamily="18" charset="0"/>
                <a:ea typeface="仿宋_GB2312" pitchFamily="49" charset="-122"/>
              </a:rPr>
              <a:t>/mm</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1600BPI</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=64</a:t>
            </a:r>
            <a:r>
              <a:rPr lang="zh-CN" altLang="en-US" sz="3000" b="1">
                <a:latin typeface="Times New Roman" panose="02020603050405020304" pitchFamily="18" charset="0"/>
                <a:ea typeface="仿宋_GB2312" pitchFamily="49" charset="-122"/>
              </a:rPr>
              <a:t>排</a:t>
            </a:r>
            <a:r>
              <a:rPr lang="en-US" altLang="zh-CN" sz="3000" b="1">
                <a:latin typeface="Times New Roman" panose="02020603050405020304" pitchFamily="18" charset="0"/>
                <a:ea typeface="仿宋_GB2312" pitchFamily="49" charset="-122"/>
              </a:rPr>
              <a:t>/mm</a:t>
            </a:r>
            <a:r>
              <a:rPr lang="zh-CN" altLang="en-US" sz="3000" b="1">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800BPI</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32</a:t>
            </a:r>
            <a:r>
              <a:rPr lang="zh-CN" altLang="en-US" sz="3000" b="1">
                <a:latin typeface="Times New Roman" panose="02020603050405020304" pitchFamily="18" charset="0"/>
                <a:ea typeface="仿宋_GB2312" pitchFamily="49" charset="-122"/>
              </a:rPr>
              <a:t>排</a:t>
            </a:r>
            <a:r>
              <a:rPr lang="en-US" altLang="zh-CN" sz="3000" b="1">
                <a:latin typeface="Times New Roman" panose="02020603050405020304" pitchFamily="18" charset="0"/>
                <a:ea typeface="仿宋_GB2312" pitchFamily="49" charset="-122"/>
              </a:rPr>
              <a:t>/mm</a:t>
            </a:r>
            <a:r>
              <a:rPr lang="zh-CN" altLang="en-US" sz="3000" b="1">
                <a:latin typeface="Times New Roman" panose="02020603050405020304" pitchFamily="18" charset="0"/>
                <a:ea typeface="仿宋_GB2312" pitchFamily="49" charset="-122"/>
              </a:rPr>
              <a:t>）。正常走带速度为</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5m/Sec</a:t>
            </a:r>
            <a:r>
              <a:rPr lang="zh-CN" altLang="en-US" sz="3000" b="1">
                <a:latin typeface="Times New Roman" panose="02020603050405020304" pitchFamily="18" charset="0"/>
                <a:ea typeface="仿宋_GB2312" pitchFamily="49" charset="-122"/>
              </a:rPr>
              <a:t>，因设备而异。</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1F2935D-3AEC-4631-BC7D-86FE99F7C7F7}"/>
              </a:ext>
            </a:extLst>
          </p:cNvPr>
          <p:cNvSpPr>
            <a:spLocks noGrp="1"/>
          </p:cNvSpPr>
          <p:nvPr>
            <p:ph type="sldNum" sz="quarter" idx="11"/>
          </p:nvPr>
        </p:nvSpPr>
        <p:spPr/>
        <p:txBody>
          <a:bodyPr/>
          <a:lstStyle/>
          <a:p>
            <a:fld id="{9A7F158A-12A6-4EF2-8965-9446ABDC420E}" type="slidenum">
              <a:rPr lang="en-US" altLang="zh-CN"/>
              <a:pPr/>
              <a:t>50</a:t>
            </a:fld>
            <a:endParaRPr lang="en-US" altLang="zh-CN"/>
          </a:p>
        </p:txBody>
      </p:sp>
      <p:sp>
        <p:nvSpPr>
          <p:cNvPr id="684034" name="Rectangle 2">
            <a:extLst>
              <a:ext uri="{FF2B5EF4-FFF2-40B4-BE49-F238E27FC236}">
                <a16:creationId xmlns:a16="http://schemas.microsoft.com/office/drawing/2014/main" id="{3531F41D-04AC-4A67-81C7-DFE828FCC030}"/>
              </a:ext>
            </a:extLst>
          </p:cNvPr>
          <p:cNvSpPr>
            <a:spLocks noGrp="1" noChangeArrowheads="1"/>
          </p:cNvSpPr>
          <p:nvPr>
            <p:ph type="title"/>
          </p:nvPr>
        </p:nvSpPr>
        <p:spPr>
          <a:xfrm>
            <a:off x="395288" y="528638"/>
            <a:ext cx="8229600" cy="847725"/>
          </a:xfrm>
        </p:spPr>
        <p:txBody>
          <a:bodyPr/>
          <a:lstStyle/>
          <a:p>
            <a:pPr algn="ctr"/>
            <a:r>
              <a:rPr lang="zh-CN" altLang="en-US" sz="4000" b="1">
                <a:solidFill>
                  <a:schemeClr val="tx2"/>
                </a:solidFill>
                <a:ea typeface="华文新魏" panose="02010800040101010101" pitchFamily="2" charset="-122"/>
              </a:rPr>
              <a:t>外排序</a:t>
            </a:r>
            <a:endParaRPr lang="zh-CN" altLang="en-US" sz="4000">
              <a:solidFill>
                <a:schemeClr val="tx2"/>
              </a:solidFill>
              <a:ea typeface="华文新魏" panose="02010800040101010101" pitchFamily="2" charset="-122"/>
            </a:endParaRPr>
          </a:p>
        </p:txBody>
      </p:sp>
      <p:sp>
        <p:nvSpPr>
          <p:cNvPr id="684035" name="Rectangle 3">
            <a:extLst>
              <a:ext uri="{FF2B5EF4-FFF2-40B4-BE49-F238E27FC236}">
                <a16:creationId xmlns:a16="http://schemas.microsoft.com/office/drawing/2014/main" id="{2B9E0C55-4DF9-437B-A441-B6ADFC128942}"/>
              </a:ext>
            </a:extLst>
          </p:cNvPr>
          <p:cNvSpPr>
            <a:spLocks noGrp="1" noChangeArrowheads="1"/>
          </p:cNvSpPr>
          <p:nvPr>
            <p:ph type="body" idx="1"/>
          </p:nvPr>
        </p:nvSpPr>
        <p:spPr>
          <a:xfrm>
            <a:off x="576263" y="1376363"/>
            <a:ext cx="8027987" cy="3886200"/>
          </a:xfrm>
        </p:spPr>
        <p:txBody>
          <a:bodyPr/>
          <a:lstStyle/>
          <a:p>
            <a:pPr>
              <a:lnSpc>
                <a:spcPct val="105000"/>
              </a:lnSpc>
              <a:buClr>
                <a:srgbClr val="800080"/>
              </a:buClr>
              <a:buSzPct val="50000"/>
            </a:pPr>
            <a:r>
              <a:rPr kumimoji="1" lang="zh-CN" altLang="en-US" sz="3000" b="1">
                <a:latin typeface="Times New Roman" panose="02020603050405020304" pitchFamily="18" charset="0"/>
                <a:ea typeface="仿宋_GB2312" pitchFamily="49" charset="-122"/>
              </a:rPr>
              <a:t>当待排序的记录数目特别多时，在内存中不能一次处理。必须把它们以文件的形式存放于外存，排序时再把它们一部分一部分调入内存进行处理。这样，在排序过程中必须不断地在内存与外存之间传送数据。这种基于外部存储设备（或文件）的排序技术就是外排序。</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6CAABEA-3D0F-40EB-A928-38887AB11CB6}"/>
              </a:ext>
            </a:extLst>
          </p:cNvPr>
          <p:cNvSpPr>
            <a:spLocks noGrp="1"/>
          </p:cNvSpPr>
          <p:nvPr>
            <p:ph type="sldNum" sz="quarter" idx="11"/>
          </p:nvPr>
        </p:nvSpPr>
        <p:spPr/>
        <p:txBody>
          <a:bodyPr/>
          <a:lstStyle/>
          <a:p>
            <a:fld id="{76975173-1E06-49DF-B48F-17777ABD91FB}" type="slidenum">
              <a:rPr lang="en-US" altLang="zh-CN"/>
              <a:pPr/>
              <a:t>51</a:t>
            </a:fld>
            <a:endParaRPr lang="en-US" altLang="zh-CN"/>
          </a:p>
        </p:txBody>
      </p:sp>
      <p:sp>
        <p:nvSpPr>
          <p:cNvPr id="686082" name="Rectangle 2">
            <a:extLst>
              <a:ext uri="{FF2B5EF4-FFF2-40B4-BE49-F238E27FC236}">
                <a16:creationId xmlns:a16="http://schemas.microsoft.com/office/drawing/2014/main" id="{A3E18FD0-7CF8-4963-91C8-B0FA7ED9DBB3}"/>
              </a:ext>
            </a:extLst>
          </p:cNvPr>
          <p:cNvSpPr>
            <a:spLocks noGrp="1" noChangeArrowheads="1"/>
          </p:cNvSpPr>
          <p:nvPr>
            <p:ph type="body" idx="1"/>
          </p:nvPr>
        </p:nvSpPr>
        <p:spPr>
          <a:xfrm>
            <a:off x="611188" y="1268413"/>
            <a:ext cx="8170862" cy="5562600"/>
          </a:xfrm>
          <a:ln/>
          <a:extLst>
            <a:ext uri="{91240B29-F687-4F45-9708-019B960494DF}">
              <a14:hiddenLine xmlns:a14="http://schemas.microsoft.com/office/drawing/2010/main" w="9525">
                <a:solidFill>
                  <a:schemeClr val="tx2"/>
                </a:solidFill>
                <a:miter lim="800000"/>
                <a:headEnd/>
                <a:tailEnd/>
              </a14:hiddenLine>
            </a:ext>
          </a:extLst>
        </p:spPr>
        <p:txBody>
          <a:bodyPr/>
          <a:lstStyle/>
          <a:p>
            <a:pPr marL="609600" indent="-609600">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基于磁盘进行的排序多使用归并排序方法。其排序过程主要分为两个阶段：</a:t>
            </a:r>
          </a:p>
          <a:p>
            <a:pPr marL="990600" lvl="1" indent="-533400">
              <a:lnSpc>
                <a:spcPct val="105000"/>
              </a:lnSpc>
              <a:spcBef>
                <a:spcPct val="15000"/>
              </a:spcBef>
              <a:buClr>
                <a:schemeClr val="tx2"/>
              </a:buClr>
              <a:buSzTx/>
              <a:buFont typeface="宋体" panose="02010600030101010101" pitchFamily="2" charset="-122"/>
              <a:buAutoNum type="circleNumDbPlain"/>
            </a:pPr>
            <a:r>
              <a:rPr lang="zh-CN" altLang="en-US" sz="3000" b="1">
                <a:latin typeface="Times New Roman" panose="02020603050405020304" pitchFamily="18" charset="0"/>
                <a:ea typeface="仿宋_GB2312" pitchFamily="49" charset="-122"/>
              </a:rPr>
              <a:t>建立用于外排序的内存缓冲区。根据它们的大小将输入文件划分为若干段</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用某种内排序方法对各段进行排序。经过排序的段叫做初始归并段 </a:t>
            </a:r>
            <a:r>
              <a:rPr lang="en-US" altLang="zh-CN" sz="3000" b="1">
                <a:latin typeface="Times New Roman" panose="02020603050405020304" pitchFamily="18" charset="0"/>
                <a:ea typeface="仿宋_GB2312" pitchFamily="49" charset="-122"/>
              </a:rPr>
              <a:t>(Run)</a:t>
            </a:r>
            <a:r>
              <a:rPr lang="zh-CN" altLang="en-US" sz="3000" b="1">
                <a:latin typeface="Times New Roman" panose="02020603050405020304" pitchFamily="18" charset="0"/>
                <a:ea typeface="仿宋_GB2312" pitchFamily="49" charset="-122"/>
              </a:rPr>
              <a:t>。当它们生成后就被写到外存中去。</a:t>
            </a:r>
          </a:p>
          <a:p>
            <a:pPr marL="990600" lvl="1" indent="-533400">
              <a:lnSpc>
                <a:spcPct val="105000"/>
              </a:lnSpc>
              <a:spcBef>
                <a:spcPct val="15000"/>
              </a:spcBef>
              <a:buClr>
                <a:schemeClr val="tx2"/>
              </a:buClr>
              <a:buSzTx/>
              <a:buFont typeface="宋体" panose="02010600030101010101" pitchFamily="2" charset="-122"/>
              <a:buAutoNum type="circleNumDbPlain"/>
            </a:pPr>
            <a:r>
              <a:rPr lang="zh-CN" altLang="en-US" sz="3000" b="1">
                <a:latin typeface="Times New Roman" panose="02020603050405020304" pitchFamily="18" charset="0"/>
                <a:ea typeface="仿宋_GB2312" pitchFamily="49" charset="-122"/>
              </a:rPr>
              <a:t>按归并树模式</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把</a:t>
            </a:r>
            <a:r>
              <a:rPr lang="zh-CN" altLang="en-US" sz="3000" b="1">
                <a:solidFill>
                  <a:schemeClr val="tx2"/>
                </a:solidFill>
                <a:latin typeface="Times New Roman" panose="02020603050405020304" pitchFamily="18" charset="0"/>
              </a:rPr>
              <a:t>①</a:t>
            </a:r>
            <a:r>
              <a:rPr lang="zh-CN" altLang="en-US" sz="3000" b="1">
                <a:latin typeface="Times New Roman" panose="02020603050405020304" pitchFamily="18" charset="0"/>
                <a:ea typeface="仿宋_GB2312" pitchFamily="49" charset="-122"/>
              </a:rPr>
              <a:t>生成的初始归并段加以归并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一趟趟扩大归并段和减少归并段数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直到最后归并成一个大归并段为止。</a:t>
            </a:r>
          </a:p>
        </p:txBody>
      </p:sp>
      <p:sp>
        <p:nvSpPr>
          <p:cNvPr id="686084" name="Rectangle 4">
            <a:extLst>
              <a:ext uri="{FF2B5EF4-FFF2-40B4-BE49-F238E27FC236}">
                <a16:creationId xmlns:a16="http://schemas.microsoft.com/office/drawing/2014/main" id="{CEA996A4-5E79-4DB4-9BF7-70F0EE52247E}"/>
              </a:ext>
            </a:extLst>
          </p:cNvPr>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anose="02010800040101010101" pitchFamily="2" charset="-122"/>
              </a:rPr>
              <a:t>外排序的基本过程</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4E94A39-5B18-462B-AA95-AE579913B4DB}"/>
              </a:ext>
            </a:extLst>
          </p:cNvPr>
          <p:cNvSpPr>
            <a:spLocks noGrp="1"/>
          </p:cNvSpPr>
          <p:nvPr>
            <p:ph type="sldNum" sz="quarter" idx="11"/>
          </p:nvPr>
        </p:nvSpPr>
        <p:spPr/>
        <p:txBody>
          <a:bodyPr/>
          <a:lstStyle/>
          <a:p>
            <a:fld id="{88EA486B-FA9E-42E0-9112-F7F7F981F002}" type="slidenum">
              <a:rPr lang="en-US" altLang="zh-CN"/>
              <a:pPr/>
              <a:t>52</a:t>
            </a:fld>
            <a:endParaRPr lang="en-US" altLang="zh-CN"/>
          </a:p>
        </p:txBody>
      </p:sp>
      <p:sp>
        <p:nvSpPr>
          <p:cNvPr id="687106" name="Rectangle 2">
            <a:extLst>
              <a:ext uri="{FF2B5EF4-FFF2-40B4-BE49-F238E27FC236}">
                <a16:creationId xmlns:a16="http://schemas.microsoft.com/office/drawing/2014/main" id="{7C9EFA06-2074-4830-BCDB-36E9B390EAA1}"/>
              </a:ext>
            </a:extLst>
          </p:cNvPr>
          <p:cNvSpPr>
            <a:spLocks noGrp="1" noChangeArrowheads="1"/>
          </p:cNvSpPr>
          <p:nvPr>
            <p:ph type="body" idx="1"/>
          </p:nvPr>
        </p:nvSpPr>
        <p:spPr>
          <a:xfrm>
            <a:off x="541338" y="692150"/>
            <a:ext cx="8099425" cy="6019800"/>
          </a:xfrm>
        </p:spPr>
        <p:txBody>
          <a:bodyPr/>
          <a:lstStyle/>
          <a:p>
            <a:pPr>
              <a:buClr>
                <a:srgbClr val="800080"/>
              </a:buClr>
              <a:buSzPct val="50000"/>
            </a:pPr>
            <a:r>
              <a:rPr lang="zh-CN" altLang="en-US" sz="2900" b="1">
                <a:solidFill>
                  <a:schemeClr val="bg2"/>
                </a:solidFill>
                <a:latin typeface="Times New Roman" panose="02020603050405020304" pitchFamily="18" charset="0"/>
                <a:ea typeface="仿宋_GB2312" pitchFamily="49" charset="-122"/>
              </a:rPr>
              <a:t>示例：设有一个包含</a:t>
            </a:r>
            <a:r>
              <a:rPr lang="en-US" altLang="zh-CN" sz="2900" b="1">
                <a:solidFill>
                  <a:schemeClr val="tx2"/>
                </a:solidFill>
                <a:latin typeface="Times New Roman" panose="02020603050405020304" pitchFamily="18" charset="0"/>
                <a:ea typeface="仿宋_GB2312" pitchFamily="49" charset="-122"/>
              </a:rPr>
              <a:t>4500</a:t>
            </a:r>
            <a:r>
              <a:rPr lang="zh-CN" altLang="en-US" sz="2900" b="1">
                <a:solidFill>
                  <a:schemeClr val="bg2"/>
                </a:solidFill>
                <a:latin typeface="Times New Roman" panose="02020603050405020304" pitchFamily="18" charset="0"/>
                <a:ea typeface="仿宋_GB2312" pitchFamily="49" charset="-122"/>
              </a:rPr>
              <a:t>个记录的输入文件。现用一台其内存至多可容纳</a:t>
            </a:r>
            <a:r>
              <a:rPr lang="en-US" altLang="zh-CN" sz="2900" b="1">
                <a:solidFill>
                  <a:schemeClr val="tx2"/>
                </a:solidFill>
                <a:latin typeface="Times New Roman" panose="02020603050405020304" pitchFamily="18" charset="0"/>
                <a:ea typeface="仿宋_GB2312" pitchFamily="49" charset="-122"/>
              </a:rPr>
              <a:t>750</a:t>
            </a:r>
            <a:r>
              <a:rPr lang="zh-CN" altLang="en-US" sz="2900" b="1">
                <a:solidFill>
                  <a:schemeClr val="bg2"/>
                </a:solidFill>
                <a:latin typeface="Times New Roman" panose="02020603050405020304" pitchFamily="18" charset="0"/>
                <a:ea typeface="仿宋_GB2312" pitchFamily="49" charset="-122"/>
              </a:rPr>
              <a:t>个记录的计算机对该文件进行排序。输入文件放在磁盘上</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磁盘每个页块可容纳</a:t>
            </a:r>
            <a:r>
              <a:rPr lang="en-US" altLang="zh-CN" sz="2900" b="1">
                <a:solidFill>
                  <a:schemeClr val="tx2"/>
                </a:solidFill>
                <a:latin typeface="Times New Roman" panose="02020603050405020304" pitchFamily="18" charset="0"/>
                <a:ea typeface="仿宋_GB2312" pitchFamily="49" charset="-122"/>
              </a:rPr>
              <a:t>250</a:t>
            </a:r>
            <a:r>
              <a:rPr lang="zh-CN" altLang="en-US" sz="2900" b="1">
                <a:solidFill>
                  <a:schemeClr val="bg2"/>
                </a:solidFill>
                <a:latin typeface="Times New Roman" panose="02020603050405020304" pitchFamily="18" charset="0"/>
                <a:ea typeface="仿宋_GB2312" pitchFamily="49" charset="-122"/>
              </a:rPr>
              <a:t>个记录</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这样全部记录可存储在 </a:t>
            </a:r>
            <a:r>
              <a:rPr lang="en-US" altLang="zh-CN" sz="2900" b="1">
                <a:solidFill>
                  <a:schemeClr val="tx2"/>
                </a:solidFill>
                <a:latin typeface="Times New Roman" panose="02020603050405020304" pitchFamily="18" charset="0"/>
                <a:ea typeface="仿宋_GB2312" pitchFamily="49" charset="-122"/>
              </a:rPr>
              <a:t>4500 / 250</a:t>
            </a:r>
            <a:r>
              <a:rPr lang="zh-CN" altLang="en-US" sz="2900" b="1">
                <a:solidFill>
                  <a:schemeClr val="tx2"/>
                </a:solidFill>
                <a:latin typeface="Times New Roman" panose="02020603050405020304" pitchFamily="18"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18</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个页块中。输出文件也放在磁盘上</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用以存放归并结果。</a:t>
            </a:r>
          </a:p>
          <a:p>
            <a:pPr>
              <a:buClr>
                <a:srgbClr val="800080"/>
              </a:buClr>
              <a:buSzPct val="50000"/>
            </a:pPr>
            <a:r>
              <a:rPr lang="zh-CN" altLang="en-US" sz="2900" b="1">
                <a:solidFill>
                  <a:schemeClr val="bg2"/>
                </a:solidFill>
                <a:latin typeface="Times New Roman" panose="02020603050405020304" pitchFamily="18" charset="0"/>
                <a:ea typeface="仿宋_GB2312" pitchFamily="49" charset="-122"/>
              </a:rPr>
              <a:t>由于内存中可用于排序的存储区域能容纳</a:t>
            </a:r>
            <a:r>
              <a:rPr lang="en-US" altLang="zh-CN" sz="2900" b="1">
                <a:solidFill>
                  <a:schemeClr val="bg2"/>
                </a:solidFill>
                <a:latin typeface="Times New Roman" panose="02020603050405020304" pitchFamily="18" charset="0"/>
                <a:ea typeface="仿宋_GB2312" pitchFamily="49" charset="-122"/>
              </a:rPr>
              <a:t>750 </a:t>
            </a:r>
            <a:r>
              <a:rPr lang="zh-CN" altLang="en-US" sz="2900" b="1">
                <a:solidFill>
                  <a:schemeClr val="bg2"/>
                </a:solidFill>
                <a:latin typeface="Times New Roman" panose="02020603050405020304" pitchFamily="18" charset="0"/>
                <a:ea typeface="仿宋_GB2312" pitchFamily="49" charset="-122"/>
              </a:rPr>
              <a:t>个记录</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因此内存中恰好能</a:t>
            </a:r>
            <a:r>
              <a:rPr lang="zh-CN" altLang="en-US" sz="2900" b="1">
                <a:solidFill>
                  <a:schemeClr val="tx2"/>
                </a:solidFill>
                <a:latin typeface="Times New Roman" panose="02020603050405020304" pitchFamily="18" charset="0"/>
                <a:ea typeface="仿宋_GB2312" pitchFamily="49" charset="-122"/>
              </a:rPr>
              <a:t>存</a:t>
            </a:r>
            <a:r>
              <a:rPr lang="en-US" altLang="zh-CN" sz="2900" b="1">
                <a:solidFill>
                  <a:schemeClr val="tx2"/>
                </a:solidFill>
                <a:latin typeface="Times New Roman" panose="02020603050405020304" pitchFamily="18" charset="0"/>
                <a:ea typeface="仿宋_GB2312" pitchFamily="49" charset="-122"/>
              </a:rPr>
              <a:t>3</a:t>
            </a:r>
            <a:r>
              <a:rPr lang="zh-CN" altLang="en-US" sz="2900" b="1">
                <a:solidFill>
                  <a:schemeClr val="tx2"/>
                </a:solidFill>
                <a:latin typeface="Times New Roman" panose="02020603050405020304" pitchFamily="18" charset="0"/>
                <a:ea typeface="仿宋_GB2312" pitchFamily="49" charset="-122"/>
              </a:rPr>
              <a:t>个页块</a:t>
            </a:r>
            <a:r>
              <a:rPr lang="zh-CN" altLang="en-US" sz="2900" b="1">
                <a:solidFill>
                  <a:schemeClr val="bg2"/>
                </a:solidFill>
                <a:latin typeface="Times New Roman" panose="02020603050405020304" pitchFamily="18" charset="0"/>
                <a:ea typeface="仿宋_GB2312" pitchFamily="49" charset="-122"/>
              </a:rPr>
              <a:t>的记录。</a:t>
            </a:r>
          </a:p>
          <a:p>
            <a:pPr>
              <a:buClr>
                <a:srgbClr val="800080"/>
              </a:buClr>
              <a:buSzPct val="50000"/>
            </a:pPr>
            <a:r>
              <a:rPr lang="zh-CN" altLang="en-US" sz="2900" b="1">
                <a:solidFill>
                  <a:schemeClr val="bg2"/>
                </a:solidFill>
                <a:latin typeface="Times New Roman" panose="02020603050405020304" pitchFamily="18" charset="0"/>
                <a:ea typeface="仿宋_GB2312" pitchFamily="49" charset="-122"/>
              </a:rPr>
              <a:t>在外排序一开始</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把</a:t>
            </a:r>
            <a:r>
              <a:rPr lang="en-US" altLang="zh-CN" sz="2900" b="1">
                <a:solidFill>
                  <a:schemeClr val="tx2"/>
                </a:solidFill>
                <a:latin typeface="Times New Roman" panose="02020603050405020304" pitchFamily="18" charset="0"/>
                <a:ea typeface="仿宋_GB2312" pitchFamily="49" charset="-122"/>
              </a:rPr>
              <a:t>18</a:t>
            </a:r>
            <a:r>
              <a:rPr lang="zh-CN" altLang="en-US" sz="2900" b="1">
                <a:solidFill>
                  <a:schemeClr val="tx2"/>
                </a:solidFill>
                <a:latin typeface="Times New Roman" panose="02020603050405020304" pitchFamily="18" charset="0"/>
                <a:ea typeface="仿宋_GB2312" pitchFamily="49" charset="-122"/>
              </a:rPr>
              <a:t>块</a:t>
            </a:r>
            <a:r>
              <a:rPr lang="zh-CN" altLang="en-US" sz="2900" b="1">
                <a:solidFill>
                  <a:schemeClr val="bg2"/>
                </a:solidFill>
                <a:latin typeface="Times New Roman" panose="02020603050405020304" pitchFamily="18" charset="0"/>
                <a:ea typeface="仿宋_GB2312" pitchFamily="49" charset="-122"/>
              </a:rPr>
              <a:t>记录</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每</a:t>
            </a:r>
            <a:r>
              <a:rPr lang="en-US" altLang="zh-CN" sz="2900" b="1">
                <a:solidFill>
                  <a:schemeClr val="bg2"/>
                </a:solidFill>
                <a:latin typeface="Times New Roman" panose="02020603050405020304" pitchFamily="18" charset="0"/>
                <a:ea typeface="仿宋_GB2312" pitchFamily="49" charset="-122"/>
              </a:rPr>
              <a:t>3</a:t>
            </a:r>
            <a:r>
              <a:rPr lang="zh-CN" altLang="en-US" sz="2900" b="1">
                <a:solidFill>
                  <a:schemeClr val="bg2"/>
                </a:solidFill>
                <a:latin typeface="Times New Roman" panose="02020603050405020304" pitchFamily="18" charset="0"/>
                <a:ea typeface="仿宋_GB2312" pitchFamily="49" charset="-122"/>
              </a:rPr>
              <a:t>块一组</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读入内存。利用某种内排序方法进行内排序</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形成初始归并段</a:t>
            </a:r>
            <a:r>
              <a:rPr lang="en-US" altLang="zh-CN" sz="2900" b="1">
                <a:solidFill>
                  <a:schemeClr val="bg2"/>
                </a:solidFill>
                <a:latin typeface="Times New Roman" panose="02020603050405020304" pitchFamily="18" charset="0"/>
                <a:ea typeface="仿宋_GB2312" pitchFamily="49" charset="-122"/>
              </a:rPr>
              <a:t>, </a:t>
            </a:r>
            <a:r>
              <a:rPr lang="zh-CN" altLang="en-US" sz="2900" b="1">
                <a:solidFill>
                  <a:schemeClr val="bg2"/>
                </a:solidFill>
                <a:latin typeface="Times New Roman" panose="02020603050405020304" pitchFamily="18" charset="0"/>
                <a:ea typeface="仿宋_GB2312" pitchFamily="49" charset="-122"/>
              </a:rPr>
              <a:t>再写回外存。总共可得到</a:t>
            </a:r>
            <a:r>
              <a:rPr lang="en-US" altLang="zh-CN" sz="2900" b="1">
                <a:solidFill>
                  <a:schemeClr val="tx2"/>
                </a:solidFill>
                <a:latin typeface="Times New Roman" panose="02020603050405020304" pitchFamily="18" charset="0"/>
                <a:ea typeface="仿宋_GB2312" pitchFamily="49" charset="-122"/>
              </a:rPr>
              <a:t>6</a:t>
            </a:r>
            <a:r>
              <a:rPr lang="zh-CN" altLang="en-US" sz="2900" b="1">
                <a:solidFill>
                  <a:schemeClr val="tx2"/>
                </a:solidFill>
                <a:latin typeface="Times New Roman" panose="02020603050405020304" pitchFamily="18" charset="0"/>
                <a:ea typeface="仿宋_GB2312" pitchFamily="49" charset="-122"/>
              </a:rPr>
              <a:t>个初始归并段</a:t>
            </a:r>
            <a:r>
              <a:rPr lang="zh-CN" altLang="en-US" sz="2900" b="1">
                <a:solidFill>
                  <a:schemeClr val="bg2"/>
                </a:solidFill>
                <a:latin typeface="Times New Roman" panose="02020603050405020304" pitchFamily="18" charset="0"/>
                <a:ea typeface="仿宋_GB2312" pitchFamily="49" charset="-122"/>
              </a:rPr>
              <a:t>。然后一趟一趟进行归并排序。</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2">
            <a:extLst>
              <a:ext uri="{FF2B5EF4-FFF2-40B4-BE49-F238E27FC236}">
                <a16:creationId xmlns:a16="http://schemas.microsoft.com/office/drawing/2014/main" id="{6724BEA8-666C-4327-BF9B-D133013EDB21}"/>
              </a:ext>
            </a:extLst>
          </p:cNvPr>
          <p:cNvSpPr>
            <a:spLocks noGrp="1"/>
          </p:cNvSpPr>
          <p:nvPr>
            <p:ph type="sldNum" sz="quarter" idx="11"/>
          </p:nvPr>
        </p:nvSpPr>
        <p:spPr/>
        <p:txBody>
          <a:bodyPr/>
          <a:lstStyle/>
          <a:p>
            <a:fld id="{D1830BEE-B9FA-4ACE-BCDE-97B5D45DE3B6}" type="slidenum">
              <a:rPr lang="en-US" altLang="zh-CN"/>
              <a:pPr/>
              <a:t>53</a:t>
            </a:fld>
            <a:endParaRPr lang="en-US" altLang="zh-CN"/>
          </a:p>
        </p:txBody>
      </p:sp>
      <p:sp>
        <p:nvSpPr>
          <p:cNvPr id="688130" name="Text Box 2">
            <a:extLst>
              <a:ext uri="{FF2B5EF4-FFF2-40B4-BE49-F238E27FC236}">
                <a16:creationId xmlns:a16="http://schemas.microsoft.com/office/drawing/2014/main" id="{E70677E4-AAEA-42E4-87A1-F1CC411E141E}"/>
              </a:ext>
            </a:extLst>
          </p:cNvPr>
          <p:cNvSpPr txBox="1">
            <a:spLocks noChangeArrowheads="1"/>
          </p:cNvSpPr>
          <p:nvPr/>
        </p:nvSpPr>
        <p:spPr bwMode="auto">
          <a:xfrm>
            <a:off x="2209800" y="476250"/>
            <a:ext cx="4248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3200" b="1">
                <a:solidFill>
                  <a:schemeClr val="tx2"/>
                </a:solidFill>
                <a:ea typeface="华文新魏" panose="02010800040101010101" pitchFamily="2" charset="-122"/>
              </a:rPr>
              <a:t>两路归并排序的归并树</a:t>
            </a:r>
            <a:endParaRPr kumimoji="1" lang="zh-CN" altLang="en-US" sz="2400">
              <a:solidFill>
                <a:schemeClr val="tx2"/>
              </a:solidFill>
              <a:ea typeface="华文新魏" panose="02010800040101010101" pitchFamily="2" charset="-122"/>
            </a:endParaRPr>
          </a:p>
        </p:txBody>
      </p:sp>
      <p:grpSp>
        <p:nvGrpSpPr>
          <p:cNvPr id="688211" name="Group 83">
            <a:extLst>
              <a:ext uri="{FF2B5EF4-FFF2-40B4-BE49-F238E27FC236}">
                <a16:creationId xmlns:a16="http://schemas.microsoft.com/office/drawing/2014/main" id="{3BB5DCC3-D766-439F-AC5D-0A93E11A2BA8}"/>
              </a:ext>
            </a:extLst>
          </p:cNvPr>
          <p:cNvGrpSpPr>
            <a:grpSpLocks/>
          </p:cNvGrpSpPr>
          <p:nvPr/>
        </p:nvGrpSpPr>
        <p:grpSpPr bwMode="auto">
          <a:xfrm>
            <a:off x="136525" y="1016000"/>
            <a:ext cx="8510588" cy="5400675"/>
            <a:chOff x="86" y="554"/>
            <a:chExt cx="5361" cy="3558"/>
          </a:xfrm>
        </p:grpSpPr>
        <p:sp>
          <p:nvSpPr>
            <p:cNvPr id="688131" name="Rectangle 3" descr="蓝色砂纸">
              <a:extLst>
                <a:ext uri="{FF2B5EF4-FFF2-40B4-BE49-F238E27FC236}">
                  <a16:creationId xmlns:a16="http://schemas.microsoft.com/office/drawing/2014/main" id="{6FC9F2EF-5AB8-4A87-87A6-93F53A6FC491}"/>
                </a:ext>
              </a:extLst>
            </p:cNvPr>
            <p:cNvSpPr>
              <a:spLocks noChangeArrowheads="1"/>
            </p:cNvSpPr>
            <p:nvPr/>
          </p:nvSpPr>
          <p:spPr bwMode="auto">
            <a:xfrm>
              <a:off x="1152" y="912"/>
              <a:ext cx="576"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32" name="Line 4">
              <a:extLst>
                <a:ext uri="{FF2B5EF4-FFF2-40B4-BE49-F238E27FC236}">
                  <a16:creationId xmlns:a16="http://schemas.microsoft.com/office/drawing/2014/main" id="{474543F6-547E-48A4-98C6-7E1CF7997471}"/>
                </a:ext>
              </a:extLst>
            </p:cNvPr>
            <p:cNvSpPr>
              <a:spLocks noChangeShapeType="1"/>
            </p:cNvSpPr>
            <p:nvPr/>
          </p:nvSpPr>
          <p:spPr bwMode="auto">
            <a:xfrm>
              <a:off x="1344"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33" name="Line 5">
              <a:extLst>
                <a:ext uri="{FF2B5EF4-FFF2-40B4-BE49-F238E27FC236}">
                  <a16:creationId xmlns:a16="http://schemas.microsoft.com/office/drawing/2014/main" id="{11BE1562-9E1D-49C8-B3AB-96FEBD0E1E2B}"/>
                </a:ext>
              </a:extLst>
            </p:cNvPr>
            <p:cNvSpPr>
              <a:spLocks noChangeShapeType="1"/>
            </p:cNvSpPr>
            <p:nvPr/>
          </p:nvSpPr>
          <p:spPr bwMode="auto">
            <a:xfrm>
              <a:off x="1536"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34" name="Text Box 6">
              <a:extLst>
                <a:ext uri="{FF2B5EF4-FFF2-40B4-BE49-F238E27FC236}">
                  <a16:creationId xmlns:a16="http://schemas.microsoft.com/office/drawing/2014/main" id="{2BDA57CD-EB85-48D7-8CBE-2220BBF53059}"/>
                </a:ext>
              </a:extLst>
            </p:cNvPr>
            <p:cNvSpPr txBox="1">
              <a:spLocks noChangeArrowheads="1"/>
            </p:cNvSpPr>
            <p:nvPr/>
          </p:nvSpPr>
          <p:spPr bwMode="auto">
            <a:xfrm>
              <a:off x="1089" y="554"/>
              <a:ext cx="4358" cy="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R1  </a:t>
              </a:r>
              <a:r>
                <a:rPr kumimoji="1" lang="en-US" altLang="zh-CN" sz="2400" b="1">
                  <a:solidFill>
                    <a:schemeClr val="tx2"/>
                  </a:solidFill>
                  <a:ea typeface="宋体" panose="02010600030101010101" pitchFamily="2" charset="-122"/>
                </a:rPr>
                <a:t>750  </a:t>
              </a:r>
              <a:r>
                <a:rPr kumimoji="1" lang="en-US" altLang="zh-CN" sz="2400" b="1">
                  <a:ea typeface="宋体" panose="02010600030101010101" pitchFamily="2" charset="-122"/>
                </a:rPr>
                <a:t>R2</a:t>
              </a:r>
              <a:r>
                <a:rPr kumimoji="1" lang="en-US" altLang="zh-CN" sz="2400" b="1">
                  <a:solidFill>
                    <a:schemeClr val="tx2"/>
                  </a:solidFill>
                  <a:ea typeface="宋体" panose="02010600030101010101" pitchFamily="2" charset="-122"/>
                </a:rPr>
                <a:t>  750   </a:t>
              </a:r>
              <a:r>
                <a:rPr kumimoji="1" lang="en-US" altLang="zh-CN" sz="2400" b="1">
                  <a:ea typeface="宋体" panose="02010600030101010101" pitchFamily="2" charset="-122"/>
                </a:rPr>
                <a:t>R3</a:t>
              </a:r>
              <a:r>
                <a:rPr kumimoji="1" lang="en-US" altLang="zh-CN" sz="2400" b="1">
                  <a:solidFill>
                    <a:schemeClr val="tx2"/>
                  </a:solidFill>
                  <a:ea typeface="宋体" panose="02010600030101010101" pitchFamily="2" charset="-122"/>
                </a:rPr>
                <a:t>  750  </a:t>
              </a:r>
              <a:r>
                <a:rPr kumimoji="1" lang="en-US" altLang="zh-CN" sz="2400" b="1">
                  <a:ea typeface="宋体" panose="02010600030101010101" pitchFamily="2" charset="-122"/>
                </a:rPr>
                <a:t>R4</a:t>
              </a:r>
              <a:r>
                <a:rPr kumimoji="1" lang="en-US" altLang="zh-CN" sz="2400" b="1">
                  <a:solidFill>
                    <a:schemeClr val="tx2"/>
                  </a:solidFill>
                  <a:ea typeface="宋体" panose="02010600030101010101" pitchFamily="2" charset="-122"/>
                </a:rPr>
                <a:t>  750  </a:t>
              </a:r>
              <a:r>
                <a:rPr kumimoji="1" lang="en-US" altLang="zh-CN" sz="2400" b="1">
                  <a:ea typeface="宋体" panose="02010600030101010101" pitchFamily="2" charset="-122"/>
                </a:rPr>
                <a:t>R5</a:t>
              </a:r>
              <a:r>
                <a:rPr kumimoji="1" lang="en-US" altLang="zh-CN" sz="2400" b="1">
                  <a:solidFill>
                    <a:schemeClr val="tx2"/>
                  </a:solidFill>
                  <a:ea typeface="宋体" panose="02010600030101010101" pitchFamily="2" charset="-122"/>
                </a:rPr>
                <a:t>  750  </a:t>
              </a:r>
              <a:r>
                <a:rPr kumimoji="1" lang="en-US" altLang="zh-CN" sz="2400" b="1">
                  <a:ea typeface="宋体" panose="02010600030101010101" pitchFamily="2" charset="-122"/>
                </a:rPr>
                <a:t>R6</a:t>
              </a:r>
              <a:r>
                <a:rPr kumimoji="1" lang="en-US" altLang="zh-CN" sz="2400" b="1">
                  <a:solidFill>
                    <a:schemeClr val="tx2"/>
                  </a:solidFill>
                  <a:ea typeface="宋体" panose="02010600030101010101" pitchFamily="2" charset="-122"/>
                </a:rPr>
                <a:t>  750</a:t>
              </a:r>
              <a:endParaRPr kumimoji="1" lang="en-US" altLang="zh-CN" sz="2400">
                <a:ea typeface="宋体" panose="02010600030101010101" pitchFamily="2" charset="-122"/>
              </a:endParaRPr>
            </a:p>
          </p:txBody>
        </p:sp>
        <p:sp>
          <p:nvSpPr>
            <p:cNvPr id="688135" name="Text Box 7">
              <a:extLst>
                <a:ext uri="{FF2B5EF4-FFF2-40B4-BE49-F238E27FC236}">
                  <a16:creationId xmlns:a16="http://schemas.microsoft.com/office/drawing/2014/main" id="{0FB6DDA7-34D0-462A-B690-BAB20E192DE0}"/>
                </a:ext>
              </a:extLst>
            </p:cNvPr>
            <p:cNvSpPr txBox="1">
              <a:spLocks noChangeArrowheads="1"/>
            </p:cNvSpPr>
            <p:nvPr/>
          </p:nvSpPr>
          <p:spPr bwMode="auto">
            <a:xfrm>
              <a:off x="96" y="720"/>
              <a:ext cx="788" cy="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a:ea typeface="隶书" panose="02010509060101010101" pitchFamily="49" charset="-122"/>
                </a:rPr>
                <a:t>初始</a:t>
              </a:r>
            </a:p>
            <a:p>
              <a:pPr algn="l"/>
              <a:r>
                <a:rPr kumimoji="1" lang="zh-CN" altLang="en-US" sz="2800">
                  <a:ea typeface="隶书" panose="02010509060101010101" pitchFamily="49" charset="-122"/>
                </a:rPr>
                <a:t>归并段</a:t>
              </a:r>
              <a:endParaRPr kumimoji="1" lang="zh-CN" altLang="en-US" sz="2400">
                <a:ea typeface="宋体" panose="02010600030101010101" pitchFamily="2" charset="-122"/>
              </a:endParaRPr>
            </a:p>
          </p:txBody>
        </p:sp>
        <p:sp>
          <p:nvSpPr>
            <p:cNvPr id="688136" name="Rectangle 8" descr="蓝色砂纸">
              <a:extLst>
                <a:ext uri="{FF2B5EF4-FFF2-40B4-BE49-F238E27FC236}">
                  <a16:creationId xmlns:a16="http://schemas.microsoft.com/office/drawing/2014/main" id="{36C01A8C-405A-40E3-A964-25B5E8555762}"/>
                </a:ext>
              </a:extLst>
            </p:cNvPr>
            <p:cNvSpPr>
              <a:spLocks noChangeArrowheads="1"/>
            </p:cNvSpPr>
            <p:nvPr/>
          </p:nvSpPr>
          <p:spPr bwMode="auto">
            <a:xfrm>
              <a:off x="1872" y="912"/>
              <a:ext cx="576"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37" name="Rectangle 9" descr="蓝色砂纸">
              <a:extLst>
                <a:ext uri="{FF2B5EF4-FFF2-40B4-BE49-F238E27FC236}">
                  <a16:creationId xmlns:a16="http://schemas.microsoft.com/office/drawing/2014/main" id="{2065745B-28CC-4EC0-8114-2F305854C23B}"/>
                </a:ext>
              </a:extLst>
            </p:cNvPr>
            <p:cNvSpPr>
              <a:spLocks noChangeArrowheads="1"/>
            </p:cNvSpPr>
            <p:nvPr/>
          </p:nvSpPr>
          <p:spPr bwMode="auto">
            <a:xfrm>
              <a:off x="2592" y="912"/>
              <a:ext cx="576"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38" name="Rectangle 10" descr="蓝色砂纸">
              <a:extLst>
                <a:ext uri="{FF2B5EF4-FFF2-40B4-BE49-F238E27FC236}">
                  <a16:creationId xmlns:a16="http://schemas.microsoft.com/office/drawing/2014/main" id="{FA9DF13B-1976-4CBE-91C6-6C22B26B387B}"/>
                </a:ext>
              </a:extLst>
            </p:cNvPr>
            <p:cNvSpPr>
              <a:spLocks noChangeArrowheads="1"/>
            </p:cNvSpPr>
            <p:nvPr/>
          </p:nvSpPr>
          <p:spPr bwMode="auto">
            <a:xfrm>
              <a:off x="3312" y="912"/>
              <a:ext cx="576"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39" name="Rectangle 11" descr="蓝色砂纸">
              <a:extLst>
                <a:ext uri="{FF2B5EF4-FFF2-40B4-BE49-F238E27FC236}">
                  <a16:creationId xmlns:a16="http://schemas.microsoft.com/office/drawing/2014/main" id="{49FB00D1-1717-4B96-B4D2-17560C39CF2F}"/>
                </a:ext>
              </a:extLst>
            </p:cNvPr>
            <p:cNvSpPr>
              <a:spLocks noChangeArrowheads="1"/>
            </p:cNvSpPr>
            <p:nvPr/>
          </p:nvSpPr>
          <p:spPr bwMode="auto">
            <a:xfrm>
              <a:off x="4032" y="912"/>
              <a:ext cx="576"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40" name="Rectangle 12" descr="蓝色砂纸">
              <a:extLst>
                <a:ext uri="{FF2B5EF4-FFF2-40B4-BE49-F238E27FC236}">
                  <a16:creationId xmlns:a16="http://schemas.microsoft.com/office/drawing/2014/main" id="{65C0DAFC-B4AC-43DF-A72D-A990CF3137E2}"/>
                </a:ext>
              </a:extLst>
            </p:cNvPr>
            <p:cNvSpPr>
              <a:spLocks noChangeArrowheads="1"/>
            </p:cNvSpPr>
            <p:nvPr/>
          </p:nvSpPr>
          <p:spPr bwMode="auto">
            <a:xfrm>
              <a:off x="4752" y="912"/>
              <a:ext cx="576"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41" name="Line 13">
              <a:extLst>
                <a:ext uri="{FF2B5EF4-FFF2-40B4-BE49-F238E27FC236}">
                  <a16:creationId xmlns:a16="http://schemas.microsoft.com/office/drawing/2014/main" id="{94C69398-2DDF-4D48-BDF4-4176115DC554}"/>
                </a:ext>
              </a:extLst>
            </p:cNvPr>
            <p:cNvSpPr>
              <a:spLocks noChangeShapeType="1"/>
            </p:cNvSpPr>
            <p:nvPr/>
          </p:nvSpPr>
          <p:spPr bwMode="auto">
            <a:xfrm>
              <a:off x="2064"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42" name="Line 14">
              <a:extLst>
                <a:ext uri="{FF2B5EF4-FFF2-40B4-BE49-F238E27FC236}">
                  <a16:creationId xmlns:a16="http://schemas.microsoft.com/office/drawing/2014/main" id="{DCF25812-42E5-4BF8-A7A2-816B38D1D03E}"/>
                </a:ext>
              </a:extLst>
            </p:cNvPr>
            <p:cNvSpPr>
              <a:spLocks noChangeShapeType="1"/>
            </p:cNvSpPr>
            <p:nvPr/>
          </p:nvSpPr>
          <p:spPr bwMode="auto">
            <a:xfrm>
              <a:off x="2256"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43" name="Line 15">
              <a:extLst>
                <a:ext uri="{FF2B5EF4-FFF2-40B4-BE49-F238E27FC236}">
                  <a16:creationId xmlns:a16="http://schemas.microsoft.com/office/drawing/2014/main" id="{3B453A8A-70D9-4573-AFC8-8F77DFC41312}"/>
                </a:ext>
              </a:extLst>
            </p:cNvPr>
            <p:cNvSpPr>
              <a:spLocks noChangeShapeType="1"/>
            </p:cNvSpPr>
            <p:nvPr/>
          </p:nvSpPr>
          <p:spPr bwMode="auto">
            <a:xfrm>
              <a:off x="2784"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44" name="Line 16">
              <a:extLst>
                <a:ext uri="{FF2B5EF4-FFF2-40B4-BE49-F238E27FC236}">
                  <a16:creationId xmlns:a16="http://schemas.microsoft.com/office/drawing/2014/main" id="{C61FBEBC-08E4-4196-B3BC-A7B7F6EBC24A}"/>
                </a:ext>
              </a:extLst>
            </p:cNvPr>
            <p:cNvSpPr>
              <a:spLocks noChangeShapeType="1"/>
            </p:cNvSpPr>
            <p:nvPr/>
          </p:nvSpPr>
          <p:spPr bwMode="auto">
            <a:xfrm>
              <a:off x="2976"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45" name="Line 17">
              <a:extLst>
                <a:ext uri="{FF2B5EF4-FFF2-40B4-BE49-F238E27FC236}">
                  <a16:creationId xmlns:a16="http://schemas.microsoft.com/office/drawing/2014/main" id="{3C441E8A-C58D-42ED-BDF9-FF60073A4F55}"/>
                </a:ext>
              </a:extLst>
            </p:cNvPr>
            <p:cNvSpPr>
              <a:spLocks noChangeShapeType="1"/>
            </p:cNvSpPr>
            <p:nvPr/>
          </p:nvSpPr>
          <p:spPr bwMode="auto">
            <a:xfrm>
              <a:off x="3504"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46" name="Line 18">
              <a:extLst>
                <a:ext uri="{FF2B5EF4-FFF2-40B4-BE49-F238E27FC236}">
                  <a16:creationId xmlns:a16="http://schemas.microsoft.com/office/drawing/2014/main" id="{847C5FD3-82A5-46A6-8D62-9A2AD86B7E36}"/>
                </a:ext>
              </a:extLst>
            </p:cNvPr>
            <p:cNvSpPr>
              <a:spLocks noChangeShapeType="1"/>
            </p:cNvSpPr>
            <p:nvPr/>
          </p:nvSpPr>
          <p:spPr bwMode="auto">
            <a:xfrm>
              <a:off x="3696"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47" name="Line 19">
              <a:extLst>
                <a:ext uri="{FF2B5EF4-FFF2-40B4-BE49-F238E27FC236}">
                  <a16:creationId xmlns:a16="http://schemas.microsoft.com/office/drawing/2014/main" id="{1DC42B31-848C-410A-8C94-F06CD2F468C4}"/>
                </a:ext>
              </a:extLst>
            </p:cNvPr>
            <p:cNvSpPr>
              <a:spLocks noChangeShapeType="1"/>
            </p:cNvSpPr>
            <p:nvPr/>
          </p:nvSpPr>
          <p:spPr bwMode="auto">
            <a:xfrm>
              <a:off x="4224"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48" name="Line 20">
              <a:extLst>
                <a:ext uri="{FF2B5EF4-FFF2-40B4-BE49-F238E27FC236}">
                  <a16:creationId xmlns:a16="http://schemas.microsoft.com/office/drawing/2014/main" id="{214EE7A3-99D4-465A-A702-4C43C0FF154C}"/>
                </a:ext>
              </a:extLst>
            </p:cNvPr>
            <p:cNvSpPr>
              <a:spLocks noChangeShapeType="1"/>
            </p:cNvSpPr>
            <p:nvPr/>
          </p:nvSpPr>
          <p:spPr bwMode="auto">
            <a:xfrm>
              <a:off x="4416"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49" name="Line 21">
              <a:extLst>
                <a:ext uri="{FF2B5EF4-FFF2-40B4-BE49-F238E27FC236}">
                  <a16:creationId xmlns:a16="http://schemas.microsoft.com/office/drawing/2014/main" id="{9F7B20EC-E716-46BA-A566-3ED9CF05DB9F}"/>
                </a:ext>
              </a:extLst>
            </p:cNvPr>
            <p:cNvSpPr>
              <a:spLocks noChangeShapeType="1"/>
            </p:cNvSpPr>
            <p:nvPr/>
          </p:nvSpPr>
          <p:spPr bwMode="auto">
            <a:xfrm>
              <a:off x="4944"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50" name="Line 22">
              <a:extLst>
                <a:ext uri="{FF2B5EF4-FFF2-40B4-BE49-F238E27FC236}">
                  <a16:creationId xmlns:a16="http://schemas.microsoft.com/office/drawing/2014/main" id="{705BF0A4-3343-48B1-A026-7F7463B1A024}"/>
                </a:ext>
              </a:extLst>
            </p:cNvPr>
            <p:cNvSpPr>
              <a:spLocks noChangeShapeType="1"/>
            </p:cNvSpPr>
            <p:nvPr/>
          </p:nvSpPr>
          <p:spPr bwMode="auto">
            <a:xfrm>
              <a:off x="5136" y="912"/>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51" name="Rectangle 23" descr="蓝色砂纸">
              <a:extLst>
                <a:ext uri="{FF2B5EF4-FFF2-40B4-BE49-F238E27FC236}">
                  <a16:creationId xmlns:a16="http://schemas.microsoft.com/office/drawing/2014/main" id="{8F8328AE-EBD2-4C57-A818-09A1AD558F42}"/>
                </a:ext>
              </a:extLst>
            </p:cNvPr>
            <p:cNvSpPr>
              <a:spLocks noChangeArrowheads="1"/>
            </p:cNvSpPr>
            <p:nvPr/>
          </p:nvSpPr>
          <p:spPr bwMode="auto">
            <a:xfrm>
              <a:off x="1152" y="1824"/>
              <a:ext cx="1152"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52" name="Line 24">
              <a:extLst>
                <a:ext uri="{FF2B5EF4-FFF2-40B4-BE49-F238E27FC236}">
                  <a16:creationId xmlns:a16="http://schemas.microsoft.com/office/drawing/2014/main" id="{57FD76A8-EC59-47C1-B3F5-790C482F39F0}"/>
                </a:ext>
              </a:extLst>
            </p:cNvPr>
            <p:cNvSpPr>
              <a:spLocks noChangeShapeType="1"/>
            </p:cNvSpPr>
            <p:nvPr/>
          </p:nvSpPr>
          <p:spPr bwMode="auto">
            <a:xfrm>
              <a:off x="1344"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53" name="Line 25">
              <a:extLst>
                <a:ext uri="{FF2B5EF4-FFF2-40B4-BE49-F238E27FC236}">
                  <a16:creationId xmlns:a16="http://schemas.microsoft.com/office/drawing/2014/main" id="{9E688C62-B19B-442D-B085-D9CFFBE45145}"/>
                </a:ext>
              </a:extLst>
            </p:cNvPr>
            <p:cNvSpPr>
              <a:spLocks noChangeShapeType="1"/>
            </p:cNvSpPr>
            <p:nvPr/>
          </p:nvSpPr>
          <p:spPr bwMode="auto">
            <a:xfrm>
              <a:off x="1536"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54" name="Line 26">
              <a:extLst>
                <a:ext uri="{FF2B5EF4-FFF2-40B4-BE49-F238E27FC236}">
                  <a16:creationId xmlns:a16="http://schemas.microsoft.com/office/drawing/2014/main" id="{D14300C2-E1B1-48E3-95DB-409A6B9CF494}"/>
                </a:ext>
              </a:extLst>
            </p:cNvPr>
            <p:cNvSpPr>
              <a:spLocks noChangeShapeType="1"/>
            </p:cNvSpPr>
            <p:nvPr/>
          </p:nvSpPr>
          <p:spPr bwMode="auto">
            <a:xfrm>
              <a:off x="1728"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55" name="Line 27">
              <a:extLst>
                <a:ext uri="{FF2B5EF4-FFF2-40B4-BE49-F238E27FC236}">
                  <a16:creationId xmlns:a16="http://schemas.microsoft.com/office/drawing/2014/main" id="{18F94D78-FB60-44D9-BC43-E95FF2E424D1}"/>
                </a:ext>
              </a:extLst>
            </p:cNvPr>
            <p:cNvSpPr>
              <a:spLocks noChangeShapeType="1"/>
            </p:cNvSpPr>
            <p:nvPr/>
          </p:nvSpPr>
          <p:spPr bwMode="auto">
            <a:xfrm>
              <a:off x="1920"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56" name="Line 28">
              <a:extLst>
                <a:ext uri="{FF2B5EF4-FFF2-40B4-BE49-F238E27FC236}">
                  <a16:creationId xmlns:a16="http://schemas.microsoft.com/office/drawing/2014/main" id="{D211FF21-2904-4D15-BB4B-67F710032407}"/>
                </a:ext>
              </a:extLst>
            </p:cNvPr>
            <p:cNvSpPr>
              <a:spLocks noChangeShapeType="1"/>
            </p:cNvSpPr>
            <p:nvPr/>
          </p:nvSpPr>
          <p:spPr bwMode="auto">
            <a:xfrm>
              <a:off x="2112"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57" name="Text Box 29">
              <a:extLst>
                <a:ext uri="{FF2B5EF4-FFF2-40B4-BE49-F238E27FC236}">
                  <a16:creationId xmlns:a16="http://schemas.microsoft.com/office/drawing/2014/main" id="{78909848-00A1-40F8-9BFF-4754E23B1809}"/>
                </a:ext>
              </a:extLst>
            </p:cNvPr>
            <p:cNvSpPr txBox="1">
              <a:spLocks noChangeArrowheads="1"/>
            </p:cNvSpPr>
            <p:nvPr/>
          </p:nvSpPr>
          <p:spPr bwMode="auto">
            <a:xfrm>
              <a:off x="1142" y="1466"/>
              <a:ext cx="4133" cy="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R12         </a:t>
              </a:r>
              <a:r>
                <a:rPr kumimoji="1" lang="en-US" altLang="zh-CN" sz="2400" b="1">
                  <a:solidFill>
                    <a:schemeClr val="tx2"/>
                  </a:solidFill>
                  <a:ea typeface="宋体" panose="02010600030101010101" pitchFamily="2" charset="-122"/>
                </a:rPr>
                <a:t>1500</a:t>
              </a:r>
              <a:r>
                <a:rPr kumimoji="1" lang="en-US" altLang="zh-CN" sz="2400" b="1">
                  <a:ea typeface="宋体" panose="02010600030101010101" pitchFamily="2" charset="-122"/>
                </a:rPr>
                <a:t>      R34         </a:t>
              </a:r>
              <a:r>
                <a:rPr kumimoji="1" lang="en-US" altLang="zh-CN" sz="2400" b="1">
                  <a:solidFill>
                    <a:schemeClr val="tx2"/>
                  </a:solidFill>
                  <a:ea typeface="宋体" panose="02010600030101010101" pitchFamily="2" charset="-122"/>
                </a:rPr>
                <a:t>1500</a:t>
              </a:r>
              <a:r>
                <a:rPr kumimoji="1" lang="en-US" altLang="zh-CN" sz="2400" b="1">
                  <a:ea typeface="宋体" panose="02010600030101010101" pitchFamily="2" charset="-122"/>
                </a:rPr>
                <a:t>       R56        </a:t>
              </a:r>
              <a:r>
                <a:rPr kumimoji="1" lang="en-US" altLang="zh-CN" sz="2400" b="1">
                  <a:solidFill>
                    <a:schemeClr val="tx2"/>
                  </a:solidFill>
                  <a:ea typeface="宋体" panose="02010600030101010101" pitchFamily="2" charset="-122"/>
                </a:rPr>
                <a:t>1500</a:t>
              </a:r>
              <a:endParaRPr kumimoji="1" lang="en-US" altLang="zh-CN" sz="2400">
                <a:solidFill>
                  <a:schemeClr val="tx2"/>
                </a:solidFill>
                <a:ea typeface="宋体" panose="02010600030101010101" pitchFamily="2" charset="-122"/>
              </a:endParaRPr>
            </a:p>
          </p:txBody>
        </p:sp>
        <p:sp>
          <p:nvSpPr>
            <p:cNvPr id="688158" name="Rectangle 30" descr="蓝色砂纸">
              <a:extLst>
                <a:ext uri="{FF2B5EF4-FFF2-40B4-BE49-F238E27FC236}">
                  <a16:creationId xmlns:a16="http://schemas.microsoft.com/office/drawing/2014/main" id="{FF6D8C4E-19B6-48C8-951B-F6F9D49A6391}"/>
                </a:ext>
              </a:extLst>
            </p:cNvPr>
            <p:cNvSpPr>
              <a:spLocks noChangeArrowheads="1"/>
            </p:cNvSpPr>
            <p:nvPr/>
          </p:nvSpPr>
          <p:spPr bwMode="auto">
            <a:xfrm>
              <a:off x="2592" y="1824"/>
              <a:ext cx="1152"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59" name="Rectangle 31" descr="蓝色砂纸">
              <a:extLst>
                <a:ext uri="{FF2B5EF4-FFF2-40B4-BE49-F238E27FC236}">
                  <a16:creationId xmlns:a16="http://schemas.microsoft.com/office/drawing/2014/main" id="{111368CF-4E06-4040-B98B-D9127CCC06A8}"/>
                </a:ext>
              </a:extLst>
            </p:cNvPr>
            <p:cNvSpPr>
              <a:spLocks noChangeArrowheads="1"/>
            </p:cNvSpPr>
            <p:nvPr/>
          </p:nvSpPr>
          <p:spPr bwMode="auto">
            <a:xfrm>
              <a:off x="4032" y="1824"/>
              <a:ext cx="1152"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60" name="Line 32">
              <a:extLst>
                <a:ext uri="{FF2B5EF4-FFF2-40B4-BE49-F238E27FC236}">
                  <a16:creationId xmlns:a16="http://schemas.microsoft.com/office/drawing/2014/main" id="{3C598600-DE77-4172-9542-3C7EC583882E}"/>
                </a:ext>
              </a:extLst>
            </p:cNvPr>
            <p:cNvSpPr>
              <a:spLocks noChangeShapeType="1"/>
            </p:cNvSpPr>
            <p:nvPr/>
          </p:nvSpPr>
          <p:spPr bwMode="auto">
            <a:xfrm>
              <a:off x="2784"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1" name="Line 33">
              <a:extLst>
                <a:ext uri="{FF2B5EF4-FFF2-40B4-BE49-F238E27FC236}">
                  <a16:creationId xmlns:a16="http://schemas.microsoft.com/office/drawing/2014/main" id="{5FB5C745-C30C-4C07-9F30-68F59671938B}"/>
                </a:ext>
              </a:extLst>
            </p:cNvPr>
            <p:cNvSpPr>
              <a:spLocks noChangeShapeType="1"/>
            </p:cNvSpPr>
            <p:nvPr/>
          </p:nvSpPr>
          <p:spPr bwMode="auto">
            <a:xfrm>
              <a:off x="2976"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2" name="Line 34">
              <a:extLst>
                <a:ext uri="{FF2B5EF4-FFF2-40B4-BE49-F238E27FC236}">
                  <a16:creationId xmlns:a16="http://schemas.microsoft.com/office/drawing/2014/main" id="{DF5ABB28-4488-44CC-9BAF-199847CEB056}"/>
                </a:ext>
              </a:extLst>
            </p:cNvPr>
            <p:cNvSpPr>
              <a:spLocks noChangeShapeType="1"/>
            </p:cNvSpPr>
            <p:nvPr/>
          </p:nvSpPr>
          <p:spPr bwMode="auto">
            <a:xfrm>
              <a:off x="3168"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3" name="Line 35">
              <a:extLst>
                <a:ext uri="{FF2B5EF4-FFF2-40B4-BE49-F238E27FC236}">
                  <a16:creationId xmlns:a16="http://schemas.microsoft.com/office/drawing/2014/main" id="{98BA7C09-5C8C-47EB-815A-C418A2273D1C}"/>
                </a:ext>
              </a:extLst>
            </p:cNvPr>
            <p:cNvSpPr>
              <a:spLocks noChangeShapeType="1"/>
            </p:cNvSpPr>
            <p:nvPr/>
          </p:nvSpPr>
          <p:spPr bwMode="auto">
            <a:xfrm>
              <a:off x="3360"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4" name="Line 36">
              <a:extLst>
                <a:ext uri="{FF2B5EF4-FFF2-40B4-BE49-F238E27FC236}">
                  <a16:creationId xmlns:a16="http://schemas.microsoft.com/office/drawing/2014/main" id="{BA5A1C61-03A2-489C-9A4A-A6E8148D464E}"/>
                </a:ext>
              </a:extLst>
            </p:cNvPr>
            <p:cNvSpPr>
              <a:spLocks noChangeShapeType="1"/>
            </p:cNvSpPr>
            <p:nvPr/>
          </p:nvSpPr>
          <p:spPr bwMode="auto">
            <a:xfrm>
              <a:off x="3552"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5" name="Line 37">
              <a:extLst>
                <a:ext uri="{FF2B5EF4-FFF2-40B4-BE49-F238E27FC236}">
                  <a16:creationId xmlns:a16="http://schemas.microsoft.com/office/drawing/2014/main" id="{48D8B536-0440-4981-B44B-0715A8D1812A}"/>
                </a:ext>
              </a:extLst>
            </p:cNvPr>
            <p:cNvSpPr>
              <a:spLocks noChangeShapeType="1"/>
            </p:cNvSpPr>
            <p:nvPr/>
          </p:nvSpPr>
          <p:spPr bwMode="auto">
            <a:xfrm>
              <a:off x="4224"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6" name="Line 38">
              <a:extLst>
                <a:ext uri="{FF2B5EF4-FFF2-40B4-BE49-F238E27FC236}">
                  <a16:creationId xmlns:a16="http://schemas.microsoft.com/office/drawing/2014/main" id="{9842E227-95C9-44CF-B684-1956AB66EAD4}"/>
                </a:ext>
              </a:extLst>
            </p:cNvPr>
            <p:cNvSpPr>
              <a:spLocks noChangeShapeType="1"/>
            </p:cNvSpPr>
            <p:nvPr/>
          </p:nvSpPr>
          <p:spPr bwMode="auto">
            <a:xfrm>
              <a:off x="4416"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7" name="Line 39">
              <a:extLst>
                <a:ext uri="{FF2B5EF4-FFF2-40B4-BE49-F238E27FC236}">
                  <a16:creationId xmlns:a16="http://schemas.microsoft.com/office/drawing/2014/main" id="{50DE9FC9-1B31-4761-B44A-A1B7C29C7832}"/>
                </a:ext>
              </a:extLst>
            </p:cNvPr>
            <p:cNvSpPr>
              <a:spLocks noChangeShapeType="1"/>
            </p:cNvSpPr>
            <p:nvPr/>
          </p:nvSpPr>
          <p:spPr bwMode="auto">
            <a:xfrm>
              <a:off x="4608"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8" name="Line 40">
              <a:extLst>
                <a:ext uri="{FF2B5EF4-FFF2-40B4-BE49-F238E27FC236}">
                  <a16:creationId xmlns:a16="http://schemas.microsoft.com/office/drawing/2014/main" id="{9D62C80A-F476-48B9-ABF7-192B3B4D953E}"/>
                </a:ext>
              </a:extLst>
            </p:cNvPr>
            <p:cNvSpPr>
              <a:spLocks noChangeShapeType="1"/>
            </p:cNvSpPr>
            <p:nvPr/>
          </p:nvSpPr>
          <p:spPr bwMode="auto">
            <a:xfrm>
              <a:off x="4800"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69" name="Line 41">
              <a:extLst>
                <a:ext uri="{FF2B5EF4-FFF2-40B4-BE49-F238E27FC236}">
                  <a16:creationId xmlns:a16="http://schemas.microsoft.com/office/drawing/2014/main" id="{85B94064-C01B-45FD-A0D2-EF7B37AA592E}"/>
                </a:ext>
              </a:extLst>
            </p:cNvPr>
            <p:cNvSpPr>
              <a:spLocks noChangeShapeType="1"/>
            </p:cNvSpPr>
            <p:nvPr/>
          </p:nvSpPr>
          <p:spPr bwMode="auto">
            <a:xfrm>
              <a:off x="4992" y="1824"/>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0" name="Rectangle 42" descr="蓝色砂纸">
              <a:extLst>
                <a:ext uri="{FF2B5EF4-FFF2-40B4-BE49-F238E27FC236}">
                  <a16:creationId xmlns:a16="http://schemas.microsoft.com/office/drawing/2014/main" id="{1369D882-1BC2-41D4-B693-7580775A6DBD}"/>
                </a:ext>
              </a:extLst>
            </p:cNvPr>
            <p:cNvSpPr>
              <a:spLocks noChangeArrowheads="1"/>
            </p:cNvSpPr>
            <p:nvPr/>
          </p:nvSpPr>
          <p:spPr bwMode="auto">
            <a:xfrm>
              <a:off x="1152" y="2688"/>
              <a:ext cx="2304"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71" name="Line 43">
              <a:extLst>
                <a:ext uri="{FF2B5EF4-FFF2-40B4-BE49-F238E27FC236}">
                  <a16:creationId xmlns:a16="http://schemas.microsoft.com/office/drawing/2014/main" id="{7C45DDC1-890F-41FE-9794-D4AEDEBF26A3}"/>
                </a:ext>
              </a:extLst>
            </p:cNvPr>
            <p:cNvSpPr>
              <a:spLocks noChangeShapeType="1"/>
            </p:cNvSpPr>
            <p:nvPr/>
          </p:nvSpPr>
          <p:spPr bwMode="auto">
            <a:xfrm>
              <a:off x="1344"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2" name="Line 44">
              <a:extLst>
                <a:ext uri="{FF2B5EF4-FFF2-40B4-BE49-F238E27FC236}">
                  <a16:creationId xmlns:a16="http://schemas.microsoft.com/office/drawing/2014/main" id="{BE8A6038-6416-40A4-A50C-AF9819EAFC67}"/>
                </a:ext>
              </a:extLst>
            </p:cNvPr>
            <p:cNvSpPr>
              <a:spLocks noChangeShapeType="1"/>
            </p:cNvSpPr>
            <p:nvPr/>
          </p:nvSpPr>
          <p:spPr bwMode="auto">
            <a:xfrm>
              <a:off x="1536"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3" name="Line 45">
              <a:extLst>
                <a:ext uri="{FF2B5EF4-FFF2-40B4-BE49-F238E27FC236}">
                  <a16:creationId xmlns:a16="http://schemas.microsoft.com/office/drawing/2014/main" id="{74FD8840-DAFB-4D19-A808-6A0AA7A89104}"/>
                </a:ext>
              </a:extLst>
            </p:cNvPr>
            <p:cNvSpPr>
              <a:spLocks noChangeShapeType="1"/>
            </p:cNvSpPr>
            <p:nvPr/>
          </p:nvSpPr>
          <p:spPr bwMode="auto">
            <a:xfrm>
              <a:off x="1728"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4" name="Line 46">
              <a:extLst>
                <a:ext uri="{FF2B5EF4-FFF2-40B4-BE49-F238E27FC236}">
                  <a16:creationId xmlns:a16="http://schemas.microsoft.com/office/drawing/2014/main" id="{F1AEFAFB-21B2-408A-B648-4ADDCE801A1E}"/>
                </a:ext>
              </a:extLst>
            </p:cNvPr>
            <p:cNvSpPr>
              <a:spLocks noChangeShapeType="1"/>
            </p:cNvSpPr>
            <p:nvPr/>
          </p:nvSpPr>
          <p:spPr bwMode="auto">
            <a:xfrm>
              <a:off x="1920"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5" name="Line 47">
              <a:extLst>
                <a:ext uri="{FF2B5EF4-FFF2-40B4-BE49-F238E27FC236}">
                  <a16:creationId xmlns:a16="http://schemas.microsoft.com/office/drawing/2014/main" id="{770F3563-EE38-4399-8A22-3FF04A79F40D}"/>
                </a:ext>
              </a:extLst>
            </p:cNvPr>
            <p:cNvSpPr>
              <a:spLocks noChangeShapeType="1"/>
            </p:cNvSpPr>
            <p:nvPr/>
          </p:nvSpPr>
          <p:spPr bwMode="auto">
            <a:xfrm>
              <a:off x="2112"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6" name="Line 48">
              <a:extLst>
                <a:ext uri="{FF2B5EF4-FFF2-40B4-BE49-F238E27FC236}">
                  <a16:creationId xmlns:a16="http://schemas.microsoft.com/office/drawing/2014/main" id="{DB6F6412-E16F-48F8-962A-5EB4A320070E}"/>
                </a:ext>
              </a:extLst>
            </p:cNvPr>
            <p:cNvSpPr>
              <a:spLocks noChangeShapeType="1"/>
            </p:cNvSpPr>
            <p:nvPr/>
          </p:nvSpPr>
          <p:spPr bwMode="auto">
            <a:xfrm>
              <a:off x="2304"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7" name="Line 49">
              <a:extLst>
                <a:ext uri="{FF2B5EF4-FFF2-40B4-BE49-F238E27FC236}">
                  <a16:creationId xmlns:a16="http://schemas.microsoft.com/office/drawing/2014/main" id="{E4719BE3-1376-43EB-99F2-918E9EE8F001}"/>
                </a:ext>
              </a:extLst>
            </p:cNvPr>
            <p:cNvSpPr>
              <a:spLocks noChangeShapeType="1"/>
            </p:cNvSpPr>
            <p:nvPr/>
          </p:nvSpPr>
          <p:spPr bwMode="auto">
            <a:xfrm>
              <a:off x="2496"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8" name="Line 50">
              <a:extLst>
                <a:ext uri="{FF2B5EF4-FFF2-40B4-BE49-F238E27FC236}">
                  <a16:creationId xmlns:a16="http://schemas.microsoft.com/office/drawing/2014/main" id="{1DB99DE1-572B-43B2-875A-1BAF1E8DF446}"/>
                </a:ext>
              </a:extLst>
            </p:cNvPr>
            <p:cNvSpPr>
              <a:spLocks noChangeShapeType="1"/>
            </p:cNvSpPr>
            <p:nvPr/>
          </p:nvSpPr>
          <p:spPr bwMode="auto">
            <a:xfrm>
              <a:off x="2688"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79" name="Line 51">
              <a:extLst>
                <a:ext uri="{FF2B5EF4-FFF2-40B4-BE49-F238E27FC236}">
                  <a16:creationId xmlns:a16="http://schemas.microsoft.com/office/drawing/2014/main" id="{3E50165E-0145-4759-8251-58A06F1AB970}"/>
                </a:ext>
              </a:extLst>
            </p:cNvPr>
            <p:cNvSpPr>
              <a:spLocks noChangeShapeType="1"/>
            </p:cNvSpPr>
            <p:nvPr/>
          </p:nvSpPr>
          <p:spPr bwMode="auto">
            <a:xfrm>
              <a:off x="2880"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80" name="Line 52">
              <a:extLst>
                <a:ext uri="{FF2B5EF4-FFF2-40B4-BE49-F238E27FC236}">
                  <a16:creationId xmlns:a16="http://schemas.microsoft.com/office/drawing/2014/main" id="{6BC19A37-A4B7-4C7B-A949-CCE1AB3609C5}"/>
                </a:ext>
              </a:extLst>
            </p:cNvPr>
            <p:cNvSpPr>
              <a:spLocks noChangeShapeType="1"/>
            </p:cNvSpPr>
            <p:nvPr/>
          </p:nvSpPr>
          <p:spPr bwMode="auto">
            <a:xfrm>
              <a:off x="3072"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81" name="Line 53">
              <a:extLst>
                <a:ext uri="{FF2B5EF4-FFF2-40B4-BE49-F238E27FC236}">
                  <a16:creationId xmlns:a16="http://schemas.microsoft.com/office/drawing/2014/main" id="{CD25E457-E888-427D-9BE5-AEF449443825}"/>
                </a:ext>
              </a:extLst>
            </p:cNvPr>
            <p:cNvSpPr>
              <a:spLocks noChangeShapeType="1"/>
            </p:cNvSpPr>
            <p:nvPr/>
          </p:nvSpPr>
          <p:spPr bwMode="auto">
            <a:xfrm>
              <a:off x="3264" y="268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82" name="Text Box 54">
              <a:extLst>
                <a:ext uri="{FF2B5EF4-FFF2-40B4-BE49-F238E27FC236}">
                  <a16:creationId xmlns:a16="http://schemas.microsoft.com/office/drawing/2014/main" id="{74E882AA-6716-480E-901A-FAC0E62D6C9A}"/>
                </a:ext>
              </a:extLst>
            </p:cNvPr>
            <p:cNvSpPr txBox="1">
              <a:spLocks noChangeArrowheads="1"/>
            </p:cNvSpPr>
            <p:nvPr/>
          </p:nvSpPr>
          <p:spPr bwMode="auto">
            <a:xfrm>
              <a:off x="1142" y="2352"/>
              <a:ext cx="2367" cy="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R1234                            </a:t>
              </a:r>
              <a:r>
                <a:rPr kumimoji="1" lang="en-US" altLang="zh-CN" sz="2400" b="1">
                  <a:solidFill>
                    <a:schemeClr val="tx2"/>
                  </a:solidFill>
                  <a:ea typeface="宋体" panose="02010600030101010101" pitchFamily="2" charset="-122"/>
                </a:rPr>
                <a:t>3000</a:t>
              </a:r>
              <a:endParaRPr kumimoji="1" lang="en-US" altLang="zh-CN" sz="2400">
                <a:ea typeface="宋体" panose="02010600030101010101" pitchFamily="2" charset="-122"/>
              </a:endParaRPr>
            </a:p>
          </p:txBody>
        </p:sp>
        <p:sp>
          <p:nvSpPr>
            <p:cNvPr id="688183" name="Rectangle 55" descr="蓝色砂纸">
              <a:extLst>
                <a:ext uri="{FF2B5EF4-FFF2-40B4-BE49-F238E27FC236}">
                  <a16:creationId xmlns:a16="http://schemas.microsoft.com/office/drawing/2014/main" id="{16BB462D-D6D2-43A0-8510-F3D89C784AE5}"/>
                </a:ext>
              </a:extLst>
            </p:cNvPr>
            <p:cNvSpPr>
              <a:spLocks noChangeArrowheads="1"/>
            </p:cNvSpPr>
            <p:nvPr/>
          </p:nvSpPr>
          <p:spPr bwMode="auto">
            <a:xfrm>
              <a:off x="1152" y="3648"/>
              <a:ext cx="3456"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en-US"/>
            </a:p>
          </p:txBody>
        </p:sp>
        <p:sp>
          <p:nvSpPr>
            <p:cNvPr id="688184" name="Line 56">
              <a:extLst>
                <a:ext uri="{FF2B5EF4-FFF2-40B4-BE49-F238E27FC236}">
                  <a16:creationId xmlns:a16="http://schemas.microsoft.com/office/drawing/2014/main" id="{B6059609-2402-44D1-9009-33EF2CE394D0}"/>
                </a:ext>
              </a:extLst>
            </p:cNvPr>
            <p:cNvSpPr>
              <a:spLocks noChangeShapeType="1"/>
            </p:cNvSpPr>
            <p:nvPr/>
          </p:nvSpPr>
          <p:spPr bwMode="auto">
            <a:xfrm>
              <a:off x="1344"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85" name="Line 57">
              <a:extLst>
                <a:ext uri="{FF2B5EF4-FFF2-40B4-BE49-F238E27FC236}">
                  <a16:creationId xmlns:a16="http://schemas.microsoft.com/office/drawing/2014/main" id="{728B12DC-04AB-4967-916F-C9C4AE23C7F4}"/>
                </a:ext>
              </a:extLst>
            </p:cNvPr>
            <p:cNvSpPr>
              <a:spLocks noChangeShapeType="1"/>
            </p:cNvSpPr>
            <p:nvPr/>
          </p:nvSpPr>
          <p:spPr bwMode="auto">
            <a:xfrm>
              <a:off x="1536"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86" name="Line 58">
              <a:extLst>
                <a:ext uri="{FF2B5EF4-FFF2-40B4-BE49-F238E27FC236}">
                  <a16:creationId xmlns:a16="http://schemas.microsoft.com/office/drawing/2014/main" id="{16E53286-85E7-465D-9EBA-E2AC6FCEEAB1}"/>
                </a:ext>
              </a:extLst>
            </p:cNvPr>
            <p:cNvSpPr>
              <a:spLocks noChangeShapeType="1"/>
            </p:cNvSpPr>
            <p:nvPr/>
          </p:nvSpPr>
          <p:spPr bwMode="auto">
            <a:xfrm>
              <a:off x="1728"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87" name="Line 59">
              <a:extLst>
                <a:ext uri="{FF2B5EF4-FFF2-40B4-BE49-F238E27FC236}">
                  <a16:creationId xmlns:a16="http://schemas.microsoft.com/office/drawing/2014/main" id="{00CA79AD-9596-4A3C-ABB5-52F05991B829}"/>
                </a:ext>
              </a:extLst>
            </p:cNvPr>
            <p:cNvSpPr>
              <a:spLocks noChangeShapeType="1"/>
            </p:cNvSpPr>
            <p:nvPr/>
          </p:nvSpPr>
          <p:spPr bwMode="auto">
            <a:xfrm>
              <a:off x="1920"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88" name="Line 60">
              <a:extLst>
                <a:ext uri="{FF2B5EF4-FFF2-40B4-BE49-F238E27FC236}">
                  <a16:creationId xmlns:a16="http://schemas.microsoft.com/office/drawing/2014/main" id="{535C9A70-4E1E-4A91-ADD5-6DF28C2CDEC9}"/>
                </a:ext>
              </a:extLst>
            </p:cNvPr>
            <p:cNvSpPr>
              <a:spLocks noChangeShapeType="1"/>
            </p:cNvSpPr>
            <p:nvPr/>
          </p:nvSpPr>
          <p:spPr bwMode="auto">
            <a:xfrm>
              <a:off x="2112"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89" name="Line 61">
              <a:extLst>
                <a:ext uri="{FF2B5EF4-FFF2-40B4-BE49-F238E27FC236}">
                  <a16:creationId xmlns:a16="http://schemas.microsoft.com/office/drawing/2014/main" id="{3DF014B3-17EA-403E-9AE2-550E93C762F2}"/>
                </a:ext>
              </a:extLst>
            </p:cNvPr>
            <p:cNvSpPr>
              <a:spLocks noChangeShapeType="1"/>
            </p:cNvSpPr>
            <p:nvPr/>
          </p:nvSpPr>
          <p:spPr bwMode="auto">
            <a:xfrm>
              <a:off x="2304"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0" name="Line 62">
              <a:extLst>
                <a:ext uri="{FF2B5EF4-FFF2-40B4-BE49-F238E27FC236}">
                  <a16:creationId xmlns:a16="http://schemas.microsoft.com/office/drawing/2014/main" id="{1DB4FE6D-DF7B-47C9-A21F-F7CC0B374EE5}"/>
                </a:ext>
              </a:extLst>
            </p:cNvPr>
            <p:cNvSpPr>
              <a:spLocks noChangeShapeType="1"/>
            </p:cNvSpPr>
            <p:nvPr/>
          </p:nvSpPr>
          <p:spPr bwMode="auto">
            <a:xfrm>
              <a:off x="2496"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1" name="Line 63">
              <a:extLst>
                <a:ext uri="{FF2B5EF4-FFF2-40B4-BE49-F238E27FC236}">
                  <a16:creationId xmlns:a16="http://schemas.microsoft.com/office/drawing/2014/main" id="{61062655-430C-47BB-B86A-E480721A2C57}"/>
                </a:ext>
              </a:extLst>
            </p:cNvPr>
            <p:cNvSpPr>
              <a:spLocks noChangeShapeType="1"/>
            </p:cNvSpPr>
            <p:nvPr/>
          </p:nvSpPr>
          <p:spPr bwMode="auto">
            <a:xfrm>
              <a:off x="2688"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2" name="Line 64">
              <a:extLst>
                <a:ext uri="{FF2B5EF4-FFF2-40B4-BE49-F238E27FC236}">
                  <a16:creationId xmlns:a16="http://schemas.microsoft.com/office/drawing/2014/main" id="{74468ECD-CC67-46CE-A24E-471C2F046231}"/>
                </a:ext>
              </a:extLst>
            </p:cNvPr>
            <p:cNvSpPr>
              <a:spLocks noChangeShapeType="1"/>
            </p:cNvSpPr>
            <p:nvPr/>
          </p:nvSpPr>
          <p:spPr bwMode="auto">
            <a:xfrm>
              <a:off x="2880"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3" name="Line 65">
              <a:extLst>
                <a:ext uri="{FF2B5EF4-FFF2-40B4-BE49-F238E27FC236}">
                  <a16:creationId xmlns:a16="http://schemas.microsoft.com/office/drawing/2014/main" id="{07D45590-A326-4E45-96B1-0894E0633A6D}"/>
                </a:ext>
              </a:extLst>
            </p:cNvPr>
            <p:cNvSpPr>
              <a:spLocks noChangeShapeType="1"/>
            </p:cNvSpPr>
            <p:nvPr/>
          </p:nvSpPr>
          <p:spPr bwMode="auto">
            <a:xfrm>
              <a:off x="3072"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4" name="Line 66">
              <a:extLst>
                <a:ext uri="{FF2B5EF4-FFF2-40B4-BE49-F238E27FC236}">
                  <a16:creationId xmlns:a16="http://schemas.microsoft.com/office/drawing/2014/main" id="{4385056E-9A01-4869-99CC-72A5F435B333}"/>
                </a:ext>
              </a:extLst>
            </p:cNvPr>
            <p:cNvSpPr>
              <a:spLocks noChangeShapeType="1"/>
            </p:cNvSpPr>
            <p:nvPr/>
          </p:nvSpPr>
          <p:spPr bwMode="auto">
            <a:xfrm>
              <a:off x="3264"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5" name="Line 67">
              <a:extLst>
                <a:ext uri="{FF2B5EF4-FFF2-40B4-BE49-F238E27FC236}">
                  <a16:creationId xmlns:a16="http://schemas.microsoft.com/office/drawing/2014/main" id="{FADF7704-8B9B-439D-95B9-6CD92FC5E2A7}"/>
                </a:ext>
              </a:extLst>
            </p:cNvPr>
            <p:cNvSpPr>
              <a:spLocks noChangeShapeType="1"/>
            </p:cNvSpPr>
            <p:nvPr/>
          </p:nvSpPr>
          <p:spPr bwMode="auto">
            <a:xfrm>
              <a:off x="3456"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6" name="Line 68">
              <a:extLst>
                <a:ext uri="{FF2B5EF4-FFF2-40B4-BE49-F238E27FC236}">
                  <a16:creationId xmlns:a16="http://schemas.microsoft.com/office/drawing/2014/main" id="{6E9A5B2C-7390-4EC4-ADBF-16213FD3D7DD}"/>
                </a:ext>
              </a:extLst>
            </p:cNvPr>
            <p:cNvSpPr>
              <a:spLocks noChangeShapeType="1"/>
            </p:cNvSpPr>
            <p:nvPr/>
          </p:nvSpPr>
          <p:spPr bwMode="auto">
            <a:xfrm>
              <a:off x="3648"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7" name="Line 69">
              <a:extLst>
                <a:ext uri="{FF2B5EF4-FFF2-40B4-BE49-F238E27FC236}">
                  <a16:creationId xmlns:a16="http://schemas.microsoft.com/office/drawing/2014/main" id="{E2BFBDCB-00F9-451F-A9B1-58459FD80062}"/>
                </a:ext>
              </a:extLst>
            </p:cNvPr>
            <p:cNvSpPr>
              <a:spLocks noChangeShapeType="1"/>
            </p:cNvSpPr>
            <p:nvPr/>
          </p:nvSpPr>
          <p:spPr bwMode="auto">
            <a:xfrm>
              <a:off x="3840"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8" name="Line 70">
              <a:extLst>
                <a:ext uri="{FF2B5EF4-FFF2-40B4-BE49-F238E27FC236}">
                  <a16:creationId xmlns:a16="http://schemas.microsoft.com/office/drawing/2014/main" id="{F04E4FC2-8E89-4BDF-8C14-929DDA93208D}"/>
                </a:ext>
              </a:extLst>
            </p:cNvPr>
            <p:cNvSpPr>
              <a:spLocks noChangeShapeType="1"/>
            </p:cNvSpPr>
            <p:nvPr/>
          </p:nvSpPr>
          <p:spPr bwMode="auto">
            <a:xfrm>
              <a:off x="4032"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199" name="Line 71">
              <a:extLst>
                <a:ext uri="{FF2B5EF4-FFF2-40B4-BE49-F238E27FC236}">
                  <a16:creationId xmlns:a16="http://schemas.microsoft.com/office/drawing/2014/main" id="{140D7D09-10DE-402F-A2D3-BCB46E52DDB1}"/>
                </a:ext>
              </a:extLst>
            </p:cNvPr>
            <p:cNvSpPr>
              <a:spLocks noChangeShapeType="1"/>
            </p:cNvSpPr>
            <p:nvPr/>
          </p:nvSpPr>
          <p:spPr bwMode="auto">
            <a:xfrm>
              <a:off x="4224"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200" name="Line 72">
              <a:extLst>
                <a:ext uri="{FF2B5EF4-FFF2-40B4-BE49-F238E27FC236}">
                  <a16:creationId xmlns:a16="http://schemas.microsoft.com/office/drawing/2014/main" id="{996B964A-B401-4D3D-A5C7-3B77EBA03F62}"/>
                </a:ext>
              </a:extLst>
            </p:cNvPr>
            <p:cNvSpPr>
              <a:spLocks noChangeShapeType="1"/>
            </p:cNvSpPr>
            <p:nvPr/>
          </p:nvSpPr>
          <p:spPr bwMode="auto">
            <a:xfrm>
              <a:off x="4416" y="3648"/>
              <a:ext cx="0" cy="336"/>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201" name="Text Box 73">
              <a:extLst>
                <a:ext uri="{FF2B5EF4-FFF2-40B4-BE49-F238E27FC236}">
                  <a16:creationId xmlns:a16="http://schemas.microsoft.com/office/drawing/2014/main" id="{72F9D917-C0C0-44CE-97EB-4D8F4732F910}"/>
                </a:ext>
              </a:extLst>
            </p:cNvPr>
            <p:cNvSpPr txBox="1">
              <a:spLocks noChangeArrowheads="1"/>
            </p:cNvSpPr>
            <p:nvPr/>
          </p:nvSpPr>
          <p:spPr bwMode="auto">
            <a:xfrm>
              <a:off x="1190" y="3290"/>
              <a:ext cx="3423" cy="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R123456                                              </a:t>
              </a:r>
              <a:r>
                <a:rPr kumimoji="1" lang="en-US" altLang="zh-CN" sz="2400" b="1">
                  <a:solidFill>
                    <a:schemeClr val="tx2"/>
                  </a:solidFill>
                  <a:ea typeface="宋体" panose="02010600030101010101" pitchFamily="2" charset="-122"/>
                </a:rPr>
                <a:t>4500</a:t>
              </a:r>
              <a:endParaRPr kumimoji="1" lang="en-US" altLang="zh-CN" sz="2400">
                <a:ea typeface="宋体" panose="02010600030101010101" pitchFamily="2" charset="-122"/>
              </a:endParaRPr>
            </a:p>
          </p:txBody>
        </p:sp>
        <p:sp>
          <p:nvSpPr>
            <p:cNvPr id="688202" name="Text Box 74">
              <a:extLst>
                <a:ext uri="{FF2B5EF4-FFF2-40B4-BE49-F238E27FC236}">
                  <a16:creationId xmlns:a16="http://schemas.microsoft.com/office/drawing/2014/main" id="{5E8A7169-7D62-4EC3-9811-A8486BE239A5}"/>
                </a:ext>
              </a:extLst>
            </p:cNvPr>
            <p:cNvSpPr txBox="1">
              <a:spLocks noChangeArrowheads="1"/>
            </p:cNvSpPr>
            <p:nvPr/>
          </p:nvSpPr>
          <p:spPr bwMode="auto">
            <a:xfrm>
              <a:off x="86" y="1584"/>
              <a:ext cx="1060" cy="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a:ea typeface="隶书" panose="02010509060101010101" pitchFamily="49" charset="-122"/>
                </a:rPr>
                <a:t>第一趟</a:t>
              </a:r>
            </a:p>
            <a:p>
              <a:pPr algn="l">
                <a:lnSpc>
                  <a:spcPct val="120000"/>
                </a:lnSpc>
              </a:pPr>
              <a:r>
                <a:rPr kumimoji="1" lang="zh-CN" altLang="en-US" sz="2800">
                  <a:ea typeface="隶书" panose="02010509060101010101" pitchFamily="49" charset="-122"/>
                </a:rPr>
                <a:t>归并结果</a:t>
              </a:r>
              <a:r>
                <a:rPr kumimoji="1" lang="zh-CN" altLang="en-US" sz="2400">
                  <a:ea typeface="宋体" panose="02010600030101010101" pitchFamily="2" charset="-122"/>
                </a:rPr>
                <a:t> </a:t>
              </a:r>
            </a:p>
          </p:txBody>
        </p:sp>
        <p:sp>
          <p:nvSpPr>
            <p:cNvPr id="688203" name="Text Box 75">
              <a:extLst>
                <a:ext uri="{FF2B5EF4-FFF2-40B4-BE49-F238E27FC236}">
                  <a16:creationId xmlns:a16="http://schemas.microsoft.com/office/drawing/2014/main" id="{8907ADD7-77BC-4801-A067-AE4CD93DC888}"/>
                </a:ext>
              </a:extLst>
            </p:cNvPr>
            <p:cNvSpPr txBox="1">
              <a:spLocks noChangeArrowheads="1"/>
            </p:cNvSpPr>
            <p:nvPr/>
          </p:nvSpPr>
          <p:spPr bwMode="auto">
            <a:xfrm>
              <a:off x="92" y="2448"/>
              <a:ext cx="1060" cy="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a:ea typeface="隶书" panose="02010509060101010101" pitchFamily="49" charset="-122"/>
                </a:rPr>
                <a:t>第二趟</a:t>
              </a:r>
            </a:p>
            <a:p>
              <a:pPr algn="l">
                <a:lnSpc>
                  <a:spcPct val="120000"/>
                </a:lnSpc>
              </a:pPr>
              <a:r>
                <a:rPr kumimoji="1" lang="zh-CN" altLang="en-US" sz="2800">
                  <a:ea typeface="隶书" panose="02010509060101010101" pitchFamily="49" charset="-122"/>
                </a:rPr>
                <a:t>归并结果</a:t>
              </a:r>
              <a:r>
                <a:rPr kumimoji="1" lang="zh-CN" altLang="en-US" sz="2400">
                  <a:ea typeface="宋体" panose="02010600030101010101" pitchFamily="2" charset="-122"/>
                </a:rPr>
                <a:t> </a:t>
              </a:r>
            </a:p>
          </p:txBody>
        </p:sp>
        <p:sp>
          <p:nvSpPr>
            <p:cNvPr id="688204" name="Text Box 76">
              <a:extLst>
                <a:ext uri="{FF2B5EF4-FFF2-40B4-BE49-F238E27FC236}">
                  <a16:creationId xmlns:a16="http://schemas.microsoft.com/office/drawing/2014/main" id="{40C3DB0E-3131-49D6-B0FF-F9F56A90A331}"/>
                </a:ext>
              </a:extLst>
            </p:cNvPr>
            <p:cNvSpPr txBox="1">
              <a:spLocks noChangeArrowheads="1"/>
            </p:cNvSpPr>
            <p:nvPr/>
          </p:nvSpPr>
          <p:spPr bwMode="auto">
            <a:xfrm>
              <a:off x="96" y="3376"/>
              <a:ext cx="1060" cy="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a:ea typeface="隶书" panose="02010509060101010101" pitchFamily="49" charset="-122"/>
                </a:rPr>
                <a:t>第三趟</a:t>
              </a:r>
            </a:p>
            <a:p>
              <a:pPr algn="l">
                <a:lnSpc>
                  <a:spcPct val="120000"/>
                </a:lnSpc>
              </a:pPr>
              <a:r>
                <a:rPr kumimoji="1" lang="zh-CN" altLang="en-US" sz="2800">
                  <a:ea typeface="隶书" panose="02010509060101010101" pitchFamily="49" charset="-122"/>
                </a:rPr>
                <a:t>归并结果</a:t>
              </a:r>
              <a:r>
                <a:rPr kumimoji="1" lang="zh-CN" altLang="en-US" sz="2400">
                  <a:ea typeface="宋体" panose="02010600030101010101" pitchFamily="2" charset="-122"/>
                </a:rPr>
                <a:t> </a:t>
              </a:r>
            </a:p>
          </p:txBody>
        </p:sp>
        <p:sp>
          <p:nvSpPr>
            <p:cNvPr id="688205" name="Line 77">
              <a:extLst>
                <a:ext uri="{FF2B5EF4-FFF2-40B4-BE49-F238E27FC236}">
                  <a16:creationId xmlns:a16="http://schemas.microsoft.com/office/drawing/2014/main" id="{2B029E02-5B92-45B8-915F-8E76153E74CE}"/>
                </a:ext>
              </a:extLst>
            </p:cNvPr>
            <p:cNvSpPr>
              <a:spLocks noChangeShapeType="1"/>
            </p:cNvSpPr>
            <p:nvPr/>
          </p:nvSpPr>
          <p:spPr bwMode="auto">
            <a:xfrm>
              <a:off x="1152" y="1248"/>
              <a:ext cx="0" cy="528"/>
            </a:xfrm>
            <a:prstGeom prst="line">
              <a:avLst/>
            </a:prstGeom>
            <a:noFill/>
            <a:ln w="9525" cap="rnd">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206" name="Line 78">
              <a:extLst>
                <a:ext uri="{FF2B5EF4-FFF2-40B4-BE49-F238E27FC236}">
                  <a16:creationId xmlns:a16="http://schemas.microsoft.com/office/drawing/2014/main" id="{8A9769D4-5973-420F-9669-9CD3E57EA398}"/>
                </a:ext>
              </a:extLst>
            </p:cNvPr>
            <p:cNvSpPr>
              <a:spLocks noChangeShapeType="1"/>
            </p:cNvSpPr>
            <p:nvPr/>
          </p:nvSpPr>
          <p:spPr bwMode="auto">
            <a:xfrm flipH="1">
              <a:off x="5232" y="1296"/>
              <a:ext cx="96" cy="432"/>
            </a:xfrm>
            <a:prstGeom prst="line">
              <a:avLst/>
            </a:prstGeom>
            <a:noFill/>
            <a:ln w="9525" cap="rnd">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207" name="Line 79">
              <a:extLst>
                <a:ext uri="{FF2B5EF4-FFF2-40B4-BE49-F238E27FC236}">
                  <a16:creationId xmlns:a16="http://schemas.microsoft.com/office/drawing/2014/main" id="{31F8FE2D-349A-4CD2-AEA4-66E3E1598FE4}"/>
                </a:ext>
              </a:extLst>
            </p:cNvPr>
            <p:cNvSpPr>
              <a:spLocks noChangeShapeType="1"/>
            </p:cNvSpPr>
            <p:nvPr/>
          </p:nvSpPr>
          <p:spPr bwMode="auto">
            <a:xfrm flipH="1">
              <a:off x="3552" y="2208"/>
              <a:ext cx="192" cy="384"/>
            </a:xfrm>
            <a:prstGeom prst="line">
              <a:avLst/>
            </a:prstGeom>
            <a:noFill/>
            <a:ln w="9525" cap="rnd">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208" name="Line 80">
              <a:extLst>
                <a:ext uri="{FF2B5EF4-FFF2-40B4-BE49-F238E27FC236}">
                  <a16:creationId xmlns:a16="http://schemas.microsoft.com/office/drawing/2014/main" id="{B095A8A4-12D1-4BA5-9D6A-4E90124E65F8}"/>
                </a:ext>
              </a:extLst>
            </p:cNvPr>
            <p:cNvSpPr>
              <a:spLocks noChangeShapeType="1"/>
            </p:cNvSpPr>
            <p:nvPr/>
          </p:nvSpPr>
          <p:spPr bwMode="auto">
            <a:xfrm>
              <a:off x="1152" y="2208"/>
              <a:ext cx="0" cy="432"/>
            </a:xfrm>
            <a:prstGeom prst="line">
              <a:avLst/>
            </a:prstGeom>
            <a:noFill/>
            <a:ln w="9525" cap="rnd">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209" name="Line 81">
              <a:extLst>
                <a:ext uri="{FF2B5EF4-FFF2-40B4-BE49-F238E27FC236}">
                  <a16:creationId xmlns:a16="http://schemas.microsoft.com/office/drawing/2014/main" id="{51CB007E-267E-4B48-ACBF-B892CF4AC476}"/>
                </a:ext>
              </a:extLst>
            </p:cNvPr>
            <p:cNvSpPr>
              <a:spLocks noChangeShapeType="1"/>
            </p:cNvSpPr>
            <p:nvPr/>
          </p:nvSpPr>
          <p:spPr bwMode="auto">
            <a:xfrm>
              <a:off x="1152" y="3072"/>
              <a:ext cx="0" cy="528"/>
            </a:xfrm>
            <a:prstGeom prst="line">
              <a:avLst/>
            </a:prstGeom>
            <a:noFill/>
            <a:ln w="9525" cap="rnd">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8210" name="Line 82">
              <a:extLst>
                <a:ext uri="{FF2B5EF4-FFF2-40B4-BE49-F238E27FC236}">
                  <a16:creationId xmlns:a16="http://schemas.microsoft.com/office/drawing/2014/main" id="{675A9108-9F10-4F7F-AA10-1A9661C1D442}"/>
                </a:ext>
              </a:extLst>
            </p:cNvPr>
            <p:cNvSpPr>
              <a:spLocks noChangeShapeType="1"/>
            </p:cNvSpPr>
            <p:nvPr/>
          </p:nvSpPr>
          <p:spPr bwMode="auto">
            <a:xfrm flipH="1">
              <a:off x="4656" y="2208"/>
              <a:ext cx="528" cy="1344"/>
            </a:xfrm>
            <a:prstGeom prst="line">
              <a:avLst/>
            </a:prstGeom>
            <a:noFill/>
            <a:ln w="9525" cap="rnd">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a:extLst>
              <a:ext uri="{FF2B5EF4-FFF2-40B4-BE49-F238E27FC236}">
                <a16:creationId xmlns:a16="http://schemas.microsoft.com/office/drawing/2014/main" id="{7A5BC794-A5BC-454A-BF2C-59AEF8399B50}"/>
              </a:ext>
            </a:extLst>
          </p:cNvPr>
          <p:cNvSpPr>
            <a:spLocks noGrp="1"/>
          </p:cNvSpPr>
          <p:nvPr>
            <p:ph type="sldNum" sz="quarter" idx="11"/>
          </p:nvPr>
        </p:nvSpPr>
        <p:spPr/>
        <p:txBody>
          <a:bodyPr/>
          <a:lstStyle/>
          <a:p>
            <a:fld id="{F804264F-F9F4-4E77-A9F3-9299E77A8D7E}" type="slidenum">
              <a:rPr lang="en-US" altLang="zh-CN"/>
              <a:pPr/>
              <a:t>54</a:t>
            </a:fld>
            <a:endParaRPr lang="en-US" altLang="zh-CN"/>
          </a:p>
        </p:txBody>
      </p:sp>
      <p:sp>
        <p:nvSpPr>
          <p:cNvPr id="689156" name="Rectangle 4">
            <a:extLst>
              <a:ext uri="{FF2B5EF4-FFF2-40B4-BE49-F238E27FC236}">
                <a16:creationId xmlns:a16="http://schemas.microsoft.com/office/drawing/2014/main" id="{40DB9AFC-8347-4736-A0A6-75AE6ADBC004}"/>
              </a:ext>
            </a:extLst>
          </p:cNvPr>
          <p:cNvSpPr>
            <a:spLocks noGrp="1" noChangeArrowheads="1"/>
          </p:cNvSpPr>
          <p:nvPr>
            <p:ph type="body" idx="1"/>
          </p:nvPr>
        </p:nvSpPr>
        <p:spPr>
          <a:xfrm>
            <a:off x="503238" y="2430463"/>
            <a:ext cx="8135937" cy="4419600"/>
          </a:xfrm>
        </p:spPr>
        <p:txBody>
          <a:bodyPr/>
          <a:lstStyle/>
          <a:p>
            <a:pPr>
              <a:lnSpc>
                <a:spcPct val="105000"/>
              </a:lnSpc>
              <a:buClr>
                <a:srgbClr val="800080"/>
              </a:buClr>
              <a:buSzPct val="50000"/>
            </a:pPr>
            <a:r>
              <a:rPr lang="zh-CN" altLang="en-US" sz="2900" b="1">
                <a:latin typeface="Times New Roman" panose="02020603050405020304" pitchFamily="18" charset="0"/>
                <a:ea typeface="仿宋_GB2312" pitchFamily="49" charset="-122"/>
              </a:rPr>
              <a:t>若把内存区域等份地分为 </a:t>
            </a:r>
            <a:r>
              <a:rPr lang="en-US" altLang="zh-CN" sz="2900" b="1">
                <a:latin typeface="Times New Roman" panose="02020603050405020304" pitchFamily="18" charset="0"/>
                <a:ea typeface="仿宋_GB2312" pitchFamily="49" charset="-122"/>
              </a:rPr>
              <a:t>3 </a:t>
            </a:r>
            <a:r>
              <a:rPr lang="zh-CN" altLang="en-US" sz="2900" b="1">
                <a:latin typeface="Times New Roman" panose="02020603050405020304" pitchFamily="18" charset="0"/>
                <a:ea typeface="仿宋_GB2312" pitchFamily="49" charset="-122"/>
              </a:rPr>
              <a:t>个缓冲区。其中的两个为输入缓冲区</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一个为输出缓冲区</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可以在内存中利用简单 </a:t>
            </a:r>
            <a:r>
              <a:rPr lang="en-US" altLang="zh-CN" sz="2900" b="1">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路归并函数 </a:t>
            </a:r>
            <a:r>
              <a:rPr lang="en-US" altLang="zh-CN" sz="2900" b="1">
                <a:latin typeface="Times New Roman" panose="02020603050405020304" pitchFamily="18" charset="0"/>
                <a:ea typeface="仿宋_GB2312" pitchFamily="49" charset="-122"/>
              </a:rPr>
              <a:t>merge( )</a:t>
            </a:r>
            <a:r>
              <a:rPr lang="en-US" altLang="zh-CN" sz="2900" b="1" i="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实现 </a:t>
            </a:r>
            <a:r>
              <a:rPr lang="en-US" altLang="zh-CN" sz="2900" b="1">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路归并。</a:t>
            </a:r>
          </a:p>
          <a:p>
            <a:pPr>
              <a:lnSpc>
                <a:spcPct val="105000"/>
              </a:lnSpc>
              <a:buClr>
                <a:srgbClr val="800080"/>
              </a:buClr>
              <a:buSzPct val="50000"/>
            </a:pPr>
            <a:r>
              <a:rPr lang="zh-CN" altLang="en-US" sz="2900" b="1">
                <a:latin typeface="Times New Roman" panose="02020603050405020304" pitchFamily="18" charset="0"/>
                <a:ea typeface="仿宋_GB2312" pitchFamily="49" charset="-122"/>
              </a:rPr>
              <a:t>首先</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从参加归并排序的两个输入归并段 </a:t>
            </a:r>
            <a:r>
              <a:rPr lang="en-US" altLang="zh-CN" sz="2900" b="1" i="1">
                <a:latin typeface="Times New Roman" panose="02020603050405020304" pitchFamily="18" charset="0"/>
                <a:ea typeface="仿宋_GB2312" pitchFamily="49" charset="-122"/>
              </a:rPr>
              <a:t>R</a:t>
            </a:r>
            <a:r>
              <a:rPr lang="en-US" altLang="zh-CN" sz="2900" b="1" baseline="-25000">
                <a:latin typeface="Times New Roman" panose="02020603050405020304" pitchFamily="18" charset="0"/>
                <a:ea typeface="仿宋_GB2312" pitchFamily="49" charset="-122"/>
              </a:rPr>
              <a:t>1 </a:t>
            </a:r>
            <a:r>
              <a:rPr lang="zh-CN" altLang="en-US" sz="2900" b="1">
                <a:latin typeface="Times New Roman" panose="02020603050405020304" pitchFamily="18" charset="0"/>
                <a:ea typeface="仿宋_GB2312" pitchFamily="49" charset="-122"/>
              </a:rPr>
              <a:t>和 </a:t>
            </a:r>
            <a:r>
              <a:rPr lang="en-US" altLang="zh-CN" sz="2900" b="1" i="1">
                <a:latin typeface="Times New Roman" panose="02020603050405020304" pitchFamily="18" charset="0"/>
                <a:ea typeface="仿宋_GB2312" pitchFamily="49" charset="-122"/>
              </a:rPr>
              <a:t>R</a:t>
            </a:r>
            <a:r>
              <a:rPr lang="en-US" altLang="zh-CN" sz="2900" b="1" baseline="-25000">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中分别读入一块</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放在输入缓冲区</a:t>
            </a:r>
            <a:r>
              <a:rPr lang="en-US" altLang="zh-CN" sz="2900" b="1">
                <a:latin typeface="Times New Roman" panose="02020603050405020304" pitchFamily="18" charset="0"/>
                <a:ea typeface="仿宋_GB2312" pitchFamily="49" charset="-122"/>
              </a:rPr>
              <a:t>1 </a:t>
            </a:r>
            <a:r>
              <a:rPr lang="zh-CN" altLang="en-US" sz="2900" b="1">
                <a:latin typeface="Times New Roman" panose="02020603050405020304" pitchFamily="18" charset="0"/>
                <a:ea typeface="仿宋_GB2312" pitchFamily="49" charset="-122"/>
              </a:rPr>
              <a:t>和输入缓冲区</a:t>
            </a:r>
            <a:r>
              <a:rPr lang="en-US" altLang="zh-CN" sz="2900" b="1">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中。然后在内存中进行 </a:t>
            </a:r>
            <a:r>
              <a:rPr lang="en-US" altLang="zh-CN" sz="2900" b="1">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路归并，归并结果顺序存放到输出缓冲区中。</a:t>
            </a:r>
          </a:p>
        </p:txBody>
      </p:sp>
      <p:grpSp>
        <p:nvGrpSpPr>
          <p:cNvPr id="689164" name="Group 12">
            <a:extLst>
              <a:ext uri="{FF2B5EF4-FFF2-40B4-BE49-F238E27FC236}">
                <a16:creationId xmlns:a16="http://schemas.microsoft.com/office/drawing/2014/main" id="{5960D84C-4E44-4DF9-9E7A-1169950B6B58}"/>
              </a:ext>
            </a:extLst>
          </p:cNvPr>
          <p:cNvGrpSpPr>
            <a:grpSpLocks/>
          </p:cNvGrpSpPr>
          <p:nvPr/>
        </p:nvGrpSpPr>
        <p:grpSpPr bwMode="auto">
          <a:xfrm>
            <a:off x="1692275" y="800100"/>
            <a:ext cx="6248400" cy="1447800"/>
            <a:chOff x="1152" y="288"/>
            <a:chExt cx="3936" cy="912"/>
          </a:xfrm>
        </p:grpSpPr>
        <p:sp>
          <p:nvSpPr>
            <p:cNvPr id="689154" name="Line 2">
              <a:extLst>
                <a:ext uri="{FF2B5EF4-FFF2-40B4-BE49-F238E27FC236}">
                  <a16:creationId xmlns:a16="http://schemas.microsoft.com/office/drawing/2014/main" id="{BBAC2DC6-CA84-4F84-9E09-1EDA0962BC2F}"/>
                </a:ext>
              </a:extLst>
            </p:cNvPr>
            <p:cNvSpPr>
              <a:spLocks noChangeShapeType="1"/>
            </p:cNvSpPr>
            <p:nvPr/>
          </p:nvSpPr>
          <p:spPr bwMode="auto">
            <a:xfrm flipH="1">
              <a:off x="2688" y="432"/>
              <a:ext cx="384" cy="0"/>
            </a:xfrm>
            <a:prstGeom prst="line">
              <a:avLst/>
            </a:prstGeom>
            <a:noFill/>
            <a:ln w="38100">
              <a:solidFill>
                <a:srgbClr val="80808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wrap="none" anchor="ctr"/>
            <a:lstStyle/>
            <a:p>
              <a:endParaRPr lang="en-US"/>
            </a:p>
          </p:txBody>
        </p:sp>
        <p:sp>
          <p:nvSpPr>
            <p:cNvPr id="689155" name="Line 3">
              <a:extLst>
                <a:ext uri="{FF2B5EF4-FFF2-40B4-BE49-F238E27FC236}">
                  <a16:creationId xmlns:a16="http://schemas.microsoft.com/office/drawing/2014/main" id="{EB44C56B-0570-4352-9FFC-BE06867DB7FB}"/>
                </a:ext>
              </a:extLst>
            </p:cNvPr>
            <p:cNvSpPr>
              <a:spLocks noChangeShapeType="1"/>
            </p:cNvSpPr>
            <p:nvPr/>
          </p:nvSpPr>
          <p:spPr bwMode="auto">
            <a:xfrm flipH="1">
              <a:off x="2736" y="1008"/>
              <a:ext cx="336" cy="0"/>
            </a:xfrm>
            <a:prstGeom prst="line">
              <a:avLst/>
            </a:prstGeom>
            <a:noFill/>
            <a:ln w="38100">
              <a:solidFill>
                <a:srgbClr val="80808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wrap="none" anchor="ctr"/>
            <a:lstStyle/>
            <a:p>
              <a:endParaRPr lang="en-US"/>
            </a:p>
          </p:txBody>
        </p:sp>
        <p:sp>
          <p:nvSpPr>
            <p:cNvPr id="689157" name="Rectangle 5">
              <a:extLst>
                <a:ext uri="{FF2B5EF4-FFF2-40B4-BE49-F238E27FC236}">
                  <a16:creationId xmlns:a16="http://schemas.microsoft.com/office/drawing/2014/main" id="{C6F1ACE2-2037-4E45-86B2-817B88A4B876}"/>
                </a:ext>
              </a:extLst>
            </p:cNvPr>
            <p:cNvSpPr>
              <a:spLocks noChangeArrowheads="1"/>
            </p:cNvSpPr>
            <p:nvPr/>
          </p:nvSpPr>
          <p:spPr bwMode="auto">
            <a:xfrm>
              <a:off x="1152" y="864"/>
              <a:ext cx="1536" cy="336"/>
            </a:xfrm>
            <a:prstGeom prst="rect">
              <a:avLst/>
            </a:prstGeom>
            <a:solidFill>
              <a:srgbClr val="FFFF66"/>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zh-CN" altLang="en-US" sz="2800" b="1"/>
                <a:t>输入缓冲区</a:t>
              </a:r>
              <a:r>
                <a:rPr kumimoji="1" lang="zh-CN" altLang="en-US" sz="2800" b="1">
                  <a:ea typeface="宋体" panose="02010600030101010101" pitchFamily="2" charset="-122"/>
                </a:rPr>
                <a:t> </a:t>
              </a:r>
              <a:r>
                <a:rPr kumimoji="1" lang="en-US" altLang="zh-CN" sz="2800" b="1">
                  <a:ea typeface="宋体" panose="02010600030101010101" pitchFamily="2" charset="-122"/>
                </a:rPr>
                <a:t>2</a:t>
              </a:r>
              <a:endParaRPr kumimoji="1" lang="en-US" altLang="zh-CN" sz="2400" b="1">
                <a:ea typeface="宋体" panose="02010600030101010101" pitchFamily="2" charset="-122"/>
              </a:endParaRPr>
            </a:p>
          </p:txBody>
        </p:sp>
        <p:sp>
          <p:nvSpPr>
            <p:cNvPr id="689158" name="Rectangle 6">
              <a:extLst>
                <a:ext uri="{FF2B5EF4-FFF2-40B4-BE49-F238E27FC236}">
                  <a16:creationId xmlns:a16="http://schemas.microsoft.com/office/drawing/2014/main" id="{FA74ABD1-8B0E-4F99-B0BE-87F1DD35321A}"/>
                </a:ext>
              </a:extLst>
            </p:cNvPr>
            <p:cNvSpPr>
              <a:spLocks noChangeArrowheads="1"/>
            </p:cNvSpPr>
            <p:nvPr/>
          </p:nvSpPr>
          <p:spPr bwMode="auto">
            <a:xfrm>
              <a:off x="1152" y="288"/>
              <a:ext cx="1536" cy="336"/>
            </a:xfrm>
            <a:prstGeom prst="rect">
              <a:avLst/>
            </a:prstGeom>
            <a:solidFill>
              <a:srgbClr val="FFFF66"/>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zh-CN" altLang="en-US" sz="2800" b="1"/>
                <a:t>输入缓冲区</a:t>
              </a:r>
              <a:r>
                <a:rPr kumimoji="1" lang="zh-CN" altLang="en-US" sz="2800" b="1">
                  <a:ea typeface="宋体" panose="02010600030101010101" pitchFamily="2" charset="-122"/>
                </a:rPr>
                <a:t> </a:t>
              </a:r>
              <a:r>
                <a:rPr kumimoji="1" lang="en-US" altLang="zh-CN" sz="2800" b="1">
                  <a:ea typeface="宋体" panose="02010600030101010101" pitchFamily="2" charset="-122"/>
                </a:rPr>
                <a:t>1</a:t>
              </a:r>
              <a:endParaRPr kumimoji="1" lang="en-US" altLang="zh-CN" sz="2400" b="1">
                <a:ea typeface="宋体" panose="02010600030101010101" pitchFamily="2" charset="-122"/>
              </a:endParaRPr>
            </a:p>
          </p:txBody>
        </p:sp>
        <p:sp>
          <p:nvSpPr>
            <p:cNvPr id="689159" name="Rectangle 7" descr="再生纸">
              <a:extLst>
                <a:ext uri="{FF2B5EF4-FFF2-40B4-BE49-F238E27FC236}">
                  <a16:creationId xmlns:a16="http://schemas.microsoft.com/office/drawing/2014/main" id="{4E8E5FEB-2B66-48C6-8388-9B8E89EF8178}"/>
                </a:ext>
              </a:extLst>
            </p:cNvPr>
            <p:cNvSpPr>
              <a:spLocks noChangeArrowheads="1"/>
            </p:cNvSpPr>
            <p:nvPr/>
          </p:nvSpPr>
          <p:spPr bwMode="auto">
            <a:xfrm>
              <a:off x="3552" y="576"/>
              <a:ext cx="1536" cy="336"/>
            </a:xfrm>
            <a:prstGeom prst="rect">
              <a:avLst/>
            </a:prstGeom>
            <a:blipFill dpi="0" rotWithShape="0">
              <a:blip r:embed="rId2"/>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zh-CN" altLang="en-US" sz="2800" b="1">
                  <a:solidFill>
                    <a:srgbClr val="006600"/>
                  </a:solidFill>
                </a:rPr>
                <a:t>输出缓冲区</a:t>
              </a:r>
              <a:endParaRPr kumimoji="1" lang="zh-CN" altLang="en-US" sz="2400" b="1">
                <a:solidFill>
                  <a:srgbClr val="006600"/>
                </a:solidFill>
              </a:endParaRPr>
            </a:p>
          </p:txBody>
        </p:sp>
        <p:sp>
          <p:nvSpPr>
            <p:cNvPr id="689160" name="Line 8">
              <a:extLst>
                <a:ext uri="{FF2B5EF4-FFF2-40B4-BE49-F238E27FC236}">
                  <a16:creationId xmlns:a16="http://schemas.microsoft.com/office/drawing/2014/main" id="{5FBC61C7-3A3D-47F4-8BA3-B5D6619F63D2}"/>
                </a:ext>
              </a:extLst>
            </p:cNvPr>
            <p:cNvSpPr>
              <a:spLocks noChangeShapeType="1"/>
            </p:cNvSpPr>
            <p:nvPr/>
          </p:nvSpPr>
          <p:spPr bwMode="auto">
            <a:xfrm>
              <a:off x="3072" y="672"/>
              <a:ext cx="480" cy="0"/>
            </a:xfrm>
            <a:prstGeom prst="line">
              <a:avLst/>
            </a:prstGeom>
            <a:noFill/>
            <a:ln w="38100">
              <a:solidFill>
                <a:srgbClr val="808080"/>
              </a:solidFill>
              <a:round/>
              <a:headEnd/>
              <a:tailEnd type="triangle" w="sm" len="lg"/>
            </a:ln>
            <a:effectLst>
              <a:prstShdw prst="shdw13" dist="53882" dir="13500000">
                <a:srgbClr val="808080"/>
              </a:prstShdw>
            </a:effectLst>
            <a:extLst>
              <a:ext uri="{909E8E84-426E-40DD-AFC4-6F175D3DCCD1}">
                <a14:hiddenFill xmlns:a14="http://schemas.microsoft.com/office/drawing/2010/main">
                  <a:noFill/>
                </a14:hiddenFill>
              </a:ext>
            </a:extLst>
          </p:spPr>
          <p:txBody>
            <a:bodyPr wrap="none" anchor="ctr"/>
            <a:lstStyle/>
            <a:p>
              <a:endParaRPr lang="en-US"/>
            </a:p>
          </p:txBody>
        </p:sp>
        <p:sp>
          <p:nvSpPr>
            <p:cNvPr id="689161" name="Line 9">
              <a:extLst>
                <a:ext uri="{FF2B5EF4-FFF2-40B4-BE49-F238E27FC236}">
                  <a16:creationId xmlns:a16="http://schemas.microsoft.com/office/drawing/2014/main" id="{0A1C835D-8DFF-4F53-A486-A9A40CFFDC6F}"/>
                </a:ext>
              </a:extLst>
            </p:cNvPr>
            <p:cNvSpPr>
              <a:spLocks noChangeShapeType="1"/>
            </p:cNvSpPr>
            <p:nvPr/>
          </p:nvSpPr>
          <p:spPr bwMode="auto">
            <a:xfrm flipV="1">
              <a:off x="3072" y="432"/>
              <a:ext cx="0" cy="240"/>
            </a:xfrm>
            <a:prstGeom prst="line">
              <a:avLst/>
            </a:prstGeom>
            <a:noFill/>
            <a:ln w="38100">
              <a:solidFill>
                <a:srgbClr val="80808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wrap="none" anchor="ctr"/>
            <a:lstStyle/>
            <a:p>
              <a:endParaRPr lang="en-US"/>
            </a:p>
          </p:txBody>
        </p:sp>
        <p:sp>
          <p:nvSpPr>
            <p:cNvPr id="689162" name="Line 10">
              <a:extLst>
                <a:ext uri="{FF2B5EF4-FFF2-40B4-BE49-F238E27FC236}">
                  <a16:creationId xmlns:a16="http://schemas.microsoft.com/office/drawing/2014/main" id="{8896C021-7337-49D4-BFD8-01885EE7AE8E}"/>
                </a:ext>
              </a:extLst>
            </p:cNvPr>
            <p:cNvSpPr>
              <a:spLocks noChangeShapeType="1"/>
            </p:cNvSpPr>
            <p:nvPr/>
          </p:nvSpPr>
          <p:spPr bwMode="auto">
            <a:xfrm flipV="1">
              <a:off x="3072" y="816"/>
              <a:ext cx="0" cy="192"/>
            </a:xfrm>
            <a:prstGeom prst="line">
              <a:avLst/>
            </a:prstGeom>
            <a:noFill/>
            <a:ln w="38100">
              <a:solidFill>
                <a:srgbClr val="80808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wrap="none" anchor="ctr"/>
            <a:lstStyle/>
            <a:p>
              <a:endParaRPr lang="en-US"/>
            </a:p>
          </p:txBody>
        </p:sp>
        <p:sp>
          <p:nvSpPr>
            <p:cNvPr id="689163" name="Line 11">
              <a:extLst>
                <a:ext uri="{FF2B5EF4-FFF2-40B4-BE49-F238E27FC236}">
                  <a16:creationId xmlns:a16="http://schemas.microsoft.com/office/drawing/2014/main" id="{A9B4E219-1E48-4B6F-83BE-44326837681D}"/>
                </a:ext>
              </a:extLst>
            </p:cNvPr>
            <p:cNvSpPr>
              <a:spLocks noChangeShapeType="1"/>
            </p:cNvSpPr>
            <p:nvPr/>
          </p:nvSpPr>
          <p:spPr bwMode="auto">
            <a:xfrm flipV="1">
              <a:off x="3072" y="816"/>
              <a:ext cx="480" cy="0"/>
            </a:xfrm>
            <a:prstGeom prst="line">
              <a:avLst/>
            </a:prstGeom>
            <a:noFill/>
            <a:ln w="38100">
              <a:solidFill>
                <a:srgbClr val="808080"/>
              </a:solidFill>
              <a:round/>
              <a:headEnd/>
              <a:tailEnd type="triangle" w="sm" len="lg"/>
            </a:ln>
            <a:effectLst>
              <a:prstShdw prst="shdw13" dist="53882" dir="13500000">
                <a:srgbClr val="808080"/>
              </a:prstShdw>
            </a:effectLst>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154DD10-348F-4328-862A-9C9056A4902B}"/>
              </a:ext>
            </a:extLst>
          </p:cNvPr>
          <p:cNvSpPr>
            <a:spLocks noGrp="1"/>
          </p:cNvSpPr>
          <p:nvPr>
            <p:ph type="sldNum" sz="quarter" idx="11"/>
          </p:nvPr>
        </p:nvSpPr>
        <p:spPr/>
        <p:txBody>
          <a:bodyPr/>
          <a:lstStyle/>
          <a:p>
            <a:fld id="{6AEBD932-2578-4433-B00A-B0BBDE796383}" type="slidenum">
              <a:rPr lang="en-US" altLang="zh-CN"/>
              <a:pPr/>
              <a:t>55</a:t>
            </a:fld>
            <a:endParaRPr lang="en-US" altLang="zh-CN"/>
          </a:p>
        </p:txBody>
      </p:sp>
      <p:sp>
        <p:nvSpPr>
          <p:cNvPr id="690179" name="Rectangle 3">
            <a:extLst>
              <a:ext uri="{FF2B5EF4-FFF2-40B4-BE49-F238E27FC236}">
                <a16:creationId xmlns:a16="http://schemas.microsoft.com/office/drawing/2014/main" id="{FD0D8897-C3DC-4A08-88E8-AE15C6FDA620}"/>
              </a:ext>
            </a:extLst>
          </p:cNvPr>
          <p:cNvSpPr>
            <a:spLocks noGrp="1" noChangeArrowheads="1"/>
          </p:cNvSpPr>
          <p:nvPr>
            <p:ph type="body" idx="1"/>
          </p:nvPr>
        </p:nvSpPr>
        <p:spPr>
          <a:xfrm>
            <a:off x="511175" y="771525"/>
            <a:ext cx="8308975" cy="5681663"/>
          </a:xfrm>
        </p:spPr>
        <p:txBody>
          <a:bodyPr/>
          <a:lstStyle/>
          <a:p>
            <a:pPr>
              <a:lnSpc>
                <a:spcPct val="110000"/>
              </a:lnSpc>
              <a:buClr>
                <a:srgbClr val="800080"/>
              </a:buClr>
              <a:buSzPct val="50000"/>
            </a:pPr>
            <a:r>
              <a:rPr lang="zh-CN" altLang="en-US" sz="2900" b="1">
                <a:latin typeface="Times New Roman" panose="02020603050405020304" pitchFamily="18" charset="0"/>
                <a:ea typeface="仿宋_GB2312" pitchFamily="49" charset="-122"/>
              </a:rPr>
              <a:t>若总记录个数为 </a:t>
            </a:r>
            <a:r>
              <a:rPr lang="en-US" altLang="zh-CN" sz="2900" b="1" i="1">
                <a:solidFill>
                  <a:schemeClr val="tx2"/>
                </a:solidFill>
                <a:latin typeface="Times New Roman" panose="02020603050405020304" pitchFamily="18" charset="0"/>
                <a:ea typeface="仿宋_GB2312" pitchFamily="49" charset="-122"/>
              </a:rPr>
              <a:t>n</a:t>
            </a:r>
            <a:r>
              <a:rPr lang="zh-CN" altLang="en-US" sz="2900" b="1">
                <a:latin typeface="Times New Roman" panose="02020603050405020304" pitchFamily="18" charset="0"/>
                <a:ea typeface="仿宋_GB2312" pitchFamily="49" charset="-122"/>
              </a:rPr>
              <a:t>，磁盘上每个页块可容纳 </a:t>
            </a:r>
            <a:r>
              <a:rPr lang="en-US" altLang="zh-CN" sz="2900" b="1" i="1">
                <a:solidFill>
                  <a:schemeClr val="tx2"/>
                </a:solidFill>
                <a:latin typeface="Times New Roman" panose="02020603050405020304" pitchFamily="18" charset="0"/>
                <a:ea typeface="仿宋_GB2312" pitchFamily="49" charset="-122"/>
              </a:rPr>
              <a:t>b </a:t>
            </a:r>
            <a:r>
              <a:rPr lang="zh-CN" altLang="en-US" sz="2900" b="1">
                <a:solidFill>
                  <a:schemeClr val="tx2"/>
                </a:solidFill>
                <a:latin typeface="Times New Roman" panose="02020603050405020304" pitchFamily="18" charset="0"/>
                <a:ea typeface="仿宋_GB2312" pitchFamily="49" charset="-122"/>
              </a:rPr>
              <a:t>个记录</a:t>
            </a:r>
            <a:r>
              <a:rPr lang="zh-CN" altLang="en-US" sz="2900" b="1">
                <a:latin typeface="Times New Roman" panose="02020603050405020304" pitchFamily="18" charset="0"/>
                <a:ea typeface="仿宋_GB2312" pitchFamily="49" charset="-122"/>
              </a:rPr>
              <a:t>，内存缓冲区可容纳 </a:t>
            </a:r>
            <a:r>
              <a:rPr lang="en-US" altLang="zh-CN" sz="2900" b="1" i="1">
                <a:solidFill>
                  <a:schemeClr val="tx2"/>
                </a:solidFill>
                <a:latin typeface="Times New Roman" panose="02020603050405020304" pitchFamily="18" charset="0"/>
                <a:ea typeface="仿宋_GB2312" pitchFamily="49" charset="-122"/>
              </a:rPr>
              <a:t>i </a:t>
            </a:r>
            <a:r>
              <a:rPr lang="zh-CN" altLang="en-US" sz="2900" b="1">
                <a:solidFill>
                  <a:schemeClr val="tx2"/>
                </a:solidFill>
                <a:latin typeface="Times New Roman" panose="02020603050405020304" pitchFamily="18" charset="0"/>
                <a:ea typeface="仿宋_GB2312" pitchFamily="49" charset="-122"/>
              </a:rPr>
              <a:t>个页块</a:t>
            </a:r>
            <a:r>
              <a:rPr lang="zh-CN" altLang="en-US" sz="2900" b="1">
                <a:latin typeface="Times New Roman" panose="02020603050405020304" pitchFamily="18" charset="0"/>
                <a:ea typeface="仿宋_GB2312" pitchFamily="49" charset="-122"/>
              </a:rPr>
              <a:t>，则每个初始归并段长度为 </a:t>
            </a:r>
            <a:r>
              <a:rPr lang="en-US" altLang="zh-CN" sz="2900" b="1" i="1">
                <a:solidFill>
                  <a:schemeClr val="tx2"/>
                </a:solidFill>
                <a:latin typeface="Times New Roman" panose="02020603050405020304" pitchFamily="18" charset="0"/>
                <a:ea typeface="仿宋_GB2312" pitchFamily="49" charset="-122"/>
              </a:rPr>
              <a:t>len = i </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b</a:t>
            </a:r>
            <a:r>
              <a:rPr lang="zh-CN" altLang="en-US" sz="2900" b="1">
                <a:latin typeface="Times New Roman" panose="02020603050405020304" pitchFamily="18" charset="0"/>
                <a:ea typeface="仿宋_GB2312" pitchFamily="49" charset="-122"/>
              </a:rPr>
              <a:t>，可生成 </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 =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n </a:t>
            </a:r>
            <a:r>
              <a:rPr lang="en-US" altLang="zh-CN" sz="2900" b="1">
                <a:solidFill>
                  <a:schemeClr val="tx2"/>
                </a:solidFill>
                <a:latin typeface="Times New Roman" panose="02020603050405020304" pitchFamily="18" charset="0"/>
                <a:ea typeface="仿宋_GB2312" pitchFamily="49" charset="-122"/>
              </a:rPr>
              <a:t>/ </a:t>
            </a:r>
            <a:r>
              <a:rPr lang="en-US" altLang="zh-CN" sz="2900" b="1" i="1">
                <a:solidFill>
                  <a:schemeClr val="tx2"/>
                </a:solidFill>
                <a:latin typeface="Times New Roman" panose="02020603050405020304" pitchFamily="18" charset="0"/>
                <a:ea typeface="仿宋_GB2312" pitchFamily="49" charset="-122"/>
              </a:rPr>
              <a:t>len</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sym typeface="Symbol" panose="05050102010706020507" pitchFamily="18" charset="2"/>
              </a:rPr>
              <a:t> </a:t>
            </a:r>
            <a:r>
              <a:rPr lang="zh-CN" altLang="en-US" sz="2900" b="1">
                <a:latin typeface="Times New Roman" panose="02020603050405020304" pitchFamily="18" charset="0"/>
                <a:ea typeface="仿宋_GB2312" pitchFamily="49" charset="-122"/>
              </a:rPr>
              <a:t>个等长的初始归并段。</a:t>
            </a:r>
          </a:p>
          <a:p>
            <a:pPr>
              <a:lnSpc>
                <a:spcPct val="110000"/>
              </a:lnSpc>
              <a:buClr>
                <a:srgbClr val="800080"/>
              </a:buClr>
              <a:buSzPct val="50000"/>
            </a:pPr>
            <a:r>
              <a:rPr lang="zh-CN" altLang="en-US" sz="2900" b="1">
                <a:latin typeface="Times New Roman" panose="02020603050405020304" pitchFamily="18" charset="0"/>
                <a:ea typeface="仿宋_GB2312" pitchFamily="49" charset="-122"/>
              </a:rPr>
              <a:t>在做 </a:t>
            </a:r>
            <a:r>
              <a:rPr lang="en-US" altLang="zh-CN" sz="2900" b="1">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路归并排序时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第一趟从 </a:t>
            </a:r>
            <a:r>
              <a:rPr lang="en-US" altLang="zh-CN" sz="2900" b="1" i="1">
                <a:latin typeface="Times New Roman" panose="02020603050405020304" pitchFamily="18" charset="0"/>
                <a:ea typeface="仿宋_GB2312" pitchFamily="49" charset="-122"/>
              </a:rPr>
              <a:t>m </a:t>
            </a:r>
            <a:r>
              <a:rPr lang="zh-CN" altLang="en-US" sz="2900" b="1">
                <a:latin typeface="Times New Roman" panose="02020603050405020304" pitchFamily="18" charset="0"/>
                <a:ea typeface="仿宋_GB2312" pitchFamily="49" charset="-122"/>
              </a:rPr>
              <a:t>个初始归并段得到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rPr>
              <a:t>/2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sym typeface="Symbol" panose="05050102010706020507" pitchFamily="18" charset="2"/>
              </a:rPr>
              <a:t> </a:t>
            </a:r>
            <a:r>
              <a:rPr lang="zh-CN" altLang="en-US" sz="2900" b="1">
                <a:latin typeface="Times New Roman" panose="02020603050405020304" pitchFamily="18" charset="0"/>
                <a:ea typeface="仿宋_GB2312" pitchFamily="49" charset="-122"/>
              </a:rPr>
              <a:t>个归并段，以后各趟将从 </a:t>
            </a:r>
            <a:r>
              <a:rPr lang="en-US" altLang="zh-CN" sz="2900" b="1" i="1">
                <a:latin typeface="Times New Roman" panose="02020603050405020304" pitchFamily="18" charset="0"/>
                <a:ea typeface="仿宋_GB2312" pitchFamily="49" charset="-122"/>
              </a:rPr>
              <a:t>l</a:t>
            </a:r>
            <a:r>
              <a:rPr lang="en-US" altLang="zh-CN" sz="2900" b="1">
                <a:latin typeface="Times New Roman" panose="02020603050405020304" pitchFamily="18" charset="0"/>
                <a:ea typeface="仿宋_GB2312" pitchFamily="49" charset="-122"/>
              </a:rPr>
              <a:t> (</a:t>
            </a:r>
            <a:r>
              <a:rPr lang="en-US" altLang="zh-CN" sz="2900" b="1" i="1">
                <a:latin typeface="Times New Roman" panose="02020603050405020304" pitchFamily="18" charset="0"/>
                <a:ea typeface="仿宋_GB2312" pitchFamily="49" charset="-122"/>
              </a:rPr>
              <a:t>l</a:t>
            </a:r>
            <a:r>
              <a:rPr lang="en-US" altLang="zh-CN" sz="2900" b="1">
                <a:latin typeface="Times New Roman" panose="02020603050405020304" pitchFamily="18" charset="0"/>
                <a:ea typeface="仿宋_GB2312" pitchFamily="49" charset="-122"/>
              </a:rPr>
              <a:t> &gt;1) </a:t>
            </a:r>
            <a:r>
              <a:rPr lang="zh-CN" altLang="en-US" sz="2900" b="1">
                <a:latin typeface="Times New Roman" panose="02020603050405020304" pitchFamily="18" charset="0"/>
                <a:ea typeface="仿宋_GB2312" pitchFamily="49" charset="-122"/>
              </a:rPr>
              <a:t>个归并段得到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i="1">
                <a:solidFill>
                  <a:schemeClr val="tx2"/>
                </a:solidFill>
                <a:latin typeface="Times New Roman" panose="02020603050405020304" pitchFamily="18" charset="0"/>
                <a:ea typeface="仿宋_GB2312" pitchFamily="49" charset="-122"/>
              </a:rPr>
              <a:t>l</a:t>
            </a:r>
            <a:r>
              <a:rPr lang="en-US" altLang="zh-CN" sz="2900" b="1">
                <a:solidFill>
                  <a:schemeClr val="tx2"/>
                </a:solidFill>
                <a:latin typeface="Times New Roman" panose="02020603050405020304" pitchFamily="18" charset="0"/>
                <a:ea typeface="仿宋_GB2312" pitchFamily="49" charset="-122"/>
              </a:rPr>
              <a:t>/2</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sym typeface="Symbol" panose="05050102010706020507" pitchFamily="18" charset="2"/>
              </a:rPr>
              <a:t> </a:t>
            </a:r>
            <a:r>
              <a:rPr lang="zh-CN" altLang="en-US" sz="2900" b="1">
                <a:latin typeface="Times New Roman" panose="02020603050405020304" pitchFamily="18" charset="0"/>
                <a:ea typeface="仿宋_GB2312" pitchFamily="49" charset="-122"/>
              </a:rPr>
              <a:t>个归并段。总归并趟数等于归并树的高度减一：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log</a:t>
            </a:r>
            <a:r>
              <a:rPr lang="en-US" altLang="zh-CN" sz="2900" b="1" baseline="-25000">
                <a:solidFill>
                  <a:schemeClr val="tx2"/>
                </a:solidFill>
                <a:latin typeface="Times New Roman" panose="02020603050405020304" pitchFamily="18" charset="0"/>
                <a:ea typeface="仿宋_GB2312" pitchFamily="49" charset="-122"/>
              </a:rPr>
              <a:t>2</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a:t>
            </a:r>
          </a:p>
          <a:p>
            <a:pPr algn="just">
              <a:lnSpc>
                <a:spcPct val="110000"/>
              </a:lnSpc>
              <a:buClr>
                <a:srgbClr val="800080"/>
              </a:buClr>
              <a:buSzPct val="50000"/>
            </a:pPr>
            <a:r>
              <a:rPr lang="zh-CN" altLang="en-US" sz="2900" b="1">
                <a:latin typeface="Times New Roman" panose="02020603050405020304" pitchFamily="18" charset="0"/>
                <a:ea typeface="仿宋_GB2312" pitchFamily="49" charset="-122"/>
              </a:rPr>
              <a:t>估计 </a:t>
            </a:r>
            <a:r>
              <a:rPr lang="en-US" altLang="zh-CN" sz="2900" b="1">
                <a:latin typeface="Times New Roman" panose="02020603050405020304" pitchFamily="18" charset="0"/>
                <a:ea typeface="仿宋_GB2312" pitchFamily="49" charset="-122"/>
              </a:rPr>
              <a:t>2 </a:t>
            </a:r>
            <a:r>
              <a:rPr lang="zh-CN" altLang="en-US" sz="2900" b="1">
                <a:latin typeface="Times New Roman" panose="02020603050405020304" pitchFamily="18" charset="0"/>
                <a:ea typeface="仿宋_GB2312" pitchFamily="49" charset="-122"/>
              </a:rPr>
              <a:t>路归并排序时间 </a:t>
            </a:r>
            <a:r>
              <a:rPr lang="en-US" altLang="zh-CN" sz="2900" b="1" i="1">
                <a:latin typeface="Times New Roman" panose="02020603050405020304" pitchFamily="18" charset="0"/>
                <a:ea typeface="仿宋_GB2312" pitchFamily="49" charset="-122"/>
              </a:rPr>
              <a:t>t</a:t>
            </a:r>
            <a:r>
              <a:rPr lang="en-US" altLang="zh-CN" sz="2900" b="1" i="1" baseline="-25000">
                <a:latin typeface="Times New Roman" panose="02020603050405020304" pitchFamily="18" charset="0"/>
                <a:ea typeface="仿宋_GB2312" pitchFamily="49" charset="-122"/>
              </a:rPr>
              <a:t>ES</a:t>
            </a:r>
            <a:r>
              <a:rPr lang="en-US" altLang="zh-CN" sz="2900" b="1" baseline="-25000">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的上界为：</a:t>
            </a:r>
          </a:p>
          <a:p>
            <a:pPr algn="just">
              <a:lnSpc>
                <a:spcPct val="110000"/>
              </a:lnSpc>
              <a:spcBef>
                <a:spcPct val="15000"/>
              </a:spcBef>
              <a:buClr>
                <a:srgbClr val="800080"/>
              </a:buClr>
              <a:buSzPct val="50000"/>
              <a:buFont typeface="Wingdings" panose="05000000000000000000" pitchFamily="2" charset="2"/>
              <a:buNone/>
            </a:pPr>
            <a:r>
              <a:rPr lang="zh-CN" altLang="en-US" sz="2900" b="1">
                <a:latin typeface="Times New Roman" panose="02020603050405020304" pitchFamily="18" charset="0"/>
                <a:ea typeface="仿宋_GB2312" pitchFamily="49" charset="-122"/>
              </a:rPr>
              <a:t>		 </a:t>
            </a:r>
            <a:r>
              <a:rPr kumimoji="1" lang="en-US" altLang="zh-CN" b="1" i="1">
                <a:solidFill>
                  <a:schemeClr val="tx2"/>
                </a:solidFill>
                <a:latin typeface="Times New Roman" panose="02020603050405020304" pitchFamily="18" charset="0"/>
              </a:rPr>
              <a:t>t</a:t>
            </a:r>
            <a:r>
              <a:rPr kumimoji="1" lang="en-US" altLang="zh-CN" b="1" i="1" baseline="-25000">
                <a:solidFill>
                  <a:schemeClr val="tx2"/>
                </a:solidFill>
                <a:latin typeface="Times New Roman" panose="02020603050405020304" pitchFamily="18" charset="0"/>
              </a:rPr>
              <a:t>ES</a:t>
            </a:r>
            <a:r>
              <a:rPr kumimoji="1" lang="en-US" altLang="zh-CN" b="1">
                <a:solidFill>
                  <a:schemeClr val="tx2"/>
                </a:solidFill>
                <a:latin typeface="Times New Roman" panose="02020603050405020304" pitchFamily="18" charset="0"/>
              </a:rPr>
              <a:t> = </a:t>
            </a:r>
            <a:r>
              <a:rPr kumimoji="1" lang="en-US" altLang="zh-CN" b="1" i="1">
                <a:solidFill>
                  <a:schemeClr val="tx2"/>
                </a:solidFill>
                <a:latin typeface="Times New Roman" panose="02020603050405020304" pitchFamily="18" charset="0"/>
              </a:rPr>
              <a:t>m</a:t>
            </a:r>
            <a:r>
              <a:rPr kumimoji="1" lang="en-US" altLang="zh-CN" b="1">
                <a:solidFill>
                  <a:schemeClr val="tx2"/>
                </a:solidFill>
                <a:latin typeface="Times New Roman" panose="02020603050405020304" pitchFamily="18" charset="0"/>
              </a:rPr>
              <a:t>*</a:t>
            </a:r>
            <a:r>
              <a:rPr kumimoji="1" lang="en-US" altLang="zh-CN" b="1" i="1">
                <a:solidFill>
                  <a:schemeClr val="tx2"/>
                </a:solidFill>
                <a:latin typeface="Times New Roman" panose="02020603050405020304" pitchFamily="18" charset="0"/>
              </a:rPr>
              <a:t>t</a:t>
            </a:r>
            <a:r>
              <a:rPr kumimoji="1" lang="en-US" altLang="zh-CN" b="1" i="1" baseline="-25000">
                <a:solidFill>
                  <a:schemeClr val="tx2"/>
                </a:solidFill>
                <a:latin typeface="Times New Roman" panose="02020603050405020304" pitchFamily="18" charset="0"/>
              </a:rPr>
              <a:t>IS</a:t>
            </a:r>
            <a:r>
              <a:rPr kumimoji="1" lang="en-US" altLang="zh-CN" b="1">
                <a:solidFill>
                  <a:schemeClr val="tx2"/>
                </a:solidFill>
                <a:latin typeface="Times New Roman" panose="02020603050405020304" pitchFamily="18" charset="0"/>
              </a:rPr>
              <a:t> + </a:t>
            </a:r>
            <a:r>
              <a:rPr kumimoji="1" lang="en-US" altLang="zh-CN" b="1" i="1">
                <a:solidFill>
                  <a:schemeClr val="tx2"/>
                </a:solidFill>
                <a:latin typeface="Times New Roman" panose="02020603050405020304" pitchFamily="18" charset="0"/>
              </a:rPr>
              <a:t>d</a:t>
            </a:r>
            <a:r>
              <a:rPr kumimoji="1" lang="en-US" altLang="zh-CN" b="1">
                <a:solidFill>
                  <a:schemeClr val="tx2"/>
                </a:solidFill>
                <a:latin typeface="Times New Roman" panose="02020603050405020304" pitchFamily="18" charset="0"/>
              </a:rPr>
              <a:t>*</a:t>
            </a:r>
            <a:r>
              <a:rPr kumimoji="1" lang="en-US" altLang="zh-CN" b="1" i="1">
                <a:solidFill>
                  <a:schemeClr val="tx2"/>
                </a:solidFill>
                <a:latin typeface="Times New Roman" panose="02020603050405020304" pitchFamily="18" charset="0"/>
              </a:rPr>
              <a:t>t</a:t>
            </a:r>
            <a:r>
              <a:rPr kumimoji="1" lang="en-US" altLang="zh-CN" b="1" i="1" baseline="-25000">
                <a:solidFill>
                  <a:schemeClr val="tx2"/>
                </a:solidFill>
                <a:latin typeface="Times New Roman" panose="02020603050405020304" pitchFamily="18" charset="0"/>
              </a:rPr>
              <a:t>IO</a:t>
            </a:r>
            <a:r>
              <a:rPr kumimoji="1" lang="en-US" altLang="zh-CN" b="1">
                <a:solidFill>
                  <a:schemeClr val="tx2"/>
                </a:solidFill>
                <a:latin typeface="Times New Roman" panose="02020603050405020304" pitchFamily="18" charset="0"/>
              </a:rPr>
              <a:t> + </a:t>
            </a:r>
            <a:r>
              <a:rPr kumimoji="1" lang="en-US" altLang="zh-CN" b="1" i="1">
                <a:solidFill>
                  <a:schemeClr val="tx2"/>
                </a:solidFill>
                <a:latin typeface="Times New Roman" panose="02020603050405020304" pitchFamily="18" charset="0"/>
              </a:rPr>
              <a:t>S</a:t>
            </a:r>
            <a:r>
              <a:rPr kumimoji="1" lang="en-US" altLang="zh-CN" b="1">
                <a:solidFill>
                  <a:schemeClr val="tx2"/>
                </a:solidFill>
                <a:latin typeface="Times New Roman" panose="02020603050405020304" pitchFamily="18" charset="0"/>
              </a:rPr>
              <a:t>*</a:t>
            </a:r>
            <a:r>
              <a:rPr kumimoji="1" lang="en-US" altLang="zh-CN" b="1" i="1">
                <a:solidFill>
                  <a:schemeClr val="tx2"/>
                </a:solidFill>
                <a:latin typeface="Times New Roman" panose="02020603050405020304" pitchFamily="18" charset="0"/>
              </a:rPr>
              <a:t>n</a:t>
            </a:r>
            <a:r>
              <a:rPr kumimoji="1" lang="en-US" altLang="zh-CN" b="1">
                <a:solidFill>
                  <a:schemeClr val="tx2"/>
                </a:solidFill>
                <a:latin typeface="Times New Roman" panose="02020603050405020304" pitchFamily="18" charset="0"/>
              </a:rPr>
              <a:t>*</a:t>
            </a:r>
            <a:r>
              <a:rPr kumimoji="1" lang="en-US" altLang="zh-CN" b="1" i="1">
                <a:solidFill>
                  <a:schemeClr val="tx2"/>
                </a:solidFill>
                <a:latin typeface="Times New Roman" panose="02020603050405020304" pitchFamily="18" charset="0"/>
              </a:rPr>
              <a:t>t</a:t>
            </a:r>
            <a:r>
              <a:rPr kumimoji="1" lang="en-US" altLang="zh-CN" b="1" i="1" baseline="-25000">
                <a:solidFill>
                  <a:schemeClr val="tx2"/>
                </a:solidFill>
                <a:latin typeface="Times New Roman" panose="02020603050405020304" pitchFamily="18" charset="0"/>
              </a:rPr>
              <a:t>mg</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A869A0F-D997-4AB9-8A00-906AABEBCF20}"/>
              </a:ext>
            </a:extLst>
          </p:cNvPr>
          <p:cNvSpPr>
            <a:spLocks noGrp="1"/>
          </p:cNvSpPr>
          <p:nvPr>
            <p:ph type="sldNum" sz="quarter" idx="11"/>
          </p:nvPr>
        </p:nvSpPr>
        <p:spPr/>
        <p:txBody>
          <a:bodyPr/>
          <a:lstStyle/>
          <a:p>
            <a:fld id="{25D270A7-CEE0-4AC8-96EB-AE3F3F4779FE}" type="slidenum">
              <a:rPr lang="en-US" altLang="zh-CN"/>
              <a:pPr/>
              <a:t>56</a:t>
            </a:fld>
            <a:endParaRPr lang="en-US" altLang="zh-CN"/>
          </a:p>
        </p:txBody>
      </p:sp>
      <p:sp>
        <p:nvSpPr>
          <p:cNvPr id="691202" name="Rectangle 2">
            <a:extLst>
              <a:ext uri="{FF2B5EF4-FFF2-40B4-BE49-F238E27FC236}">
                <a16:creationId xmlns:a16="http://schemas.microsoft.com/office/drawing/2014/main" id="{A05D0E63-7529-47EE-BE36-0285A61466EF}"/>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691203" name="Rectangle 3">
            <a:extLst>
              <a:ext uri="{FF2B5EF4-FFF2-40B4-BE49-F238E27FC236}">
                <a16:creationId xmlns:a16="http://schemas.microsoft.com/office/drawing/2014/main" id="{15C5CC7C-9935-4200-831A-0B25FEB4BE99}"/>
              </a:ext>
            </a:extLst>
          </p:cNvPr>
          <p:cNvSpPr>
            <a:spLocks noGrp="1" noChangeArrowheads="1"/>
          </p:cNvSpPr>
          <p:nvPr>
            <p:ph type="body" idx="1"/>
          </p:nvPr>
        </p:nvSpPr>
        <p:spPr>
          <a:xfrm>
            <a:off x="539750" y="722313"/>
            <a:ext cx="8305800" cy="6019800"/>
          </a:xfrm>
          <a:ln/>
          <a:extLst>
            <a:ext uri="{91240B29-F687-4F45-9708-019B960494DF}">
              <a14:hiddenLine xmlns:a14="http://schemas.microsoft.com/office/drawing/2010/main" w="9525">
                <a:solidFill>
                  <a:schemeClr val="tx2"/>
                </a:solidFill>
                <a:miter lim="800000"/>
                <a:headEnd/>
                <a:tailEnd/>
              </a14:hiddenLine>
            </a:ext>
          </a:extLst>
        </p:spPr>
        <p:txBody>
          <a:bodyPr/>
          <a:lstStyle/>
          <a:p>
            <a:pPr>
              <a:spcBef>
                <a:spcPct val="0"/>
              </a:spcBef>
              <a:buClr>
                <a:srgbClr val="800080"/>
              </a:buClr>
              <a:buSzPct val="50000"/>
            </a:pPr>
            <a:r>
              <a:rPr lang="zh-CN" altLang="en-US" sz="3000" b="1">
                <a:latin typeface="Times New Roman" panose="02020603050405020304" pitchFamily="18" charset="0"/>
                <a:ea typeface="仿宋_GB2312" pitchFamily="49" charset="-122"/>
              </a:rPr>
              <a:t>对 </a:t>
            </a:r>
            <a:r>
              <a:rPr lang="en-US" altLang="zh-CN" sz="3000" b="1">
                <a:latin typeface="Times New Roman" panose="02020603050405020304" pitchFamily="18" charset="0"/>
                <a:ea typeface="仿宋_GB2312" pitchFamily="49" charset="-122"/>
              </a:rPr>
              <a:t>4500 </a:t>
            </a:r>
            <a:r>
              <a:rPr lang="zh-CN" altLang="en-US" sz="3000" b="1">
                <a:latin typeface="Times New Roman" panose="02020603050405020304" pitchFamily="18" charset="0"/>
                <a:ea typeface="仿宋_GB2312" pitchFamily="49" charset="-122"/>
              </a:rPr>
              <a:t>个记录排序的例子</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各种操作的计算时间如下：</a:t>
            </a:r>
          </a:p>
          <a:p>
            <a:pPr lvl="1">
              <a:spcBef>
                <a:spcPct val="0"/>
              </a:spcBef>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 读</a:t>
            </a:r>
            <a:r>
              <a:rPr lang="en-US" altLang="zh-CN" sz="3000" b="1">
                <a:latin typeface="Times New Roman" panose="02020603050405020304" pitchFamily="18" charset="0"/>
                <a:ea typeface="仿宋_GB2312" pitchFamily="49" charset="-122"/>
              </a:rPr>
              <a:t>18</a:t>
            </a:r>
            <a:r>
              <a:rPr lang="zh-CN" altLang="en-US" sz="3000" b="1">
                <a:latin typeface="Times New Roman" panose="02020603050405020304" pitchFamily="18" charset="0"/>
                <a:ea typeface="仿宋_GB2312" pitchFamily="49" charset="-122"/>
              </a:rPr>
              <a:t>个输入块</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内部排序</a:t>
            </a:r>
            <a:r>
              <a:rPr lang="en-US" altLang="zh-CN" sz="3000" b="1">
                <a:latin typeface="Times New Roman" panose="02020603050405020304" pitchFamily="18" charset="0"/>
                <a:ea typeface="仿宋_GB2312" pitchFamily="49" charset="-122"/>
              </a:rPr>
              <a:t>6</a:t>
            </a:r>
            <a:r>
              <a:rPr lang="zh-CN" altLang="en-US" sz="3000" b="1">
                <a:latin typeface="Times New Roman" panose="02020603050405020304" pitchFamily="18" charset="0"/>
                <a:ea typeface="仿宋_GB2312" pitchFamily="49" charset="-122"/>
              </a:rPr>
              <a:t>段</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写</a:t>
            </a:r>
            <a:r>
              <a:rPr lang="en-US" altLang="zh-CN" sz="3000" b="1">
                <a:latin typeface="Times New Roman" panose="02020603050405020304" pitchFamily="18" charset="0"/>
                <a:ea typeface="仿宋_GB2312" pitchFamily="49" charset="-122"/>
              </a:rPr>
              <a:t>18</a:t>
            </a:r>
            <a:r>
              <a:rPr lang="zh-CN" altLang="en-US" sz="3000" b="1">
                <a:latin typeface="Times New Roman" panose="02020603050405020304" pitchFamily="18" charset="0"/>
                <a:ea typeface="仿宋_GB2312" pitchFamily="49" charset="-122"/>
              </a:rPr>
              <a:t>个输出块	</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6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IS</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36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IO</a:t>
            </a:r>
            <a:endParaRPr lang="en-US" altLang="zh-CN" sz="3000" b="1" baseline="-25000">
              <a:solidFill>
                <a:schemeClr val="tx2"/>
              </a:solidFill>
              <a:latin typeface="Times New Roman" panose="02020603050405020304" pitchFamily="18" charset="0"/>
              <a:ea typeface="仿宋_GB2312" pitchFamily="49" charset="-122"/>
            </a:endParaRPr>
          </a:p>
          <a:p>
            <a:pPr lvl="1">
              <a:spcBef>
                <a:spcPct val="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成对归并初始归并段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6</a:t>
            </a:r>
          </a:p>
          <a:p>
            <a:pPr lvl="1">
              <a:spcBef>
                <a:spcPct val="0"/>
              </a:spcBef>
              <a:buClr>
                <a:srgbClr val="800080"/>
              </a:buClr>
              <a:buSzPct val="50000"/>
              <a:buFont typeface="Wingdings" panose="05000000000000000000" pitchFamily="2" charset="2"/>
              <a:buNone/>
            </a:pPr>
            <a:r>
              <a:rPr lang="en-US" altLang="zh-CN" sz="3000" b="1" baseline="-25000">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36</a:t>
            </a:r>
            <a:r>
              <a:rPr lang="en-US" altLang="zh-CN" sz="3000" b="1" i="1">
                <a:solidFill>
                  <a:schemeClr val="tx2"/>
                </a:solidFill>
                <a:latin typeface="Times New Roman" panose="02020603050405020304" pitchFamily="18" charset="0"/>
                <a:ea typeface="仿宋_GB2312" pitchFamily="49" charset="-122"/>
              </a:rPr>
              <a:t> t</a:t>
            </a:r>
            <a:r>
              <a:rPr lang="en-US" altLang="zh-CN" sz="3000" b="1" i="1" baseline="-25000">
                <a:solidFill>
                  <a:schemeClr val="tx2"/>
                </a:solidFill>
                <a:latin typeface="Times New Roman" panose="02020603050405020304" pitchFamily="18" charset="0"/>
                <a:ea typeface="仿宋_GB2312" pitchFamily="49" charset="-122"/>
              </a:rPr>
              <a:t>IO</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4500</a:t>
            </a:r>
            <a:r>
              <a:rPr lang="en-US" altLang="zh-CN" sz="3000" b="1" i="1">
                <a:solidFill>
                  <a:schemeClr val="tx2"/>
                </a:solidFill>
                <a:latin typeface="Times New Roman" panose="02020603050405020304" pitchFamily="18" charset="0"/>
                <a:ea typeface="仿宋_GB2312" pitchFamily="49" charset="-122"/>
              </a:rPr>
              <a:t> t</a:t>
            </a:r>
            <a:r>
              <a:rPr lang="en-US" altLang="zh-CN" sz="3000" b="1" i="1" baseline="-25000">
                <a:solidFill>
                  <a:schemeClr val="tx2"/>
                </a:solidFill>
                <a:latin typeface="Times New Roman" panose="02020603050405020304" pitchFamily="18" charset="0"/>
                <a:ea typeface="仿宋_GB2312" pitchFamily="49" charset="-122"/>
              </a:rPr>
              <a:t>mg</a:t>
            </a:r>
            <a:endParaRPr lang="en-US" altLang="zh-CN" sz="3000" b="1">
              <a:solidFill>
                <a:schemeClr val="tx2"/>
              </a:solidFill>
              <a:latin typeface="Times New Roman" panose="02020603050405020304" pitchFamily="18" charset="0"/>
              <a:ea typeface="仿宋_GB2312" pitchFamily="49" charset="-122"/>
            </a:endParaRPr>
          </a:p>
          <a:p>
            <a:pPr lvl="1">
              <a:spcBef>
                <a:spcPct val="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归并两个具有</a:t>
            </a:r>
            <a:r>
              <a:rPr lang="en-US" altLang="zh-CN" sz="3000" b="1">
                <a:latin typeface="Times New Roman" panose="02020603050405020304" pitchFamily="18" charset="0"/>
                <a:ea typeface="仿宋_GB2312" pitchFamily="49" charset="-122"/>
              </a:rPr>
              <a:t>1500</a:t>
            </a:r>
            <a:r>
              <a:rPr lang="zh-CN" altLang="en-US" sz="3000" b="1">
                <a:latin typeface="Times New Roman" panose="02020603050405020304" pitchFamily="18" charset="0"/>
                <a:ea typeface="仿宋_GB2312" pitchFamily="49" charset="-122"/>
              </a:rPr>
              <a:t>个记录的归并段</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12</a:t>
            </a:r>
            <a:r>
              <a:rPr lang="zh-CN" altLang="en-US" sz="3000" b="1">
                <a:latin typeface="Times New Roman" panose="02020603050405020304" pitchFamily="18" charset="0"/>
                <a:ea typeface="仿宋_GB2312" pitchFamily="49" charset="-122"/>
              </a:rPr>
              <a:t>和</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34</a:t>
            </a:r>
          </a:p>
          <a:p>
            <a:pPr lvl="1">
              <a:spcBef>
                <a:spcPct val="0"/>
              </a:spcBef>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24</a:t>
            </a:r>
            <a:r>
              <a:rPr lang="en-US" altLang="zh-CN" sz="3000" b="1" i="1">
                <a:solidFill>
                  <a:schemeClr val="tx2"/>
                </a:solidFill>
                <a:latin typeface="Times New Roman" panose="02020603050405020304" pitchFamily="18" charset="0"/>
                <a:ea typeface="仿宋_GB2312" pitchFamily="49" charset="-122"/>
              </a:rPr>
              <a:t> t</a:t>
            </a:r>
            <a:r>
              <a:rPr lang="en-US" altLang="zh-CN" sz="3000" b="1" i="1" baseline="-25000">
                <a:solidFill>
                  <a:schemeClr val="tx2"/>
                </a:solidFill>
                <a:latin typeface="Times New Roman" panose="02020603050405020304" pitchFamily="18" charset="0"/>
                <a:ea typeface="仿宋_GB2312" pitchFamily="49" charset="-122"/>
              </a:rPr>
              <a:t>IO</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3000</a:t>
            </a:r>
            <a:r>
              <a:rPr lang="en-US" altLang="zh-CN" sz="3000" b="1" i="1">
                <a:solidFill>
                  <a:schemeClr val="tx2"/>
                </a:solidFill>
                <a:latin typeface="Times New Roman" panose="02020603050405020304" pitchFamily="18" charset="0"/>
                <a:ea typeface="仿宋_GB2312" pitchFamily="49" charset="-122"/>
              </a:rPr>
              <a:t> t</a:t>
            </a:r>
            <a:r>
              <a:rPr lang="en-US" altLang="zh-CN" sz="3000" b="1" i="1" baseline="-25000">
                <a:solidFill>
                  <a:schemeClr val="tx2"/>
                </a:solidFill>
                <a:latin typeface="Times New Roman" panose="02020603050405020304" pitchFamily="18" charset="0"/>
                <a:ea typeface="仿宋_GB2312" pitchFamily="49" charset="-122"/>
              </a:rPr>
              <a:t>mg</a:t>
            </a:r>
            <a:endParaRPr lang="en-US" altLang="zh-CN" sz="3000" b="1" baseline="-25000">
              <a:solidFill>
                <a:schemeClr val="tx2"/>
              </a:solidFill>
              <a:latin typeface="Times New Roman" panose="02020603050405020304" pitchFamily="18" charset="0"/>
              <a:ea typeface="仿宋_GB2312" pitchFamily="49" charset="-122"/>
            </a:endParaRPr>
          </a:p>
          <a:p>
            <a:pPr lvl="1">
              <a:spcBef>
                <a:spcPct val="0"/>
              </a:spcBef>
              <a:buClr>
                <a:schemeClr val="tx2"/>
              </a:buClr>
              <a:buSzTx/>
              <a:buFont typeface="Wingdings" panose="05000000000000000000" pitchFamily="2" charset="2"/>
              <a:buChar char="ü"/>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最后将</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1234 </a:t>
            </a:r>
            <a:r>
              <a:rPr lang="zh-CN" altLang="en-US" sz="3000" b="1">
                <a:latin typeface="Times New Roman" panose="02020603050405020304" pitchFamily="18" charset="0"/>
                <a:ea typeface="仿宋_GB2312" pitchFamily="49" charset="-122"/>
              </a:rPr>
              <a:t>和 </a:t>
            </a:r>
            <a:r>
              <a:rPr lang="en-US" altLang="zh-CN" sz="3000" b="1" i="1">
                <a:latin typeface="Times New Roman" panose="02020603050405020304" pitchFamily="18" charset="0"/>
                <a:ea typeface="仿宋_GB2312" pitchFamily="49" charset="-122"/>
              </a:rPr>
              <a:t>R</a:t>
            </a:r>
            <a:r>
              <a:rPr lang="en-US" altLang="zh-CN" sz="3000" b="1" baseline="-25000">
                <a:latin typeface="Times New Roman" panose="02020603050405020304" pitchFamily="18" charset="0"/>
                <a:ea typeface="仿宋_GB2312" pitchFamily="49" charset="-122"/>
              </a:rPr>
              <a:t>56 </a:t>
            </a:r>
            <a:r>
              <a:rPr lang="zh-CN" altLang="en-US" sz="3000" b="1">
                <a:latin typeface="Times New Roman" panose="02020603050405020304" pitchFamily="18" charset="0"/>
                <a:ea typeface="仿宋_GB2312" pitchFamily="49" charset="-122"/>
              </a:rPr>
              <a:t>归并成一个归并段 </a:t>
            </a:r>
          </a:p>
          <a:p>
            <a:pPr lvl="1">
              <a:spcBef>
                <a:spcPct val="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36</a:t>
            </a:r>
            <a:r>
              <a:rPr lang="en-US" altLang="zh-CN" sz="3000" b="1" i="1">
                <a:solidFill>
                  <a:schemeClr val="tx2"/>
                </a:solidFill>
                <a:latin typeface="Times New Roman" panose="02020603050405020304" pitchFamily="18" charset="0"/>
                <a:ea typeface="仿宋_GB2312" pitchFamily="49" charset="-122"/>
              </a:rPr>
              <a:t> t</a:t>
            </a:r>
            <a:r>
              <a:rPr lang="en-US" altLang="zh-CN" sz="3000" b="1" i="1" baseline="-25000">
                <a:solidFill>
                  <a:schemeClr val="tx2"/>
                </a:solidFill>
                <a:latin typeface="Times New Roman" panose="02020603050405020304" pitchFamily="18" charset="0"/>
                <a:ea typeface="仿宋_GB2312" pitchFamily="49" charset="-122"/>
              </a:rPr>
              <a:t>IO</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4500</a:t>
            </a:r>
            <a:r>
              <a:rPr lang="en-US" altLang="zh-CN" sz="3000" b="1" i="1">
                <a:solidFill>
                  <a:schemeClr val="tx2"/>
                </a:solidFill>
                <a:latin typeface="Times New Roman" panose="02020603050405020304" pitchFamily="18" charset="0"/>
                <a:ea typeface="仿宋_GB2312" pitchFamily="49" charset="-122"/>
              </a:rPr>
              <a:t> t</a:t>
            </a:r>
            <a:r>
              <a:rPr lang="en-US" altLang="zh-CN" sz="3000" b="1" i="1" baseline="-25000">
                <a:solidFill>
                  <a:schemeClr val="tx2"/>
                </a:solidFill>
                <a:latin typeface="Times New Roman" panose="02020603050405020304" pitchFamily="18" charset="0"/>
                <a:ea typeface="仿宋_GB2312" pitchFamily="49" charset="-122"/>
              </a:rPr>
              <a:t>mg</a:t>
            </a:r>
            <a:endParaRPr lang="en-US" altLang="zh-CN" sz="3000" b="1" baseline="-25000">
              <a:solidFill>
                <a:schemeClr val="tx2"/>
              </a:solidFill>
              <a:latin typeface="Times New Roman" panose="02020603050405020304" pitchFamily="18" charset="0"/>
              <a:ea typeface="仿宋_GB2312" pitchFamily="49" charset="-122"/>
            </a:endParaRPr>
          </a:p>
          <a:p>
            <a:pPr>
              <a:spcBef>
                <a:spcPct val="0"/>
              </a:spcBef>
              <a:buClr>
                <a:srgbClr val="800080"/>
              </a:buClr>
              <a:buSzPct val="50000"/>
            </a:pPr>
            <a:r>
              <a:rPr lang="zh-CN" altLang="en-US" sz="3000" b="1">
                <a:latin typeface="Times New Roman" panose="02020603050405020304" pitchFamily="18" charset="0"/>
                <a:ea typeface="仿宋_GB2312" pitchFamily="49" charset="-122"/>
              </a:rPr>
              <a:t>合计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ES</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6</a:t>
            </a:r>
            <a:r>
              <a:rPr lang="en-US" altLang="zh-CN" sz="3000" b="1" i="1">
                <a:solidFill>
                  <a:schemeClr val="tx2"/>
                </a:solidFill>
                <a:latin typeface="Times New Roman" panose="02020603050405020304" pitchFamily="18" charset="0"/>
                <a:ea typeface="仿宋_GB2312" pitchFamily="49" charset="-122"/>
              </a:rPr>
              <a:t> t</a:t>
            </a:r>
            <a:r>
              <a:rPr lang="en-US" altLang="zh-CN" sz="3000" b="1" i="1" baseline="-25000">
                <a:solidFill>
                  <a:schemeClr val="tx2"/>
                </a:solidFill>
                <a:latin typeface="Times New Roman" panose="02020603050405020304" pitchFamily="18" charset="0"/>
                <a:ea typeface="仿宋_GB2312" pitchFamily="49" charset="-122"/>
              </a:rPr>
              <a:t>IS</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132</a:t>
            </a:r>
            <a:r>
              <a:rPr lang="en-US" altLang="zh-CN" sz="3000" b="1" i="1">
                <a:solidFill>
                  <a:schemeClr val="tx2"/>
                </a:solidFill>
                <a:latin typeface="Times New Roman" panose="02020603050405020304" pitchFamily="18" charset="0"/>
                <a:ea typeface="仿宋_GB2312" pitchFamily="49" charset="-122"/>
              </a:rPr>
              <a:t> t</a:t>
            </a:r>
            <a:r>
              <a:rPr lang="en-US" altLang="zh-CN" sz="3000" b="1" i="1" baseline="-25000">
                <a:solidFill>
                  <a:schemeClr val="tx2"/>
                </a:solidFill>
                <a:latin typeface="Times New Roman" panose="02020603050405020304" pitchFamily="18" charset="0"/>
                <a:ea typeface="仿宋_GB2312" pitchFamily="49" charset="-122"/>
              </a:rPr>
              <a:t>IO</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12000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mg</a:t>
            </a:r>
            <a:endParaRPr lang="en-US" altLang="zh-CN" sz="3000" b="1" baseline="-25000">
              <a:solidFill>
                <a:schemeClr val="tx2"/>
              </a:solidFill>
              <a:latin typeface="Times New Roman" panose="02020603050405020304" pitchFamily="18" charset="0"/>
              <a:ea typeface="仿宋_GB2312" pitchFamily="49" charset="-122"/>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F6A88D16-B431-4E0A-9D21-082AC2A187F3}"/>
              </a:ext>
            </a:extLst>
          </p:cNvPr>
          <p:cNvSpPr>
            <a:spLocks noGrp="1"/>
          </p:cNvSpPr>
          <p:nvPr>
            <p:ph type="sldNum" sz="quarter" idx="11"/>
          </p:nvPr>
        </p:nvSpPr>
        <p:spPr/>
        <p:txBody>
          <a:bodyPr/>
          <a:lstStyle/>
          <a:p>
            <a:fld id="{656B1083-39A3-473B-8B1B-886F218B4017}" type="slidenum">
              <a:rPr lang="en-US" altLang="zh-CN"/>
              <a:pPr/>
              <a:t>57</a:t>
            </a:fld>
            <a:endParaRPr lang="en-US" altLang="zh-CN"/>
          </a:p>
        </p:txBody>
      </p:sp>
      <p:sp>
        <p:nvSpPr>
          <p:cNvPr id="692226" name="Rectangle 2">
            <a:extLst>
              <a:ext uri="{FF2B5EF4-FFF2-40B4-BE49-F238E27FC236}">
                <a16:creationId xmlns:a16="http://schemas.microsoft.com/office/drawing/2014/main" id="{46DC6EA5-01B6-4DC1-800D-22527F55077D}"/>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692227" name="Rectangle 3">
            <a:extLst>
              <a:ext uri="{FF2B5EF4-FFF2-40B4-BE49-F238E27FC236}">
                <a16:creationId xmlns:a16="http://schemas.microsoft.com/office/drawing/2014/main" id="{154003B2-8522-4FE4-BABD-7070E3606620}"/>
              </a:ext>
            </a:extLst>
          </p:cNvPr>
          <p:cNvSpPr>
            <a:spLocks noGrp="1" noChangeArrowheads="1"/>
          </p:cNvSpPr>
          <p:nvPr>
            <p:ph type="body" idx="1"/>
          </p:nvPr>
        </p:nvSpPr>
        <p:spPr>
          <a:xfrm>
            <a:off x="474663" y="620713"/>
            <a:ext cx="8166100" cy="4114800"/>
          </a:xfrm>
        </p:spPr>
        <p:txBody>
          <a:bodyPr/>
          <a:lstStyle/>
          <a:p>
            <a:pPr algn="just">
              <a:lnSpc>
                <a:spcPct val="110000"/>
              </a:lnSpc>
              <a:spcBef>
                <a:spcPct val="10000"/>
              </a:spcBef>
              <a:buClr>
                <a:srgbClr val="800080"/>
              </a:buClr>
              <a:buSzPct val="50000"/>
            </a:pPr>
            <a:r>
              <a:rPr lang="zh-CN" altLang="zh-CN" sz="3000" b="1">
                <a:latin typeface="Times New Roman" panose="02020603050405020304" pitchFamily="18" charset="0"/>
                <a:ea typeface="仿宋_GB2312" pitchFamily="49" charset="-122"/>
              </a:rPr>
              <a:t>由于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IO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seek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latency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rw</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其中</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seek</a:t>
            </a:r>
            <a:r>
              <a:rPr lang="zh-CN" altLang="en-US" sz="3000" b="1">
                <a:latin typeface="Times New Roman" panose="02020603050405020304" pitchFamily="18" charset="0"/>
                <a:ea typeface="仿宋_GB2312" pitchFamily="49" charset="-122"/>
              </a:rPr>
              <a:t>和</a:t>
            </a:r>
            <a:r>
              <a:rPr lang="en-US" altLang="zh-CN" sz="3000" b="1" i="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latency</a:t>
            </a:r>
            <a:r>
              <a:rPr lang="zh-CN" altLang="en-US" sz="3000" b="1">
                <a:latin typeface="Times New Roman" panose="02020603050405020304" pitchFamily="18" charset="0"/>
                <a:ea typeface="仿宋_GB2312" pitchFamily="49" charset="-122"/>
              </a:rPr>
              <a:t>是机械动作，而</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rw</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IS</a:t>
            </a:r>
            <a:r>
              <a:rPr lang="zh-CN" altLang="en-US" sz="3000" b="1">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mg</a:t>
            </a:r>
            <a:r>
              <a:rPr lang="zh-CN" altLang="en-US" sz="3000" b="1">
                <a:latin typeface="Times New Roman" panose="02020603050405020304" pitchFamily="18" charset="0"/>
                <a:ea typeface="仿宋_GB2312" pitchFamily="49" charset="-122"/>
              </a:rPr>
              <a:t>是电子线路的动作</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所以</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IO</a:t>
            </a:r>
            <a:r>
              <a:rPr lang="zh-CN" altLang="en-US" sz="3000" b="1">
                <a:solidFill>
                  <a:schemeClr val="tx2"/>
                </a:solidFill>
                <a:latin typeface="Times New Roman" panose="02020603050405020304" pitchFamily="18" charset="0"/>
                <a:ea typeface="仿宋_GB2312" pitchFamily="49" charset="-122"/>
              </a:rPr>
              <a:t>远远大于</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IS</a:t>
            </a:r>
            <a:r>
              <a:rPr lang="zh-CN" altLang="en-US" sz="3000" b="1">
                <a:solidFill>
                  <a:schemeClr val="tx2"/>
                </a:solidFill>
                <a:latin typeface="Times New Roman" panose="02020603050405020304" pitchFamily="18" charset="0"/>
                <a:ea typeface="仿宋_GB2312" pitchFamily="49" charset="-122"/>
              </a:rPr>
              <a:t>和</a:t>
            </a:r>
            <a:r>
              <a:rPr lang="en-US" altLang="zh-CN" sz="3000" b="1" i="1">
                <a:solidFill>
                  <a:schemeClr val="tx2"/>
                </a:solidFill>
                <a:latin typeface="Times New Roman" panose="02020603050405020304" pitchFamily="18" charset="0"/>
                <a:ea typeface="仿宋_GB2312" pitchFamily="49" charset="-122"/>
              </a:rPr>
              <a:t>t</a:t>
            </a:r>
            <a:r>
              <a:rPr lang="en-US" altLang="zh-CN" sz="3000" b="1" i="1" baseline="-25000">
                <a:solidFill>
                  <a:schemeClr val="tx2"/>
                </a:solidFill>
                <a:latin typeface="Times New Roman" panose="02020603050405020304" pitchFamily="18" charset="0"/>
                <a:ea typeface="仿宋_GB2312" pitchFamily="49" charset="-122"/>
              </a:rPr>
              <a:t>mg</a:t>
            </a:r>
            <a:r>
              <a:rPr lang="zh-CN" altLang="en-US" sz="3000" b="1">
                <a:latin typeface="Times New Roman" panose="02020603050405020304" pitchFamily="18" charset="0"/>
                <a:ea typeface="仿宋_GB2312" pitchFamily="49" charset="-122"/>
              </a:rPr>
              <a:t>。想要提高外排序的速度，应着眼于减少</a:t>
            </a:r>
            <a:r>
              <a:rPr lang="en-US" altLang="zh-CN" sz="3000" b="1" i="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a:t>
            </a:r>
          </a:p>
          <a:p>
            <a:pPr algn="just">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若对相同数目的记录，在同样页块大小的情况下做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路归并或做 </a:t>
            </a:r>
            <a:r>
              <a:rPr lang="en-US" altLang="zh-CN" sz="3000" b="1">
                <a:latin typeface="Times New Roman" panose="02020603050405020304" pitchFamily="18" charset="0"/>
                <a:ea typeface="仿宋_GB2312" pitchFamily="49" charset="-122"/>
              </a:rPr>
              <a:t>6 </a:t>
            </a:r>
            <a:r>
              <a:rPr lang="zh-CN" altLang="en-US" sz="3000" b="1">
                <a:latin typeface="Times New Roman" panose="02020603050405020304" pitchFamily="18" charset="0"/>
                <a:ea typeface="仿宋_GB2312" pitchFamily="49" charset="-122"/>
              </a:rPr>
              <a:t>路归并</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当然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内存缓冲区的数目也要变化</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，则可做大致比较：</a:t>
            </a:r>
          </a:p>
        </p:txBody>
      </p:sp>
      <p:sp>
        <p:nvSpPr>
          <p:cNvPr id="692228" name="Rectangle 4">
            <a:extLst>
              <a:ext uri="{FF2B5EF4-FFF2-40B4-BE49-F238E27FC236}">
                <a16:creationId xmlns:a16="http://schemas.microsoft.com/office/drawing/2014/main" id="{4C39F66A-33DE-4BC4-ADF7-FB690B8B77F4}"/>
              </a:ext>
            </a:extLst>
          </p:cNvPr>
          <p:cNvSpPr>
            <a:spLocks noChangeArrowheads="1"/>
          </p:cNvSpPr>
          <p:nvPr/>
        </p:nvSpPr>
        <p:spPr bwMode="auto">
          <a:xfrm>
            <a:off x="960438" y="4365625"/>
            <a:ext cx="74993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900" b="1" u="sng">
                <a:solidFill>
                  <a:srgbClr val="990033"/>
                </a:solidFill>
                <a:effectLst>
                  <a:outerShdw blurRad="38100" dist="38100" dir="2700000" algn="tl">
                    <a:srgbClr val="C0C0C0"/>
                  </a:outerShdw>
                </a:effectLst>
              </a:rPr>
              <a:t>归并路数 </a:t>
            </a:r>
            <a:r>
              <a:rPr kumimoji="1" lang="en-US" altLang="zh-CN" sz="2900" b="1" i="1" u="sng">
                <a:solidFill>
                  <a:srgbClr val="990033"/>
                </a:solidFill>
                <a:effectLst>
                  <a:outerShdw blurRad="38100" dist="38100" dir="2700000" algn="tl">
                    <a:srgbClr val="C0C0C0"/>
                  </a:outerShdw>
                </a:effectLst>
              </a:rPr>
              <a:t>k</a:t>
            </a:r>
            <a:r>
              <a:rPr kumimoji="1" lang="en-US" altLang="zh-CN" sz="2900" b="1">
                <a:solidFill>
                  <a:srgbClr val="990033"/>
                </a:solidFill>
                <a:effectLst>
                  <a:outerShdw blurRad="38100" dist="38100" dir="2700000" algn="tl">
                    <a:srgbClr val="C0C0C0"/>
                  </a:outerShdw>
                </a:effectLst>
              </a:rPr>
              <a:t>    </a:t>
            </a:r>
            <a:r>
              <a:rPr kumimoji="1" lang="zh-CN" altLang="en-US" sz="2900" b="1" u="sng">
                <a:solidFill>
                  <a:srgbClr val="990033"/>
                </a:solidFill>
                <a:effectLst>
                  <a:outerShdw blurRad="38100" dist="38100" dir="2700000" algn="tl">
                    <a:srgbClr val="C0C0C0"/>
                  </a:outerShdw>
                </a:effectLst>
              </a:rPr>
              <a:t>总读写磁盘次数 </a:t>
            </a:r>
            <a:r>
              <a:rPr kumimoji="1" lang="en-US" altLang="zh-CN" sz="2900" b="1" i="1" u="sng">
                <a:solidFill>
                  <a:srgbClr val="990033"/>
                </a:solidFill>
                <a:effectLst>
                  <a:outerShdw blurRad="38100" dist="38100" dir="2700000" algn="tl">
                    <a:srgbClr val="C0C0C0"/>
                  </a:outerShdw>
                </a:effectLst>
              </a:rPr>
              <a:t>d</a:t>
            </a:r>
            <a:r>
              <a:rPr kumimoji="1" lang="en-US" altLang="zh-CN" sz="2900" b="1">
                <a:solidFill>
                  <a:srgbClr val="990033"/>
                </a:solidFill>
              </a:rPr>
              <a:t>     </a:t>
            </a:r>
            <a:r>
              <a:rPr kumimoji="1" lang="zh-CN" altLang="en-US" sz="2900" b="1" u="sng">
                <a:solidFill>
                  <a:srgbClr val="990033"/>
                </a:solidFill>
                <a:effectLst>
                  <a:outerShdw blurRad="38100" dist="38100" dir="2700000" algn="tl">
                    <a:srgbClr val="C0C0C0"/>
                  </a:outerShdw>
                </a:effectLst>
              </a:rPr>
              <a:t>归并趟数 </a:t>
            </a:r>
            <a:r>
              <a:rPr kumimoji="1" lang="en-US" altLang="zh-CN" sz="2900" b="1" i="1" u="sng">
                <a:solidFill>
                  <a:srgbClr val="990033"/>
                </a:solidFill>
                <a:effectLst>
                  <a:outerShdw blurRad="38100" dist="38100" dir="2700000" algn="tl">
                    <a:srgbClr val="C0C0C0"/>
                  </a:outerShdw>
                </a:effectLst>
              </a:rPr>
              <a:t>S</a:t>
            </a:r>
          </a:p>
          <a:p>
            <a:pPr algn="l"/>
            <a:r>
              <a:rPr kumimoji="1" lang="en-US" altLang="zh-CN" sz="2900" b="1">
                <a:solidFill>
                  <a:schemeClr val="tx2"/>
                </a:solidFill>
                <a:ea typeface="宋体" panose="02010600030101010101" pitchFamily="2" charset="-122"/>
              </a:rPr>
              <a:t>        2	               132		         3	</a:t>
            </a:r>
            <a:endParaRPr kumimoji="1" lang="en-US" altLang="zh-CN" sz="2900" b="1" i="1" u="sng">
              <a:solidFill>
                <a:srgbClr val="990033"/>
              </a:solidFill>
              <a:effectLst>
                <a:outerShdw blurRad="38100" dist="38100" dir="2700000" algn="tl">
                  <a:srgbClr val="C0C0C0"/>
                </a:outerShdw>
              </a:effectLst>
              <a:ea typeface="楷体_GB2312" panose="02010609030101010101" pitchFamily="49" charset="-122"/>
            </a:endParaRPr>
          </a:p>
          <a:p>
            <a:pPr algn="l"/>
            <a:r>
              <a:rPr kumimoji="1" lang="en-US" altLang="zh-CN" sz="2900" b="1" i="1">
                <a:solidFill>
                  <a:srgbClr val="990033"/>
                </a:solidFill>
                <a:effectLst>
                  <a:outerShdw blurRad="38100" dist="38100" dir="2700000" algn="tl">
                    <a:srgbClr val="C0C0C0"/>
                  </a:outerShdw>
                </a:effectLst>
                <a:ea typeface="楷体_GB2312" panose="02010609030101010101" pitchFamily="49" charset="-122"/>
              </a:rPr>
              <a:t>        </a:t>
            </a:r>
            <a:r>
              <a:rPr kumimoji="1" lang="en-US" altLang="zh-CN" sz="2900" b="1">
                <a:solidFill>
                  <a:schemeClr val="tx2"/>
                </a:solidFill>
                <a:ea typeface="宋体" panose="02010600030101010101" pitchFamily="2" charset="-122"/>
              </a:rPr>
              <a:t>3		     108		         2</a:t>
            </a:r>
            <a:r>
              <a:rPr kumimoji="1" lang="en-US" altLang="zh-CN" sz="2900">
                <a:solidFill>
                  <a:schemeClr val="tx2"/>
                </a:solidFill>
                <a:ea typeface="宋体" panose="02010600030101010101" pitchFamily="2" charset="-122"/>
              </a:rPr>
              <a:t> 	</a:t>
            </a:r>
            <a:endParaRPr kumimoji="1" lang="en-US" altLang="zh-CN" sz="2900" b="1" i="1" u="sng">
              <a:solidFill>
                <a:schemeClr val="tx2"/>
              </a:solidFill>
              <a:effectLst>
                <a:outerShdw blurRad="38100" dist="38100" dir="2700000" algn="tl">
                  <a:srgbClr val="C0C0C0"/>
                </a:outerShdw>
              </a:effectLst>
              <a:ea typeface="楷体_GB2312" panose="02010609030101010101" pitchFamily="49" charset="-122"/>
            </a:endParaRPr>
          </a:p>
          <a:p>
            <a:pPr algn="l"/>
            <a:r>
              <a:rPr kumimoji="1" lang="en-US" altLang="zh-CN" sz="2900">
                <a:solidFill>
                  <a:schemeClr val="tx2"/>
                </a:solidFill>
                <a:ea typeface="宋体" panose="02010600030101010101" pitchFamily="2" charset="-122"/>
              </a:rPr>
              <a:t>        </a:t>
            </a:r>
            <a:r>
              <a:rPr kumimoji="1" lang="en-US" altLang="zh-CN" sz="2900" b="1">
                <a:solidFill>
                  <a:schemeClr val="tx2"/>
                </a:solidFill>
                <a:ea typeface="宋体" panose="02010600030101010101" pitchFamily="2" charset="-122"/>
              </a:rPr>
              <a:t>6		       72		         1</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3434B5AB-6F07-4540-B381-6DB8BB7CDDD5}"/>
              </a:ext>
            </a:extLst>
          </p:cNvPr>
          <p:cNvSpPr>
            <a:spLocks noGrp="1"/>
          </p:cNvSpPr>
          <p:nvPr>
            <p:ph type="sldNum" sz="quarter" idx="11"/>
          </p:nvPr>
        </p:nvSpPr>
        <p:spPr/>
        <p:txBody>
          <a:bodyPr/>
          <a:lstStyle/>
          <a:p>
            <a:fld id="{D359FA95-D18C-4D9B-B01A-5800F34B216D}" type="slidenum">
              <a:rPr lang="en-US" altLang="zh-CN"/>
              <a:pPr/>
              <a:t>58</a:t>
            </a:fld>
            <a:endParaRPr lang="en-US" altLang="zh-CN"/>
          </a:p>
        </p:txBody>
      </p:sp>
      <p:sp>
        <p:nvSpPr>
          <p:cNvPr id="693250" name="Rectangle 2">
            <a:extLst>
              <a:ext uri="{FF2B5EF4-FFF2-40B4-BE49-F238E27FC236}">
                <a16:creationId xmlns:a16="http://schemas.microsoft.com/office/drawing/2014/main" id="{49154F1C-770E-4EAD-A3C4-C0DD178DAE48}"/>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693251" name="Rectangle 3">
            <a:extLst>
              <a:ext uri="{FF2B5EF4-FFF2-40B4-BE49-F238E27FC236}">
                <a16:creationId xmlns:a16="http://schemas.microsoft.com/office/drawing/2014/main" id="{65AF3062-CE06-4FFE-8FDB-18F0301B9452}"/>
              </a:ext>
            </a:extLst>
          </p:cNvPr>
          <p:cNvSpPr>
            <a:spLocks noGrp="1" noChangeArrowheads="1"/>
          </p:cNvSpPr>
          <p:nvPr>
            <p:ph type="body" idx="1"/>
          </p:nvPr>
        </p:nvSpPr>
        <p:spPr>
          <a:xfrm>
            <a:off x="611188" y="795338"/>
            <a:ext cx="8134350" cy="5334000"/>
          </a:xfrm>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增大归并路数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可减少归并趟数</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从而减少总读写磁盘次数</a:t>
            </a:r>
            <a:r>
              <a:rPr lang="en-US" altLang="zh-CN" sz="3000" b="1" i="1">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a:t>
            </a:r>
            <a:endParaRPr lang="zh-CN" altLang="en-US" sz="3000" b="1">
              <a:latin typeface="Times New Roman" panose="02020603050405020304" pitchFamily="18" charset="0"/>
            </a:endParaRP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对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个初始归并段</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做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路平衡归并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归并树可用正则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叉树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即只有度为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与度为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的结点的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叉树</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来表示。</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第一趟可将 </a:t>
            </a:r>
            <a:r>
              <a:rPr lang="en-US" altLang="zh-CN" sz="3000" b="1" i="1">
                <a:solidFill>
                  <a:schemeClr val="tx2"/>
                </a:solidFill>
                <a:latin typeface="Times New Roman" panose="02020603050405020304" pitchFamily="18" charset="0"/>
                <a:ea typeface="仿宋_GB2312" pitchFamily="49" charset="-122"/>
              </a:rPr>
              <a:t>m </a:t>
            </a:r>
            <a:r>
              <a:rPr lang="zh-CN" altLang="en-US" sz="3000" b="1">
                <a:solidFill>
                  <a:schemeClr val="tx2"/>
                </a:solidFill>
                <a:latin typeface="Times New Roman" panose="02020603050405020304" pitchFamily="18" charset="0"/>
                <a:ea typeface="仿宋_GB2312" pitchFamily="49" charset="-122"/>
              </a:rPr>
              <a:t>个初始归并段</a:t>
            </a:r>
            <a:r>
              <a:rPr lang="zh-CN" altLang="en-US" sz="3000" b="1">
                <a:latin typeface="Times New Roman" panose="02020603050405020304" pitchFamily="18" charset="0"/>
                <a:ea typeface="仿宋_GB2312" pitchFamily="49" charset="-122"/>
              </a:rPr>
              <a:t>归并为 </a:t>
            </a:r>
            <a:r>
              <a:rPr lang="en-US" altLang="zh-CN" sz="3000" b="1" i="1">
                <a:solidFill>
                  <a:schemeClr val="tx2"/>
                </a:solidFill>
                <a:latin typeface="Times New Roman" panose="02020603050405020304" pitchFamily="18" charset="0"/>
                <a:ea typeface="仿宋_GB2312" pitchFamily="49" charset="-122"/>
              </a:rPr>
              <a:t>l </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rPr>
              <a:t>个归并段</a:t>
            </a:r>
            <a:r>
              <a:rPr lang="zh-CN" altLang="en-US" sz="3000" b="1">
                <a:latin typeface="Times New Roman" panose="02020603050405020304" pitchFamily="18" charset="0"/>
                <a:ea typeface="仿宋_GB2312" pitchFamily="49" charset="-122"/>
              </a:rPr>
              <a:t>，以后每一趟归并将 </a:t>
            </a:r>
            <a:r>
              <a:rPr lang="en-US" altLang="zh-CN" sz="3000" b="1" i="1">
                <a:solidFill>
                  <a:schemeClr val="tx2"/>
                </a:solidFill>
                <a:latin typeface="Times New Roman" panose="02020603050405020304" pitchFamily="18" charset="0"/>
                <a:ea typeface="仿宋_GB2312" pitchFamily="49" charset="-122"/>
              </a:rPr>
              <a:t>l </a:t>
            </a:r>
            <a:r>
              <a:rPr lang="zh-CN" altLang="en-US" sz="3000" b="1">
                <a:solidFill>
                  <a:schemeClr val="tx2"/>
                </a:solidFill>
                <a:latin typeface="Times New Roman" panose="02020603050405020304" pitchFamily="18" charset="0"/>
                <a:ea typeface="仿宋_GB2312" pitchFamily="49" charset="-122"/>
              </a:rPr>
              <a:t>个归并段</a:t>
            </a:r>
            <a:r>
              <a:rPr lang="zh-CN" altLang="en-US" sz="3000" b="1">
                <a:latin typeface="Times New Roman" panose="02020603050405020304" pitchFamily="18" charset="0"/>
                <a:ea typeface="仿宋_GB2312" pitchFamily="49" charset="-122"/>
              </a:rPr>
              <a:t>归并成 </a:t>
            </a:r>
            <a:r>
              <a:rPr lang="en-US" altLang="zh-CN" sz="3000" b="1" i="1">
                <a:solidFill>
                  <a:schemeClr val="tx2"/>
                </a:solidFill>
                <a:latin typeface="Times New Roman" panose="02020603050405020304" pitchFamily="18" charset="0"/>
                <a:ea typeface="仿宋_GB2312" pitchFamily="49" charset="-122"/>
              </a:rPr>
              <a:t>l</a:t>
            </a:r>
            <a:r>
              <a:rPr lang="en-US" altLang="zh-CN" sz="3000" b="1">
                <a:solidFill>
                  <a:schemeClr val="tx2"/>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l </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rPr>
              <a:t>个归并段</a:t>
            </a:r>
            <a:r>
              <a:rPr lang="zh-CN" altLang="en-US" sz="3000" b="1">
                <a:latin typeface="Times New Roman" panose="02020603050405020304" pitchFamily="18" charset="0"/>
                <a:ea typeface="仿宋_GB2312" pitchFamily="49" charset="-122"/>
              </a:rPr>
              <a:t>，直到最后形成一个大的归并段为止。归并趟数</a:t>
            </a:r>
            <a:r>
              <a:rPr lang="en-US" altLang="zh-CN" sz="3000" b="1" i="1">
                <a:solidFill>
                  <a:schemeClr val="tx2"/>
                </a:solidFill>
                <a:latin typeface="Times New Roman" panose="02020603050405020304" pitchFamily="18" charset="0"/>
                <a:ea typeface="仿宋_GB2312" pitchFamily="49" charset="-122"/>
              </a:rPr>
              <a:t>S</a:t>
            </a:r>
            <a:r>
              <a:rPr lang="zh-CN" altLang="en-US"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＝树的高度减一 。</a:t>
            </a:r>
          </a:p>
        </p:txBody>
      </p:sp>
      <p:sp>
        <p:nvSpPr>
          <p:cNvPr id="693252" name="Rectangle 4">
            <a:extLst>
              <a:ext uri="{FF2B5EF4-FFF2-40B4-BE49-F238E27FC236}">
                <a16:creationId xmlns:a16="http://schemas.microsoft.com/office/drawing/2014/main" id="{CB348617-1F10-4ABF-9408-7BE0C54FB42D}"/>
              </a:ext>
            </a:extLst>
          </p:cNvPr>
          <p:cNvSpPr>
            <a:spLocks noChangeArrowheads="1"/>
          </p:cNvSpPr>
          <p:nvPr/>
        </p:nvSpPr>
        <p:spPr bwMode="auto">
          <a:xfrm>
            <a:off x="152400" y="5791200"/>
            <a:ext cx="8915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buClr>
                <a:srgbClr val="FF7C80"/>
              </a:buClr>
              <a:buSzPct val="50000"/>
            </a:pPr>
            <a:endParaRPr lang="en-US" altLang="en-US"/>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灯片编号占位符 4">
            <a:extLst>
              <a:ext uri="{FF2B5EF4-FFF2-40B4-BE49-F238E27FC236}">
                <a16:creationId xmlns:a16="http://schemas.microsoft.com/office/drawing/2014/main" id="{BC03339E-26EA-48EC-974B-E7BA27753EB0}"/>
              </a:ext>
            </a:extLst>
          </p:cNvPr>
          <p:cNvSpPr>
            <a:spLocks noGrp="1"/>
          </p:cNvSpPr>
          <p:nvPr>
            <p:ph type="sldNum" sz="quarter" idx="11"/>
          </p:nvPr>
        </p:nvSpPr>
        <p:spPr/>
        <p:txBody>
          <a:bodyPr/>
          <a:lstStyle/>
          <a:p>
            <a:fld id="{092FE01A-36FE-4FB4-9B76-A052A23E2C32}" type="slidenum">
              <a:rPr lang="en-US" altLang="zh-CN"/>
              <a:pPr/>
              <a:t>59</a:t>
            </a:fld>
            <a:endParaRPr lang="en-US" altLang="zh-CN"/>
          </a:p>
        </p:txBody>
      </p:sp>
      <p:sp>
        <p:nvSpPr>
          <p:cNvPr id="694274" name="Rectangle 2">
            <a:extLst>
              <a:ext uri="{FF2B5EF4-FFF2-40B4-BE49-F238E27FC236}">
                <a16:creationId xmlns:a16="http://schemas.microsoft.com/office/drawing/2014/main" id="{C8785D5B-16D0-4E32-AB4B-87B7F76367D0}"/>
              </a:ext>
            </a:extLst>
          </p:cNvPr>
          <p:cNvSpPr>
            <a:spLocks noGrp="1" noChangeArrowheads="1"/>
          </p:cNvSpPr>
          <p:nvPr>
            <p:ph type="title"/>
          </p:nvPr>
        </p:nvSpPr>
        <p:spPr>
          <a:xfrm>
            <a:off x="250825" y="511175"/>
            <a:ext cx="8686800" cy="685800"/>
          </a:xfrm>
        </p:spPr>
        <p:txBody>
          <a:bodyPr/>
          <a:lstStyle/>
          <a:p>
            <a:pPr algn="ctr"/>
            <a:r>
              <a:rPr lang="en-US" altLang="zh-CN" sz="3600" b="1">
                <a:solidFill>
                  <a:schemeClr val="tx2"/>
                </a:solidFill>
                <a:latin typeface="华文新魏" panose="02010800040101010101" pitchFamily="2" charset="-122"/>
                <a:ea typeface="华文新魏" panose="02010800040101010101" pitchFamily="2" charset="-122"/>
              </a:rPr>
              <a:t>k</a:t>
            </a:r>
            <a:r>
              <a:rPr lang="zh-CN" altLang="en-US" sz="3600" b="1">
                <a:solidFill>
                  <a:schemeClr val="tx2"/>
                </a:solidFill>
                <a:latin typeface="华文新魏" panose="02010800040101010101" pitchFamily="2" charset="-122"/>
                <a:ea typeface="华文新魏" panose="02010800040101010101" pitchFamily="2" charset="-122"/>
              </a:rPr>
              <a:t>路平衡归并 </a:t>
            </a:r>
            <a:r>
              <a:rPr lang="en-US" altLang="zh-CN" sz="3600" b="1">
                <a:solidFill>
                  <a:schemeClr val="tx2"/>
                </a:solidFill>
                <a:latin typeface="华文新魏" panose="02010800040101010101" pitchFamily="2" charset="-122"/>
                <a:ea typeface="华文新魏" panose="02010800040101010101" pitchFamily="2" charset="-122"/>
              </a:rPr>
              <a:t>(k-way Balanced merging)</a:t>
            </a:r>
            <a:endParaRPr lang="en-US" altLang="zh-CN">
              <a:solidFill>
                <a:schemeClr val="tx2"/>
              </a:solidFill>
              <a:latin typeface="华文新魏" panose="02010800040101010101" pitchFamily="2" charset="-122"/>
              <a:ea typeface="华文新魏" panose="02010800040101010101" pitchFamily="2" charset="-122"/>
            </a:endParaRPr>
          </a:p>
        </p:txBody>
      </p:sp>
      <p:sp>
        <p:nvSpPr>
          <p:cNvPr id="694275" name="Rectangle 3">
            <a:extLst>
              <a:ext uri="{FF2B5EF4-FFF2-40B4-BE49-F238E27FC236}">
                <a16:creationId xmlns:a16="http://schemas.microsoft.com/office/drawing/2014/main" id="{4443EC1D-7ADD-4167-BA92-7010295C8B05}"/>
              </a:ext>
            </a:extLst>
          </p:cNvPr>
          <p:cNvSpPr>
            <a:spLocks noGrp="1" noChangeArrowheads="1"/>
          </p:cNvSpPr>
          <p:nvPr>
            <p:ph type="body" idx="1"/>
          </p:nvPr>
        </p:nvSpPr>
        <p:spPr>
          <a:xfrm>
            <a:off x="431800" y="1231900"/>
            <a:ext cx="8135938" cy="1981200"/>
          </a:xfrm>
        </p:spPr>
        <p:txBody>
          <a:bodyPr/>
          <a:lstStyle/>
          <a:p>
            <a:pPr>
              <a:buClr>
                <a:srgbClr val="800080"/>
              </a:buClr>
              <a:buSzPct val="50000"/>
            </a:pPr>
            <a:r>
              <a:rPr lang="zh-CN" altLang="en-US" sz="2900" b="1">
                <a:latin typeface="Times New Roman" panose="02020603050405020304" pitchFamily="18" charset="0"/>
                <a:ea typeface="仿宋_GB2312" pitchFamily="49" charset="-122"/>
              </a:rPr>
              <a:t>做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路平衡归并时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如果有 </a:t>
            </a:r>
            <a:r>
              <a:rPr lang="en-US" altLang="zh-CN" sz="2900" b="1" i="1">
                <a:solidFill>
                  <a:schemeClr val="tx2"/>
                </a:solidFill>
                <a:latin typeface="Times New Roman" panose="02020603050405020304" pitchFamily="18" charset="0"/>
                <a:ea typeface="仿宋_GB2312" pitchFamily="49" charset="-122"/>
              </a:rPr>
              <a:t>m</a:t>
            </a:r>
            <a:r>
              <a:rPr lang="en-US" altLang="zh-CN" sz="2900" b="1" i="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个初始归并段</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则相应的归并树有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log</a:t>
            </a:r>
            <a:r>
              <a:rPr lang="en-US" altLang="zh-CN" sz="2900" b="1" i="1" baseline="-25000">
                <a:solidFill>
                  <a:schemeClr val="tx2"/>
                </a:solidFill>
                <a:latin typeface="Times New Roman" panose="02020603050405020304" pitchFamily="18" charset="0"/>
                <a:ea typeface="仿宋_GB2312" pitchFamily="49" charset="-122"/>
              </a:rPr>
              <a:t>k</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 +1</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层</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需要归并</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log</a:t>
            </a:r>
            <a:r>
              <a:rPr lang="en-US" altLang="zh-CN" sz="2900" b="1" i="1" baseline="-25000">
                <a:solidFill>
                  <a:schemeClr val="tx2"/>
                </a:solidFill>
                <a:latin typeface="Times New Roman" panose="02020603050405020304" pitchFamily="18" charset="0"/>
                <a:ea typeface="仿宋_GB2312" pitchFamily="49" charset="-122"/>
              </a:rPr>
              <a:t>k</a:t>
            </a:r>
            <a:r>
              <a:rPr lang="en-US" altLang="zh-CN" sz="2900" b="1" i="1">
                <a:solidFill>
                  <a:schemeClr val="tx2"/>
                </a:solidFill>
                <a:latin typeface="Times New Roman" panose="02020603050405020304" pitchFamily="18" charset="0"/>
                <a:ea typeface="仿宋_GB2312" pitchFamily="49" charset="-122"/>
              </a:rPr>
              <a:t>m</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趟</a:t>
            </a:r>
            <a:r>
              <a:rPr lang="zh-CN" altLang="en-US" sz="2900" b="1">
                <a:latin typeface="Times New Roman" panose="02020603050405020304" pitchFamily="18" charset="0"/>
                <a:ea typeface="仿宋_GB2312" pitchFamily="49" charset="-122"/>
              </a:rPr>
              <a:t>。下图给出对有 </a:t>
            </a:r>
            <a:r>
              <a:rPr lang="en-US" altLang="zh-CN" sz="2900" b="1">
                <a:latin typeface="Times New Roman" panose="02020603050405020304" pitchFamily="18" charset="0"/>
                <a:ea typeface="仿宋_GB2312" pitchFamily="49" charset="-122"/>
              </a:rPr>
              <a:t>36 </a:t>
            </a:r>
            <a:r>
              <a:rPr lang="zh-CN" altLang="en-US" sz="2900" b="1">
                <a:latin typeface="Times New Roman" panose="02020603050405020304" pitchFamily="18" charset="0"/>
                <a:ea typeface="仿宋_GB2312" pitchFamily="49" charset="-122"/>
              </a:rPr>
              <a:t>个初始归并段的文件做 </a:t>
            </a:r>
            <a:r>
              <a:rPr lang="en-US" altLang="zh-CN" sz="2900" b="1">
                <a:latin typeface="Times New Roman" panose="02020603050405020304" pitchFamily="18" charset="0"/>
                <a:ea typeface="仿宋_GB2312" pitchFamily="49" charset="-122"/>
              </a:rPr>
              <a:t>6 </a:t>
            </a:r>
            <a:r>
              <a:rPr lang="zh-CN" altLang="en-US" sz="2900" b="1">
                <a:latin typeface="Times New Roman" panose="02020603050405020304" pitchFamily="18" charset="0"/>
                <a:ea typeface="仿宋_GB2312" pitchFamily="49" charset="-122"/>
              </a:rPr>
              <a:t>路平衡归并时的归并树。</a:t>
            </a:r>
            <a:endParaRPr lang="zh-CN" altLang="en-US" sz="2900">
              <a:latin typeface="Times New Roman" panose="02020603050405020304" pitchFamily="18" charset="0"/>
              <a:ea typeface="仿宋_GB2312" pitchFamily="49" charset="-122"/>
            </a:endParaRPr>
          </a:p>
        </p:txBody>
      </p:sp>
      <p:sp>
        <p:nvSpPr>
          <p:cNvPr id="694276" name="Rectangle 4" descr="粉色砂纸">
            <a:extLst>
              <a:ext uri="{FF2B5EF4-FFF2-40B4-BE49-F238E27FC236}">
                <a16:creationId xmlns:a16="http://schemas.microsoft.com/office/drawing/2014/main" id="{B38A9C19-5C8A-45FC-877A-C63F460981B4}"/>
              </a:ext>
            </a:extLst>
          </p:cNvPr>
          <p:cNvSpPr>
            <a:spLocks noChangeArrowheads="1"/>
          </p:cNvSpPr>
          <p:nvPr/>
        </p:nvSpPr>
        <p:spPr bwMode="auto">
          <a:xfrm>
            <a:off x="2286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77" name="Rectangle 5" descr="粉色砂纸">
            <a:extLst>
              <a:ext uri="{FF2B5EF4-FFF2-40B4-BE49-F238E27FC236}">
                <a16:creationId xmlns:a16="http://schemas.microsoft.com/office/drawing/2014/main" id="{22735021-16DA-4D5A-94F8-1642B3B8AE34}"/>
              </a:ext>
            </a:extLst>
          </p:cNvPr>
          <p:cNvSpPr>
            <a:spLocks noChangeArrowheads="1"/>
          </p:cNvSpPr>
          <p:nvPr/>
        </p:nvSpPr>
        <p:spPr bwMode="auto">
          <a:xfrm>
            <a:off x="4572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78" name="Rectangle 6" descr="粉色砂纸">
            <a:extLst>
              <a:ext uri="{FF2B5EF4-FFF2-40B4-BE49-F238E27FC236}">
                <a16:creationId xmlns:a16="http://schemas.microsoft.com/office/drawing/2014/main" id="{291EE47F-594D-44A3-A9F8-370AB1365FEE}"/>
              </a:ext>
            </a:extLst>
          </p:cNvPr>
          <p:cNvSpPr>
            <a:spLocks noChangeArrowheads="1"/>
          </p:cNvSpPr>
          <p:nvPr/>
        </p:nvSpPr>
        <p:spPr bwMode="auto">
          <a:xfrm>
            <a:off x="6858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79" name="Rectangle 7" descr="粉色砂纸">
            <a:extLst>
              <a:ext uri="{FF2B5EF4-FFF2-40B4-BE49-F238E27FC236}">
                <a16:creationId xmlns:a16="http://schemas.microsoft.com/office/drawing/2014/main" id="{C4E52A61-88A7-4CAF-80F0-402A3F5E371D}"/>
              </a:ext>
            </a:extLst>
          </p:cNvPr>
          <p:cNvSpPr>
            <a:spLocks noChangeArrowheads="1"/>
          </p:cNvSpPr>
          <p:nvPr/>
        </p:nvSpPr>
        <p:spPr bwMode="auto">
          <a:xfrm>
            <a:off x="9144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0" name="Rectangle 8" descr="粉色砂纸">
            <a:extLst>
              <a:ext uri="{FF2B5EF4-FFF2-40B4-BE49-F238E27FC236}">
                <a16:creationId xmlns:a16="http://schemas.microsoft.com/office/drawing/2014/main" id="{1D492BA0-E5B5-48F5-BC98-73C0950D580B}"/>
              </a:ext>
            </a:extLst>
          </p:cNvPr>
          <p:cNvSpPr>
            <a:spLocks noChangeArrowheads="1"/>
          </p:cNvSpPr>
          <p:nvPr/>
        </p:nvSpPr>
        <p:spPr bwMode="auto">
          <a:xfrm>
            <a:off x="11430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1" name="Rectangle 9" descr="粉色砂纸">
            <a:extLst>
              <a:ext uri="{FF2B5EF4-FFF2-40B4-BE49-F238E27FC236}">
                <a16:creationId xmlns:a16="http://schemas.microsoft.com/office/drawing/2014/main" id="{ADD0FC84-5A7B-425E-A7DE-3A4A501E156D}"/>
              </a:ext>
            </a:extLst>
          </p:cNvPr>
          <p:cNvSpPr>
            <a:spLocks noChangeArrowheads="1"/>
          </p:cNvSpPr>
          <p:nvPr/>
        </p:nvSpPr>
        <p:spPr bwMode="auto">
          <a:xfrm>
            <a:off x="13716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2" name="Rectangle 10" descr="粉色砂纸">
            <a:extLst>
              <a:ext uri="{FF2B5EF4-FFF2-40B4-BE49-F238E27FC236}">
                <a16:creationId xmlns:a16="http://schemas.microsoft.com/office/drawing/2014/main" id="{57AD6D00-B13A-4A12-8D40-71912DDD87E2}"/>
              </a:ext>
            </a:extLst>
          </p:cNvPr>
          <p:cNvSpPr>
            <a:spLocks noChangeArrowheads="1"/>
          </p:cNvSpPr>
          <p:nvPr/>
        </p:nvSpPr>
        <p:spPr bwMode="auto">
          <a:xfrm>
            <a:off x="16764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3" name="Rectangle 11" descr="粉色砂纸">
            <a:extLst>
              <a:ext uri="{FF2B5EF4-FFF2-40B4-BE49-F238E27FC236}">
                <a16:creationId xmlns:a16="http://schemas.microsoft.com/office/drawing/2014/main" id="{537350AC-E8F7-4AC8-932E-434CB8035799}"/>
              </a:ext>
            </a:extLst>
          </p:cNvPr>
          <p:cNvSpPr>
            <a:spLocks noChangeArrowheads="1"/>
          </p:cNvSpPr>
          <p:nvPr/>
        </p:nvSpPr>
        <p:spPr bwMode="auto">
          <a:xfrm>
            <a:off x="19050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4" name="Rectangle 12" descr="粉色砂纸">
            <a:extLst>
              <a:ext uri="{FF2B5EF4-FFF2-40B4-BE49-F238E27FC236}">
                <a16:creationId xmlns:a16="http://schemas.microsoft.com/office/drawing/2014/main" id="{D43968FA-2E7B-4B4A-9EF7-E2BED4EBFEF4}"/>
              </a:ext>
            </a:extLst>
          </p:cNvPr>
          <p:cNvSpPr>
            <a:spLocks noChangeArrowheads="1"/>
          </p:cNvSpPr>
          <p:nvPr/>
        </p:nvSpPr>
        <p:spPr bwMode="auto">
          <a:xfrm>
            <a:off x="21336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5" name="Rectangle 13" descr="粉色砂纸">
            <a:extLst>
              <a:ext uri="{FF2B5EF4-FFF2-40B4-BE49-F238E27FC236}">
                <a16:creationId xmlns:a16="http://schemas.microsoft.com/office/drawing/2014/main" id="{6FF2916B-DA1F-40AE-A1C0-4360E08A3289}"/>
              </a:ext>
            </a:extLst>
          </p:cNvPr>
          <p:cNvSpPr>
            <a:spLocks noChangeArrowheads="1"/>
          </p:cNvSpPr>
          <p:nvPr/>
        </p:nvSpPr>
        <p:spPr bwMode="auto">
          <a:xfrm>
            <a:off x="23622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6" name="Rectangle 14" descr="粉色砂纸">
            <a:extLst>
              <a:ext uri="{FF2B5EF4-FFF2-40B4-BE49-F238E27FC236}">
                <a16:creationId xmlns:a16="http://schemas.microsoft.com/office/drawing/2014/main" id="{466E58A2-7313-4CCC-842E-2F1758D09664}"/>
              </a:ext>
            </a:extLst>
          </p:cNvPr>
          <p:cNvSpPr>
            <a:spLocks noChangeArrowheads="1"/>
          </p:cNvSpPr>
          <p:nvPr/>
        </p:nvSpPr>
        <p:spPr bwMode="auto">
          <a:xfrm>
            <a:off x="25908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7" name="Rectangle 15" descr="粉色砂纸">
            <a:extLst>
              <a:ext uri="{FF2B5EF4-FFF2-40B4-BE49-F238E27FC236}">
                <a16:creationId xmlns:a16="http://schemas.microsoft.com/office/drawing/2014/main" id="{EAFCFCE5-13EA-4059-BE53-C7EFD7F516CE}"/>
              </a:ext>
            </a:extLst>
          </p:cNvPr>
          <p:cNvSpPr>
            <a:spLocks noChangeArrowheads="1"/>
          </p:cNvSpPr>
          <p:nvPr/>
        </p:nvSpPr>
        <p:spPr bwMode="auto">
          <a:xfrm>
            <a:off x="28194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8" name="Rectangle 16" descr="粉色砂纸">
            <a:extLst>
              <a:ext uri="{FF2B5EF4-FFF2-40B4-BE49-F238E27FC236}">
                <a16:creationId xmlns:a16="http://schemas.microsoft.com/office/drawing/2014/main" id="{108EE719-FE56-495E-AC23-E70EF9A5BF8E}"/>
              </a:ext>
            </a:extLst>
          </p:cNvPr>
          <p:cNvSpPr>
            <a:spLocks noChangeArrowheads="1"/>
          </p:cNvSpPr>
          <p:nvPr/>
        </p:nvSpPr>
        <p:spPr bwMode="auto">
          <a:xfrm>
            <a:off x="31242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89" name="Rectangle 17" descr="粉色砂纸">
            <a:extLst>
              <a:ext uri="{FF2B5EF4-FFF2-40B4-BE49-F238E27FC236}">
                <a16:creationId xmlns:a16="http://schemas.microsoft.com/office/drawing/2014/main" id="{F67F8C99-EC3A-4E5C-968B-DA8BE65ED5DB}"/>
              </a:ext>
            </a:extLst>
          </p:cNvPr>
          <p:cNvSpPr>
            <a:spLocks noChangeArrowheads="1"/>
          </p:cNvSpPr>
          <p:nvPr/>
        </p:nvSpPr>
        <p:spPr bwMode="auto">
          <a:xfrm>
            <a:off x="33528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0" name="Rectangle 18" descr="粉色砂纸">
            <a:extLst>
              <a:ext uri="{FF2B5EF4-FFF2-40B4-BE49-F238E27FC236}">
                <a16:creationId xmlns:a16="http://schemas.microsoft.com/office/drawing/2014/main" id="{0CF50954-9AC7-467B-840F-49C205875E98}"/>
              </a:ext>
            </a:extLst>
          </p:cNvPr>
          <p:cNvSpPr>
            <a:spLocks noChangeArrowheads="1"/>
          </p:cNvSpPr>
          <p:nvPr/>
        </p:nvSpPr>
        <p:spPr bwMode="auto">
          <a:xfrm>
            <a:off x="35814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1" name="Rectangle 19" descr="粉色砂纸">
            <a:extLst>
              <a:ext uri="{FF2B5EF4-FFF2-40B4-BE49-F238E27FC236}">
                <a16:creationId xmlns:a16="http://schemas.microsoft.com/office/drawing/2014/main" id="{400E61E9-DB29-4D58-93A6-B2DCBB1FEE3D}"/>
              </a:ext>
            </a:extLst>
          </p:cNvPr>
          <p:cNvSpPr>
            <a:spLocks noChangeArrowheads="1"/>
          </p:cNvSpPr>
          <p:nvPr/>
        </p:nvSpPr>
        <p:spPr bwMode="auto">
          <a:xfrm>
            <a:off x="38100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2" name="Rectangle 20" descr="粉色砂纸">
            <a:extLst>
              <a:ext uri="{FF2B5EF4-FFF2-40B4-BE49-F238E27FC236}">
                <a16:creationId xmlns:a16="http://schemas.microsoft.com/office/drawing/2014/main" id="{E376FA10-13CE-447A-BE92-715E8E2693EE}"/>
              </a:ext>
            </a:extLst>
          </p:cNvPr>
          <p:cNvSpPr>
            <a:spLocks noChangeArrowheads="1"/>
          </p:cNvSpPr>
          <p:nvPr/>
        </p:nvSpPr>
        <p:spPr bwMode="auto">
          <a:xfrm>
            <a:off x="40386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3" name="Rectangle 21" descr="粉色砂纸">
            <a:extLst>
              <a:ext uri="{FF2B5EF4-FFF2-40B4-BE49-F238E27FC236}">
                <a16:creationId xmlns:a16="http://schemas.microsoft.com/office/drawing/2014/main" id="{BC93509A-6658-4CEC-B4AC-57DEF24E39FE}"/>
              </a:ext>
            </a:extLst>
          </p:cNvPr>
          <p:cNvSpPr>
            <a:spLocks noChangeArrowheads="1"/>
          </p:cNvSpPr>
          <p:nvPr/>
        </p:nvSpPr>
        <p:spPr bwMode="auto">
          <a:xfrm>
            <a:off x="42672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4" name="Rectangle 22" descr="粉色砂纸">
            <a:extLst>
              <a:ext uri="{FF2B5EF4-FFF2-40B4-BE49-F238E27FC236}">
                <a16:creationId xmlns:a16="http://schemas.microsoft.com/office/drawing/2014/main" id="{2A2E68E5-4F50-4980-874B-5EC86C6F0A21}"/>
              </a:ext>
            </a:extLst>
          </p:cNvPr>
          <p:cNvSpPr>
            <a:spLocks noChangeArrowheads="1"/>
          </p:cNvSpPr>
          <p:nvPr/>
        </p:nvSpPr>
        <p:spPr bwMode="auto">
          <a:xfrm>
            <a:off x="45720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5" name="Rectangle 23" descr="粉色砂纸">
            <a:extLst>
              <a:ext uri="{FF2B5EF4-FFF2-40B4-BE49-F238E27FC236}">
                <a16:creationId xmlns:a16="http://schemas.microsoft.com/office/drawing/2014/main" id="{5B2A2F1D-A030-41BF-9898-CD0EF8240840}"/>
              </a:ext>
            </a:extLst>
          </p:cNvPr>
          <p:cNvSpPr>
            <a:spLocks noChangeArrowheads="1"/>
          </p:cNvSpPr>
          <p:nvPr/>
        </p:nvSpPr>
        <p:spPr bwMode="auto">
          <a:xfrm>
            <a:off x="48006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6" name="Rectangle 24" descr="粉色砂纸">
            <a:extLst>
              <a:ext uri="{FF2B5EF4-FFF2-40B4-BE49-F238E27FC236}">
                <a16:creationId xmlns:a16="http://schemas.microsoft.com/office/drawing/2014/main" id="{69F51E62-F552-4C54-9CE1-1B80E3EF52E6}"/>
              </a:ext>
            </a:extLst>
          </p:cNvPr>
          <p:cNvSpPr>
            <a:spLocks noChangeArrowheads="1"/>
          </p:cNvSpPr>
          <p:nvPr/>
        </p:nvSpPr>
        <p:spPr bwMode="auto">
          <a:xfrm>
            <a:off x="50292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7" name="Rectangle 25" descr="粉色砂纸">
            <a:extLst>
              <a:ext uri="{FF2B5EF4-FFF2-40B4-BE49-F238E27FC236}">
                <a16:creationId xmlns:a16="http://schemas.microsoft.com/office/drawing/2014/main" id="{E2DAE97E-95A0-45C7-8967-3FFF21269D52}"/>
              </a:ext>
            </a:extLst>
          </p:cNvPr>
          <p:cNvSpPr>
            <a:spLocks noChangeArrowheads="1"/>
          </p:cNvSpPr>
          <p:nvPr/>
        </p:nvSpPr>
        <p:spPr bwMode="auto">
          <a:xfrm>
            <a:off x="52578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8" name="Rectangle 26" descr="粉色砂纸">
            <a:extLst>
              <a:ext uri="{FF2B5EF4-FFF2-40B4-BE49-F238E27FC236}">
                <a16:creationId xmlns:a16="http://schemas.microsoft.com/office/drawing/2014/main" id="{F0F4A2FF-5F43-488E-9DCA-143E8C5F229A}"/>
              </a:ext>
            </a:extLst>
          </p:cNvPr>
          <p:cNvSpPr>
            <a:spLocks noChangeArrowheads="1"/>
          </p:cNvSpPr>
          <p:nvPr/>
        </p:nvSpPr>
        <p:spPr bwMode="auto">
          <a:xfrm>
            <a:off x="54864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299" name="Rectangle 27" descr="粉色砂纸">
            <a:extLst>
              <a:ext uri="{FF2B5EF4-FFF2-40B4-BE49-F238E27FC236}">
                <a16:creationId xmlns:a16="http://schemas.microsoft.com/office/drawing/2014/main" id="{9468D4DB-DC6A-4CC8-9BF7-AE536E209A5C}"/>
              </a:ext>
            </a:extLst>
          </p:cNvPr>
          <p:cNvSpPr>
            <a:spLocks noChangeArrowheads="1"/>
          </p:cNvSpPr>
          <p:nvPr/>
        </p:nvSpPr>
        <p:spPr bwMode="auto">
          <a:xfrm>
            <a:off x="57150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0" name="Rectangle 28" descr="粉色砂纸">
            <a:extLst>
              <a:ext uri="{FF2B5EF4-FFF2-40B4-BE49-F238E27FC236}">
                <a16:creationId xmlns:a16="http://schemas.microsoft.com/office/drawing/2014/main" id="{E4FD427A-0C40-47BD-B420-DA31311DBA27}"/>
              </a:ext>
            </a:extLst>
          </p:cNvPr>
          <p:cNvSpPr>
            <a:spLocks noChangeArrowheads="1"/>
          </p:cNvSpPr>
          <p:nvPr/>
        </p:nvSpPr>
        <p:spPr bwMode="auto">
          <a:xfrm>
            <a:off x="60198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1" name="Rectangle 29" descr="粉色砂纸">
            <a:extLst>
              <a:ext uri="{FF2B5EF4-FFF2-40B4-BE49-F238E27FC236}">
                <a16:creationId xmlns:a16="http://schemas.microsoft.com/office/drawing/2014/main" id="{B8D971D1-92E6-4F3C-A4E3-F1212A673689}"/>
              </a:ext>
            </a:extLst>
          </p:cNvPr>
          <p:cNvSpPr>
            <a:spLocks noChangeArrowheads="1"/>
          </p:cNvSpPr>
          <p:nvPr/>
        </p:nvSpPr>
        <p:spPr bwMode="auto">
          <a:xfrm>
            <a:off x="62484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2" name="Rectangle 30" descr="粉色砂纸">
            <a:extLst>
              <a:ext uri="{FF2B5EF4-FFF2-40B4-BE49-F238E27FC236}">
                <a16:creationId xmlns:a16="http://schemas.microsoft.com/office/drawing/2014/main" id="{0A8EBEEC-6FFE-4D5D-80E5-11376A825E76}"/>
              </a:ext>
            </a:extLst>
          </p:cNvPr>
          <p:cNvSpPr>
            <a:spLocks noChangeArrowheads="1"/>
          </p:cNvSpPr>
          <p:nvPr/>
        </p:nvSpPr>
        <p:spPr bwMode="auto">
          <a:xfrm>
            <a:off x="64770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3" name="Rectangle 31" descr="粉色砂纸">
            <a:extLst>
              <a:ext uri="{FF2B5EF4-FFF2-40B4-BE49-F238E27FC236}">
                <a16:creationId xmlns:a16="http://schemas.microsoft.com/office/drawing/2014/main" id="{A3DFA01B-1A35-43EC-A887-0F8B101DAE40}"/>
              </a:ext>
            </a:extLst>
          </p:cNvPr>
          <p:cNvSpPr>
            <a:spLocks noChangeArrowheads="1"/>
          </p:cNvSpPr>
          <p:nvPr/>
        </p:nvSpPr>
        <p:spPr bwMode="auto">
          <a:xfrm>
            <a:off x="67056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4" name="Rectangle 32" descr="粉色砂纸">
            <a:extLst>
              <a:ext uri="{FF2B5EF4-FFF2-40B4-BE49-F238E27FC236}">
                <a16:creationId xmlns:a16="http://schemas.microsoft.com/office/drawing/2014/main" id="{6C7120B3-3EFB-4F39-9479-580E46E01C84}"/>
              </a:ext>
            </a:extLst>
          </p:cNvPr>
          <p:cNvSpPr>
            <a:spLocks noChangeArrowheads="1"/>
          </p:cNvSpPr>
          <p:nvPr/>
        </p:nvSpPr>
        <p:spPr bwMode="auto">
          <a:xfrm>
            <a:off x="69342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5" name="Rectangle 33" descr="粉色砂纸">
            <a:extLst>
              <a:ext uri="{FF2B5EF4-FFF2-40B4-BE49-F238E27FC236}">
                <a16:creationId xmlns:a16="http://schemas.microsoft.com/office/drawing/2014/main" id="{AB32B9B3-5691-46C2-80B8-872F3481AD54}"/>
              </a:ext>
            </a:extLst>
          </p:cNvPr>
          <p:cNvSpPr>
            <a:spLocks noChangeArrowheads="1"/>
          </p:cNvSpPr>
          <p:nvPr/>
        </p:nvSpPr>
        <p:spPr bwMode="auto">
          <a:xfrm>
            <a:off x="71628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6" name="Rectangle 34" descr="粉色砂纸">
            <a:extLst>
              <a:ext uri="{FF2B5EF4-FFF2-40B4-BE49-F238E27FC236}">
                <a16:creationId xmlns:a16="http://schemas.microsoft.com/office/drawing/2014/main" id="{AFFB62FF-AADC-4914-93C7-E17B30C90ED7}"/>
              </a:ext>
            </a:extLst>
          </p:cNvPr>
          <p:cNvSpPr>
            <a:spLocks noChangeArrowheads="1"/>
          </p:cNvSpPr>
          <p:nvPr/>
        </p:nvSpPr>
        <p:spPr bwMode="auto">
          <a:xfrm>
            <a:off x="74676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7" name="Rectangle 35" descr="粉色砂纸">
            <a:extLst>
              <a:ext uri="{FF2B5EF4-FFF2-40B4-BE49-F238E27FC236}">
                <a16:creationId xmlns:a16="http://schemas.microsoft.com/office/drawing/2014/main" id="{30B95C79-0A82-4B3E-993E-697BD8B40F73}"/>
              </a:ext>
            </a:extLst>
          </p:cNvPr>
          <p:cNvSpPr>
            <a:spLocks noChangeArrowheads="1"/>
          </p:cNvSpPr>
          <p:nvPr/>
        </p:nvSpPr>
        <p:spPr bwMode="auto">
          <a:xfrm>
            <a:off x="76962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8" name="Rectangle 36" descr="粉色砂纸">
            <a:extLst>
              <a:ext uri="{FF2B5EF4-FFF2-40B4-BE49-F238E27FC236}">
                <a16:creationId xmlns:a16="http://schemas.microsoft.com/office/drawing/2014/main" id="{75CC27A9-80BC-484D-B011-72A6485399EC}"/>
              </a:ext>
            </a:extLst>
          </p:cNvPr>
          <p:cNvSpPr>
            <a:spLocks noChangeArrowheads="1"/>
          </p:cNvSpPr>
          <p:nvPr/>
        </p:nvSpPr>
        <p:spPr bwMode="auto">
          <a:xfrm>
            <a:off x="79248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09" name="Rectangle 37" descr="粉色砂纸">
            <a:extLst>
              <a:ext uri="{FF2B5EF4-FFF2-40B4-BE49-F238E27FC236}">
                <a16:creationId xmlns:a16="http://schemas.microsoft.com/office/drawing/2014/main" id="{A3509A50-EA0B-4632-AA4B-E7EE1A02679D}"/>
              </a:ext>
            </a:extLst>
          </p:cNvPr>
          <p:cNvSpPr>
            <a:spLocks noChangeArrowheads="1"/>
          </p:cNvSpPr>
          <p:nvPr/>
        </p:nvSpPr>
        <p:spPr bwMode="auto">
          <a:xfrm>
            <a:off x="81534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10" name="Rectangle 38" descr="粉色砂纸">
            <a:extLst>
              <a:ext uri="{FF2B5EF4-FFF2-40B4-BE49-F238E27FC236}">
                <a16:creationId xmlns:a16="http://schemas.microsoft.com/office/drawing/2014/main" id="{D9880A6B-50C6-463F-9C09-D1E545CB7A74}"/>
              </a:ext>
            </a:extLst>
          </p:cNvPr>
          <p:cNvSpPr>
            <a:spLocks noChangeArrowheads="1"/>
          </p:cNvSpPr>
          <p:nvPr/>
        </p:nvSpPr>
        <p:spPr bwMode="auto">
          <a:xfrm>
            <a:off x="83820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11" name="Rectangle 39" descr="粉色砂纸">
            <a:extLst>
              <a:ext uri="{FF2B5EF4-FFF2-40B4-BE49-F238E27FC236}">
                <a16:creationId xmlns:a16="http://schemas.microsoft.com/office/drawing/2014/main" id="{BBB0DADE-81A2-445F-9C58-0E3BFD99416A}"/>
              </a:ext>
            </a:extLst>
          </p:cNvPr>
          <p:cNvSpPr>
            <a:spLocks noChangeArrowheads="1"/>
          </p:cNvSpPr>
          <p:nvPr/>
        </p:nvSpPr>
        <p:spPr bwMode="auto">
          <a:xfrm>
            <a:off x="8610600" y="3200400"/>
            <a:ext cx="152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12" name="Rectangle 40" descr="粉色砂纸">
            <a:extLst>
              <a:ext uri="{FF2B5EF4-FFF2-40B4-BE49-F238E27FC236}">
                <a16:creationId xmlns:a16="http://schemas.microsoft.com/office/drawing/2014/main" id="{CA115F0D-68B1-4D92-9FFF-95DDBCC19DF3}"/>
              </a:ext>
            </a:extLst>
          </p:cNvPr>
          <p:cNvSpPr>
            <a:spLocks noChangeArrowheads="1"/>
          </p:cNvSpPr>
          <p:nvPr/>
        </p:nvSpPr>
        <p:spPr bwMode="auto">
          <a:xfrm>
            <a:off x="381000" y="4495800"/>
            <a:ext cx="914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13" name="Line 41">
            <a:extLst>
              <a:ext uri="{FF2B5EF4-FFF2-40B4-BE49-F238E27FC236}">
                <a16:creationId xmlns:a16="http://schemas.microsoft.com/office/drawing/2014/main" id="{1F5808BF-ED67-4CD6-B09B-33A441AEA987}"/>
              </a:ext>
            </a:extLst>
          </p:cNvPr>
          <p:cNvSpPr>
            <a:spLocks noChangeShapeType="1"/>
          </p:cNvSpPr>
          <p:nvPr/>
        </p:nvSpPr>
        <p:spPr bwMode="auto">
          <a:xfrm>
            <a:off x="5334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14" name="Line 42">
            <a:extLst>
              <a:ext uri="{FF2B5EF4-FFF2-40B4-BE49-F238E27FC236}">
                <a16:creationId xmlns:a16="http://schemas.microsoft.com/office/drawing/2014/main" id="{C34F122B-AF00-4D65-8E82-938B982A6EFD}"/>
              </a:ext>
            </a:extLst>
          </p:cNvPr>
          <p:cNvSpPr>
            <a:spLocks noChangeShapeType="1"/>
          </p:cNvSpPr>
          <p:nvPr/>
        </p:nvSpPr>
        <p:spPr bwMode="auto">
          <a:xfrm>
            <a:off x="6858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15" name="Line 43">
            <a:extLst>
              <a:ext uri="{FF2B5EF4-FFF2-40B4-BE49-F238E27FC236}">
                <a16:creationId xmlns:a16="http://schemas.microsoft.com/office/drawing/2014/main" id="{14BC37D2-9FAD-4002-B24B-22FA9B1CCAF8}"/>
              </a:ext>
            </a:extLst>
          </p:cNvPr>
          <p:cNvSpPr>
            <a:spLocks noChangeShapeType="1"/>
          </p:cNvSpPr>
          <p:nvPr/>
        </p:nvSpPr>
        <p:spPr bwMode="auto">
          <a:xfrm>
            <a:off x="8382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16" name="Line 44">
            <a:extLst>
              <a:ext uri="{FF2B5EF4-FFF2-40B4-BE49-F238E27FC236}">
                <a16:creationId xmlns:a16="http://schemas.microsoft.com/office/drawing/2014/main" id="{9D2EE984-9BD5-416B-BDE1-27958B1DA3AD}"/>
              </a:ext>
            </a:extLst>
          </p:cNvPr>
          <p:cNvSpPr>
            <a:spLocks noChangeShapeType="1"/>
          </p:cNvSpPr>
          <p:nvPr/>
        </p:nvSpPr>
        <p:spPr bwMode="auto">
          <a:xfrm>
            <a:off x="9906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17" name="Line 45">
            <a:extLst>
              <a:ext uri="{FF2B5EF4-FFF2-40B4-BE49-F238E27FC236}">
                <a16:creationId xmlns:a16="http://schemas.microsoft.com/office/drawing/2014/main" id="{EAB6351B-FE75-4B7C-9CCC-03238E25B4E5}"/>
              </a:ext>
            </a:extLst>
          </p:cNvPr>
          <p:cNvSpPr>
            <a:spLocks noChangeShapeType="1"/>
          </p:cNvSpPr>
          <p:nvPr/>
        </p:nvSpPr>
        <p:spPr bwMode="auto">
          <a:xfrm>
            <a:off x="11430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18" name="Rectangle 46" descr="粉色砂纸">
            <a:extLst>
              <a:ext uri="{FF2B5EF4-FFF2-40B4-BE49-F238E27FC236}">
                <a16:creationId xmlns:a16="http://schemas.microsoft.com/office/drawing/2014/main" id="{A120FF36-A180-4FFA-ADAC-C2DBB1055116}"/>
              </a:ext>
            </a:extLst>
          </p:cNvPr>
          <p:cNvSpPr>
            <a:spLocks noChangeArrowheads="1"/>
          </p:cNvSpPr>
          <p:nvPr/>
        </p:nvSpPr>
        <p:spPr bwMode="auto">
          <a:xfrm>
            <a:off x="1828800" y="4495800"/>
            <a:ext cx="914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19" name="Rectangle 47" descr="粉色砂纸">
            <a:extLst>
              <a:ext uri="{FF2B5EF4-FFF2-40B4-BE49-F238E27FC236}">
                <a16:creationId xmlns:a16="http://schemas.microsoft.com/office/drawing/2014/main" id="{F0FB76FD-374A-4AB5-965E-4929444BAA0C}"/>
              </a:ext>
            </a:extLst>
          </p:cNvPr>
          <p:cNvSpPr>
            <a:spLocks noChangeArrowheads="1"/>
          </p:cNvSpPr>
          <p:nvPr/>
        </p:nvSpPr>
        <p:spPr bwMode="auto">
          <a:xfrm>
            <a:off x="3276600" y="4495800"/>
            <a:ext cx="914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20" name="Rectangle 48" descr="粉色砂纸">
            <a:extLst>
              <a:ext uri="{FF2B5EF4-FFF2-40B4-BE49-F238E27FC236}">
                <a16:creationId xmlns:a16="http://schemas.microsoft.com/office/drawing/2014/main" id="{8F1B89D3-4BA5-4DFB-87F0-025B182E642A}"/>
              </a:ext>
            </a:extLst>
          </p:cNvPr>
          <p:cNvSpPr>
            <a:spLocks noChangeArrowheads="1"/>
          </p:cNvSpPr>
          <p:nvPr/>
        </p:nvSpPr>
        <p:spPr bwMode="auto">
          <a:xfrm>
            <a:off x="4724400" y="4495800"/>
            <a:ext cx="914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21" name="Rectangle 49" descr="粉色砂纸">
            <a:extLst>
              <a:ext uri="{FF2B5EF4-FFF2-40B4-BE49-F238E27FC236}">
                <a16:creationId xmlns:a16="http://schemas.microsoft.com/office/drawing/2014/main" id="{232BA11C-5B78-4FE5-9F5B-2E0C9C86AB61}"/>
              </a:ext>
            </a:extLst>
          </p:cNvPr>
          <p:cNvSpPr>
            <a:spLocks noChangeArrowheads="1"/>
          </p:cNvSpPr>
          <p:nvPr/>
        </p:nvSpPr>
        <p:spPr bwMode="auto">
          <a:xfrm>
            <a:off x="6172200" y="4495800"/>
            <a:ext cx="914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22" name="Line 50">
            <a:extLst>
              <a:ext uri="{FF2B5EF4-FFF2-40B4-BE49-F238E27FC236}">
                <a16:creationId xmlns:a16="http://schemas.microsoft.com/office/drawing/2014/main" id="{A00EBED0-22BB-42D8-B20F-856EDC4C92B7}"/>
              </a:ext>
            </a:extLst>
          </p:cNvPr>
          <p:cNvSpPr>
            <a:spLocks noChangeShapeType="1"/>
          </p:cNvSpPr>
          <p:nvPr/>
        </p:nvSpPr>
        <p:spPr bwMode="auto">
          <a:xfrm>
            <a:off x="19812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23" name="Line 51">
            <a:extLst>
              <a:ext uri="{FF2B5EF4-FFF2-40B4-BE49-F238E27FC236}">
                <a16:creationId xmlns:a16="http://schemas.microsoft.com/office/drawing/2014/main" id="{61E82025-96EE-424F-AA37-8A3F086FBA32}"/>
              </a:ext>
            </a:extLst>
          </p:cNvPr>
          <p:cNvSpPr>
            <a:spLocks noChangeShapeType="1"/>
          </p:cNvSpPr>
          <p:nvPr/>
        </p:nvSpPr>
        <p:spPr bwMode="auto">
          <a:xfrm>
            <a:off x="21336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24" name="Line 52">
            <a:extLst>
              <a:ext uri="{FF2B5EF4-FFF2-40B4-BE49-F238E27FC236}">
                <a16:creationId xmlns:a16="http://schemas.microsoft.com/office/drawing/2014/main" id="{DEC601FA-4BAF-4AAA-8F60-EC6B0E8E452F}"/>
              </a:ext>
            </a:extLst>
          </p:cNvPr>
          <p:cNvSpPr>
            <a:spLocks noChangeShapeType="1"/>
          </p:cNvSpPr>
          <p:nvPr/>
        </p:nvSpPr>
        <p:spPr bwMode="auto">
          <a:xfrm>
            <a:off x="22860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25" name="Line 53">
            <a:extLst>
              <a:ext uri="{FF2B5EF4-FFF2-40B4-BE49-F238E27FC236}">
                <a16:creationId xmlns:a16="http://schemas.microsoft.com/office/drawing/2014/main" id="{18AD33A6-1C0E-4DA9-BFEF-A210BD128A11}"/>
              </a:ext>
            </a:extLst>
          </p:cNvPr>
          <p:cNvSpPr>
            <a:spLocks noChangeShapeType="1"/>
          </p:cNvSpPr>
          <p:nvPr/>
        </p:nvSpPr>
        <p:spPr bwMode="auto">
          <a:xfrm>
            <a:off x="24384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26" name="Line 54">
            <a:extLst>
              <a:ext uri="{FF2B5EF4-FFF2-40B4-BE49-F238E27FC236}">
                <a16:creationId xmlns:a16="http://schemas.microsoft.com/office/drawing/2014/main" id="{83781704-5118-4280-8565-630CF27672B3}"/>
              </a:ext>
            </a:extLst>
          </p:cNvPr>
          <p:cNvSpPr>
            <a:spLocks noChangeShapeType="1"/>
          </p:cNvSpPr>
          <p:nvPr/>
        </p:nvSpPr>
        <p:spPr bwMode="auto">
          <a:xfrm>
            <a:off x="25908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27" name="Line 55">
            <a:extLst>
              <a:ext uri="{FF2B5EF4-FFF2-40B4-BE49-F238E27FC236}">
                <a16:creationId xmlns:a16="http://schemas.microsoft.com/office/drawing/2014/main" id="{3B26BBDF-74CF-4113-BAA8-E59E207F1F2D}"/>
              </a:ext>
            </a:extLst>
          </p:cNvPr>
          <p:cNvSpPr>
            <a:spLocks noChangeShapeType="1"/>
          </p:cNvSpPr>
          <p:nvPr/>
        </p:nvSpPr>
        <p:spPr bwMode="auto">
          <a:xfrm>
            <a:off x="34290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28" name="Line 56">
            <a:extLst>
              <a:ext uri="{FF2B5EF4-FFF2-40B4-BE49-F238E27FC236}">
                <a16:creationId xmlns:a16="http://schemas.microsoft.com/office/drawing/2014/main" id="{BD71A215-BF40-4F48-B47C-F119020A213A}"/>
              </a:ext>
            </a:extLst>
          </p:cNvPr>
          <p:cNvSpPr>
            <a:spLocks noChangeShapeType="1"/>
          </p:cNvSpPr>
          <p:nvPr/>
        </p:nvSpPr>
        <p:spPr bwMode="auto">
          <a:xfrm>
            <a:off x="35814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29" name="Line 57">
            <a:extLst>
              <a:ext uri="{FF2B5EF4-FFF2-40B4-BE49-F238E27FC236}">
                <a16:creationId xmlns:a16="http://schemas.microsoft.com/office/drawing/2014/main" id="{600C6DEE-53E7-48D2-8FAC-4A8D0CA53E3A}"/>
              </a:ext>
            </a:extLst>
          </p:cNvPr>
          <p:cNvSpPr>
            <a:spLocks noChangeShapeType="1"/>
          </p:cNvSpPr>
          <p:nvPr/>
        </p:nvSpPr>
        <p:spPr bwMode="auto">
          <a:xfrm>
            <a:off x="37338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0" name="Line 58">
            <a:extLst>
              <a:ext uri="{FF2B5EF4-FFF2-40B4-BE49-F238E27FC236}">
                <a16:creationId xmlns:a16="http://schemas.microsoft.com/office/drawing/2014/main" id="{074A2454-91FA-4498-B25C-5FE0BD937A08}"/>
              </a:ext>
            </a:extLst>
          </p:cNvPr>
          <p:cNvSpPr>
            <a:spLocks noChangeShapeType="1"/>
          </p:cNvSpPr>
          <p:nvPr/>
        </p:nvSpPr>
        <p:spPr bwMode="auto">
          <a:xfrm>
            <a:off x="38862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1" name="Line 59">
            <a:extLst>
              <a:ext uri="{FF2B5EF4-FFF2-40B4-BE49-F238E27FC236}">
                <a16:creationId xmlns:a16="http://schemas.microsoft.com/office/drawing/2014/main" id="{58D67B73-459D-4628-B17C-CC29ACB6EDF4}"/>
              </a:ext>
            </a:extLst>
          </p:cNvPr>
          <p:cNvSpPr>
            <a:spLocks noChangeShapeType="1"/>
          </p:cNvSpPr>
          <p:nvPr/>
        </p:nvSpPr>
        <p:spPr bwMode="auto">
          <a:xfrm>
            <a:off x="40386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2" name="Line 60">
            <a:extLst>
              <a:ext uri="{FF2B5EF4-FFF2-40B4-BE49-F238E27FC236}">
                <a16:creationId xmlns:a16="http://schemas.microsoft.com/office/drawing/2014/main" id="{A0C893C9-30CB-4129-A8D9-83C3C7C6A2A3}"/>
              </a:ext>
            </a:extLst>
          </p:cNvPr>
          <p:cNvSpPr>
            <a:spLocks noChangeShapeType="1"/>
          </p:cNvSpPr>
          <p:nvPr/>
        </p:nvSpPr>
        <p:spPr bwMode="auto">
          <a:xfrm>
            <a:off x="48768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3" name="Line 61">
            <a:extLst>
              <a:ext uri="{FF2B5EF4-FFF2-40B4-BE49-F238E27FC236}">
                <a16:creationId xmlns:a16="http://schemas.microsoft.com/office/drawing/2014/main" id="{99E3A972-E2FD-4681-B399-1B77C91829EF}"/>
              </a:ext>
            </a:extLst>
          </p:cNvPr>
          <p:cNvSpPr>
            <a:spLocks noChangeShapeType="1"/>
          </p:cNvSpPr>
          <p:nvPr/>
        </p:nvSpPr>
        <p:spPr bwMode="auto">
          <a:xfrm>
            <a:off x="50292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4" name="Line 62">
            <a:extLst>
              <a:ext uri="{FF2B5EF4-FFF2-40B4-BE49-F238E27FC236}">
                <a16:creationId xmlns:a16="http://schemas.microsoft.com/office/drawing/2014/main" id="{55024FED-889B-40A3-8EC9-16AD2300B712}"/>
              </a:ext>
            </a:extLst>
          </p:cNvPr>
          <p:cNvSpPr>
            <a:spLocks noChangeShapeType="1"/>
          </p:cNvSpPr>
          <p:nvPr/>
        </p:nvSpPr>
        <p:spPr bwMode="auto">
          <a:xfrm>
            <a:off x="51816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5" name="Line 63">
            <a:extLst>
              <a:ext uri="{FF2B5EF4-FFF2-40B4-BE49-F238E27FC236}">
                <a16:creationId xmlns:a16="http://schemas.microsoft.com/office/drawing/2014/main" id="{AD00104D-8903-4948-884A-F16ECD46B4F3}"/>
              </a:ext>
            </a:extLst>
          </p:cNvPr>
          <p:cNvSpPr>
            <a:spLocks noChangeShapeType="1"/>
          </p:cNvSpPr>
          <p:nvPr/>
        </p:nvSpPr>
        <p:spPr bwMode="auto">
          <a:xfrm>
            <a:off x="53340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6" name="Line 64">
            <a:extLst>
              <a:ext uri="{FF2B5EF4-FFF2-40B4-BE49-F238E27FC236}">
                <a16:creationId xmlns:a16="http://schemas.microsoft.com/office/drawing/2014/main" id="{555B35CC-4836-45FF-BA79-2519F7405D33}"/>
              </a:ext>
            </a:extLst>
          </p:cNvPr>
          <p:cNvSpPr>
            <a:spLocks noChangeShapeType="1"/>
          </p:cNvSpPr>
          <p:nvPr/>
        </p:nvSpPr>
        <p:spPr bwMode="auto">
          <a:xfrm>
            <a:off x="54864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7" name="Line 65">
            <a:extLst>
              <a:ext uri="{FF2B5EF4-FFF2-40B4-BE49-F238E27FC236}">
                <a16:creationId xmlns:a16="http://schemas.microsoft.com/office/drawing/2014/main" id="{CA753286-7B87-47D0-AA1C-EEB4C679F697}"/>
              </a:ext>
            </a:extLst>
          </p:cNvPr>
          <p:cNvSpPr>
            <a:spLocks noChangeShapeType="1"/>
          </p:cNvSpPr>
          <p:nvPr/>
        </p:nvSpPr>
        <p:spPr bwMode="auto">
          <a:xfrm>
            <a:off x="63246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8" name="Line 66">
            <a:extLst>
              <a:ext uri="{FF2B5EF4-FFF2-40B4-BE49-F238E27FC236}">
                <a16:creationId xmlns:a16="http://schemas.microsoft.com/office/drawing/2014/main" id="{A9527C68-2C93-48FD-BA31-CC4BF23AC6F3}"/>
              </a:ext>
            </a:extLst>
          </p:cNvPr>
          <p:cNvSpPr>
            <a:spLocks noChangeShapeType="1"/>
          </p:cNvSpPr>
          <p:nvPr/>
        </p:nvSpPr>
        <p:spPr bwMode="auto">
          <a:xfrm>
            <a:off x="64770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39" name="Line 67">
            <a:extLst>
              <a:ext uri="{FF2B5EF4-FFF2-40B4-BE49-F238E27FC236}">
                <a16:creationId xmlns:a16="http://schemas.microsoft.com/office/drawing/2014/main" id="{3CFD1D04-56CA-4A5A-AA2F-5858EF938C6B}"/>
              </a:ext>
            </a:extLst>
          </p:cNvPr>
          <p:cNvSpPr>
            <a:spLocks noChangeShapeType="1"/>
          </p:cNvSpPr>
          <p:nvPr/>
        </p:nvSpPr>
        <p:spPr bwMode="auto">
          <a:xfrm>
            <a:off x="66294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40" name="Line 68">
            <a:extLst>
              <a:ext uri="{FF2B5EF4-FFF2-40B4-BE49-F238E27FC236}">
                <a16:creationId xmlns:a16="http://schemas.microsoft.com/office/drawing/2014/main" id="{C75D3DDF-F2F0-4766-8ED1-2D7C9FF50098}"/>
              </a:ext>
            </a:extLst>
          </p:cNvPr>
          <p:cNvSpPr>
            <a:spLocks noChangeShapeType="1"/>
          </p:cNvSpPr>
          <p:nvPr/>
        </p:nvSpPr>
        <p:spPr bwMode="auto">
          <a:xfrm>
            <a:off x="67818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41" name="Line 69">
            <a:extLst>
              <a:ext uri="{FF2B5EF4-FFF2-40B4-BE49-F238E27FC236}">
                <a16:creationId xmlns:a16="http://schemas.microsoft.com/office/drawing/2014/main" id="{EFAEFC74-F494-4DA1-A790-81329CBCA3FC}"/>
              </a:ext>
            </a:extLst>
          </p:cNvPr>
          <p:cNvSpPr>
            <a:spLocks noChangeShapeType="1"/>
          </p:cNvSpPr>
          <p:nvPr/>
        </p:nvSpPr>
        <p:spPr bwMode="auto">
          <a:xfrm>
            <a:off x="69342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42" name="Rectangle 70" descr="粉色砂纸">
            <a:extLst>
              <a:ext uri="{FF2B5EF4-FFF2-40B4-BE49-F238E27FC236}">
                <a16:creationId xmlns:a16="http://schemas.microsoft.com/office/drawing/2014/main" id="{F8C5C9A3-93B8-48E0-9015-F828C087D2DA}"/>
              </a:ext>
            </a:extLst>
          </p:cNvPr>
          <p:cNvSpPr>
            <a:spLocks noChangeArrowheads="1"/>
          </p:cNvSpPr>
          <p:nvPr/>
        </p:nvSpPr>
        <p:spPr bwMode="auto">
          <a:xfrm>
            <a:off x="7620000" y="4495800"/>
            <a:ext cx="914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43" name="Line 71">
            <a:extLst>
              <a:ext uri="{FF2B5EF4-FFF2-40B4-BE49-F238E27FC236}">
                <a16:creationId xmlns:a16="http://schemas.microsoft.com/office/drawing/2014/main" id="{DE19F2CD-A35C-443B-9639-CD2460EC3CF9}"/>
              </a:ext>
            </a:extLst>
          </p:cNvPr>
          <p:cNvSpPr>
            <a:spLocks noChangeShapeType="1"/>
          </p:cNvSpPr>
          <p:nvPr/>
        </p:nvSpPr>
        <p:spPr bwMode="auto">
          <a:xfrm>
            <a:off x="77724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44" name="Line 72">
            <a:extLst>
              <a:ext uri="{FF2B5EF4-FFF2-40B4-BE49-F238E27FC236}">
                <a16:creationId xmlns:a16="http://schemas.microsoft.com/office/drawing/2014/main" id="{07826326-1314-4CE5-A78E-BEA7CDCE4232}"/>
              </a:ext>
            </a:extLst>
          </p:cNvPr>
          <p:cNvSpPr>
            <a:spLocks noChangeShapeType="1"/>
          </p:cNvSpPr>
          <p:nvPr/>
        </p:nvSpPr>
        <p:spPr bwMode="auto">
          <a:xfrm>
            <a:off x="79248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45" name="Line 73">
            <a:extLst>
              <a:ext uri="{FF2B5EF4-FFF2-40B4-BE49-F238E27FC236}">
                <a16:creationId xmlns:a16="http://schemas.microsoft.com/office/drawing/2014/main" id="{634ECC2F-8C7D-4631-9C91-62BD28292FB8}"/>
              </a:ext>
            </a:extLst>
          </p:cNvPr>
          <p:cNvSpPr>
            <a:spLocks noChangeShapeType="1"/>
          </p:cNvSpPr>
          <p:nvPr/>
        </p:nvSpPr>
        <p:spPr bwMode="auto">
          <a:xfrm>
            <a:off x="80772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46" name="Line 74">
            <a:extLst>
              <a:ext uri="{FF2B5EF4-FFF2-40B4-BE49-F238E27FC236}">
                <a16:creationId xmlns:a16="http://schemas.microsoft.com/office/drawing/2014/main" id="{3A77989C-08F9-40ED-A5E1-052F4C65F685}"/>
              </a:ext>
            </a:extLst>
          </p:cNvPr>
          <p:cNvSpPr>
            <a:spLocks noChangeShapeType="1"/>
          </p:cNvSpPr>
          <p:nvPr/>
        </p:nvSpPr>
        <p:spPr bwMode="auto">
          <a:xfrm>
            <a:off x="82296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47" name="Line 75">
            <a:extLst>
              <a:ext uri="{FF2B5EF4-FFF2-40B4-BE49-F238E27FC236}">
                <a16:creationId xmlns:a16="http://schemas.microsoft.com/office/drawing/2014/main" id="{9D7037C0-B3A0-48AB-9036-6E41DB8C7F09}"/>
              </a:ext>
            </a:extLst>
          </p:cNvPr>
          <p:cNvSpPr>
            <a:spLocks noChangeShapeType="1"/>
          </p:cNvSpPr>
          <p:nvPr/>
        </p:nvSpPr>
        <p:spPr bwMode="auto">
          <a:xfrm>
            <a:off x="8382000" y="44958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48" name="Rectangle 76" descr="粉色砂纸">
            <a:extLst>
              <a:ext uri="{FF2B5EF4-FFF2-40B4-BE49-F238E27FC236}">
                <a16:creationId xmlns:a16="http://schemas.microsoft.com/office/drawing/2014/main" id="{6040C618-4AB0-4076-8AFF-92B6D41B49A5}"/>
              </a:ext>
            </a:extLst>
          </p:cNvPr>
          <p:cNvSpPr>
            <a:spLocks noChangeArrowheads="1"/>
          </p:cNvSpPr>
          <p:nvPr/>
        </p:nvSpPr>
        <p:spPr bwMode="auto">
          <a:xfrm>
            <a:off x="1600200" y="5791200"/>
            <a:ext cx="5486400" cy="609600"/>
          </a:xfrm>
          <a:prstGeom prst="rect">
            <a:avLst/>
          </a:prstGeom>
          <a:blipFill dpi="0" rotWithShape="0">
            <a:blip r:embed="rId2"/>
            <a:srcRect/>
            <a:tile tx="0" ty="0" sx="100000" sy="100000" flip="none" algn="tl"/>
          </a:blip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694349" name="Line 77">
            <a:extLst>
              <a:ext uri="{FF2B5EF4-FFF2-40B4-BE49-F238E27FC236}">
                <a16:creationId xmlns:a16="http://schemas.microsoft.com/office/drawing/2014/main" id="{F6A860DF-D018-4557-9796-B2FC6FAB1F7B}"/>
              </a:ext>
            </a:extLst>
          </p:cNvPr>
          <p:cNvSpPr>
            <a:spLocks noChangeShapeType="1"/>
          </p:cNvSpPr>
          <p:nvPr/>
        </p:nvSpPr>
        <p:spPr bwMode="auto">
          <a:xfrm>
            <a:off x="66294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0" name="Line 78">
            <a:extLst>
              <a:ext uri="{FF2B5EF4-FFF2-40B4-BE49-F238E27FC236}">
                <a16:creationId xmlns:a16="http://schemas.microsoft.com/office/drawing/2014/main" id="{4439B3F5-B991-42FC-9090-9F329B066B8F}"/>
              </a:ext>
            </a:extLst>
          </p:cNvPr>
          <p:cNvSpPr>
            <a:spLocks noChangeShapeType="1"/>
          </p:cNvSpPr>
          <p:nvPr/>
        </p:nvSpPr>
        <p:spPr bwMode="auto">
          <a:xfrm>
            <a:off x="67818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1" name="Line 79">
            <a:extLst>
              <a:ext uri="{FF2B5EF4-FFF2-40B4-BE49-F238E27FC236}">
                <a16:creationId xmlns:a16="http://schemas.microsoft.com/office/drawing/2014/main" id="{04C14B8C-F883-4873-B06D-1694EA3099AA}"/>
              </a:ext>
            </a:extLst>
          </p:cNvPr>
          <p:cNvSpPr>
            <a:spLocks noChangeShapeType="1"/>
          </p:cNvSpPr>
          <p:nvPr/>
        </p:nvSpPr>
        <p:spPr bwMode="auto">
          <a:xfrm>
            <a:off x="17526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2" name="Line 80">
            <a:extLst>
              <a:ext uri="{FF2B5EF4-FFF2-40B4-BE49-F238E27FC236}">
                <a16:creationId xmlns:a16="http://schemas.microsoft.com/office/drawing/2014/main" id="{0E1D49D0-1C46-4116-9869-B81CB86FA902}"/>
              </a:ext>
            </a:extLst>
          </p:cNvPr>
          <p:cNvSpPr>
            <a:spLocks noChangeShapeType="1"/>
          </p:cNvSpPr>
          <p:nvPr/>
        </p:nvSpPr>
        <p:spPr bwMode="auto">
          <a:xfrm>
            <a:off x="19050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3" name="Line 81">
            <a:extLst>
              <a:ext uri="{FF2B5EF4-FFF2-40B4-BE49-F238E27FC236}">
                <a16:creationId xmlns:a16="http://schemas.microsoft.com/office/drawing/2014/main" id="{BC548693-F9FD-4218-9321-70F665BFDDF5}"/>
              </a:ext>
            </a:extLst>
          </p:cNvPr>
          <p:cNvSpPr>
            <a:spLocks noChangeShapeType="1"/>
          </p:cNvSpPr>
          <p:nvPr/>
        </p:nvSpPr>
        <p:spPr bwMode="auto">
          <a:xfrm>
            <a:off x="20574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4" name="Line 82">
            <a:extLst>
              <a:ext uri="{FF2B5EF4-FFF2-40B4-BE49-F238E27FC236}">
                <a16:creationId xmlns:a16="http://schemas.microsoft.com/office/drawing/2014/main" id="{6EC822B2-29CB-4072-9C84-730E68AD98F6}"/>
              </a:ext>
            </a:extLst>
          </p:cNvPr>
          <p:cNvSpPr>
            <a:spLocks noChangeShapeType="1"/>
          </p:cNvSpPr>
          <p:nvPr/>
        </p:nvSpPr>
        <p:spPr bwMode="auto">
          <a:xfrm>
            <a:off x="22098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5" name="Line 83">
            <a:extLst>
              <a:ext uri="{FF2B5EF4-FFF2-40B4-BE49-F238E27FC236}">
                <a16:creationId xmlns:a16="http://schemas.microsoft.com/office/drawing/2014/main" id="{917B792A-8A28-4999-805E-FDEB05F3D617}"/>
              </a:ext>
            </a:extLst>
          </p:cNvPr>
          <p:cNvSpPr>
            <a:spLocks noChangeShapeType="1"/>
          </p:cNvSpPr>
          <p:nvPr/>
        </p:nvSpPr>
        <p:spPr bwMode="auto">
          <a:xfrm>
            <a:off x="23622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6" name="Line 84">
            <a:extLst>
              <a:ext uri="{FF2B5EF4-FFF2-40B4-BE49-F238E27FC236}">
                <a16:creationId xmlns:a16="http://schemas.microsoft.com/office/drawing/2014/main" id="{2F7F2F7A-BB8C-4AC5-9702-EEB5C95F5AAE}"/>
              </a:ext>
            </a:extLst>
          </p:cNvPr>
          <p:cNvSpPr>
            <a:spLocks noChangeShapeType="1"/>
          </p:cNvSpPr>
          <p:nvPr/>
        </p:nvSpPr>
        <p:spPr bwMode="auto">
          <a:xfrm>
            <a:off x="25146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7" name="Line 85">
            <a:extLst>
              <a:ext uri="{FF2B5EF4-FFF2-40B4-BE49-F238E27FC236}">
                <a16:creationId xmlns:a16="http://schemas.microsoft.com/office/drawing/2014/main" id="{9D684C43-BAEA-4D2C-8471-503687E75EC0}"/>
              </a:ext>
            </a:extLst>
          </p:cNvPr>
          <p:cNvSpPr>
            <a:spLocks noChangeShapeType="1"/>
          </p:cNvSpPr>
          <p:nvPr/>
        </p:nvSpPr>
        <p:spPr bwMode="auto">
          <a:xfrm>
            <a:off x="26670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8" name="Line 86">
            <a:extLst>
              <a:ext uri="{FF2B5EF4-FFF2-40B4-BE49-F238E27FC236}">
                <a16:creationId xmlns:a16="http://schemas.microsoft.com/office/drawing/2014/main" id="{F9778E9B-574C-4006-B9EB-0B984151B2BB}"/>
              </a:ext>
            </a:extLst>
          </p:cNvPr>
          <p:cNvSpPr>
            <a:spLocks noChangeShapeType="1"/>
          </p:cNvSpPr>
          <p:nvPr/>
        </p:nvSpPr>
        <p:spPr bwMode="auto">
          <a:xfrm>
            <a:off x="28194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59" name="Line 87">
            <a:extLst>
              <a:ext uri="{FF2B5EF4-FFF2-40B4-BE49-F238E27FC236}">
                <a16:creationId xmlns:a16="http://schemas.microsoft.com/office/drawing/2014/main" id="{C192943D-678F-4E2B-9FF2-A7D9905D185F}"/>
              </a:ext>
            </a:extLst>
          </p:cNvPr>
          <p:cNvSpPr>
            <a:spLocks noChangeShapeType="1"/>
          </p:cNvSpPr>
          <p:nvPr/>
        </p:nvSpPr>
        <p:spPr bwMode="auto">
          <a:xfrm>
            <a:off x="31242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0" name="Line 88">
            <a:extLst>
              <a:ext uri="{FF2B5EF4-FFF2-40B4-BE49-F238E27FC236}">
                <a16:creationId xmlns:a16="http://schemas.microsoft.com/office/drawing/2014/main" id="{B9A191F4-F390-4528-AA37-AE41A2E98140}"/>
              </a:ext>
            </a:extLst>
          </p:cNvPr>
          <p:cNvSpPr>
            <a:spLocks noChangeShapeType="1"/>
          </p:cNvSpPr>
          <p:nvPr/>
        </p:nvSpPr>
        <p:spPr bwMode="auto">
          <a:xfrm>
            <a:off x="32766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1" name="Line 89">
            <a:extLst>
              <a:ext uri="{FF2B5EF4-FFF2-40B4-BE49-F238E27FC236}">
                <a16:creationId xmlns:a16="http://schemas.microsoft.com/office/drawing/2014/main" id="{8A2E3674-DDDF-4D1A-8A49-01CE2E00EF07}"/>
              </a:ext>
            </a:extLst>
          </p:cNvPr>
          <p:cNvSpPr>
            <a:spLocks noChangeShapeType="1"/>
          </p:cNvSpPr>
          <p:nvPr/>
        </p:nvSpPr>
        <p:spPr bwMode="auto">
          <a:xfrm>
            <a:off x="34290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2" name="Line 90">
            <a:extLst>
              <a:ext uri="{FF2B5EF4-FFF2-40B4-BE49-F238E27FC236}">
                <a16:creationId xmlns:a16="http://schemas.microsoft.com/office/drawing/2014/main" id="{28E01A8E-953D-4B27-B362-02B64160DC27}"/>
              </a:ext>
            </a:extLst>
          </p:cNvPr>
          <p:cNvSpPr>
            <a:spLocks noChangeShapeType="1"/>
          </p:cNvSpPr>
          <p:nvPr/>
        </p:nvSpPr>
        <p:spPr bwMode="auto">
          <a:xfrm>
            <a:off x="35814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3" name="Line 91">
            <a:extLst>
              <a:ext uri="{FF2B5EF4-FFF2-40B4-BE49-F238E27FC236}">
                <a16:creationId xmlns:a16="http://schemas.microsoft.com/office/drawing/2014/main" id="{FAAFE976-4EDA-4C08-9339-A375BB046602}"/>
              </a:ext>
            </a:extLst>
          </p:cNvPr>
          <p:cNvSpPr>
            <a:spLocks noChangeShapeType="1"/>
          </p:cNvSpPr>
          <p:nvPr/>
        </p:nvSpPr>
        <p:spPr bwMode="auto">
          <a:xfrm>
            <a:off x="37338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4" name="Line 92">
            <a:extLst>
              <a:ext uri="{FF2B5EF4-FFF2-40B4-BE49-F238E27FC236}">
                <a16:creationId xmlns:a16="http://schemas.microsoft.com/office/drawing/2014/main" id="{D617D74D-FC04-4C7D-AC22-535E3E65F006}"/>
              </a:ext>
            </a:extLst>
          </p:cNvPr>
          <p:cNvSpPr>
            <a:spLocks noChangeShapeType="1"/>
          </p:cNvSpPr>
          <p:nvPr/>
        </p:nvSpPr>
        <p:spPr bwMode="auto">
          <a:xfrm>
            <a:off x="38862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5" name="Line 93">
            <a:extLst>
              <a:ext uri="{FF2B5EF4-FFF2-40B4-BE49-F238E27FC236}">
                <a16:creationId xmlns:a16="http://schemas.microsoft.com/office/drawing/2014/main" id="{D2931FFB-769F-485D-B6C2-59C4C8DCF4FB}"/>
              </a:ext>
            </a:extLst>
          </p:cNvPr>
          <p:cNvSpPr>
            <a:spLocks noChangeShapeType="1"/>
          </p:cNvSpPr>
          <p:nvPr/>
        </p:nvSpPr>
        <p:spPr bwMode="auto">
          <a:xfrm>
            <a:off x="40386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6" name="Line 94">
            <a:extLst>
              <a:ext uri="{FF2B5EF4-FFF2-40B4-BE49-F238E27FC236}">
                <a16:creationId xmlns:a16="http://schemas.microsoft.com/office/drawing/2014/main" id="{8FC91FE1-DCF4-4EAC-BC58-D756A7380424}"/>
              </a:ext>
            </a:extLst>
          </p:cNvPr>
          <p:cNvSpPr>
            <a:spLocks noChangeShapeType="1"/>
          </p:cNvSpPr>
          <p:nvPr/>
        </p:nvSpPr>
        <p:spPr bwMode="auto">
          <a:xfrm>
            <a:off x="41910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7" name="Line 95">
            <a:extLst>
              <a:ext uri="{FF2B5EF4-FFF2-40B4-BE49-F238E27FC236}">
                <a16:creationId xmlns:a16="http://schemas.microsoft.com/office/drawing/2014/main" id="{C931898F-63CE-4ABE-BAC4-1CA21F490804}"/>
              </a:ext>
            </a:extLst>
          </p:cNvPr>
          <p:cNvSpPr>
            <a:spLocks noChangeShapeType="1"/>
          </p:cNvSpPr>
          <p:nvPr/>
        </p:nvSpPr>
        <p:spPr bwMode="auto">
          <a:xfrm>
            <a:off x="43434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8" name="Line 96">
            <a:extLst>
              <a:ext uri="{FF2B5EF4-FFF2-40B4-BE49-F238E27FC236}">
                <a16:creationId xmlns:a16="http://schemas.microsoft.com/office/drawing/2014/main" id="{2A24ED8F-990C-40FB-9026-012FA851A18D}"/>
              </a:ext>
            </a:extLst>
          </p:cNvPr>
          <p:cNvSpPr>
            <a:spLocks noChangeShapeType="1"/>
          </p:cNvSpPr>
          <p:nvPr/>
        </p:nvSpPr>
        <p:spPr bwMode="auto">
          <a:xfrm>
            <a:off x="44958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69" name="Line 97">
            <a:extLst>
              <a:ext uri="{FF2B5EF4-FFF2-40B4-BE49-F238E27FC236}">
                <a16:creationId xmlns:a16="http://schemas.microsoft.com/office/drawing/2014/main" id="{F47D4F69-FFF5-435E-8093-AB001C84F59D}"/>
              </a:ext>
            </a:extLst>
          </p:cNvPr>
          <p:cNvSpPr>
            <a:spLocks noChangeShapeType="1"/>
          </p:cNvSpPr>
          <p:nvPr/>
        </p:nvSpPr>
        <p:spPr bwMode="auto">
          <a:xfrm>
            <a:off x="46482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0" name="Line 98">
            <a:extLst>
              <a:ext uri="{FF2B5EF4-FFF2-40B4-BE49-F238E27FC236}">
                <a16:creationId xmlns:a16="http://schemas.microsoft.com/office/drawing/2014/main" id="{4D559E1A-2223-41E6-8F2E-7DBEA019A90E}"/>
              </a:ext>
            </a:extLst>
          </p:cNvPr>
          <p:cNvSpPr>
            <a:spLocks noChangeShapeType="1"/>
          </p:cNvSpPr>
          <p:nvPr/>
        </p:nvSpPr>
        <p:spPr bwMode="auto">
          <a:xfrm>
            <a:off x="49530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1" name="Line 99">
            <a:extLst>
              <a:ext uri="{FF2B5EF4-FFF2-40B4-BE49-F238E27FC236}">
                <a16:creationId xmlns:a16="http://schemas.microsoft.com/office/drawing/2014/main" id="{2680F2E4-330D-4AF5-9AD1-E3A5E2402B15}"/>
              </a:ext>
            </a:extLst>
          </p:cNvPr>
          <p:cNvSpPr>
            <a:spLocks noChangeShapeType="1"/>
          </p:cNvSpPr>
          <p:nvPr/>
        </p:nvSpPr>
        <p:spPr bwMode="auto">
          <a:xfrm>
            <a:off x="51054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2" name="Line 100">
            <a:extLst>
              <a:ext uri="{FF2B5EF4-FFF2-40B4-BE49-F238E27FC236}">
                <a16:creationId xmlns:a16="http://schemas.microsoft.com/office/drawing/2014/main" id="{F507FE7E-5AE8-4BC8-B54E-6BFCFF0069D5}"/>
              </a:ext>
            </a:extLst>
          </p:cNvPr>
          <p:cNvSpPr>
            <a:spLocks noChangeShapeType="1"/>
          </p:cNvSpPr>
          <p:nvPr/>
        </p:nvSpPr>
        <p:spPr bwMode="auto">
          <a:xfrm>
            <a:off x="52578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3" name="Line 101">
            <a:extLst>
              <a:ext uri="{FF2B5EF4-FFF2-40B4-BE49-F238E27FC236}">
                <a16:creationId xmlns:a16="http://schemas.microsoft.com/office/drawing/2014/main" id="{FE5BEAEB-582C-49C8-84DE-68004C8F68EC}"/>
              </a:ext>
            </a:extLst>
          </p:cNvPr>
          <p:cNvSpPr>
            <a:spLocks noChangeShapeType="1"/>
          </p:cNvSpPr>
          <p:nvPr/>
        </p:nvSpPr>
        <p:spPr bwMode="auto">
          <a:xfrm>
            <a:off x="54102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4" name="Line 102">
            <a:extLst>
              <a:ext uri="{FF2B5EF4-FFF2-40B4-BE49-F238E27FC236}">
                <a16:creationId xmlns:a16="http://schemas.microsoft.com/office/drawing/2014/main" id="{1C6E5DD7-C58D-4334-8ED3-E82416D5CBD9}"/>
              </a:ext>
            </a:extLst>
          </p:cNvPr>
          <p:cNvSpPr>
            <a:spLocks noChangeShapeType="1"/>
          </p:cNvSpPr>
          <p:nvPr/>
        </p:nvSpPr>
        <p:spPr bwMode="auto">
          <a:xfrm>
            <a:off x="55626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5" name="Line 103">
            <a:extLst>
              <a:ext uri="{FF2B5EF4-FFF2-40B4-BE49-F238E27FC236}">
                <a16:creationId xmlns:a16="http://schemas.microsoft.com/office/drawing/2014/main" id="{D340AA75-71F3-4275-AE10-CC2744FF970B}"/>
              </a:ext>
            </a:extLst>
          </p:cNvPr>
          <p:cNvSpPr>
            <a:spLocks noChangeShapeType="1"/>
          </p:cNvSpPr>
          <p:nvPr/>
        </p:nvSpPr>
        <p:spPr bwMode="auto">
          <a:xfrm>
            <a:off x="57150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6" name="Line 104">
            <a:extLst>
              <a:ext uri="{FF2B5EF4-FFF2-40B4-BE49-F238E27FC236}">
                <a16:creationId xmlns:a16="http://schemas.microsoft.com/office/drawing/2014/main" id="{14C77B8F-655F-4A2D-8393-41B9B4FC7276}"/>
              </a:ext>
            </a:extLst>
          </p:cNvPr>
          <p:cNvSpPr>
            <a:spLocks noChangeShapeType="1"/>
          </p:cNvSpPr>
          <p:nvPr/>
        </p:nvSpPr>
        <p:spPr bwMode="auto">
          <a:xfrm>
            <a:off x="58674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7" name="Line 105">
            <a:extLst>
              <a:ext uri="{FF2B5EF4-FFF2-40B4-BE49-F238E27FC236}">
                <a16:creationId xmlns:a16="http://schemas.microsoft.com/office/drawing/2014/main" id="{142FF05E-122E-4CD6-A5C2-E733EC3C0260}"/>
              </a:ext>
            </a:extLst>
          </p:cNvPr>
          <p:cNvSpPr>
            <a:spLocks noChangeShapeType="1"/>
          </p:cNvSpPr>
          <p:nvPr/>
        </p:nvSpPr>
        <p:spPr bwMode="auto">
          <a:xfrm>
            <a:off x="60198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8" name="Line 106">
            <a:extLst>
              <a:ext uri="{FF2B5EF4-FFF2-40B4-BE49-F238E27FC236}">
                <a16:creationId xmlns:a16="http://schemas.microsoft.com/office/drawing/2014/main" id="{7C3A1371-2B4D-4F5C-945F-927C5F211316}"/>
              </a:ext>
            </a:extLst>
          </p:cNvPr>
          <p:cNvSpPr>
            <a:spLocks noChangeShapeType="1"/>
          </p:cNvSpPr>
          <p:nvPr/>
        </p:nvSpPr>
        <p:spPr bwMode="auto">
          <a:xfrm>
            <a:off x="61722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79" name="Line 107">
            <a:extLst>
              <a:ext uri="{FF2B5EF4-FFF2-40B4-BE49-F238E27FC236}">
                <a16:creationId xmlns:a16="http://schemas.microsoft.com/office/drawing/2014/main" id="{DC04693E-5124-4B8A-9910-B8B1C6F6969F}"/>
              </a:ext>
            </a:extLst>
          </p:cNvPr>
          <p:cNvSpPr>
            <a:spLocks noChangeShapeType="1"/>
          </p:cNvSpPr>
          <p:nvPr/>
        </p:nvSpPr>
        <p:spPr bwMode="auto">
          <a:xfrm>
            <a:off x="63246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0" name="Line 108">
            <a:extLst>
              <a:ext uri="{FF2B5EF4-FFF2-40B4-BE49-F238E27FC236}">
                <a16:creationId xmlns:a16="http://schemas.microsoft.com/office/drawing/2014/main" id="{3E714300-5BC8-4852-B320-61002C5DA981}"/>
              </a:ext>
            </a:extLst>
          </p:cNvPr>
          <p:cNvSpPr>
            <a:spLocks noChangeShapeType="1"/>
          </p:cNvSpPr>
          <p:nvPr/>
        </p:nvSpPr>
        <p:spPr bwMode="auto">
          <a:xfrm>
            <a:off x="64770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1" name="Line 109">
            <a:extLst>
              <a:ext uri="{FF2B5EF4-FFF2-40B4-BE49-F238E27FC236}">
                <a16:creationId xmlns:a16="http://schemas.microsoft.com/office/drawing/2014/main" id="{CEC4FE86-061A-470B-A1C3-EC3308C33A3D}"/>
              </a:ext>
            </a:extLst>
          </p:cNvPr>
          <p:cNvSpPr>
            <a:spLocks noChangeShapeType="1"/>
          </p:cNvSpPr>
          <p:nvPr/>
        </p:nvSpPr>
        <p:spPr bwMode="auto">
          <a:xfrm>
            <a:off x="48006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2" name="Line 110">
            <a:extLst>
              <a:ext uri="{FF2B5EF4-FFF2-40B4-BE49-F238E27FC236}">
                <a16:creationId xmlns:a16="http://schemas.microsoft.com/office/drawing/2014/main" id="{B623ED0B-425E-4B00-A77C-6B3F6BC862CA}"/>
              </a:ext>
            </a:extLst>
          </p:cNvPr>
          <p:cNvSpPr>
            <a:spLocks noChangeShapeType="1"/>
          </p:cNvSpPr>
          <p:nvPr/>
        </p:nvSpPr>
        <p:spPr bwMode="auto">
          <a:xfrm>
            <a:off x="29718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3" name="Line 111">
            <a:extLst>
              <a:ext uri="{FF2B5EF4-FFF2-40B4-BE49-F238E27FC236}">
                <a16:creationId xmlns:a16="http://schemas.microsoft.com/office/drawing/2014/main" id="{3236F04C-08FF-48E3-901D-90F54114DEF0}"/>
              </a:ext>
            </a:extLst>
          </p:cNvPr>
          <p:cNvSpPr>
            <a:spLocks noChangeShapeType="1"/>
          </p:cNvSpPr>
          <p:nvPr/>
        </p:nvSpPr>
        <p:spPr bwMode="auto">
          <a:xfrm>
            <a:off x="6934200" y="5791200"/>
            <a:ext cx="0" cy="60960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4" name="Line 112">
            <a:extLst>
              <a:ext uri="{FF2B5EF4-FFF2-40B4-BE49-F238E27FC236}">
                <a16:creationId xmlns:a16="http://schemas.microsoft.com/office/drawing/2014/main" id="{11246C8D-88FF-4ECD-A6CB-53EA29FE778B}"/>
              </a:ext>
            </a:extLst>
          </p:cNvPr>
          <p:cNvSpPr>
            <a:spLocks noChangeShapeType="1"/>
          </p:cNvSpPr>
          <p:nvPr/>
        </p:nvSpPr>
        <p:spPr bwMode="auto">
          <a:xfrm>
            <a:off x="228600" y="3886200"/>
            <a:ext cx="152400" cy="5334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5" name="Line 113">
            <a:extLst>
              <a:ext uri="{FF2B5EF4-FFF2-40B4-BE49-F238E27FC236}">
                <a16:creationId xmlns:a16="http://schemas.microsoft.com/office/drawing/2014/main" id="{874189CD-9F4E-446C-B01A-0B7A8657D6A7}"/>
              </a:ext>
            </a:extLst>
          </p:cNvPr>
          <p:cNvSpPr>
            <a:spLocks noChangeShapeType="1"/>
          </p:cNvSpPr>
          <p:nvPr/>
        </p:nvSpPr>
        <p:spPr bwMode="auto">
          <a:xfrm flipH="1">
            <a:off x="1295400" y="3886200"/>
            <a:ext cx="228600" cy="6096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6" name="Line 114">
            <a:extLst>
              <a:ext uri="{FF2B5EF4-FFF2-40B4-BE49-F238E27FC236}">
                <a16:creationId xmlns:a16="http://schemas.microsoft.com/office/drawing/2014/main" id="{F978F78A-EEAE-4993-AF62-E39048F982C5}"/>
              </a:ext>
            </a:extLst>
          </p:cNvPr>
          <p:cNvSpPr>
            <a:spLocks noChangeShapeType="1"/>
          </p:cNvSpPr>
          <p:nvPr/>
        </p:nvSpPr>
        <p:spPr bwMode="auto">
          <a:xfrm>
            <a:off x="1676400" y="3886200"/>
            <a:ext cx="152400" cy="5334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7" name="Line 115">
            <a:extLst>
              <a:ext uri="{FF2B5EF4-FFF2-40B4-BE49-F238E27FC236}">
                <a16:creationId xmlns:a16="http://schemas.microsoft.com/office/drawing/2014/main" id="{7FBFEDCE-AC15-458A-860A-C8A217CC7D96}"/>
              </a:ext>
            </a:extLst>
          </p:cNvPr>
          <p:cNvSpPr>
            <a:spLocks noChangeShapeType="1"/>
          </p:cNvSpPr>
          <p:nvPr/>
        </p:nvSpPr>
        <p:spPr bwMode="auto">
          <a:xfrm>
            <a:off x="3124200" y="3886200"/>
            <a:ext cx="152400" cy="5334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8" name="Line 116">
            <a:extLst>
              <a:ext uri="{FF2B5EF4-FFF2-40B4-BE49-F238E27FC236}">
                <a16:creationId xmlns:a16="http://schemas.microsoft.com/office/drawing/2014/main" id="{A4E2CE00-7BA2-4DBE-B00C-73DA81DAF449}"/>
              </a:ext>
            </a:extLst>
          </p:cNvPr>
          <p:cNvSpPr>
            <a:spLocks noChangeShapeType="1"/>
          </p:cNvSpPr>
          <p:nvPr/>
        </p:nvSpPr>
        <p:spPr bwMode="auto">
          <a:xfrm>
            <a:off x="4572000" y="3886200"/>
            <a:ext cx="152400" cy="5334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89" name="Line 117">
            <a:extLst>
              <a:ext uri="{FF2B5EF4-FFF2-40B4-BE49-F238E27FC236}">
                <a16:creationId xmlns:a16="http://schemas.microsoft.com/office/drawing/2014/main" id="{6B96572F-31C2-4668-ACCD-ABCF85020816}"/>
              </a:ext>
            </a:extLst>
          </p:cNvPr>
          <p:cNvSpPr>
            <a:spLocks noChangeShapeType="1"/>
          </p:cNvSpPr>
          <p:nvPr/>
        </p:nvSpPr>
        <p:spPr bwMode="auto">
          <a:xfrm>
            <a:off x="6019800" y="3886200"/>
            <a:ext cx="152400" cy="5334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90" name="Line 118">
            <a:extLst>
              <a:ext uri="{FF2B5EF4-FFF2-40B4-BE49-F238E27FC236}">
                <a16:creationId xmlns:a16="http://schemas.microsoft.com/office/drawing/2014/main" id="{DF0BC416-4B90-4027-8F45-48C47E2FEACA}"/>
              </a:ext>
            </a:extLst>
          </p:cNvPr>
          <p:cNvSpPr>
            <a:spLocks noChangeShapeType="1"/>
          </p:cNvSpPr>
          <p:nvPr/>
        </p:nvSpPr>
        <p:spPr bwMode="auto">
          <a:xfrm>
            <a:off x="7467600" y="3886200"/>
            <a:ext cx="152400" cy="5334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91" name="Line 119">
            <a:extLst>
              <a:ext uri="{FF2B5EF4-FFF2-40B4-BE49-F238E27FC236}">
                <a16:creationId xmlns:a16="http://schemas.microsoft.com/office/drawing/2014/main" id="{FEC11D64-2292-4742-8F5F-BCB8770E5D08}"/>
              </a:ext>
            </a:extLst>
          </p:cNvPr>
          <p:cNvSpPr>
            <a:spLocks noChangeShapeType="1"/>
          </p:cNvSpPr>
          <p:nvPr/>
        </p:nvSpPr>
        <p:spPr bwMode="auto">
          <a:xfrm flipH="1">
            <a:off x="2743200" y="3886200"/>
            <a:ext cx="228600" cy="6096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92" name="Line 120">
            <a:extLst>
              <a:ext uri="{FF2B5EF4-FFF2-40B4-BE49-F238E27FC236}">
                <a16:creationId xmlns:a16="http://schemas.microsoft.com/office/drawing/2014/main" id="{678B78D9-269E-4FA9-9D9F-F51587D9FB97}"/>
              </a:ext>
            </a:extLst>
          </p:cNvPr>
          <p:cNvSpPr>
            <a:spLocks noChangeShapeType="1"/>
          </p:cNvSpPr>
          <p:nvPr/>
        </p:nvSpPr>
        <p:spPr bwMode="auto">
          <a:xfrm flipH="1">
            <a:off x="4191000" y="3886200"/>
            <a:ext cx="228600" cy="6096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93" name="Line 121">
            <a:extLst>
              <a:ext uri="{FF2B5EF4-FFF2-40B4-BE49-F238E27FC236}">
                <a16:creationId xmlns:a16="http://schemas.microsoft.com/office/drawing/2014/main" id="{A93D1A13-44DE-4BC7-9B84-05B40369CDAF}"/>
              </a:ext>
            </a:extLst>
          </p:cNvPr>
          <p:cNvSpPr>
            <a:spLocks noChangeShapeType="1"/>
          </p:cNvSpPr>
          <p:nvPr/>
        </p:nvSpPr>
        <p:spPr bwMode="auto">
          <a:xfrm flipH="1">
            <a:off x="5638800" y="3886200"/>
            <a:ext cx="228600" cy="6096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94" name="Line 122">
            <a:extLst>
              <a:ext uri="{FF2B5EF4-FFF2-40B4-BE49-F238E27FC236}">
                <a16:creationId xmlns:a16="http://schemas.microsoft.com/office/drawing/2014/main" id="{7FA75B58-6C1C-451B-B33E-8786144E3C0D}"/>
              </a:ext>
            </a:extLst>
          </p:cNvPr>
          <p:cNvSpPr>
            <a:spLocks noChangeShapeType="1"/>
          </p:cNvSpPr>
          <p:nvPr/>
        </p:nvSpPr>
        <p:spPr bwMode="auto">
          <a:xfrm flipH="1">
            <a:off x="7086600" y="3886200"/>
            <a:ext cx="228600" cy="6096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95" name="Line 123">
            <a:extLst>
              <a:ext uri="{FF2B5EF4-FFF2-40B4-BE49-F238E27FC236}">
                <a16:creationId xmlns:a16="http://schemas.microsoft.com/office/drawing/2014/main" id="{39540D60-32E2-4E03-AA63-B72E74D5F45F}"/>
              </a:ext>
            </a:extLst>
          </p:cNvPr>
          <p:cNvSpPr>
            <a:spLocks noChangeShapeType="1"/>
          </p:cNvSpPr>
          <p:nvPr/>
        </p:nvSpPr>
        <p:spPr bwMode="auto">
          <a:xfrm flipH="1">
            <a:off x="8534400" y="3886200"/>
            <a:ext cx="228600" cy="6096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96" name="Line 124">
            <a:extLst>
              <a:ext uri="{FF2B5EF4-FFF2-40B4-BE49-F238E27FC236}">
                <a16:creationId xmlns:a16="http://schemas.microsoft.com/office/drawing/2014/main" id="{4C73BDF8-CEE2-4CE7-BBD2-1BE2889FF252}"/>
              </a:ext>
            </a:extLst>
          </p:cNvPr>
          <p:cNvSpPr>
            <a:spLocks noChangeShapeType="1"/>
          </p:cNvSpPr>
          <p:nvPr/>
        </p:nvSpPr>
        <p:spPr bwMode="auto">
          <a:xfrm>
            <a:off x="457200" y="5181600"/>
            <a:ext cx="1066800" cy="6096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4397" name="Line 125">
            <a:extLst>
              <a:ext uri="{FF2B5EF4-FFF2-40B4-BE49-F238E27FC236}">
                <a16:creationId xmlns:a16="http://schemas.microsoft.com/office/drawing/2014/main" id="{10942FCD-9276-4694-B442-253F396E4C2C}"/>
              </a:ext>
            </a:extLst>
          </p:cNvPr>
          <p:cNvSpPr>
            <a:spLocks noChangeShapeType="1"/>
          </p:cNvSpPr>
          <p:nvPr/>
        </p:nvSpPr>
        <p:spPr bwMode="auto">
          <a:xfrm flipH="1">
            <a:off x="7086600" y="5105400"/>
            <a:ext cx="1447800" cy="685800"/>
          </a:xfrm>
          <a:prstGeom prst="line">
            <a:avLst/>
          </a:prstGeom>
          <a:noFill/>
          <a:ln w="9525">
            <a:solidFill>
              <a:srgbClr val="80008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EB61465-9BC9-4D4D-A22E-0601BE2A38C0}"/>
              </a:ext>
            </a:extLst>
          </p:cNvPr>
          <p:cNvSpPr>
            <a:spLocks noGrp="1"/>
          </p:cNvSpPr>
          <p:nvPr>
            <p:ph type="sldNum" sz="quarter" idx="11"/>
          </p:nvPr>
        </p:nvSpPr>
        <p:spPr/>
        <p:txBody>
          <a:bodyPr/>
          <a:lstStyle/>
          <a:p>
            <a:fld id="{740CEF8E-3EF4-4818-9AF8-A791AE4951A5}" type="slidenum">
              <a:rPr lang="en-US" altLang="zh-CN"/>
              <a:pPr/>
              <a:t>6</a:t>
            </a:fld>
            <a:endParaRPr lang="en-US" altLang="zh-CN"/>
          </a:p>
        </p:txBody>
      </p:sp>
      <p:sp>
        <p:nvSpPr>
          <p:cNvPr id="789507" name="Rectangle 3">
            <a:extLst>
              <a:ext uri="{FF2B5EF4-FFF2-40B4-BE49-F238E27FC236}">
                <a16:creationId xmlns:a16="http://schemas.microsoft.com/office/drawing/2014/main" id="{DA0F1BCC-FF08-4837-BC1E-8446469A052F}"/>
              </a:ext>
            </a:extLst>
          </p:cNvPr>
          <p:cNvSpPr>
            <a:spLocks noGrp="1" noChangeArrowheads="1"/>
          </p:cNvSpPr>
          <p:nvPr>
            <p:ph type="body" idx="1"/>
          </p:nvPr>
        </p:nvSpPr>
        <p:spPr>
          <a:xfrm>
            <a:off x="457200" y="765175"/>
            <a:ext cx="8229600" cy="5724525"/>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数据的传送速度 </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存储密度</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solidFill>
                  <a:schemeClr val="tx2"/>
                </a:solidFill>
                <a:latin typeface="Times New Roman" panose="02020603050405020304" pitchFamily="18" charset="0"/>
                <a:ea typeface="仿宋_GB2312" pitchFamily="49" charset="-122"/>
              </a:rPr>
              <a:t>走带速度／读写时间</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在应用中使用文件进行数据处理的基本单位叫做</a:t>
            </a:r>
            <a:r>
              <a:rPr lang="zh-CN" altLang="en-US" sz="3000" b="1">
                <a:solidFill>
                  <a:schemeClr val="tx2"/>
                </a:solidFill>
                <a:latin typeface="Times New Roman" panose="02020603050405020304" pitchFamily="18" charset="0"/>
                <a:ea typeface="仿宋_GB2312" pitchFamily="49" charset="-122"/>
              </a:rPr>
              <a:t>逻辑记录</a:t>
            </a:r>
            <a:r>
              <a:rPr lang="zh-CN" altLang="en-US" sz="3000" b="1">
                <a:latin typeface="Times New Roman" panose="02020603050405020304" pitchFamily="18" charset="0"/>
                <a:ea typeface="仿宋_GB2312" pitchFamily="49" charset="-122"/>
              </a:rPr>
              <a:t>，简称为记录；在磁带上物理地存储的记录叫做</a:t>
            </a:r>
            <a:r>
              <a:rPr lang="zh-CN" altLang="en-US" sz="3000" b="1">
                <a:solidFill>
                  <a:schemeClr val="tx2"/>
                </a:solidFill>
                <a:latin typeface="Times New Roman" panose="02020603050405020304" pitchFamily="18" charset="0"/>
                <a:ea typeface="仿宋_GB2312" pitchFamily="49" charset="-122"/>
              </a:rPr>
              <a:t>物理记录</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在使用磁带或磁盘存放逻辑记录时，常常把若干个逻辑记录打包进行存放，把这个过程叫做“块化”（</a:t>
            </a:r>
            <a:r>
              <a:rPr lang="en-US" altLang="zh-CN" sz="3000" b="1">
                <a:latin typeface="Times New Roman" panose="02020603050405020304" pitchFamily="18" charset="0"/>
                <a:ea typeface="仿宋_GB2312" pitchFamily="49" charset="-122"/>
              </a:rPr>
              <a:t>blocking</a:t>
            </a:r>
            <a:r>
              <a:rPr lang="zh-CN" altLang="en-US" sz="3000" b="1">
                <a:latin typeface="Times New Roman" panose="02020603050405020304" pitchFamily="18" charset="0"/>
                <a:ea typeface="仿宋_GB2312" pitchFamily="49" charset="-122"/>
              </a:rPr>
              <a:t>）。经过块化处理的物理记录叫做</a:t>
            </a:r>
            <a:r>
              <a:rPr lang="zh-CN" altLang="en-US" sz="3000" b="1">
                <a:solidFill>
                  <a:schemeClr val="tx2"/>
                </a:solidFill>
                <a:latin typeface="Times New Roman" panose="02020603050405020304" pitchFamily="18" charset="0"/>
                <a:ea typeface="仿宋_GB2312" pitchFamily="49" charset="-122"/>
              </a:rPr>
              <a:t>块化记录</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磁带设备是一种启停设备。磁带每次启停都有一个加速与减速的过程，在这段时间内走带不</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9D43F694-D833-42E7-AC87-21C8BC3D3F80}"/>
              </a:ext>
            </a:extLst>
          </p:cNvPr>
          <p:cNvSpPr>
            <a:spLocks noGrp="1"/>
          </p:cNvSpPr>
          <p:nvPr>
            <p:ph type="sldNum" sz="quarter" idx="11"/>
          </p:nvPr>
        </p:nvSpPr>
        <p:spPr/>
        <p:txBody>
          <a:bodyPr/>
          <a:lstStyle/>
          <a:p>
            <a:fld id="{8D965D1F-4E89-44B3-AB4C-7732BEAA2630}" type="slidenum">
              <a:rPr lang="en-US" altLang="zh-CN"/>
              <a:pPr/>
              <a:t>60</a:t>
            </a:fld>
            <a:endParaRPr lang="en-US" altLang="zh-CN"/>
          </a:p>
        </p:txBody>
      </p:sp>
      <p:sp>
        <p:nvSpPr>
          <p:cNvPr id="695298" name="Rectangle 2">
            <a:extLst>
              <a:ext uri="{FF2B5EF4-FFF2-40B4-BE49-F238E27FC236}">
                <a16:creationId xmlns:a16="http://schemas.microsoft.com/office/drawing/2014/main" id="{0FB84C11-BC96-41B1-AD30-7A97294F057C}"/>
              </a:ext>
            </a:extLst>
          </p:cNvPr>
          <p:cNvSpPr>
            <a:spLocks noGrp="1" noChangeArrowheads="1"/>
          </p:cNvSpPr>
          <p:nvPr>
            <p:ph type="body" idx="1"/>
          </p:nvPr>
        </p:nvSpPr>
        <p:spPr>
          <a:xfrm>
            <a:off x="514350" y="719138"/>
            <a:ext cx="8089900" cy="5410200"/>
          </a:xfrm>
        </p:spPr>
        <p:txBody>
          <a:bodyPr/>
          <a:lstStyle/>
          <a:p>
            <a:pPr algn="just">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做内部</a:t>
            </a:r>
            <a:r>
              <a:rPr lang="en-US" altLang="zh-CN" sz="3000" b="1" i="1">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路归并时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a:t>
            </a:r>
            <a:r>
              <a:rPr lang="en-US" altLang="zh-CN" sz="3000" b="1" i="1">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个记录中选择最小者，需要顺序比较 </a:t>
            </a:r>
            <a:r>
              <a:rPr lang="en-US" altLang="zh-CN" sz="3000" b="1" i="1">
                <a:latin typeface="Times New Roman" panose="02020603050405020304" pitchFamily="18" charset="0"/>
                <a:ea typeface="仿宋_GB2312" pitchFamily="49" charset="-122"/>
              </a:rPr>
              <a:t>k</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次。每趟归并</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个记录需要做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en-US" altLang="zh-CN" sz="3000" b="1" i="1">
                <a:latin typeface="Times New Roman" panose="02020603050405020304" pitchFamily="18" charset="0"/>
                <a:ea typeface="仿宋_GB2312" pitchFamily="49" charset="-122"/>
              </a:rPr>
              <a:t>k</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 </a:t>
            </a:r>
            <a:r>
              <a:rPr lang="zh-CN" altLang="en-US" sz="3000" b="1">
                <a:latin typeface="Times New Roman" panose="02020603050405020304" pitchFamily="18" charset="0"/>
                <a:ea typeface="仿宋_GB2312" pitchFamily="49" charset="-122"/>
              </a:rPr>
              <a:t>次比较</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趟归并总共需要的比较次数为</a:t>
            </a:r>
            <a:r>
              <a:rPr lang="en-US" altLang="zh-CN" sz="3000" b="1">
                <a:latin typeface="Times New Roman" panose="02020603050405020304" pitchFamily="18" charset="0"/>
                <a:ea typeface="仿宋_GB2312" pitchFamily="49" charset="-122"/>
              </a:rPr>
              <a:t>:</a:t>
            </a:r>
          </a:p>
          <a:p>
            <a:pPr algn="just">
              <a:lnSpc>
                <a:spcPct val="110000"/>
              </a:lnSpc>
              <a:spcBef>
                <a:spcPct val="10000"/>
              </a:spcBef>
              <a:buClr>
                <a:srgbClr val="800080"/>
              </a:buClr>
              <a:buSzPct val="50000"/>
              <a:buFont typeface="Wingdings" panose="05000000000000000000" pitchFamily="2" charset="2"/>
              <a:buNone/>
            </a:pPr>
            <a:r>
              <a:rPr lang="en-US" altLang="zh-CN" sz="3000">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p>
          <a:p>
            <a:pPr algn="just">
              <a:lnSpc>
                <a:spcPct val="110000"/>
              </a:lnSpc>
              <a:spcBef>
                <a:spcPct val="10000"/>
              </a:spcBef>
              <a:buClr>
                <a:srgbClr val="8000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a:latin typeface="Times New Roman" panose="02020603050405020304" pitchFamily="18" charset="0"/>
                <a:ea typeface="仿宋_GB2312" pitchFamily="49" charset="-122"/>
              </a:rPr>
              <a:t> </a:t>
            </a:r>
          </a:p>
          <a:p>
            <a:pPr>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在初始归并段个数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与记录个数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一定时</a:t>
            </a: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const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而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rPr>
              <a:t>在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增大时趋于无穷大。因此</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增大归并路数 </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会使得内部归并的时间增大。</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BF10BF-2A9D-4AD1-BFD3-C516DD7A3CD2}"/>
              </a:ext>
            </a:extLst>
          </p:cNvPr>
          <p:cNvSpPr>
            <a:spLocks noGrp="1"/>
          </p:cNvSpPr>
          <p:nvPr>
            <p:ph type="sldNum" sz="quarter" idx="11"/>
          </p:nvPr>
        </p:nvSpPr>
        <p:spPr/>
        <p:txBody>
          <a:bodyPr/>
          <a:lstStyle/>
          <a:p>
            <a:fld id="{98C967CE-D2E1-41E0-B65D-3C6F81CBD328}" type="slidenum">
              <a:rPr lang="en-US" altLang="zh-CN"/>
              <a:pPr/>
              <a:t>61</a:t>
            </a:fld>
            <a:endParaRPr lang="en-US" altLang="zh-CN"/>
          </a:p>
        </p:txBody>
      </p:sp>
      <p:sp>
        <p:nvSpPr>
          <p:cNvPr id="696322" name="Rectangle 2">
            <a:extLst>
              <a:ext uri="{FF2B5EF4-FFF2-40B4-BE49-F238E27FC236}">
                <a16:creationId xmlns:a16="http://schemas.microsoft.com/office/drawing/2014/main" id="{4BF25DE0-5726-4341-903E-34BF09550F10}"/>
              </a:ext>
            </a:extLst>
          </p:cNvPr>
          <p:cNvSpPr>
            <a:spLocks noGrp="1" noChangeArrowheads="1"/>
          </p:cNvSpPr>
          <p:nvPr>
            <p:ph type="body" idx="1"/>
          </p:nvPr>
        </p:nvSpPr>
        <p:spPr>
          <a:xfrm>
            <a:off x="503238" y="728663"/>
            <a:ext cx="8316912" cy="59436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使用“败者树”从</a:t>
            </a:r>
            <a:r>
              <a:rPr lang="en-US" altLang="zh-CN" sz="3000" b="1" i="1">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个归并段中选最小者</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当</a:t>
            </a:r>
            <a:r>
              <a:rPr lang="en-US" altLang="zh-CN" sz="3000" b="1" i="1">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较大时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 6)</a:t>
            </a:r>
            <a:r>
              <a:rPr lang="zh-CN" altLang="en-US" sz="3000" b="1">
                <a:latin typeface="Times New Roman" panose="02020603050405020304" pitchFamily="18" charset="0"/>
                <a:ea typeface="仿宋_GB2312" pitchFamily="49" charset="-122"/>
              </a:rPr>
              <a:t>，选出排序码最小的记录只需比较 </a:t>
            </a:r>
            <a:r>
              <a:rPr lang="zh-CN" altLang="en-US"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sym typeface="Symbol" panose="05050102010706020507" pitchFamily="18" charset="2"/>
              </a:rPr>
              <a:t> </a:t>
            </a:r>
            <a:r>
              <a:rPr lang="zh-CN" altLang="en-US" sz="3000" b="1">
                <a:latin typeface="Times New Roman" panose="02020603050405020304" pitchFamily="18" charset="0"/>
                <a:ea typeface="仿宋_GB2312" pitchFamily="49" charset="-122"/>
              </a:rPr>
              <a:t>次。</a:t>
            </a:r>
          </a:p>
          <a:p>
            <a:pPr>
              <a:lnSpc>
                <a:spcPct val="105000"/>
              </a:lnSpc>
              <a:spcBef>
                <a:spcPct val="10000"/>
              </a:spcBef>
              <a:buClr>
                <a:srgbClr val="800080"/>
              </a:buClr>
              <a:buSzPct val="50000"/>
              <a:buFont typeface="Wingdings" panose="05000000000000000000" pitchFamily="2" charset="2"/>
              <a:buNone/>
            </a:pPr>
            <a:r>
              <a:rPr lang="zh-CN" altLang="en-US" sz="3000" b="1" i="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S</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p>
          <a:p>
            <a:pPr algn="just">
              <a:lnSpc>
                <a:spcPct val="110000"/>
              </a:lnSpc>
              <a:buClr>
                <a:srgbClr val="8000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p>
          <a:p>
            <a:pPr algn="just">
              <a:lnSpc>
                <a:spcPct val="110000"/>
              </a:lnSpc>
              <a:buClr>
                <a:srgbClr val="8000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排序码比较次数与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无关</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总的内部归并时间不会随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的增大而增大。</a:t>
            </a:r>
          </a:p>
          <a:p>
            <a:pPr>
              <a:lnSpc>
                <a:spcPct val="110000"/>
              </a:lnSpc>
              <a:buClr>
                <a:srgbClr val="800080"/>
              </a:buClr>
              <a:buSzPct val="50000"/>
            </a:pPr>
            <a:r>
              <a:rPr lang="zh-CN" altLang="en-US" sz="3000" b="1">
                <a:latin typeface="Times New Roman" panose="02020603050405020304" pitchFamily="18" charset="0"/>
                <a:ea typeface="仿宋_GB2312" pitchFamily="49" charset="-122"/>
              </a:rPr>
              <a:t>下面讨论利用败者树在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个输入归并段中选择最小者，实现归并排序的方法。</a:t>
            </a:r>
            <a:endParaRPr lang="zh-CN" altLang="en-US" sz="3000" b="1">
              <a:latin typeface="Times New Roman" panose="02020603050405020304" pitchFamily="18" charset="0"/>
              <a:ea typeface="仿宋_GB2312" pitchFamily="49" charset="-122"/>
              <a:sym typeface="Symbol" panose="05050102010706020507" pitchFamily="18" charset="2"/>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FF6A2EC-A694-4A5B-88DE-EFD34BC30DB8}"/>
              </a:ext>
            </a:extLst>
          </p:cNvPr>
          <p:cNvSpPr>
            <a:spLocks noGrp="1"/>
          </p:cNvSpPr>
          <p:nvPr>
            <p:ph type="sldNum" sz="quarter" idx="11"/>
          </p:nvPr>
        </p:nvSpPr>
        <p:spPr/>
        <p:txBody>
          <a:bodyPr/>
          <a:lstStyle/>
          <a:p>
            <a:fld id="{938A452E-1DBE-4945-85CF-C2794A50A0CF}" type="slidenum">
              <a:rPr lang="en-US" altLang="zh-CN"/>
              <a:pPr/>
              <a:t>62</a:t>
            </a:fld>
            <a:endParaRPr lang="en-US" altLang="zh-CN"/>
          </a:p>
        </p:txBody>
      </p:sp>
      <p:sp>
        <p:nvSpPr>
          <p:cNvPr id="697346" name="Rectangle 2">
            <a:extLst>
              <a:ext uri="{FF2B5EF4-FFF2-40B4-BE49-F238E27FC236}">
                <a16:creationId xmlns:a16="http://schemas.microsoft.com/office/drawing/2014/main" id="{5AA9DED6-3E21-43D7-87F4-A59F40F5B574}"/>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697347" name="Rectangle 3">
            <a:extLst>
              <a:ext uri="{FF2B5EF4-FFF2-40B4-BE49-F238E27FC236}">
                <a16:creationId xmlns:a16="http://schemas.microsoft.com/office/drawing/2014/main" id="{15A5E599-3AC4-42B7-B887-2DF5ACD50FEF}"/>
              </a:ext>
            </a:extLst>
          </p:cNvPr>
          <p:cNvSpPr>
            <a:spLocks noGrp="1" noChangeArrowheads="1"/>
          </p:cNvSpPr>
          <p:nvPr>
            <p:ph type="body" idx="1"/>
          </p:nvPr>
        </p:nvSpPr>
        <p:spPr>
          <a:xfrm>
            <a:off x="542925" y="685800"/>
            <a:ext cx="8242300" cy="601980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败者树是一棵正则的完全二叉树。其中</a:t>
            </a:r>
          </a:p>
          <a:p>
            <a:pPr lvl="1">
              <a:buClr>
                <a:schemeClr val="tx2"/>
              </a:buClr>
              <a:buSzTx/>
              <a:buFont typeface="Wingdings" panose="05000000000000000000" pitchFamily="2" charset="2"/>
              <a:buChar char="Ø"/>
            </a:pPr>
            <a:r>
              <a:rPr lang="zh-CN" altLang="en-US" sz="3000" b="1">
                <a:latin typeface="Times New Roman" panose="02020603050405020304" pitchFamily="18" charset="0"/>
                <a:ea typeface="仿宋_GB2312" pitchFamily="49" charset="-122"/>
              </a:rPr>
              <a:t> 每个叶结点存放各归并段在归并过程中当前参加比较的记录；</a:t>
            </a:r>
          </a:p>
          <a:p>
            <a:pPr lvl="1">
              <a:buClr>
                <a:schemeClr val="tx2"/>
              </a:buClr>
              <a:buSzTx/>
              <a:buFont typeface="Wingdings" panose="05000000000000000000" pitchFamily="2" charset="2"/>
              <a:buChar char="Ø"/>
            </a:pPr>
            <a:r>
              <a:rPr lang="zh-CN" altLang="en-US" sz="3000" b="1">
                <a:latin typeface="Times New Roman" panose="02020603050405020304" pitchFamily="18" charset="0"/>
                <a:ea typeface="仿宋_GB2312" pitchFamily="49" charset="-122"/>
              </a:rPr>
              <a:t> 每个非叶结点记忆它两个子女结点中记录排序码大的结点</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即败者</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latin typeface="Times New Roman" panose="02020603050405020304" pitchFamily="18" charset="0"/>
                <a:ea typeface="仿宋_GB2312" pitchFamily="49" charset="-122"/>
              </a:rPr>
              <a:t>因此，根结点中记忆树中当前记录排序码最小的结点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最小记录</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latin typeface="Times New Roman" panose="02020603050405020304" pitchFamily="18" charset="0"/>
                <a:ea typeface="仿宋_GB2312" pitchFamily="49" charset="-122"/>
              </a:rPr>
              <a:t>败者树与胜者树的区别在于一个选择了败者</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排序码大者</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一个选择了胜者</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排序码小者</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a:buClr>
                <a:srgbClr val="800080"/>
              </a:buClr>
              <a:buSzPct val="50000"/>
            </a:pPr>
            <a:r>
              <a:rPr lang="zh-CN" altLang="en-US" sz="3000" b="1">
                <a:latin typeface="Times New Roman" panose="02020603050405020304" pitchFamily="18" charset="0"/>
                <a:ea typeface="仿宋_GB2312" pitchFamily="49" charset="-122"/>
              </a:rPr>
              <a:t>示例：设有 </a:t>
            </a:r>
            <a:r>
              <a:rPr lang="en-US" altLang="zh-CN" sz="3000" b="1">
                <a:latin typeface="Times New Roman" panose="02020603050405020304" pitchFamily="18" charset="0"/>
                <a:ea typeface="仿宋_GB2312" pitchFamily="49" charset="-122"/>
              </a:rPr>
              <a:t>5 </a:t>
            </a:r>
            <a:r>
              <a:rPr lang="zh-CN" altLang="en-US" sz="3000" b="1">
                <a:latin typeface="Times New Roman" panose="02020603050405020304" pitchFamily="18" charset="0"/>
                <a:ea typeface="仿宋_GB2312" pitchFamily="49" charset="-122"/>
              </a:rPr>
              <a:t>个初始归并段</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它们中各记录的排序码分别是：</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a:extLst>
              <a:ext uri="{FF2B5EF4-FFF2-40B4-BE49-F238E27FC236}">
                <a16:creationId xmlns:a16="http://schemas.microsoft.com/office/drawing/2014/main" id="{D474FF12-A4D5-4A6A-BECC-1BB92CE391A0}"/>
              </a:ext>
            </a:extLst>
          </p:cNvPr>
          <p:cNvSpPr>
            <a:spLocks noGrp="1"/>
          </p:cNvSpPr>
          <p:nvPr>
            <p:ph type="sldNum" sz="quarter" idx="11"/>
          </p:nvPr>
        </p:nvSpPr>
        <p:spPr/>
        <p:txBody>
          <a:bodyPr/>
          <a:lstStyle/>
          <a:p>
            <a:fld id="{375517D6-EE28-4444-B81E-083F290B33C9}" type="slidenum">
              <a:rPr lang="en-US" altLang="zh-CN"/>
              <a:pPr/>
              <a:t>63</a:t>
            </a:fld>
            <a:endParaRPr lang="en-US" altLang="zh-CN"/>
          </a:p>
        </p:txBody>
      </p:sp>
      <p:sp>
        <p:nvSpPr>
          <p:cNvPr id="698377" name="Rectangle 9">
            <a:extLst>
              <a:ext uri="{FF2B5EF4-FFF2-40B4-BE49-F238E27FC236}">
                <a16:creationId xmlns:a16="http://schemas.microsoft.com/office/drawing/2014/main" id="{8E839AA2-C551-4EA7-88B7-16F3ED780BE0}"/>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698378" name="Rectangle 10">
            <a:extLst>
              <a:ext uri="{FF2B5EF4-FFF2-40B4-BE49-F238E27FC236}">
                <a16:creationId xmlns:a16="http://schemas.microsoft.com/office/drawing/2014/main" id="{817B8600-D159-41B6-95DF-A7FAF2AE4CFF}"/>
              </a:ext>
            </a:extLst>
          </p:cNvPr>
          <p:cNvSpPr>
            <a:spLocks noGrp="1" noChangeArrowheads="1"/>
          </p:cNvSpPr>
          <p:nvPr>
            <p:ph type="body" idx="1"/>
          </p:nvPr>
        </p:nvSpPr>
        <p:spPr/>
        <p:txBody>
          <a:bodyPr/>
          <a:lstStyle/>
          <a:p>
            <a:pPr algn="just"/>
            <a:endParaRPr lang="en-US" altLang="zh-CN">
              <a:ea typeface="仿宋_GB2312" pitchFamily="49" charset="-122"/>
            </a:endParaRPr>
          </a:p>
          <a:p>
            <a:pPr algn="just"/>
            <a:endParaRPr lang="en-US" altLang="zh-CN">
              <a:ea typeface="仿宋_GB2312" pitchFamily="49" charset="-122"/>
            </a:endParaRPr>
          </a:p>
        </p:txBody>
      </p:sp>
      <p:sp>
        <p:nvSpPr>
          <p:cNvPr id="698379" name="Rectangle 11">
            <a:extLst>
              <a:ext uri="{FF2B5EF4-FFF2-40B4-BE49-F238E27FC236}">
                <a16:creationId xmlns:a16="http://schemas.microsoft.com/office/drawing/2014/main" id="{3D41A340-872B-41B6-BE5B-E1609403442A}"/>
              </a:ext>
            </a:extLst>
          </p:cNvPr>
          <p:cNvSpPr>
            <a:spLocks noChangeArrowheads="1"/>
          </p:cNvSpPr>
          <p:nvPr/>
        </p:nvSpPr>
        <p:spPr bwMode="auto">
          <a:xfrm>
            <a:off x="323850" y="441325"/>
            <a:ext cx="3657600" cy="2570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20000"/>
              </a:spcBef>
            </a:pPr>
            <a:r>
              <a:rPr kumimoji="1" lang="en-US" altLang="zh-CN" sz="2800" b="1">
                <a:ea typeface="楷体_GB2312" panose="02010609030101010101" pitchFamily="49" charset="-122"/>
              </a:rPr>
              <a:t>Run0: {17, 21, ∞}</a:t>
            </a:r>
          </a:p>
          <a:p>
            <a:pPr algn="l">
              <a:spcBef>
                <a:spcPct val="20000"/>
              </a:spcBef>
            </a:pPr>
            <a:r>
              <a:rPr kumimoji="1" lang="en-US" altLang="zh-CN" sz="2800" b="1">
                <a:ea typeface="楷体_GB2312" panose="02010609030101010101" pitchFamily="49" charset="-122"/>
              </a:rPr>
              <a:t>Run1: {05, 44, ∞}</a:t>
            </a:r>
          </a:p>
          <a:p>
            <a:pPr algn="l">
              <a:spcBef>
                <a:spcPct val="20000"/>
              </a:spcBef>
            </a:pPr>
            <a:r>
              <a:rPr kumimoji="1" lang="en-US" altLang="zh-CN" sz="2800" b="1">
                <a:ea typeface="楷体_GB2312" panose="02010609030101010101" pitchFamily="49" charset="-122"/>
              </a:rPr>
              <a:t>Run2: {10, 12, ∞}</a:t>
            </a:r>
          </a:p>
          <a:p>
            <a:pPr algn="l">
              <a:spcBef>
                <a:spcPct val="20000"/>
              </a:spcBef>
            </a:pPr>
            <a:r>
              <a:rPr kumimoji="1" lang="en-US" altLang="zh-CN" sz="2800" b="1">
                <a:ea typeface="楷体_GB2312" panose="02010609030101010101" pitchFamily="49" charset="-122"/>
              </a:rPr>
              <a:t>Run3: {29, 32, ∞}</a:t>
            </a:r>
          </a:p>
          <a:p>
            <a:pPr algn="l">
              <a:spcBef>
                <a:spcPct val="20000"/>
              </a:spcBef>
            </a:pPr>
            <a:r>
              <a:rPr kumimoji="1" lang="en-US" altLang="zh-CN" sz="2800" b="1">
                <a:ea typeface="楷体_GB2312" panose="02010609030101010101" pitchFamily="49" charset="-122"/>
              </a:rPr>
              <a:t>Run4: {15, 56, ∞}</a:t>
            </a:r>
            <a:endParaRPr kumimoji="1" lang="en-US" altLang="zh-CN" sz="3200" b="1">
              <a:ea typeface="楷体_GB2312" panose="02010609030101010101" pitchFamily="49" charset="-122"/>
            </a:endParaRPr>
          </a:p>
        </p:txBody>
      </p:sp>
      <p:sp>
        <p:nvSpPr>
          <p:cNvPr id="698412" name="Text Box 44">
            <a:extLst>
              <a:ext uri="{FF2B5EF4-FFF2-40B4-BE49-F238E27FC236}">
                <a16:creationId xmlns:a16="http://schemas.microsoft.com/office/drawing/2014/main" id="{7896B7A1-FA64-4038-A9FA-4D005527EF64}"/>
              </a:ext>
            </a:extLst>
          </p:cNvPr>
          <p:cNvSpPr txBox="1">
            <a:spLocks noChangeArrowheads="1"/>
          </p:cNvSpPr>
          <p:nvPr/>
        </p:nvSpPr>
        <p:spPr bwMode="auto">
          <a:xfrm>
            <a:off x="5937250" y="560388"/>
            <a:ext cx="2862263" cy="103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spcBef>
                <a:spcPct val="20000"/>
              </a:spcBef>
            </a:pPr>
            <a:r>
              <a:rPr kumimoji="1" lang="zh-CN" altLang="en-US" sz="2800" b="1"/>
              <a:t>冠军 </a:t>
            </a:r>
            <a:r>
              <a:rPr kumimoji="1" lang="en-US" altLang="zh-CN" sz="2800" b="1"/>
              <a:t>(</a:t>
            </a:r>
            <a:r>
              <a:rPr kumimoji="1" lang="zh-CN" altLang="en-US" sz="2800" b="1"/>
              <a:t>最小记录</a:t>
            </a:r>
            <a:r>
              <a:rPr kumimoji="1" lang="en-US" altLang="zh-CN" sz="2800" b="1"/>
              <a:t>),</a:t>
            </a:r>
          </a:p>
          <a:p>
            <a:pPr algn="l">
              <a:spcBef>
                <a:spcPct val="20000"/>
              </a:spcBef>
            </a:pPr>
            <a:r>
              <a:rPr kumimoji="1" lang="zh-CN" altLang="en-US" sz="2800" b="1"/>
              <a:t>输出段</a:t>
            </a:r>
            <a:r>
              <a:rPr kumimoji="1" lang="en-US" altLang="zh-CN" sz="2800" b="1"/>
              <a:t>1</a:t>
            </a:r>
            <a:r>
              <a:rPr kumimoji="1" lang="zh-CN" altLang="en-US" sz="2800" b="1"/>
              <a:t>当前记录</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698417" name="Group 49">
            <a:extLst>
              <a:ext uri="{FF2B5EF4-FFF2-40B4-BE49-F238E27FC236}">
                <a16:creationId xmlns:a16="http://schemas.microsoft.com/office/drawing/2014/main" id="{9284328A-0AD8-4324-844B-233476EAF27E}"/>
              </a:ext>
            </a:extLst>
          </p:cNvPr>
          <p:cNvGrpSpPr>
            <a:grpSpLocks/>
          </p:cNvGrpSpPr>
          <p:nvPr/>
        </p:nvGrpSpPr>
        <p:grpSpPr bwMode="auto">
          <a:xfrm>
            <a:off x="1946275" y="549275"/>
            <a:ext cx="5978525" cy="5916613"/>
            <a:chOff x="1226" y="346"/>
            <a:chExt cx="3766" cy="3727"/>
          </a:xfrm>
        </p:grpSpPr>
        <p:sp>
          <p:nvSpPr>
            <p:cNvPr id="698370" name="Line 2">
              <a:extLst>
                <a:ext uri="{FF2B5EF4-FFF2-40B4-BE49-F238E27FC236}">
                  <a16:creationId xmlns:a16="http://schemas.microsoft.com/office/drawing/2014/main" id="{3436FA39-E7B6-4B3C-9806-A7FF58257EF2}"/>
                </a:ext>
              </a:extLst>
            </p:cNvPr>
            <p:cNvSpPr>
              <a:spLocks noChangeShapeType="1"/>
            </p:cNvSpPr>
            <p:nvPr/>
          </p:nvSpPr>
          <p:spPr bwMode="auto">
            <a:xfrm flipV="1">
              <a:off x="3477" y="694"/>
              <a:ext cx="0" cy="3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71" name="Line 3">
              <a:extLst>
                <a:ext uri="{FF2B5EF4-FFF2-40B4-BE49-F238E27FC236}">
                  <a16:creationId xmlns:a16="http://schemas.microsoft.com/office/drawing/2014/main" id="{95FF1E78-1495-44D3-A8E2-6B98268F1177}"/>
                </a:ext>
              </a:extLst>
            </p:cNvPr>
            <p:cNvSpPr>
              <a:spLocks noChangeShapeType="1"/>
            </p:cNvSpPr>
            <p:nvPr/>
          </p:nvSpPr>
          <p:spPr bwMode="auto">
            <a:xfrm flipV="1">
              <a:off x="3847" y="1782"/>
              <a:ext cx="328" cy="3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72" name="Line 4">
              <a:extLst>
                <a:ext uri="{FF2B5EF4-FFF2-40B4-BE49-F238E27FC236}">
                  <a16:creationId xmlns:a16="http://schemas.microsoft.com/office/drawing/2014/main" id="{BA144C1E-4CB0-4DF3-99F4-F92C9FA9F436}"/>
                </a:ext>
              </a:extLst>
            </p:cNvPr>
            <p:cNvSpPr>
              <a:spLocks noChangeShapeType="1"/>
            </p:cNvSpPr>
            <p:nvPr/>
          </p:nvSpPr>
          <p:spPr bwMode="auto">
            <a:xfrm>
              <a:off x="3560" y="1217"/>
              <a:ext cx="615" cy="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73" name="Line 5">
              <a:extLst>
                <a:ext uri="{FF2B5EF4-FFF2-40B4-BE49-F238E27FC236}">
                  <a16:creationId xmlns:a16="http://schemas.microsoft.com/office/drawing/2014/main" id="{B00EB590-193F-486F-8BF2-E83D7C571FFF}"/>
                </a:ext>
              </a:extLst>
            </p:cNvPr>
            <p:cNvSpPr>
              <a:spLocks noChangeShapeType="1"/>
            </p:cNvSpPr>
            <p:nvPr/>
          </p:nvSpPr>
          <p:spPr bwMode="auto">
            <a:xfrm flipV="1">
              <a:off x="2739" y="1217"/>
              <a:ext cx="615" cy="3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74" name="Line 6">
              <a:extLst>
                <a:ext uri="{FF2B5EF4-FFF2-40B4-BE49-F238E27FC236}">
                  <a16:creationId xmlns:a16="http://schemas.microsoft.com/office/drawing/2014/main" id="{439AD496-CDB2-4F8D-B5F4-178434B771F7}"/>
                </a:ext>
              </a:extLst>
            </p:cNvPr>
            <p:cNvSpPr>
              <a:spLocks noChangeShapeType="1"/>
            </p:cNvSpPr>
            <p:nvPr/>
          </p:nvSpPr>
          <p:spPr bwMode="auto">
            <a:xfrm>
              <a:off x="2246" y="2305"/>
              <a:ext cx="246" cy="2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75" name="Line 7">
              <a:extLst>
                <a:ext uri="{FF2B5EF4-FFF2-40B4-BE49-F238E27FC236}">
                  <a16:creationId xmlns:a16="http://schemas.microsoft.com/office/drawing/2014/main" id="{01B7FEBB-C286-44B2-8A6A-CE739ACFA951}"/>
                </a:ext>
              </a:extLst>
            </p:cNvPr>
            <p:cNvSpPr>
              <a:spLocks noChangeShapeType="1"/>
            </p:cNvSpPr>
            <p:nvPr/>
          </p:nvSpPr>
          <p:spPr bwMode="auto">
            <a:xfrm flipV="1">
              <a:off x="2246" y="1739"/>
              <a:ext cx="328" cy="3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76" name="Line 8">
              <a:extLst>
                <a:ext uri="{FF2B5EF4-FFF2-40B4-BE49-F238E27FC236}">
                  <a16:creationId xmlns:a16="http://schemas.microsoft.com/office/drawing/2014/main" id="{CDE84875-F7E1-4512-815C-37A069BA77B9}"/>
                </a:ext>
              </a:extLst>
            </p:cNvPr>
            <p:cNvSpPr>
              <a:spLocks noChangeShapeType="1"/>
            </p:cNvSpPr>
            <p:nvPr/>
          </p:nvSpPr>
          <p:spPr bwMode="auto">
            <a:xfrm>
              <a:off x="2739" y="1782"/>
              <a:ext cx="328" cy="3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80" name="Rectangle 12" descr="羊皮纸">
              <a:extLst>
                <a:ext uri="{FF2B5EF4-FFF2-40B4-BE49-F238E27FC236}">
                  <a16:creationId xmlns:a16="http://schemas.microsoft.com/office/drawing/2014/main" id="{F6EE7A39-F456-4D8B-9BCA-522FA886A329}"/>
                </a:ext>
              </a:extLst>
            </p:cNvPr>
            <p:cNvSpPr>
              <a:spLocks noChangeArrowheads="1"/>
            </p:cNvSpPr>
            <p:nvPr/>
          </p:nvSpPr>
          <p:spPr bwMode="auto">
            <a:xfrm>
              <a:off x="1507" y="2958"/>
              <a:ext cx="328" cy="827"/>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29</a:t>
              </a:r>
            </a:p>
            <a:p>
              <a:r>
                <a:rPr kumimoji="1" lang="en-US" altLang="zh-CN" sz="2800" b="1"/>
                <a:t>32</a:t>
              </a:r>
            </a:p>
            <a:p>
              <a:r>
                <a:rPr kumimoji="1" lang="en-US" altLang="zh-CN" sz="2800" b="1">
                  <a:sym typeface="Symbol" panose="05050102010706020507" pitchFamily="18" charset="2"/>
                </a:rPr>
                <a:t></a:t>
              </a:r>
              <a:endParaRPr kumimoji="1" lang="en-US" altLang="zh-CN" sz="2800" b="1"/>
            </a:p>
          </p:txBody>
        </p:sp>
        <p:sp>
          <p:nvSpPr>
            <p:cNvPr id="698381" name="Rectangle 13" descr="羊皮纸">
              <a:extLst>
                <a:ext uri="{FF2B5EF4-FFF2-40B4-BE49-F238E27FC236}">
                  <a16:creationId xmlns:a16="http://schemas.microsoft.com/office/drawing/2014/main" id="{03465358-76C1-4501-BB01-68F47FCBED51}"/>
                </a:ext>
              </a:extLst>
            </p:cNvPr>
            <p:cNvSpPr>
              <a:spLocks noChangeArrowheads="1"/>
            </p:cNvSpPr>
            <p:nvPr/>
          </p:nvSpPr>
          <p:spPr bwMode="auto">
            <a:xfrm>
              <a:off x="2369" y="2958"/>
              <a:ext cx="328" cy="827"/>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15</a:t>
              </a:r>
            </a:p>
            <a:p>
              <a:r>
                <a:rPr kumimoji="1" lang="en-US" altLang="zh-CN" sz="2800" b="1"/>
                <a:t>56</a:t>
              </a:r>
            </a:p>
            <a:p>
              <a:r>
                <a:rPr kumimoji="1" lang="en-US" altLang="zh-CN" sz="2800" b="1">
                  <a:sym typeface="Symbol" panose="05050102010706020507" pitchFamily="18" charset="2"/>
                </a:rPr>
                <a:t></a:t>
              </a:r>
              <a:endParaRPr kumimoji="1" lang="en-US" altLang="zh-CN" sz="2800" b="1"/>
            </a:p>
          </p:txBody>
        </p:sp>
        <p:sp>
          <p:nvSpPr>
            <p:cNvPr id="698382" name="Rectangle 14" descr="羊皮纸">
              <a:extLst>
                <a:ext uri="{FF2B5EF4-FFF2-40B4-BE49-F238E27FC236}">
                  <a16:creationId xmlns:a16="http://schemas.microsoft.com/office/drawing/2014/main" id="{EDB03F2C-E0ED-4F33-A77E-2D4371827C6A}"/>
                </a:ext>
              </a:extLst>
            </p:cNvPr>
            <p:cNvSpPr>
              <a:spLocks noChangeArrowheads="1"/>
            </p:cNvSpPr>
            <p:nvPr/>
          </p:nvSpPr>
          <p:spPr bwMode="auto">
            <a:xfrm>
              <a:off x="2985" y="2522"/>
              <a:ext cx="328" cy="827"/>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17</a:t>
              </a:r>
            </a:p>
            <a:p>
              <a:r>
                <a:rPr kumimoji="1" lang="en-US" altLang="zh-CN" sz="2800" b="1"/>
                <a:t>21</a:t>
              </a:r>
            </a:p>
            <a:p>
              <a:r>
                <a:rPr kumimoji="1" lang="en-US" altLang="zh-CN" sz="2800" b="1">
                  <a:sym typeface="Symbol" panose="05050102010706020507" pitchFamily="18" charset="2"/>
                </a:rPr>
                <a:t></a:t>
              </a:r>
              <a:endParaRPr kumimoji="1" lang="en-US" altLang="zh-CN" sz="2800" b="1"/>
            </a:p>
          </p:txBody>
        </p:sp>
        <p:sp>
          <p:nvSpPr>
            <p:cNvPr id="698383" name="Rectangle 15" descr="羊皮纸">
              <a:extLst>
                <a:ext uri="{FF2B5EF4-FFF2-40B4-BE49-F238E27FC236}">
                  <a16:creationId xmlns:a16="http://schemas.microsoft.com/office/drawing/2014/main" id="{D5CB1BD9-D552-4580-A1ED-DEC1CB86F3ED}"/>
                </a:ext>
              </a:extLst>
            </p:cNvPr>
            <p:cNvSpPr>
              <a:spLocks noChangeArrowheads="1"/>
            </p:cNvSpPr>
            <p:nvPr/>
          </p:nvSpPr>
          <p:spPr bwMode="auto">
            <a:xfrm>
              <a:off x="3642" y="2522"/>
              <a:ext cx="328" cy="827"/>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05</a:t>
              </a:r>
            </a:p>
            <a:p>
              <a:r>
                <a:rPr kumimoji="1" lang="en-US" altLang="zh-CN" sz="2800" b="1"/>
                <a:t>44</a:t>
              </a:r>
            </a:p>
            <a:p>
              <a:r>
                <a:rPr kumimoji="1" lang="en-US" altLang="zh-CN" sz="2800" b="1">
                  <a:sym typeface="Symbol" panose="05050102010706020507" pitchFamily="18" charset="2"/>
                </a:rPr>
                <a:t></a:t>
              </a:r>
              <a:endParaRPr kumimoji="1" lang="en-US" altLang="zh-CN" sz="2800" b="1"/>
            </a:p>
          </p:txBody>
        </p:sp>
        <p:sp>
          <p:nvSpPr>
            <p:cNvPr id="698384" name="Rectangle 16" descr="羊皮纸">
              <a:extLst>
                <a:ext uri="{FF2B5EF4-FFF2-40B4-BE49-F238E27FC236}">
                  <a16:creationId xmlns:a16="http://schemas.microsoft.com/office/drawing/2014/main" id="{AC60A6E5-8AAE-445C-9410-712FEA0190E2}"/>
                </a:ext>
              </a:extLst>
            </p:cNvPr>
            <p:cNvSpPr>
              <a:spLocks noChangeArrowheads="1"/>
            </p:cNvSpPr>
            <p:nvPr/>
          </p:nvSpPr>
          <p:spPr bwMode="auto">
            <a:xfrm>
              <a:off x="4545" y="2522"/>
              <a:ext cx="328" cy="827"/>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10</a:t>
              </a:r>
            </a:p>
            <a:p>
              <a:r>
                <a:rPr kumimoji="1" lang="en-US" altLang="zh-CN" sz="2800" b="1"/>
                <a:t>12</a:t>
              </a:r>
            </a:p>
            <a:p>
              <a:r>
                <a:rPr kumimoji="1" lang="en-US" altLang="zh-CN" sz="2800" b="1">
                  <a:sym typeface="Symbol" panose="05050102010706020507" pitchFamily="18" charset="2"/>
                </a:rPr>
                <a:t></a:t>
              </a:r>
              <a:endParaRPr kumimoji="1" lang="en-US" altLang="zh-CN" sz="2800" b="1"/>
            </a:p>
          </p:txBody>
        </p:sp>
        <p:sp>
          <p:nvSpPr>
            <p:cNvPr id="698385" name="Rectangle 17" descr="新闻纸">
              <a:extLst>
                <a:ext uri="{FF2B5EF4-FFF2-40B4-BE49-F238E27FC236}">
                  <a16:creationId xmlns:a16="http://schemas.microsoft.com/office/drawing/2014/main" id="{2D2D2BCF-2768-442C-A97F-77B044288CDB}"/>
                </a:ext>
              </a:extLst>
            </p:cNvPr>
            <p:cNvSpPr>
              <a:spLocks noChangeArrowheads="1"/>
            </p:cNvSpPr>
            <p:nvPr/>
          </p:nvSpPr>
          <p:spPr bwMode="auto">
            <a:xfrm>
              <a:off x="2369" y="2566"/>
              <a:ext cx="328" cy="305"/>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pPr>
                <a:lnSpc>
                  <a:spcPct val="90000"/>
                </a:lnSpc>
              </a:pPr>
              <a:r>
                <a:rPr kumimoji="1" lang="en-US" altLang="zh-CN" sz="2800" b="1">
                  <a:solidFill>
                    <a:schemeClr val="tx2"/>
                  </a:solidFill>
                  <a:ea typeface="楷体_GB2312" panose="02010609030101010101" pitchFamily="49" charset="-122"/>
                </a:rPr>
                <a:t>15</a:t>
              </a:r>
              <a:endParaRPr kumimoji="1" lang="en-US" altLang="zh-CN" sz="28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86" name="Rectangle 18" descr="新闻纸">
              <a:extLst>
                <a:ext uri="{FF2B5EF4-FFF2-40B4-BE49-F238E27FC236}">
                  <a16:creationId xmlns:a16="http://schemas.microsoft.com/office/drawing/2014/main" id="{E09C2307-37B2-463F-85BD-5D0C656BF109}"/>
                </a:ext>
              </a:extLst>
            </p:cNvPr>
            <p:cNvSpPr>
              <a:spLocks noChangeArrowheads="1"/>
            </p:cNvSpPr>
            <p:nvPr/>
          </p:nvSpPr>
          <p:spPr bwMode="auto">
            <a:xfrm>
              <a:off x="4545" y="2131"/>
              <a:ext cx="328" cy="304"/>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10</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87" name="Rectangle 19" descr="新闻纸">
              <a:extLst>
                <a:ext uri="{FF2B5EF4-FFF2-40B4-BE49-F238E27FC236}">
                  <a16:creationId xmlns:a16="http://schemas.microsoft.com/office/drawing/2014/main" id="{94366D73-D680-4262-972C-C0841CA1DF0B}"/>
                </a:ext>
              </a:extLst>
            </p:cNvPr>
            <p:cNvSpPr>
              <a:spLocks noChangeArrowheads="1"/>
            </p:cNvSpPr>
            <p:nvPr/>
          </p:nvSpPr>
          <p:spPr bwMode="auto">
            <a:xfrm>
              <a:off x="3642" y="2131"/>
              <a:ext cx="328" cy="304"/>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05</a:t>
              </a:r>
              <a:endParaRPr kumimoji="1" lang="en-US" altLang="zh-CN" sz="28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88" name="Rectangle 20" descr="新闻纸">
              <a:extLst>
                <a:ext uri="{FF2B5EF4-FFF2-40B4-BE49-F238E27FC236}">
                  <a16:creationId xmlns:a16="http://schemas.microsoft.com/office/drawing/2014/main" id="{6454C57C-7F24-40F5-84C3-51BD7ED93F63}"/>
                </a:ext>
              </a:extLst>
            </p:cNvPr>
            <p:cNvSpPr>
              <a:spLocks noChangeArrowheads="1"/>
            </p:cNvSpPr>
            <p:nvPr/>
          </p:nvSpPr>
          <p:spPr bwMode="auto">
            <a:xfrm>
              <a:off x="2985" y="2131"/>
              <a:ext cx="328" cy="304"/>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89" name="Rectangle 21" descr="新闻纸">
              <a:extLst>
                <a:ext uri="{FF2B5EF4-FFF2-40B4-BE49-F238E27FC236}">
                  <a16:creationId xmlns:a16="http://schemas.microsoft.com/office/drawing/2014/main" id="{4BB9A26E-628C-4642-B06B-8DBED4A91142}"/>
                </a:ext>
              </a:extLst>
            </p:cNvPr>
            <p:cNvSpPr>
              <a:spLocks noChangeArrowheads="1"/>
            </p:cNvSpPr>
            <p:nvPr/>
          </p:nvSpPr>
          <p:spPr bwMode="auto">
            <a:xfrm>
              <a:off x="1507" y="2566"/>
              <a:ext cx="328" cy="305"/>
            </a:xfrm>
            <a:prstGeom prst="rect">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90" name="Oval 22" descr="新闻纸">
              <a:extLst>
                <a:ext uri="{FF2B5EF4-FFF2-40B4-BE49-F238E27FC236}">
                  <a16:creationId xmlns:a16="http://schemas.microsoft.com/office/drawing/2014/main" id="{7E921BE9-FF6A-436D-A40E-F5AB8B9C98BE}"/>
                </a:ext>
              </a:extLst>
            </p:cNvPr>
            <p:cNvSpPr>
              <a:spLocks noChangeArrowheads="1"/>
            </p:cNvSpPr>
            <p:nvPr/>
          </p:nvSpPr>
          <p:spPr bwMode="auto">
            <a:xfrm>
              <a:off x="2000" y="2044"/>
              <a:ext cx="287" cy="304"/>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91" name="Oval 23" descr="新闻纸">
              <a:extLst>
                <a:ext uri="{FF2B5EF4-FFF2-40B4-BE49-F238E27FC236}">
                  <a16:creationId xmlns:a16="http://schemas.microsoft.com/office/drawing/2014/main" id="{E9A1BC64-9791-46AE-92F9-8F074E7DDFFF}"/>
                </a:ext>
              </a:extLst>
            </p:cNvPr>
            <p:cNvSpPr>
              <a:spLocks noChangeArrowheads="1"/>
            </p:cNvSpPr>
            <p:nvPr/>
          </p:nvSpPr>
          <p:spPr bwMode="auto">
            <a:xfrm>
              <a:off x="2492" y="1521"/>
              <a:ext cx="288" cy="305"/>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92" name="Oval 24" descr="新闻纸">
              <a:extLst>
                <a:ext uri="{FF2B5EF4-FFF2-40B4-BE49-F238E27FC236}">
                  <a16:creationId xmlns:a16="http://schemas.microsoft.com/office/drawing/2014/main" id="{497F3E62-5E03-4593-B3C3-E1F3D879E73F}"/>
                </a:ext>
              </a:extLst>
            </p:cNvPr>
            <p:cNvSpPr>
              <a:spLocks noChangeArrowheads="1"/>
            </p:cNvSpPr>
            <p:nvPr/>
          </p:nvSpPr>
          <p:spPr bwMode="auto">
            <a:xfrm>
              <a:off x="4093" y="1521"/>
              <a:ext cx="288" cy="305"/>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93" name="Oval 25" descr="新闻纸">
              <a:extLst>
                <a:ext uri="{FF2B5EF4-FFF2-40B4-BE49-F238E27FC236}">
                  <a16:creationId xmlns:a16="http://schemas.microsoft.com/office/drawing/2014/main" id="{C683CD96-F1A9-4651-809E-9A2CFD976FBC}"/>
                </a:ext>
              </a:extLst>
            </p:cNvPr>
            <p:cNvSpPr>
              <a:spLocks noChangeArrowheads="1"/>
            </p:cNvSpPr>
            <p:nvPr/>
          </p:nvSpPr>
          <p:spPr bwMode="auto">
            <a:xfrm>
              <a:off x="3313" y="999"/>
              <a:ext cx="288" cy="305"/>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94" name="Oval 26" descr="新闻纸">
              <a:extLst>
                <a:ext uri="{FF2B5EF4-FFF2-40B4-BE49-F238E27FC236}">
                  <a16:creationId xmlns:a16="http://schemas.microsoft.com/office/drawing/2014/main" id="{B79D4389-076A-443D-A3BF-27F04A7E7751}"/>
                </a:ext>
              </a:extLst>
            </p:cNvPr>
            <p:cNvSpPr>
              <a:spLocks noChangeArrowheads="1"/>
            </p:cNvSpPr>
            <p:nvPr/>
          </p:nvSpPr>
          <p:spPr bwMode="auto">
            <a:xfrm>
              <a:off x="3313" y="390"/>
              <a:ext cx="288" cy="304"/>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698395" name="Line 27">
              <a:extLst>
                <a:ext uri="{FF2B5EF4-FFF2-40B4-BE49-F238E27FC236}">
                  <a16:creationId xmlns:a16="http://schemas.microsoft.com/office/drawing/2014/main" id="{003B85D2-17D4-4BFF-9302-B51DB6B15061}"/>
                </a:ext>
              </a:extLst>
            </p:cNvPr>
            <p:cNvSpPr>
              <a:spLocks noChangeShapeType="1"/>
            </p:cNvSpPr>
            <p:nvPr/>
          </p:nvSpPr>
          <p:spPr bwMode="auto">
            <a:xfrm flipH="1">
              <a:off x="1794" y="2305"/>
              <a:ext cx="247" cy="2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96" name="Line 28">
              <a:extLst>
                <a:ext uri="{FF2B5EF4-FFF2-40B4-BE49-F238E27FC236}">
                  <a16:creationId xmlns:a16="http://schemas.microsoft.com/office/drawing/2014/main" id="{CABD0D1B-4EED-43E9-9ED9-C58E4E4AE534}"/>
                </a:ext>
              </a:extLst>
            </p:cNvPr>
            <p:cNvSpPr>
              <a:spLocks noChangeShapeType="1"/>
            </p:cNvSpPr>
            <p:nvPr/>
          </p:nvSpPr>
          <p:spPr bwMode="auto">
            <a:xfrm>
              <a:off x="4339" y="1782"/>
              <a:ext cx="329" cy="3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8397" name="Text Box 29">
              <a:extLst>
                <a:ext uri="{FF2B5EF4-FFF2-40B4-BE49-F238E27FC236}">
                  <a16:creationId xmlns:a16="http://schemas.microsoft.com/office/drawing/2014/main" id="{06BFD273-8D8F-45E5-9651-E557DF799A6B}"/>
                </a:ext>
              </a:extLst>
            </p:cNvPr>
            <p:cNvSpPr txBox="1">
              <a:spLocks noChangeArrowheads="1"/>
            </p:cNvSpPr>
            <p:nvPr/>
          </p:nvSpPr>
          <p:spPr bwMode="auto">
            <a:xfrm>
              <a:off x="1226" y="2566"/>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398" name="Text Box 30">
              <a:extLst>
                <a:ext uri="{FF2B5EF4-FFF2-40B4-BE49-F238E27FC236}">
                  <a16:creationId xmlns:a16="http://schemas.microsoft.com/office/drawing/2014/main" id="{4F039AE2-97C4-4301-A408-E5FB83C9EDEA}"/>
                </a:ext>
              </a:extLst>
            </p:cNvPr>
            <p:cNvSpPr txBox="1">
              <a:spLocks noChangeArrowheads="1"/>
            </p:cNvSpPr>
            <p:nvPr/>
          </p:nvSpPr>
          <p:spPr bwMode="auto">
            <a:xfrm>
              <a:off x="2102" y="2566"/>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399" name="Text Box 31">
              <a:extLst>
                <a:ext uri="{FF2B5EF4-FFF2-40B4-BE49-F238E27FC236}">
                  <a16:creationId xmlns:a16="http://schemas.microsoft.com/office/drawing/2014/main" id="{BCADEBC3-292C-444E-B9BA-6FD929272408}"/>
                </a:ext>
              </a:extLst>
            </p:cNvPr>
            <p:cNvSpPr txBox="1">
              <a:spLocks noChangeArrowheads="1"/>
            </p:cNvSpPr>
            <p:nvPr/>
          </p:nvSpPr>
          <p:spPr bwMode="auto">
            <a:xfrm>
              <a:off x="2704" y="2087"/>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698400" name="Text Box 32">
              <a:extLst>
                <a:ext uri="{FF2B5EF4-FFF2-40B4-BE49-F238E27FC236}">
                  <a16:creationId xmlns:a16="http://schemas.microsoft.com/office/drawing/2014/main" id="{AD942934-A219-42F5-923A-6A4660C94D2A}"/>
                </a:ext>
              </a:extLst>
            </p:cNvPr>
            <p:cNvSpPr txBox="1">
              <a:spLocks noChangeArrowheads="1"/>
            </p:cNvSpPr>
            <p:nvPr/>
          </p:nvSpPr>
          <p:spPr bwMode="auto">
            <a:xfrm>
              <a:off x="3361" y="2087"/>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1" name="Text Box 33">
              <a:extLst>
                <a:ext uri="{FF2B5EF4-FFF2-40B4-BE49-F238E27FC236}">
                  <a16:creationId xmlns:a16="http://schemas.microsoft.com/office/drawing/2014/main" id="{CCDF78B6-73D2-464C-A2A2-C461913E672E}"/>
                </a:ext>
              </a:extLst>
            </p:cNvPr>
            <p:cNvSpPr txBox="1">
              <a:spLocks noChangeArrowheads="1"/>
            </p:cNvSpPr>
            <p:nvPr/>
          </p:nvSpPr>
          <p:spPr bwMode="auto">
            <a:xfrm>
              <a:off x="4263" y="2087"/>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2" name="Text Box 34">
              <a:extLst>
                <a:ext uri="{FF2B5EF4-FFF2-40B4-BE49-F238E27FC236}">
                  <a16:creationId xmlns:a16="http://schemas.microsoft.com/office/drawing/2014/main" id="{44642BF4-6B0B-4280-BAFD-5077354EB26F}"/>
                </a:ext>
              </a:extLst>
            </p:cNvPr>
            <p:cNvSpPr txBox="1">
              <a:spLocks noChangeArrowheads="1"/>
            </p:cNvSpPr>
            <p:nvPr/>
          </p:nvSpPr>
          <p:spPr bwMode="auto">
            <a:xfrm>
              <a:off x="1462" y="3785"/>
              <a:ext cx="5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660066"/>
                  </a:solidFill>
                  <a:effectLst>
                    <a:outerShdw blurRad="38100" dist="38100" dir="2700000" algn="tl">
                      <a:srgbClr val="C0C0C0"/>
                    </a:outerShdw>
                  </a:effectLst>
                  <a:ea typeface="宋体" panose="02010600030101010101" pitchFamily="2" charset="-122"/>
                </a:rPr>
                <a:t>Run</a:t>
              </a:r>
              <a:r>
                <a:rPr kumimoji="1" lang="en-US" altLang="zh-CN" sz="2400" b="1" baseline="-25000">
                  <a:solidFill>
                    <a:srgbClr val="660066"/>
                  </a:solidFill>
                  <a:effectLst>
                    <a:outerShdw blurRad="38100" dist="38100" dir="2700000" algn="tl">
                      <a:srgbClr val="C0C0C0"/>
                    </a:outerShdw>
                  </a:effectLst>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3" name="Text Box 35">
              <a:extLst>
                <a:ext uri="{FF2B5EF4-FFF2-40B4-BE49-F238E27FC236}">
                  <a16:creationId xmlns:a16="http://schemas.microsoft.com/office/drawing/2014/main" id="{67DC3CC6-A891-4015-8997-23B1A6705CDB}"/>
                </a:ext>
              </a:extLst>
            </p:cNvPr>
            <p:cNvSpPr txBox="1">
              <a:spLocks noChangeArrowheads="1"/>
            </p:cNvSpPr>
            <p:nvPr/>
          </p:nvSpPr>
          <p:spPr bwMode="auto">
            <a:xfrm>
              <a:off x="2324" y="3785"/>
              <a:ext cx="5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660066"/>
                  </a:solidFill>
                  <a:effectLst>
                    <a:outerShdw blurRad="38100" dist="38100" dir="2700000" algn="tl">
                      <a:srgbClr val="C0C0C0"/>
                    </a:outerShdw>
                  </a:effectLst>
                  <a:ea typeface="宋体" panose="02010600030101010101" pitchFamily="2" charset="-122"/>
                </a:rPr>
                <a:t>Run</a:t>
              </a:r>
              <a:r>
                <a:rPr kumimoji="1" lang="en-US" altLang="zh-CN" sz="2400" b="1" baseline="-25000">
                  <a:solidFill>
                    <a:srgbClr val="660066"/>
                  </a:solidFill>
                  <a:effectLst>
                    <a:outerShdw blurRad="38100" dist="38100" dir="2700000" algn="tl">
                      <a:srgbClr val="C0C0C0"/>
                    </a:outerShdw>
                  </a:effectLst>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4" name="Text Box 36">
              <a:extLst>
                <a:ext uri="{FF2B5EF4-FFF2-40B4-BE49-F238E27FC236}">
                  <a16:creationId xmlns:a16="http://schemas.microsoft.com/office/drawing/2014/main" id="{B3E8E41C-7DF4-44AC-AE59-C87E99C993BC}"/>
                </a:ext>
              </a:extLst>
            </p:cNvPr>
            <p:cNvSpPr txBox="1">
              <a:spLocks noChangeArrowheads="1"/>
            </p:cNvSpPr>
            <p:nvPr/>
          </p:nvSpPr>
          <p:spPr bwMode="auto">
            <a:xfrm>
              <a:off x="2939" y="3349"/>
              <a:ext cx="5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660066"/>
                  </a:solidFill>
                  <a:effectLst>
                    <a:outerShdw blurRad="38100" dist="38100" dir="2700000" algn="tl">
                      <a:srgbClr val="C0C0C0"/>
                    </a:outerShdw>
                  </a:effectLst>
                  <a:ea typeface="宋体" panose="02010600030101010101" pitchFamily="2" charset="-122"/>
                </a:rPr>
                <a:t>Run</a:t>
              </a:r>
              <a:r>
                <a:rPr kumimoji="1" lang="en-US" altLang="zh-CN" sz="2400" b="1" baseline="-25000">
                  <a:solidFill>
                    <a:srgbClr val="660066"/>
                  </a:solidFill>
                  <a:effectLst>
                    <a:outerShdw blurRad="38100" dist="38100" dir="2700000" algn="tl">
                      <a:srgbClr val="C0C0C0"/>
                    </a:outerShdw>
                  </a:effectLst>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5" name="Text Box 37">
              <a:extLst>
                <a:ext uri="{FF2B5EF4-FFF2-40B4-BE49-F238E27FC236}">
                  <a16:creationId xmlns:a16="http://schemas.microsoft.com/office/drawing/2014/main" id="{B4D0A433-D199-442A-A3C2-804944B256ED}"/>
                </a:ext>
              </a:extLst>
            </p:cNvPr>
            <p:cNvSpPr txBox="1">
              <a:spLocks noChangeArrowheads="1"/>
            </p:cNvSpPr>
            <p:nvPr/>
          </p:nvSpPr>
          <p:spPr bwMode="auto">
            <a:xfrm>
              <a:off x="3596" y="3349"/>
              <a:ext cx="5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660066"/>
                  </a:solidFill>
                  <a:effectLst>
                    <a:outerShdw blurRad="38100" dist="38100" dir="2700000" algn="tl">
                      <a:srgbClr val="C0C0C0"/>
                    </a:outerShdw>
                  </a:effectLst>
                  <a:ea typeface="宋体" panose="02010600030101010101" pitchFamily="2" charset="-122"/>
                </a:rPr>
                <a:t>Run</a:t>
              </a:r>
              <a:r>
                <a:rPr kumimoji="1" lang="en-US" altLang="zh-CN" sz="2400" b="1" baseline="-25000">
                  <a:solidFill>
                    <a:srgbClr val="660066"/>
                  </a:solidFill>
                  <a:effectLst>
                    <a:outerShdw blurRad="38100" dist="38100" dir="2700000" algn="tl">
                      <a:srgbClr val="C0C0C0"/>
                    </a:outerShdw>
                  </a:effectLst>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6" name="Text Box 38">
              <a:extLst>
                <a:ext uri="{FF2B5EF4-FFF2-40B4-BE49-F238E27FC236}">
                  <a16:creationId xmlns:a16="http://schemas.microsoft.com/office/drawing/2014/main" id="{DB6D661B-243A-418F-8B44-86BC94D1E9DA}"/>
                </a:ext>
              </a:extLst>
            </p:cNvPr>
            <p:cNvSpPr txBox="1">
              <a:spLocks noChangeArrowheads="1"/>
            </p:cNvSpPr>
            <p:nvPr/>
          </p:nvSpPr>
          <p:spPr bwMode="auto">
            <a:xfrm>
              <a:off x="4459" y="3349"/>
              <a:ext cx="5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solidFill>
                    <a:srgbClr val="660066"/>
                  </a:solidFill>
                  <a:effectLst>
                    <a:outerShdw blurRad="38100" dist="38100" dir="2700000" algn="tl">
                      <a:srgbClr val="C0C0C0"/>
                    </a:outerShdw>
                  </a:effectLst>
                  <a:ea typeface="宋体" panose="02010600030101010101" pitchFamily="2" charset="-122"/>
                </a:rPr>
                <a:t>Run</a:t>
              </a:r>
              <a:r>
                <a:rPr kumimoji="1" lang="en-US" altLang="zh-CN" sz="2400" b="1" baseline="-25000">
                  <a:solidFill>
                    <a:srgbClr val="660066"/>
                  </a:solidFill>
                  <a:effectLst>
                    <a:outerShdw blurRad="38100" dist="38100" dir="2700000" algn="tl">
                      <a:srgbClr val="C0C0C0"/>
                    </a:outerShdw>
                  </a:effectLst>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7" name="Text Box 39">
              <a:extLst>
                <a:ext uri="{FF2B5EF4-FFF2-40B4-BE49-F238E27FC236}">
                  <a16:creationId xmlns:a16="http://schemas.microsoft.com/office/drawing/2014/main" id="{96130D34-A919-4F07-9959-38274E1FA548}"/>
                </a:ext>
              </a:extLst>
            </p:cNvPr>
            <p:cNvSpPr txBox="1">
              <a:spLocks noChangeArrowheads="1"/>
            </p:cNvSpPr>
            <p:nvPr/>
          </p:nvSpPr>
          <p:spPr bwMode="auto">
            <a:xfrm>
              <a:off x="3005" y="906"/>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8" name="Text Box 40">
              <a:extLst>
                <a:ext uri="{FF2B5EF4-FFF2-40B4-BE49-F238E27FC236}">
                  <a16:creationId xmlns:a16="http://schemas.microsoft.com/office/drawing/2014/main" id="{CD351CD7-1381-46A8-A436-A370466C9F36}"/>
                </a:ext>
              </a:extLst>
            </p:cNvPr>
            <p:cNvSpPr txBox="1">
              <a:spLocks noChangeArrowheads="1"/>
            </p:cNvSpPr>
            <p:nvPr/>
          </p:nvSpPr>
          <p:spPr bwMode="auto">
            <a:xfrm>
              <a:off x="3005" y="346"/>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09" name="Text Box 41">
              <a:extLst>
                <a:ext uri="{FF2B5EF4-FFF2-40B4-BE49-F238E27FC236}">
                  <a16:creationId xmlns:a16="http://schemas.microsoft.com/office/drawing/2014/main" id="{E4D54049-4EA3-4827-8F42-54347252508B}"/>
                </a:ext>
              </a:extLst>
            </p:cNvPr>
            <p:cNvSpPr txBox="1">
              <a:spLocks noChangeArrowheads="1"/>
            </p:cNvSpPr>
            <p:nvPr/>
          </p:nvSpPr>
          <p:spPr bwMode="auto">
            <a:xfrm>
              <a:off x="2780" y="1529"/>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10" name="Text Box 42">
              <a:extLst>
                <a:ext uri="{FF2B5EF4-FFF2-40B4-BE49-F238E27FC236}">
                  <a16:creationId xmlns:a16="http://schemas.microsoft.com/office/drawing/2014/main" id="{CEF0F880-2B5C-4A20-8E24-B2C5CAD5373B}"/>
                </a:ext>
              </a:extLst>
            </p:cNvPr>
            <p:cNvSpPr txBox="1">
              <a:spLocks noChangeArrowheads="1"/>
            </p:cNvSpPr>
            <p:nvPr/>
          </p:nvSpPr>
          <p:spPr bwMode="auto">
            <a:xfrm>
              <a:off x="1691" y="1964"/>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11" name="Text Box 43">
              <a:extLst>
                <a:ext uri="{FF2B5EF4-FFF2-40B4-BE49-F238E27FC236}">
                  <a16:creationId xmlns:a16="http://schemas.microsoft.com/office/drawing/2014/main" id="{7AE3CA6E-4322-4A66-B4CF-263436FB2437}"/>
                </a:ext>
              </a:extLst>
            </p:cNvPr>
            <p:cNvSpPr txBox="1">
              <a:spLocks noChangeArrowheads="1"/>
            </p:cNvSpPr>
            <p:nvPr/>
          </p:nvSpPr>
          <p:spPr bwMode="auto">
            <a:xfrm>
              <a:off x="4375" y="1529"/>
              <a:ext cx="34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698413" name="AutoShape 45">
              <a:extLst>
                <a:ext uri="{FF2B5EF4-FFF2-40B4-BE49-F238E27FC236}">
                  <a16:creationId xmlns:a16="http://schemas.microsoft.com/office/drawing/2014/main" id="{8681DC6B-F9E3-43D9-B317-1C31EE973772}"/>
                </a:ext>
              </a:extLst>
            </p:cNvPr>
            <p:cNvSpPr>
              <a:spLocks noChangeArrowheads="1"/>
            </p:cNvSpPr>
            <p:nvPr/>
          </p:nvSpPr>
          <p:spPr bwMode="auto">
            <a:xfrm>
              <a:off x="3272" y="1565"/>
              <a:ext cx="606" cy="261"/>
            </a:xfrm>
            <a:prstGeom prst="cloudCallout">
              <a:avLst>
                <a:gd name="adj1" fmla="val 26236"/>
                <a:gd name="adj2" fmla="val 156130"/>
              </a:avLst>
            </a:prstGeom>
            <a:solidFill>
              <a:srgbClr val="FFFF66"/>
            </a:solidFill>
            <a:ln w="9525">
              <a:solidFill>
                <a:schemeClr val="tx1"/>
              </a:solidFill>
              <a:round/>
              <a:headEnd/>
              <a:tailEnd/>
            </a:ln>
          </p:spPr>
          <p:txBody>
            <a:bodyPr wrap="none" anchor="ctr"/>
            <a:lstStyle/>
            <a:p>
              <a:endParaRPr kumimoji="1" lang="en-US" altLang="en-US" sz="2400">
                <a:solidFill>
                  <a:srgbClr val="FFFF66"/>
                </a:solidFill>
                <a:effectDag name="">
                  <a:cont type="tree" name="">
                    <a:effect ref="fillLine"/>
                    <a:outerShdw dist="38100" dir="13500000" algn="br">
                      <a:srgbClr val="FEFE98"/>
                    </a:outerShdw>
                  </a:cont>
                  <a:cont type="tree" name="">
                    <a:effect ref="fillLine"/>
                    <a:outerShdw dist="38100" dir="2700000" algn="tl">
                      <a:srgbClr val="98983D"/>
                    </a:outerShdw>
                  </a:cont>
                  <a:effect ref="fillLine"/>
                </a:effectDag>
                <a:ea typeface="宋体" panose="02010600030101010101" pitchFamily="2" charset="-122"/>
              </a:endParaRPr>
            </a:p>
          </p:txBody>
        </p:sp>
        <p:sp>
          <p:nvSpPr>
            <p:cNvPr id="698414" name="Text Box 46">
              <a:extLst>
                <a:ext uri="{FF2B5EF4-FFF2-40B4-BE49-F238E27FC236}">
                  <a16:creationId xmlns:a16="http://schemas.microsoft.com/office/drawing/2014/main" id="{11C0DFAD-43E1-4A31-9701-FEA51268F7C5}"/>
                </a:ext>
              </a:extLst>
            </p:cNvPr>
            <p:cNvSpPr txBox="1">
              <a:spLocks noChangeArrowheads="1"/>
            </p:cNvSpPr>
            <p:nvPr/>
          </p:nvSpPr>
          <p:spPr bwMode="auto">
            <a:xfrm>
              <a:off x="3313" y="1533"/>
              <a:ext cx="6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400" b="1">
                  <a:solidFill>
                    <a:srgbClr val="FF3300"/>
                  </a:solidFill>
                  <a:ea typeface="隶书" panose="02010509060101010101" pitchFamily="49" charset="-122"/>
                </a:rPr>
                <a:t>选中</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a:extLst>
              <a:ext uri="{FF2B5EF4-FFF2-40B4-BE49-F238E27FC236}">
                <a16:creationId xmlns:a16="http://schemas.microsoft.com/office/drawing/2014/main" id="{A60D19F5-182E-4115-9E2D-B71783B099F3}"/>
              </a:ext>
            </a:extLst>
          </p:cNvPr>
          <p:cNvSpPr>
            <a:spLocks noGrp="1"/>
          </p:cNvSpPr>
          <p:nvPr>
            <p:ph type="sldNum" sz="quarter" idx="11"/>
          </p:nvPr>
        </p:nvSpPr>
        <p:spPr/>
        <p:txBody>
          <a:bodyPr/>
          <a:lstStyle/>
          <a:p>
            <a:fld id="{BF0D7B87-5799-4CFF-8187-EE49AEBB72E0}" type="slidenum">
              <a:rPr lang="en-US" altLang="zh-CN"/>
              <a:pPr/>
              <a:t>64</a:t>
            </a:fld>
            <a:endParaRPr lang="en-US" altLang="zh-CN"/>
          </a:p>
        </p:txBody>
      </p:sp>
      <p:sp>
        <p:nvSpPr>
          <p:cNvPr id="699402" name="Rectangle 10">
            <a:extLst>
              <a:ext uri="{FF2B5EF4-FFF2-40B4-BE49-F238E27FC236}">
                <a16:creationId xmlns:a16="http://schemas.microsoft.com/office/drawing/2014/main" id="{A6B6787F-E5B7-4B7E-B0E9-E7A7CABB66CD}"/>
              </a:ext>
            </a:extLst>
          </p:cNvPr>
          <p:cNvSpPr>
            <a:spLocks noGrp="1" noChangeArrowheads="1"/>
          </p:cNvSpPr>
          <p:nvPr>
            <p:ph type="body" idx="1"/>
          </p:nvPr>
        </p:nvSpPr>
        <p:spPr/>
        <p:txBody>
          <a:bodyPr/>
          <a:lstStyle/>
          <a:p>
            <a:pPr algn="just"/>
            <a:endParaRPr lang="en-US" altLang="zh-CN">
              <a:ea typeface="仿宋_GB2312" pitchFamily="49" charset="-122"/>
            </a:endParaRPr>
          </a:p>
          <a:p>
            <a:pPr algn="just"/>
            <a:endParaRPr lang="en-US" altLang="zh-CN">
              <a:ea typeface="仿宋_GB2312" pitchFamily="49" charset="-122"/>
            </a:endParaRPr>
          </a:p>
        </p:txBody>
      </p:sp>
      <p:sp>
        <p:nvSpPr>
          <p:cNvPr id="699435" name="Text Box 43">
            <a:extLst>
              <a:ext uri="{FF2B5EF4-FFF2-40B4-BE49-F238E27FC236}">
                <a16:creationId xmlns:a16="http://schemas.microsoft.com/office/drawing/2014/main" id="{8A53A131-DEF9-4C74-BD00-839E6F5475F6}"/>
              </a:ext>
            </a:extLst>
          </p:cNvPr>
          <p:cNvSpPr txBox="1">
            <a:spLocks noChangeArrowheads="1"/>
          </p:cNvSpPr>
          <p:nvPr/>
        </p:nvSpPr>
        <p:spPr bwMode="auto">
          <a:xfrm>
            <a:off x="1908175" y="765175"/>
            <a:ext cx="19700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spcBef>
                <a:spcPct val="20000"/>
              </a:spcBef>
            </a:pPr>
            <a:r>
              <a:rPr kumimoji="1" lang="zh-CN" altLang="en-US" sz="2800" b="1"/>
              <a:t>次最小记录</a:t>
            </a:r>
            <a:endParaRPr kumimoji="1" lang="zh-CN" altLang="en-US" sz="2400">
              <a:ea typeface="宋体" panose="02010600030101010101" pitchFamily="2" charset="-122"/>
            </a:endParaRPr>
          </a:p>
        </p:txBody>
      </p:sp>
      <p:grpSp>
        <p:nvGrpSpPr>
          <p:cNvPr id="699438" name="Group 46">
            <a:extLst>
              <a:ext uri="{FF2B5EF4-FFF2-40B4-BE49-F238E27FC236}">
                <a16:creationId xmlns:a16="http://schemas.microsoft.com/office/drawing/2014/main" id="{944124FD-503B-4E64-8A42-DBFDCDF63401}"/>
              </a:ext>
            </a:extLst>
          </p:cNvPr>
          <p:cNvGrpSpPr>
            <a:grpSpLocks/>
          </p:cNvGrpSpPr>
          <p:nvPr/>
        </p:nvGrpSpPr>
        <p:grpSpPr bwMode="auto">
          <a:xfrm>
            <a:off x="1042988" y="765175"/>
            <a:ext cx="6834187" cy="5683250"/>
            <a:chOff x="657" y="482"/>
            <a:chExt cx="4305" cy="3580"/>
          </a:xfrm>
        </p:grpSpPr>
        <p:sp>
          <p:nvSpPr>
            <p:cNvPr id="699394" name="AutoShape 2">
              <a:extLst>
                <a:ext uri="{FF2B5EF4-FFF2-40B4-BE49-F238E27FC236}">
                  <a16:creationId xmlns:a16="http://schemas.microsoft.com/office/drawing/2014/main" id="{24ABB032-74AB-4095-A6FC-DE4C367A8DB8}"/>
                </a:ext>
              </a:extLst>
            </p:cNvPr>
            <p:cNvSpPr>
              <a:spLocks noChangeArrowheads="1"/>
            </p:cNvSpPr>
            <p:nvPr/>
          </p:nvSpPr>
          <p:spPr bwMode="auto">
            <a:xfrm>
              <a:off x="3373" y="524"/>
              <a:ext cx="1589" cy="791"/>
            </a:xfrm>
            <a:prstGeom prst="wedgeRectCallout">
              <a:avLst>
                <a:gd name="adj1" fmla="val -57694"/>
                <a:gd name="adj2" fmla="val 158991"/>
              </a:avLst>
            </a:prstGeom>
            <a:solidFill>
              <a:srgbClr val="FFFFCC"/>
            </a:solidFill>
            <a:ln w="9525">
              <a:solidFill>
                <a:schemeClr val="tx1"/>
              </a:solidFill>
              <a:miter lim="800000"/>
              <a:headEnd/>
              <a:tailEnd/>
            </a:ln>
          </p:spPr>
          <p:txBody>
            <a:bodyPr wrap="none" anchor="ctr"/>
            <a:lstStyle/>
            <a:p>
              <a:pPr algn="l"/>
              <a:r>
                <a:rPr kumimoji="1" lang="zh-CN" altLang="en-US" sz="2400" b="1">
                  <a:solidFill>
                    <a:schemeClr val="tx2"/>
                  </a:solidFill>
                  <a:latin typeface="仿宋_GB2312" pitchFamily="49" charset="-122"/>
                </a:rPr>
                <a:t>输出段</a:t>
              </a:r>
              <a:r>
                <a:rPr kumimoji="1" lang="en-US" altLang="zh-CN" sz="2400" b="1">
                  <a:solidFill>
                    <a:schemeClr val="tx2"/>
                  </a:solidFill>
                  <a:latin typeface="仿宋_GB2312" pitchFamily="49" charset="-122"/>
                </a:rPr>
                <a:t>1</a:t>
              </a:r>
              <a:r>
                <a:rPr kumimoji="1" lang="zh-CN" altLang="en-US" sz="2400" b="1">
                  <a:solidFill>
                    <a:schemeClr val="tx2"/>
                  </a:solidFill>
                  <a:latin typeface="仿宋_GB2312" pitchFamily="49" charset="-122"/>
                </a:rPr>
                <a:t>最小记录，</a:t>
              </a:r>
            </a:p>
            <a:p>
              <a:pPr algn="l"/>
              <a:r>
                <a:rPr kumimoji="1" lang="zh-CN" altLang="en-US" sz="2400" b="1">
                  <a:solidFill>
                    <a:schemeClr val="tx2"/>
                  </a:solidFill>
                  <a:latin typeface="仿宋_GB2312" pitchFamily="49" charset="-122"/>
                </a:rPr>
                <a:t>段</a:t>
              </a:r>
              <a:r>
                <a:rPr kumimoji="1" lang="en-US" altLang="zh-CN" sz="2400" b="1">
                  <a:solidFill>
                    <a:schemeClr val="tx2"/>
                  </a:solidFill>
                  <a:latin typeface="仿宋_GB2312" pitchFamily="49" charset="-122"/>
                </a:rPr>
                <a:t>1</a:t>
              </a:r>
              <a:r>
                <a:rPr kumimoji="1" lang="zh-CN" altLang="en-US" sz="2400" b="1">
                  <a:solidFill>
                    <a:schemeClr val="tx2"/>
                  </a:solidFill>
                  <a:latin typeface="仿宋_GB2312" pitchFamily="49" charset="-122"/>
                </a:rPr>
                <a:t>下一记录参选，</a:t>
              </a:r>
            </a:p>
            <a:p>
              <a:pPr algn="l"/>
              <a:r>
                <a:rPr kumimoji="1" lang="zh-CN" altLang="en-US" sz="2400" b="1">
                  <a:solidFill>
                    <a:schemeClr val="tx2"/>
                  </a:solidFill>
                  <a:latin typeface="仿宋_GB2312" pitchFamily="49" charset="-122"/>
                </a:rPr>
                <a:t>调整败者树</a:t>
              </a:r>
            </a:p>
          </p:txBody>
        </p:sp>
        <p:sp>
          <p:nvSpPr>
            <p:cNvPr id="699395" name="Line 3">
              <a:extLst>
                <a:ext uri="{FF2B5EF4-FFF2-40B4-BE49-F238E27FC236}">
                  <a16:creationId xmlns:a16="http://schemas.microsoft.com/office/drawing/2014/main" id="{B5763D14-0BA7-4119-BB71-49F1DB287AC7}"/>
                </a:ext>
              </a:extLst>
            </p:cNvPr>
            <p:cNvSpPr>
              <a:spLocks noChangeShapeType="1"/>
            </p:cNvSpPr>
            <p:nvPr/>
          </p:nvSpPr>
          <p:spPr bwMode="auto">
            <a:xfrm flipV="1">
              <a:off x="2925" y="815"/>
              <a:ext cx="0" cy="2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396" name="Line 4">
              <a:extLst>
                <a:ext uri="{FF2B5EF4-FFF2-40B4-BE49-F238E27FC236}">
                  <a16:creationId xmlns:a16="http://schemas.microsoft.com/office/drawing/2014/main" id="{F8675FAC-9CAF-4D35-9907-CAC7264DB1DD}"/>
                </a:ext>
              </a:extLst>
            </p:cNvPr>
            <p:cNvSpPr>
              <a:spLocks noChangeShapeType="1"/>
            </p:cNvSpPr>
            <p:nvPr/>
          </p:nvSpPr>
          <p:spPr bwMode="auto">
            <a:xfrm flipV="1">
              <a:off x="3292" y="1857"/>
              <a:ext cx="326" cy="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397" name="Line 5">
              <a:extLst>
                <a:ext uri="{FF2B5EF4-FFF2-40B4-BE49-F238E27FC236}">
                  <a16:creationId xmlns:a16="http://schemas.microsoft.com/office/drawing/2014/main" id="{4B33CDB0-CEC8-4FB9-AF4E-DF2CDB27FBEB}"/>
                </a:ext>
              </a:extLst>
            </p:cNvPr>
            <p:cNvSpPr>
              <a:spLocks noChangeShapeType="1"/>
            </p:cNvSpPr>
            <p:nvPr/>
          </p:nvSpPr>
          <p:spPr bwMode="auto">
            <a:xfrm>
              <a:off x="3006" y="1315"/>
              <a:ext cx="612" cy="4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398" name="Line 6">
              <a:extLst>
                <a:ext uri="{FF2B5EF4-FFF2-40B4-BE49-F238E27FC236}">
                  <a16:creationId xmlns:a16="http://schemas.microsoft.com/office/drawing/2014/main" id="{D228C4D9-9F4E-40AF-A1C8-605180FF8861}"/>
                </a:ext>
              </a:extLst>
            </p:cNvPr>
            <p:cNvSpPr>
              <a:spLocks noChangeShapeType="1"/>
            </p:cNvSpPr>
            <p:nvPr/>
          </p:nvSpPr>
          <p:spPr bwMode="auto">
            <a:xfrm flipV="1">
              <a:off x="2192" y="1315"/>
              <a:ext cx="611" cy="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399" name="Line 7">
              <a:extLst>
                <a:ext uri="{FF2B5EF4-FFF2-40B4-BE49-F238E27FC236}">
                  <a16:creationId xmlns:a16="http://schemas.microsoft.com/office/drawing/2014/main" id="{58ECB952-C25C-44CC-A7C3-FE12C31EF7F8}"/>
                </a:ext>
              </a:extLst>
            </p:cNvPr>
            <p:cNvSpPr>
              <a:spLocks noChangeShapeType="1"/>
            </p:cNvSpPr>
            <p:nvPr/>
          </p:nvSpPr>
          <p:spPr bwMode="auto">
            <a:xfrm>
              <a:off x="1662" y="2357"/>
              <a:ext cx="244"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400" name="Line 8">
              <a:extLst>
                <a:ext uri="{FF2B5EF4-FFF2-40B4-BE49-F238E27FC236}">
                  <a16:creationId xmlns:a16="http://schemas.microsoft.com/office/drawing/2014/main" id="{667063AC-D860-4E52-8304-512107B4DB05}"/>
                </a:ext>
              </a:extLst>
            </p:cNvPr>
            <p:cNvSpPr>
              <a:spLocks noChangeShapeType="1"/>
            </p:cNvSpPr>
            <p:nvPr/>
          </p:nvSpPr>
          <p:spPr bwMode="auto">
            <a:xfrm flipV="1">
              <a:off x="1662" y="1815"/>
              <a:ext cx="326" cy="3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401" name="Line 9">
              <a:extLst>
                <a:ext uri="{FF2B5EF4-FFF2-40B4-BE49-F238E27FC236}">
                  <a16:creationId xmlns:a16="http://schemas.microsoft.com/office/drawing/2014/main" id="{0409FE25-030B-4F99-BF30-AF9F8598BE1B}"/>
                </a:ext>
              </a:extLst>
            </p:cNvPr>
            <p:cNvSpPr>
              <a:spLocks noChangeShapeType="1"/>
            </p:cNvSpPr>
            <p:nvPr/>
          </p:nvSpPr>
          <p:spPr bwMode="auto">
            <a:xfrm>
              <a:off x="2192" y="1857"/>
              <a:ext cx="326" cy="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403" name="Rectangle 11" descr="羊皮纸">
              <a:extLst>
                <a:ext uri="{FF2B5EF4-FFF2-40B4-BE49-F238E27FC236}">
                  <a16:creationId xmlns:a16="http://schemas.microsoft.com/office/drawing/2014/main" id="{10556E39-B537-47EF-8AA6-F3A8918537C1}"/>
                </a:ext>
              </a:extLst>
            </p:cNvPr>
            <p:cNvSpPr>
              <a:spLocks noChangeArrowheads="1"/>
            </p:cNvSpPr>
            <p:nvPr/>
          </p:nvSpPr>
          <p:spPr bwMode="auto">
            <a:xfrm>
              <a:off x="969" y="2982"/>
              <a:ext cx="326" cy="792"/>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29</a:t>
              </a:r>
            </a:p>
            <a:p>
              <a:r>
                <a:rPr kumimoji="1" lang="en-US" altLang="zh-CN" sz="2800" b="1"/>
                <a:t>32</a:t>
              </a:r>
            </a:p>
            <a:p>
              <a:r>
                <a:rPr kumimoji="1" lang="en-US" altLang="zh-CN" sz="2800" b="1">
                  <a:sym typeface="Symbol" panose="05050102010706020507" pitchFamily="18" charset="2"/>
                </a:rPr>
                <a:t></a:t>
              </a:r>
              <a:endParaRPr kumimoji="1" lang="en-US" altLang="zh-CN" sz="2800" b="1"/>
            </a:p>
          </p:txBody>
        </p:sp>
        <p:sp>
          <p:nvSpPr>
            <p:cNvPr id="699404" name="Rectangle 12" descr="羊皮纸">
              <a:extLst>
                <a:ext uri="{FF2B5EF4-FFF2-40B4-BE49-F238E27FC236}">
                  <a16:creationId xmlns:a16="http://schemas.microsoft.com/office/drawing/2014/main" id="{4D94636E-648A-46A7-9F82-156E58C2A01C}"/>
                </a:ext>
              </a:extLst>
            </p:cNvPr>
            <p:cNvSpPr>
              <a:spLocks noChangeArrowheads="1"/>
            </p:cNvSpPr>
            <p:nvPr/>
          </p:nvSpPr>
          <p:spPr bwMode="auto">
            <a:xfrm>
              <a:off x="1825" y="2982"/>
              <a:ext cx="326" cy="792"/>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15</a:t>
              </a:r>
            </a:p>
            <a:p>
              <a:r>
                <a:rPr kumimoji="1" lang="en-US" altLang="zh-CN" sz="2800" b="1"/>
                <a:t>56</a:t>
              </a:r>
            </a:p>
            <a:p>
              <a:r>
                <a:rPr kumimoji="1" lang="en-US" altLang="zh-CN" sz="2800" b="1">
                  <a:sym typeface="Symbol" panose="05050102010706020507" pitchFamily="18" charset="2"/>
                </a:rPr>
                <a:t></a:t>
              </a:r>
              <a:endParaRPr kumimoji="1" lang="en-US" altLang="zh-CN" sz="2800" b="1"/>
            </a:p>
          </p:txBody>
        </p:sp>
        <p:sp>
          <p:nvSpPr>
            <p:cNvPr id="699405" name="Rectangle 13" descr="羊皮纸">
              <a:extLst>
                <a:ext uri="{FF2B5EF4-FFF2-40B4-BE49-F238E27FC236}">
                  <a16:creationId xmlns:a16="http://schemas.microsoft.com/office/drawing/2014/main" id="{DE4F119E-0CED-4466-9FBE-DA091875B769}"/>
                </a:ext>
              </a:extLst>
            </p:cNvPr>
            <p:cNvSpPr>
              <a:spLocks noChangeArrowheads="1"/>
            </p:cNvSpPr>
            <p:nvPr/>
          </p:nvSpPr>
          <p:spPr bwMode="auto">
            <a:xfrm>
              <a:off x="2436" y="2565"/>
              <a:ext cx="326" cy="792"/>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17</a:t>
              </a:r>
            </a:p>
            <a:p>
              <a:r>
                <a:rPr kumimoji="1" lang="en-US" altLang="zh-CN" sz="2800" b="1"/>
                <a:t>21</a:t>
              </a:r>
            </a:p>
            <a:p>
              <a:r>
                <a:rPr kumimoji="1" lang="en-US" altLang="zh-CN" sz="2800" b="1">
                  <a:sym typeface="Symbol" panose="05050102010706020507" pitchFamily="18" charset="2"/>
                </a:rPr>
                <a:t></a:t>
              </a:r>
              <a:endParaRPr kumimoji="1" lang="en-US" altLang="zh-CN" sz="2800" b="1"/>
            </a:p>
          </p:txBody>
        </p:sp>
        <p:sp>
          <p:nvSpPr>
            <p:cNvPr id="699406" name="Rectangle 14" descr="羊皮纸">
              <a:extLst>
                <a:ext uri="{FF2B5EF4-FFF2-40B4-BE49-F238E27FC236}">
                  <a16:creationId xmlns:a16="http://schemas.microsoft.com/office/drawing/2014/main" id="{86A18D88-C0A3-4220-83A9-E409EF4AC79D}"/>
                </a:ext>
              </a:extLst>
            </p:cNvPr>
            <p:cNvSpPr>
              <a:spLocks noChangeArrowheads="1"/>
            </p:cNvSpPr>
            <p:nvPr/>
          </p:nvSpPr>
          <p:spPr bwMode="auto">
            <a:xfrm>
              <a:off x="3088" y="2565"/>
              <a:ext cx="326" cy="792"/>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05</a:t>
              </a:r>
            </a:p>
            <a:p>
              <a:r>
                <a:rPr kumimoji="1" lang="en-US" altLang="zh-CN" sz="2800" b="1"/>
                <a:t>44</a:t>
              </a:r>
            </a:p>
            <a:p>
              <a:r>
                <a:rPr kumimoji="1" lang="en-US" altLang="zh-CN" sz="2800" b="1">
                  <a:sym typeface="Symbol" panose="05050102010706020507" pitchFamily="18" charset="2"/>
                </a:rPr>
                <a:t></a:t>
              </a:r>
              <a:endParaRPr kumimoji="1" lang="en-US" altLang="zh-CN" sz="2800" b="1"/>
            </a:p>
          </p:txBody>
        </p:sp>
        <p:sp>
          <p:nvSpPr>
            <p:cNvPr id="699407" name="Rectangle 15" descr="羊皮纸">
              <a:extLst>
                <a:ext uri="{FF2B5EF4-FFF2-40B4-BE49-F238E27FC236}">
                  <a16:creationId xmlns:a16="http://schemas.microsoft.com/office/drawing/2014/main" id="{CF86737A-7AD0-4A6B-81C2-44E6F18C424E}"/>
                </a:ext>
              </a:extLst>
            </p:cNvPr>
            <p:cNvSpPr>
              <a:spLocks noChangeArrowheads="1"/>
            </p:cNvSpPr>
            <p:nvPr/>
          </p:nvSpPr>
          <p:spPr bwMode="auto">
            <a:xfrm>
              <a:off x="3984" y="2565"/>
              <a:ext cx="326" cy="792"/>
            </a:xfrm>
            <a:prstGeom prst="rect">
              <a:avLst/>
            </a:prstGeom>
            <a:blipFill dpi="0" rotWithShape="0">
              <a:blip r:embed="rId2"/>
              <a:srcRect/>
              <a:tile tx="0" ty="0" sx="100000" sy="100000" flip="none" algn="tl"/>
            </a:blipFill>
            <a:ln w="9525">
              <a:solidFill>
                <a:schemeClr val="bg2"/>
              </a:solidFill>
              <a:miter lim="800000"/>
              <a:headEnd/>
              <a:tailEnd/>
            </a:ln>
            <a:effectLst>
              <a:outerShdw dist="107763" dir="2700000" algn="ctr" rotWithShape="0">
                <a:srgbClr val="808080"/>
              </a:outerShdw>
            </a:effectLst>
          </p:spPr>
          <p:txBody>
            <a:bodyPr wrap="none" anchor="ctr"/>
            <a:lstStyle/>
            <a:p>
              <a:r>
                <a:rPr kumimoji="1" lang="en-US" altLang="zh-CN" sz="2800" b="1"/>
                <a:t>10</a:t>
              </a:r>
            </a:p>
            <a:p>
              <a:r>
                <a:rPr kumimoji="1" lang="en-US" altLang="zh-CN" sz="2800" b="1"/>
                <a:t>12</a:t>
              </a:r>
            </a:p>
            <a:p>
              <a:r>
                <a:rPr kumimoji="1" lang="en-US" altLang="zh-CN" sz="2800" b="1">
                  <a:sym typeface="Symbol" panose="05050102010706020507" pitchFamily="18" charset="2"/>
                </a:rPr>
                <a:t></a:t>
              </a:r>
              <a:endParaRPr kumimoji="1" lang="en-US" altLang="zh-CN" sz="2800" b="1"/>
            </a:p>
          </p:txBody>
        </p:sp>
        <p:sp>
          <p:nvSpPr>
            <p:cNvPr id="699408" name="Rectangle 16" descr="羊皮纸">
              <a:extLst>
                <a:ext uri="{FF2B5EF4-FFF2-40B4-BE49-F238E27FC236}">
                  <a16:creationId xmlns:a16="http://schemas.microsoft.com/office/drawing/2014/main" id="{B46FD98F-89AF-4F66-B5ED-7A564106BC60}"/>
                </a:ext>
              </a:extLst>
            </p:cNvPr>
            <p:cNvSpPr>
              <a:spLocks noChangeArrowheads="1"/>
            </p:cNvSpPr>
            <p:nvPr/>
          </p:nvSpPr>
          <p:spPr bwMode="auto">
            <a:xfrm>
              <a:off x="1825" y="2607"/>
              <a:ext cx="326" cy="29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pPr>
                <a:lnSpc>
                  <a:spcPct val="90000"/>
                </a:lnSpc>
              </a:pPr>
              <a:r>
                <a:rPr kumimoji="1" lang="en-US" altLang="zh-CN" sz="2800" b="1">
                  <a:solidFill>
                    <a:schemeClr val="tx2"/>
                  </a:solidFill>
                  <a:ea typeface="楷体_GB2312" panose="02010609030101010101" pitchFamily="49" charset="-122"/>
                </a:rPr>
                <a:t>15</a:t>
              </a:r>
              <a:endParaRPr kumimoji="1" lang="en-US" altLang="zh-CN" sz="2800">
                <a:solidFill>
                  <a:schemeClr val="tx2"/>
                </a:solidFill>
                <a:ea typeface="宋体" panose="02010600030101010101" pitchFamily="2" charset="-122"/>
              </a:endParaRPr>
            </a:p>
          </p:txBody>
        </p:sp>
        <p:sp>
          <p:nvSpPr>
            <p:cNvPr id="699409" name="Rectangle 17" descr="羊皮纸">
              <a:extLst>
                <a:ext uri="{FF2B5EF4-FFF2-40B4-BE49-F238E27FC236}">
                  <a16:creationId xmlns:a16="http://schemas.microsoft.com/office/drawing/2014/main" id="{E706548C-06B7-4551-A5DD-E8FDA1CAA430}"/>
                </a:ext>
              </a:extLst>
            </p:cNvPr>
            <p:cNvSpPr>
              <a:spLocks noChangeArrowheads="1"/>
            </p:cNvSpPr>
            <p:nvPr/>
          </p:nvSpPr>
          <p:spPr bwMode="auto">
            <a:xfrm>
              <a:off x="3984" y="2190"/>
              <a:ext cx="326" cy="29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10</a:t>
              </a:r>
              <a:endParaRPr kumimoji="1" lang="en-US" altLang="zh-CN" sz="2400">
                <a:solidFill>
                  <a:schemeClr val="tx2"/>
                </a:solidFill>
                <a:ea typeface="宋体" panose="02010600030101010101" pitchFamily="2" charset="-122"/>
              </a:endParaRPr>
            </a:p>
          </p:txBody>
        </p:sp>
        <p:sp>
          <p:nvSpPr>
            <p:cNvPr id="699410" name="Rectangle 18" descr="羊皮纸">
              <a:extLst>
                <a:ext uri="{FF2B5EF4-FFF2-40B4-BE49-F238E27FC236}">
                  <a16:creationId xmlns:a16="http://schemas.microsoft.com/office/drawing/2014/main" id="{9AF4E371-5D6A-42DE-9B81-4CEEFC2EE529}"/>
                </a:ext>
              </a:extLst>
            </p:cNvPr>
            <p:cNvSpPr>
              <a:spLocks noChangeArrowheads="1"/>
            </p:cNvSpPr>
            <p:nvPr/>
          </p:nvSpPr>
          <p:spPr bwMode="auto">
            <a:xfrm>
              <a:off x="3088" y="2190"/>
              <a:ext cx="326" cy="29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44</a:t>
              </a:r>
              <a:endParaRPr kumimoji="1" lang="en-US" altLang="zh-CN" sz="2800">
                <a:solidFill>
                  <a:schemeClr val="tx2"/>
                </a:solidFill>
                <a:ea typeface="宋体" panose="02010600030101010101" pitchFamily="2" charset="-122"/>
              </a:endParaRPr>
            </a:p>
          </p:txBody>
        </p:sp>
        <p:sp>
          <p:nvSpPr>
            <p:cNvPr id="699411" name="Rectangle 19" descr="羊皮纸">
              <a:extLst>
                <a:ext uri="{FF2B5EF4-FFF2-40B4-BE49-F238E27FC236}">
                  <a16:creationId xmlns:a16="http://schemas.microsoft.com/office/drawing/2014/main" id="{DD7CE0D8-0391-4C23-B57E-61947A44F4D8}"/>
                </a:ext>
              </a:extLst>
            </p:cNvPr>
            <p:cNvSpPr>
              <a:spLocks noChangeArrowheads="1"/>
            </p:cNvSpPr>
            <p:nvPr/>
          </p:nvSpPr>
          <p:spPr bwMode="auto">
            <a:xfrm>
              <a:off x="2436" y="2190"/>
              <a:ext cx="326" cy="29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17</a:t>
              </a:r>
              <a:endParaRPr kumimoji="1" lang="en-US" altLang="zh-CN" sz="2400">
                <a:solidFill>
                  <a:schemeClr val="tx2"/>
                </a:solidFill>
                <a:ea typeface="宋体" panose="02010600030101010101" pitchFamily="2" charset="-122"/>
              </a:endParaRPr>
            </a:p>
          </p:txBody>
        </p:sp>
        <p:sp>
          <p:nvSpPr>
            <p:cNvPr id="699412" name="Rectangle 20" descr="羊皮纸">
              <a:extLst>
                <a:ext uri="{FF2B5EF4-FFF2-40B4-BE49-F238E27FC236}">
                  <a16:creationId xmlns:a16="http://schemas.microsoft.com/office/drawing/2014/main" id="{2CACB1D2-CA19-4ABC-A97C-9C848A302C02}"/>
                </a:ext>
              </a:extLst>
            </p:cNvPr>
            <p:cNvSpPr>
              <a:spLocks noChangeArrowheads="1"/>
            </p:cNvSpPr>
            <p:nvPr/>
          </p:nvSpPr>
          <p:spPr bwMode="auto">
            <a:xfrm>
              <a:off x="969" y="2607"/>
              <a:ext cx="326" cy="292"/>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29</a:t>
              </a:r>
              <a:endParaRPr kumimoji="1" lang="en-US" altLang="zh-CN" sz="2400">
                <a:solidFill>
                  <a:schemeClr val="tx2"/>
                </a:solidFill>
                <a:ea typeface="宋体" panose="02010600030101010101" pitchFamily="2" charset="-122"/>
              </a:endParaRPr>
            </a:p>
          </p:txBody>
        </p:sp>
        <p:sp>
          <p:nvSpPr>
            <p:cNvPr id="699413" name="Oval 21" descr="新闻纸">
              <a:extLst>
                <a:ext uri="{FF2B5EF4-FFF2-40B4-BE49-F238E27FC236}">
                  <a16:creationId xmlns:a16="http://schemas.microsoft.com/office/drawing/2014/main" id="{B65A17E7-041D-4F10-BCC2-2095D1EBCCE0}"/>
                </a:ext>
              </a:extLst>
            </p:cNvPr>
            <p:cNvSpPr>
              <a:spLocks noChangeArrowheads="1"/>
            </p:cNvSpPr>
            <p:nvPr/>
          </p:nvSpPr>
          <p:spPr bwMode="auto">
            <a:xfrm>
              <a:off x="1418" y="2107"/>
              <a:ext cx="285" cy="292"/>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a:t>
              </a:r>
              <a:endParaRPr kumimoji="1" lang="en-US" altLang="zh-CN" sz="2400">
                <a:ea typeface="宋体" panose="02010600030101010101" pitchFamily="2" charset="-122"/>
              </a:endParaRPr>
            </a:p>
          </p:txBody>
        </p:sp>
        <p:sp>
          <p:nvSpPr>
            <p:cNvPr id="699414" name="Oval 22" descr="新闻纸">
              <a:extLst>
                <a:ext uri="{FF2B5EF4-FFF2-40B4-BE49-F238E27FC236}">
                  <a16:creationId xmlns:a16="http://schemas.microsoft.com/office/drawing/2014/main" id="{FD0EB052-176C-49B6-8FCB-8C951F2ACC8A}"/>
                </a:ext>
              </a:extLst>
            </p:cNvPr>
            <p:cNvSpPr>
              <a:spLocks noChangeArrowheads="1"/>
            </p:cNvSpPr>
            <p:nvPr/>
          </p:nvSpPr>
          <p:spPr bwMode="auto">
            <a:xfrm>
              <a:off x="1947" y="1607"/>
              <a:ext cx="285" cy="292"/>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ea typeface="宋体" panose="02010600030101010101" pitchFamily="2" charset="-122"/>
              </a:endParaRPr>
            </a:p>
          </p:txBody>
        </p:sp>
        <p:sp>
          <p:nvSpPr>
            <p:cNvPr id="699415" name="Oval 23" descr="新闻纸">
              <a:extLst>
                <a:ext uri="{FF2B5EF4-FFF2-40B4-BE49-F238E27FC236}">
                  <a16:creationId xmlns:a16="http://schemas.microsoft.com/office/drawing/2014/main" id="{795FB9A1-DBA3-4958-9C2C-A954B6E0A3D5}"/>
                </a:ext>
              </a:extLst>
            </p:cNvPr>
            <p:cNvSpPr>
              <a:spLocks noChangeArrowheads="1"/>
            </p:cNvSpPr>
            <p:nvPr/>
          </p:nvSpPr>
          <p:spPr bwMode="auto">
            <a:xfrm>
              <a:off x="3536" y="1607"/>
              <a:ext cx="285" cy="292"/>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a:t>
              </a:r>
              <a:endParaRPr kumimoji="1" lang="en-US" altLang="zh-CN" sz="2400">
                <a:ea typeface="宋体" panose="02010600030101010101" pitchFamily="2" charset="-122"/>
              </a:endParaRPr>
            </a:p>
          </p:txBody>
        </p:sp>
        <p:sp>
          <p:nvSpPr>
            <p:cNvPr id="699416" name="Oval 24" descr="新闻纸">
              <a:extLst>
                <a:ext uri="{FF2B5EF4-FFF2-40B4-BE49-F238E27FC236}">
                  <a16:creationId xmlns:a16="http://schemas.microsoft.com/office/drawing/2014/main" id="{A2CE2C22-D53F-45AF-B6A8-31305AA8CB6C}"/>
                </a:ext>
              </a:extLst>
            </p:cNvPr>
            <p:cNvSpPr>
              <a:spLocks noChangeArrowheads="1"/>
            </p:cNvSpPr>
            <p:nvPr/>
          </p:nvSpPr>
          <p:spPr bwMode="auto">
            <a:xfrm>
              <a:off x="2762" y="1107"/>
              <a:ext cx="285" cy="292"/>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a:t>
              </a:r>
              <a:endParaRPr kumimoji="1" lang="en-US" altLang="zh-CN" sz="2400">
                <a:ea typeface="宋体" panose="02010600030101010101" pitchFamily="2" charset="-122"/>
              </a:endParaRPr>
            </a:p>
          </p:txBody>
        </p:sp>
        <p:sp>
          <p:nvSpPr>
            <p:cNvPr id="699417" name="Oval 25" descr="新闻纸">
              <a:extLst>
                <a:ext uri="{FF2B5EF4-FFF2-40B4-BE49-F238E27FC236}">
                  <a16:creationId xmlns:a16="http://schemas.microsoft.com/office/drawing/2014/main" id="{E3774607-9369-4D47-A6B2-A0375AEEC662}"/>
                </a:ext>
              </a:extLst>
            </p:cNvPr>
            <p:cNvSpPr>
              <a:spLocks noChangeArrowheads="1"/>
            </p:cNvSpPr>
            <p:nvPr/>
          </p:nvSpPr>
          <p:spPr bwMode="auto">
            <a:xfrm>
              <a:off x="2762" y="524"/>
              <a:ext cx="285" cy="291"/>
            </a:xfrm>
            <a:prstGeom prst="ellipse">
              <a:avLst/>
            </a:prstGeom>
            <a:blipFill dpi="0" rotWithShape="0">
              <a:blip r:embed="rId3"/>
              <a:srcRect/>
              <a:tile tx="0" ty="0" sx="100000" sy="100000" flip="none" algn="tl"/>
            </a:blipFill>
            <a:ln w="19050">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a:t>
              </a:r>
              <a:endParaRPr kumimoji="1" lang="en-US" altLang="zh-CN" sz="2400">
                <a:ea typeface="宋体" panose="02010600030101010101" pitchFamily="2" charset="-122"/>
              </a:endParaRPr>
            </a:p>
          </p:txBody>
        </p:sp>
        <p:sp>
          <p:nvSpPr>
            <p:cNvPr id="699418" name="Line 26">
              <a:extLst>
                <a:ext uri="{FF2B5EF4-FFF2-40B4-BE49-F238E27FC236}">
                  <a16:creationId xmlns:a16="http://schemas.microsoft.com/office/drawing/2014/main" id="{0EB368EE-F111-40DD-84F9-30EC9F6210C3}"/>
                </a:ext>
              </a:extLst>
            </p:cNvPr>
            <p:cNvSpPr>
              <a:spLocks noChangeShapeType="1"/>
            </p:cNvSpPr>
            <p:nvPr/>
          </p:nvSpPr>
          <p:spPr bwMode="auto">
            <a:xfrm flipH="1">
              <a:off x="1214" y="2357"/>
              <a:ext cx="244"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419" name="Line 27">
              <a:extLst>
                <a:ext uri="{FF2B5EF4-FFF2-40B4-BE49-F238E27FC236}">
                  <a16:creationId xmlns:a16="http://schemas.microsoft.com/office/drawing/2014/main" id="{DA3B3393-38A1-4F79-9275-11138B426C80}"/>
                </a:ext>
              </a:extLst>
            </p:cNvPr>
            <p:cNvSpPr>
              <a:spLocks noChangeShapeType="1"/>
            </p:cNvSpPr>
            <p:nvPr/>
          </p:nvSpPr>
          <p:spPr bwMode="auto">
            <a:xfrm>
              <a:off x="3781" y="1857"/>
              <a:ext cx="325" cy="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9420" name="Text Box 28">
              <a:extLst>
                <a:ext uri="{FF2B5EF4-FFF2-40B4-BE49-F238E27FC236}">
                  <a16:creationId xmlns:a16="http://schemas.microsoft.com/office/drawing/2014/main" id="{9D36802E-F2D3-4A13-A6B1-0E7DE8822B09}"/>
                </a:ext>
              </a:extLst>
            </p:cNvPr>
            <p:cNvSpPr txBox="1">
              <a:spLocks noChangeArrowheads="1"/>
            </p:cNvSpPr>
            <p:nvPr/>
          </p:nvSpPr>
          <p:spPr bwMode="auto">
            <a:xfrm>
              <a:off x="657" y="2604"/>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3</a:t>
              </a:r>
              <a:endParaRPr kumimoji="1" lang="en-US" altLang="zh-CN" sz="2400">
                <a:solidFill>
                  <a:schemeClr val="tx2"/>
                </a:solidFill>
                <a:ea typeface="宋体" panose="02010600030101010101" pitchFamily="2" charset="-122"/>
              </a:endParaRPr>
            </a:p>
          </p:txBody>
        </p:sp>
        <p:sp>
          <p:nvSpPr>
            <p:cNvPr id="699421" name="Text Box 29">
              <a:extLst>
                <a:ext uri="{FF2B5EF4-FFF2-40B4-BE49-F238E27FC236}">
                  <a16:creationId xmlns:a16="http://schemas.microsoft.com/office/drawing/2014/main" id="{046CBD04-8AC6-4793-B40F-3C8BD4A7D26C}"/>
                </a:ext>
              </a:extLst>
            </p:cNvPr>
            <p:cNvSpPr txBox="1">
              <a:spLocks noChangeArrowheads="1"/>
            </p:cNvSpPr>
            <p:nvPr/>
          </p:nvSpPr>
          <p:spPr bwMode="auto">
            <a:xfrm>
              <a:off x="1513" y="2604"/>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4</a:t>
              </a:r>
              <a:endParaRPr kumimoji="1" lang="en-US" altLang="zh-CN" sz="2400">
                <a:solidFill>
                  <a:schemeClr val="tx2"/>
                </a:solidFill>
                <a:ea typeface="宋体" panose="02010600030101010101" pitchFamily="2" charset="-122"/>
              </a:endParaRPr>
            </a:p>
          </p:txBody>
        </p:sp>
        <p:sp>
          <p:nvSpPr>
            <p:cNvPr id="699422" name="Text Box 30">
              <a:extLst>
                <a:ext uri="{FF2B5EF4-FFF2-40B4-BE49-F238E27FC236}">
                  <a16:creationId xmlns:a16="http://schemas.microsoft.com/office/drawing/2014/main" id="{66405FF8-A8FC-4907-B656-41876C3562C6}"/>
                </a:ext>
              </a:extLst>
            </p:cNvPr>
            <p:cNvSpPr txBox="1">
              <a:spLocks noChangeArrowheads="1"/>
            </p:cNvSpPr>
            <p:nvPr/>
          </p:nvSpPr>
          <p:spPr bwMode="auto">
            <a:xfrm>
              <a:off x="2124" y="2146"/>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699423" name="Text Box 31">
              <a:extLst>
                <a:ext uri="{FF2B5EF4-FFF2-40B4-BE49-F238E27FC236}">
                  <a16:creationId xmlns:a16="http://schemas.microsoft.com/office/drawing/2014/main" id="{FB3A65CA-902C-49D7-B0E9-B0976BDB9C17}"/>
                </a:ext>
              </a:extLst>
            </p:cNvPr>
            <p:cNvSpPr txBox="1">
              <a:spLocks noChangeArrowheads="1"/>
            </p:cNvSpPr>
            <p:nvPr/>
          </p:nvSpPr>
          <p:spPr bwMode="auto">
            <a:xfrm>
              <a:off x="2776" y="2146"/>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1</a:t>
              </a:r>
              <a:endParaRPr kumimoji="1" lang="en-US" altLang="zh-CN" sz="2400">
                <a:solidFill>
                  <a:schemeClr val="tx2"/>
                </a:solidFill>
                <a:ea typeface="宋体" panose="02010600030101010101" pitchFamily="2" charset="-122"/>
              </a:endParaRPr>
            </a:p>
          </p:txBody>
        </p:sp>
        <p:sp>
          <p:nvSpPr>
            <p:cNvPr id="699424" name="Text Box 32">
              <a:extLst>
                <a:ext uri="{FF2B5EF4-FFF2-40B4-BE49-F238E27FC236}">
                  <a16:creationId xmlns:a16="http://schemas.microsoft.com/office/drawing/2014/main" id="{3DD3686D-D7CF-49FF-A9E5-0E1846123CC2}"/>
                </a:ext>
              </a:extLst>
            </p:cNvPr>
            <p:cNvSpPr txBox="1">
              <a:spLocks noChangeArrowheads="1"/>
            </p:cNvSpPr>
            <p:nvPr/>
          </p:nvSpPr>
          <p:spPr bwMode="auto">
            <a:xfrm>
              <a:off x="3672" y="2146"/>
              <a:ext cx="30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k</a:t>
              </a:r>
              <a:r>
                <a:rPr kumimoji="1" lang="en-US" altLang="zh-CN" sz="2800" b="1" baseline="-25000">
                  <a:solidFill>
                    <a:schemeClr val="tx2"/>
                  </a:solidFill>
                  <a:ea typeface="宋体" panose="02010600030101010101" pitchFamily="2" charset="-122"/>
                </a:rPr>
                <a:t>2</a:t>
              </a:r>
              <a:endParaRPr kumimoji="1" lang="en-US" altLang="zh-CN" sz="2400">
                <a:solidFill>
                  <a:schemeClr val="tx2"/>
                </a:solidFill>
                <a:ea typeface="宋体" panose="02010600030101010101" pitchFamily="2" charset="-122"/>
              </a:endParaRPr>
            </a:p>
          </p:txBody>
        </p:sp>
        <p:sp>
          <p:nvSpPr>
            <p:cNvPr id="699425" name="Text Box 33">
              <a:extLst>
                <a:ext uri="{FF2B5EF4-FFF2-40B4-BE49-F238E27FC236}">
                  <a16:creationId xmlns:a16="http://schemas.microsoft.com/office/drawing/2014/main" id="{608064ED-1209-47D4-941E-6643D24F24F9}"/>
                </a:ext>
              </a:extLst>
            </p:cNvPr>
            <p:cNvSpPr txBox="1">
              <a:spLocks noChangeArrowheads="1"/>
            </p:cNvSpPr>
            <p:nvPr/>
          </p:nvSpPr>
          <p:spPr bwMode="auto">
            <a:xfrm>
              <a:off x="929" y="3774"/>
              <a:ext cx="5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Run</a:t>
              </a:r>
              <a:r>
                <a:rPr kumimoji="1" lang="en-US" altLang="zh-CN" sz="2400" b="1" baseline="-25000">
                  <a:ea typeface="宋体" panose="02010600030101010101" pitchFamily="2" charset="-122"/>
                </a:rPr>
                <a:t>3</a:t>
              </a:r>
              <a:endParaRPr kumimoji="1" lang="en-US" altLang="zh-CN" sz="2400">
                <a:ea typeface="宋体" panose="02010600030101010101" pitchFamily="2" charset="-122"/>
              </a:endParaRPr>
            </a:p>
          </p:txBody>
        </p:sp>
        <p:sp>
          <p:nvSpPr>
            <p:cNvPr id="699426" name="Text Box 34">
              <a:extLst>
                <a:ext uri="{FF2B5EF4-FFF2-40B4-BE49-F238E27FC236}">
                  <a16:creationId xmlns:a16="http://schemas.microsoft.com/office/drawing/2014/main" id="{E4B91DFE-4C06-4297-9706-21B7D92703D5}"/>
                </a:ext>
              </a:extLst>
            </p:cNvPr>
            <p:cNvSpPr txBox="1">
              <a:spLocks noChangeArrowheads="1"/>
            </p:cNvSpPr>
            <p:nvPr/>
          </p:nvSpPr>
          <p:spPr bwMode="auto">
            <a:xfrm>
              <a:off x="1784" y="3774"/>
              <a:ext cx="53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Run</a:t>
              </a:r>
              <a:r>
                <a:rPr kumimoji="1" lang="en-US" altLang="zh-CN" sz="2400" b="1" baseline="-25000">
                  <a:ea typeface="宋体" panose="02010600030101010101" pitchFamily="2" charset="-122"/>
                </a:rPr>
                <a:t>4</a:t>
              </a:r>
              <a:endParaRPr kumimoji="1" lang="en-US" altLang="zh-CN" sz="2400">
                <a:ea typeface="宋体" panose="02010600030101010101" pitchFamily="2" charset="-122"/>
              </a:endParaRPr>
            </a:p>
          </p:txBody>
        </p:sp>
        <p:sp>
          <p:nvSpPr>
            <p:cNvPr id="699427" name="Text Box 35">
              <a:extLst>
                <a:ext uri="{FF2B5EF4-FFF2-40B4-BE49-F238E27FC236}">
                  <a16:creationId xmlns:a16="http://schemas.microsoft.com/office/drawing/2014/main" id="{B633260C-02E6-4796-A7F0-2930FDFB5669}"/>
                </a:ext>
              </a:extLst>
            </p:cNvPr>
            <p:cNvSpPr txBox="1">
              <a:spLocks noChangeArrowheads="1"/>
            </p:cNvSpPr>
            <p:nvPr/>
          </p:nvSpPr>
          <p:spPr bwMode="auto">
            <a:xfrm>
              <a:off x="2395" y="3357"/>
              <a:ext cx="533" cy="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Run</a:t>
              </a:r>
              <a:r>
                <a:rPr kumimoji="1" lang="en-US" altLang="zh-CN" sz="2400" b="1" baseline="-25000">
                  <a:ea typeface="宋体" panose="02010600030101010101" pitchFamily="2" charset="-122"/>
                </a:rPr>
                <a:t>0</a:t>
              </a:r>
              <a:endParaRPr kumimoji="1" lang="en-US" altLang="zh-CN" sz="2400">
                <a:ea typeface="宋体" panose="02010600030101010101" pitchFamily="2" charset="-122"/>
              </a:endParaRPr>
            </a:p>
          </p:txBody>
        </p:sp>
        <p:sp>
          <p:nvSpPr>
            <p:cNvPr id="699428" name="Text Box 36">
              <a:extLst>
                <a:ext uri="{FF2B5EF4-FFF2-40B4-BE49-F238E27FC236}">
                  <a16:creationId xmlns:a16="http://schemas.microsoft.com/office/drawing/2014/main" id="{6888FBFA-7097-4760-96F2-FE80E9C830C1}"/>
                </a:ext>
              </a:extLst>
            </p:cNvPr>
            <p:cNvSpPr txBox="1">
              <a:spLocks noChangeArrowheads="1"/>
            </p:cNvSpPr>
            <p:nvPr/>
          </p:nvSpPr>
          <p:spPr bwMode="auto">
            <a:xfrm>
              <a:off x="3047" y="3357"/>
              <a:ext cx="533" cy="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Run</a:t>
              </a:r>
              <a:r>
                <a:rPr kumimoji="1" lang="en-US" altLang="zh-CN" sz="2400" b="1" baseline="-25000">
                  <a:ea typeface="宋体" panose="02010600030101010101" pitchFamily="2" charset="-122"/>
                </a:rPr>
                <a:t>1</a:t>
              </a:r>
              <a:endParaRPr kumimoji="1" lang="en-US" altLang="zh-CN" sz="2400">
                <a:ea typeface="宋体" panose="02010600030101010101" pitchFamily="2" charset="-122"/>
              </a:endParaRPr>
            </a:p>
          </p:txBody>
        </p:sp>
        <p:sp>
          <p:nvSpPr>
            <p:cNvPr id="699429" name="Text Box 37">
              <a:extLst>
                <a:ext uri="{FF2B5EF4-FFF2-40B4-BE49-F238E27FC236}">
                  <a16:creationId xmlns:a16="http://schemas.microsoft.com/office/drawing/2014/main" id="{F9868031-EB90-441D-889C-E48876C3CDAD}"/>
                </a:ext>
              </a:extLst>
            </p:cNvPr>
            <p:cNvSpPr txBox="1">
              <a:spLocks noChangeArrowheads="1"/>
            </p:cNvSpPr>
            <p:nvPr/>
          </p:nvSpPr>
          <p:spPr bwMode="auto">
            <a:xfrm>
              <a:off x="3939" y="3357"/>
              <a:ext cx="533" cy="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400" b="1">
                  <a:ea typeface="宋体" panose="02010600030101010101" pitchFamily="2" charset="-122"/>
                </a:rPr>
                <a:t>Run</a:t>
              </a:r>
              <a:r>
                <a:rPr kumimoji="1" lang="en-US" altLang="zh-CN" sz="2400" b="1" baseline="-25000">
                  <a:ea typeface="宋体" panose="02010600030101010101" pitchFamily="2" charset="-122"/>
                </a:rPr>
                <a:t>2</a:t>
              </a:r>
              <a:endParaRPr kumimoji="1" lang="en-US" altLang="zh-CN" sz="2400">
                <a:ea typeface="宋体" panose="02010600030101010101" pitchFamily="2" charset="-122"/>
              </a:endParaRPr>
            </a:p>
          </p:txBody>
        </p:sp>
        <p:sp>
          <p:nvSpPr>
            <p:cNvPr id="699430" name="Text Box 38">
              <a:extLst>
                <a:ext uri="{FF2B5EF4-FFF2-40B4-BE49-F238E27FC236}">
                  <a16:creationId xmlns:a16="http://schemas.microsoft.com/office/drawing/2014/main" id="{F5FDFF14-7E0E-41A8-83F7-FD6D1BBF5D3E}"/>
                </a:ext>
              </a:extLst>
            </p:cNvPr>
            <p:cNvSpPr txBox="1">
              <a:spLocks noChangeArrowheads="1"/>
            </p:cNvSpPr>
            <p:nvPr/>
          </p:nvSpPr>
          <p:spPr bwMode="auto">
            <a:xfrm>
              <a:off x="2449" y="1019"/>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1</a:t>
              </a:r>
              <a:endParaRPr kumimoji="1" lang="en-US" altLang="zh-CN" sz="2400">
                <a:ea typeface="宋体" panose="02010600030101010101" pitchFamily="2" charset="-122"/>
              </a:endParaRPr>
            </a:p>
          </p:txBody>
        </p:sp>
        <p:sp>
          <p:nvSpPr>
            <p:cNvPr id="699431" name="Text Box 39">
              <a:extLst>
                <a:ext uri="{FF2B5EF4-FFF2-40B4-BE49-F238E27FC236}">
                  <a16:creationId xmlns:a16="http://schemas.microsoft.com/office/drawing/2014/main" id="{A8ADC8D5-57D1-418A-81B1-3049A7EC9EBB}"/>
                </a:ext>
              </a:extLst>
            </p:cNvPr>
            <p:cNvSpPr txBox="1">
              <a:spLocks noChangeArrowheads="1"/>
            </p:cNvSpPr>
            <p:nvPr/>
          </p:nvSpPr>
          <p:spPr bwMode="auto">
            <a:xfrm>
              <a:off x="2449" y="482"/>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chemeClr val="tx2"/>
                  </a:solidFill>
                  <a:ea typeface="宋体" panose="02010600030101010101" pitchFamily="2" charset="-122"/>
                </a:rPr>
                <a:t>ls</a:t>
              </a:r>
              <a:r>
                <a:rPr kumimoji="1" lang="en-US" altLang="zh-CN" sz="2800" b="1" baseline="-25000">
                  <a:solidFill>
                    <a:schemeClr val="tx2"/>
                  </a:solidFill>
                  <a:ea typeface="宋体" panose="02010600030101010101" pitchFamily="2" charset="-122"/>
                </a:rPr>
                <a:t>0</a:t>
              </a:r>
              <a:endParaRPr kumimoji="1" lang="en-US" altLang="zh-CN" sz="2400">
                <a:solidFill>
                  <a:schemeClr val="tx2"/>
                </a:solidFill>
                <a:ea typeface="宋体" panose="02010600030101010101" pitchFamily="2" charset="-122"/>
              </a:endParaRPr>
            </a:p>
          </p:txBody>
        </p:sp>
        <p:sp>
          <p:nvSpPr>
            <p:cNvPr id="699432" name="Text Box 40">
              <a:extLst>
                <a:ext uri="{FF2B5EF4-FFF2-40B4-BE49-F238E27FC236}">
                  <a16:creationId xmlns:a16="http://schemas.microsoft.com/office/drawing/2014/main" id="{6916EBFC-9D8F-44E4-BFE4-6B8EF9FE38FC}"/>
                </a:ext>
              </a:extLst>
            </p:cNvPr>
            <p:cNvSpPr txBox="1">
              <a:spLocks noChangeArrowheads="1"/>
            </p:cNvSpPr>
            <p:nvPr/>
          </p:nvSpPr>
          <p:spPr bwMode="auto">
            <a:xfrm>
              <a:off x="2269" y="1615"/>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2</a:t>
              </a:r>
              <a:endParaRPr kumimoji="1" lang="en-US" altLang="zh-CN" sz="2400">
                <a:ea typeface="宋体" panose="02010600030101010101" pitchFamily="2" charset="-122"/>
              </a:endParaRPr>
            </a:p>
          </p:txBody>
        </p:sp>
        <p:sp>
          <p:nvSpPr>
            <p:cNvPr id="699433" name="Text Box 41">
              <a:extLst>
                <a:ext uri="{FF2B5EF4-FFF2-40B4-BE49-F238E27FC236}">
                  <a16:creationId xmlns:a16="http://schemas.microsoft.com/office/drawing/2014/main" id="{CCAB4B33-D281-49F7-A37F-56844EED4200}"/>
                </a:ext>
              </a:extLst>
            </p:cNvPr>
            <p:cNvSpPr txBox="1">
              <a:spLocks noChangeArrowheads="1"/>
            </p:cNvSpPr>
            <p:nvPr/>
          </p:nvSpPr>
          <p:spPr bwMode="auto">
            <a:xfrm>
              <a:off x="1088" y="2032"/>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4</a:t>
              </a:r>
              <a:endParaRPr kumimoji="1" lang="en-US" altLang="zh-CN" sz="2400">
                <a:ea typeface="宋体" panose="02010600030101010101" pitchFamily="2" charset="-122"/>
              </a:endParaRPr>
            </a:p>
          </p:txBody>
        </p:sp>
        <p:sp>
          <p:nvSpPr>
            <p:cNvPr id="699434" name="Text Box 42">
              <a:extLst>
                <a:ext uri="{FF2B5EF4-FFF2-40B4-BE49-F238E27FC236}">
                  <a16:creationId xmlns:a16="http://schemas.microsoft.com/office/drawing/2014/main" id="{C3C2B58A-903E-4AFE-B262-F7DDDC8BEBCB}"/>
                </a:ext>
              </a:extLst>
            </p:cNvPr>
            <p:cNvSpPr txBox="1">
              <a:spLocks noChangeArrowheads="1"/>
            </p:cNvSpPr>
            <p:nvPr/>
          </p:nvSpPr>
          <p:spPr bwMode="auto">
            <a:xfrm>
              <a:off x="3862" y="1615"/>
              <a:ext cx="34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3</a:t>
              </a:r>
              <a:endParaRPr kumimoji="1" lang="en-US" altLang="zh-CN" sz="2400">
                <a:ea typeface="宋体" panose="02010600030101010101" pitchFamily="2" charset="-122"/>
              </a:endParaRPr>
            </a:p>
          </p:txBody>
        </p:sp>
        <p:sp>
          <p:nvSpPr>
            <p:cNvPr id="699436" name="AutoShape 44">
              <a:extLst>
                <a:ext uri="{FF2B5EF4-FFF2-40B4-BE49-F238E27FC236}">
                  <a16:creationId xmlns:a16="http://schemas.microsoft.com/office/drawing/2014/main" id="{99E934E1-4E8D-47CA-80D3-CC8FD1294AB8}"/>
                </a:ext>
              </a:extLst>
            </p:cNvPr>
            <p:cNvSpPr>
              <a:spLocks noChangeArrowheads="1"/>
            </p:cNvSpPr>
            <p:nvPr/>
          </p:nvSpPr>
          <p:spPr bwMode="auto">
            <a:xfrm>
              <a:off x="4473" y="1732"/>
              <a:ext cx="489" cy="292"/>
            </a:xfrm>
            <a:prstGeom prst="cloudCallout">
              <a:avLst>
                <a:gd name="adj1" fmla="val -72917"/>
                <a:gd name="adj2" fmla="val 108630"/>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r>
                <a:rPr kumimoji="1" lang="zh-CN" altLang="en-US" sz="2400" b="1">
                  <a:solidFill>
                    <a:schemeClr val="tx2"/>
                  </a:solidFill>
                  <a:ea typeface="隶书" panose="02010509060101010101" pitchFamily="49" charset="-122"/>
                </a:rPr>
                <a:t>选中</a:t>
              </a:r>
            </a:p>
          </p:txBody>
        </p:sp>
      </p:gr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D9D982C-D604-433F-A5CA-CC5AC553C022}"/>
              </a:ext>
            </a:extLst>
          </p:cNvPr>
          <p:cNvSpPr>
            <a:spLocks noGrp="1"/>
          </p:cNvSpPr>
          <p:nvPr>
            <p:ph type="sldNum" sz="quarter" idx="11"/>
          </p:nvPr>
        </p:nvSpPr>
        <p:spPr/>
        <p:txBody>
          <a:bodyPr/>
          <a:lstStyle/>
          <a:p>
            <a:fld id="{A7C89734-8101-4341-8869-5D292783C8AA}" type="slidenum">
              <a:rPr lang="en-US" altLang="zh-CN"/>
              <a:pPr/>
              <a:t>65</a:t>
            </a:fld>
            <a:endParaRPr lang="en-US" altLang="zh-CN"/>
          </a:p>
        </p:txBody>
      </p:sp>
      <p:sp>
        <p:nvSpPr>
          <p:cNvPr id="700418" name="Rectangle 2">
            <a:extLst>
              <a:ext uri="{FF2B5EF4-FFF2-40B4-BE49-F238E27FC236}">
                <a16:creationId xmlns:a16="http://schemas.microsoft.com/office/drawing/2014/main" id="{DFFA57B8-9CC3-4857-83B2-FACCD8BEC34E}"/>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700419" name="Rectangle 3">
            <a:extLst>
              <a:ext uri="{FF2B5EF4-FFF2-40B4-BE49-F238E27FC236}">
                <a16:creationId xmlns:a16="http://schemas.microsoft.com/office/drawing/2014/main" id="{119CAA55-1892-4302-BA83-3E4EAD782D76}"/>
              </a:ext>
            </a:extLst>
          </p:cNvPr>
          <p:cNvSpPr>
            <a:spLocks noGrp="1" noChangeArrowheads="1"/>
          </p:cNvSpPr>
          <p:nvPr>
            <p:ph type="body" idx="1"/>
          </p:nvPr>
        </p:nvSpPr>
        <p:spPr>
          <a:xfrm>
            <a:off x="457200" y="692150"/>
            <a:ext cx="8458200" cy="6172200"/>
          </a:xfrm>
        </p:spPr>
        <p:txBody>
          <a:bodyPr/>
          <a:lstStyle/>
          <a:p>
            <a:pPr>
              <a:buClr>
                <a:srgbClr val="800080"/>
              </a:buClr>
              <a:buSzPct val="50000"/>
            </a:pPr>
            <a:r>
              <a:rPr lang="zh-CN" altLang="en-US" sz="2900" b="1">
                <a:ea typeface="仿宋_GB2312" pitchFamily="49" charset="-122"/>
              </a:rPr>
              <a:t>败者树的</a:t>
            </a:r>
            <a:r>
              <a:rPr lang="zh-CN" altLang="en-US" sz="2900" b="1">
                <a:latin typeface="Times New Roman" panose="02020603050405020304" pitchFamily="18" charset="0"/>
                <a:ea typeface="仿宋_GB2312" pitchFamily="49" charset="-122"/>
              </a:rPr>
              <a:t>高度为 </a:t>
            </a:r>
            <a:r>
              <a:rPr lang="zh-CN" altLang="en-US"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log</a:t>
            </a:r>
            <a:r>
              <a:rPr lang="en-US" altLang="zh-CN" sz="2900" b="1" baseline="-25000">
                <a:solidFill>
                  <a:schemeClr val="tx2"/>
                </a:solidFill>
                <a:latin typeface="Times New Roman" panose="02020603050405020304" pitchFamily="18" charset="0"/>
                <a:ea typeface="仿宋_GB2312" pitchFamily="49" charset="-122"/>
              </a:rPr>
              <a:t>2</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2900" b="1">
                <a:latin typeface="Times New Roman" panose="02020603050405020304" pitchFamily="18" charset="0"/>
                <a:ea typeface="仿宋_GB2312" pitchFamily="49" charset="-122"/>
              </a:rPr>
              <a:t>，在每次调整</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找下 一个具有最小排序码记录时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最多做 </a:t>
            </a:r>
            <a:r>
              <a:rPr lang="zh-CN" altLang="en-US" sz="2900" b="1">
                <a:latin typeface="Times New Roman" panose="02020603050405020304" pitchFamily="18" charset="0"/>
                <a:ea typeface="仿宋_GB2312" pitchFamily="49" charset="-122"/>
                <a:sym typeface="Symbol" panose="05050102010706020507" pitchFamily="18" charset="2"/>
              </a:rPr>
              <a:t></a:t>
            </a:r>
            <a:r>
              <a:rPr lang="en-US" altLang="zh-CN" sz="2900" b="1">
                <a:latin typeface="Times New Roman" panose="02020603050405020304" pitchFamily="18" charset="0"/>
                <a:ea typeface="仿宋_GB2312" pitchFamily="49" charset="-122"/>
              </a:rPr>
              <a:t>log</a:t>
            </a:r>
            <a:r>
              <a:rPr lang="en-US" altLang="zh-CN" sz="2900" b="1" baseline="-25000">
                <a:latin typeface="Times New Roman" panose="02020603050405020304" pitchFamily="18" charset="0"/>
                <a:ea typeface="仿宋_GB2312" pitchFamily="49" charset="-122"/>
              </a:rPr>
              <a:t>2</a:t>
            </a:r>
            <a:r>
              <a:rPr lang="en-US" altLang="zh-CN" sz="2900" b="1" i="1">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sym typeface="Symbol" panose="05050102010706020507" pitchFamily="18" charset="2"/>
              </a:rPr>
              <a:t> </a:t>
            </a:r>
            <a:r>
              <a:rPr lang="zh-CN" altLang="en-US" sz="2900" b="1">
                <a:latin typeface="Times New Roman" panose="02020603050405020304" pitchFamily="18" charset="0"/>
                <a:ea typeface="仿宋_GB2312" pitchFamily="49" charset="-122"/>
              </a:rPr>
              <a:t>次排序码比较。</a:t>
            </a:r>
          </a:p>
          <a:p>
            <a:pPr>
              <a:buClr>
                <a:srgbClr val="800080"/>
              </a:buClr>
              <a:buSzPct val="50000"/>
            </a:pPr>
            <a:r>
              <a:rPr lang="zh-CN" altLang="en-US" sz="2900" b="1">
                <a:latin typeface="Times New Roman" panose="02020603050405020304" pitchFamily="18" charset="0"/>
                <a:ea typeface="仿宋_GB2312" pitchFamily="49" charset="-122"/>
              </a:rPr>
              <a:t>在内存中应为每一个归并段分配一个输入缓冲区</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其大小应能容纳一个页块的记录</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编号与归并段号一致。每个输入缓冲区应有一个指针</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指示当前参加归并的记录。</a:t>
            </a:r>
          </a:p>
          <a:p>
            <a:pPr>
              <a:buClr>
                <a:srgbClr val="800080"/>
              </a:buClr>
              <a:buSzPct val="50000"/>
            </a:pPr>
            <a:r>
              <a:rPr lang="zh-CN" altLang="en-US" sz="2900" b="1">
                <a:latin typeface="Times New Roman" panose="02020603050405020304" pitchFamily="18" charset="0"/>
                <a:ea typeface="仿宋_GB2312" pitchFamily="49" charset="-122"/>
              </a:rPr>
              <a:t>在内存中还应设立一个输出缓冲区</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其大小相当于一个页块大小。它也有一个缓冲区指针</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指示当前可存放结果记录的位置。每当一个记录 </a:t>
            </a:r>
            <a:r>
              <a:rPr lang="en-US" altLang="zh-CN" sz="2900" b="1" i="1">
                <a:latin typeface="Times New Roman" panose="02020603050405020304" pitchFamily="18" charset="0"/>
                <a:ea typeface="仿宋_GB2312" pitchFamily="49" charset="-122"/>
              </a:rPr>
              <a:t>i </a:t>
            </a:r>
            <a:r>
              <a:rPr lang="zh-CN" altLang="en-US" sz="2900" b="1">
                <a:latin typeface="Times New Roman" panose="02020603050405020304" pitchFamily="18" charset="0"/>
                <a:ea typeface="仿宋_GB2312" pitchFamily="49" charset="-122"/>
              </a:rPr>
              <a:t>被选出</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就执行</a:t>
            </a:r>
            <a:r>
              <a:rPr lang="en-US" altLang="zh-CN" sz="2900" b="1">
                <a:latin typeface="Times New Roman" panose="02020603050405020304" pitchFamily="18" charset="0"/>
                <a:ea typeface="仿宋_GB2312" pitchFamily="49" charset="-122"/>
              </a:rPr>
              <a:t>OutputRecord(</a:t>
            </a:r>
            <a:r>
              <a:rPr lang="en-US" altLang="zh-CN" sz="2900" b="1" i="1">
                <a:latin typeface="Times New Roman" panose="02020603050405020304" pitchFamily="18" charset="0"/>
                <a:ea typeface="仿宋_GB2312" pitchFamily="49" charset="-122"/>
              </a:rPr>
              <a:t>i</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操作</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将记录存放到输出缓冲区中。</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7027C83-AF9D-46A5-B754-AAAC2FB76658}"/>
              </a:ext>
            </a:extLst>
          </p:cNvPr>
          <p:cNvSpPr>
            <a:spLocks noGrp="1"/>
          </p:cNvSpPr>
          <p:nvPr>
            <p:ph type="sldNum" sz="quarter" idx="11"/>
          </p:nvPr>
        </p:nvSpPr>
        <p:spPr/>
        <p:txBody>
          <a:bodyPr/>
          <a:lstStyle/>
          <a:p>
            <a:fld id="{C865B72A-677A-4595-9E82-FAC9C8B293FE}" type="slidenum">
              <a:rPr lang="en-US" altLang="zh-CN"/>
              <a:pPr/>
              <a:t>66</a:t>
            </a:fld>
            <a:endParaRPr lang="en-US" altLang="zh-CN"/>
          </a:p>
        </p:txBody>
      </p:sp>
      <p:sp>
        <p:nvSpPr>
          <p:cNvPr id="701442" name="Rectangle 2">
            <a:extLst>
              <a:ext uri="{FF2B5EF4-FFF2-40B4-BE49-F238E27FC236}">
                <a16:creationId xmlns:a16="http://schemas.microsoft.com/office/drawing/2014/main" id="{BBB0401A-CA91-4603-A85F-645D0E4CD0BF}"/>
              </a:ext>
            </a:extLst>
          </p:cNvPr>
          <p:cNvSpPr>
            <a:spLocks noGrp="1" noChangeArrowheads="1"/>
          </p:cNvSpPr>
          <p:nvPr>
            <p:ph type="body" idx="1"/>
          </p:nvPr>
        </p:nvSpPr>
        <p:spPr>
          <a:xfrm>
            <a:off x="425450" y="688975"/>
            <a:ext cx="8250238" cy="5943600"/>
          </a:xfrm>
        </p:spPr>
        <p:txBody>
          <a:bodyPr/>
          <a:lstStyle/>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在实现利用败者树进行多路平衡归并算法时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把败者树的叶结点和非叶结点分开定义。</a:t>
            </a:r>
          </a:p>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败者树叶结点</a:t>
            </a:r>
            <a:r>
              <a:rPr lang="en-US" altLang="zh-CN" sz="2900" b="1">
                <a:solidFill>
                  <a:schemeClr val="tx2"/>
                </a:solidFill>
                <a:latin typeface="Times New Roman" panose="02020603050405020304" pitchFamily="18" charset="0"/>
                <a:ea typeface="仿宋_GB2312" pitchFamily="49" charset="-122"/>
              </a:rPr>
              <a:t>key[]</a:t>
            </a:r>
            <a:r>
              <a:rPr lang="zh-CN" altLang="en-US" sz="2900" b="1">
                <a:latin typeface="Times New Roman" panose="02020603050405020304" pitchFamily="18" charset="0"/>
                <a:ea typeface="仿宋_GB2312" pitchFamily="49" charset="-122"/>
              </a:rPr>
              <a:t>有</a:t>
            </a:r>
            <a:r>
              <a:rPr lang="en-US" altLang="zh-CN" sz="2900" b="1" i="1">
                <a:latin typeface="Times New Roman" panose="02020603050405020304" pitchFamily="18" charset="0"/>
                <a:ea typeface="仿宋_GB2312" pitchFamily="49" charset="-122"/>
              </a:rPr>
              <a:t>k</a:t>
            </a:r>
            <a:r>
              <a:rPr lang="en-US" altLang="zh-CN" sz="2900" b="1">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个</a:t>
            </a:r>
            <a:r>
              <a:rPr lang="en-US" altLang="zh-CN" sz="2900" b="1">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key[0]</a:t>
            </a:r>
            <a:r>
              <a:rPr lang="zh-CN" altLang="en-US" sz="2900" b="1">
                <a:latin typeface="Times New Roman" panose="02020603050405020304" pitchFamily="18" charset="0"/>
                <a:ea typeface="仿宋_GB2312" pitchFamily="49" charset="-122"/>
              </a:rPr>
              <a:t>到</a:t>
            </a:r>
            <a:r>
              <a:rPr lang="en-US" altLang="zh-CN" sz="2900" b="1">
                <a:solidFill>
                  <a:schemeClr val="tx2"/>
                </a:solidFill>
                <a:latin typeface="Times New Roman" panose="02020603050405020304" pitchFamily="18" charset="0"/>
                <a:ea typeface="仿宋_GB2312" pitchFamily="49" charset="-122"/>
              </a:rPr>
              <a:t>key[k</a:t>
            </a:r>
            <a:r>
              <a:rPr lang="en-US" altLang="zh-CN" sz="2900">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存放各归并段当前参加归并的记录的排序码，</a:t>
            </a:r>
            <a:r>
              <a:rPr lang="en-US" altLang="zh-CN" sz="2900" b="1">
                <a:solidFill>
                  <a:schemeClr val="tx2"/>
                </a:solidFill>
                <a:latin typeface="Times New Roman" panose="02020603050405020304" pitchFamily="18" charset="0"/>
                <a:ea typeface="仿宋_GB2312" pitchFamily="49" charset="-122"/>
              </a:rPr>
              <a:t>key[k]</a:t>
            </a:r>
            <a:r>
              <a:rPr lang="zh-CN" altLang="en-US" sz="2900" b="1">
                <a:latin typeface="Times New Roman" panose="02020603050405020304" pitchFamily="18" charset="0"/>
                <a:ea typeface="仿宋_GB2312" pitchFamily="49" charset="-122"/>
              </a:rPr>
              <a:t>是辅助工作单元</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在初始建立败者树时使用</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存放一个最小的在各归并段中不可能出现的排序码</a:t>
            </a:r>
            <a:r>
              <a:rPr lang="en-US" altLang="zh-CN" sz="2900" b="1">
                <a:latin typeface="Times New Roman" panose="02020603050405020304" pitchFamily="18" charset="0"/>
                <a:ea typeface="仿宋_GB2312" pitchFamily="49" charset="-122"/>
              </a:rPr>
              <a:t>: </a:t>
            </a:r>
            <a:r>
              <a:rPr lang="en-US" altLang="zh-CN" sz="2900">
                <a:solidFill>
                  <a:schemeClr val="tx2"/>
                </a:solidFill>
                <a:latin typeface="Courier New" panose="02070309020205020404" pitchFamily="49" charset="0"/>
              </a:rPr>
              <a:t>-</a:t>
            </a:r>
            <a:r>
              <a:rPr lang="en-US" altLang="zh-CN" sz="2900" b="1">
                <a:solidFill>
                  <a:schemeClr val="tx2"/>
                </a:solidFill>
                <a:latin typeface="Times New Roman" panose="02020603050405020304" pitchFamily="18" charset="0"/>
                <a:ea typeface="仿宋_GB2312" pitchFamily="49" charset="-122"/>
              </a:rPr>
              <a:t>MaxNum</a:t>
            </a:r>
            <a:r>
              <a:rPr lang="zh-CN" altLang="en-US" sz="2900" b="1">
                <a:latin typeface="Times New Roman" panose="02020603050405020304" pitchFamily="18" charset="0"/>
                <a:ea typeface="仿宋_GB2312" pitchFamily="49" charset="-122"/>
              </a:rPr>
              <a:t>。</a:t>
            </a:r>
          </a:p>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败者树非叶结点</a:t>
            </a:r>
            <a:r>
              <a:rPr lang="en-US" altLang="zh-CN" sz="2900" b="1">
                <a:solidFill>
                  <a:schemeClr val="tx2"/>
                </a:solidFill>
                <a:latin typeface="Times New Roman" panose="02020603050405020304" pitchFamily="18" charset="0"/>
                <a:ea typeface="仿宋_GB2312" pitchFamily="49" charset="-122"/>
              </a:rPr>
              <a:t>loser[]</a:t>
            </a:r>
            <a:r>
              <a:rPr lang="zh-CN" altLang="en-US" sz="2900" b="1">
                <a:latin typeface="Times New Roman" panose="02020603050405020304" pitchFamily="18" charset="0"/>
                <a:ea typeface="仿宋_GB2312" pitchFamily="49" charset="-122"/>
              </a:rPr>
              <a:t>有</a:t>
            </a:r>
            <a:r>
              <a:rPr lang="en-US" altLang="zh-CN" sz="2900" b="1" i="1">
                <a:latin typeface="Times New Roman" panose="02020603050405020304" pitchFamily="18" charset="0"/>
                <a:ea typeface="仿宋_GB2312" pitchFamily="49" charset="-122"/>
              </a:rPr>
              <a:t>k</a:t>
            </a:r>
            <a:r>
              <a:rPr lang="zh-CN" altLang="en-US" sz="2900" b="1">
                <a:latin typeface="Times New Roman" panose="02020603050405020304" pitchFamily="18" charset="0"/>
                <a:ea typeface="仿宋_GB2312" pitchFamily="49" charset="-122"/>
              </a:rPr>
              <a:t>个</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其中</a:t>
            </a:r>
            <a:r>
              <a:rPr lang="en-US" altLang="zh-CN" sz="2900" b="1">
                <a:solidFill>
                  <a:schemeClr val="tx2"/>
                </a:solidFill>
                <a:latin typeface="Times New Roman" panose="02020603050405020304" pitchFamily="18" charset="0"/>
                <a:ea typeface="仿宋_GB2312" pitchFamily="49" charset="-122"/>
              </a:rPr>
              <a:t>loser[1]</a:t>
            </a:r>
            <a:r>
              <a:rPr lang="zh-CN" altLang="en-US" sz="2900" b="1">
                <a:latin typeface="Times New Roman" panose="02020603050405020304" pitchFamily="18" charset="0"/>
                <a:ea typeface="仿宋_GB2312" pitchFamily="49" charset="-122"/>
              </a:rPr>
              <a:t>到</a:t>
            </a:r>
            <a:r>
              <a:rPr lang="en-US" altLang="zh-CN" sz="2900" b="1">
                <a:solidFill>
                  <a:schemeClr val="tx2"/>
                </a:solidFill>
                <a:latin typeface="Times New Roman" panose="02020603050405020304" pitchFamily="18" charset="0"/>
                <a:ea typeface="仿宋_GB2312" pitchFamily="49" charset="-122"/>
              </a:rPr>
              <a:t>loser[k</a:t>
            </a:r>
            <a:r>
              <a:rPr lang="en-US" altLang="zh-CN" sz="2900" b="1">
                <a:solidFill>
                  <a:schemeClr val="tx2"/>
                </a:solidFill>
                <a:latin typeface="Courier New" panose="02070309020205020404" pitchFamily="49" charset="0"/>
                <a:ea typeface="仿宋_GB2312" pitchFamily="49" charset="-122"/>
              </a:rPr>
              <a:t>-</a:t>
            </a:r>
            <a:r>
              <a:rPr lang="en-US" altLang="zh-CN" sz="2900" b="1">
                <a:solidFill>
                  <a:schemeClr val="tx2"/>
                </a:solidFill>
                <a:latin typeface="Times New Roman" panose="02020603050405020304" pitchFamily="18" charset="0"/>
                <a:ea typeface="仿宋_GB2312" pitchFamily="49" charset="-122"/>
              </a:rPr>
              <a:t>1]</a:t>
            </a:r>
            <a:r>
              <a:rPr lang="zh-CN" altLang="en-US" sz="2900" b="1">
                <a:latin typeface="Times New Roman" panose="02020603050405020304" pitchFamily="18" charset="0"/>
                <a:ea typeface="仿宋_GB2312" pitchFamily="49" charset="-122"/>
              </a:rPr>
              <a:t>存放各次比较的败者的归并段号</a:t>
            </a:r>
            <a:r>
              <a:rPr lang="en-US" altLang="zh-CN" sz="2900" b="1">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loser[0]</a:t>
            </a:r>
            <a:r>
              <a:rPr lang="zh-CN" altLang="en-US" sz="2900" b="1">
                <a:latin typeface="Times New Roman" panose="02020603050405020304" pitchFamily="18" charset="0"/>
                <a:ea typeface="仿宋_GB2312" pitchFamily="49" charset="-122"/>
              </a:rPr>
              <a:t>中是最后胜者所在归并段号。另外还有一个存放各归并段参加归并记录的数组</a:t>
            </a:r>
            <a:r>
              <a:rPr lang="en-US" altLang="zh-CN" sz="2900" b="1" i="1">
                <a:solidFill>
                  <a:schemeClr val="tx2"/>
                </a:solidFill>
                <a:latin typeface="Times New Roman" panose="02020603050405020304" pitchFamily="18" charset="0"/>
                <a:ea typeface="仿宋_GB2312" pitchFamily="49" charset="-122"/>
              </a:rPr>
              <a:t>r</a:t>
            </a:r>
            <a:r>
              <a:rPr lang="en-US" altLang="zh-CN" sz="2900" b="1">
                <a:solidFill>
                  <a:schemeClr val="tx2"/>
                </a:solidFill>
                <a:latin typeface="Times New Roman" panose="02020603050405020304" pitchFamily="18" charset="0"/>
                <a:ea typeface="仿宋_GB2312" pitchFamily="49" charset="-122"/>
              </a:rPr>
              <a:t>[</a:t>
            </a:r>
            <a:r>
              <a:rPr lang="en-US" altLang="zh-CN" sz="2900" b="1" i="1">
                <a:solidFill>
                  <a:schemeClr val="tx2"/>
                </a:solidFill>
                <a:latin typeface="Times New Roman" panose="02020603050405020304" pitchFamily="18" charset="0"/>
                <a:ea typeface="仿宋_GB2312" pitchFamily="49" charset="-122"/>
              </a:rPr>
              <a:t>k</a:t>
            </a:r>
            <a:r>
              <a:rPr lang="en-US" altLang="zh-CN" sz="2900" b="1">
                <a:solidFill>
                  <a:schemeClr val="tx2"/>
                </a:solidFill>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6E19AF6-B4E5-4CE6-8276-E7B4D742823A}"/>
              </a:ext>
            </a:extLst>
          </p:cNvPr>
          <p:cNvSpPr>
            <a:spLocks noGrp="1"/>
          </p:cNvSpPr>
          <p:nvPr>
            <p:ph type="sldNum" sz="quarter" idx="11"/>
          </p:nvPr>
        </p:nvSpPr>
        <p:spPr/>
        <p:txBody>
          <a:bodyPr/>
          <a:lstStyle/>
          <a:p>
            <a:fld id="{F19D1BD3-9B44-46BC-97C8-BC77E8D63574}" type="slidenum">
              <a:rPr lang="en-US" altLang="zh-CN"/>
              <a:pPr/>
              <a:t>67</a:t>
            </a:fld>
            <a:endParaRPr lang="en-US" altLang="zh-CN"/>
          </a:p>
        </p:txBody>
      </p:sp>
      <p:sp>
        <p:nvSpPr>
          <p:cNvPr id="702467" name="Rectangle 3">
            <a:extLst>
              <a:ext uri="{FF2B5EF4-FFF2-40B4-BE49-F238E27FC236}">
                <a16:creationId xmlns:a16="http://schemas.microsoft.com/office/drawing/2014/main" id="{C2EA89C5-D54D-4DDB-B70D-201A38259ABF}"/>
              </a:ext>
            </a:extLst>
          </p:cNvPr>
          <p:cNvSpPr>
            <a:spLocks noGrp="1" noChangeArrowheads="1"/>
          </p:cNvSpPr>
          <p:nvPr>
            <p:ph type="title"/>
          </p:nvPr>
        </p:nvSpPr>
        <p:spPr>
          <a:xfrm>
            <a:off x="457200" y="441325"/>
            <a:ext cx="8229600" cy="955675"/>
          </a:xfrm>
        </p:spPr>
        <p:txBody>
          <a:bodyPr/>
          <a:lstStyle/>
          <a:p>
            <a:pPr algn="ctr"/>
            <a:r>
              <a:rPr kumimoji="1" lang="en-US" altLang="zh-CN" sz="4000" b="1">
                <a:solidFill>
                  <a:schemeClr val="tx2"/>
                </a:solidFill>
                <a:latin typeface="华文新魏" panose="02010800040101010101" pitchFamily="2" charset="-122"/>
                <a:ea typeface="华文新魏" panose="02010800040101010101" pitchFamily="2" charset="-122"/>
              </a:rPr>
              <a:t>k </a:t>
            </a:r>
            <a:r>
              <a:rPr kumimoji="1" lang="zh-CN" altLang="en-US" sz="4000" b="1">
                <a:solidFill>
                  <a:schemeClr val="tx2"/>
                </a:solidFill>
                <a:latin typeface="华文新魏" panose="02010800040101010101" pitchFamily="2" charset="-122"/>
                <a:ea typeface="华文新魏" panose="02010800040101010101" pitchFamily="2" charset="-122"/>
              </a:rPr>
              <a:t>路平衡归并排序算法</a:t>
            </a:r>
          </a:p>
        </p:txBody>
      </p:sp>
      <p:sp>
        <p:nvSpPr>
          <p:cNvPr id="702468" name="Rectangle 4">
            <a:extLst>
              <a:ext uri="{FF2B5EF4-FFF2-40B4-BE49-F238E27FC236}">
                <a16:creationId xmlns:a16="http://schemas.microsoft.com/office/drawing/2014/main" id="{4532DEB7-2536-4EF9-9D41-9DF672BCBA47}"/>
              </a:ext>
            </a:extLst>
          </p:cNvPr>
          <p:cNvSpPr>
            <a:spLocks noGrp="1" noChangeArrowheads="1"/>
          </p:cNvSpPr>
          <p:nvPr>
            <p:ph type="body" idx="1"/>
          </p:nvPr>
        </p:nvSpPr>
        <p:spPr>
          <a:xfrm>
            <a:off x="457200" y="1303338"/>
            <a:ext cx="8229600" cy="5005387"/>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MaxValue</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当作无穷大值使用</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kwaymerge(Element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Element[k]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败者树中的</a:t>
            </a:r>
            <a:r>
              <a:rPr lang="en-US" altLang="zh-CN" sz="2800">
                <a:solidFill>
                  <a:schemeClr val="tx2"/>
                </a:solidFill>
                <a:latin typeface="Times New Roman" panose="02020603050405020304" pitchFamily="18" charset="0"/>
                <a:ea typeface="隶书" panose="02010509060101010101" pitchFamily="49" charset="-122"/>
              </a:rPr>
              <a:t>k</a:t>
            </a:r>
            <a:r>
              <a:rPr lang="zh-CN" altLang="en-US" sz="2800">
                <a:solidFill>
                  <a:schemeClr val="tx2"/>
                </a:solidFill>
                <a:latin typeface="Times New Roman" panose="02020603050405020304" pitchFamily="18" charset="0"/>
                <a:ea typeface="隶书" panose="02010509060101010101" pitchFamily="49" charset="-122"/>
              </a:rPr>
              <a:t>个记录</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new int</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记录的排序码</a:t>
            </a:r>
            <a:r>
              <a:rPr lang="zh-CN" altLang="en-US"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loser</a:t>
            </a:r>
            <a:r>
              <a:rPr lang="en-US" altLang="zh-CN" sz="2800" b="1">
                <a:latin typeface="Times New Roman" panose="02020603050405020304" pitchFamily="18" charset="0"/>
                <a:ea typeface="隶书" panose="02010509060101010101" pitchFamily="49" charset="-122"/>
              </a:rPr>
              <a:t> = new int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存放败者树</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叶结点的值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InputRecord(r[i])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key[i]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r[i].key</a:t>
            </a:r>
            <a:r>
              <a:rPr lang="en-US" altLang="zh-CN" sz="2800" b="1">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&lt;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loser[i] = k</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key[k]</a:t>
            </a:r>
            <a:r>
              <a:rPr lang="en-US" altLang="zh-CN" sz="2800" b="1">
                <a:latin typeface="Times New Roman" panose="02020603050405020304" pitchFamily="18" charset="0"/>
                <a:ea typeface="隶书" panose="02010509060101010101" pitchFamily="49" charset="-122"/>
              </a:rPr>
              <a:t> = </a:t>
            </a:r>
            <a:r>
              <a:rPr lang="en-US" altLang="zh-CN" sz="2800" b="1">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Maxvalue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初始化</a:t>
            </a:r>
            <a:r>
              <a:rPr lang="zh-CN" altLang="en-US" sz="2800" b="1">
                <a:latin typeface="Times New Roman" panose="02020603050405020304" pitchFamily="18" charset="0"/>
                <a:ea typeface="隶书" panose="02010509060101010101" pitchFamily="49" charset="-122"/>
              </a:rPr>
              <a:t>	</a:t>
            </a:r>
            <a:endParaRPr lang="zh-CN" altLang="en-US" sz="280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zh-CN" altLang="en-US" sz="16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90AF80B-8AB3-4CA0-9342-62610CCF0A64}"/>
              </a:ext>
            </a:extLst>
          </p:cNvPr>
          <p:cNvSpPr>
            <a:spLocks noGrp="1"/>
          </p:cNvSpPr>
          <p:nvPr>
            <p:ph type="sldNum" sz="quarter" idx="11"/>
          </p:nvPr>
        </p:nvSpPr>
        <p:spPr/>
        <p:txBody>
          <a:bodyPr/>
          <a:lstStyle/>
          <a:p>
            <a:fld id="{40799F3D-99ED-4786-B7A8-EB4A40ACD588}" type="slidenum">
              <a:rPr lang="en-US" altLang="zh-CN"/>
              <a:pPr/>
              <a:t>68</a:t>
            </a:fld>
            <a:endParaRPr lang="en-US" altLang="zh-CN"/>
          </a:p>
        </p:txBody>
      </p:sp>
      <p:sp>
        <p:nvSpPr>
          <p:cNvPr id="822275" name="Rectangle 3">
            <a:extLst>
              <a:ext uri="{FF2B5EF4-FFF2-40B4-BE49-F238E27FC236}">
                <a16:creationId xmlns:a16="http://schemas.microsoft.com/office/drawing/2014/main" id="{879A0B19-EB0F-4149-BD6B-E23C383BE912}"/>
              </a:ext>
            </a:extLst>
          </p:cNvPr>
          <p:cNvSpPr>
            <a:spLocks noGrp="1" noChangeArrowheads="1"/>
          </p:cNvSpPr>
          <p:nvPr>
            <p:ph type="body" idx="1"/>
          </p:nvPr>
        </p:nvSpPr>
        <p:spPr>
          <a:xfrm>
            <a:off x="468313" y="620713"/>
            <a:ext cx="8229600" cy="58324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&gt;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adjust (key</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loser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a:t>
            </a:r>
            <a:r>
              <a:rPr lang="en-US" altLang="zh-CN" sz="2800">
                <a:solidFill>
                  <a:schemeClr val="tx2"/>
                </a:solidFill>
                <a:latin typeface="Times New Roman" panose="02020603050405020304" pitchFamily="18" charset="0"/>
                <a:ea typeface="隶书" panose="02010509060101010101" pitchFamily="49" charset="-122"/>
              </a:rPr>
              <a:t>key[k-1]</a:t>
            </a:r>
            <a:r>
              <a:rPr lang="zh-CN" altLang="en-US" sz="2800">
                <a:solidFill>
                  <a:schemeClr val="tx2"/>
                </a:solidFill>
                <a:latin typeface="Times New Roman" panose="02020603050405020304" pitchFamily="18" charset="0"/>
                <a:ea typeface="隶书" panose="02010509060101010101" pitchFamily="49" charset="-122"/>
              </a:rPr>
              <a:t>到</a:t>
            </a:r>
            <a:r>
              <a:rPr lang="en-US" altLang="zh-CN" sz="2800">
                <a:solidFill>
                  <a:schemeClr val="tx2"/>
                </a:solidFill>
                <a:latin typeface="Times New Roman" panose="02020603050405020304" pitchFamily="18" charset="0"/>
                <a:ea typeface="隶书" panose="02010509060101010101" pitchFamily="49" charset="-122"/>
              </a:rPr>
              <a:t>key[0]</a:t>
            </a:r>
            <a:r>
              <a:rPr lang="zh-CN" altLang="en-US" sz="2800">
                <a:solidFill>
                  <a:schemeClr val="tx2"/>
                </a:solidFill>
                <a:latin typeface="Times New Roman" panose="02020603050405020304" pitchFamily="18" charset="0"/>
                <a:ea typeface="隶书" panose="02010509060101010101" pitchFamily="49" charset="-122"/>
              </a:rPr>
              <a:t>调整形成败者树</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(key[loser[0]]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MaxValue)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选冠军</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loser[0]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取当前最小记录</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OutputRecord(r[q])</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写到输出归并段</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InputRecord(r[q])</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读入下一个记录</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key[q]</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r[q].key</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adjust (key</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loser</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a:t>
            </a:r>
            <a:r>
              <a:rPr lang="en-US" altLang="zh-CN" sz="2800" b="1">
                <a:solidFill>
                  <a:schemeClr val="tx2"/>
                </a:solidFill>
                <a:latin typeface="Times New Roman" panose="02020603050405020304" pitchFamily="18" charset="0"/>
                <a:ea typeface="隶书" panose="02010509060101010101" pitchFamily="49" charset="-122"/>
              </a:rPr>
              <a:t>key[q]</a:t>
            </a:r>
            <a:r>
              <a:rPr lang="zh-CN" altLang="en-US" sz="2800">
                <a:solidFill>
                  <a:schemeClr val="tx2"/>
                </a:solidFill>
                <a:latin typeface="Times New Roman" panose="02020603050405020304" pitchFamily="18" charset="0"/>
                <a:ea typeface="隶书" panose="02010509060101010101" pitchFamily="49" charset="-122"/>
              </a:rPr>
              <a:t>起调整</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Output end of run marker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输出段结束标志</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[]loser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D4D77E5-8E68-4911-A057-B38F9C8AE9DA}"/>
              </a:ext>
            </a:extLst>
          </p:cNvPr>
          <p:cNvSpPr>
            <a:spLocks noGrp="1"/>
          </p:cNvSpPr>
          <p:nvPr>
            <p:ph type="sldNum" sz="quarter" idx="11"/>
          </p:nvPr>
        </p:nvSpPr>
        <p:spPr/>
        <p:txBody>
          <a:bodyPr/>
          <a:lstStyle/>
          <a:p>
            <a:fld id="{021FEBB8-E9F1-4105-93DA-CCAB03766CE2}" type="slidenum">
              <a:rPr lang="en-US" altLang="zh-CN"/>
              <a:pPr/>
              <a:t>69</a:t>
            </a:fld>
            <a:endParaRPr lang="en-US" altLang="zh-CN"/>
          </a:p>
        </p:txBody>
      </p:sp>
      <p:sp>
        <p:nvSpPr>
          <p:cNvPr id="703491" name="Rectangle 3">
            <a:extLst>
              <a:ext uri="{FF2B5EF4-FFF2-40B4-BE49-F238E27FC236}">
                <a16:creationId xmlns:a16="http://schemas.microsoft.com/office/drawing/2014/main" id="{D8850CBE-F525-458D-B42B-A744AA2F5D9C}"/>
              </a:ext>
            </a:extLst>
          </p:cNvPr>
          <p:cNvSpPr>
            <a:spLocks noGrp="1" noChangeArrowheads="1"/>
          </p:cNvSpPr>
          <p:nvPr>
            <p:ph type="title"/>
          </p:nvPr>
        </p:nvSpPr>
        <p:spPr>
          <a:xfrm>
            <a:off x="457200" y="401638"/>
            <a:ext cx="8229600" cy="1371600"/>
          </a:xfrm>
        </p:spPr>
        <p:txBody>
          <a:bodyPr/>
          <a:lstStyle/>
          <a:p>
            <a:pPr algn="ctr">
              <a:lnSpc>
                <a:spcPct val="90000"/>
              </a:lnSpc>
            </a:pPr>
            <a:r>
              <a:rPr lang="zh-CN" altLang="en-US" sz="4000" b="1">
                <a:solidFill>
                  <a:schemeClr val="tx2"/>
                </a:solidFill>
                <a:latin typeface="华文新魏" panose="02010800040101010101" pitchFamily="2" charset="-122"/>
                <a:ea typeface="华文新魏" panose="02010800040101010101" pitchFamily="2" charset="-122"/>
              </a:rPr>
              <a:t>自某叶结点</a:t>
            </a:r>
            <a:r>
              <a:rPr lang="en-US" altLang="zh-CN" sz="4000" b="1">
                <a:solidFill>
                  <a:schemeClr val="tx2"/>
                </a:solidFill>
                <a:latin typeface="华文新魏" panose="02010800040101010101" pitchFamily="2" charset="-122"/>
                <a:ea typeface="华文新魏" panose="02010800040101010101" pitchFamily="2" charset="-122"/>
              </a:rPr>
              <a:t>key[q]</a:t>
            </a:r>
            <a:r>
              <a:rPr lang="zh-CN" altLang="en-US" sz="4000" b="1">
                <a:solidFill>
                  <a:schemeClr val="tx2"/>
                </a:solidFill>
                <a:latin typeface="华文新魏" panose="02010800040101010101" pitchFamily="2" charset="-122"/>
                <a:ea typeface="华文新魏" panose="02010800040101010101" pitchFamily="2" charset="-122"/>
              </a:rPr>
              <a:t>到败者树根结点</a:t>
            </a:r>
            <a:br>
              <a:rPr lang="zh-CN" altLang="en-US" sz="4000" b="1">
                <a:solidFill>
                  <a:schemeClr val="tx2"/>
                </a:solidFill>
                <a:latin typeface="华文新魏" panose="02010800040101010101" pitchFamily="2" charset="-122"/>
                <a:ea typeface="华文新魏" panose="02010800040101010101" pitchFamily="2" charset="-122"/>
              </a:rPr>
            </a:br>
            <a:r>
              <a:rPr lang="zh-CN" altLang="en-US" sz="4000" b="1">
                <a:solidFill>
                  <a:schemeClr val="tx2"/>
                </a:solidFill>
                <a:latin typeface="华文新魏" panose="02010800040101010101" pitchFamily="2" charset="-122"/>
                <a:ea typeface="华文新魏" panose="02010800040101010101" pitchFamily="2" charset="-122"/>
              </a:rPr>
              <a:t>的调整算法</a:t>
            </a:r>
            <a:r>
              <a:rPr lang="zh-CN" altLang="en-US" sz="4000"/>
              <a:t> </a:t>
            </a:r>
          </a:p>
        </p:txBody>
      </p:sp>
      <p:sp>
        <p:nvSpPr>
          <p:cNvPr id="703492" name="Rectangle 4">
            <a:extLst>
              <a:ext uri="{FF2B5EF4-FFF2-40B4-BE49-F238E27FC236}">
                <a16:creationId xmlns:a16="http://schemas.microsoft.com/office/drawing/2014/main" id="{CDCB487A-2D57-40A0-BEBB-3399FE2ADE5F}"/>
              </a:ext>
            </a:extLst>
          </p:cNvPr>
          <p:cNvSpPr>
            <a:spLocks noGrp="1" noChangeArrowheads="1"/>
          </p:cNvSpPr>
          <p:nvPr>
            <p:ph type="body" idx="1"/>
          </p:nvPr>
        </p:nvSpPr>
        <p:spPr>
          <a:xfrm>
            <a:off x="519113" y="1628775"/>
            <a:ext cx="8229600" cy="4716463"/>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adjust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loser[]</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a:t>
            </a:r>
            <a:r>
              <a:rPr kumimoji="1" lang="zh-CN" altLang="en-US" sz="2800">
                <a:solidFill>
                  <a:schemeClr val="tx2"/>
                </a:solidFill>
                <a:latin typeface="Times New Roman" panose="02020603050405020304" pitchFamily="18" charset="0"/>
                <a:ea typeface="隶书" panose="02010509060101010101" pitchFamily="49" charset="-122"/>
              </a:rPr>
              <a:t>败者树某叶结点</a:t>
            </a:r>
            <a:r>
              <a:rPr kumimoji="1" lang="en-US" altLang="zh-CN" sz="2800" b="1">
                <a:solidFill>
                  <a:schemeClr val="tx2"/>
                </a:solidFill>
                <a:latin typeface="Times New Roman" panose="02020603050405020304" pitchFamily="18" charset="0"/>
                <a:ea typeface="隶书" panose="02010509060101010101" pitchFamily="49" charset="-122"/>
              </a:rPr>
              <a:t>key[q]</a:t>
            </a:r>
            <a:r>
              <a:rPr kumimoji="1" lang="zh-CN" altLang="en-US" sz="2800">
                <a:solidFill>
                  <a:schemeClr val="tx2"/>
                </a:solidFill>
                <a:latin typeface="Times New Roman" panose="02020603050405020304" pitchFamily="18" charset="0"/>
                <a:ea typeface="隶书" panose="02010509060101010101" pitchFamily="49" charset="-122"/>
              </a:rPr>
              <a:t>起到根进行比较</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将最小</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key</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记录所在归并段的段号记入</a:t>
            </a:r>
            <a:r>
              <a:rPr kumimoji="1" lang="en-US" altLang="zh-CN" sz="2800" b="1">
                <a:solidFill>
                  <a:schemeClr val="tx2"/>
                </a:solidFill>
                <a:latin typeface="Times New Roman" panose="02020603050405020304" pitchFamily="18" charset="0"/>
                <a:ea typeface="隶书" panose="02010509060101010101" pitchFamily="49" charset="-122"/>
              </a:rPr>
              <a:t>loser[0]</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a:t>
            </a:r>
            <a:endParaRPr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(k+q)/2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&gt;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是</a:t>
            </a:r>
            <a:r>
              <a:rPr lang="en-US" altLang="zh-CN" sz="2800" b="1">
                <a:solidFill>
                  <a:schemeClr val="tx2"/>
                </a:solidFill>
                <a:latin typeface="Times New Roman" panose="02020603050405020304" pitchFamily="18" charset="0"/>
                <a:ea typeface="隶书" panose="02010509060101010101" pitchFamily="49" charset="-122"/>
              </a:rPr>
              <a:t>q</a:t>
            </a:r>
            <a:r>
              <a:rPr lang="zh-CN" altLang="en-US" sz="2800">
                <a:solidFill>
                  <a:schemeClr val="tx2"/>
                </a:solidFill>
                <a:latin typeface="Times New Roman" panose="02020603050405020304" pitchFamily="18" charset="0"/>
                <a:ea typeface="隶书" panose="02010509060101010101" pitchFamily="49" charset="-122"/>
              </a:rPr>
              <a:t>的双亲</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(key[loser[t]]</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key[q])</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败者记入</a:t>
            </a:r>
            <a:r>
              <a:rPr lang="en-US" altLang="zh-CN" sz="2800" b="1">
                <a:solidFill>
                  <a:schemeClr val="tx2"/>
                </a:solidFill>
                <a:latin typeface="Times New Roman" panose="02020603050405020304" pitchFamily="18" charset="0"/>
                <a:ea typeface="隶书" panose="02010509060101010101" pitchFamily="49" charset="-122"/>
              </a:rPr>
              <a:t>loser[t],</a:t>
            </a:r>
            <a:r>
              <a:rPr lang="zh-CN" altLang="en-US" sz="2800">
                <a:solidFill>
                  <a:schemeClr val="tx2"/>
                </a:solidFill>
                <a:latin typeface="Times New Roman" panose="02020603050405020304" pitchFamily="18" charset="0"/>
                <a:ea typeface="隶书" panose="02010509060101010101" pitchFamily="49" charset="-122"/>
              </a:rPr>
              <a:t>胜者记入</a:t>
            </a:r>
            <a:r>
              <a:rPr lang="en-US" altLang="zh-CN" sz="2800" b="1">
                <a:solidFill>
                  <a:schemeClr val="tx2"/>
                </a:solidFill>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loser[t]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loser[t]</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temp</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//q</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loser[t]</a:t>
            </a:r>
            <a:r>
              <a:rPr lang="zh-CN" altLang="en-US" sz="2800">
                <a:solidFill>
                  <a:schemeClr val="tx2"/>
                </a:solidFill>
                <a:latin typeface="Times New Roman" panose="02020603050405020304" pitchFamily="18" charset="0"/>
                <a:ea typeface="隶书" panose="02010509060101010101" pitchFamily="49" charset="-122"/>
              </a:rPr>
              <a:t>交换</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loser[0]</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q</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a:extLst>
              <a:ext uri="{FF2B5EF4-FFF2-40B4-BE49-F238E27FC236}">
                <a16:creationId xmlns:a16="http://schemas.microsoft.com/office/drawing/2014/main" id="{5AEC6F79-CF44-4C6A-8BB0-EDF36E290B83}"/>
              </a:ext>
            </a:extLst>
          </p:cNvPr>
          <p:cNvSpPr>
            <a:spLocks noGrp="1"/>
          </p:cNvSpPr>
          <p:nvPr>
            <p:ph type="sldNum" sz="quarter" idx="11"/>
          </p:nvPr>
        </p:nvSpPr>
        <p:spPr/>
        <p:txBody>
          <a:bodyPr/>
          <a:lstStyle/>
          <a:p>
            <a:fld id="{DE43BBBA-2414-4ADC-9012-B7FC441499A0}" type="slidenum">
              <a:rPr lang="en-US" altLang="zh-CN"/>
              <a:pPr/>
              <a:t>7</a:t>
            </a:fld>
            <a:endParaRPr lang="en-US" altLang="zh-CN"/>
          </a:p>
        </p:txBody>
      </p:sp>
      <p:sp>
        <p:nvSpPr>
          <p:cNvPr id="790531" name="Rectangle 3">
            <a:extLst>
              <a:ext uri="{FF2B5EF4-FFF2-40B4-BE49-F238E27FC236}">
                <a16:creationId xmlns:a16="http://schemas.microsoft.com/office/drawing/2014/main" id="{E21643F6-9F8E-4AD4-BE9C-E2D06F0268D2}"/>
              </a:ext>
            </a:extLst>
          </p:cNvPr>
          <p:cNvSpPr>
            <a:spLocks noGrp="1" noChangeArrowheads="1"/>
          </p:cNvSpPr>
          <p:nvPr>
            <p:ph type="body" idx="1"/>
          </p:nvPr>
        </p:nvSpPr>
        <p:spPr>
          <a:xfrm>
            <a:off x="457200" y="728663"/>
            <a:ext cx="8229600" cy="1655762"/>
          </a:xfrm>
        </p:spPr>
        <p:txBody>
          <a:bodyPr/>
          <a:lstStyle/>
          <a:p>
            <a:pPr>
              <a:buClr>
                <a:srgbClr val="800080"/>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稳定，只能走空带，这段空带叫做记录间间隙</a:t>
            </a:r>
            <a:r>
              <a:rPr lang="en-US" altLang="zh-CN" sz="3000" b="1">
                <a:solidFill>
                  <a:schemeClr val="tx2"/>
                </a:solidFill>
                <a:latin typeface="Times New Roman" panose="02020603050405020304" pitchFamily="18" charset="0"/>
                <a:ea typeface="仿宋_GB2312" pitchFamily="49" charset="-122"/>
              </a:rPr>
              <a:t>IRG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Inter Record Gap</a:t>
            </a:r>
            <a:r>
              <a:rPr lang="zh-CN" altLang="en-US" sz="3000" b="1">
                <a:latin typeface="Times New Roman" panose="02020603050405020304" pitchFamily="18" charset="0"/>
                <a:ea typeface="仿宋_GB2312" pitchFamily="49" charset="-122"/>
              </a:rPr>
              <a:t>）或者块间间隙</a:t>
            </a:r>
            <a:r>
              <a:rPr lang="en-US" altLang="zh-CN" sz="3000" b="1">
                <a:solidFill>
                  <a:schemeClr val="tx2"/>
                </a:solidFill>
                <a:latin typeface="Times New Roman" panose="02020603050405020304" pitchFamily="18" charset="0"/>
                <a:ea typeface="仿宋_GB2312" pitchFamily="49" charset="-122"/>
              </a:rPr>
              <a:t>IBG</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Inter Block Gap</a:t>
            </a:r>
            <a:r>
              <a:rPr lang="zh-CN" altLang="en-US" sz="3000" b="1">
                <a:latin typeface="Times New Roman" panose="02020603050405020304" pitchFamily="18" charset="0"/>
                <a:ea typeface="仿宋_GB2312" pitchFamily="49" charset="-122"/>
              </a:rPr>
              <a:t>），其长度因设备而异。</a:t>
            </a:r>
          </a:p>
        </p:txBody>
      </p:sp>
      <p:grpSp>
        <p:nvGrpSpPr>
          <p:cNvPr id="790569" name="Group 41">
            <a:extLst>
              <a:ext uri="{FF2B5EF4-FFF2-40B4-BE49-F238E27FC236}">
                <a16:creationId xmlns:a16="http://schemas.microsoft.com/office/drawing/2014/main" id="{D4B5028F-FB25-4430-BB3C-881AA835CA95}"/>
              </a:ext>
            </a:extLst>
          </p:cNvPr>
          <p:cNvGrpSpPr>
            <a:grpSpLocks/>
          </p:cNvGrpSpPr>
          <p:nvPr/>
        </p:nvGrpSpPr>
        <p:grpSpPr bwMode="auto">
          <a:xfrm>
            <a:off x="539750" y="2241550"/>
            <a:ext cx="7883525" cy="3889375"/>
            <a:chOff x="340" y="1412"/>
            <a:chExt cx="4966" cy="2450"/>
          </a:xfrm>
        </p:grpSpPr>
        <p:sp>
          <p:nvSpPr>
            <p:cNvPr id="790534" name="AutoShape 6">
              <a:extLst>
                <a:ext uri="{FF2B5EF4-FFF2-40B4-BE49-F238E27FC236}">
                  <a16:creationId xmlns:a16="http://schemas.microsoft.com/office/drawing/2014/main" id="{4FE440F7-A9CB-4E93-910F-6A4D24F184D2}"/>
                </a:ext>
              </a:extLst>
            </p:cNvPr>
            <p:cNvSpPr>
              <a:spLocks noChangeArrowheads="1"/>
            </p:cNvSpPr>
            <p:nvPr/>
          </p:nvSpPr>
          <p:spPr bwMode="auto">
            <a:xfrm flipV="1">
              <a:off x="1285" y="1723"/>
              <a:ext cx="2970" cy="921"/>
            </a:xfrm>
            <a:custGeom>
              <a:avLst/>
              <a:gdLst>
                <a:gd name="G0" fmla="+- 5799 0 0"/>
                <a:gd name="G1" fmla="+- 21600 0 5799"/>
                <a:gd name="G2" fmla="*/ 5799 1 2"/>
                <a:gd name="G3" fmla="+- 21600 0 G2"/>
                <a:gd name="G4" fmla="+/ 5799 21600 2"/>
                <a:gd name="G5" fmla="+/ G1 0 2"/>
                <a:gd name="G6" fmla="*/ 21600 21600 5799"/>
                <a:gd name="G7" fmla="*/ G6 1 2"/>
                <a:gd name="G8" fmla="+- 21600 0 G7"/>
                <a:gd name="G9" fmla="*/ 21600 1 2"/>
                <a:gd name="G10" fmla="+- 5799 0 G9"/>
                <a:gd name="G11" fmla="?: G10 G8 0"/>
                <a:gd name="G12" fmla="?: G10 G7 21600"/>
                <a:gd name="T0" fmla="*/ 18700 w 21600"/>
                <a:gd name="T1" fmla="*/ 10800 h 21600"/>
                <a:gd name="T2" fmla="*/ 10800 w 21600"/>
                <a:gd name="T3" fmla="*/ 21600 h 21600"/>
                <a:gd name="T4" fmla="*/ 2900 w 21600"/>
                <a:gd name="T5" fmla="*/ 10800 h 21600"/>
                <a:gd name="T6" fmla="*/ 10800 w 21600"/>
                <a:gd name="T7" fmla="*/ 0 h 21600"/>
                <a:gd name="T8" fmla="*/ 4700 w 21600"/>
                <a:gd name="T9" fmla="*/ 4700 h 21600"/>
                <a:gd name="T10" fmla="*/ 16900 w 21600"/>
                <a:gd name="T11" fmla="*/ 16900 h 21600"/>
              </a:gdLst>
              <a:ahLst/>
              <a:cxnLst>
                <a:cxn ang="0">
                  <a:pos x="T0" y="T1"/>
                </a:cxn>
                <a:cxn ang="0">
                  <a:pos x="T2" y="T3"/>
                </a:cxn>
                <a:cxn ang="0">
                  <a:pos x="T4" y="T5"/>
                </a:cxn>
                <a:cxn ang="0">
                  <a:pos x="T6" y="T7"/>
                </a:cxn>
              </a:cxnLst>
              <a:rect l="T8" t="T9" r="T10" b="T11"/>
              <a:pathLst>
                <a:path w="21600" h="21600">
                  <a:moveTo>
                    <a:pt x="0" y="0"/>
                  </a:moveTo>
                  <a:lnTo>
                    <a:pt x="5799" y="21600"/>
                  </a:lnTo>
                  <a:lnTo>
                    <a:pt x="15801" y="21600"/>
                  </a:lnTo>
                  <a:lnTo>
                    <a:pt x="21600" y="0"/>
                  </a:lnTo>
                  <a:close/>
                </a:path>
              </a:pathLst>
            </a:custGeom>
            <a:solidFill>
              <a:srgbClr val="FFFFFF"/>
            </a:solidFill>
            <a:ln w="28575">
              <a:solidFill>
                <a:schemeClr val="tx1"/>
              </a:solidFill>
              <a:miter lim="800000"/>
              <a:headEnd/>
              <a:tailEnd/>
            </a:ln>
          </p:spPr>
          <p:txBody>
            <a:bodyPr/>
            <a:lstStyle/>
            <a:p>
              <a:endParaRPr lang="en-US"/>
            </a:p>
          </p:txBody>
        </p:sp>
        <p:sp>
          <p:nvSpPr>
            <p:cNvPr id="790535" name="Text Box 7">
              <a:extLst>
                <a:ext uri="{FF2B5EF4-FFF2-40B4-BE49-F238E27FC236}">
                  <a16:creationId xmlns:a16="http://schemas.microsoft.com/office/drawing/2014/main" id="{414AFB52-E839-400B-856F-A41F25C28DBF}"/>
                </a:ext>
              </a:extLst>
            </p:cNvPr>
            <p:cNvSpPr txBox="1">
              <a:spLocks noChangeArrowheads="1"/>
            </p:cNvSpPr>
            <p:nvPr/>
          </p:nvSpPr>
          <p:spPr bwMode="auto">
            <a:xfrm>
              <a:off x="2081" y="1770"/>
              <a:ext cx="1638" cy="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000" b="1">
                  <a:solidFill>
                    <a:srgbClr val="333333"/>
                  </a:solidFill>
                </a:rPr>
                <a:t>磁带速度</a:t>
              </a:r>
            </a:p>
            <a:p>
              <a:pPr algn="just"/>
              <a:r>
                <a:rPr lang="en-US" altLang="zh-CN" sz="2000" b="1">
                  <a:solidFill>
                    <a:schemeClr val="tx2"/>
                  </a:solidFill>
                </a:rPr>
                <a:t>75-200</a:t>
              </a:r>
              <a:r>
                <a:rPr lang="zh-CN" altLang="en-US" sz="2000" b="1">
                  <a:solidFill>
                    <a:schemeClr val="tx2"/>
                  </a:solidFill>
                </a:rPr>
                <a:t>英寸</a:t>
              </a:r>
              <a:r>
                <a:rPr lang="en-US" altLang="zh-CN" sz="2000" b="1">
                  <a:solidFill>
                    <a:schemeClr val="tx2"/>
                  </a:solidFill>
                </a:rPr>
                <a:t>/</a:t>
              </a:r>
              <a:r>
                <a:rPr lang="zh-CN" altLang="en-US" sz="2000" b="1">
                  <a:solidFill>
                    <a:schemeClr val="tx2"/>
                  </a:solidFill>
                </a:rPr>
                <a:t>秒</a:t>
              </a:r>
            </a:p>
            <a:p>
              <a:pPr algn="just"/>
              <a:r>
                <a:rPr lang="zh-CN" altLang="en-US" sz="2000" b="1">
                  <a:solidFill>
                    <a:srgbClr val="333333"/>
                  </a:solidFill>
                </a:rPr>
                <a:t>传输速度</a:t>
              </a:r>
            </a:p>
            <a:p>
              <a:pPr algn="just"/>
              <a:r>
                <a:rPr lang="en-US" altLang="zh-CN" sz="2000" b="1">
                  <a:solidFill>
                    <a:schemeClr val="tx2"/>
                  </a:solidFill>
                </a:rPr>
                <a:t>7000-1250000</a:t>
              </a:r>
              <a:r>
                <a:rPr lang="zh-CN" altLang="en-US" sz="2000" b="1">
                  <a:solidFill>
                    <a:schemeClr val="tx2"/>
                  </a:solidFill>
                </a:rPr>
                <a:t>字</a:t>
              </a:r>
              <a:r>
                <a:rPr lang="en-US" altLang="zh-CN" sz="2000" b="1">
                  <a:solidFill>
                    <a:schemeClr val="tx2"/>
                  </a:solidFill>
                </a:rPr>
                <a:t>/</a:t>
              </a:r>
              <a:r>
                <a:rPr lang="zh-CN" altLang="en-US" sz="2000" b="1">
                  <a:solidFill>
                    <a:schemeClr val="tx2"/>
                  </a:solidFill>
                </a:rPr>
                <a:t>秒</a:t>
              </a:r>
            </a:p>
          </p:txBody>
        </p:sp>
        <p:sp>
          <p:nvSpPr>
            <p:cNvPr id="790536" name="Text Box 8">
              <a:extLst>
                <a:ext uri="{FF2B5EF4-FFF2-40B4-BE49-F238E27FC236}">
                  <a16:creationId xmlns:a16="http://schemas.microsoft.com/office/drawing/2014/main" id="{E6CAC19F-E944-4B46-9417-4F4C7264F82A}"/>
                </a:ext>
              </a:extLst>
            </p:cNvPr>
            <p:cNvSpPr txBox="1">
              <a:spLocks noChangeArrowheads="1"/>
            </p:cNvSpPr>
            <p:nvPr/>
          </p:nvSpPr>
          <p:spPr bwMode="auto">
            <a:xfrm>
              <a:off x="1456" y="2272"/>
              <a:ext cx="74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nSpc>
                  <a:spcPct val="85000"/>
                </a:lnSpc>
              </a:pPr>
              <a:r>
                <a:rPr lang="en-US" altLang="zh-CN" sz="2000" b="1"/>
                <a:t>1.5-16</a:t>
              </a:r>
            </a:p>
            <a:p>
              <a:pPr>
                <a:lnSpc>
                  <a:spcPct val="85000"/>
                </a:lnSpc>
              </a:pPr>
              <a:r>
                <a:rPr lang="en-US" altLang="zh-CN" sz="2000" b="1"/>
                <a:t>ms</a:t>
              </a:r>
            </a:p>
          </p:txBody>
        </p:sp>
        <p:sp>
          <p:nvSpPr>
            <p:cNvPr id="790537" name="Line 9">
              <a:extLst>
                <a:ext uri="{FF2B5EF4-FFF2-40B4-BE49-F238E27FC236}">
                  <a16:creationId xmlns:a16="http://schemas.microsoft.com/office/drawing/2014/main" id="{24FB6715-C07D-4D5B-A6A0-A30335A23262}"/>
                </a:ext>
              </a:extLst>
            </p:cNvPr>
            <p:cNvSpPr>
              <a:spLocks noChangeShapeType="1"/>
            </p:cNvSpPr>
            <p:nvPr/>
          </p:nvSpPr>
          <p:spPr bwMode="auto">
            <a:xfrm>
              <a:off x="2082" y="1720"/>
              <a:ext cx="0" cy="9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0538" name="Line 10">
              <a:extLst>
                <a:ext uri="{FF2B5EF4-FFF2-40B4-BE49-F238E27FC236}">
                  <a16:creationId xmlns:a16="http://schemas.microsoft.com/office/drawing/2014/main" id="{E82FBC87-E535-4419-B011-A52D52E807C4}"/>
                </a:ext>
              </a:extLst>
            </p:cNvPr>
            <p:cNvSpPr>
              <a:spLocks noChangeShapeType="1"/>
            </p:cNvSpPr>
            <p:nvPr/>
          </p:nvSpPr>
          <p:spPr bwMode="auto">
            <a:xfrm>
              <a:off x="3451" y="1720"/>
              <a:ext cx="0" cy="9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0539" name="Text Box 11">
              <a:extLst>
                <a:ext uri="{FF2B5EF4-FFF2-40B4-BE49-F238E27FC236}">
                  <a16:creationId xmlns:a16="http://schemas.microsoft.com/office/drawing/2014/main" id="{D1E310C7-F34F-4807-94CB-29FFC5A228FA}"/>
                </a:ext>
              </a:extLst>
            </p:cNvPr>
            <p:cNvSpPr txBox="1">
              <a:spLocks noChangeArrowheads="1"/>
            </p:cNvSpPr>
            <p:nvPr/>
          </p:nvSpPr>
          <p:spPr bwMode="auto">
            <a:xfrm>
              <a:off x="3355" y="2249"/>
              <a:ext cx="64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r">
                <a:lnSpc>
                  <a:spcPct val="85000"/>
                </a:lnSpc>
              </a:pPr>
              <a:r>
                <a:rPr lang="en-US" altLang="zh-CN" sz="2200" b="1"/>
                <a:t>1.5-16</a:t>
              </a:r>
            </a:p>
            <a:p>
              <a:pPr>
                <a:lnSpc>
                  <a:spcPct val="85000"/>
                </a:lnSpc>
              </a:pPr>
              <a:r>
                <a:rPr lang="en-US" altLang="zh-CN" sz="2200" b="1"/>
                <a:t>ms</a:t>
              </a:r>
            </a:p>
          </p:txBody>
        </p:sp>
        <p:sp>
          <p:nvSpPr>
            <p:cNvPr id="790540" name="Line 12">
              <a:extLst>
                <a:ext uri="{FF2B5EF4-FFF2-40B4-BE49-F238E27FC236}">
                  <a16:creationId xmlns:a16="http://schemas.microsoft.com/office/drawing/2014/main" id="{2ACCFD45-3D80-4A28-9149-F748E967FD4D}"/>
                </a:ext>
              </a:extLst>
            </p:cNvPr>
            <p:cNvSpPr>
              <a:spLocks noChangeShapeType="1"/>
            </p:cNvSpPr>
            <p:nvPr/>
          </p:nvSpPr>
          <p:spPr bwMode="auto">
            <a:xfrm flipV="1">
              <a:off x="1275" y="1708"/>
              <a:ext cx="807" cy="934"/>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90541" name="Line 13">
              <a:extLst>
                <a:ext uri="{FF2B5EF4-FFF2-40B4-BE49-F238E27FC236}">
                  <a16:creationId xmlns:a16="http://schemas.microsoft.com/office/drawing/2014/main" id="{94451470-4619-44D4-AC53-A0927CE097AC}"/>
                </a:ext>
              </a:extLst>
            </p:cNvPr>
            <p:cNvSpPr>
              <a:spLocks noChangeShapeType="1"/>
            </p:cNvSpPr>
            <p:nvPr/>
          </p:nvSpPr>
          <p:spPr bwMode="auto">
            <a:xfrm>
              <a:off x="2079" y="1720"/>
              <a:ext cx="1367"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90542" name="Line 14">
              <a:extLst>
                <a:ext uri="{FF2B5EF4-FFF2-40B4-BE49-F238E27FC236}">
                  <a16:creationId xmlns:a16="http://schemas.microsoft.com/office/drawing/2014/main" id="{006CDC3B-5232-47C4-831B-CC2FF9B93763}"/>
                </a:ext>
              </a:extLst>
            </p:cNvPr>
            <p:cNvSpPr>
              <a:spLocks noChangeShapeType="1"/>
            </p:cNvSpPr>
            <p:nvPr/>
          </p:nvSpPr>
          <p:spPr bwMode="auto">
            <a:xfrm>
              <a:off x="3451" y="1720"/>
              <a:ext cx="797" cy="922"/>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90543" name="Text Box 15">
              <a:extLst>
                <a:ext uri="{FF2B5EF4-FFF2-40B4-BE49-F238E27FC236}">
                  <a16:creationId xmlns:a16="http://schemas.microsoft.com/office/drawing/2014/main" id="{1CA8B33F-616C-44D4-9B15-B4D228CF01DD}"/>
                </a:ext>
              </a:extLst>
            </p:cNvPr>
            <p:cNvSpPr txBox="1">
              <a:spLocks noChangeArrowheads="1"/>
            </p:cNvSpPr>
            <p:nvPr/>
          </p:nvSpPr>
          <p:spPr bwMode="auto">
            <a:xfrm>
              <a:off x="2559" y="1412"/>
              <a:ext cx="49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solidFill>
                    <a:schemeClr val="tx2"/>
                  </a:solidFill>
                </a:rPr>
                <a:t>定速</a:t>
              </a:r>
            </a:p>
          </p:txBody>
        </p:sp>
        <p:sp>
          <p:nvSpPr>
            <p:cNvPr id="790544" name="Text Box 16">
              <a:extLst>
                <a:ext uri="{FF2B5EF4-FFF2-40B4-BE49-F238E27FC236}">
                  <a16:creationId xmlns:a16="http://schemas.microsoft.com/office/drawing/2014/main" id="{D9F581A2-CE00-4DF3-92C5-C8F0B6444F49}"/>
                </a:ext>
              </a:extLst>
            </p:cNvPr>
            <p:cNvSpPr txBox="1">
              <a:spLocks noChangeArrowheads="1"/>
            </p:cNvSpPr>
            <p:nvPr/>
          </p:nvSpPr>
          <p:spPr bwMode="auto">
            <a:xfrm>
              <a:off x="1156" y="1982"/>
              <a:ext cx="48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solidFill>
                    <a:schemeClr val="tx2"/>
                  </a:solidFill>
                </a:rPr>
                <a:t>加速</a:t>
              </a:r>
            </a:p>
          </p:txBody>
        </p:sp>
        <p:sp>
          <p:nvSpPr>
            <p:cNvPr id="790546" name="Rectangle 18">
              <a:extLst>
                <a:ext uri="{FF2B5EF4-FFF2-40B4-BE49-F238E27FC236}">
                  <a16:creationId xmlns:a16="http://schemas.microsoft.com/office/drawing/2014/main" id="{65BD4188-2E05-4281-8765-5D1FCA534BD3}"/>
                </a:ext>
              </a:extLst>
            </p:cNvPr>
            <p:cNvSpPr>
              <a:spLocks noChangeArrowheads="1"/>
            </p:cNvSpPr>
            <p:nvPr/>
          </p:nvSpPr>
          <p:spPr bwMode="auto">
            <a:xfrm>
              <a:off x="521" y="3327"/>
              <a:ext cx="1572" cy="523"/>
            </a:xfrm>
            <a:prstGeom prst="rect">
              <a:avLst/>
            </a:prstGeom>
            <a:solidFill>
              <a:srgbClr val="C0C0C0"/>
            </a:solidFill>
            <a:ln w="28575">
              <a:solidFill>
                <a:schemeClr val="tx1"/>
              </a:solidFill>
              <a:miter lim="800000"/>
              <a:headEnd/>
              <a:tailEnd/>
            </a:ln>
          </p:spPr>
          <p:txBody>
            <a:bodyPr/>
            <a:lstStyle/>
            <a:p>
              <a:endParaRPr lang="en-US"/>
            </a:p>
          </p:txBody>
        </p:sp>
        <p:sp>
          <p:nvSpPr>
            <p:cNvPr id="790547" name="Text Box 19">
              <a:extLst>
                <a:ext uri="{FF2B5EF4-FFF2-40B4-BE49-F238E27FC236}">
                  <a16:creationId xmlns:a16="http://schemas.microsoft.com/office/drawing/2014/main" id="{BB6E88DC-880C-4603-86B4-1E429A7F65F4}"/>
                </a:ext>
              </a:extLst>
            </p:cNvPr>
            <p:cNvSpPr txBox="1">
              <a:spLocks noChangeArrowheads="1"/>
            </p:cNvSpPr>
            <p:nvPr/>
          </p:nvSpPr>
          <p:spPr bwMode="auto">
            <a:xfrm>
              <a:off x="725" y="3351"/>
              <a:ext cx="122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r>
                <a:rPr lang="en-US" altLang="zh-CN" sz="2200" b="1"/>
                <a:t>IBG</a:t>
              </a:r>
            </a:p>
            <a:p>
              <a:r>
                <a:rPr lang="en-US" altLang="zh-CN" sz="2200" b="1"/>
                <a:t>0.3</a:t>
              </a:r>
              <a:r>
                <a:rPr lang="zh-CN" altLang="en-US" sz="2200" b="1"/>
                <a:t>～</a:t>
              </a:r>
              <a:r>
                <a:rPr lang="en-US" altLang="zh-CN" sz="2200" b="1"/>
                <a:t>0.75</a:t>
              </a:r>
              <a:r>
                <a:rPr lang="zh-CN" altLang="en-US" sz="2200" b="1"/>
                <a:t>英寸</a:t>
              </a:r>
            </a:p>
          </p:txBody>
        </p:sp>
        <p:sp>
          <p:nvSpPr>
            <p:cNvPr id="790548" name="Text Box 20">
              <a:extLst>
                <a:ext uri="{FF2B5EF4-FFF2-40B4-BE49-F238E27FC236}">
                  <a16:creationId xmlns:a16="http://schemas.microsoft.com/office/drawing/2014/main" id="{B811FE9B-F313-4E2E-9CF2-8E76E38131BB}"/>
                </a:ext>
              </a:extLst>
            </p:cNvPr>
            <p:cNvSpPr txBox="1">
              <a:spLocks noChangeArrowheads="1"/>
            </p:cNvSpPr>
            <p:nvPr/>
          </p:nvSpPr>
          <p:spPr bwMode="auto">
            <a:xfrm>
              <a:off x="3873" y="1969"/>
              <a:ext cx="48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solidFill>
                    <a:schemeClr val="tx2"/>
                  </a:solidFill>
                </a:rPr>
                <a:t>减速</a:t>
              </a:r>
            </a:p>
          </p:txBody>
        </p:sp>
        <p:sp>
          <p:nvSpPr>
            <p:cNvPr id="790549" name="Line 21">
              <a:extLst>
                <a:ext uri="{FF2B5EF4-FFF2-40B4-BE49-F238E27FC236}">
                  <a16:creationId xmlns:a16="http://schemas.microsoft.com/office/drawing/2014/main" id="{7CA4CA6F-D240-4789-8784-C1029A55D809}"/>
                </a:ext>
              </a:extLst>
            </p:cNvPr>
            <p:cNvSpPr>
              <a:spLocks noChangeShapeType="1"/>
            </p:cNvSpPr>
            <p:nvPr/>
          </p:nvSpPr>
          <p:spPr bwMode="auto">
            <a:xfrm>
              <a:off x="375" y="3327"/>
              <a:ext cx="487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0550" name="Line 22">
              <a:extLst>
                <a:ext uri="{FF2B5EF4-FFF2-40B4-BE49-F238E27FC236}">
                  <a16:creationId xmlns:a16="http://schemas.microsoft.com/office/drawing/2014/main" id="{AC1C3D67-00C1-4CF2-801F-12C690B6B9AE}"/>
                </a:ext>
              </a:extLst>
            </p:cNvPr>
            <p:cNvSpPr>
              <a:spLocks noChangeShapeType="1"/>
            </p:cNvSpPr>
            <p:nvPr/>
          </p:nvSpPr>
          <p:spPr bwMode="auto">
            <a:xfrm>
              <a:off x="1279" y="2642"/>
              <a:ext cx="0" cy="685"/>
            </a:xfrm>
            <a:prstGeom prst="line">
              <a:avLst/>
            </a:prstGeom>
            <a:noFill/>
            <a:ln w="28575">
              <a:solidFill>
                <a:schemeClr val="tx1"/>
              </a:solidFill>
              <a:prstDash val="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90551" name="Line 23">
              <a:extLst>
                <a:ext uri="{FF2B5EF4-FFF2-40B4-BE49-F238E27FC236}">
                  <a16:creationId xmlns:a16="http://schemas.microsoft.com/office/drawing/2014/main" id="{6C3C8DF1-157A-42CE-A71E-4887F0A8F4A5}"/>
                </a:ext>
              </a:extLst>
            </p:cNvPr>
            <p:cNvSpPr>
              <a:spLocks noChangeShapeType="1"/>
            </p:cNvSpPr>
            <p:nvPr/>
          </p:nvSpPr>
          <p:spPr bwMode="auto">
            <a:xfrm>
              <a:off x="2083" y="2639"/>
              <a:ext cx="0" cy="685"/>
            </a:xfrm>
            <a:prstGeom prst="line">
              <a:avLst/>
            </a:prstGeom>
            <a:noFill/>
            <a:ln w="28575">
              <a:solidFill>
                <a:schemeClr val="tx1"/>
              </a:solidFill>
              <a:prstDash val="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90552" name="Line 24">
              <a:extLst>
                <a:ext uri="{FF2B5EF4-FFF2-40B4-BE49-F238E27FC236}">
                  <a16:creationId xmlns:a16="http://schemas.microsoft.com/office/drawing/2014/main" id="{FD7E2420-47CE-419B-AE31-1078B2E959B3}"/>
                </a:ext>
              </a:extLst>
            </p:cNvPr>
            <p:cNvSpPr>
              <a:spLocks noChangeShapeType="1"/>
            </p:cNvSpPr>
            <p:nvPr/>
          </p:nvSpPr>
          <p:spPr bwMode="auto">
            <a:xfrm>
              <a:off x="3455" y="2642"/>
              <a:ext cx="0" cy="685"/>
            </a:xfrm>
            <a:prstGeom prst="line">
              <a:avLst/>
            </a:prstGeom>
            <a:noFill/>
            <a:ln w="28575">
              <a:solidFill>
                <a:schemeClr val="tx1"/>
              </a:solidFill>
              <a:prstDash val="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90553" name="Line 25">
              <a:extLst>
                <a:ext uri="{FF2B5EF4-FFF2-40B4-BE49-F238E27FC236}">
                  <a16:creationId xmlns:a16="http://schemas.microsoft.com/office/drawing/2014/main" id="{CA999CF1-4CE8-4209-9E5A-6D85D04CF405}"/>
                </a:ext>
              </a:extLst>
            </p:cNvPr>
            <p:cNvSpPr>
              <a:spLocks noChangeShapeType="1"/>
            </p:cNvSpPr>
            <p:nvPr/>
          </p:nvSpPr>
          <p:spPr bwMode="auto">
            <a:xfrm>
              <a:off x="4262" y="2644"/>
              <a:ext cx="0" cy="685"/>
            </a:xfrm>
            <a:prstGeom prst="line">
              <a:avLst/>
            </a:prstGeom>
            <a:noFill/>
            <a:ln w="28575">
              <a:solidFill>
                <a:schemeClr val="tx1"/>
              </a:solidFill>
              <a:prstDash val="dash"/>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90554" name="Line 26">
              <a:extLst>
                <a:ext uri="{FF2B5EF4-FFF2-40B4-BE49-F238E27FC236}">
                  <a16:creationId xmlns:a16="http://schemas.microsoft.com/office/drawing/2014/main" id="{4DE61707-D48A-4034-9AC6-B569368056A1}"/>
                </a:ext>
              </a:extLst>
            </p:cNvPr>
            <p:cNvSpPr>
              <a:spLocks noChangeShapeType="1"/>
            </p:cNvSpPr>
            <p:nvPr/>
          </p:nvSpPr>
          <p:spPr bwMode="auto">
            <a:xfrm>
              <a:off x="376" y="3855"/>
              <a:ext cx="487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0555" name="Freeform 27">
              <a:extLst>
                <a:ext uri="{FF2B5EF4-FFF2-40B4-BE49-F238E27FC236}">
                  <a16:creationId xmlns:a16="http://schemas.microsoft.com/office/drawing/2014/main" id="{61C9118D-D725-475A-B913-AE2C1B60DB8D}"/>
                </a:ext>
              </a:extLst>
            </p:cNvPr>
            <p:cNvSpPr>
              <a:spLocks/>
            </p:cNvSpPr>
            <p:nvPr/>
          </p:nvSpPr>
          <p:spPr bwMode="auto">
            <a:xfrm>
              <a:off x="340" y="3327"/>
              <a:ext cx="70" cy="510"/>
            </a:xfrm>
            <a:custGeom>
              <a:avLst/>
              <a:gdLst>
                <a:gd name="T0" fmla="*/ 49 w 98"/>
                <a:gd name="T1" fmla="*/ 0 h 780"/>
                <a:gd name="T2" fmla="*/ 95 w 98"/>
                <a:gd name="T3" fmla="*/ 150 h 780"/>
                <a:gd name="T4" fmla="*/ 65 w 98"/>
                <a:gd name="T5" fmla="*/ 345 h 780"/>
                <a:gd name="T6" fmla="*/ 5 w 98"/>
                <a:gd name="T7" fmla="*/ 510 h 780"/>
                <a:gd name="T8" fmla="*/ 35 w 98"/>
                <a:gd name="T9" fmla="*/ 780 h 780"/>
              </a:gdLst>
              <a:ahLst/>
              <a:cxnLst>
                <a:cxn ang="0">
                  <a:pos x="T0" y="T1"/>
                </a:cxn>
                <a:cxn ang="0">
                  <a:pos x="T2" y="T3"/>
                </a:cxn>
                <a:cxn ang="0">
                  <a:pos x="T4" y="T5"/>
                </a:cxn>
                <a:cxn ang="0">
                  <a:pos x="T6" y="T7"/>
                </a:cxn>
                <a:cxn ang="0">
                  <a:pos x="T8" y="T9"/>
                </a:cxn>
              </a:cxnLst>
              <a:rect l="0" t="0" r="r" b="b"/>
              <a:pathLst>
                <a:path w="98" h="780">
                  <a:moveTo>
                    <a:pt x="49" y="0"/>
                  </a:moveTo>
                  <a:cubicBezTo>
                    <a:pt x="70" y="46"/>
                    <a:pt x="92" y="93"/>
                    <a:pt x="95" y="150"/>
                  </a:cubicBezTo>
                  <a:cubicBezTo>
                    <a:pt x="98" y="207"/>
                    <a:pt x="80" y="285"/>
                    <a:pt x="65" y="345"/>
                  </a:cubicBezTo>
                  <a:cubicBezTo>
                    <a:pt x="50" y="405"/>
                    <a:pt x="10" y="438"/>
                    <a:pt x="5" y="510"/>
                  </a:cubicBezTo>
                  <a:cubicBezTo>
                    <a:pt x="0" y="582"/>
                    <a:pt x="23" y="728"/>
                    <a:pt x="35" y="780"/>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0556" name="Freeform 28">
              <a:extLst>
                <a:ext uri="{FF2B5EF4-FFF2-40B4-BE49-F238E27FC236}">
                  <a16:creationId xmlns:a16="http://schemas.microsoft.com/office/drawing/2014/main" id="{03C70622-7DFF-42D4-ABA1-D322E5778455}"/>
                </a:ext>
              </a:extLst>
            </p:cNvPr>
            <p:cNvSpPr>
              <a:spLocks/>
            </p:cNvSpPr>
            <p:nvPr/>
          </p:nvSpPr>
          <p:spPr bwMode="auto">
            <a:xfrm>
              <a:off x="5260" y="3327"/>
              <a:ext cx="46" cy="523"/>
            </a:xfrm>
            <a:custGeom>
              <a:avLst/>
              <a:gdLst>
                <a:gd name="T0" fmla="*/ 0 w 63"/>
                <a:gd name="T1" fmla="*/ 0 h 825"/>
                <a:gd name="T2" fmla="*/ 60 w 63"/>
                <a:gd name="T3" fmla="*/ 180 h 825"/>
                <a:gd name="T4" fmla="*/ 16 w 63"/>
                <a:gd name="T5" fmla="*/ 495 h 825"/>
                <a:gd name="T6" fmla="*/ 0 w 63"/>
                <a:gd name="T7" fmla="*/ 825 h 825"/>
              </a:gdLst>
              <a:ahLst/>
              <a:cxnLst>
                <a:cxn ang="0">
                  <a:pos x="T0" y="T1"/>
                </a:cxn>
                <a:cxn ang="0">
                  <a:pos x="T2" y="T3"/>
                </a:cxn>
                <a:cxn ang="0">
                  <a:pos x="T4" y="T5"/>
                </a:cxn>
                <a:cxn ang="0">
                  <a:pos x="T6" y="T7"/>
                </a:cxn>
              </a:cxnLst>
              <a:rect l="0" t="0" r="r" b="b"/>
              <a:pathLst>
                <a:path w="63" h="825">
                  <a:moveTo>
                    <a:pt x="0" y="0"/>
                  </a:moveTo>
                  <a:cubicBezTo>
                    <a:pt x="28" y="49"/>
                    <a:pt x="57" y="98"/>
                    <a:pt x="60" y="180"/>
                  </a:cubicBezTo>
                  <a:cubicBezTo>
                    <a:pt x="63" y="262"/>
                    <a:pt x="26" y="387"/>
                    <a:pt x="16" y="495"/>
                  </a:cubicBezTo>
                  <a:cubicBezTo>
                    <a:pt x="6" y="603"/>
                    <a:pt x="3" y="770"/>
                    <a:pt x="0" y="825"/>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0557" name="Text Box 29">
              <a:extLst>
                <a:ext uri="{FF2B5EF4-FFF2-40B4-BE49-F238E27FC236}">
                  <a16:creationId xmlns:a16="http://schemas.microsoft.com/office/drawing/2014/main" id="{CE7F6EA0-01DF-44D0-B6AA-656092D820F5}"/>
                </a:ext>
              </a:extLst>
            </p:cNvPr>
            <p:cNvSpPr txBox="1">
              <a:spLocks noChangeArrowheads="1"/>
            </p:cNvSpPr>
            <p:nvPr/>
          </p:nvSpPr>
          <p:spPr bwMode="auto">
            <a:xfrm>
              <a:off x="2381" y="3434"/>
              <a:ext cx="916"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t>物理记录</a:t>
              </a:r>
            </a:p>
          </p:txBody>
        </p:sp>
        <p:sp>
          <p:nvSpPr>
            <p:cNvPr id="790558" name="Text Box 30">
              <a:extLst>
                <a:ext uri="{FF2B5EF4-FFF2-40B4-BE49-F238E27FC236}">
                  <a16:creationId xmlns:a16="http://schemas.microsoft.com/office/drawing/2014/main" id="{0BA57383-F0D1-4E74-9034-31B0CC1BE17E}"/>
                </a:ext>
              </a:extLst>
            </p:cNvPr>
            <p:cNvSpPr txBox="1">
              <a:spLocks noChangeArrowheads="1"/>
            </p:cNvSpPr>
            <p:nvPr/>
          </p:nvSpPr>
          <p:spPr bwMode="auto">
            <a:xfrm>
              <a:off x="462" y="2591"/>
              <a:ext cx="89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solidFill>
                    <a:schemeClr val="tx2"/>
                  </a:solidFill>
                </a:rPr>
                <a:t>启动位置</a:t>
              </a:r>
            </a:p>
          </p:txBody>
        </p:sp>
        <p:sp>
          <p:nvSpPr>
            <p:cNvPr id="790560" name="Rectangle 32">
              <a:extLst>
                <a:ext uri="{FF2B5EF4-FFF2-40B4-BE49-F238E27FC236}">
                  <a16:creationId xmlns:a16="http://schemas.microsoft.com/office/drawing/2014/main" id="{54270AE6-F7E3-43E9-8F5D-D128510CB541}"/>
                </a:ext>
              </a:extLst>
            </p:cNvPr>
            <p:cNvSpPr>
              <a:spLocks noChangeArrowheads="1"/>
            </p:cNvSpPr>
            <p:nvPr/>
          </p:nvSpPr>
          <p:spPr bwMode="auto">
            <a:xfrm>
              <a:off x="3451" y="3327"/>
              <a:ext cx="1572" cy="523"/>
            </a:xfrm>
            <a:prstGeom prst="rect">
              <a:avLst/>
            </a:prstGeom>
            <a:solidFill>
              <a:srgbClr val="C0C0C0"/>
            </a:solidFill>
            <a:ln w="28575">
              <a:solidFill>
                <a:schemeClr val="tx1"/>
              </a:solidFill>
              <a:miter lim="800000"/>
              <a:headEnd/>
              <a:tailEnd/>
            </a:ln>
          </p:spPr>
          <p:txBody>
            <a:bodyPr/>
            <a:lstStyle/>
            <a:p>
              <a:endParaRPr lang="en-US"/>
            </a:p>
          </p:txBody>
        </p:sp>
        <p:sp>
          <p:nvSpPr>
            <p:cNvPr id="790561" name="Text Box 33">
              <a:extLst>
                <a:ext uri="{FF2B5EF4-FFF2-40B4-BE49-F238E27FC236}">
                  <a16:creationId xmlns:a16="http://schemas.microsoft.com/office/drawing/2014/main" id="{2D14C682-F497-40BD-9DA1-723ACC2C842E}"/>
                </a:ext>
              </a:extLst>
            </p:cNvPr>
            <p:cNvSpPr txBox="1">
              <a:spLocks noChangeArrowheads="1"/>
            </p:cNvSpPr>
            <p:nvPr/>
          </p:nvSpPr>
          <p:spPr bwMode="auto">
            <a:xfrm>
              <a:off x="3673" y="3352"/>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r>
                <a:rPr lang="en-US" altLang="zh-CN" sz="2200" b="1"/>
                <a:t>IBG</a:t>
              </a:r>
            </a:p>
            <a:p>
              <a:r>
                <a:rPr lang="en-US" altLang="zh-CN" sz="2200" b="1"/>
                <a:t>0.3</a:t>
              </a:r>
              <a:r>
                <a:rPr lang="zh-CN" altLang="en-US" sz="2200" b="1"/>
                <a:t>～</a:t>
              </a:r>
              <a:r>
                <a:rPr lang="en-US" altLang="zh-CN" sz="2200" b="1"/>
                <a:t>0.75</a:t>
              </a:r>
              <a:r>
                <a:rPr lang="zh-CN" altLang="en-US" sz="2200" b="1"/>
                <a:t>英寸</a:t>
              </a:r>
            </a:p>
          </p:txBody>
        </p:sp>
        <p:sp>
          <p:nvSpPr>
            <p:cNvPr id="790562" name="Text Box 34">
              <a:extLst>
                <a:ext uri="{FF2B5EF4-FFF2-40B4-BE49-F238E27FC236}">
                  <a16:creationId xmlns:a16="http://schemas.microsoft.com/office/drawing/2014/main" id="{2320DD77-C287-4B41-A029-93A4E7A03105}"/>
                </a:ext>
              </a:extLst>
            </p:cNvPr>
            <p:cNvSpPr txBox="1">
              <a:spLocks noChangeArrowheads="1"/>
            </p:cNvSpPr>
            <p:nvPr/>
          </p:nvSpPr>
          <p:spPr bwMode="auto">
            <a:xfrm>
              <a:off x="4284" y="2582"/>
              <a:ext cx="88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solidFill>
                    <a:schemeClr val="tx2"/>
                  </a:solidFill>
                </a:rPr>
                <a:t>停止位置</a:t>
              </a:r>
            </a:p>
          </p:txBody>
        </p:sp>
        <p:sp>
          <p:nvSpPr>
            <p:cNvPr id="790563" name="Text Box 35">
              <a:extLst>
                <a:ext uri="{FF2B5EF4-FFF2-40B4-BE49-F238E27FC236}">
                  <a16:creationId xmlns:a16="http://schemas.microsoft.com/office/drawing/2014/main" id="{CC2073A6-E244-4811-BE15-5D5CFE00DF2E}"/>
                </a:ext>
              </a:extLst>
            </p:cNvPr>
            <p:cNvSpPr txBox="1">
              <a:spLocks noChangeArrowheads="1"/>
            </p:cNvSpPr>
            <p:nvPr/>
          </p:nvSpPr>
          <p:spPr bwMode="auto">
            <a:xfrm>
              <a:off x="1269" y="2741"/>
              <a:ext cx="89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t>传输开始</a:t>
              </a:r>
            </a:p>
          </p:txBody>
        </p:sp>
        <p:sp>
          <p:nvSpPr>
            <p:cNvPr id="790564" name="Text Box 36">
              <a:extLst>
                <a:ext uri="{FF2B5EF4-FFF2-40B4-BE49-F238E27FC236}">
                  <a16:creationId xmlns:a16="http://schemas.microsoft.com/office/drawing/2014/main" id="{67524805-D747-4F8B-88BB-19AB9038B709}"/>
                </a:ext>
              </a:extLst>
            </p:cNvPr>
            <p:cNvSpPr txBox="1">
              <a:spLocks noChangeArrowheads="1"/>
            </p:cNvSpPr>
            <p:nvPr/>
          </p:nvSpPr>
          <p:spPr bwMode="auto">
            <a:xfrm>
              <a:off x="3442" y="2741"/>
              <a:ext cx="88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t>传输完成</a:t>
              </a:r>
            </a:p>
          </p:txBody>
        </p:sp>
        <p:sp>
          <p:nvSpPr>
            <p:cNvPr id="790565" name="Text Box 37">
              <a:extLst>
                <a:ext uri="{FF2B5EF4-FFF2-40B4-BE49-F238E27FC236}">
                  <a16:creationId xmlns:a16="http://schemas.microsoft.com/office/drawing/2014/main" id="{5CF0D211-F691-4106-95A1-4008B080D335}"/>
                </a:ext>
              </a:extLst>
            </p:cNvPr>
            <p:cNvSpPr txBox="1">
              <a:spLocks noChangeArrowheads="1"/>
            </p:cNvSpPr>
            <p:nvPr/>
          </p:nvSpPr>
          <p:spPr bwMode="auto">
            <a:xfrm>
              <a:off x="2381" y="2916"/>
              <a:ext cx="83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algn="just"/>
              <a:r>
                <a:rPr lang="zh-CN" altLang="en-US" sz="2200" b="1"/>
                <a:t>经过时间</a:t>
              </a:r>
            </a:p>
          </p:txBody>
        </p:sp>
        <p:sp>
          <p:nvSpPr>
            <p:cNvPr id="790566" name="Line 38">
              <a:extLst>
                <a:ext uri="{FF2B5EF4-FFF2-40B4-BE49-F238E27FC236}">
                  <a16:creationId xmlns:a16="http://schemas.microsoft.com/office/drawing/2014/main" id="{CAE405E9-2F70-4613-87D4-445E2147A089}"/>
                </a:ext>
              </a:extLst>
            </p:cNvPr>
            <p:cNvSpPr>
              <a:spLocks noChangeShapeType="1"/>
            </p:cNvSpPr>
            <p:nvPr/>
          </p:nvSpPr>
          <p:spPr bwMode="auto">
            <a:xfrm flipH="1" flipV="1">
              <a:off x="2086" y="3067"/>
              <a:ext cx="34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90567" name="Line 39">
              <a:extLst>
                <a:ext uri="{FF2B5EF4-FFF2-40B4-BE49-F238E27FC236}">
                  <a16:creationId xmlns:a16="http://schemas.microsoft.com/office/drawing/2014/main" id="{FE1C5749-65CA-446B-8260-7C25D842FF55}"/>
                </a:ext>
              </a:extLst>
            </p:cNvPr>
            <p:cNvSpPr>
              <a:spLocks noChangeShapeType="1"/>
            </p:cNvSpPr>
            <p:nvPr/>
          </p:nvSpPr>
          <p:spPr bwMode="auto">
            <a:xfrm flipV="1">
              <a:off x="3152" y="3065"/>
              <a:ext cx="287" cy="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D44CC40-4888-4423-9A95-C5F2ADDB0626}"/>
              </a:ext>
            </a:extLst>
          </p:cNvPr>
          <p:cNvSpPr>
            <a:spLocks noGrp="1"/>
          </p:cNvSpPr>
          <p:nvPr>
            <p:ph type="sldNum" sz="quarter" idx="11"/>
          </p:nvPr>
        </p:nvSpPr>
        <p:spPr/>
        <p:txBody>
          <a:bodyPr/>
          <a:lstStyle/>
          <a:p>
            <a:fld id="{86ED09F9-83B0-4100-BA72-A3FD9F7CD3DC}" type="slidenum">
              <a:rPr lang="en-US" altLang="zh-CN"/>
              <a:pPr/>
              <a:t>70</a:t>
            </a:fld>
            <a:endParaRPr lang="en-US" altLang="zh-CN"/>
          </a:p>
        </p:txBody>
      </p:sp>
      <p:sp>
        <p:nvSpPr>
          <p:cNvPr id="705538" name="Rectangle 2">
            <a:extLst>
              <a:ext uri="{FF2B5EF4-FFF2-40B4-BE49-F238E27FC236}">
                <a16:creationId xmlns:a16="http://schemas.microsoft.com/office/drawing/2014/main" id="{05C90E26-06FE-4518-92B8-5C572EDA35B9}"/>
              </a:ext>
            </a:extLst>
          </p:cNvPr>
          <p:cNvSpPr>
            <a:spLocks noGrp="1" noChangeArrowheads="1"/>
          </p:cNvSpPr>
          <p:nvPr>
            <p:ph type="body" idx="1"/>
          </p:nvPr>
        </p:nvSpPr>
        <p:spPr>
          <a:xfrm>
            <a:off x="469900" y="709613"/>
            <a:ext cx="8097838" cy="6248400"/>
          </a:xfrm>
        </p:spPr>
        <p:txBody>
          <a:bodyPr/>
          <a:lstStyle/>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每选出一个当前排序码最小的记录</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就需要在将它送入输出缓冲区之后</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从相应归并段的输入缓冲区中取出下一个参加归并的记录</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替换已经取走的最小记录</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再从叶结点到根结点</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沿某一特定路径进行调整</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将下一个排序码最小记录的归并段号调整到</a:t>
            </a:r>
            <a:r>
              <a:rPr lang="en-US" altLang="zh-CN" sz="2900" b="1">
                <a:latin typeface="Times New Roman" panose="02020603050405020304" pitchFamily="18" charset="0"/>
                <a:ea typeface="仿宋_GB2312" pitchFamily="49" charset="-122"/>
              </a:rPr>
              <a:t>loser[0]</a:t>
            </a:r>
            <a:r>
              <a:rPr lang="zh-CN" altLang="en-US" sz="2900" b="1">
                <a:latin typeface="Times New Roman" panose="02020603050405020304" pitchFamily="18" charset="0"/>
                <a:ea typeface="仿宋_GB2312" pitchFamily="49" charset="-122"/>
              </a:rPr>
              <a:t>中。</a:t>
            </a:r>
          </a:p>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段结束标志</a:t>
            </a:r>
            <a:r>
              <a:rPr lang="en-US" altLang="zh-CN" sz="2900" b="1">
                <a:latin typeface="Times New Roman" panose="02020603050405020304" pitchFamily="18" charset="0"/>
                <a:ea typeface="仿宋_GB2312" pitchFamily="49" charset="-122"/>
              </a:rPr>
              <a:t>MaxNum</a:t>
            </a:r>
            <a:r>
              <a:rPr lang="zh-CN" altLang="en-US" sz="2900" b="1">
                <a:latin typeface="Times New Roman" panose="02020603050405020304" pitchFamily="18" charset="0"/>
                <a:ea typeface="仿宋_GB2312" pitchFamily="49" charset="-122"/>
              </a:rPr>
              <a:t>升入</a:t>
            </a:r>
            <a:r>
              <a:rPr lang="en-US" altLang="zh-CN" sz="2900" b="1">
                <a:latin typeface="Times New Roman" panose="02020603050405020304" pitchFamily="18" charset="0"/>
                <a:ea typeface="仿宋_GB2312" pitchFamily="49" charset="-122"/>
              </a:rPr>
              <a:t>loser[0], </a:t>
            </a:r>
            <a:r>
              <a:rPr lang="zh-CN" altLang="en-US" sz="2900" b="1">
                <a:latin typeface="Times New Roman" panose="02020603050405020304" pitchFamily="18" charset="0"/>
                <a:ea typeface="仿宋_GB2312" pitchFamily="49" charset="-122"/>
              </a:rPr>
              <a:t>排序完成。</a:t>
            </a:r>
          </a:p>
          <a:p>
            <a:pPr>
              <a:lnSpc>
                <a:spcPct val="105000"/>
              </a:lnSpc>
              <a:buClr>
                <a:srgbClr val="800080"/>
              </a:buClr>
              <a:buSzPct val="50000"/>
            </a:pPr>
            <a:r>
              <a:rPr lang="zh-CN" altLang="en-US" sz="2900" b="1">
                <a:latin typeface="Times New Roman" panose="02020603050405020304" pitchFamily="18" charset="0"/>
                <a:ea typeface="仿宋_GB2312" pitchFamily="49" charset="-122"/>
              </a:rPr>
              <a:t>归并路数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不是越大越好。归并路数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增大</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相应需增加输入缓冲区个数。如果可供使用的内存空间不变</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势必要减少每个输入缓冲区的容量</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使内外存交换数据的次数增大。</a:t>
            </a:r>
            <a:endParaRPr lang="zh-CN" altLang="en-US" sz="2900">
              <a:latin typeface="Times New Roman" panose="02020603050405020304" pitchFamily="18" charset="0"/>
              <a:ea typeface="仿宋_GB2312" pitchFamily="49" charset="-122"/>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2">
            <a:extLst>
              <a:ext uri="{FF2B5EF4-FFF2-40B4-BE49-F238E27FC236}">
                <a16:creationId xmlns:a16="http://schemas.microsoft.com/office/drawing/2014/main" id="{2AF8F649-3D74-4A6F-A28C-9B8B7B538738}"/>
              </a:ext>
            </a:extLst>
          </p:cNvPr>
          <p:cNvSpPr>
            <a:spLocks noGrp="1"/>
          </p:cNvSpPr>
          <p:nvPr>
            <p:ph type="sldNum" sz="quarter" idx="11"/>
          </p:nvPr>
        </p:nvSpPr>
        <p:spPr/>
        <p:txBody>
          <a:bodyPr/>
          <a:lstStyle/>
          <a:p>
            <a:fld id="{C626B6E0-4EB6-46E7-9CBF-0EDA2F621DE6}" type="slidenum">
              <a:rPr lang="en-US" altLang="zh-CN"/>
              <a:pPr/>
              <a:t>71</a:t>
            </a:fld>
            <a:endParaRPr lang="en-US" altLang="zh-CN"/>
          </a:p>
        </p:txBody>
      </p:sp>
      <p:sp>
        <p:nvSpPr>
          <p:cNvPr id="706570" name="Text Box 10">
            <a:extLst>
              <a:ext uri="{FF2B5EF4-FFF2-40B4-BE49-F238E27FC236}">
                <a16:creationId xmlns:a16="http://schemas.microsoft.com/office/drawing/2014/main" id="{C5D19D5A-1D83-45EF-B2E0-81AD554D4CDC}"/>
              </a:ext>
            </a:extLst>
          </p:cNvPr>
          <p:cNvSpPr txBox="1">
            <a:spLocks noChangeArrowheads="1"/>
          </p:cNvSpPr>
          <p:nvPr/>
        </p:nvSpPr>
        <p:spPr bwMode="auto">
          <a:xfrm>
            <a:off x="741363" y="396875"/>
            <a:ext cx="763905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3600" b="1">
                <a:solidFill>
                  <a:schemeClr val="tx2"/>
                </a:solidFill>
                <a:latin typeface="隶书" panose="02010509060101010101" pitchFamily="49" charset="-122"/>
                <a:ea typeface="隶书" panose="02010509060101010101" pitchFamily="49" charset="-122"/>
              </a:rPr>
              <a:t>利用败者树进行 </a:t>
            </a:r>
            <a:r>
              <a:rPr kumimoji="1" lang="en-US" altLang="zh-CN" sz="3600" b="1">
                <a:solidFill>
                  <a:schemeClr val="tx2"/>
                </a:solidFill>
                <a:ea typeface="隶书" panose="02010509060101010101" pitchFamily="49" charset="-122"/>
              </a:rPr>
              <a:t>5 </a:t>
            </a:r>
            <a:r>
              <a:rPr kumimoji="1" lang="zh-CN" altLang="en-US" sz="3600" b="1">
                <a:solidFill>
                  <a:schemeClr val="tx2"/>
                </a:solidFill>
                <a:latin typeface="隶书" panose="02010509060101010101" pitchFamily="49" charset="-122"/>
                <a:ea typeface="隶书" panose="02010509060101010101" pitchFamily="49" charset="-122"/>
              </a:rPr>
              <a:t>路平衡归并的过程</a:t>
            </a:r>
            <a:endParaRPr kumimoji="1" lang="zh-CN" altLang="en-US" sz="3600">
              <a:latin typeface="隶书" panose="02010509060101010101" pitchFamily="49" charset="-122"/>
              <a:ea typeface="隶书" panose="02010509060101010101" pitchFamily="49" charset="-122"/>
            </a:endParaRPr>
          </a:p>
        </p:txBody>
      </p:sp>
      <p:sp>
        <p:nvSpPr>
          <p:cNvPr id="706571" name="Rectangle 11">
            <a:extLst>
              <a:ext uri="{FF2B5EF4-FFF2-40B4-BE49-F238E27FC236}">
                <a16:creationId xmlns:a16="http://schemas.microsoft.com/office/drawing/2014/main" id="{F88945E1-1F94-41EA-B9A5-1E261188C4D6}"/>
              </a:ext>
            </a:extLst>
          </p:cNvPr>
          <p:cNvSpPr>
            <a:spLocks noChangeArrowheads="1"/>
          </p:cNvSpPr>
          <p:nvPr/>
        </p:nvSpPr>
        <p:spPr bwMode="auto">
          <a:xfrm>
            <a:off x="1557338" y="5913438"/>
            <a:ext cx="6807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(1) </a:t>
            </a:r>
            <a:r>
              <a:rPr kumimoji="1" lang="zh-CN" altLang="en-US" sz="2800" b="1"/>
              <a:t>初始状态                         </a:t>
            </a:r>
            <a:r>
              <a:rPr kumimoji="1" lang="en-US" altLang="zh-CN" sz="2800" b="1"/>
              <a:t>(2) </a:t>
            </a:r>
            <a:r>
              <a:rPr kumimoji="1" lang="zh-CN" altLang="en-US" sz="2800" b="1"/>
              <a:t>加入</a:t>
            </a:r>
            <a:r>
              <a:rPr kumimoji="1" lang="en-US" altLang="zh-CN" sz="2800" b="1"/>
              <a:t>15, </a:t>
            </a:r>
            <a:r>
              <a:rPr kumimoji="1" lang="zh-CN" altLang="en-US" sz="2800" b="1"/>
              <a:t>调整</a:t>
            </a:r>
            <a:endParaRPr kumimoji="1" lang="zh-CN" altLang="en-US" sz="2800">
              <a:ea typeface="宋体" panose="02010600030101010101" pitchFamily="2" charset="-122"/>
            </a:endParaRPr>
          </a:p>
        </p:txBody>
      </p:sp>
      <p:grpSp>
        <p:nvGrpSpPr>
          <p:cNvPr id="706626" name="Group 66">
            <a:extLst>
              <a:ext uri="{FF2B5EF4-FFF2-40B4-BE49-F238E27FC236}">
                <a16:creationId xmlns:a16="http://schemas.microsoft.com/office/drawing/2014/main" id="{6B6767DA-B028-4D0F-A8AD-961D5D9B52C0}"/>
              </a:ext>
            </a:extLst>
          </p:cNvPr>
          <p:cNvGrpSpPr>
            <a:grpSpLocks/>
          </p:cNvGrpSpPr>
          <p:nvPr/>
        </p:nvGrpSpPr>
        <p:grpSpPr bwMode="auto">
          <a:xfrm>
            <a:off x="576263" y="1066800"/>
            <a:ext cx="8105775" cy="4775200"/>
            <a:chOff x="176" y="528"/>
            <a:chExt cx="5359" cy="3120"/>
          </a:xfrm>
        </p:grpSpPr>
        <p:sp>
          <p:nvSpPr>
            <p:cNvPr id="706562" name="Line 2">
              <a:extLst>
                <a:ext uri="{FF2B5EF4-FFF2-40B4-BE49-F238E27FC236}">
                  <a16:creationId xmlns:a16="http://schemas.microsoft.com/office/drawing/2014/main" id="{6AA3CBAF-C5DC-4B72-AE14-400CD65E782D}"/>
                </a:ext>
              </a:extLst>
            </p:cNvPr>
            <p:cNvSpPr>
              <a:spLocks noChangeShapeType="1"/>
            </p:cNvSpPr>
            <p:nvPr/>
          </p:nvSpPr>
          <p:spPr bwMode="auto">
            <a:xfrm flipV="1">
              <a:off x="3696"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63" name="Line 3">
              <a:extLst>
                <a:ext uri="{FF2B5EF4-FFF2-40B4-BE49-F238E27FC236}">
                  <a16:creationId xmlns:a16="http://schemas.microsoft.com/office/drawing/2014/main" id="{BDAFB48A-8AC7-49FA-8B23-C56858CEBBB3}"/>
                </a:ext>
              </a:extLst>
            </p:cNvPr>
            <p:cNvSpPr>
              <a:spLocks noChangeShapeType="1"/>
            </p:cNvSpPr>
            <p:nvPr/>
          </p:nvSpPr>
          <p:spPr bwMode="auto">
            <a:xfrm flipV="1">
              <a:off x="3408"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64" name="Line 4">
              <a:extLst>
                <a:ext uri="{FF2B5EF4-FFF2-40B4-BE49-F238E27FC236}">
                  <a16:creationId xmlns:a16="http://schemas.microsoft.com/office/drawing/2014/main" id="{C8B4B697-A872-43CD-A1F0-015C57BFE6D3}"/>
                </a:ext>
              </a:extLst>
            </p:cNvPr>
            <p:cNvSpPr>
              <a:spLocks noChangeShapeType="1"/>
            </p:cNvSpPr>
            <p:nvPr/>
          </p:nvSpPr>
          <p:spPr bwMode="auto">
            <a:xfrm flipH="1" flipV="1">
              <a:off x="3696"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65" name="Line 5">
              <a:extLst>
                <a:ext uri="{FF2B5EF4-FFF2-40B4-BE49-F238E27FC236}">
                  <a16:creationId xmlns:a16="http://schemas.microsoft.com/office/drawing/2014/main" id="{C8EE4C2E-C0CE-4083-A896-F9A693A8484A}"/>
                </a:ext>
              </a:extLst>
            </p:cNvPr>
            <p:cNvSpPr>
              <a:spLocks noChangeShapeType="1"/>
            </p:cNvSpPr>
            <p:nvPr/>
          </p:nvSpPr>
          <p:spPr bwMode="auto">
            <a:xfrm>
              <a:off x="3984" y="2112"/>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66" name="Line 6">
              <a:extLst>
                <a:ext uri="{FF2B5EF4-FFF2-40B4-BE49-F238E27FC236}">
                  <a16:creationId xmlns:a16="http://schemas.microsoft.com/office/drawing/2014/main" id="{2F05A5A1-A552-4DF4-9747-569C29E9A321}"/>
                </a:ext>
              </a:extLst>
            </p:cNvPr>
            <p:cNvSpPr>
              <a:spLocks noChangeShapeType="1"/>
            </p:cNvSpPr>
            <p:nvPr/>
          </p:nvSpPr>
          <p:spPr bwMode="auto">
            <a:xfrm flipH="1" flipV="1">
              <a:off x="1536"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67" name="Line 7">
              <a:extLst>
                <a:ext uri="{FF2B5EF4-FFF2-40B4-BE49-F238E27FC236}">
                  <a16:creationId xmlns:a16="http://schemas.microsoft.com/office/drawing/2014/main" id="{CC14D5FF-41D4-40AF-B62C-74C6F86AEB9E}"/>
                </a:ext>
              </a:extLst>
            </p:cNvPr>
            <p:cNvSpPr>
              <a:spLocks noChangeShapeType="1"/>
            </p:cNvSpPr>
            <p:nvPr/>
          </p:nvSpPr>
          <p:spPr bwMode="auto">
            <a:xfrm flipV="1">
              <a:off x="1008"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68" name="Line 8">
              <a:extLst>
                <a:ext uri="{FF2B5EF4-FFF2-40B4-BE49-F238E27FC236}">
                  <a16:creationId xmlns:a16="http://schemas.microsoft.com/office/drawing/2014/main" id="{A22C6B7F-242B-4678-AF00-55C7B85D70EA}"/>
                </a:ext>
              </a:extLst>
            </p:cNvPr>
            <p:cNvSpPr>
              <a:spLocks noChangeShapeType="1"/>
            </p:cNvSpPr>
            <p:nvPr/>
          </p:nvSpPr>
          <p:spPr bwMode="auto">
            <a:xfrm>
              <a:off x="1008" y="2064"/>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69" name="Line 9">
              <a:extLst>
                <a:ext uri="{FF2B5EF4-FFF2-40B4-BE49-F238E27FC236}">
                  <a16:creationId xmlns:a16="http://schemas.microsoft.com/office/drawing/2014/main" id="{326727B5-D37D-4F34-A877-09B93BD9C1D2}"/>
                </a:ext>
              </a:extLst>
            </p:cNvPr>
            <p:cNvSpPr>
              <a:spLocks noChangeShapeType="1"/>
            </p:cNvSpPr>
            <p:nvPr/>
          </p:nvSpPr>
          <p:spPr bwMode="auto">
            <a:xfrm flipV="1">
              <a:off x="720"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72" name="Rectangle 12" descr="新闻纸">
              <a:extLst>
                <a:ext uri="{FF2B5EF4-FFF2-40B4-BE49-F238E27FC236}">
                  <a16:creationId xmlns:a16="http://schemas.microsoft.com/office/drawing/2014/main" id="{271A8B3A-D973-4AB1-AF5E-74F5687797A1}"/>
                </a:ext>
              </a:extLst>
            </p:cNvPr>
            <p:cNvSpPr>
              <a:spLocks noChangeArrowheads="1"/>
            </p:cNvSpPr>
            <p:nvPr/>
          </p:nvSpPr>
          <p:spPr bwMode="auto">
            <a:xfrm>
              <a:off x="192"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573" name="Rectangle 13" descr="新闻纸">
              <a:extLst>
                <a:ext uri="{FF2B5EF4-FFF2-40B4-BE49-F238E27FC236}">
                  <a16:creationId xmlns:a16="http://schemas.microsoft.com/office/drawing/2014/main" id="{33C97BDD-72A0-4E22-8AFC-59625A96E823}"/>
                </a:ext>
              </a:extLst>
            </p:cNvPr>
            <p:cNvSpPr>
              <a:spLocks noChangeArrowheads="1"/>
            </p:cNvSpPr>
            <p:nvPr/>
          </p:nvSpPr>
          <p:spPr bwMode="auto">
            <a:xfrm>
              <a:off x="864"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574" name="Line 14">
              <a:extLst>
                <a:ext uri="{FF2B5EF4-FFF2-40B4-BE49-F238E27FC236}">
                  <a16:creationId xmlns:a16="http://schemas.microsoft.com/office/drawing/2014/main" id="{F438BA14-D091-49BD-A8AD-F5530B8A43C4}"/>
                </a:ext>
              </a:extLst>
            </p:cNvPr>
            <p:cNvSpPr>
              <a:spLocks noChangeShapeType="1"/>
            </p:cNvSpPr>
            <p:nvPr/>
          </p:nvSpPr>
          <p:spPr bwMode="auto">
            <a:xfrm flipV="1">
              <a:off x="432"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75" name="Line 15">
              <a:extLst>
                <a:ext uri="{FF2B5EF4-FFF2-40B4-BE49-F238E27FC236}">
                  <a16:creationId xmlns:a16="http://schemas.microsoft.com/office/drawing/2014/main" id="{F1446BE8-D1C0-4739-AD34-3273C0246B8E}"/>
                </a:ext>
              </a:extLst>
            </p:cNvPr>
            <p:cNvSpPr>
              <a:spLocks noChangeShapeType="1"/>
            </p:cNvSpPr>
            <p:nvPr/>
          </p:nvSpPr>
          <p:spPr bwMode="auto">
            <a:xfrm flipH="1" flipV="1">
              <a:off x="720"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76" name="Oval 16" descr="羊皮纸">
              <a:extLst>
                <a:ext uri="{FF2B5EF4-FFF2-40B4-BE49-F238E27FC236}">
                  <a16:creationId xmlns:a16="http://schemas.microsoft.com/office/drawing/2014/main" id="{82821E1B-BD74-4C2E-BE43-56F1177B1F1A}"/>
                </a:ext>
              </a:extLst>
            </p:cNvPr>
            <p:cNvSpPr>
              <a:spLocks noChangeArrowheads="1"/>
            </p:cNvSpPr>
            <p:nvPr/>
          </p:nvSpPr>
          <p:spPr bwMode="auto">
            <a:xfrm>
              <a:off x="528"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577" name="Rectangle 17" descr="新闻纸">
              <a:extLst>
                <a:ext uri="{FF2B5EF4-FFF2-40B4-BE49-F238E27FC236}">
                  <a16:creationId xmlns:a16="http://schemas.microsoft.com/office/drawing/2014/main" id="{BBDB03B6-1383-4F41-96EA-8698DDFE2E55}"/>
                </a:ext>
              </a:extLst>
            </p:cNvPr>
            <p:cNvSpPr>
              <a:spLocks noChangeArrowheads="1"/>
            </p:cNvSpPr>
            <p:nvPr/>
          </p:nvSpPr>
          <p:spPr bwMode="auto">
            <a:xfrm>
              <a:off x="115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578" name="Oval 18" descr="羊皮纸">
              <a:extLst>
                <a:ext uri="{FF2B5EF4-FFF2-40B4-BE49-F238E27FC236}">
                  <a16:creationId xmlns:a16="http://schemas.microsoft.com/office/drawing/2014/main" id="{D7648FCA-8102-4343-96BC-BDDC537F55E0}"/>
                </a:ext>
              </a:extLst>
            </p:cNvPr>
            <p:cNvSpPr>
              <a:spLocks noChangeArrowheads="1"/>
            </p:cNvSpPr>
            <p:nvPr/>
          </p:nvSpPr>
          <p:spPr bwMode="auto">
            <a:xfrm>
              <a:off x="816"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579" name="Rectangle 19" descr="新闻纸">
              <a:extLst>
                <a:ext uri="{FF2B5EF4-FFF2-40B4-BE49-F238E27FC236}">
                  <a16:creationId xmlns:a16="http://schemas.microsoft.com/office/drawing/2014/main" id="{35435E3E-CBD0-4340-8DB5-FB798C008470}"/>
                </a:ext>
              </a:extLst>
            </p:cNvPr>
            <p:cNvSpPr>
              <a:spLocks noChangeArrowheads="1"/>
            </p:cNvSpPr>
            <p:nvPr/>
          </p:nvSpPr>
          <p:spPr bwMode="auto">
            <a:xfrm>
              <a:off x="15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05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580" name="Line 20">
              <a:extLst>
                <a:ext uri="{FF2B5EF4-FFF2-40B4-BE49-F238E27FC236}">
                  <a16:creationId xmlns:a16="http://schemas.microsoft.com/office/drawing/2014/main" id="{53B4CE70-FD61-471E-8CE8-7D216744D7A2}"/>
                </a:ext>
              </a:extLst>
            </p:cNvPr>
            <p:cNvSpPr>
              <a:spLocks noChangeShapeType="1"/>
            </p:cNvSpPr>
            <p:nvPr/>
          </p:nvSpPr>
          <p:spPr bwMode="auto">
            <a:xfrm flipV="1">
              <a:off x="1824"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81" name="Line 21">
              <a:extLst>
                <a:ext uri="{FF2B5EF4-FFF2-40B4-BE49-F238E27FC236}">
                  <a16:creationId xmlns:a16="http://schemas.microsoft.com/office/drawing/2014/main" id="{C7E53AB2-4BBA-4844-AD10-7284A9873C8B}"/>
                </a:ext>
              </a:extLst>
            </p:cNvPr>
            <p:cNvSpPr>
              <a:spLocks noChangeShapeType="1"/>
            </p:cNvSpPr>
            <p:nvPr/>
          </p:nvSpPr>
          <p:spPr bwMode="auto">
            <a:xfrm flipH="1" flipV="1">
              <a:off x="211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82" name="Oval 22" descr="羊皮纸">
              <a:extLst>
                <a:ext uri="{FF2B5EF4-FFF2-40B4-BE49-F238E27FC236}">
                  <a16:creationId xmlns:a16="http://schemas.microsoft.com/office/drawing/2014/main" id="{9DBAE5FD-8784-462A-8A78-CEA6CC7E164F}"/>
                </a:ext>
              </a:extLst>
            </p:cNvPr>
            <p:cNvSpPr>
              <a:spLocks noChangeArrowheads="1"/>
            </p:cNvSpPr>
            <p:nvPr/>
          </p:nvSpPr>
          <p:spPr bwMode="auto">
            <a:xfrm>
              <a:off x="1920"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583" name="Rectangle 23" descr="新闻纸">
              <a:extLst>
                <a:ext uri="{FF2B5EF4-FFF2-40B4-BE49-F238E27FC236}">
                  <a16:creationId xmlns:a16="http://schemas.microsoft.com/office/drawing/2014/main" id="{98C29320-13AF-4C5D-AAE4-3E69CDA4E510}"/>
                </a:ext>
              </a:extLst>
            </p:cNvPr>
            <p:cNvSpPr>
              <a:spLocks noChangeArrowheads="1"/>
            </p:cNvSpPr>
            <p:nvPr/>
          </p:nvSpPr>
          <p:spPr bwMode="auto">
            <a:xfrm>
              <a:off x="2256"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10</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584" name="Rectangle 24" descr="新闻纸">
              <a:extLst>
                <a:ext uri="{FF2B5EF4-FFF2-40B4-BE49-F238E27FC236}">
                  <a16:creationId xmlns:a16="http://schemas.microsoft.com/office/drawing/2014/main" id="{AAAF2F25-547A-496D-80CE-1C2C613887F4}"/>
                </a:ext>
              </a:extLst>
            </p:cNvPr>
            <p:cNvSpPr>
              <a:spLocks noChangeArrowheads="1"/>
            </p:cNvSpPr>
            <p:nvPr/>
          </p:nvSpPr>
          <p:spPr bwMode="auto">
            <a:xfrm>
              <a:off x="1440" y="3360"/>
              <a:ext cx="384"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latin typeface="仿宋_GB2312" pitchFamily="49" charset="-122"/>
                </a:rPr>
                <a:t>-</a:t>
              </a:r>
              <a:r>
                <a:rPr kumimoji="1" lang="en-US" altLang="zh-CN" sz="3200" b="1">
                  <a:latin typeface="仿宋_GB2312" pitchFamily="49" charset="-122"/>
                  <a:sym typeface="Symbol" panose="05050102010706020507" pitchFamily="18" charset="2"/>
                </a:rPr>
                <a:t></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585" name="Oval 25" descr="羊皮纸">
              <a:extLst>
                <a:ext uri="{FF2B5EF4-FFF2-40B4-BE49-F238E27FC236}">
                  <a16:creationId xmlns:a16="http://schemas.microsoft.com/office/drawing/2014/main" id="{F47D0B09-8338-469A-A73C-382FBB2D0968}"/>
                </a:ext>
              </a:extLst>
            </p:cNvPr>
            <p:cNvSpPr>
              <a:spLocks noChangeArrowheads="1"/>
            </p:cNvSpPr>
            <p:nvPr/>
          </p:nvSpPr>
          <p:spPr bwMode="auto">
            <a:xfrm>
              <a:off x="1344"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586" name="Oval 26" descr="羊皮纸">
              <a:extLst>
                <a:ext uri="{FF2B5EF4-FFF2-40B4-BE49-F238E27FC236}">
                  <a16:creationId xmlns:a16="http://schemas.microsoft.com/office/drawing/2014/main" id="{4031FC47-BA81-46A1-AEA1-EBD780CF66C3}"/>
                </a:ext>
              </a:extLst>
            </p:cNvPr>
            <p:cNvSpPr>
              <a:spLocks noChangeArrowheads="1"/>
            </p:cNvSpPr>
            <p:nvPr/>
          </p:nvSpPr>
          <p:spPr bwMode="auto">
            <a:xfrm>
              <a:off x="1344"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587" name="Line 27">
              <a:extLst>
                <a:ext uri="{FF2B5EF4-FFF2-40B4-BE49-F238E27FC236}">
                  <a16:creationId xmlns:a16="http://schemas.microsoft.com/office/drawing/2014/main" id="{6F4B2D68-5740-4270-BB0F-16D2A20A097A}"/>
                </a:ext>
              </a:extLst>
            </p:cNvPr>
            <p:cNvSpPr>
              <a:spLocks noChangeShapeType="1"/>
            </p:cNvSpPr>
            <p:nvPr/>
          </p:nvSpPr>
          <p:spPr bwMode="auto">
            <a:xfrm flipV="1">
              <a:off x="1488"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588" name="Text Box 28">
              <a:extLst>
                <a:ext uri="{FF2B5EF4-FFF2-40B4-BE49-F238E27FC236}">
                  <a16:creationId xmlns:a16="http://schemas.microsoft.com/office/drawing/2014/main" id="{8C40DEDA-CB06-41D9-A04E-67A2759AC011}"/>
                </a:ext>
              </a:extLst>
            </p:cNvPr>
            <p:cNvSpPr txBox="1">
              <a:spLocks noChangeArrowheads="1"/>
            </p:cNvSpPr>
            <p:nvPr/>
          </p:nvSpPr>
          <p:spPr bwMode="auto">
            <a:xfrm>
              <a:off x="176" y="297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89" name="Text Box 29">
              <a:extLst>
                <a:ext uri="{FF2B5EF4-FFF2-40B4-BE49-F238E27FC236}">
                  <a16:creationId xmlns:a16="http://schemas.microsoft.com/office/drawing/2014/main" id="{0C3D97E0-2E97-4CBF-8A96-03DA648BA04A}"/>
                </a:ext>
              </a:extLst>
            </p:cNvPr>
            <p:cNvSpPr txBox="1">
              <a:spLocks noChangeArrowheads="1"/>
            </p:cNvSpPr>
            <p:nvPr/>
          </p:nvSpPr>
          <p:spPr bwMode="auto">
            <a:xfrm>
              <a:off x="896" y="297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0" name="Text Box 30">
              <a:extLst>
                <a:ext uri="{FF2B5EF4-FFF2-40B4-BE49-F238E27FC236}">
                  <a16:creationId xmlns:a16="http://schemas.microsoft.com/office/drawing/2014/main" id="{CC008B89-EE96-4397-90BE-3C4A545A31DC}"/>
                </a:ext>
              </a:extLst>
            </p:cNvPr>
            <p:cNvSpPr txBox="1">
              <a:spLocks noChangeArrowheads="1"/>
            </p:cNvSpPr>
            <p:nvPr/>
          </p:nvSpPr>
          <p:spPr bwMode="auto">
            <a:xfrm>
              <a:off x="1472" y="297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1" name="Text Box 31">
              <a:extLst>
                <a:ext uri="{FF2B5EF4-FFF2-40B4-BE49-F238E27FC236}">
                  <a16:creationId xmlns:a16="http://schemas.microsoft.com/office/drawing/2014/main" id="{19A29D0C-6BFD-4798-8A6A-A6B1DE4190E6}"/>
                </a:ext>
              </a:extLst>
            </p:cNvPr>
            <p:cNvSpPr txBox="1">
              <a:spLocks noChangeArrowheads="1"/>
            </p:cNvSpPr>
            <p:nvPr/>
          </p:nvSpPr>
          <p:spPr bwMode="auto">
            <a:xfrm>
              <a:off x="1184" y="225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2" name="Text Box 32">
              <a:extLst>
                <a:ext uri="{FF2B5EF4-FFF2-40B4-BE49-F238E27FC236}">
                  <a16:creationId xmlns:a16="http://schemas.microsoft.com/office/drawing/2014/main" id="{C38504D9-AC4A-4BF0-84F3-5F50C1E400A8}"/>
                </a:ext>
              </a:extLst>
            </p:cNvPr>
            <p:cNvSpPr txBox="1">
              <a:spLocks noChangeArrowheads="1"/>
            </p:cNvSpPr>
            <p:nvPr/>
          </p:nvSpPr>
          <p:spPr bwMode="auto">
            <a:xfrm>
              <a:off x="1568" y="225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3" name="Text Box 33">
              <a:extLst>
                <a:ext uri="{FF2B5EF4-FFF2-40B4-BE49-F238E27FC236}">
                  <a16:creationId xmlns:a16="http://schemas.microsoft.com/office/drawing/2014/main" id="{B9A0E8B7-87CF-4FEA-9884-A309B8CE0489}"/>
                </a:ext>
              </a:extLst>
            </p:cNvPr>
            <p:cNvSpPr txBox="1">
              <a:spLocks noChangeArrowheads="1"/>
            </p:cNvSpPr>
            <p:nvPr/>
          </p:nvSpPr>
          <p:spPr bwMode="auto">
            <a:xfrm>
              <a:off x="2288" y="225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4" name="Text Box 34">
              <a:extLst>
                <a:ext uri="{FF2B5EF4-FFF2-40B4-BE49-F238E27FC236}">
                  <a16:creationId xmlns:a16="http://schemas.microsoft.com/office/drawing/2014/main" id="{795A3D54-D4C9-4EFE-BA13-99202F9334E9}"/>
                </a:ext>
              </a:extLst>
            </p:cNvPr>
            <p:cNvSpPr txBox="1">
              <a:spLocks noChangeArrowheads="1"/>
            </p:cNvSpPr>
            <p:nvPr/>
          </p:nvSpPr>
          <p:spPr bwMode="auto">
            <a:xfrm>
              <a:off x="998" y="1098"/>
              <a:ext cx="358" cy="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5" name="Text Box 35">
              <a:extLst>
                <a:ext uri="{FF2B5EF4-FFF2-40B4-BE49-F238E27FC236}">
                  <a16:creationId xmlns:a16="http://schemas.microsoft.com/office/drawing/2014/main" id="{611EA6FB-E110-4E28-B68E-7440263B2160}"/>
                </a:ext>
              </a:extLst>
            </p:cNvPr>
            <p:cNvSpPr txBox="1">
              <a:spLocks noChangeArrowheads="1"/>
            </p:cNvSpPr>
            <p:nvPr/>
          </p:nvSpPr>
          <p:spPr bwMode="auto">
            <a:xfrm>
              <a:off x="1008" y="528"/>
              <a:ext cx="358"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6" name="Text Box 36">
              <a:extLst>
                <a:ext uri="{FF2B5EF4-FFF2-40B4-BE49-F238E27FC236}">
                  <a16:creationId xmlns:a16="http://schemas.microsoft.com/office/drawing/2014/main" id="{9B335387-5CA0-43F4-9E32-920A4BAA3A4C}"/>
                </a:ext>
              </a:extLst>
            </p:cNvPr>
            <p:cNvSpPr txBox="1">
              <a:spLocks noChangeArrowheads="1"/>
            </p:cNvSpPr>
            <p:nvPr/>
          </p:nvSpPr>
          <p:spPr bwMode="auto">
            <a:xfrm>
              <a:off x="480" y="1833"/>
              <a:ext cx="358"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7" name="Text Box 37">
              <a:extLst>
                <a:ext uri="{FF2B5EF4-FFF2-40B4-BE49-F238E27FC236}">
                  <a16:creationId xmlns:a16="http://schemas.microsoft.com/office/drawing/2014/main" id="{F8FAAD3B-4719-45AA-9B02-451402DFDF1C}"/>
                </a:ext>
              </a:extLst>
            </p:cNvPr>
            <p:cNvSpPr txBox="1">
              <a:spLocks noChangeArrowheads="1"/>
            </p:cNvSpPr>
            <p:nvPr/>
          </p:nvSpPr>
          <p:spPr bwMode="auto">
            <a:xfrm>
              <a:off x="2203" y="1833"/>
              <a:ext cx="358"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8" name="Text Box 38">
              <a:extLst>
                <a:ext uri="{FF2B5EF4-FFF2-40B4-BE49-F238E27FC236}">
                  <a16:creationId xmlns:a16="http://schemas.microsoft.com/office/drawing/2014/main" id="{EC75207C-EF4F-4753-BAF4-7559179DD16A}"/>
                </a:ext>
              </a:extLst>
            </p:cNvPr>
            <p:cNvSpPr txBox="1">
              <a:spLocks noChangeArrowheads="1"/>
            </p:cNvSpPr>
            <p:nvPr/>
          </p:nvSpPr>
          <p:spPr bwMode="auto">
            <a:xfrm>
              <a:off x="192" y="2601"/>
              <a:ext cx="358" cy="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599" name="Rectangle 39" descr="新闻纸">
              <a:extLst>
                <a:ext uri="{FF2B5EF4-FFF2-40B4-BE49-F238E27FC236}">
                  <a16:creationId xmlns:a16="http://schemas.microsoft.com/office/drawing/2014/main" id="{38B60145-09A0-44FC-9C12-4EE1F7027FCE}"/>
                </a:ext>
              </a:extLst>
            </p:cNvPr>
            <p:cNvSpPr>
              <a:spLocks noChangeArrowheads="1"/>
            </p:cNvSpPr>
            <p:nvPr/>
          </p:nvSpPr>
          <p:spPr bwMode="auto">
            <a:xfrm>
              <a:off x="51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10</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600" name="Line 40">
              <a:extLst>
                <a:ext uri="{FF2B5EF4-FFF2-40B4-BE49-F238E27FC236}">
                  <a16:creationId xmlns:a16="http://schemas.microsoft.com/office/drawing/2014/main" id="{813E7522-010C-43CB-AAF7-48276BBF96D8}"/>
                </a:ext>
              </a:extLst>
            </p:cNvPr>
            <p:cNvSpPr>
              <a:spLocks noChangeShapeType="1"/>
            </p:cNvSpPr>
            <p:nvPr/>
          </p:nvSpPr>
          <p:spPr bwMode="auto">
            <a:xfrm flipH="1" flipV="1">
              <a:off x="5040"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01" name="Text Box 41">
              <a:extLst>
                <a:ext uri="{FF2B5EF4-FFF2-40B4-BE49-F238E27FC236}">
                  <a16:creationId xmlns:a16="http://schemas.microsoft.com/office/drawing/2014/main" id="{862D0A5D-E84E-4C49-A666-1D40FCA244F0}"/>
                </a:ext>
              </a:extLst>
            </p:cNvPr>
            <p:cNvSpPr txBox="1">
              <a:spLocks noChangeArrowheads="1"/>
            </p:cNvSpPr>
            <p:nvPr/>
          </p:nvSpPr>
          <p:spPr bwMode="auto">
            <a:xfrm>
              <a:off x="5216" y="225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02" name="Line 42">
              <a:extLst>
                <a:ext uri="{FF2B5EF4-FFF2-40B4-BE49-F238E27FC236}">
                  <a16:creationId xmlns:a16="http://schemas.microsoft.com/office/drawing/2014/main" id="{417DEC87-C5FC-446A-97A9-5C9643F84311}"/>
                </a:ext>
              </a:extLst>
            </p:cNvPr>
            <p:cNvSpPr>
              <a:spLocks noChangeShapeType="1"/>
            </p:cNvSpPr>
            <p:nvPr/>
          </p:nvSpPr>
          <p:spPr bwMode="auto">
            <a:xfrm flipV="1">
              <a:off x="475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03" name="Oval 43" descr="羊皮纸">
              <a:extLst>
                <a:ext uri="{FF2B5EF4-FFF2-40B4-BE49-F238E27FC236}">
                  <a16:creationId xmlns:a16="http://schemas.microsoft.com/office/drawing/2014/main" id="{53561582-1D72-41C9-A3A3-A50F871122E3}"/>
                </a:ext>
              </a:extLst>
            </p:cNvPr>
            <p:cNvSpPr>
              <a:spLocks noChangeArrowheads="1"/>
            </p:cNvSpPr>
            <p:nvPr/>
          </p:nvSpPr>
          <p:spPr bwMode="auto">
            <a:xfrm>
              <a:off x="4848"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604" name="Rectangle 44" descr="新闻纸">
              <a:extLst>
                <a:ext uri="{FF2B5EF4-FFF2-40B4-BE49-F238E27FC236}">
                  <a16:creationId xmlns:a16="http://schemas.microsoft.com/office/drawing/2014/main" id="{08A58BDB-9B08-40C5-B98E-0F6ED1F305FA}"/>
                </a:ext>
              </a:extLst>
            </p:cNvPr>
            <p:cNvSpPr>
              <a:spLocks noChangeArrowheads="1"/>
            </p:cNvSpPr>
            <p:nvPr/>
          </p:nvSpPr>
          <p:spPr bwMode="auto">
            <a:xfrm>
              <a:off x="451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05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605" name="Text Box 45">
              <a:extLst>
                <a:ext uri="{FF2B5EF4-FFF2-40B4-BE49-F238E27FC236}">
                  <a16:creationId xmlns:a16="http://schemas.microsoft.com/office/drawing/2014/main" id="{905F9458-A761-4EE7-8FBA-429FE5699B20}"/>
                </a:ext>
              </a:extLst>
            </p:cNvPr>
            <p:cNvSpPr txBox="1">
              <a:spLocks noChangeArrowheads="1"/>
            </p:cNvSpPr>
            <p:nvPr/>
          </p:nvSpPr>
          <p:spPr bwMode="auto">
            <a:xfrm>
              <a:off x="5131" y="1824"/>
              <a:ext cx="358"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06" name="Text Box 46">
              <a:extLst>
                <a:ext uri="{FF2B5EF4-FFF2-40B4-BE49-F238E27FC236}">
                  <a16:creationId xmlns:a16="http://schemas.microsoft.com/office/drawing/2014/main" id="{609A3B15-3742-4327-A648-00D947420060}"/>
                </a:ext>
              </a:extLst>
            </p:cNvPr>
            <p:cNvSpPr txBox="1">
              <a:spLocks noChangeArrowheads="1"/>
            </p:cNvSpPr>
            <p:nvPr/>
          </p:nvSpPr>
          <p:spPr bwMode="auto">
            <a:xfrm>
              <a:off x="4496" y="225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07" name="Rectangle 47" descr="新闻纸">
              <a:extLst>
                <a:ext uri="{FF2B5EF4-FFF2-40B4-BE49-F238E27FC236}">
                  <a16:creationId xmlns:a16="http://schemas.microsoft.com/office/drawing/2014/main" id="{047EDE52-7FC4-4284-BA11-6C8D7B4D1C38}"/>
                </a:ext>
              </a:extLst>
            </p:cNvPr>
            <p:cNvSpPr>
              <a:spLocks noChangeArrowheads="1"/>
            </p:cNvSpPr>
            <p:nvPr/>
          </p:nvSpPr>
          <p:spPr bwMode="auto">
            <a:xfrm>
              <a:off x="4080"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608" name="Oval 48" descr="羊皮纸">
              <a:extLst>
                <a:ext uri="{FF2B5EF4-FFF2-40B4-BE49-F238E27FC236}">
                  <a16:creationId xmlns:a16="http://schemas.microsoft.com/office/drawing/2014/main" id="{0F6C3304-9953-4D43-8AFA-0492F89A2774}"/>
                </a:ext>
              </a:extLst>
            </p:cNvPr>
            <p:cNvSpPr>
              <a:spLocks noChangeArrowheads="1"/>
            </p:cNvSpPr>
            <p:nvPr/>
          </p:nvSpPr>
          <p:spPr bwMode="auto">
            <a:xfrm>
              <a:off x="3792"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000099"/>
                  </a:solidFill>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609" name="Text Box 49">
              <a:extLst>
                <a:ext uri="{FF2B5EF4-FFF2-40B4-BE49-F238E27FC236}">
                  <a16:creationId xmlns:a16="http://schemas.microsoft.com/office/drawing/2014/main" id="{5208038D-0C03-401C-AC09-8FBAB0E5D6C1}"/>
                </a:ext>
              </a:extLst>
            </p:cNvPr>
            <p:cNvSpPr txBox="1">
              <a:spLocks noChangeArrowheads="1"/>
            </p:cNvSpPr>
            <p:nvPr/>
          </p:nvSpPr>
          <p:spPr bwMode="auto">
            <a:xfrm>
              <a:off x="4112" y="225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10" name="Text Box 50">
              <a:extLst>
                <a:ext uri="{FF2B5EF4-FFF2-40B4-BE49-F238E27FC236}">
                  <a16:creationId xmlns:a16="http://schemas.microsoft.com/office/drawing/2014/main" id="{AA1FFCF0-AFEA-417D-A8CC-23F6CCA4771B}"/>
                </a:ext>
              </a:extLst>
            </p:cNvPr>
            <p:cNvSpPr txBox="1">
              <a:spLocks noChangeArrowheads="1"/>
            </p:cNvSpPr>
            <p:nvPr/>
          </p:nvSpPr>
          <p:spPr bwMode="auto">
            <a:xfrm>
              <a:off x="3451" y="1824"/>
              <a:ext cx="358"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11" name="Oval 51" descr="羊皮纸">
              <a:extLst>
                <a:ext uri="{FF2B5EF4-FFF2-40B4-BE49-F238E27FC236}">
                  <a16:creationId xmlns:a16="http://schemas.microsoft.com/office/drawing/2014/main" id="{8FBE5BE5-466A-4E93-BBE2-2457BF6AC9BE}"/>
                </a:ext>
              </a:extLst>
            </p:cNvPr>
            <p:cNvSpPr>
              <a:spLocks noChangeArrowheads="1"/>
            </p:cNvSpPr>
            <p:nvPr/>
          </p:nvSpPr>
          <p:spPr bwMode="auto">
            <a:xfrm>
              <a:off x="3504"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612" name="Text Box 52">
              <a:extLst>
                <a:ext uri="{FF2B5EF4-FFF2-40B4-BE49-F238E27FC236}">
                  <a16:creationId xmlns:a16="http://schemas.microsoft.com/office/drawing/2014/main" id="{B7E50862-F0F1-44D0-AB5B-8396D547F484}"/>
                </a:ext>
              </a:extLst>
            </p:cNvPr>
            <p:cNvSpPr txBox="1">
              <a:spLocks noChangeArrowheads="1"/>
            </p:cNvSpPr>
            <p:nvPr/>
          </p:nvSpPr>
          <p:spPr bwMode="auto">
            <a:xfrm>
              <a:off x="3163" y="2592"/>
              <a:ext cx="358"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13" name="Rectangle 53" descr="新闻纸">
              <a:extLst>
                <a:ext uri="{FF2B5EF4-FFF2-40B4-BE49-F238E27FC236}">
                  <a16:creationId xmlns:a16="http://schemas.microsoft.com/office/drawing/2014/main" id="{4149A54E-44EA-4C28-BF56-839D1ABF02F8}"/>
                </a:ext>
              </a:extLst>
            </p:cNvPr>
            <p:cNvSpPr>
              <a:spLocks noChangeArrowheads="1"/>
            </p:cNvSpPr>
            <p:nvPr/>
          </p:nvSpPr>
          <p:spPr bwMode="auto">
            <a:xfrm>
              <a:off x="3840"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614" name="Text Box 54">
              <a:extLst>
                <a:ext uri="{FF2B5EF4-FFF2-40B4-BE49-F238E27FC236}">
                  <a16:creationId xmlns:a16="http://schemas.microsoft.com/office/drawing/2014/main" id="{047F6B0E-A024-4299-8B78-7961F37E32BD}"/>
                </a:ext>
              </a:extLst>
            </p:cNvPr>
            <p:cNvSpPr txBox="1">
              <a:spLocks noChangeArrowheads="1"/>
            </p:cNvSpPr>
            <p:nvPr/>
          </p:nvSpPr>
          <p:spPr bwMode="auto">
            <a:xfrm>
              <a:off x="3840" y="297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15" name="Rectangle 55" descr="新闻纸">
              <a:extLst>
                <a:ext uri="{FF2B5EF4-FFF2-40B4-BE49-F238E27FC236}">
                  <a16:creationId xmlns:a16="http://schemas.microsoft.com/office/drawing/2014/main" id="{6E34E819-F11A-468F-875A-EEA2647C6314}"/>
                </a:ext>
              </a:extLst>
            </p:cNvPr>
            <p:cNvSpPr>
              <a:spLocks noChangeArrowheads="1"/>
            </p:cNvSpPr>
            <p:nvPr/>
          </p:nvSpPr>
          <p:spPr bwMode="auto">
            <a:xfrm>
              <a:off x="4416" y="3360"/>
              <a:ext cx="384"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latin typeface="仿宋_GB2312" pitchFamily="49" charset="-122"/>
                </a:rPr>
                <a:t>-</a:t>
              </a:r>
              <a:r>
                <a:rPr kumimoji="1" lang="en-US" altLang="zh-CN" sz="3200" b="1">
                  <a:latin typeface="仿宋_GB2312" pitchFamily="49" charset="-122"/>
                  <a:sym typeface="Symbol" panose="05050102010706020507" pitchFamily="18" charset="2"/>
                </a:rPr>
                <a:t></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6616" name="Text Box 56">
              <a:extLst>
                <a:ext uri="{FF2B5EF4-FFF2-40B4-BE49-F238E27FC236}">
                  <a16:creationId xmlns:a16="http://schemas.microsoft.com/office/drawing/2014/main" id="{DAAB7B1E-8F72-4E21-A391-B4AD77924C66}"/>
                </a:ext>
              </a:extLst>
            </p:cNvPr>
            <p:cNvSpPr txBox="1">
              <a:spLocks noChangeArrowheads="1"/>
            </p:cNvSpPr>
            <p:nvPr/>
          </p:nvSpPr>
          <p:spPr bwMode="auto">
            <a:xfrm>
              <a:off x="4449" y="297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17" name="Rectangle 57" descr="新闻纸">
              <a:extLst>
                <a:ext uri="{FF2B5EF4-FFF2-40B4-BE49-F238E27FC236}">
                  <a16:creationId xmlns:a16="http://schemas.microsoft.com/office/drawing/2014/main" id="{BB32A00D-AB3F-40BB-BB43-C4D1DD98AC9F}"/>
                </a:ext>
              </a:extLst>
            </p:cNvPr>
            <p:cNvSpPr>
              <a:spLocks noChangeArrowheads="1"/>
            </p:cNvSpPr>
            <p:nvPr/>
          </p:nvSpPr>
          <p:spPr bwMode="auto">
            <a:xfrm>
              <a:off x="3168"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29</a:t>
              </a:r>
            </a:p>
          </p:txBody>
        </p:sp>
        <p:sp>
          <p:nvSpPr>
            <p:cNvPr id="706618" name="Text Box 58">
              <a:extLst>
                <a:ext uri="{FF2B5EF4-FFF2-40B4-BE49-F238E27FC236}">
                  <a16:creationId xmlns:a16="http://schemas.microsoft.com/office/drawing/2014/main" id="{BB58D379-3289-4BD4-8554-0DD118D990DE}"/>
                </a:ext>
              </a:extLst>
            </p:cNvPr>
            <p:cNvSpPr txBox="1">
              <a:spLocks noChangeArrowheads="1"/>
            </p:cNvSpPr>
            <p:nvPr/>
          </p:nvSpPr>
          <p:spPr bwMode="auto">
            <a:xfrm>
              <a:off x="3152" y="2976"/>
              <a:ext cx="319"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19" name="Line 59">
              <a:extLst>
                <a:ext uri="{FF2B5EF4-FFF2-40B4-BE49-F238E27FC236}">
                  <a16:creationId xmlns:a16="http://schemas.microsoft.com/office/drawing/2014/main" id="{FFFF8807-DFE7-40BF-84FC-F89146A1A219}"/>
                </a:ext>
              </a:extLst>
            </p:cNvPr>
            <p:cNvSpPr>
              <a:spLocks noChangeShapeType="1"/>
            </p:cNvSpPr>
            <p:nvPr/>
          </p:nvSpPr>
          <p:spPr bwMode="auto">
            <a:xfrm flipH="1" flipV="1">
              <a:off x="4464"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20" name="Line 60">
              <a:extLst>
                <a:ext uri="{FF2B5EF4-FFF2-40B4-BE49-F238E27FC236}">
                  <a16:creationId xmlns:a16="http://schemas.microsoft.com/office/drawing/2014/main" id="{BB1F0EB3-0738-4288-9976-574C08DF35EB}"/>
                </a:ext>
              </a:extLst>
            </p:cNvPr>
            <p:cNvSpPr>
              <a:spLocks noChangeShapeType="1"/>
            </p:cNvSpPr>
            <p:nvPr/>
          </p:nvSpPr>
          <p:spPr bwMode="auto">
            <a:xfrm flipV="1">
              <a:off x="3984"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21" name="Oval 61" descr="羊皮纸">
              <a:extLst>
                <a:ext uri="{FF2B5EF4-FFF2-40B4-BE49-F238E27FC236}">
                  <a16:creationId xmlns:a16="http://schemas.microsoft.com/office/drawing/2014/main" id="{2954F35E-F453-4D16-A930-0BA3441E920C}"/>
                </a:ext>
              </a:extLst>
            </p:cNvPr>
            <p:cNvSpPr>
              <a:spLocks noChangeArrowheads="1"/>
            </p:cNvSpPr>
            <p:nvPr/>
          </p:nvSpPr>
          <p:spPr bwMode="auto">
            <a:xfrm>
              <a:off x="4320"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622" name="Text Box 62">
              <a:extLst>
                <a:ext uri="{FF2B5EF4-FFF2-40B4-BE49-F238E27FC236}">
                  <a16:creationId xmlns:a16="http://schemas.microsoft.com/office/drawing/2014/main" id="{ABC68715-A4E2-4411-86DF-F02D0D50FDD1}"/>
                </a:ext>
              </a:extLst>
            </p:cNvPr>
            <p:cNvSpPr txBox="1">
              <a:spLocks noChangeArrowheads="1"/>
            </p:cNvSpPr>
            <p:nvPr/>
          </p:nvSpPr>
          <p:spPr bwMode="auto">
            <a:xfrm>
              <a:off x="3979" y="1104"/>
              <a:ext cx="358" cy="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6623" name="Line 63">
              <a:extLst>
                <a:ext uri="{FF2B5EF4-FFF2-40B4-BE49-F238E27FC236}">
                  <a16:creationId xmlns:a16="http://schemas.microsoft.com/office/drawing/2014/main" id="{D31EB4B2-463B-478A-BF20-013EB06AFE3E}"/>
                </a:ext>
              </a:extLst>
            </p:cNvPr>
            <p:cNvSpPr>
              <a:spLocks noChangeShapeType="1"/>
            </p:cNvSpPr>
            <p:nvPr/>
          </p:nvSpPr>
          <p:spPr bwMode="auto">
            <a:xfrm flipV="1">
              <a:off x="4464"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6624" name="Oval 64" descr="羊皮纸">
              <a:extLst>
                <a:ext uri="{FF2B5EF4-FFF2-40B4-BE49-F238E27FC236}">
                  <a16:creationId xmlns:a16="http://schemas.microsoft.com/office/drawing/2014/main" id="{9EEA10FB-6F98-4FE7-A8DA-55C3A58AA243}"/>
                </a:ext>
              </a:extLst>
            </p:cNvPr>
            <p:cNvSpPr>
              <a:spLocks noChangeArrowheads="1"/>
            </p:cNvSpPr>
            <p:nvPr/>
          </p:nvSpPr>
          <p:spPr bwMode="auto">
            <a:xfrm>
              <a:off x="4320"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6625" name="Text Box 65">
              <a:extLst>
                <a:ext uri="{FF2B5EF4-FFF2-40B4-BE49-F238E27FC236}">
                  <a16:creationId xmlns:a16="http://schemas.microsoft.com/office/drawing/2014/main" id="{FCE49CE5-0532-4BC1-9507-3785A12F10FB}"/>
                </a:ext>
              </a:extLst>
            </p:cNvPr>
            <p:cNvSpPr txBox="1">
              <a:spLocks noChangeArrowheads="1"/>
            </p:cNvSpPr>
            <p:nvPr/>
          </p:nvSpPr>
          <p:spPr bwMode="auto">
            <a:xfrm>
              <a:off x="3979" y="528"/>
              <a:ext cx="341" cy="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2">
            <a:extLst>
              <a:ext uri="{FF2B5EF4-FFF2-40B4-BE49-F238E27FC236}">
                <a16:creationId xmlns:a16="http://schemas.microsoft.com/office/drawing/2014/main" id="{525DD8EE-129A-4600-8595-35D0F86AF4CE}"/>
              </a:ext>
            </a:extLst>
          </p:cNvPr>
          <p:cNvSpPr>
            <a:spLocks noGrp="1"/>
          </p:cNvSpPr>
          <p:nvPr>
            <p:ph type="sldNum" sz="quarter" idx="11"/>
          </p:nvPr>
        </p:nvSpPr>
        <p:spPr/>
        <p:txBody>
          <a:bodyPr/>
          <a:lstStyle/>
          <a:p>
            <a:fld id="{C6B15AB1-AD8A-4D9F-9BCB-074C30AB1BB4}" type="slidenum">
              <a:rPr lang="en-US" altLang="zh-CN"/>
              <a:pPr/>
              <a:t>72</a:t>
            </a:fld>
            <a:endParaRPr lang="en-US" altLang="zh-CN"/>
          </a:p>
        </p:txBody>
      </p:sp>
      <p:sp>
        <p:nvSpPr>
          <p:cNvPr id="707595" name="Rectangle 11">
            <a:extLst>
              <a:ext uri="{FF2B5EF4-FFF2-40B4-BE49-F238E27FC236}">
                <a16:creationId xmlns:a16="http://schemas.microsoft.com/office/drawing/2014/main" id="{C426D59D-9804-432D-BD11-7E6B81033702}"/>
              </a:ext>
            </a:extLst>
          </p:cNvPr>
          <p:cNvSpPr>
            <a:spLocks noChangeArrowheads="1"/>
          </p:cNvSpPr>
          <p:nvPr/>
        </p:nvSpPr>
        <p:spPr bwMode="auto">
          <a:xfrm>
            <a:off x="914400" y="5842000"/>
            <a:ext cx="72517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(3)</a:t>
            </a:r>
            <a:r>
              <a:rPr kumimoji="1" lang="zh-CN" altLang="en-US" sz="2800" b="1"/>
              <a:t>加入</a:t>
            </a:r>
            <a:r>
              <a:rPr kumimoji="1" lang="en-US" altLang="zh-CN" sz="2800" b="1"/>
              <a:t>29, </a:t>
            </a:r>
            <a:r>
              <a:rPr kumimoji="1" lang="zh-CN" altLang="en-US" sz="2800" b="1"/>
              <a:t>调整                         </a:t>
            </a:r>
            <a:r>
              <a:rPr kumimoji="1" lang="en-US" altLang="zh-CN" sz="2800" b="1"/>
              <a:t>(4) </a:t>
            </a:r>
            <a:r>
              <a:rPr kumimoji="1" lang="zh-CN" altLang="en-US" sz="2800" b="1"/>
              <a:t>加入</a:t>
            </a:r>
            <a:r>
              <a:rPr kumimoji="1" lang="en-US" altLang="zh-CN" sz="2800" b="1"/>
              <a:t>10, </a:t>
            </a:r>
            <a:r>
              <a:rPr kumimoji="1" lang="zh-CN" altLang="en-US" sz="2800" b="1"/>
              <a:t>调整</a:t>
            </a:r>
          </a:p>
        </p:txBody>
      </p:sp>
      <p:grpSp>
        <p:nvGrpSpPr>
          <p:cNvPr id="707650" name="Group 66">
            <a:extLst>
              <a:ext uri="{FF2B5EF4-FFF2-40B4-BE49-F238E27FC236}">
                <a16:creationId xmlns:a16="http://schemas.microsoft.com/office/drawing/2014/main" id="{54D8FBE7-F80B-42D7-8BBC-4FB078964EF5}"/>
              </a:ext>
            </a:extLst>
          </p:cNvPr>
          <p:cNvGrpSpPr>
            <a:grpSpLocks/>
          </p:cNvGrpSpPr>
          <p:nvPr/>
        </p:nvGrpSpPr>
        <p:grpSpPr bwMode="auto">
          <a:xfrm>
            <a:off x="395288" y="692150"/>
            <a:ext cx="8326437" cy="4953000"/>
            <a:chOff x="176" y="528"/>
            <a:chExt cx="5350" cy="3120"/>
          </a:xfrm>
        </p:grpSpPr>
        <p:sp>
          <p:nvSpPr>
            <p:cNvPr id="707586" name="Line 2">
              <a:extLst>
                <a:ext uri="{FF2B5EF4-FFF2-40B4-BE49-F238E27FC236}">
                  <a16:creationId xmlns:a16="http://schemas.microsoft.com/office/drawing/2014/main" id="{DC860AAC-C71B-4C56-A8A9-B7347217DC48}"/>
                </a:ext>
              </a:extLst>
            </p:cNvPr>
            <p:cNvSpPr>
              <a:spLocks noChangeShapeType="1"/>
            </p:cNvSpPr>
            <p:nvPr/>
          </p:nvSpPr>
          <p:spPr bwMode="auto">
            <a:xfrm flipV="1">
              <a:off x="3696"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87" name="Line 3">
              <a:extLst>
                <a:ext uri="{FF2B5EF4-FFF2-40B4-BE49-F238E27FC236}">
                  <a16:creationId xmlns:a16="http://schemas.microsoft.com/office/drawing/2014/main" id="{9C40082F-7804-4A76-9720-72B8CEC6B076}"/>
                </a:ext>
              </a:extLst>
            </p:cNvPr>
            <p:cNvSpPr>
              <a:spLocks noChangeShapeType="1"/>
            </p:cNvSpPr>
            <p:nvPr/>
          </p:nvSpPr>
          <p:spPr bwMode="auto">
            <a:xfrm flipV="1">
              <a:off x="3408"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88" name="Line 4">
              <a:extLst>
                <a:ext uri="{FF2B5EF4-FFF2-40B4-BE49-F238E27FC236}">
                  <a16:creationId xmlns:a16="http://schemas.microsoft.com/office/drawing/2014/main" id="{C4A563E5-9768-46D7-BA5A-7A1CA1F7F15B}"/>
                </a:ext>
              </a:extLst>
            </p:cNvPr>
            <p:cNvSpPr>
              <a:spLocks noChangeShapeType="1"/>
            </p:cNvSpPr>
            <p:nvPr/>
          </p:nvSpPr>
          <p:spPr bwMode="auto">
            <a:xfrm flipH="1" flipV="1">
              <a:off x="3696"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89" name="Line 5">
              <a:extLst>
                <a:ext uri="{FF2B5EF4-FFF2-40B4-BE49-F238E27FC236}">
                  <a16:creationId xmlns:a16="http://schemas.microsoft.com/office/drawing/2014/main" id="{ACFB8BAA-2488-4BD5-972E-E5F2A96984C0}"/>
                </a:ext>
              </a:extLst>
            </p:cNvPr>
            <p:cNvSpPr>
              <a:spLocks noChangeShapeType="1"/>
            </p:cNvSpPr>
            <p:nvPr/>
          </p:nvSpPr>
          <p:spPr bwMode="auto">
            <a:xfrm>
              <a:off x="3984" y="2112"/>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90" name="Line 6">
              <a:extLst>
                <a:ext uri="{FF2B5EF4-FFF2-40B4-BE49-F238E27FC236}">
                  <a16:creationId xmlns:a16="http://schemas.microsoft.com/office/drawing/2014/main" id="{47CE4B3C-D361-45B4-8B51-172DE32FE14D}"/>
                </a:ext>
              </a:extLst>
            </p:cNvPr>
            <p:cNvSpPr>
              <a:spLocks noChangeShapeType="1"/>
            </p:cNvSpPr>
            <p:nvPr/>
          </p:nvSpPr>
          <p:spPr bwMode="auto">
            <a:xfrm flipH="1" flipV="1">
              <a:off x="1536"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91" name="Line 7">
              <a:extLst>
                <a:ext uri="{FF2B5EF4-FFF2-40B4-BE49-F238E27FC236}">
                  <a16:creationId xmlns:a16="http://schemas.microsoft.com/office/drawing/2014/main" id="{D75012CE-9ED6-47D9-A779-ECD3A0CC27E9}"/>
                </a:ext>
              </a:extLst>
            </p:cNvPr>
            <p:cNvSpPr>
              <a:spLocks noChangeShapeType="1"/>
            </p:cNvSpPr>
            <p:nvPr/>
          </p:nvSpPr>
          <p:spPr bwMode="auto">
            <a:xfrm flipV="1">
              <a:off x="1008"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92" name="Line 8">
              <a:extLst>
                <a:ext uri="{FF2B5EF4-FFF2-40B4-BE49-F238E27FC236}">
                  <a16:creationId xmlns:a16="http://schemas.microsoft.com/office/drawing/2014/main" id="{51423F69-E0C2-4518-9D17-C5F853537A52}"/>
                </a:ext>
              </a:extLst>
            </p:cNvPr>
            <p:cNvSpPr>
              <a:spLocks noChangeShapeType="1"/>
            </p:cNvSpPr>
            <p:nvPr/>
          </p:nvSpPr>
          <p:spPr bwMode="auto">
            <a:xfrm>
              <a:off x="1008" y="2064"/>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93" name="Line 9">
              <a:extLst>
                <a:ext uri="{FF2B5EF4-FFF2-40B4-BE49-F238E27FC236}">
                  <a16:creationId xmlns:a16="http://schemas.microsoft.com/office/drawing/2014/main" id="{61FE85BD-0191-4F53-88FF-0CBC183B888A}"/>
                </a:ext>
              </a:extLst>
            </p:cNvPr>
            <p:cNvSpPr>
              <a:spLocks noChangeShapeType="1"/>
            </p:cNvSpPr>
            <p:nvPr/>
          </p:nvSpPr>
          <p:spPr bwMode="auto">
            <a:xfrm flipV="1">
              <a:off x="720"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96" name="Rectangle 12" descr="新闻纸">
              <a:extLst>
                <a:ext uri="{FF2B5EF4-FFF2-40B4-BE49-F238E27FC236}">
                  <a16:creationId xmlns:a16="http://schemas.microsoft.com/office/drawing/2014/main" id="{B488C440-1559-43D5-9F33-6B1C8D221EA4}"/>
                </a:ext>
              </a:extLst>
            </p:cNvPr>
            <p:cNvSpPr>
              <a:spLocks noChangeArrowheads="1"/>
            </p:cNvSpPr>
            <p:nvPr/>
          </p:nvSpPr>
          <p:spPr bwMode="auto">
            <a:xfrm>
              <a:off x="192" y="3360"/>
              <a:ext cx="329"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29</a:t>
              </a:r>
            </a:p>
          </p:txBody>
        </p:sp>
        <p:sp>
          <p:nvSpPr>
            <p:cNvPr id="707597" name="Rectangle 13" descr="新闻纸">
              <a:extLst>
                <a:ext uri="{FF2B5EF4-FFF2-40B4-BE49-F238E27FC236}">
                  <a16:creationId xmlns:a16="http://schemas.microsoft.com/office/drawing/2014/main" id="{E1A0A5B0-52DF-46ED-82AA-800AC744094D}"/>
                </a:ext>
              </a:extLst>
            </p:cNvPr>
            <p:cNvSpPr>
              <a:spLocks noChangeArrowheads="1"/>
            </p:cNvSpPr>
            <p:nvPr/>
          </p:nvSpPr>
          <p:spPr bwMode="auto">
            <a:xfrm>
              <a:off x="864" y="3360"/>
              <a:ext cx="315"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15</a:t>
              </a:r>
            </a:p>
          </p:txBody>
        </p:sp>
        <p:sp>
          <p:nvSpPr>
            <p:cNvPr id="707598" name="Line 14">
              <a:extLst>
                <a:ext uri="{FF2B5EF4-FFF2-40B4-BE49-F238E27FC236}">
                  <a16:creationId xmlns:a16="http://schemas.microsoft.com/office/drawing/2014/main" id="{E897E386-EB78-450B-BB66-564AD0A75EC6}"/>
                </a:ext>
              </a:extLst>
            </p:cNvPr>
            <p:cNvSpPr>
              <a:spLocks noChangeShapeType="1"/>
            </p:cNvSpPr>
            <p:nvPr/>
          </p:nvSpPr>
          <p:spPr bwMode="auto">
            <a:xfrm flipV="1">
              <a:off x="432"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599" name="Line 15">
              <a:extLst>
                <a:ext uri="{FF2B5EF4-FFF2-40B4-BE49-F238E27FC236}">
                  <a16:creationId xmlns:a16="http://schemas.microsoft.com/office/drawing/2014/main" id="{C4A32AE6-2DBF-46CC-A6A1-BE88772E6909}"/>
                </a:ext>
              </a:extLst>
            </p:cNvPr>
            <p:cNvSpPr>
              <a:spLocks noChangeShapeType="1"/>
            </p:cNvSpPr>
            <p:nvPr/>
          </p:nvSpPr>
          <p:spPr bwMode="auto">
            <a:xfrm flipH="1" flipV="1">
              <a:off x="720"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00" name="Oval 16" descr="羊皮纸">
              <a:extLst>
                <a:ext uri="{FF2B5EF4-FFF2-40B4-BE49-F238E27FC236}">
                  <a16:creationId xmlns:a16="http://schemas.microsoft.com/office/drawing/2014/main" id="{63144933-31AA-4241-BD3D-EE1393EC30F3}"/>
                </a:ext>
              </a:extLst>
            </p:cNvPr>
            <p:cNvSpPr>
              <a:spLocks noChangeArrowheads="1"/>
            </p:cNvSpPr>
            <p:nvPr/>
          </p:nvSpPr>
          <p:spPr bwMode="auto">
            <a:xfrm>
              <a:off x="528"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01" name="Rectangle 17" descr="新闻纸">
              <a:extLst>
                <a:ext uri="{FF2B5EF4-FFF2-40B4-BE49-F238E27FC236}">
                  <a16:creationId xmlns:a16="http://schemas.microsoft.com/office/drawing/2014/main" id="{1CF46F10-3BA4-4B54-A1B5-D4940A2B29CA}"/>
                </a:ext>
              </a:extLst>
            </p:cNvPr>
            <p:cNvSpPr>
              <a:spLocks noChangeArrowheads="1"/>
            </p:cNvSpPr>
            <p:nvPr/>
          </p:nvSpPr>
          <p:spPr bwMode="auto">
            <a:xfrm>
              <a:off x="115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02" name="Oval 18" descr="羊皮纸">
              <a:extLst>
                <a:ext uri="{FF2B5EF4-FFF2-40B4-BE49-F238E27FC236}">
                  <a16:creationId xmlns:a16="http://schemas.microsoft.com/office/drawing/2014/main" id="{5245F2DA-2A6E-46F0-B589-1A7D3BB0D323}"/>
                </a:ext>
              </a:extLst>
            </p:cNvPr>
            <p:cNvSpPr>
              <a:spLocks noChangeArrowheads="1"/>
            </p:cNvSpPr>
            <p:nvPr/>
          </p:nvSpPr>
          <p:spPr bwMode="auto">
            <a:xfrm>
              <a:off x="816"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03" name="Rectangle 19" descr="新闻纸">
              <a:extLst>
                <a:ext uri="{FF2B5EF4-FFF2-40B4-BE49-F238E27FC236}">
                  <a16:creationId xmlns:a16="http://schemas.microsoft.com/office/drawing/2014/main" id="{4F75138F-3604-4766-B775-DA6557B762DF}"/>
                </a:ext>
              </a:extLst>
            </p:cNvPr>
            <p:cNvSpPr>
              <a:spLocks noChangeArrowheads="1"/>
            </p:cNvSpPr>
            <p:nvPr/>
          </p:nvSpPr>
          <p:spPr bwMode="auto">
            <a:xfrm>
              <a:off x="15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05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04" name="Line 20">
              <a:extLst>
                <a:ext uri="{FF2B5EF4-FFF2-40B4-BE49-F238E27FC236}">
                  <a16:creationId xmlns:a16="http://schemas.microsoft.com/office/drawing/2014/main" id="{13BFFA4D-2803-41E6-A114-9E5E8B060756}"/>
                </a:ext>
              </a:extLst>
            </p:cNvPr>
            <p:cNvSpPr>
              <a:spLocks noChangeShapeType="1"/>
            </p:cNvSpPr>
            <p:nvPr/>
          </p:nvSpPr>
          <p:spPr bwMode="auto">
            <a:xfrm flipV="1">
              <a:off x="1824"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05" name="Line 21">
              <a:extLst>
                <a:ext uri="{FF2B5EF4-FFF2-40B4-BE49-F238E27FC236}">
                  <a16:creationId xmlns:a16="http://schemas.microsoft.com/office/drawing/2014/main" id="{39CF2D1B-AC68-477C-90F3-C60A8BD2CC52}"/>
                </a:ext>
              </a:extLst>
            </p:cNvPr>
            <p:cNvSpPr>
              <a:spLocks noChangeShapeType="1"/>
            </p:cNvSpPr>
            <p:nvPr/>
          </p:nvSpPr>
          <p:spPr bwMode="auto">
            <a:xfrm flipH="1" flipV="1">
              <a:off x="211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06" name="Oval 22" descr="羊皮纸">
              <a:extLst>
                <a:ext uri="{FF2B5EF4-FFF2-40B4-BE49-F238E27FC236}">
                  <a16:creationId xmlns:a16="http://schemas.microsoft.com/office/drawing/2014/main" id="{77D4A661-4C38-48FF-B260-12876098C583}"/>
                </a:ext>
              </a:extLst>
            </p:cNvPr>
            <p:cNvSpPr>
              <a:spLocks noChangeArrowheads="1"/>
            </p:cNvSpPr>
            <p:nvPr/>
          </p:nvSpPr>
          <p:spPr bwMode="auto">
            <a:xfrm>
              <a:off x="1920"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07" name="Rectangle 23" descr="新闻纸">
              <a:extLst>
                <a:ext uri="{FF2B5EF4-FFF2-40B4-BE49-F238E27FC236}">
                  <a16:creationId xmlns:a16="http://schemas.microsoft.com/office/drawing/2014/main" id="{2A5C396D-98B8-43D9-9012-398B5FCBB6D6}"/>
                </a:ext>
              </a:extLst>
            </p:cNvPr>
            <p:cNvSpPr>
              <a:spLocks noChangeArrowheads="1"/>
            </p:cNvSpPr>
            <p:nvPr/>
          </p:nvSpPr>
          <p:spPr bwMode="auto">
            <a:xfrm>
              <a:off x="2256"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10</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08" name="Rectangle 24" descr="新闻纸">
              <a:extLst>
                <a:ext uri="{FF2B5EF4-FFF2-40B4-BE49-F238E27FC236}">
                  <a16:creationId xmlns:a16="http://schemas.microsoft.com/office/drawing/2014/main" id="{A75BA2EC-509C-4506-B3DF-B40A00BD9F04}"/>
                </a:ext>
              </a:extLst>
            </p:cNvPr>
            <p:cNvSpPr>
              <a:spLocks noChangeArrowheads="1"/>
            </p:cNvSpPr>
            <p:nvPr/>
          </p:nvSpPr>
          <p:spPr bwMode="auto">
            <a:xfrm>
              <a:off x="1440" y="3360"/>
              <a:ext cx="384"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latin typeface="仿宋_GB2312" pitchFamily="49" charset="-122"/>
                </a:rPr>
                <a:t>-</a:t>
              </a:r>
              <a:r>
                <a:rPr kumimoji="1" lang="en-US" altLang="zh-CN" sz="3200" b="1">
                  <a:solidFill>
                    <a:srgbClr val="660066"/>
                  </a:solidFill>
                  <a:latin typeface="仿宋_GB2312" pitchFamily="49" charset="-122"/>
                  <a:sym typeface="Symbol" panose="05050102010706020507" pitchFamily="18" charset="2"/>
                </a:rPr>
                <a:t></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09" name="Oval 25" descr="羊皮纸">
              <a:extLst>
                <a:ext uri="{FF2B5EF4-FFF2-40B4-BE49-F238E27FC236}">
                  <a16:creationId xmlns:a16="http://schemas.microsoft.com/office/drawing/2014/main" id="{1B536F1D-9C2C-43AE-B832-3C1CB213B801}"/>
                </a:ext>
              </a:extLst>
            </p:cNvPr>
            <p:cNvSpPr>
              <a:spLocks noChangeArrowheads="1"/>
            </p:cNvSpPr>
            <p:nvPr/>
          </p:nvSpPr>
          <p:spPr bwMode="auto">
            <a:xfrm>
              <a:off x="1344"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000099"/>
                  </a:solidFill>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10" name="Oval 26" descr="羊皮纸">
              <a:extLst>
                <a:ext uri="{FF2B5EF4-FFF2-40B4-BE49-F238E27FC236}">
                  <a16:creationId xmlns:a16="http://schemas.microsoft.com/office/drawing/2014/main" id="{47325EBE-DB61-4511-922C-5E67FCADBDE9}"/>
                </a:ext>
              </a:extLst>
            </p:cNvPr>
            <p:cNvSpPr>
              <a:spLocks noChangeArrowheads="1"/>
            </p:cNvSpPr>
            <p:nvPr/>
          </p:nvSpPr>
          <p:spPr bwMode="auto">
            <a:xfrm>
              <a:off x="1344"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11" name="Line 27">
              <a:extLst>
                <a:ext uri="{FF2B5EF4-FFF2-40B4-BE49-F238E27FC236}">
                  <a16:creationId xmlns:a16="http://schemas.microsoft.com/office/drawing/2014/main" id="{3DBFBF0B-7352-4883-920F-5F5EF9586FA0}"/>
                </a:ext>
              </a:extLst>
            </p:cNvPr>
            <p:cNvSpPr>
              <a:spLocks noChangeShapeType="1"/>
            </p:cNvSpPr>
            <p:nvPr/>
          </p:nvSpPr>
          <p:spPr bwMode="auto">
            <a:xfrm flipV="1">
              <a:off x="1488"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12" name="Text Box 28">
              <a:extLst>
                <a:ext uri="{FF2B5EF4-FFF2-40B4-BE49-F238E27FC236}">
                  <a16:creationId xmlns:a16="http://schemas.microsoft.com/office/drawing/2014/main" id="{3C4A03B6-5675-45F8-995F-67AA80E48934}"/>
                </a:ext>
              </a:extLst>
            </p:cNvPr>
            <p:cNvSpPr txBox="1">
              <a:spLocks noChangeArrowheads="1"/>
            </p:cNvSpPr>
            <p:nvPr/>
          </p:nvSpPr>
          <p:spPr bwMode="auto">
            <a:xfrm>
              <a:off x="176" y="297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13" name="Text Box 29">
              <a:extLst>
                <a:ext uri="{FF2B5EF4-FFF2-40B4-BE49-F238E27FC236}">
                  <a16:creationId xmlns:a16="http://schemas.microsoft.com/office/drawing/2014/main" id="{BC5E89C7-5FEA-49B0-A63D-367BEB326C65}"/>
                </a:ext>
              </a:extLst>
            </p:cNvPr>
            <p:cNvSpPr txBox="1">
              <a:spLocks noChangeArrowheads="1"/>
            </p:cNvSpPr>
            <p:nvPr/>
          </p:nvSpPr>
          <p:spPr bwMode="auto">
            <a:xfrm>
              <a:off x="896" y="297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14" name="Text Box 30">
              <a:extLst>
                <a:ext uri="{FF2B5EF4-FFF2-40B4-BE49-F238E27FC236}">
                  <a16:creationId xmlns:a16="http://schemas.microsoft.com/office/drawing/2014/main" id="{DDF0C031-A990-460F-8A7A-97180C039C72}"/>
                </a:ext>
              </a:extLst>
            </p:cNvPr>
            <p:cNvSpPr txBox="1">
              <a:spLocks noChangeArrowheads="1"/>
            </p:cNvSpPr>
            <p:nvPr/>
          </p:nvSpPr>
          <p:spPr bwMode="auto">
            <a:xfrm>
              <a:off x="1472" y="297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15" name="Text Box 31">
              <a:extLst>
                <a:ext uri="{FF2B5EF4-FFF2-40B4-BE49-F238E27FC236}">
                  <a16:creationId xmlns:a16="http://schemas.microsoft.com/office/drawing/2014/main" id="{06D80AFD-1F5F-4A69-BE44-F82B4FE83B1F}"/>
                </a:ext>
              </a:extLst>
            </p:cNvPr>
            <p:cNvSpPr txBox="1">
              <a:spLocks noChangeArrowheads="1"/>
            </p:cNvSpPr>
            <p:nvPr/>
          </p:nvSpPr>
          <p:spPr bwMode="auto">
            <a:xfrm>
              <a:off x="1184" y="225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16" name="Text Box 32">
              <a:extLst>
                <a:ext uri="{FF2B5EF4-FFF2-40B4-BE49-F238E27FC236}">
                  <a16:creationId xmlns:a16="http://schemas.microsoft.com/office/drawing/2014/main" id="{16986083-2787-412C-8FB7-23D19C031C95}"/>
                </a:ext>
              </a:extLst>
            </p:cNvPr>
            <p:cNvSpPr txBox="1">
              <a:spLocks noChangeArrowheads="1"/>
            </p:cNvSpPr>
            <p:nvPr/>
          </p:nvSpPr>
          <p:spPr bwMode="auto">
            <a:xfrm>
              <a:off x="1568" y="225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17" name="Text Box 33">
              <a:extLst>
                <a:ext uri="{FF2B5EF4-FFF2-40B4-BE49-F238E27FC236}">
                  <a16:creationId xmlns:a16="http://schemas.microsoft.com/office/drawing/2014/main" id="{24F23AC9-A852-4137-92BB-1E27A2EDAC1A}"/>
                </a:ext>
              </a:extLst>
            </p:cNvPr>
            <p:cNvSpPr txBox="1">
              <a:spLocks noChangeArrowheads="1"/>
            </p:cNvSpPr>
            <p:nvPr/>
          </p:nvSpPr>
          <p:spPr bwMode="auto">
            <a:xfrm>
              <a:off x="2288" y="225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18" name="Text Box 34">
              <a:extLst>
                <a:ext uri="{FF2B5EF4-FFF2-40B4-BE49-F238E27FC236}">
                  <a16:creationId xmlns:a16="http://schemas.microsoft.com/office/drawing/2014/main" id="{3418CE71-B2CC-4DB8-9519-DFA670DC9631}"/>
                </a:ext>
              </a:extLst>
            </p:cNvPr>
            <p:cNvSpPr txBox="1">
              <a:spLocks noChangeArrowheads="1"/>
            </p:cNvSpPr>
            <p:nvPr/>
          </p:nvSpPr>
          <p:spPr bwMode="auto">
            <a:xfrm>
              <a:off x="998" y="1098"/>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19" name="Text Box 35">
              <a:extLst>
                <a:ext uri="{FF2B5EF4-FFF2-40B4-BE49-F238E27FC236}">
                  <a16:creationId xmlns:a16="http://schemas.microsoft.com/office/drawing/2014/main" id="{F8909FBB-FDFD-40A0-8383-FC017FF919D5}"/>
                </a:ext>
              </a:extLst>
            </p:cNvPr>
            <p:cNvSpPr txBox="1">
              <a:spLocks noChangeArrowheads="1"/>
            </p:cNvSpPr>
            <p:nvPr/>
          </p:nvSpPr>
          <p:spPr bwMode="auto">
            <a:xfrm>
              <a:off x="1008" y="528"/>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20" name="Text Box 36">
              <a:extLst>
                <a:ext uri="{FF2B5EF4-FFF2-40B4-BE49-F238E27FC236}">
                  <a16:creationId xmlns:a16="http://schemas.microsoft.com/office/drawing/2014/main" id="{72F06258-7517-4295-BBC0-7A82BCC4CC85}"/>
                </a:ext>
              </a:extLst>
            </p:cNvPr>
            <p:cNvSpPr txBox="1">
              <a:spLocks noChangeArrowheads="1"/>
            </p:cNvSpPr>
            <p:nvPr/>
          </p:nvSpPr>
          <p:spPr bwMode="auto">
            <a:xfrm>
              <a:off x="480" y="1833"/>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21" name="Text Box 37">
              <a:extLst>
                <a:ext uri="{FF2B5EF4-FFF2-40B4-BE49-F238E27FC236}">
                  <a16:creationId xmlns:a16="http://schemas.microsoft.com/office/drawing/2014/main" id="{41012C9D-E1EC-44D0-99B4-036706E6BDDD}"/>
                </a:ext>
              </a:extLst>
            </p:cNvPr>
            <p:cNvSpPr txBox="1">
              <a:spLocks noChangeArrowheads="1"/>
            </p:cNvSpPr>
            <p:nvPr/>
          </p:nvSpPr>
          <p:spPr bwMode="auto">
            <a:xfrm>
              <a:off x="2203" y="1833"/>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22" name="Text Box 38">
              <a:extLst>
                <a:ext uri="{FF2B5EF4-FFF2-40B4-BE49-F238E27FC236}">
                  <a16:creationId xmlns:a16="http://schemas.microsoft.com/office/drawing/2014/main" id="{03F05805-7105-4658-ABF5-900B895097AA}"/>
                </a:ext>
              </a:extLst>
            </p:cNvPr>
            <p:cNvSpPr txBox="1">
              <a:spLocks noChangeArrowheads="1"/>
            </p:cNvSpPr>
            <p:nvPr/>
          </p:nvSpPr>
          <p:spPr bwMode="auto">
            <a:xfrm>
              <a:off x="192" y="2601"/>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23" name="Rectangle 39" descr="新闻纸">
              <a:extLst>
                <a:ext uri="{FF2B5EF4-FFF2-40B4-BE49-F238E27FC236}">
                  <a16:creationId xmlns:a16="http://schemas.microsoft.com/office/drawing/2014/main" id="{6887A420-7A77-4542-833B-5BCAD6191A7E}"/>
                </a:ext>
              </a:extLst>
            </p:cNvPr>
            <p:cNvSpPr>
              <a:spLocks noChangeArrowheads="1"/>
            </p:cNvSpPr>
            <p:nvPr/>
          </p:nvSpPr>
          <p:spPr bwMode="auto">
            <a:xfrm>
              <a:off x="5184" y="2640"/>
              <a:ext cx="304"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10</a:t>
              </a:r>
            </a:p>
          </p:txBody>
        </p:sp>
        <p:sp>
          <p:nvSpPr>
            <p:cNvPr id="707624" name="Line 40">
              <a:extLst>
                <a:ext uri="{FF2B5EF4-FFF2-40B4-BE49-F238E27FC236}">
                  <a16:creationId xmlns:a16="http://schemas.microsoft.com/office/drawing/2014/main" id="{E016CF33-BD62-4468-B390-F90A36CC82D3}"/>
                </a:ext>
              </a:extLst>
            </p:cNvPr>
            <p:cNvSpPr>
              <a:spLocks noChangeShapeType="1"/>
            </p:cNvSpPr>
            <p:nvPr/>
          </p:nvSpPr>
          <p:spPr bwMode="auto">
            <a:xfrm flipH="1" flipV="1">
              <a:off x="5040"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25" name="Text Box 41">
              <a:extLst>
                <a:ext uri="{FF2B5EF4-FFF2-40B4-BE49-F238E27FC236}">
                  <a16:creationId xmlns:a16="http://schemas.microsoft.com/office/drawing/2014/main" id="{1E2B900A-060C-48D2-B1D5-782B685DA869}"/>
                </a:ext>
              </a:extLst>
            </p:cNvPr>
            <p:cNvSpPr txBox="1">
              <a:spLocks noChangeArrowheads="1"/>
            </p:cNvSpPr>
            <p:nvPr/>
          </p:nvSpPr>
          <p:spPr bwMode="auto">
            <a:xfrm>
              <a:off x="5216" y="225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26" name="Line 42">
              <a:extLst>
                <a:ext uri="{FF2B5EF4-FFF2-40B4-BE49-F238E27FC236}">
                  <a16:creationId xmlns:a16="http://schemas.microsoft.com/office/drawing/2014/main" id="{5F1AA8EC-9FF0-4C7D-8DF0-B87B43A0A690}"/>
                </a:ext>
              </a:extLst>
            </p:cNvPr>
            <p:cNvSpPr>
              <a:spLocks noChangeShapeType="1"/>
            </p:cNvSpPr>
            <p:nvPr/>
          </p:nvSpPr>
          <p:spPr bwMode="auto">
            <a:xfrm flipV="1">
              <a:off x="475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27" name="Oval 43" descr="羊皮纸">
              <a:extLst>
                <a:ext uri="{FF2B5EF4-FFF2-40B4-BE49-F238E27FC236}">
                  <a16:creationId xmlns:a16="http://schemas.microsoft.com/office/drawing/2014/main" id="{2510330A-1772-498B-80AE-4D2108FA1DBD}"/>
                </a:ext>
              </a:extLst>
            </p:cNvPr>
            <p:cNvSpPr>
              <a:spLocks noChangeArrowheads="1"/>
            </p:cNvSpPr>
            <p:nvPr/>
          </p:nvSpPr>
          <p:spPr bwMode="auto">
            <a:xfrm>
              <a:off x="4848"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28" name="Rectangle 44" descr="新闻纸">
              <a:extLst>
                <a:ext uri="{FF2B5EF4-FFF2-40B4-BE49-F238E27FC236}">
                  <a16:creationId xmlns:a16="http://schemas.microsoft.com/office/drawing/2014/main" id="{26EED539-CEE7-40D0-8384-7A561C05C01C}"/>
                </a:ext>
              </a:extLst>
            </p:cNvPr>
            <p:cNvSpPr>
              <a:spLocks noChangeArrowheads="1"/>
            </p:cNvSpPr>
            <p:nvPr/>
          </p:nvSpPr>
          <p:spPr bwMode="auto">
            <a:xfrm>
              <a:off x="451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05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29" name="Text Box 45">
              <a:extLst>
                <a:ext uri="{FF2B5EF4-FFF2-40B4-BE49-F238E27FC236}">
                  <a16:creationId xmlns:a16="http://schemas.microsoft.com/office/drawing/2014/main" id="{F5ADE9C9-F619-4300-A0DC-8269306D3278}"/>
                </a:ext>
              </a:extLst>
            </p:cNvPr>
            <p:cNvSpPr txBox="1">
              <a:spLocks noChangeArrowheads="1"/>
            </p:cNvSpPr>
            <p:nvPr/>
          </p:nvSpPr>
          <p:spPr bwMode="auto">
            <a:xfrm>
              <a:off x="5131" y="1824"/>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30" name="Text Box 46">
              <a:extLst>
                <a:ext uri="{FF2B5EF4-FFF2-40B4-BE49-F238E27FC236}">
                  <a16:creationId xmlns:a16="http://schemas.microsoft.com/office/drawing/2014/main" id="{42B0B6FF-265A-4587-92D8-E631491DF5C2}"/>
                </a:ext>
              </a:extLst>
            </p:cNvPr>
            <p:cNvSpPr txBox="1">
              <a:spLocks noChangeArrowheads="1"/>
            </p:cNvSpPr>
            <p:nvPr/>
          </p:nvSpPr>
          <p:spPr bwMode="auto">
            <a:xfrm>
              <a:off x="4496" y="225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31" name="Rectangle 47" descr="新闻纸">
              <a:extLst>
                <a:ext uri="{FF2B5EF4-FFF2-40B4-BE49-F238E27FC236}">
                  <a16:creationId xmlns:a16="http://schemas.microsoft.com/office/drawing/2014/main" id="{D62ECA88-ED7B-4139-A61A-F020737AC7DD}"/>
                </a:ext>
              </a:extLst>
            </p:cNvPr>
            <p:cNvSpPr>
              <a:spLocks noChangeArrowheads="1"/>
            </p:cNvSpPr>
            <p:nvPr/>
          </p:nvSpPr>
          <p:spPr bwMode="auto">
            <a:xfrm>
              <a:off x="4080"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32" name="Oval 48" descr="羊皮纸">
              <a:extLst>
                <a:ext uri="{FF2B5EF4-FFF2-40B4-BE49-F238E27FC236}">
                  <a16:creationId xmlns:a16="http://schemas.microsoft.com/office/drawing/2014/main" id="{A8CC6889-7A67-4136-BCBB-D5B6E8FA42FC}"/>
                </a:ext>
              </a:extLst>
            </p:cNvPr>
            <p:cNvSpPr>
              <a:spLocks noChangeArrowheads="1"/>
            </p:cNvSpPr>
            <p:nvPr/>
          </p:nvSpPr>
          <p:spPr bwMode="auto">
            <a:xfrm>
              <a:off x="3792"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33" name="Text Box 49">
              <a:extLst>
                <a:ext uri="{FF2B5EF4-FFF2-40B4-BE49-F238E27FC236}">
                  <a16:creationId xmlns:a16="http://schemas.microsoft.com/office/drawing/2014/main" id="{A0D355DA-A223-4E21-9714-761539EC86D3}"/>
                </a:ext>
              </a:extLst>
            </p:cNvPr>
            <p:cNvSpPr txBox="1">
              <a:spLocks noChangeArrowheads="1"/>
            </p:cNvSpPr>
            <p:nvPr/>
          </p:nvSpPr>
          <p:spPr bwMode="auto">
            <a:xfrm>
              <a:off x="4112" y="225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34" name="Text Box 50">
              <a:extLst>
                <a:ext uri="{FF2B5EF4-FFF2-40B4-BE49-F238E27FC236}">
                  <a16:creationId xmlns:a16="http://schemas.microsoft.com/office/drawing/2014/main" id="{9609DE5A-B561-4C16-A285-E13F721DE450}"/>
                </a:ext>
              </a:extLst>
            </p:cNvPr>
            <p:cNvSpPr txBox="1">
              <a:spLocks noChangeArrowheads="1"/>
            </p:cNvSpPr>
            <p:nvPr/>
          </p:nvSpPr>
          <p:spPr bwMode="auto">
            <a:xfrm>
              <a:off x="3451" y="1824"/>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35" name="Oval 51" descr="羊皮纸">
              <a:extLst>
                <a:ext uri="{FF2B5EF4-FFF2-40B4-BE49-F238E27FC236}">
                  <a16:creationId xmlns:a16="http://schemas.microsoft.com/office/drawing/2014/main" id="{56353E12-3A57-476E-B4B7-0E98DD3FE0C8}"/>
                </a:ext>
              </a:extLst>
            </p:cNvPr>
            <p:cNvSpPr>
              <a:spLocks noChangeArrowheads="1"/>
            </p:cNvSpPr>
            <p:nvPr/>
          </p:nvSpPr>
          <p:spPr bwMode="auto">
            <a:xfrm>
              <a:off x="3504"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36" name="Text Box 52">
              <a:extLst>
                <a:ext uri="{FF2B5EF4-FFF2-40B4-BE49-F238E27FC236}">
                  <a16:creationId xmlns:a16="http://schemas.microsoft.com/office/drawing/2014/main" id="{EB41057B-1F86-45E7-BAA7-0FFCB9A9202E}"/>
                </a:ext>
              </a:extLst>
            </p:cNvPr>
            <p:cNvSpPr txBox="1">
              <a:spLocks noChangeArrowheads="1"/>
            </p:cNvSpPr>
            <p:nvPr/>
          </p:nvSpPr>
          <p:spPr bwMode="auto">
            <a:xfrm>
              <a:off x="3163" y="2592"/>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37" name="Rectangle 53" descr="新闻纸">
              <a:extLst>
                <a:ext uri="{FF2B5EF4-FFF2-40B4-BE49-F238E27FC236}">
                  <a16:creationId xmlns:a16="http://schemas.microsoft.com/office/drawing/2014/main" id="{163A2563-97EF-46FB-9C74-4DC891629226}"/>
                </a:ext>
              </a:extLst>
            </p:cNvPr>
            <p:cNvSpPr>
              <a:spLocks noChangeArrowheads="1"/>
            </p:cNvSpPr>
            <p:nvPr/>
          </p:nvSpPr>
          <p:spPr bwMode="auto">
            <a:xfrm>
              <a:off x="3840"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15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38" name="Text Box 54">
              <a:extLst>
                <a:ext uri="{FF2B5EF4-FFF2-40B4-BE49-F238E27FC236}">
                  <a16:creationId xmlns:a16="http://schemas.microsoft.com/office/drawing/2014/main" id="{DAD16F31-5667-4A7E-B8DC-7B785A83F952}"/>
                </a:ext>
              </a:extLst>
            </p:cNvPr>
            <p:cNvSpPr txBox="1">
              <a:spLocks noChangeArrowheads="1"/>
            </p:cNvSpPr>
            <p:nvPr/>
          </p:nvSpPr>
          <p:spPr bwMode="auto">
            <a:xfrm>
              <a:off x="3840" y="297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39" name="Rectangle 55" descr="新闻纸">
              <a:extLst>
                <a:ext uri="{FF2B5EF4-FFF2-40B4-BE49-F238E27FC236}">
                  <a16:creationId xmlns:a16="http://schemas.microsoft.com/office/drawing/2014/main" id="{3EAD1CB0-8458-4C96-9564-650D8A10378C}"/>
                </a:ext>
              </a:extLst>
            </p:cNvPr>
            <p:cNvSpPr>
              <a:spLocks noChangeArrowheads="1"/>
            </p:cNvSpPr>
            <p:nvPr/>
          </p:nvSpPr>
          <p:spPr bwMode="auto">
            <a:xfrm>
              <a:off x="4416" y="3360"/>
              <a:ext cx="384"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latin typeface="仿宋_GB2312" pitchFamily="49" charset="-122"/>
                </a:rPr>
                <a:t>-</a:t>
              </a:r>
              <a:r>
                <a:rPr kumimoji="1" lang="en-US" altLang="zh-CN" sz="3200" b="1">
                  <a:solidFill>
                    <a:srgbClr val="660066"/>
                  </a:solidFill>
                  <a:latin typeface="仿宋_GB2312" pitchFamily="49" charset="-122"/>
                  <a:sym typeface="Symbol" panose="05050102010706020507" pitchFamily="18" charset="2"/>
                </a:rPr>
                <a:t></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40" name="Text Box 56">
              <a:extLst>
                <a:ext uri="{FF2B5EF4-FFF2-40B4-BE49-F238E27FC236}">
                  <a16:creationId xmlns:a16="http://schemas.microsoft.com/office/drawing/2014/main" id="{839A21A2-4A3D-4E63-8AC1-D45A5860A795}"/>
                </a:ext>
              </a:extLst>
            </p:cNvPr>
            <p:cNvSpPr txBox="1">
              <a:spLocks noChangeArrowheads="1"/>
            </p:cNvSpPr>
            <p:nvPr/>
          </p:nvSpPr>
          <p:spPr bwMode="auto">
            <a:xfrm>
              <a:off x="4448" y="2976"/>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41" name="Rectangle 57" descr="新闻纸">
              <a:extLst>
                <a:ext uri="{FF2B5EF4-FFF2-40B4-BE49-F238E27FC236}">
                  <a16:creationId xmlns:a16="http://schemas.microsoft.com/office/drawing/2014/main" id="{F6F9AFCC-BAC2-4DA1-B6C5-ADCDA7DAE87D}"/>
                </a:ext>
              </a:extLst>
            </p:cNvPr>
            <p:cNvSpPr>
              <a:spLocks noChangeArrowheads="1"/>
            </p:cNvSpPr>
            <p:nvPr/>
          </p:nvSpPr>
          <p:spPr bwMode="auto">
            <a:xfrm>
              <a:off x="3168"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7642" name="Text Box 58">
              <a:extLst>
                <a:ext uri="{FF2B5EF4-FFF2-40B4-BE49-F238E27FC236}">
                  <a16:creationId xmlns:a16="http://schemas.microsoft.com/office/drawing/2014/main" id="{9A4EF373-262B-4FEB-BC9D-28C96BB4CE58}"/>
                </a:ext>
              </a:extLst>
            </p:cNvPr>
            <p:cNvSpPr txBox="1">
              <a:spLocks noChangeArrowheads="1"/>
            </p:cNvSpPr>
            <p:nvPr/>
          </p:nvSpPr>
          <p:spPr bwMode="auto">
            <a:xfrm>
              <a:off x="3152" y="297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43" name="Line 59">
              <a:extLst>
                <a:ext uri="{FF2B5EF4-FFF2-40B4-BE49-F238E27FC236}">
                  <a16:creationId xmlns:a16="http://schemas.microsoft.com/office/drawing/2014/main" id="{20F8D7EF-0FBD-44F2-9494-7F4A30F46454}"/>
                </a:ext>
              </a:extLst>
            </p:cNvPr>
            <p:cNvSpPr>
              <a:spLocks noChangeShapeType="1"/>
            </p:cNvSpPr>
            <p:nvPr/>
          </p:nvSpPr>
          <p:spPr bwMode="auto">
            <a:xfrm flipH="1" flipV="1">
              <a:off x="4464"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44" name="Line 60">
              <a:extLst>
                <a:ext uri="{FF2B5EF4-FFF2-40B4-BE49-F238E27FC236}">
                  <a16:creationId xmlns:a16="http://schemas.microsoft.com/office/drawing/2014/main" id="{DDB2AA3D-2BAB-4117-BFB5-B47643A38172}"/>
                </a:ext>
              </a:extLst>
            </p:cNvPr>
            <p:cNvSpPr>
              <a:spLocks noChangeShapeType="1"/>
            </p:cNvSpPr>
            <p:nvPr/>
          </p:nvSpPr>
          <p:spPr bwMode="auto">
            <a:xfrm flipV="1">
              <a:off x="3984"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45" name="Oval 61" descr="羊皮纸">
              <a:extLst>
                <a:ext uri="{FF2B5EF4-FFF2-40B4-BE49-F238E27FC236}">
                  <a16:creationId xmlns:a16="http://schemas.microsoft.com/office/drawing/2014/main" id="{71E9CD9F-FAA9-4DEB-B6CA-53546B0656FA}"/>
                </a:ext>
              </a:extLst>
            </p:cNvPr>
            <p:cNvSpPr>
              <a:spLocks noChangeArrowheads="1"/>
            </p:cNvSpPr>
            <p:nvPr/>
          </p:nvSpPr>
          <p:spPr bwMode="auto">
            <a:xfrm>
              <a:off x="4320"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000099"/>
                  </a:solidFill>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46" name="Text Box 62">
              <a:extLst>
                <a:ext uri="{FF2B5EF4-FFF2-40B4-BE49-F238E27FC236}">
                  <a16:creationId xmlns:a16="http://schemas.microsoft.com/office/drawing/2014/main" id="{D939DB42-6BFC-4EF2-891B-B7771702BEF2}"/>
                </a:ext>
              </a:extLst>
            </p:cNvPr>
            <p:cNvSpPr txBox="1">
              <a:spLocks noChangeArrowheads="1"/>
            </p:cNvSpPr>
            <p:nvPr/>
          </p:nvSpPr>
          <p:spPr bwMode="auto">
            <a:xfrm>
              <a:off x="3979" y="1104"/>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7647" name="Line 63">
              <a:extLst>
                <a:ext uri="{FF2B5EF4-FFF2-40B4-BE49-F238E27FC236}">
                  <a16:creationId xmlns:a16="http://schemas.microsoft.com/office/drawing/2014/main" id="{2ACD070B-17FD-45AD-8F33-A81F48BB8547}"/>
                </a:ext>
              </a:extLst>
            </p:cNvPr>
            <p:cNvSpPr>
              <a:spLocks noChangeShapeType="1"/>
            </p:cNvSpPr>
            <p:nvPr/>
          </p:nvSpPr>
          <p:spPr bwMode="auto">
            <a:xfrm flipV="1">
              <a:off x="4464"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7648" name="Oval 64" descr="羊皮纸">
              <a:extLst>
                <a:ext uri="{FF2B5EF4-FFF2-40B4-BE49-F238E27FC236}">
                  <a16:creationId xmlns:a16="http://schemas.microsoft.com/office/drawing/2014/main" id="{56EC150B-8D97-4933-A590-D3728189BDAE}"/>
                </a:ext>
              </a:extLst>
            </p:cNvPr>
            <p:cNvSpPr>
              <a:spLocks noChangeArrowheads="1"/>
            </p:cNvSpPr>
            <p:nvPr/>
          </p:nvSpPr>
          <p:spPr bwMode="auto">
            <a:xfrm>
              <a:off x="4320"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7649" name="Text Box 65">
              <a:extLst>
                <a:ext uri="{FF2B5EF4-FFF2-40B4-BE49-F238E27FC236}">
                  <a16:creationId xmlns:a16="http://schemas.microsoft.com/office/drawing/2014/main" id="{03DE862A-523D-4EA8-8E0C-DA3AF79132AA}"/>
                </a:ext>
              </a:extLst>
            </p:cNvPr>
            <p:cNvSpPr txBox="1">
              <a:spLocks noChangeArrowheads="1"/>
            </p:cNvSpPr>
            <p:nvPr/>
          </p:nvSpPr>
          <p:spPr bwMode="auto">
            <a:xfrm>
              <a:off x="3979" y="528"/>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2">
            <a:extLst>
              <a:ext uri="{FF2B5EF4-FFF2-40B4-BE49-F238E27FC236}">
                <a16:creationId xmlns:a16="http://schemas.microsoft.com/office/drawing/2014/main" id="{EC59BAB8-B54A-45EA-A66E-D8F2603A88A6}"/>
              </a:ext>
            </a:extLst>
          </p:cNvPr>
          <p:cNvSpPr>
            <a:spLocks noGrp="1"/>
          </p:cNvSpPr>
          <p:nvPr>
            <p:ph type="sldNum" sz="quarter" idx="11"/>
          </p:nvPr>
        </p:nvSpPr>
        <p:spPr/>
        <p:txBody>
          <a:bodyPr/>
          <a:lstStyle/>
          <a:p>
            <a:fld id="{1A7FB3E0-EB0C-44C9-B31A-50D06F0750AE}" type="slidenum">
              <a:rPr lang="en-US" altLang="zh-CN"/>
              <a:pPr/>
              <a:t>73</a:t>
            </a:fld>
            <a:endParaRPr lang="en-US" altLang="zh-CN"/>
          </a:p>
        </p:txBody>
      </p:sp>
      <p:grpSp>
        <p:nvGrpSpPr>
          <p:cNvPr id="708675" name="Group 67">
            <a:extLst>
              <a:ext uri="{FF2B5EF4-FFF2-40B4-BE49-F238E27FC236}">
                <a16:creationId xmlns:a16="http://schemas.microsoft.com/office/drawing/2014/main" id="{C28FE237-21B7-463C-A05A-E47F43D5FCCE}"/>
              </a:ext>
            </a:extLst>
          </p:cNvPr>
          <p:cNvGrpSpPr>
            <a:grpSpLocks/>
          </p:cNvGrpSpPr>
          <p:nvPr/>
        </p:nvGrpSpPr>
        <p:grpSpPr bwMode="auto">
          <a:xfrm>
            <a:off x="431800" y="620713"/>
            <a:ext cx="8305800" cy="4953000"/>
            <a:chOff x="176" y="528"/>
            <a:chExt cx="5351" cy="3120"/>
          </a:xfrm>
        </p:grpSpPr>
        <p:sp>
          <p:nvSpPr>
            <p:cNvPr id="708610" name="Line 2">
              <a:extLst>
                <a:ext uri="{FF2B5EF4-FFF2-40B4-BE49-F238E27FC236}">
                  <a16:creationId xmlns:a16="http://schemas.microsoft.com/office/drawing/2014/main" id="{7268DAB1-EC27-46A9-8E3A-4B3B5470670C}"/>
                </a:ext>
              </a:extLst>
            </p:cNvPr>
            <p:cNvSpPr>
              <a:spLocks noChangeShapeType="1"/>
            </p:cNvSpPr>
            <p:nvPr/>
          </p:nvSpPr>
          <p:spPr bwMode="auto">
            <a:xfrm flipV="1">
              <a:off x="3696"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11" name="Line 3">
              <a:extLst>
                <a:ext uri="{FF2B5EF4-FFF2-40B4-BE49-F238E27FC236}">
                  <a16:creationId xmlns:a16="http://schemas.microsoft.com/office/drawing/2014/main" id="{6763CEEE-16AB-4A03-B370-DDCF96FCA875}"/>
                </a:ext>
              </a:extLst>
            </p:cNvPr>
            <p:cNvSpPr>
              <a:spLocks noChangeShapeType="1"/>
            </p:cNvSpPr>
            <p:nvPr/>
          </p:nvSpPr>
          <p:spPr bwMode="auto">
            <a:xfrm flipV="1">
              <a:off x="3408"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12" name="Line 4">
              <a:extLst>
                <a:ext uri="{FF2B5EF4-FFF2-40B4-BE49-F238E27FC236}">
                  <a16:creationId xmlns:a16="http://schemas.microsoft.com/office/drawing/2014/main" id="{93DF8174-13D7-4EFF-AFA2-71F4AEACD8EF}"/>
                </a:ext>
              </a:extLst>
            </p:cNvPr>
            <p:cNvSpPr>
              <a:spLocks noChangeShapeType="1"/>
            </p:cNvSpPr>
            <p:nvPr/>
          </p:nvSpPr>
          <p:spPr bwMode="auto">
            <a:xfrm flipH="1" flipV="1">
              <a:off x="3696"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13" name="Line 5">
              <a:extLst>
                <a:ext uri="{FF2B5EF4-FFF2-40B4-BE49-F238E27FC236}">
                  <a16:creationId xmlns:a16="http://schemas.microsoft.com/office/drawing/2014/main" id="{A067DDF8-DF5A-4E95-9869-6C3E04A15117}"/>
                </a:ext>
              </a:extLst>
            </p:cNvPr>
            <p:cNvSpPr>
              <a:spLocks noChangeShapeType="1"/>
            </p:cNvSpPr>
            <p:nvPr/>
          </p:nvSpPr>
          <p:spPr bwMode="auto">
            <a:xfrm>
              <a:off x="3984" y="2112"/>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14" name="Line 6">
              <a:extLst>
                <a:ext uri="{FF2B5EF4-FFF2-40B4-BE49-F238E27FC236}">
                  <a16:creationId xmlns:a16="http://schemas.microsoft.com/office/drawing/2014/main" id="{DB9D64C1-C53B-49AB-A137-3C053EC11805}"/>
                </a:ext>
              </a:extLst>
            </p:cNvPr>
            <p:cNvSpPr>
              <a:spLocks noChangeShapeType="1"/>
            </p:cNvSpPr>
            <p:nvPr/>
          </p:nvSpPr>
          <p:spPr bwMode="auto">
            <a:xfrm flipH="1" flipV="1">
              <a:off x="1536"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15" name="Line 7">
              <a:extLst>
                <a:ext uri="{FF2B5EF4-FFF2-40B4-BE49-F238E27FC236}">
                  <a16:creationId xmlns:a16="http://schemas.microsoft.com/office/drawing/2014/main" id="{F269F0B0-E666-46F9-8578-95EAB4D41342}"/>
                </a:ext>
              </a:extLst>
            </p:cNvPr>
            <p:cNvSpPr>
              <a:spLocks noChangeShapeType="1"/>
            </p:cNvSpPr>
            <p:nvPr/>
          </p:nvSpPr>
          <p:spPr bwMode="auto">
            <a:xfrm flipV="1">
              <a:off x="1008"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16" name="Line 8">
              <a:extLst>
                <a:ext uri="{FF2B5EF4-FFF2-40B4-BE49-F238E27FC236}">
                  <a16:creationId xmlns:a16="http://schemas.microsoft.com/office/drawing/2014/main" id="{9FAF9ADD-7B5C-405F-999D-4304D265912F}"/>
                </a:ext>
              </a:extLst>
            </p:cNvPr>
            <p:cNvSpPr>
              <a:spLocks noChangeShapeType="1"/>
            </p:cNvSpPr>
            <p:nvPr/>
          </p:nvSpPr>
          <p:spPr bwMode="auto">
            <a:xfrm>
              <a:off x="1008" y="2064"/>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17" name="Line 9">
              <a:extLst>
                <a:ext uri="{FF2B5EF4-FFF2-40B4-BE49-F238E27FC236}">
                  <a16:creationId xmlns:a16="http://schemas.microsoft.com/office/drawing/2014/main" id="{BF0C6869-908D-4882-B7A8-6982AEDD1045}"/>
                </a:ext>
              </a:extLst>
            </p:cNvPr>
            <p:cNvSpPr>
              <a:spLocks noChangeShapeType="1"/>
            </p:cNvSpPr>
            <p:nvPr/>
          </p:nvSpPr>
          <p:spPr bwMode="auto">
            <a:xfrm flipV="1">
              <a:off x="720"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19" name="Rectangle 11" descr="新闻纸">
              <a:extLst>
                <a:ext uri="{FF2B5EF4-FFF2-40B4-BE49-F238E27FC236}">
                  <a16:creationId xmlns:a16="http://schemas.microsoft.com/office/drawing/2014/main" id="{2E88942D-F5C0-47A2-88AF-2BF1B0C20046}"/>
                </a:ext>
              </a:extLst>
            </p:cNvPr>
            <p:cNvSpPr>
              <a:spLocks noChangeArrowheads="1"/>
            </p:cNvSpPr>
            <p:nvPr/>
          </p:nvSpPr>
          <p:spPr bwMode="auto">
            <a:xfrm>
              <a:off x="192" y="3360"/>
              <a:ext cx="329"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20" name="Rectangle 12" descr="新闻纸">
              <a:extLst>
                <a:ext uri="{FF2B5EF4-FFF2-40B4-BE49-F238E27FC236}">
                  <a16:creationId xmlns:a16="http://schemas.microsoft.com/office/drawing/2014/main" id="{1A01D4AB-E52F-4AAC-90B7-70765C0049FE}"/>
                </a:ext>
              </a:extLst>
            </p:cNvPr>
            <p:cNvSpPr>
              <a:spLocks noChangeArrowheads="1"/>
            </p:cNvSpPr>
            <p:nvPr/>
          </p:nvSpPr>
          <p:spPr bwMode="auto">
            <a:xfrm>
              <a:off x="864" y="3360"/>
              <a:ext cx="315"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15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21" name="Line 13">
              <a:extLst>
                <a:ext uri="{FF2B5EF4-FFF2-40B4-BE49-F238E27FC236}">
                  <a16:creationId xmlns:a16="http://schemas.microsoft.com/office/drawing/2014/main" id="{1D5F67EF-BA25-474F-A958-849365B38ADB}"/>
                </a:ext>
              </a:extLst>
            </p:cNvPr>
            <p:cNvSpPr>
              <a:spLocks noChangeShapeType="1"/>
            </p:cNvSpPr>
            <p:nvPr/>
          </p:nvSpPr>
          <p:spPr bwMode="auto">
            <a:xfrm flipV="1">
              <a:off x="432"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22" name="Line 14">
              <a:extLst>
                <a:ext uri="{FF2B5EF4-FFF2-40B4-BE49-F238E27FC236}">
                  <a16:creationId xmlns:a16="http://schemas.microsoft.com/office/drawing/2014/main" id="{F0F75074-3CB8-4F2D-B615-60255FE249E6}"/>
                </a:ext>
              </a:extLst>
            </p:cNvPr>
            <p:cNvSpPr>
              <a:spLocks noChangeShapeType="1"/>
            </p:cNvSpPr>
            <p:nvPr/>
          </p:nvSpPr>
          <p:spPr bwMode="auto">
            <a:xfrm flipH="1" flipV="1">
              <a:off x="720"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23" name="Oval 15" descr="羊皮纸">
              <a:extLst>
                <a:ext uri="{FF2B5EF4-FFF2-40B4-BE49-F238E27FC236}">
                  <a16:creationId xmlns:a16="http://schemas.microsoft.com/office/drawing/2014/main" id="{AC8278FA-0F76-417D-A72B-CE4B15A995C9}"/>
                </a:ext>
              </a:extLst>
            </p:cNvPr>
            <p:cNvSpPr>
              <a:spLocks noChangeArrowheads="1"/>
            </p:cNvSpPr>
            <p:nvPr/>
          </p:nvSpPr>
          <p:spPr bwMode="auto">
            <a:xfrm>
              <a:off x="528"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24" name="Rectangle 16" descr="新闻纸">
              <a:extLst>
                <a:ext uri="{FF2B5EF4-FFF2-40B4-BE49-F238E27FC236}">
                  <a16:creationId xmlns:a16="http://schemas.microsoft.com/office/drawing/2014/main" id="{7707F005-1185-4115-8382-38467AB04A9E}"/>
                </a:ext>
              </a:extLst>
            </p:cNvPr>
            <p:cNvSpPr>
              <a:spLocks noChangeArrowheads="1"/>
            </p:cNvSpPr>
            <p:nvPr/>
          </p:nvSpPr>
          <p:spPr bwMode="auto">
            <a:xfrm>
              <a:off x="115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25" name="Oval 17" descr="羊皮纸">
              <a:extLst>
                <a:ext uri="{FF2B5EF4-FFF2-40B4-BE49-F238E27FC236}">
                  <a16:creationId xmlns:a16="http://schemas.microsoft.com/office/drawing/2014/main" id="{56ADCCDC-2591-4741-9EC3-258216CC6EC6}"/>
                </a:ext>
              </a:extLst>
            </p:cNvPr>
            <p:cNvSpPr>
              <a:spLocks noChangeArrowheads="1"/>
            </p:cNvSpPr>
            <p:nvPr/>
          </p:nvSpPr>
          <p:spPr bwMode="auto">
            <a:xfrm>
              <a:off x="816"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26" name="Rectangle 18" descr="新闻纸">
              <a:extLst>
                <a:ext uri="{FF2B5EF4-FFF2-40B4-BE49-F238E27FC236}">
                  <a16:creationId xmlns:a16="http://schemas.microsoft.com/office/drawing/2014/main" id="{CF5001C5-934F-4C76-8BE9-5904CE6A4224}"/>
                </a:ext>
              </a:extLst>
            </p:cNvPr>
            <p:cNvSpPr>
              <a:spLocks noChangeArrowheads="1"/>
            </p:cNvSpPr>
            <p:nvPr/>
          </p:nvSpPr>
          <p:spPr bwMode="auto">
            <a:xfrm>
              <a:off x="1584" y="2640"/>
              <a:ext cx="321"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27" name="Line 19">
              <a:extLst>
                <a:ext uri="{FF2B5EF4-FFF2-40B4-BE49-F238E27FC236}">
                  <a16:creationId xmlns:a16="http://schemas.microsoft.com/office/drawing/2014/main" id="{72121821-60EF-462B-917F-DCBE39B521D1}"/>
                </a:ext>
              </a:extLst>
            </p:cNvPr>
            <p:cNvSpPr>
              <a:spLocks noChangeShapeType="1"/>
            </p:cNvSpPr>
            <p:nvPr/>
          </p:nvSpPr>
          <p:spPr bwMode="auto">
            <a:xfrm flipV="1">
              <a:off x="1824"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28" name="Line 20">
              <a:extLst>
                <a:ext uri="{FF2B5EF4-FFF2-40B4-BE49-F238E27FC236}">
                  <a16:creationId xmlns:a16="http://schemas.microsoft.com/office/drawing/2014/main" id="{428DBB79-16C7-4B09-874B-45C9D00D3DC9}"/>
                </a:ext>
              </a:extLst>
            </p:cNvPr>
            <p:cNvSpPr>
              <a:spLocks noChangeShapeType="1"/>
            </p:cNvSpPr>
            <p:nvPr/>
          </p:nvSpPr>
          <p:spPr bwMode="auto">
            <a:xfrm flipH="1" flipV="1">
              <a:off x="211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29" name="Oval 21" descr="羊皮纸">
              <a:extLst>
                <a:ext uri="{FF2B5EF4-FFF2-40B4-BE49-F238E27FC236}">
                  <a16:creationId xmlns:a16="http://schemas.microsoft.com/office/drawing/2014/main" id="{DDA7CA6D-583F-43E8-BEFD-CF6100ED6EF4}"/>
                </a:ext>
              </a:extLst>
            </p:cNvPr>
            <p:cNvSpPr>
              <a:spLocks noChangeArrowheads="1"/>
            </p:cNvSpPr>
            <p:nvPr/>
          </p:nvSpPr>
          <p:spPr bwMode="auto">
            <a:xfrm>
              <a:off x="1920"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30" name="Rectangle 22" descr="新闻纸">
              <a:extLst>
                <a:ext uri="{FF2B5EF4-FFF2-40B4-BE49-F238E27FC236}">
                  <a16:creationId xmlns:a16="http://schemas.microsoft.com/office/drawing/2014/main" id="{BDF034C4-0B51-4C8C-8010-E635EA942E59}"/>
                </a:ext>
              </a:extLst>
            </p:cNvPr>
            <p:cNvSpPr>
              <a:spLocks noChangeArrowheads="1"/>
            </p:cNvSpPr>
            <p:nvPr/>
          </p:nvSpPr>
          <p:spPr bwMode="auto">
            <a:xfrm>
              <a:off x="2256" y="2640"/>
              <a:ext cx="329"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10</a:t>
              </a:r>
              <a:endParaRPr kumimoji="1" lang="en-US" altLang="zh-CN" sz="2400">
                <a:solidFill>
                  <a:srgbClr val="800080"/>
                </a:solidFill>
                <a:ea typeface="宋体" panose="02010600030101010101" pitchFamily="2" charset="-122"/>
              </a:endParaRPr>
            </a:p>
          </p:txBody>
        </p:sp>
        <p:sp>
          <p:nvSpPr>
            <p:cNvPr id="708631" name="Rectangle 23" descr="新闻纸">
              <a:extLst>
                <a:ext uri="{FF2B5EF4-FFF2-40B4-BE49-F238E27FC236}">
                  <a16:creationId xmlns:a16="http://schemas.microsoft.com/office/drawing/2014/main" id="{8A988E47-9A53-4F63-945F-5D243668961B}"/>
                </a:ext>
              </a:extLst>
            </p:cNvPr>
            <p:cNvSpPr>
              <a:spLocks noChangeArrowheads="1"/>
            </p:cNvSpPr>
            <p:nvPr/>
          </p:nvSpPr>
          <p:spPr bwMode="auto">
            <a:xfrm>
              <a:off x="1440" y="3360"/>
              <a:ext cx="384"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latin typeface="仿宋_GB2312" pitchFamily="49" charset="-122"/>
                </a:rPr>
                <a:t>-</a:t>
              </a:r>
              <a:r>
                <a:rPr kumimoji="1" lang="en-US" altLang="zh-CN" sz="3200" b="1">
                  <a:solidFill>
                    <a:srgbClr val="660066"/>
                  </a:solidFill>
                  <a:latin typeface="仿宋_GB2312" pitchFamily="49" charset="-122"/>
                  <a:sym typeface="Symbol" panose="05050102010706020507" pitchFamily="18" charset="2"/>
                </a:rPr>
                <a:t></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32" name="Oval 24" descr="羊皮纸">
              <a:extLst>
                <a:ext uri="{FF2B5EF4-FFF2-40B4-BE49-F238E27FC236}">
                  <a16:creationId xmlns:a16="http://schemas.microsoft.com/office/drawing/2014/main" id="{0C3BA7C9-77CA-4088-AECF-76108AD2F34F}"/>
                </a:ext>
              </a:extLst>
            </p:cNvPr>
            <p:cNvSpPr>
              <a:spLocks noChangeArrowheads="1"/>
            </p:cNvSpPr>
            <p:nvPr/>
          </p:nvSpPr>
          <p:spPr bwMode="auto">
            <a:xfrm>
              <a:off x="1344"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33" name="Oval 25" descr="羊皮纸">
              <a:extLst>
                <a:ext uri="{FF2B5EF4-FFF2-40B4-BE49-F238E27FC236}">
                  <a16:creationId xmlns:a16="http://schemas.microsoft.com/office/drawing/2014/main" id="{9015B913-B26E-49CA-AC4A-330648A99334}"/>
                </a:ext>
              </a:extLst>
            </p:cNvPr>
            <p:cNvSpPr>
              <a:spLocks noChangeArrowheads="1"/>
            </p:cNvSpPr>
            <p:nvPr/>
          </p:nvSpPr>
          <p:spPr bwMode="auto">
            <a:xfrm>
              <a:off x="1344"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000099"/>
                  </a:solidFill>
                  <a:ea typeface="宋体" panose="02010600030101010101" pitchFamily="2" charset="-122"/>
                </a:rPr>
                <a:t>5</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34" name="Line 26">
              <a:extLst>
                <a:ext uri="{FF2B5EF4-FFF2-40B4-BE49-F238E27FC236}">
                  <a16:creationId xmlns:a16="http://schemas.microsoft.com/office/drawing/2014/main" id="{D0DCC55A-BE13-4E8B-B2F7-0A3E122023E5}"/>
                </a:ext>
              </a:extLst>
            </p:cNvPr>
            <p:cNvSpPr>
              <a:spLocks noChangeShapeType="1"/>
            </p:cNvSpPr>
            <p:nvPr/>
          </p:nvSpPr>
          <p:spPr bwMode="auto">
            <a:xfrm flipV="1">
              <a:off x="1488"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35" name="Text Box 27">
              <a:extLst>
                <a:ext uri="{FF2B5EF4-FFF2-40B4-BE49-F238E27FC236}">
                  <a16:creationId xmlns:a16="http://schemas.microsoft.com/office/drawing/2014/main" id="{F5632861-4728-4F64-B3D6-A9D262728856}"/>
                </a:ext>
              </a:extLst>
            </p:cNvPr>
            <p:cNvSpPr txBox="1">
              <a:spLocks noChangeArrowheads="1"/>
            </p:cNvSpPr>
            <p:nvPr/>
          </p:nvSpPr>
          <p:spPr bwMode="auto">
            <a:xfrm>
              <a:off x="176" y="297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36" name="Text Box 28">
              <a:extLst>
                <a:ext uri="{FF2B5EF4-FFF2-40B4-BE49-F238E27FC236}">
                  <a16:creationId xmlns:a16="http://schemas.microsoft.com/office/drawing/2014/main" id="{E908BD9A-8D81-497F-9630-A1121083B006}"/>
                </a:ext>
              </a:extLst>
            </p:cNvPr>
            <p:cNvSpPr txBox="1">
              <a:spLocks noChangeArrowheads="1"/>
            </p:cNvSpPr>
            <p:nvPr/>
          </p:nvSpPr>
          <p:spPr bwMode="auto">
            <a:xfrm>
              <a:off x="896" y="297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37" name="Text Box 29">
              <a:extLst>
                <a:ext uri="{FF2B5EF4-FFF2-40B4-BE49-F238E27FC236}">
                  <a16:creationId xmlns:a16="http://schemas.microsoft.com/office/drawing/2014/main" id="{02D6769A-C7FC-4966-B0C6-BF1019144094}"/>
                </a:ext>
              </a:extLst>
            </p:cNvPr>
            <p:cNvSpPr txBox="1">
              <a:spLocks noChangeArrowheads="1"/>
            </p:cNvSpPr>
            <p:nvPr/>
          </p:nvSpPr>
          <p:spPr bwMode="auto">
            <a:xfrm>
              <a:off x="1472" y="297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38" name="Text Box 30">
              <a:extLst>
                <a:ext uri="{FF2B5EF4-FFF2-40B4-BE49-F238E27FC236}">
                  <a16:creationId xmlns:a16="http://schemas.microsoft.com/office/drawing/2014/main" id="{574CAD34-5FE5-406A-9080-4F41A419758F}"/>
                </a:ext>
              </a:extLst>
            </p:cNvPr>
            <p:cNvSpPr txBox="1">
              <a:spLocks noChangeArrowheads="1"/>
            </p:cNvSpPr>
            <p:nvPr/>
          </p:nvSpPr>
          <p:spPr bwMode="auto">
            <a:xfrm>
              <a:off x="1184" y="225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39" name="Text Box 31">
              <a:extLst>
                <a:ext uri="{FF2B5EF4-FFF2-40B4-BE49-F238E27FC236}">
                  <a16:creationId xmlns:a16="http://schemas.microsoft.com/office/drawing/2014/main" id="{D7CC8115-E900-411C-997D-CD696FF31377}"/>
                </a:ext>
              </a:extLst>
            </p:cNvPr>
            <p:cNvSpPr txBox="1">
              <a:spLocks noChangeArrowheads="1"/>
            </p:cNvSpPr>
            <p:nvPr/>
          </p:nvSpPr>
          <p:spPr bwMode="auto">
            <a:xfrm>
              <a:off x="1568" y="225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40" name="Text Box 32">
              <a:extLst>
                <a:ext uri="{FF2B5EF4-FFF2-40B4-BE49-F238E27FC236}">
                  <a16:creationId xmlns:a16="http://schemas.microsoft.com/office/drawing/2014/main" id="{CE91F221-0AE8-45B0-A24F-8BFDFB0FE9F2}"/>
                </a:ext>
              </a:extLst>
            </p:cNvPr>
            <p:cNvSpPr txBox="1">
              <a:spLocks noChangeArrowheads="1"/>
            </p:cNvSpPr>
            <p:nvPr/>
          </p:nvSpPr>
          <p:spPr bwMode="auto">
            <a:xfrm>
              <a:off x="2288" y="225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41" name="Text Box 33">
              <a:extLst>
                <a:ext uri="{FF2B5EF4-FFF2-40B4-BE49-F238E27FC236}">
                  <a16:creationId xmlns:a16="http://schemas.microsoft.com/office/drawing/2014/main" id="{638919C7-8EB3-4027-BE04-1F3241F4C36B}"/>
                </a:ext>
              </a:extLst>
            </p:cNvPr>
            <p:cNvSpPr txBox="1">
              <a:spLocks noChangeArrowheads="1"/>
            </p:cNvSpPr>
            <p:nvPr/>
          </p:nvSpPr>
          <p:spPr bwMode="auto">
            <a:xfrm>
              <a:off x="998" y="1098"/>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42" name="Text Box 34">
              <a:extLst>
                <a:ext uri="{FF2B5EF4-FFF2-40B4-BE49-F238E27FC236}">
                  <a16:creationId xmlns:a16="http://schemas.microsoft.com/office/drawing/2014/main" id="{A63652CA-4681-4CE1-9D1D-3ABF50703273}"/>
                </a:ext>
              </a:extLst>
            </p:cNvPr>
            <p:cNvSpPr txBox="1">
              <a:spLocks noChangeArrowheads="1"/>
            </p:cNvSpPr>
            <p:nvPr/>
          </p:nvSpPr>
          <p:spPr bwMode="auto">
            <a:xfrm>
              <a:off x="1007" y="528"/>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43" name="Text Box 35">
              <a:extLst>
                <a:ext uri="{FF2B5EF4-FFF2-40B4-BE49-F238E27FC236}">
                  <a16:creationId xmlns:a16="http://schemas.microsoft.com/office/drawing/2014/main" id="{A6E6004E-2398-4176-9F6F-9AFDAF9A6C4E}"/>
                </a:ext>
              </a:extLst>
            </p:cNvPr>
            <p:cNvSpPr txBox="1">
              <a:spLocks noChangeArrowheads="1"/>
            </p:cNvSpPr>
            <p:nvPr/>
          </p:nvSpPr>
          <p:spPr bwMode="auto">
            <a:xfrm>
              <a:off x="480" y="1833"/>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44" name="Text Box 36">
              <a:extLst>
                <a:ext uri="{FF2B5EF4-FFF2-40B4-BE49-F238E27FC236}">
                  <a16:creationId xmlns:a16="http://schemas.microsoft.com/office/drawing/2014/main" id="{EF35991F-8AB3-4852-8EBF-899DE1ADF957}"/>
                </a:ext>
              </a:extLst>
            </p:cNvPr>
            <p:cNvSpPr txBox="1">
              <a:spLocks noChangeArrowheads="1"/>
            </p:cNvSpPr>
            <p:nvPr/>
          </p:nvSpPr>
          <p:spPr bwMode="auto">
            <a:xfrm>
              <a:off x="2203" y="1833"/>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45" name="Text Box 37">
              <a:extLst>
                <a:ext uri="{FF2B5EF4-FFF2-40B4-BE49-F238E27FC236}">
                  <a16:creationId xmlns:a16="http://schemas.microsoft.com/office/drawing/2014/main" id="{10F850D4-6FB6-41AA-9363-01E44C421268}"/>
                </a:ext>
              </a:extLst>
            </p:cNvPr>
            <p:cNvSpPr txBox="1">
              <a:spLocks noChangeArrowheads="1"/>
            </p:cNvSpPr>
            <p:nvPr/>
          </p:nvSpPr>
          <p:spPr bwMode="auto">
            <a:xfrm>
              <a:off x="192" y="2601"/>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46" name="Rectangle 38" descr="新闻纸">
              <a:extLst>
                <a:ext uri="{FF2B5EF4-FFF2-40B4-BE49-F238E27FC236}">
                  <a16:creationId xmlns:a16="http://schemas.microsoft.com/office/drawing/2014/main" id="{1527EF4B-E649-4864-9520-42FAF5A6894F}"/>
                </a:ext>
              </a:extLst>
            </p:cNvPr>
            <p:cNvSpPr>
              <a:spLocks noChangeArrowheads="1"/>
            </p:cNvSpPr>
            <p:nvPr/>
          </p:nvSpPr>
          <p:spPr bwMode="auto">
            <a:xfrm>
              <a:off x="5184" y="2640"/>
              <a:ext cx="327"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10</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47" name="Line 39">
              <a:extLst>
                <a:ext uri="{FF2B5EF4-FFF2-40B4-BE49-F238E27FC236}">
                  <a16:creationId xmlns:a16="http://schemas.microsoft.com/office/drawing/2014/main" id="{C2ACC610-203D-487C-AAC6-E78FDC545DCA}"/>
                </a:ext>
              </a:extLst>
            </p:cNvPr>
            <p:cNvSpPr>
              <a:spLocks noChangeShapeType="1"/>
            </p:cNvSpPr>
            <p:nvPr/>
          </p:nvSpPr>
          <p:spPr bwMode="auto">
            <a:xfrm flipH="1" flipV="1">
              <a:off x="5040"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48" name="Text Box 40">
              <a:extLst>
                <a:ext uri="{FF2B5EF4-FFF2-40B4-BE49-F238E27FC236}">
                  <a16:creationId xmlns:a16="http://schemas.microsoft.com/office/drawing/2014/main" id="{0909A59A-CE9C-46DF-9D54-CD7C600E00B7}"/>
                </a:ext>
              </a:extLst>
            </p:cNvPr>
            <p:cNvSpPr txBox="1">
              <a:spLocks noChangeArrowheads="1"/>
            </p:cNvSpPr>
            <p:nvPr/>
          </p:nvSpPr>
          <p:spPr bwMode="auto">
            <a:xfrm>
              <a:off x="5216" y="225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49" name="Line 41">
              <a:extLst>
                <a:ext uri="{FF2B5EF4-FFF2-40B4-BE49-F238E27FC236}">
                  <a16:creationId xmlns:a16="http://schemas.microsoft.com/office/drawing/2014/main" id="{074521EB-D7A3-414B-BBA4-7B356695DECE}"/>
                </a:ext>
              </a:extLst>
            </p:cNvPr>
            <p:cNvSpPr>
              <a:spLocks noChangeShapeType="1"/>
            </p:cNvSpPr>
            <p:nvPr/>
          </p:nvSpPr>
          <p:spPr bwMode="auto">
            <a:xfrm flipV="1">
              <a:off x="475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50" name="Oval 42" descr="羊皮纸">
              <a:extLst>
                <a:ext uri="{FF2B5EF4-FFF2-40B4-BE49-F238E27FC236}">
                  <a16:creationId xmlns:a16="http://schemas.microsoft.com/office/drawing/2014/main" id="{7628316C-21CE-4386-889F-412D05E48EAD}"/>
                </a:ext>
              </a:extLst>
            </p:cNvPr>
            <p:cNvSpPr>
              <a:spLocks noChangeArrowheads="1"/>
            </p:cNvSpPr>
            <p:nvPr/>
          </p:nvSpPr>
          <p:spPr bwMode="auto">
            <a:xfrm>
              <a:off x="4848"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51" name="Rectangle 43" descr="新闻纸">
              <a:extLst>
                <a:ext uri="{FF2B5EF4-FFF2-40B4-BE49-F238E27FC236}">
                  <a16:creationId xmlns:a16="http://schemas.microsoft.com/office/drawing/2014/main" id="{EEFEDD20-DA52-40BA-8588-BCF5BACA662A}"/>
                </a:ext>
              </a:extLst>
            </p:cNvPr>
            <p:cNvSpPr>
              <a:spLocks noChangeArrowheads="1"/>
            </p:cNvSpPr>
            <p:nvPr/>
          </p:nvSpPr>
          <p:spPr bwMode="auto">
            <a:xfrm>
              <a:off x="4512" y="2640"/>
              <a:ext cx="31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05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52" name="Text Box 44">
              <a:extLst>
                <a:ext uri="{FF2B5EF4-FFF2-40B4-BE49-F238E27FC236}">
                  <a16:creationId xmlns:a16="http://schemas.microsoft.com/office/drawing/2014/main" id="{5DBEFA8D-CE37-4F99-8FB1-6AB1D038A3D4}"/>
                </a:ext>
              </a:extLst>
            </p:cNvPr>
            <p:cNvSpPr txBox="1">
              <a:spLocks noChangeArrowheads="1"/>
            </p:cNvSpPr>
            <p:nvPr/>
          </p:nvSpPr>
          <p:spPr bwMode="auto">
            <a:xfrm>
              <a:off x="5131" y="1824"/>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53" name="Text Box 45">
              <a:extLst>
                <a:ext uri="{FF2B5EF4-FFF2-40B4-BE49-F238E27FC236}">
                  <a16:creationId xmlns:a16="http://schemas.microsoft.com/office/drawing/2014/main" id="{C274A1D9-4F3D-4D84-93DE-66B8FFCA3CEE}"/>
                </a:ext>
              </a:extLst>
            </p:cNvPr>
            <p:cNvSpPr txBox="1">
              <a:spLocks noChangeArrowheads="1"/>
            </p:cNvSpPr>
            <p:nvPr/>
          </p:nvSpPr>
          <p:spPr bwMode="auto">
            <a:xfrm>
              <a:off x="4496" y="225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54" name="Rectangle 46" descr="新闻纸">
              <a:extLst>
                <a:ext uri="{FF2B5EF4-FFF2-40B4-BE49-F238E27FC236}">
                  <a16:creationId xmlns:a16="http://schemas.microsoft.com/office/drawing/2014/main" id="{84112B7F-0A79-46BF-9A88-1E4A0BD4AAFD}"/>
                </a:ext>
              </a:extLst>
            </p:cNvPr>
            <p:cNvSpPr>
              <a:spLocks noChangeArrowheads="1"/>
            </p:cNvSpPr>
            <p:nvPr/>
          </p:nvSpPr>
          <p:spPr bwMode="auto">
            <a:xfrm>
              <a:off x="4080" y="2640"/>
              <a:ext cx="320"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55" name="Oval 47" descr="羊皮纸">
              <a:extLst>
                <a:ext uri="{FF2B5EF4-FFF2-40B4-BE49-F238E27FC236}">
                  <a16:creationId xmlns:a16="http://schemas.microsoft.com/office/drawing/2014/main" id="{15E59EA2-F8DB-42F9-A8F6-B6B46B298DE7}"/>
                </a:ext>
              </a:extLst>
            </p:cNvPr>
            <p:cNvSpPr>
              <a:spLocks noChangeArrowheads="1"/>
            </p:cNvSpPr>
            <p:nvPr/>
          </p:nvSpPr>
          <p:spPr bwMode="auto">
            <a:xfrm>
              <a:off x="3792"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56" name="Text Box 48">
              <a:extLst>
                <a:ext uri="{FF2B5EF4-FFF2-40B4-BE49-F238E27FC236}">
                  <a16:creationId xmlns:a16="http://schemas.microsoft.com/office/drawing/2014/main" id="{A52E52B5-242A-4856-9510-4CDDA3279339}"/>
                </a:ext>
              </a:extLst>
            </p:cNvPr>
            <p:cNvSpPr txBox="1">
              <a:spLocks noChangeArrowheads="1"/>
            </p:cNvSpPr>
            <p:nvPr/>
          </p:nvSpPr>
          <p:spPr bwMode="auto">
            <a:xfrm>
              <a:off x="4112" y="225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57" name="Text Box 49">
              <a:extLst>
                <a:ext uri="{FF2B5EF4-FFF2-40B4-BE49-F238E27FC236}">
                  <a16:creationId xmlns:a16="http://schemas.microsoft.com/office/drawing/2014/main" id="{077E8E23-0BAC-4069-8D12-E68E9090D532}"/>
                </a:ext>
              </a:extLst>
            </p:cNvPr>
            <p:cNvSpPr txBox="1">
              <a:spLocks noChangeArrowheads="1"/>
            </p:cNvSpPr>
            <p:nvPr/>
          </p:nvSpPr>
          <p:spPr bwMode="auto">
            <a:xfrm>
              <a:off x="3451" y="1824"/>
              <a:ext cx="3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58" name="Oval 50" descr="羊皮纸">
              <a:extLst>
                <a:ext uri="{FF2B5EF4-FFF2-40B4-BE49-F238E27FC236}">
                  <a16:creationId xmlns:a16="http://schemas.microsoft.com/office/drawing/2014/main" id="{2726188C-4C87-409F-9B9F-21E80353834E}"/>
                </a:ext>
              </a:extLst>
            </p:cNvPr>
            <p:cNvSpPr>
              <a:spLocks noChangeArrowheads="1"/>
            </p:cNvSpPr>
            <p:nvPr/>
          </p:nvSpPr>
          <p:spPr bwMode="auto">
            <a:xfrm>
              <a:off x="3504"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rgbClr val="800080"/>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59" name="Text Box 51">
              <a:extLst>
                <a:ext uri="{FF2B5EF4-FFF2-40B4-BE49-F238E27FC236}">
                  <a16:creationId xmlns:a16="http://schemas.microsoft.com/office/drawing/2014/main" id="{A911ADF0-0FC1-4F53-96D7-173D1CE29B35}"/>
                </a:ext>
              </a:extLst>
            </p:cNvPr>
            <p:cNvSpPr txBox="1">
              <a:spLocks noChangeArrowheads="1"/>
            </p:cNvSpPr>
            <p:nvPr/>
          </p:nvSpPr>
          <p:spPr bwMode="auto">
            <a:xfrm>
              <a:off x="3163" y="2592"/>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60" name="Rectangle 52" descr="新闻纸">
              <a:extLst>
                <a:ext uri="{FF2B5EF4-FFF2-40B4-BE49-F238E27FC236}">
                  <a16:creationId xmlns:a16="http://schemas.microsoft.com/office/drawing/2014/main" id="{6D23BE23-2188-4026-9BEB-CD5307A6E04A}"/>
                </a:ext>
              </a:extLst>
            </p:cNvPr>
            <p:cNvSpPr>
              <a:spLocks noChangeArrowheads="1"/>
            </p:cNvSpPr>
            <p:nvPr/>
          </p:nvSpPr>
          <p:spPr bwMode="auto">
            <a:xfrm>
              <a:off x="3840" y="3360"/>
              <a:ext cx="310"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61" name="Text Box 53">
              <a:extLst>
                <a:ext uri="{FF2B5EF4-FFF2-40B4-BE49-F238E27FC236}">
                  <a16:creationId xmlns:a16="http://schemas.microsoft.com/office/drawing/2014/main" id="{C3637DC2-02D5-4B92-A5EC-04C97331BE51}"/>
                </a:ext>
              </a:extLst>
            </p:cNvPr>
            <p:cNvSpPr txBox="1">
              <a:spLocks noChangeArrowheads="1"/>
            </p:cNvSpPr>
            <p:nvPr/>
          </p:nvSpPr>
          <p:spPr bwMode="auto">
            <a:xfrm>
              <a:off x="3840" y="297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62" name="Rectangle 54" descr="新闻纸">
              <a:extLst>
                <a:ext uri="{FF2B5EF4-FFF2-40B4-BE49-F238E27FC236}">
                  <a16:creationId xmlns:a16="http://schemas.microsoft.com/office/drawing/2014/main" id="{C61CE2A4-BB33-487C-BB13-260C9FDB9FEF}"/>
                </a:ext>
              </a:extLst>
            </p:cNvPr>
            <p:cNvSpPr>
              <a:spLocks noChangeArrowheads="1"/>
            </p:cNvSpPr>
            <p:nvPr/>
          </p:nvSpPr>
          <p:spPr bwMode="auto">
            <a:xfrm>
              <a:off x="4416" y="3360"/>
              <a:ext cx="384"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latin typeface="仿宋_GB2312" pitchFamily="49" charset="-122"/>
                </a:rPr>
                <a:t>-</a:t>
              </a:r>
              <a:r>
                <a:rPr kumimoji="1" lang="en-US" altLang="zh-CN" sz="3200" b="1">
                  <a:solidFill>
                    <a:srgbClr val="660066"/>
                  </a:solidFill>
                  <a:latin typeface="仿宋_GB2312" pitchFamily="49" charset="-122"/>
                  <a:sym typeface="Symbol" panose="05050102010706020507" pitchFamily="18" charset="2"/>
                </a:rPr>
                <a:t></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63" name="Text Box 55">
              <a:extLst>
                <a:ext uri="{FF2B5EF4-FFF2-40B4-BE49-F238E27FC236}">
                  <a16:creationId xmlns:a16="http://schemas.microsoft.com/office/drawing/2014/main" id="{8C5514E7-1F3A-453E-B250-8B2F58F810A1}"/>
                </a:ext>
              </a:extLst>
            </p:cNvPr>
            <p:cNvSpPr txBox="1">
              <a:spLocks noChangeArrowheads="1"/>
            </p:cNvSpPr>
            <p:nvPr/>
          </p:nvSpPr>
          <p:spPr bwMode="auto">
            <a:xfrm>
              <a:off x="4448" y="297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64" name="Rectangle 56" descr="新闻纸">
              <a:extLst>
                <a:ext uri="{FF2B5EF4-FFF2-40B4-BE49-F238E27FC236}">
                  <a16:creationId xmlns:a16="http://schemas.microsoft.com/office/drawing/2014/main" id="{AB889336-1D8C-4277-9CA9-A9BD11C7F0F0}"/>
                </a:ext>
              </a:extLst>
            </p:cNvPr>
            <p:cNvSpPr>
              <a:spLocks noChangeArrowheads="1"/>
            </p:cNvSpPr>
            <p:nvPr/>
          </p:nvSpPr>
          <p:spPr bwMode="auto">
            <a:xfrm>
              <a:off x="3168" y="3360"/>
              <a:ext cx="302"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8665" name="Text Box 57">
              <a:extLst>
                <a:ext uri="{FF2B5EF4-FFF2-40B4-BE49-F238E27FC236}">
                  <a16:creationId xmlns:a16="http://schemas.microsoft.com/office/drawing/2014/main" id="{2A198D60-70C5-4DA3-8317-E073EA263C32}"/>
                </a:ext>
              </a:extLst>
            </p:cNvPr>
            <p:cNvSpPr txBox="1">
              <a:spLocks noChangeArrowheads="1"/>
            </p:cNvSpPr>
            <p:nvPr/>
          </p:nvSpPr>
          <p:spPr bwMode="auto">
            <a:xfrm>
              <a:off x="3152" y="2976"/>
              <a:ext cx="3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66" name="Line 58">
              <a:extLst>
                <a:ext uri="{FF2B5EF4-FFF2-40B4-BE49-F238E27FC236}">
                  <a16:creationId xmlns:a16="http://schemas.microsoft.com/office/drawing/2014/main" id="{792E6676-DFF7-44EB-8C92-B36F5D433D91}"/>
                </a:ext>
              </a:extLst>
            </p:cNvPr>
            <p:cNvSpPr>
              <a:spLocks noChangeShapeType="1"/>
            </p:cNvSpPr>
            <p:nvPr/>
          </p:nvSpPr>
          <p:spPr bwMode="auto">
            <a:xfrm flipH="1" flipV="1">
              <a:off x="4464"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67" name="Line 59">
              <a:extLst>
                <a:ext uri="{FF2B5EF4-FFF2-40B4-BE49-F238E27FC236}">
                  <a16:creationId xmlns:a16="http://schemas.microsoft.com/office/drawing/2014/main" id="{2B525386-02C2-41B9-B813-BB782BA12A08}"/>
                </a:ext>
              </a:extLst>
            </p:cNvPr>
            <p:cNvSpPr>
              <a:spLocks noChangeShapeType="1"/>
            </p:cNvSpPr>
            <p:nvPr/>
          </p:nvSpPr>
          <p:spPr bwMode="auto">
            <a:xfrm flipV="1">
              <a:off x="3984"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68" name="Oval 60" descr="羊皮纸">
              <a:extLst>
                <a:ext uri="{FF2B5EF4-FFF2-40B4-BE49-F238E27FC236}">
                  <a16:creationId xmlns:a16="http://schemas.microsoft.com/office/drawing/2014/main" id="{8692260B-AA63-4159-B362-34E4BA7FBD1E}"/>
                </a:ext>
              </a:extLst>
            </p:cNvPr>
            <p:cNvSpPr>
              <a:spLocks noChangeArrowheads="1"/>
            </p:cNvSpPr>
            <p:nvPr/>
          </p:nvSpPr>
          <p:spPr bwMode="auto">
            <a:xfrm>
              <a:off x="4320"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69" name="Text Box 61">
              <a:extLst>
                <a:ext uri="{FF2B5EF4-FFF2-40B4-BE49-F238E27FC236}">
                  <a16:creationId xmlns:a16="http://schemas.microsoft.com/office/drawing/2014/main" id="{AD30CBF7-D4C2-41D2-8BAB-D8C00DD6FE94}"/>
                </a:ext>
              </a:extLst>
            </p:cNvPr>
            <p:cNvSpPr txBox="1">
              <a:spLocks noChangeArrowheads="1"/>
            </p:cNvSpPr>
            <p:nvPr/>
          </p:nvSpPr>
          <p:spPr bwMode="auto">
            <a:xfrm>
              <a:off x="3979" y="1104"/>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8670" name="Line 62">
              <a:extLst>
                <a:ext uri="{FF2B5EF4-FFF2-40B4-BE49-F238E27FC236}">
                  <a16:creationId xmlns:a16="http://schemas.microsoft.com/office/drawing/2014/main" id="{F023D10A-969B-4777-A430-94701E68BF52}"/>
                </a:ext>
              </a:extLst>
            </p:cNvPr>
            <p:cNvSpPr>
              <a:spLocks noChangeShapeType="1"/>
            </p:cNvSpPr>
            <p:nvPr/>
          </p:nvSpPr>
          <p:spPr bwMode="auto">
            <a:xfrm flipV="1">
              <a:off x="4464"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8671" name="Oval 63" descr="羊皮纸">
              <a:extLst>
                <a:ext uri="{FF2B5EF4-FFF2-40B4-BE49-F238E27FC236}">
                  <a16:creationId xmlns:a16="http://schemas.microsoft.com/office/drawing/2014/main" id="{B9FD54B1-3EC2-4B79-A223-DF55581690EE}"/>
                </a:ext>
              </a:extLst>
            </p:cNvPr>
            <p:cNvSpPr>
              <a:spLocks noChangeArrowheads="1"/>
            </p:cNvSpPr>
            <p:nvPr/>
          </p:nvSpPr>
          <p:spPr bwMode="auto">
            <a:xfrm>
              <a:off x="4320"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8672" name="Text Box 64">
              <a:extLst>
                <a:ext uri="{FF2B5EF4-FFF2-40B4-BE49-F238E27FC236}">
                  <a16:creationId xmlns:a16="http://schemas.microsoft.com/office/drawing/2014/main" id="{D73A5A92-B57E-4E04-80DD-D79149DDFD91}"/>
                </a:ext>
              </a:extLst>
            </p:cNvPr>
            <p:cNvSpPr txBox="1">
              <a:spLocks noChangeArrowheads="1"/>
            </p:cNvSpPr>
            <p:nvPr/>
          </p:nvSpPr>
          <p:spPr bwMode="auto">
            <a:xfrm>
              <a:off x="3979" y="528"/>
              <a:ext cx="34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
        <p:nvSpPr>
          <p:cNvPr id="708673" name="Rectangle 65">
            <a:extLst>
              <a:ext uri="{FF2B5EF4-FFF2-40B4-BE49-F238E27FC236}">
                <a16:creationId xmlns:a16="http://schemas.microsoft.com/office/drawing/2014/main" id="{7E34528F-6D40-4F2D-AA3D-F4C02A9A372C}"/>
              </a:ext>
            </a:extLst>
          </p:cNvPr>
          <p:cNvSpPr>
            <a:spLocks noChangeArrowheads="1"/>
          </p:cNvSpPr>
          <p:nvPr/>
        </p:nvSpPr>
        <p:spPr bwMode="auto">
          <a:xfrm>
            <a:off x="1022350" y="5734050"/>
            <a:ext cx="7162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(5) </a:t>
            </a:r>
            <a:r>
              <a:rPr kumimoji="1" lang="zh-CN" altLang="en-US" sz="2800" b="1"/>
              <a:t>加入</a:t>
            </a:r>
            <a:r>
              <a:rPr kumimoji="1" lang="en-US" altLang="zh-CN" sz="2800" b="1"/>
              <a:t>05, </a:t>
            </a:r>
            <a:r>
              <a:rPr kumimoji="1" lang="zh-CN" altLang="en-US" sz="2800" b="1"/>
              <a:t>调整                       </a:t>
            </a:r>
            <a:r>
              <a:rPr kumimoji="1" lang="en-US" altLang="zh-CN" sz="2800" b="1"/>
              <a:t>(6) </a:t>
            </a:r>
            <a:r>
              <a:rPr kumimoji="1" lang="zh-CN" altLang="en-US" sz="2800" b="1"/>
              <a:t>加入</a:t>
            </a:r>
            <a:r>
              <a:rPr kumimoji="1" lang="en-US" altLang="zh-CN" sz="2800" b="1"/>
              <a:t>17, </a:t>
            </a:r>
            <a:r>
              <a:rPr kumimoji="1" lang="zh-CN" altLang="en-US" sz="2800" b="1"/>
              <a:t>调整</a:t>
            </a:r>
            <a:endParaRPr kumimoji="1" lang="zh-CN" altLang="en-US" sz="2800">
              <a:ea typeface="宋体" panose="02010600030101010101" pitchFamily="2" charset="-122"/>
            </a:endParaRPr>
          </a:p>
        </p:txBody>
      </p:sp>
      <p:sp>
        <p:nvSpPr>
          <p:cNvPr id="708674" name="Text Box 66">
            <a:extLst>
              <a:ext uri="{FF2B5EF4-FFF2-40B4-BE49-F238E27FC236}">
                <a16:creationId xmlns:a16="http://schemas.microsoft.com/office/drawing/2014/main" id="{95E5DABA-FF58-4FE9-9544-3A54FB18C0E7}"/>
              </a:ext>
            </a:extLst>
          </p:cNvPr>
          <p:cNvSpPr txBox="1">
            <a:spLocks noChangeArrowheads="1"/>
          </p:cNvSpPr>
          <p:nvPr/>
        </p:nvSpPr>
        <p:spPr bwMode="auto">
          <a:xfrm>
            <a:off x="7391400" y="852488"/>
            <a:ext cx="12541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05</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a:extLst>
              <a:ext uri="{FF2B5EF4-FFF2-40B4-BE49-F238E27FC236}">
                <a16:creationId xmlns:a16="http://schemas.microsoft.com/office/drawing/2014/main" id="{211F164E-1CB4-49D6-BCDA-4B601D4C552B}"/>
              </a:ext>
            </a:extLst>
          </p:cNvPr>
          <p:cNvSpPr>
            <a:spLocks noGrp="1"/>
          </p:cNvSpPr>
          <p:nvPr>
            <p:ph type="sldNum" sz="quarter" idx="11"/>
          </p:nvPr>
        </p:nvSpPr>
        <p:spPr/>
        <p:txBody>
          <a:bodyPr/>
          <a:lstStyle/>
          <a:p>
            <a:fld id="{8B386E26-9027-4A3F-A64A-B81B85F67046}" type="slidenum">
              <a:rPr lang="en-US" altLang="zh-CN"/>
              <a:pPr/>
              <a:t>74</a:t>
            </a:fld>
            <a:endParaRPr lang="en-US" altLang="zh-CN"/>
          </a:p>
        </p:txBody>
      </p:sp>
      <p:sp>
        <p:nvSpPr>
          <p:cNvPr id="709693" name="Rectangle 61">
            <a:extLst>
              <a:ext uri="{FF2B5EF4-FFF2-40B4-BE49-F238E27FC236}">
                <a16:creationId xmlns:a16="http://schemas.microsoft.com/office/drawing/2014/main" id="{9EB64B89-AED1-4509-B6BE-8F6D84E79534}"/>
              </a:ext>
            </a:extLst>
          </p:cNvPr>
          <p:cNvSpPr>
            <a:spLocks noChangeArrowheads="1"/>
          </p:cNvSpPr>
          <p:nvPr/>
        </p:nvSpPr>
        <p:spPr bwMode="auto">
          <a:xfrm>
            <a:off x="1019175" y="5768975"/>
            <a:ext cx="72548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(7) </a:t>
            </a:r>
            <a:r>
              <a:rPr kumimoji="1" lang="zh-CN" altLang="en-US" sz="2800" b="1"/>
              <a:t>输出</a:t>
            </a:r>
            <a:r>
              <a:rPr kumimoji="1" lang="en-US" altLang="zh-CN" sz="2800" b="1"/>
              <a:t>05</a:t>
            </a:r>
            <a:r>
              <a:rPr kumimoji="1" lang="zh-CN" altLang="en-US" sz="2800" b="1"/>
              <a:t>后调整                    </a:t>
            </a:r>
            <a:r>
              <a:rPr kumimoji="1" lang="en-US" altLang="zh-CN" sz="2800" b="1"/>
              <a:t>(8) </a:t>
            </a:r>
            <a:r>
              <a:rPr kumimoji="1" lang="zh-CN" altLang="en-US" sz="2800" b="1"/>
              <a:t>输出</a:t>
            </a:r>
            <a:r>
              <a:rPr kumimoji="1" lang="en-US" altLang="zh-CN" sz="2800" b="1"/>
              <a:t>10</a:t>
            </a:r>
            <a:r>
              <a:rPr kumimoji="1" lang="zh-CN" altLang="en-US" sz="2800" b="1"/>
              <a:t>后调整</a:t>
            </a:r>
            <a:endParaRPr kumimoji="1" lang="zh-CN" altLang="en-US" sz="2800">
              <a:ea typeface="宋体" panose="02010600030101010101" pitchFamily="2" charset="-122"/>
            </a:endParaRPr>
          </a:p>
        </p:txBody>
      </p:sp>
      <p:grpSp>
        <p:nvGrpSpPr>
          <p:cNvPr id="709700" name="Group 68">
            <a:extLst>
              <a:ext uri="{FF2B5EF4-FFF2-40B4-BE49-F238E27FC236}">
                <a16:creationId xmlns:a16="http://schemas.microsoft.com/office/drawing/2014/main" id="{6BD2A3A0-4C09-4B3E-95E2-D4EA82148E3B}"/>
              </a:ext>
            </a:extLst>
          </p:cNvPr>
          <p:cNvGrpSpPr>
            <a:grpSpLocks/>
          </p:cNvGrpSpPr>
          <p:nvPr/>
        </p:nvGrpSpPr>
        <p:grpSpPr bwMode="auto">
          <a:xfrm>
            <a:off x="468313" y="620713"/>
            <a:ext cx="8372475" cy="4953000"/>
            <a:chOff x="176" y="528"/>
            <a:chExt cx="5439" cy="3120"/>
          </a:xfrm>
        </p:grpSpPr>
        <p:sp>
          <p:nvSpPr>
            <p:cNvPr id="709634" name="Line 2">
              <a:extLst>
                <a:ext uri="{FF2B5EF4-FFF2-40B4-BE49-F238E27FC236}">
                  <a16:creationId xmlns:a16="http://schemas.microsoft.com/office/drawing/2014/main" id="{DF37E0C5-E8F9-4CF3-BBFA-C27B1F58DAE3}"/>
                </a:ext>
              </a:extLst>
            </p:cNvPr>
            <p:cNvSpPr>
              <a:spLocks noChangeShapeType="1"/>
            </p:cNvSpPr>
            <p:nvPr/>
          </p:nvSpPr>
          <p:spPr bwMode="auto">
            <a:xfrm flipV="1">
              <a:off x="3696"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35" name="Line 3">
              <a:extLst>
                <a:ext uri="{FF2B5EF4-FFF2-40B4-BE49-F238E27FC236}">
                  <a16:creationId xmlns:a16="http://schemas.microsoft.com/office/drawing/2014/main" id="{F1B7EA87-ABC9-4421-A633-901AED49FC65}"/>
                </a:ext>
              </a:extLst>
            </p:cNvPr>
            <p:cNvSpPr>
              <a:spLocks noChangeShapeType="1"/>
            </p:cNvSpPr>
            <p:nvPr/>
          </p:nvSpPr>
          <p:spPr bwMode="auto">
            <a:xfrm flipV="1">
              <a:off x="3408"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36" name="Line 4">
              <a:extLst>
                <a:ext uri="{FF2B5EF4-FFF2-40B4-BE49-F238E27FC236}">
                  <a16:creationId xmlns:a16="http://schemas.microsoft.com/office/drawing/2014/main" id="{56EBFA82-F42F-4A47-A796-AF18D99E1C6C}"/>
                </a:ext>
              </a:extLst>
            </p:cNvPr>
            <p:cNvSpPr>
              <a:spLocks noChangeShapeType="1"/>
            </p:cNvSpPr>
            <p:nvPr/>
          </p:nvSpPr>
          <p:spPr bwMode="auto">
            <a:xfrm flipH="1" flipV="1">
              <a:off x="3696"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37" name="Line 5">
              <a:extLst>
                <a:ext uri="{FF2B5EF4-FFF2-40B4-BE49-F238E27FC236}">
                  <a16:creationId xmlns:a16="http://schemas.microsoft.com/office/drawing/2014/main" id="{49FCFC12-E048-48C3-BE3C-E632C7E2581B}"/>
                </a:ext>
              </a:extLst>
            </p:cNvPr>
            <p:cNvSpPr>
              <a:spLocks noChangeShapeType="1"/>
            </p:cNvSpPr>
            <p:nvPr/>
          </p:nvSpPr>
          <p:spPr bwMode="auto">
            <a:xfrm>
              <a:off x="3984" y="2112"/>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38" name="Line 6">
              <a:extLst>
                <a:ext uri="{FF2B5EF4-FFF2-40B4-BE49-F238E27FC236}">
                  <a16:creationId xmlns:a16="http://schemas.microsoft.com/office/drawing/2014/main" id="{755C4487-1F32-41DA-8D43-67A97BAF3430}"/>
                </a:ext>
              </a:extLst>
            </p:cNvPr>
            <p:cNvSpPr>
              <a:spLocks noChangeShapeType="1"/>
            </p:cNvSpPr>
            <p:nvPr/>
          </p:nvSpPr>
          <p:spPr bwMode="auto">
            <a:xfrm flipH="1" flipV="1">
              <a:off x="1536"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39" name="Line 7">
              <a:extLst>
                <a:ext uri="{FF2B5EF4-FFF2-40B4-BE49-F238E27FC236}">
                  <a16:creationId xmlns:a16="http://schemas.microsoft.com/office/drawing/2014/main" id="{C96F732B-AC3E-42E9-B371-0E420B9CEE25}"/>
                </a:ext>
              </a:extLst>
            </p:cNvPr>
            <p:cNvSpPr>
              <a:spLocks noChangeShapeType="1"/>
            </p:cNvSpPr>
            <p:nvPr/>
          </p:nvSpPr>
          <p:spPr bwMode="auto">
            <a:xfrm flipV="1">
              <a:off x="1008"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40" name="Line 8">
              <a:extLst>
                <a:ext uri="{FF2B5EF4-FFF2-40B4-BE49-F238E27FC236}">
                  <a16:creationId xmlns:a16="http://schemas.microsoft.com/office/drawing/2014/main" id="{1A7B2BD9-6210-4F73-A0C4-F5496D50DA65}"/>
                </a:ext>
              </a:extLst>
            </p:cNvPr>
            <p:cNvSpPr>
              <a:spLocks noChangeShapeType="1"/>
            </p:cNvSpPr>
            <p:nvPr/>
          </p:nvSpPr>
          <p:spPr bwMode="auto">
            <a:xfrm>
              <a:off x="1008" y="2064"/>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41" name="Line 9">
              <a:extLst>
                <a:ext uri="{FF2B5EF4-FFF2-40B4-BE49-F238E27FC236}">
                  <a16:creationId xmlns:a16="http://schemas.microsoft.com/office/drawing/2014/main" id="{97464E09-4CDE-4417-AD67-6D1B55F2E2CB}"/>
                </a:ext>
              </a:extLst>
            </p:cNvPr>
            <p:cNvSpPr>
              <a:spLocks noChangeShapeType="1"/>
            </p:cNvSpPr>
            <p:nvPr/>
          </p:nvSpPr>
          <p:spPr bwMode="auto">
            <a:xfrm flipV="1">
              <a:off x="720"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43" name="Rectangle 11" descr="新闻纸">
              <a:extLst>
                <a:ext uri="{FF2B5EF4-FFF2-40B4-BE49-F238E27FC236}">
                  <a16:creationId xmlns:a16="http://schemas.microsoft.com/office/drawing/2014/main" id="{A46FBEEB-B4C9-42EE-ABC8-50EC2024BED6}"/>
                </a:ext>
              </a:extLst>
            </p:cNvPr>
            <p:cNvSpPr>
              <a:spLocks noChangeArrowheads="1"/>
            </p:cNvSpPr>
            <p:nvPr/>
          </p:nvSpPr>
          <p:spPr bwMode="auto">
            <a:xfrm>
              <a:off x="192"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44" name="Rectangle 12" descr="新闻纸">
              <a:extLst>
                <a:ext uri="{FF2B5EF4-FFF2-40B4-BE49-F238E27FC236}">
                  <a16:creationId xmlns:a16="http://schemas.microsoft.com/office/drawing/2014/main" id="{12BE1F36-8ACB-42A2-8137-4607170A1811}"/>
                </a:ext>
              </a:extLst>
            </p:cNvPr>
            <p:cNvSpPr>
              <a:spLocks noChangeArrowheads="1"/>
            </p:cNvSpPr>
            <p:nvPr/>
          </p:nvSpPr>
          <p:spPr bwMode="auto">
            <a:xfrm>
              <a:off x="864"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45" name="Line 13">
              <a:extLst>
                <a:ext uri="{FF2B5EF4-FFF2-40B4-BE49-F238E27FC236}">
                  <a16:creationId xmlns:a16="http://schemas.microsoft.com/office/drawing/2014/main" id="{546B123F-9544-43AF-8FA3-1FCCE3710798}"/>
                </a:ext>
              </a:extLst>
            </p:cNvPr>
            <p:cNvSpPr>
              <a:spLocks noChangeShapeType="1"/>
            </p:cNvSpPr>
            <p:nvPr/>
          </p:nvSpPr>
          <p:spPr bwMode="auto">
            <a:xfrm flipV="1">
              <a:off x="432"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46" name="Line 14">
              <a:extLst>
                <a:ext uri="{FF2B5EF4-FFF2-40B4-BE49-F238E27FC236}">
                  <a16:creationId xmlns:a16="http://schemas.microsoft.com/office/drawing/2014/main" id="{6BB632D7-5C00-48A2-8171-D779A443692D}"/>
                </a:ext>
              </a:extLst>
            </p:cNvPr>
            <p:cNvSpPr>
              <a:spLocks noChangeShapeType="1"/>
            </p:cNvSpPr>
            <p:nvPr/>
          </p:nvSpPr>
          <p:spPr bwMode="auto">
            <a:xfrm flipH="1" flipV="1">
              <a:off x="720"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47" name="Oval 15" descr="羊皮纸">
              <a:extLst>
                <a:ext uri="{FF2B5EF4-FFF2-40B4-BE49-F238E27FC236}">
                  <a16:creationId xmlns:a16="http://schemas.microsoft.com/office/drawing/2014/main" id="{90FE10D4-571E-4450-BD76-6072EE785D34}"/>
                </a:ext>
              </a:extLst>
            </p:cNvPr>
            <p:cNvSpPr>
              <a:spLocks noChangeArrowheads="1"/>
            </p:cNvSpPr>
            <p:nvPr/>
          </p:nvSpPr>
          <p:spPr bwMode="auto">
            <a:xfrm>
              <a:off x="528"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48" name="Rectangle 16" descr="新闻纸">
              <a:extLst>
                <a:ext uri="{FF2B5EF4-FFF2-40B4-BE49-F238E27FC236}">
                  <a16:creationId xmlns:a16="http://schemas.microsoft.com/office/drawing/2014/main" id="{41BED36D-6747-497E-A468-AF9100D1EA86}"/>
                </a:ext>
              </a:extLst>
            </p:cNvPr>
            <p:cNvSpPr>
              <a:spLocks noChangeArrowheads="1"/>
            </p:cNvSpPr>
            <p:nvPr/>
          </p:nvSpPr>
          <p:spPr bwMode="auto">
            <a:xfrm>
              <a:off x="115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49" name="Oval 17" descr="羊皮纸">
              <a:extLst>
                <a:ext uri="{FF2B5EF4-FFF2-40B4-BE49-F238E27FC236}">
                  <a16:creationId xmlns:a16="http://schemas.microsoft.com/office/drawing/2014/main" id="{B6F32B8F-1FA2-48AA-8292-EBB9676C8459}"/>
                </a:ext>
              </a:extLst>
            </p:cNvPr>
            <p:cNvSpPr>
              <a:spLocks noChangeArrowheads="1"/>
            </p:cNvSpPr>
            <p:nvPr/>
          </p:nvSpPr>
          <p:spPr bwMode="auto">
            <a:xfrm>
              <a:off x="816"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50" name="Rectangle 18" descr="新闻纸">
              <a:extLst>
                <a:ext uri="{FF2B5EF4-FFF2-40B4-BE49-F238E27FC236}">
                  <a16:creationId xmlns:a16="http://schemas.microsoft.com/office/drawing/2014/main" id="{BC6263A4-C9D3-419B-B50B-0C7140C964B3}"/>
                </a:ext>
              </a:extLst>
            </p:cNvPr>
            <p:cNvSpPr>
              <a:spLocks noChangeArrowheads="1"/>
            </p:cNvSpPr>
            <p:nvPr/>
          </p:nvSpPr>
          <p:spPr bwMode="auto">
            <a:xfrm>
              <a:off x="15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44</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51" name="Line 19">
              <a:extLst>
                <a:ext uri="{FF2B5EF4-FFF2-40B4-BE49-F238E27FC236}">
                  <a16:creationId xmlns:a16="http://schemas.microsoft.com/office/drawing/2014/main" id="{3AF35197-1EFF-4B25-A08B-0327DD6365B5}"/>
                </a:ext>
              </a:extLst>
            </p:cNvPr>
            <p:cNvSpPr>
              <a:spLocks noChangeShapeType="1"/>
            </p:cNvSpPr>
            <p:nvPr/>
          </p:nvSpPr>
          <p:spPr bwMode="auto">
            <a:xfrm flipV="1">
              <a:off x="1824"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52" name="Line 20">
              <a:extLst>
                <a:ext uri="{FF2B5EF4-FFF2-40B4-BE49-F238E27FC236}">
                  <a16:creationId xmlns:a16="http://schemas.microsoft.com/office/drawing/2014/main" id="{6A3B5D86-0E6A-4250-8017-F75C253456B2}"/>
                </a:ext>
              </a:extLst>
            </p:cNvPr>
            <p:cNvSpPr>
              <a:spLocks noChangeShapeType="1"/>
            </p:cNvSpPr>
            <p:nvPr/>
          </p:nvSpPr>
          <p:spPr bwMode="auto">
            <a:xfrm flipH="1" flipV="1">
              <a:off x="211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53" name="Oval 21" descr="羊皮纸">
              <a:extLst>
                <a:ext uri="{FF2B5EF4-FFF2-40B4-BE49-F238E27FC236}">
                  <a16:creationId xmlns:a16="http://schemas.microsoft.com/office/drawing/2014/main" id="{1C165740-2BF0-4B41-B7C8-7BC490DD5D8C}"/>
                </a:ext>
              </a:extLst>
            </p:cNvPr>
            <p:cNvSpPr>
              <a:spLocks noChangeArrowheads="1"/>
            </p:cNvSpPr>
            <p:nvPr/>
          </p:nvSpPr>
          <p:spPr bwMode="auto">
            <a:xfrm>
              <a:off x="1920"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54" name="Rectangle 22" descr="新闻纸">
              <a:extLst>
                <a:ext uri="{FF2B5EF4-FFF2-40B4-BE49-F238E27FC236}">
                  <a16:creationId xmlns:a16="http://schemas.microsoft.com/office/drawing/2014/main" id="{C1DFC21C-9782-4955-A5C6-0C6A36F2EED2}"/>
                </a:ext>
              </a:extLst>
            </p:cNvPr>
            <p:cNvSpPr>
              <a:spLocks noChangeArrowheads="1"/>
            </p:cNvSpPr>
            <p:nvPr/>
          </p:nvSpPr>
          <p:spPr bwMode="auto">
            <a:xfrm>
              <a:off x="2256"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10</a:t>
              </a:r>
              <a:endParaRPr kumimoji="1" lang="en-US" altLang="zh-CN" sz="2400">
                <a:solidFill>
                  <a:schemeClr val="tx2"/>
                </a:solidFill>
                <a:ea typeface="宋体" panose="02010600030101010101" pitchFamily="2" charset="-122"/>
              </a:endParaRPr>
            </a:p>
          </p:txBody>
        </p:sp>
        <p:sp>
          <p:nvSpPr>
            <p:cNvPr id="709655" name="Oval 23" descr="羊皮纸">
              <a:extLst>
                <a:ext uri="{FF2B5EF4-FFF2-40B4-BE49-F238E27FC236}">
                  <a16:creationId xmlns:a16="http://schemas.microsoft.com/office/drawing/2014/main" id="{D57101DC-815F-4328-B973-87C219FAF453}"/>
                </a:ext>
              </a:extLst>
            </p:cNvPr>
            <p:cNvSpPr>
              <a:spLocks noChangeArrowheads="1"/>
            </p:cNvSpPr>
            <p:nvPr/>
          </p:nvSpPr>
          <p:spPr bwMode="auto">
            <a:xfrm>
              <a:off x="1344"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56" name="Oval 24" descr="羊皮纸">
              <a:extLst>
                <a:ext uri="{FF2B5EF4-FFF2-40B4-BE49-F238E27FC236}">
                  <a16:creationId xmlns:a16="http://schemas.microsoft.com/office/drawing/2014/main" id="{927515C4-6EC8-43CE-8C2C-F66EDCD6C855}"/>
                </a:ext>
              </a:extLst>
            </p:cNvPr>
            <p:cNvSpPr>
              <a:spLocks noChangeArrowheads="1"/>
            </p:cNvSpPr>
            <p:nvPr/>
          </p:nvSpPr>
          <p:spPr bwMode="auto">
            <a:xfrm>
              <a:off x="1344"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57" name="Line 25">
              <a:extLst>
                <a:ext uri="{FF2B5EF4-FFF2-40B4-BE49-F238E27FC236}">
                  <a16:creationId xmlns:a16="http://schemas.microsoft.com/office/drawing/2014/main" id="{87A3726B-F918-48BA-AA20-1548D97B1E6E}"/>
                </a:ext>
              </a:extLst>
            </p:cNvPr>
            <p:cNvSpPr>
              <a:spLocks noChangeShapeType="1"/>
            </p:cNvSpPr>
            <p:nvPr/>
          </p:nvSpPr>
          <p:spPr bwMode="auto">
            <a:xfrm flipV="1">
              <a:off x="1488"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58" name="Text Box 26">
              <a:extLst>
                <a:ext uri="{FF2B5EF4-FFF2-40B4-BE49-F238E27FC236}">
                  <a16:creationId xmlns:a16="http://schemas.microsoft.com/office/drawing/2014/main" id="{27E25377-1094-4000-9CEC-A1C90C03A9FA}"/>
                </a:ext>
              </a:extLst>
            </p:cNvPr>
            <p:cNvSpPr txBox="1">
              <a:spLocks noChangeArrowheads="1"/>
            </p:cNvSpPr>
            <p:nvPr/>
          </p:nvSpPr>
          <p:spPr bwMode="auto">
            <a:xfrm>
              <a:off x="176" y="297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59" name="Text Box 27">
              <a:extLst>
                <a:ext uri="{FF2B5EF4-FFF2-40B4-BE49-F238E27FC236}">
                  <a16:creationId xmlns:a16="http://schemas.microsoft.com/office/drawing/2014/main" id="{85D77F45-2D64-4548-A4E9-C5D7FF680A16}"/>
                </a:ext>
              </a:extLst>
            </p:cNvPr>
            <p:cNvSpPr txBox="1">
              <a:spLocks noChangeArrowheads="1"/>
            </p:cNvSpPr>
            <p:nvPr/>
          </p:nvSpPr>
          <p:spPr bwMode="auto">
            <a:xfrm>
              <a:off x="896" y="297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0" name="Text Box 28">
              <a:extLst>
                <a:ext uri="{FF2B5EF4-FFF2-40B4-BE49-F238E27FC236}">
                  <a16:creationId xmlns:a16="http://schemas.microsoft.com/office/drawing/2014/main" id="{3BDC6EEA-D7B5-4D2A-AC84-0F823ED4D4EC}"/>
                </a:ext>
              </a:extLst>
            </p:cNvPr>
            <p:cNvSpPr txBox="1">
              <a:spLocks noChangeArrowheads="1"/>
            </p:cNvSpPr>
            <p:nvPr/>
          </p:nvSpPr>
          <p:spPr bwMode="auto">
            <a:xfrm>
              <a:off x="1184" y="225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1" name="Text Box 29">
              <a:extLst>
                <a:ext uri="{FF2B5EF4-FFF2-40B4-BE49-F238E27FC236}">
                  <a16:creationId xmlns:a16="http://schemas.microsoft.com/office/drawing/2014/main" id="{ADD63A57-0F1B-468B-9B87-C2F6AB7BF22D}"/>
                </a:ext>
              </a:extLst>
            </p:cNvPr>
            <p:cNvSpPr txBox="1">
              <a:spLocks noChangeArrowheads="1"/>
            </p:cNvSpPr>
            <p:nvPr/>
          </p:nvSpPr>
          <p:spPr bwMode="auto">
            <a:xfrm>
              <a:off x="1568" y="225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2" name="Text Box 30">
              <a:extLst>
                <a:ext uri="{FF2B5EF4-FFF2-40B4-BE49-F238E27FC236}">
                  <a16:creationId xmlns:a16="http://schemas.microsoft.com/office/drawing/2014/main" id="{344B6369-02B0-43AD-8832-408C9DF1B58C}"/>
                </a:ext>
              </a:extLst>
            </p:cNvPr>
            <p:cNvSpPr txBox="1">
              <a:spLocks noChangeArrowheads="1"/>
            </p:cNvSpPr>
            <p:nvPr/>
          </p:nvSpPr>
          <p:spPr bwMode="auto">
            <a:xfrm>
              <a:off x="2288" y="225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3" name="Text Box 31">
              <a:extLst>
                <a:ext uri="{FF2B5EF4-FFF2-40B4-BE49-F238E27FC236}">
                  <a16:creationId xmlns:a16="http://schemas.microsoft.com/office/drawing/2014/main" id="{B0E75134-A033-4C1B-8F2D-5E18B5B054F6}"/>
                </a:ext>
              </a:extLst>
            </p:cNvPr>
            <p:cNvSpPr txBox="1">
              <a:spLocks noChangeArrowheads="1"/>
            </p:cNvSpPr>
            <p:nvPr/>
          </p:nvSpPr>
          <p:spPr bwMode="auto">
            <a:xfrm>
              <a:off x="998" y="1098"/>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4" name="Text Box 32">
              <a:extLst>
                <a:ext uri="{FF2B5EF4-FFF2-40B4-BE49-F238E27FC236}">
                  <a16:creationId xmlns:a16="http://schemas.microsoft.com/office/drawing/2014/main" id="{53E7DC61-2FFF-4F00-B5C7-F5CD1AF6A09A}"/>
                </a:ext>
              </a:extLst>
            </p:cNvPr>
            <p:cNvSpPr txBox="1">
              <a:spLocks noChangeArrowheads="1"/>
            </p:cNvSpPr>
            <p:nvPr/>
          </p:nvSpPr>
          <p:spPr bwMode="auto">
            <a:xfrm>
              <a:off x="1008" y="528"/>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5" name="Text Box 33">
              <a:extLst>
                <a:ext uri="{FF2B5EF4-FFF2-40B4-BE49-F238E27FC236}">
                  <a16:creationId xmlns:a16="http://schemas.microsoft.com/office/drawing/2014/main" id="{3E08CC54-6BD7-4EF0-9793-0A46475706C6}"/>
                </a:ext>
              </a:extLst>
            </p:cNvPr>
            <p:cNvSpPr txBox="1">
              <a:spLocks noChangeArrowheads="1"/>
            </p:cNvSpPr>
            <p:nvPr/>
          </p:nvSpPr>
          <p:spPr bwMode="auto">
            <a:xfrm>
              <a:off x="480" y="1833"/>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6" name="Text Box 34">
              <a:extLst>
                <a:ext uri="{FF2B5EF4-FFF2-40B4-BE49-F238E27FC236}">
                  <a16:creationId xmlns:a16="http://schemas.microsoft.com/office/drawing/2014/main" id="{B547DDCA-CDEF-44D5-866F-51FCC12ED27E}"/>
                </a:ext>
              </a:extLst>
            </p:cNvPr>
            <p:cNvSpPr txBox="1">
              <a:spLocks noChangeArrowheads="1"/>
            </p:cNvSpPr>
            <p:nvPr/>
          </p:nvSpPr>
          <p:spPr bwMode="auto">
            <a:xfrm>
              <a:off x="2204" y="1833"/>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7" name="Text Box 35">
              <a:extLst>
                <a:ext uri="{FF2B5EF4-FFF2-40B4-BE49-F238E27FC236}">
                  <a16:creationId xmlns:a16="http://schemas.microsoft.com/office/drawing/2014/main" id="{66E24AD0-33FE-4F61-BC9C-13C1BD72A57A}"/>
                </a:ext>
              </a:extLst>
            </p:cNvPr>
            <p:cNvSpPr txBox="1">
              <a:spLocks noChangeArrowheads="1"/>
            </p:cNvSpPr>
            <p:nvPr/>
          </p:nvSpPr>
          <p:spPr bwMode="auto">
            <a:xfrm>
              <a:off x="193" y="2601"/>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68" name="Rectangle 36" descr="新闻纸">
              <a:extLst>
                <a:ext uri="{FF2B5EF4-FFF2-40B4-BE49-F238E27FC236}">
                  <a16:creationId xmlns:a16="http://schemas.microsoft.com/office/drawing/2014/main" id="{C3DD4570-55BF-4D58-AD26-70618441F2F3}"/>
                </a:ext>
              </a:extLst>
            </p:cNvPr>
            <p:cNvSpPr>
              <a:spLocks noChangeArrowheads="1"/>
            </p:cNvSpPr>
            <p:nvPr/>
          </p:nvSpPr>
          <p:spPr bwMode="auto">
            <a:xfrm>
              <a:off x="51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12</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69" name="Line 37">
              <a:extLst>
                <a:ext uri="{FF2B5EF4-FFF2-40B4-BE49-F238E27FC236}">
                  <a16:creationId xmlns:a16="http://schemas.microsoft.com/office/drawing/2014/main" id="{6FA9E091-B328-4133-920C-AAEBF456A8D5}"/>
                </a:ext>
              </a:extLst>
            </p:cNvPr>
            <p:cNvSpPr>
              <a:spLocks noChangeShapeType="1"/>
            </p:cNvSpPr>
            <p:nvPr/>
          </p:nvSpPr>
          <p:spPr bwMode="auto">
            <a:xfrm flipH="1" flipV="1">
              <a:off x="5040"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70" name="Text Box 38">
              <a:extLst>
                <a:ext uri="{FF2B5EF4-FFF2-40B4-BE49-F238E27FC236}">
                  <a16:creationId xmlns:a16="http://schemas.microsoft.com/office/drawing/2014/main" id="{9030B3A6-A77E-4D60-A7C2-8E5557353D01}"/>
                </a:ext>
              </a:extLst>
            </p:cNvPr>
            <p:cNvSpPr txBox="1">
              <a:spLocks noChangeArrowheads="1"/>
            </p:cNvSpPr>
            <p:nvPr/>
          </p:nvSpPr>
          <p:spPr bwMode="auto">
            <a:xfrm>
              <a:off x="5216" y="225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71" name="Line 39">
              <a:extLst>
                <a:ext uri="{FF2B5EF4-FFF2-40B4-BE49-F238E27FC236}">
                  <a16:creationId xmlns:a16="http://schemas.microsoft.com/office/drawing/2014/main" id="{887FD565-6957-4C53-84D7-57E16DF84765}"/>
                </a:ext>
              </a:extLst>
            </p:cNvPr>
            <p:cNvSpPr>
              <a:spLocks noChangeShapeType="1"/>
            </p:cNvSpPr>
            <p:nvPr/>
          </p:nvSpPr>
          <p:spPr bwMode="auto">
            <a:xfrm flipV="1">
              <a:off x="475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72" name="Oval 40" descr="羊皮纸">
              <a:extLst>
                <a:ext uri="{FF2B5EF4-FFF2-40B4-BE49-F238E27FC236}">
                  <a16:creationId xmlns:a16="http://schemas.microsoft.com/office/drawing/2014/main" id="{D0E29D78-A6DF-4BBF-849A-8B29BC0C862E}"/>
                </a:ext>
              </a:extLst>
            </p:cNvPr>
            <p:cNvSpPr>
              <a:spLocks noChangeArrowheads="1"/>
            </p:cNvSpPr>
            <p:nvPr/>
          </p:nvSpPr>
          <p:spPr bwMode="auto">
            <a:xfrm>
              <a:off x="4848"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73" name="Rectangle 41" descr="新闻纸">
              <a:extLst>
                <a:ext uri="{FF2B5EF4-FFF2-40B4-BE49-F238E27FC236}">
                  <a16:creationId xmlns:a16="http://schemas.microsoft.com/office/drawing/2014/main" id="{214DED00-ED97-4903-9D07-0E48818A739B}"/>
                </a:ext>
              </a:extLst>
            </p:cNvPr>
            <p:cNvSpPr>
              <a:spLocks noChangeArrowheads="1"/>
            </p:cNvSpPr>
            <p:nvPr/>
          </p:nvSpPr>
          <p:spPr bwMode="auto">
            <a:xfrm>
              <a:off x="451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44</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74" name="Text Box 42">
              <a:extLst>
                <a:ext uri="{FF2B5EF4-FFF2-40B4-BE49-F238E27FC236}">
                  <a16:creationId xmlns:a16="http://schemas.microsoft.com/office/drawing/2014/main" id="{607CC23B-5522-4FC5-A5EC-49C66861D616}"/>
                </a:ext>
              </a:extLst>
            </p:cNvPr>
            <p:cNvSpPr txBox="1">
              <a:spLocks noChangeArrowheads="1"/>
            </p:cNvSpPr>
            <p:nvPr/>
          </p:nvSpPr>
          <p:spPr bwMode="auto">
            <a:xfrm>
              <a:off x="5131" y="1824"/>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75" name="Text Box 43">
              <a:extLst>
                <a:ext uri="{FF2B5EF4-FFF2-40B4-BE49-F238E27FC236}">
                  <a16:creationId xmlns:a16="http://schemas.microsoft.com/office/drawing/2014/main" id="{B8DA9E63-2C9C-4135-8DDF-AEF862B946E4}"/>
                </a:ext>
              </a:extLst>
            </p:cNvPr>
            <p:cNvSpPr txBox="1">
              <a:spLocks noChangeArrowheads="1"/>
            </p:cNvSpPr>
            <p:nvPr/>
          </p:nvSpPr>
          <p:spPr bwMode="auto">
            <a:xfrm>
              <a:off x="4496" y="225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76" name="Rectangle 44" descr="新闻纸">
              <a:extLst>
                <a:ext uri="{FF2B5EF4-FFF2-40B4-BE49-F238E27FC236}">
                  <a16:creationId xmlns:a16="http://schemas.microsoft.com/office/drawing/2014/main" id="{A9065AE9-1105-416E-B75D-D897BB4F58F6}"/>
                </a:ext>
              </a:extLst>
            </p:cNvPr>
            <p:cNvSpPr>
              <a:spLocks noChangeArrowheads="1"/>
            </p:cNvSpPr>
            <p:nvPr/>
          </p:nvSpPr>
          <p:spPr bwMode="auto">
            <a:xfrm>
              <a:off x="4080"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17</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77" name="Oval 45" descr="羊皮纸">
              <a:extLst>
                <a:ext uri="{FF2B5EF4-FFF2-40B4-BE49-F238E27FC236}">
                  <a16:creationId xmlns:a16="http://schemas.microsoft.com/office/drawing/2014/main" id="{66AB5F42-B790-453F-BA9B-182F1DAD9405}"/>
                </a:ext>
              </a:extLst>
            </p:cNvPr>
            <p:cNvSpPr>
              <a:spLocks noChangeArrowheads="1"/>
            </p:cNvSpPr>
            <p:nvPr/>
          </p:nvSpPr>
          <p:spPr bwMode="auto">
            <a:xfrm>
              <a:off x="3792"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78" name="Text Box 46">
              <a:extLst>
                <a:ext uri="{FF2B5EF4-FFF2-40B4-BE49-F238E27FC236}">
                  <a16:creationId xmlns:a16="http://schemas.microsoft.com/office/drawing/2014/main" id="{B1C6F489-D500-4161-8242-5C5378D1F2C9}"/>
                </a:ext>
              </a:extLst>
            </p:cNvPr>
            <p:cNvSpPr txBox="1">
              <a:spLocks noChangeArrowheads="1"/>
            </p:cNvSpPr>
            <p:nvPr/>
          </p:nvSpPr>
          <p:spPr bwMode="auto">
            <a:xfrm>
              <a:off x="4112" y="225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79" name="Text Box 47">
              <a:extLst>
                <a:ext uri="{FF2B5EF4-FFF2-40B4-BE49-F238E27FC236}">
                  <a16:creationId xmlns:a16="http://schemas.microsoft.com/office/drawing/2014/main" id="{0B03D9D4-226C-4F80-8D28-17E8C120FA0C}"/>
                </a:ext>
              </a:extLst>
            </p:cNvPr>
            <p:cNvSpPr txBox="1">
              <a:spLocks noChangeArrowheads="1"/>
            </p:cNvSpPr>
            <p:nvPr/>
          </p:nvSpPr>
          <p:spPr bwMode="auto">
            <a:xfrm>
              <a:off x="3451" y="1824"/>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80" name="Oval 48" descr="羊皮纸">
              <a:extLst>
                <a:ext uri="{FF2B5EF4-FFF2-40B4-BE49-F238E27FC236}">
                  <a16:creationId xmlns:a16="http://schemas.microsoft.com/office/drawing/2014/main" id="{03B60D9B-327F-4641-8927-A31A76C871AE}"/>
                </a:ext>
              </a:extLst>
            </p:cNvPr>
            <p:cNvSpPr>
              <a:spLocks noChangeArrowheads="1"/>
            </p:cNvSpPr>
            <p:nvPr/>
          </p:nvSpPr>
          <p:spPr bwMode="auto">
            <a:xfrm>
              <a:off x="3504"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81" name="Text Box 49">
              <a:extLst>
                <a:ext uri="{FF2B5EF4-FFF2-40B4-BE49-F238E27FC236}">
                  <a16:creationId xmlns:a16="http://schemas.microsoft.com/office/drawing/2014/main" id="{5E965A56-C5E3-4261-A4D3-EEED3800C480}"/>
                </a:ext>
              </a:extLst>
            </p:cNvPr>
            <p:cNvSpPr txBox="1">
              <a:spLocks noChangeArrowheads="1"/>
            </p:cNvSpPr>
            <p:nvPr/>
          </p:nvSpPr>
          <p:spPr bwMode="auto">
            <a:xfrm>
              <a:off x="3163" y="2592"/>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82" name="Rectangle 50" descr="新闻纸">
              <a:extLst>
                <a:ext uri="{FF2B5EF4-FFF2-40B4-BE49-F238E27FC236}">
                  <a16:creationId xmlns:a16="http://schemas.microsoft.com/office/drawing/2014/main" id="{61393B1D-2EEA-46D2-9AD4-C0D516E22D9C}"/>
                </a:ext>
              </a:extLst>
            </p:cNvPr>
            <p:cNvSpPr>
              <a:spLocks noChangeArrowheads="1"/>
            </p:cNvSpPr>
            <p:nvPr/>
          </p:nvSpPr>
          <p:spPr bwMode="auto">
            <a:xfrm>
              <a:off x="3840"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15</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83" name="Text Box 51">
              <a:extLst>
                <a:ext uri="{FF2B5EF4-FFF2-40B4-BE49-F238E27FC236}">
                  <a16:creationId xmlns:a16="http://schemas.microsoft.com/office/drawing/2014/main" id="{8D8622F0-891C-4900-8D83-FA8329708E05}"/>
                </a:ext>
              </a:extLst>
            </p:cNvPr>
            <p:cNvSpPr txBox="1">
              <a:spLocks noChangeArrowheads="1"/>
            </p:cNvSpPr>
            <p:nvPr/>
          </p:nvSpPr>
          <p:spPr bwMode="auto">
            <a:xfrm>
              <a:off x="3840" y="297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84" name="Rectangle 52" descr="新闻纸">
              <a:extLst>
                <a:ext uri="{FF2B5EF4-FFF2-40B4-BE49-F238E27FC236}">
                  <a16:creationId xmlns:a16="http://schemas.microsoft.com/office/drawing/2014/main" id="{442D80FB-9258-4CF4-87FD-4E5FA9633806}"/>
                </a:ext>
              </a:extLst>
            </p:cNvPr>
            <p:cNvSpPr>
              <a:spLocks noChangeArrowheads="1"/>
            </p:cNvSpPr>
            <p:nvPr/>
          </p:nvSpPr>
          <p:spPr bwMode="auto">
            <a:xfrm>
              <a:off x="3168"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09685" name="Text Box 53">
              <a:extLst>
                <a:ext uri="{FF2B5EF4-FFF2-40B4-BE49-F238E27FC236}">
                  <a16:creationId xmlns:a16="http://schemas.microsoft.com/office/drawing/2014/main" id="{DAD4C4B7-733E-4A29-BDFB-763CBA94227F}"/>
                </a:ext>
              </a:extLst>
            </p:cNvPr>
            <p:cNvSpPr txBox="1">
              <a:spLocks noChangeArrowheads="1"/>
            </p:cNvSpPr>
            <p:nvPr/>
          </p:nvSpPr>
          <p:spPr bwMode="auto">
            <a:xfrm>
              <a:off x="3152" y="297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ffectLst>
                    <a:outerShdw blurRad="38100" dist="38100" dir="2700000" algn="tl">
                      <a:srgbClr val="C0C0C0"/>
                    </a:outerShdw>
                  </a:effectLst>
                  <a:ea typeface="宋体" panose="02010600030101010101" pitchFamily="2" charset="-122"/>
                </a:rPr>
                <a:t>k</a:t>
              </a:r>
              <a:r>
                <a:rPr kumimoji="1" lang="en-US" altLang="zh-CN" sz="2800" b="1" baseline="-25000">
                  <a:solidFill>
                    <a:srgbClr val="660066"/>
                  </a:solidFill>
                  <a:effectLst>
                    <a:outerShdw blurRad="38100" dist="38100" dir="2700000" algn="tl">
                      <a:srgbClr val="C0C0C0"/>
                    </a:outerShdw>
                  </a:effectLst>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86" name="Line 54">
              <a:extLst>
                <a:ext uri="{FF2B5EF4-FFF2-40B4-BE49-F238E27FC236}">
                  <a16:creationId xmlns:a16="http://schemas.microsoft.com/office/drawing/2014/main" id="{7C5A14A6-5D3C-4905-9C22-614CD1F4DBE0}"/>
                </a:ext>
              </a:extLst>
            </p:cNvPr>
            <p:cNvSpPr>
              <a:spLocks noChangeShapeType="1"/>
            </p:cNvSpPr>
            <p:nvPr/>
          </p:nvSpPr>
          <p:spPr bwMode="auto">
            <a:xfrm flipH="1" flipV="1">
              <a:off x="4464"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87" name="Line 55">
              <a:extLst>
                <a:ext uri="{FF2B5EF4-FFF2-40B4-BE49-F238E27FC236}">
                  <a16:creationId xmlns:a16="http://schemas.microsoft.com/office/drawing/2014/main" id="{D97D6487-C5B2-4BFB-8498-5AE445B0C259}"/>
                </a:ext>
              </a:extLst>
            </p:cNvPr>
            <p:cNvSpPr>
              <a:spLocks noChangeShapeType="1"/>
            </p:cNvSpPr>
            <p:nvPr/>
          </p:nvSpPr>
          <p:spPr bwMode="auto">
            <a:xfrm flipV="1">
              <a:off x="3984"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88" name="Oval 56" descr="羊皮纸">
              <a:extLst>
                <a:ext uri="{FF2B5EF4-FFF2-40B4-BE49-F238E27FC236}">
                  <a16:creationId xmlns:a16="http://schemas.microsoft.com/office/drawing/2014/main" id="{ABE0DF47-E564-4E96-B85F-EEB63676B959}"/>
                </a:ext>
              </a:extLst>
            </p:cNvPr>
            <p:cNvSpPr>
              <a:spLocks noChangeArrowheads="1"/>
            </p:cNvSpPr>
            <p:nvPr/>
          </p:nvSpPr>
          <p:spPr bwMode="auto">
            <a:xfrm>
              <a:off x="4320"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89" name="Text Box 57">
              <a:extLst>
                <a:ext uri="{FF2B5EF4-FFF2-40B4-BE49-F238E27FC236}">
                  <a16:creationId xmlns:a16="http://schemas.microsoft.com/office/drawing/2014/main" id="{8F8DCDFD-724F-4761-A5EB-2FF2853E5770}"/>
                </a:ext>
              </a:extLst>
            </p:cNvPr>
            <p:cNvSpPr txBox="1">
              <a:spLocks noChangeArrowheads="1"/>
            </p:cNvSpPr>
            <p:nvPr/>
          </p:nvSpPr>
          <p:spPr bwMode="auto">
            <a:xfrm>
              <a:off x="3979" y="1104"/>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90" name="Line 58">
              <a:extLst>
                <a:ext uri="{FF2B5EF4-FFF2-40B4-BE49-F238E27FC236}">
                  <a16:creationId xmlns:a16="http://schemas.microsoft.com/office/drawing/2014/main" id="{76D4BAD3-576D-4DDF-885D-B6CDF77BCECB}"/>
                </a:ext>
              </a:extLst>
            </p:cNvPr>
            <p:cNvSpPr>
              <a:spLocks noChangeShapeType="1"/>
            </p:cNvSpPr>
            <p:nvPr/>
          </p:nvSpPr>
          <p:spPr bwMode="auto">
            <a:xfrm flipV="1">
              <a:off x="4464"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9691" name="Oval 59" descr="羊皮纸">
              <a:extLst>
                <a:ext uri="{FF2B5EF4-FFF2-40B4-BE49-F238E27FC236}">
                  <a16:creationId xmlns:a16="http://schemas.microsoft.com/office/drawing/2014/main" id="{E229895A-302A-4792-855E-AAF95318AC65}"/>
                </a:ext>
              </a:extLst>
            </p:cNvPr>
            <p:cNvSpPr>
              <a:spLocks noChangeArrowheads="1"/>
            </p:cNvSpPr>
            <p:nvPr/>
          </p:nvSpPr>
          <p:spPr bwMode="auto">
            <a:xfrm>
              <a:off x="4320"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09692" name="Text Box 60">
              <a:extLst>
                <a:ext uri="{FF2B5EF4-FFF2-40B4-BE49-F238E27FC236}">
                  <a16:creationId xmlns:a16="http://schemas.microsoft.com/office/drawing/2014/main" id="{50379AEC-6A85-446C-A087-861D571A1634}"/>
                </a:ext>
              </a:extLst>
            </p:cNvPr>
            <p:cNvSpPr txBox="1">
              <a:spLocks noChangeArrowheads="1"/>
            </p:cNvSpPr>
            <p:nvPr/>
          </p:nvSpPr>
          <p:spPr bwMode="auto">
            <a:xfrm>
              <a:off x="3979" y="528"/>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ls</a:t>
              </a:r>
              <a:r>
                <a:rPr kumimoji="1" lang="en-US" altLang="zh-CN" sz="2800" b="1" baseline="-25000">
                  <a:solidFill>
                    <a:srgbClr val="008080"/>
                  </a:solidFill>
                  <a:effectLst>
                    <a:outerShdw blurRad="38100" dist="38100" dir="2700000" algn="tl">
                      <a:srgbClr val="C0C0C0"/>
                    </a:outerShdw>
                  </a:effectLst>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09694" name="Line 62">
              <a:extLst>
                <a:ext uri="{FF2B5EF4-FFF2-40B4-BE49-F238E27FC236}">
                  <a16:creationId xmlns:a16="http://schemas.microsoft.com/office/drawing/2014/main" id="{7FE3461A-C759-4362-903F-8C2A629427CA}"/>
                </a:ext>
              </a:extLst>
            </p:cNvPr>
            <p:cNvSpPr>
              <a:spLocks noChangeShapeType="1"/>
            </p:cNvSpPr>
            <p:nvPr/>
          </p:nvSpPr>
          <p:spPr bwMode="auto">
            <a:xfrm flipH="1" flipV="1">
              <a:off x="1728" y="2976"/>
              <a:ext cx="0" cy="24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09695" name="Text Box 63">
              <a:extLst>
                <a:ext uri="{FF2B5EF4-FFF2-40B4-BE49-F238E27FC236}">
                  <a16:creationId xmlns:a16="http://schemas.microsoft.com/office/drawing/2014/main" id="{21AB085D-91B2-484F-9471-3B43E89E6860}"/>
                </a:ext>
              </a:extLst>
            </p:cNvPr>
            <p:cNvSpPr txBox="1">
              <a:spLocks noChangeArrowheads="1"/>
            </p:cNvSpPr>
            <p:nvPr/>
          </p:nvSpPr>
          <p:spPr bwMode="auto">
            <a:xfrm>
              <a:off x="1488" y="3177"/>
              <a:ext cx="8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en-US" altLang="zh-CN" sz="2800" b="1">
                  <a:solidFill>
                    <a:schemeClr val="tx2"/>
                  </a:solidFill>
                  <a:ea typeface="隶书" panose="02010509060101010101" pitchFamily="49" charset="-122"/>
                </a:rPr>
                <a:t>44</a:t>
              </a:r>
              <a:endParaRPr kumimoji="1" lang="en-US" altLang="zh-CN" sz="2400" b="1">
                <a:solidFill>
                  <a:schemeClr val="tx2"/>
                </a:solidFill>
                <a:ea typeface="隶书" panose="02010509060101010101" pitchFamily="49" charset="-122"/>
              </a:endParaRPr>
            </a:p>
          </p:txBody>
        </p:sp>
        <p:sp>
          <p:nvSpPr>
            <p:cNvPr id="709696" name="Text Box 64">
              <a:extLst>
                <a:ext uri="{FF2B5EF4-FFF2-40B4-BE49-F238E27FC236}">
                  <a16:creationId xmlns:a16="http://schemas.microsoft.com/office/drawing/2014/main" id="{C28D6894-F65A-4C00-9373-1BB386E10F66}"/>
                </a:ext>
              </a:extLst>
            </p:cNvPr>
            <p:cNvSpPr txBox="1">
              <a:spLocks noChangeArrowheads="1"/>
            </p:cNvSpPr>
            <p:nvPr/>
          </p:nvSpPr>
          <p:spPr bwMode="auto">
            <a:xfrm>
              <a:off x="4632" y="537"/>
              <a:ext cx="8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12</a:t>
              </a:r>
              <a:endParaRPr kumimoji="1" lang="en-US" altLang="zh-CN" sz="2800" b="1">
                <a:solidFill>
                  <a:schemeClr val="tx2"/>
                </a:solidFill>
                <a:effectLst>
                  <a:outerShdw blurRad="38100" dist="38100" dir="2700000" algn="tl">
                    <a:srgbClr val="C0C0C0"/>
                  </a:outerShdw>
                </a:effectLst>
                <a:ea typeface="隶书" panose="02010509060101010101" pitchFamily="49" charset="-122"/>
              </a:endParaRPr>
            </a:p>
          </p:txBody>
        </p:sp>
        <p:sp>
          <p:nvSpPr>
            <p:cNvPr id="709697" name="Text Box 65">
              <a:extLst>
                <a:ext uri="{FF2B5EF4-FFF2-40B4-BE49-F238E27FC236}">
                  <a16:creationId xmlns:a16="http://schemas.microsoft.com/office/drawing/2014/main" id="{8F3156C2-D351-4A55-8227-9A3068C4790D}"/>
                </a:ext>
              </a:extLst>
            </p:cNvPr>
            <p:cNvSpPr txBox="1">
              <a:spLocks noChangeArrowheads="1"/>
            </p:cNvSpPr>
            <p:nvPr/>
          </p:nvSpPr>
          <p:spPr bwMode="auto">
            <a:xfrm>
              <a:off x="1656" y="528"/>
              <a:ext cx="8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10</a:t>
              </a:r>
            </a:p>
          </p:txBody>
        </p:sp>
        <p:sp>
          <p:nvSpPr>
            <p:cNvPr id="709698" name="Line 66">
              <a:extLst>
                <a:ext uri="{FF2B5EF4-FFF2-40B4-BE49-F238E27FC236}">
                  <a16:creationId xmlns:a16="http://schemas.microsoft.com/office/drawing/2014/main" id="{7B5D6DA8-3C17-4BF8-919B-38A022F42E37}"/>
                </a:ext>
              </a:extLst>
            </p:cNvPr>
            <p:cNvSpPr>
              <a:spLocks noChangeShapeType="1"/>
            </p:cNvSpPr>
            <p:nvPr/>
          </p:nvSpPr>
          <p:spPr bwMode="auto">
            <a:xfrm flipH="1" flipV="1">
              <a:off x="5328" y="2976"/>
              <a:ext cx="0" cy="24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09699" name="Text Box 67">
              <a:extLst>
                <a:ext uri="{FF2B5EF4-FFF2-40B4-BE49-F238E27FC236}">
                  <a16:creationId xmlns:a16="http://schemas.microsoft.com/office/drawing/2014/main" id="{EF2FE626-FB60-4E8A-9516-F6CFFEACAF8D}"/>
                </a:ext>
              </a:extLst>
            </p:cNvPr>
            <p:cNvSpPr txBox="1">
              <a:spLocks noChangeArrowheads="1"/>
            </p:cNvSpPr>
            <p:nvPr/>
          </p:nvSpPr>
          <p:spPr bwMode="auto">
            <a:xfrm>
              <a:off x="4800" y="3168"/>
              <a:ext cx="8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en-US" altLang="zh-CN" sz="2800" b="1">
                  <a:solidFill>
                    <a:schemeClr val="tx2"/>
                  </a:solidFill>
                  <a:ea typeface="隶书" panose="02010509060101010101" pitchFamily="49" charset="-122"/>
                </a:rPr>
                <a:t>12</a:t>
              </a:r>
              <a:endParaRPr kumimoji="1" lang="en-US" altLang="zh-CN" sz="2400" b="1">
                <a:solidFill>
                  <a:schemeClr val="tx2"/>
                </a:solidFill>
                <a:ea typeface="隶书" panose="02010509060101010101" pitchFamily="49" charset="-122"/>
              </a:endParaRPr>
            </a:p>
          </p:txBody>
        </p:sp>
      </p:gr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a:extLst>
              <a:ext uri="{FF2B5EF4-FFF2-40B4-BE49-F238E27FC236}">
                <a16:creationId xmlns:a16="http://schemas.microsoft.com/office/drawing/2014/main" id="{9023677F-6BA7-42BB-94F2-8D80267211A8}"/>
              </a:ext>
            </a:extLst>
          </p:cNvPr>
          <p:cNvSpPr>
            <a:spLocks noGrp="1"/>
          </p:cNvSpPr>
          <p:nvPr>
            <p:ph type="sldNum" sz="quarter" idx="11"/>
          </p:nvPr>
        </p:nvSpPr>
        <p:spPr/>
        <p:txBody>
          <a:bodyPr/>
          <a:lstStyle/>
          <a:p>
            <a:fld id="{1CD9769E-248A-43B4-AFF9-AC48BBA76490}" type="slidenum">
              <a:rPr lang="en-US" altLang="zh-CN"/>
              <a:pPr/>
              <a:t>75</a:t>
            </a:fld>
            <a:endParaRPr lang="en-US" altLang="zh-CN"/>
          </a:p>
        </p:txBody>
      </p:sp>
      <p:grpSp>
        <p:nvGrpSpPr>
          <p:cNvPr id="710724" name="Group 68">
            <a:extLst>
              <a:ext uri="{FF2B5EF4-FFF2-40B4-BE49-F238E27FC236}">
                <a16:creationId xmlns:a16="http://schemas.microsoft.com/office/drawing/2014/main" id="{5A5EEB90-A340-42B3-A1EB-E14877760D00}"/>
              </a:ext>
            </a:extLst>
          </p:cNvPr>
          <p:cNvGrpSpPr>
            <a:grpSpLocks/>
          </p:cNvGrpSpPr>
          <p:nvPr/>
        </p:nvGrpSpPr>
        <p:grpSpPr bwMode="auto">
          <a:xfrm>
            <a:off x="439738" y="620713"/>
            <a:ext cx="8272462" cy="4956175"/>
            <a:chOff x="176" y="528"/>
            <a:chExt cx="5352" cy="3122"/>
          </a:xfrm>
        </p:grpSpPr>
        <p:sp>
          <p:nvSpPr>
            <p:cNvPr id="710658" name="Line 2">
              <a:extLst>
                <a:ext uri="{FF2B5EF4-FFF2-40B4-BE49-F238E27FC236}">
                  <a16:creationId xmlns:a16="http://schemas.microsoft.com/office/drawing/2014/main" id="{0AC0DD22-E007-4A40-BF26-198F102A04CB}"/>
                </a:ext>
              </a:extLst>
            </p:cNvPr>
            <p:cNvSpPr>
              <a:spLocks noChangeShapeType="1"/>
            </p:cNvSpPr>
            <p:nvPr/>
          </p:nvSpPr>
          <p:spPr bwMode="auto">
            <a:xfrm flipV="1">
              <a:off x="3696"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59" name="Line 3">
              <a:extLst>
                <a:ext uri="{FF2B5EF4-FFF2-40B4-BE49-F238E27FC236}">
                  <a16:creationId xmlns:a16="http://schemas.microsoft.com/office/drawing/2014/main" id="{4FB1F949-33D7-4C41-82AE-D280ACD059B5}"/>
                </a:ext>
              </a:extLst>
            </p:cNvPr>
            <p:cNvSpPr>
              <a:spLocks noChangeShapeType="1"/>
            </p:cNvSpPr>
            <p:nvPr/>
          </p:nvSpPr>
          <p:spPr bwMode="auto">
            <a:xfrm flipV="1">
              <a:off x="3408"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60" name="Line 4">
              <a:extLst>
                <a:ext uri="{FF2B5EF4-FFF2-40B4-BE49-F238E27FC236}">
                  <a16:creationId xmlns:a16="http://schemas.microsoft.com/office/drawing/2014/main" id="{C3C4E661-D1EC-4168-A8C0-DEAE365BBCD4}"/>
                </a:ext>
              </a:extLst>
            </p:cNvPr>
            <p:cNvSpPr>
              <a:spLocks noChangeShapeType="1"/>
            </p:cNvSpPr>
            <p:nvPr/>
          </p:nvSpPr>
          <p:spPr bwMode="auto">
            <a:xfrm flipH="1" flipV="1">
              <a:off x="3696"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61" name="Line 5">
              <a:extLst>
                <a:ext uri="{FF2B5EF4-FFF2-40B4-BE49-F238E27FC236}">
                  <a16:creationId xmlns:a16="http://schemas.microsoft.com/office/drawing/2014/main" id="{AF00801F-1610-4582-8F95-AB2121C5B716}"/>
                </a:ext>
              </a:extLst>
            </p:cNvPr>
            <p:cNvSpPr>
              <a:spLocks noChangeShapeType="1"/>
            </p:cNvSpPr>
            <p:nvPr/>
          </p:nvSpPr>
          <p:spPr bwMode="auto">
            <a:xfrm>
              <a:off x="3984" y="2112"/>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62" name="Line 6">
              <a:extLst>
                <a:ext uri="{FF2B5EF4-FFF2-40B4-BE49-F238E27FC236}">
                  <a16:creationId xmlns:a16="http://schemas.microsoft.com/office/drawing/2014/main" id="{46A0DBC4-9BAA-448B-8391-1321C092D8E3}"/>
                </a:ext>
              </a:extLst>
            </p:cNvPr>
            <p:cNvSpPr>
              <a:spLocks noChangeShapeType="1"/>
            </p:cNvSpPr>
            <p:nvPr/>
          </p:nvSpPr>
          <p:spPr bwMode="auto">
            <a:xfrm flipH="1" flipV="1">
              <a:off x="1536"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63" name="Line 7">
              <a:extLst>
                <a:ext uri="{FF2B5EF4-FFF2-40B4-BE49-F238E27FC236}">
                  <a16:creationId xmlns:a16="http://schemas.microsoft.com/office/drawing/2014/main" id="{3964B532-54C0-47AC-A68F-9D8B6E73AA3F}"/>
                </a:ext>
              </a:extLst>
            </p:cNvPr>
            <p:cNvSpPr>
              <a:spLocks noChangeShapeType="1"/>
            </p:cNvSpPr>
            <p:nvPr/>
          </p:nvSpPr>
          <p:spPr bwMode="auto">
            <a:xfrm flipV="1">
              <a:off x="1008"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64" name="Line 8">
              <a:extLst>
                <a:ext uri="{FF2B5EF4-FFF2-40B4-BE49-F238E27FC236}">
                  <a16:creationId xmlns:a16="http://schemas.microsoft.com/office/drawing/2014/main" id="{36AC695E-7A02-4085-8813-71C1D73F04BB}"/>
                </a:ext>
              </a:extLst>
            </p:cNvPr>
            <p:cNvSpPr>
              <a:spLocks noChangeShapeType="1"/>
            </p:cNvSpPr>
            <p:nvPr/>
          </p:nvSpPr>
          <p:spPr bwMode="auto">
            <a:xfrm>
              <a:off x="1008" y="2064"/>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65" name="Line 9">
              <a:extLst>
                <a:ext uri="{FF2B5EF4-FFF2-40B4-BE49-F238E27FC236}">
                  <a16:creationId xmlns:a16="http://schemas.microsoft.com/office/drawing/2014/main" id="{7A78B5F5-4F49-4F68-98A8-B1D658A4A3B1}"/>
                </a:ext>
              </a:extLst>
            </p:cNvPr>
            <p:cNvSpPr>
              <a:spLocks noChangeShapeType="1"/>
            </p:cNvSpPr>
            <p:nvPr/>
          </p:nvSpPr>
          <p:spPr bwMode="auto">
            <a:xfrm flipV="1">
              <a:off x="720"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67" name="Rectangle 11" descr="新闻纸">
              <a:extLst>
                <a:ext uri="{FF2B5EF4-FFF2-40B4-BE49-F238E27FC236}">
                  <a16:creationId xmlns:a16="http://schemas.microsoft.com/office/drawing/2014/main" id="{517CBE45-CE02-40D7-980D-13606FB2AD03}"/>
                </a:ext>
              </a:extLst>
            </p:cNvPr>
            <p:cNvSpPr>
              <a:spLocks noChangeArrowheads="1"/>
            </p:cNvSpPr>
            <p:nvPr/>
          </p:nvSpPr>
          <p:spPr bwMode="auto">
            <a:xfrm>
              <a:off x="192"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29</a:t>
              </a:r>
              <a:endParaRPr kumimoji="1" lang="en-US" altLang="zh-CN" sz="24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0668" name="Rectangle 12" descr="新闻纸">
              <a:extLst>
                <a:ext uri="{FF2B5EF4-FFF2-40B4-BE49-F238E27FC236}">
                  <a16:creationId xmlns:a16="http://schemas.microsoft.com/office/drawing/2014/main" id="{6E1ADB70-E69E-4A6C-AFB9-B20DA5DB487A}"/>
                </a:ext>
              </a:extLst>
            </p:cNvPr>
            <p:cNvSpPr>
              <a:spLocks noChangeArrowheads="1"/>
            </p:cNvSpPr>
            <p:nvPr/>
          </p:nvSpPr>
          <p:spPr bwMode="auto">
            <a:xfrm>
              <a:off x="864" y="3360"/>
              <a:ext cx="292"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15</a:t>
              </a:r>
              <a:endParaRPr kumimoji="1" lang="en-US" altLang="zh-CN" sz="24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0669" name="Line 13">
              <a:extLst>
                <a:ext uri="{FF2B5EF4-FFF2-40B4-BE49-F238E27FC236}">
                  <a16:creationId xmlns:a16="http://schemas.microsoft.com/office/drawing/2014/main" id="{1540E9E2-2453-4940-98B8-D2816B571736}"/>
                </a:ext>
              </a:extLst>
            </p:cNvPr>
            <p:cNvSpPr>
              <a:spLocks noChangeShapeType="1"/>
            </p:cNvSpPr>
            <p:nvPr/>
          </p:nvSpPr>
          <p:spPr bwMode="auto">
            <a:xfrm flipV="1">
              <a:off x="432"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70" name="Line 14">
              <a:extLst>
                <a:ext uri="{FF2B5EF4-FFF2-40B4-BE49-F238E27FC236}">
                  <a16:creationId xmlns:a16="http://schemas.microsoft.com/office/drawing/2014/main" id="{743DF777-C67A-4F00-A5B6-DBBF6DE12F91}"/>
                </a:ext>
              </a:extLst>
            </p:cNvPr>
            <p:cNvSpPr>
              <a:spLocks noChangeShapeType="1"/>
            </p:cNvSpPr>
            <p:nvPr/>
          </p:nvSpPr>
          <p:spPr bwMode="auto">
            <a:xfrm flipH="1" flipV="1">
              <a:off x="720"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71" name="Oval 15" descr="羊皮纸">
              <a:extLst>
                <a:ext uri="{FF2B5EF4-FFF2-40B4-BE49-F238E27FC236}">
                  <a16:creationId xmlns:a16="http://schemas.microsoft.com/office/drawing/2014/main" id="{A9067886-8FD7-4660-94C5-F0EAAE475BD1}"/>
                </a:ext>
              </a:extLst>
            </p:cNvPr>
            <p:cNvSpPr>
              <a:spLocks noChangeArrowheads="1"/>
            </p:cNvSpPr>
            <p:nvPr/>
          </p:nvSpPr>
          <p:spPr bwMode="auto">
            <a:xfrm>
              <a:off x="528"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672" name="Rectangle 16" descr="新闻纸">
              <a:extLst>
                <a:ext uri="{FF2B5EF4-FFF2-40B4-BE49-F238E27FC236}">
                  <a16:creationId xmlns:a16="http://schemas.microsoft.com/office/drawing/2014/main" id="{9B3A397E-5D82-457F-8ADF-EF653385A3BF}"/>
                </a:ext>
              </a:extLst>
            </p:cNvPr>
            <p:cNvSpPr>
              <a:spLocks noChangeArrowheads="1"/>
            </p:cNvSpPr>
            <p:nvPr/>
          </p:nvSpPr>
          <p:spPr bwMode="auto">
            <a:xfrm>
              <a:off x="1152" y="2640"/>
              <a:ext cx="322"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17</a:t>
              </a:r>
              <a:endParaRPr kumimoji="1" lang="en-US" altLang="zh-CN" sz="24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0673" name="Oval 17" descr="羊皮纸">
              <a:extLst>
                <a:ext uri="{FF2B5EF4-FFF2-40B4-BE49-F238E27FC236}">
                  <a16:creationId xmlns:a16="http://schemas.microsoft.com/office/drawing/2014/main" id="{28BAF32C-B3F6-4639-ABC5-98CAA0772C0B}"/>
                </a:ext>
              </a:extLst>
            </p:cNvPr>
            <p:cNvSpPr>
              <a:spLocks noChangeArrowheads="1"/>
            </p:cNvSpPr>
            <p:nvPr/>
          </p:nvSpPr>
          <p:spPr bwMode="auto">
            <a:xfrm>
              <a:off x="816"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674" name="Rectangle 18" descr="新闻纸">
              <a:extLst>
                <a:ext uri="{FF2B5EF4-FFF2-40B4-BE49-F238E27FC236}">
                  <a16:creationId xmlns:a16="http://schemas.microsoft.com/office/drawing/2014/main" id="{16BF29AD-CE6B-4FE0-96A8-BF559FC06B80}"/>
                </a:ext>
              </a:extLst>
            </p:cNvPr>
            <p:cNvSpPr>
              <a:spLocks noChangeArrowheads="1"/>
            </p:cNvSpPr>
            <p:nvPr/>
          </p:nvSpPr>
          <p:spPr bwMode="auto">
            <a:xfrm>
              <a:off x="1584" y="2640"/>
              <a:ext cx="29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44</a:t>
              </a:r>
              <a:endParaRPr kumimoji="1" lang="en-US" altLang="zh-CN" sz="24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0675" name="Line 19">
              <a:extLst>
                <a:ext uri="{FF2B5EF4-FFF2-40B4-BE49-F238E27FC236}">
                  <a16:creationId xmlns:a16="http://schemas.microsoft.com/office/drawing/2014/main" id="{2E207555-B358-4DC3-94CE-C2B73BFA378C}"/>
                </a:ext>
              </a:extLst>
            </p:cNvPr>
            <p:cNvSpPr>
              <a:spLocks noChangeShapeType="1"/>
            </p:cNvSpPr>
            <p:nvPr/>
          </p:nvSpPr>
          <p:spPr bwMode="auto">
            <a:xfrm flipV="1">
              <a:off x="1824"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76" name="Line 20">
              <a:extLst>
                <a:ext uri="{FF2B5EF4-FFF2-40B4-BE49-F238E27FC236}">
                  <a16:creationId xmlns:a16="http://schemas.microsoft.com/office/drawing/2014/main" id="{2E77009B-DD02-4D96-B208-FBF8A7B609C9}"/>
                </a:ext>
              </a:extLst>
            </p:cNvPr>
            <p:cNvSpPr>
              <a:spLocks noChangeShapeType="1"/>
            </p:cNvSpPr>
            <p:nvPr/>
          </p:nvSpPr>
          <p:spPr bwMode="auto">
            <a:xfrm flipH="1" flipV="1">
              <a:off x="211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77" name="Oval 21" descr="羊皮纸">
              <a:extLst>
                <a:ext uri="{FF2B5EF4-FFF2-40B4-BE49-F238E27FC236}">
                  <a16:creationId xmlns:a16="http://schemas.microsoft.com/office/drawing/2014/main" id="{2A62E004-4379-429C-B6D6-C207C8D40F91}"/>
                </a:ext>
              </a:extLst>
            </p:cNvPr>
            <p:cNvSpPr>
              <a:spLocks noChangeArrowheads="1"/>
            </p:cNvSpPr>
            <p:nvPr/>
          </p:nvSpPr>
          <p:spPr bwMode="auto">
            <a:xfrm>
              <a:off x="1920"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678" name="Rectangle 22" descr="新闻纸">
              <a:extLst>
                <a:ext uri="{FF2B5EF4-FFF2-40B4-BE49-F238E27FC236}">
                  <a16:creationId xmlns:a16="http://schemas.microsoft.com/office/drawing/2014/main" id="{5EC3E673-2377-451C-9849-C363D3A8EA4A}"/>
                </a:ext>
              </a:extLst>
            </p:cNvPr>
            <p:cNvSpPr>
              <a:spLocks noChangeArrowheads="1"/>
            </p:cNvSpPr>
            <p:nvPr/>
          </p:nvSpPr>
          <p:spPr bwMode="auto">
            <a:xfrm>
              <a:off x="2256"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sym typeface="Symbol" panose="05050102010706020507" pitchFamily="18" charset="2"/>
                </a:rPr>
                <a:t></a:t>
              </a:r>
              <a:endParaRPr kumimoji="1" lang="en-US" altLang="zh-CN" sz="2400" b="1">
                <a:solidFill>
                  <a:schemeClr val="tx2"/>
                </a:solidFill>
                <a:ea typeface="宋体" panose="02010600030101010101" pitchFamily="2" charset="-122"/>
              </a:endParaRPr>
            </a:p>
          </p:txBody>
        </p:sp>
        <p:sp>
          <p:nvSpPr>
            <p:cNvPr id="710679" name="Oval 23" descr="羊皮纸">
              <a:extLst>
                <a:ext uri="{FF2B5EF4-FFF2-40B4-BE49-F238E27FC236}">
                  <a16:creationId xmlns:a16="http://schemas.microsoft.com/office/drawing/2014/main" id="{655A1F9D-BC53-4FAA-9769-4E0506771D53}"/>
                </a:ext>
              </a:extLst>
            </p:cNvPr>
            <p:cNvSpPr>
              <a:spLocks noChangeArrowheads="1"/>
            </p:cNvSpPr>
            <p:nvPr/>
          </p:nvSpPr>
          <p:spPr bwMode="auto">
            <a:xfrm>
              <a:off x="1344"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680" name="Oval 24" descr="羊皮纸">
              <a:extLst>
                <a:ext uri="{FF2B5EF4-FFF2-40B4-BE49-F238E27FC236}">
                  <a16:creationId xmlns:a16="http://schemas.microsoft.com/office/drawing/2014/main" id="{15DB8C6D-EBDE-400E-A59B-51E901EDE617}"/>
                </a:ext>
              </a:extLst>
            </p:cNvPr>
            <p:cNvSpPr>
              <a:spLocks noChangeArrowheads="1"/>
            </p:cNvSpPr>
            <p:nvPr/>
          </p:nvSpPr>
          <p:spPr bwMode="auto">
            <a:xfrm>
              <a:off x="1344"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681" name="Line 25">
              <a:extLst>
                <a:ext uri="{FF2B5EF4-FFF2-40B4-BE49-F238E27FC236}">
                  <a16:creationId xmlns:a16="http://schemas.microsoft.com/office/drawing/2014/main" id="{856B7C73-105A-4C1F-8DCE-C8E696E45A63}"/>
                </a:ext>
              </a:extLst>
            </p:cNvPr>
            <p:cNvSpPr>
              <a:spLocks noChangeShapeType="1"/>
            </p:cNvSpPr>
            <p:nvPr/>
          </p:nvSpPr>
          <p:spPr bwMode="auto">
            <a:xfrm flipV="1">
              <a:off x="1488"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82" name="Text Box 26">
              <a:extLst>
                <a:ext uri="{FF2B5EF4-FFF2-40B4-BE49-F238E27FC236}">
                  <a16:creationId xmlns:a16="http://schemas.microsoft.com/office/drawing/2014/main" id="{BE83A7AF-D6AF-402E-990B-26451D069BBB}"/>
                </a:ext>
              </a:extLst>
            </p:cNvPr>
            <p:cNvSpPr txBox="1">
              <a:spLocks noChangeArrowheads="1"/>
            </p:cNvSpPr>
            <p:nvPr/>
          </p:nvSpPr>
          <p:spPr bwMode="auto">
            <a:xfrm>
              <a:off x="176" y="297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83" name="Text Box 27">
              <a:extLst>
                <a:ext uri="{FF2B5EF4-FFF2-40B4-BE49-F238E27FC236}">
                  <a16:creationId xmlns:a16="http://schemas.microsoft.com/office/drawing/2014/main" id="{1B42F41E-30F8-46DC-85E3-0F494B232AFD}"/>
                </a:ext>
              </a:extLst>
            </p:cNvPr>
            <p:cNvSpPr txBox="1">
              <a:spLocks noChangeArrowheads="1"/>
            </p:cNvSpPr>
            <p:nvPr/>
          </p:nvSpPr>
          <p:spPr bwMode="auto">
            <a:xfrm>
              <a:off x="896" y="297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84" name="Text Box 28">
              <a:extLst>
                <a:ext uri="{FF2B5EF4-FFF2-40B4-BE49-F238E27FC236}">
                  <a16:creationId xmlns:a16="http://schemas.microsoft.com/office/drawing/2014/main" id="{FE62BE6E-A6F6-4B9D-B3F8-51C237D7931A}"/>
                </a:ext>
              </a:extLst>
            </p:cNvPr>
            <p:cNvSpPr txBox="1">
              <a:spLocks noChangeArrowheads="1"/>
            </p:cNvSpPr>
            <p:nvPr/>
          </p:nvSpPr>
          <p:spPr bwMode="auto">
            <a:xfrm>
              <a:off x="1184" y="225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85" name="Text Box 29">
              <a:extLst>
                <a:ext uri="{FF2B5EF4-FFF2-40B4-BE49-F238E27FC236}">
                  <a16:creationId xmlns:a16="http://schemas.microsoft.com/office/drawing/2014/main" id="{FC77EAA4-1021-49D8-80AA-46DED84526F3}"/>
                </a:ext>
              </a:extLst>
            </p:cNvPr>
            <p:cNvSpPr txBox="1">
              <a:spLocks noChangeArrowheads="1"/>
            </p:cNvSpPr>
            <p:nvPr/>
          </p:nvSpPr>
          <p:spPr bwMode="auto">
            <a:xfrm>
              <a:off x="1568" y="225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86" name="Text Box 30">
              <a:extLst>
                <a:ext uri="{FF2B5EF4-FFF2-40B4-BE49-F238E27FC236}">
                  <a16:creationId xmlns:a16="http://schemas.microsoft.com/office/drawing/2014/main" id="{6C452440-DF7B-411F-9D0E-72C15C6C82A1}"/>
                </a:ext>
              </a:extLst>
            </p:cNvPr>
            <p:cNvSpPr txBox="1">
              <a:spLocks noChangeArrowheads="1"/>
            </p:cNvSpPr>
            <p:nvPr/>
          </p:nvSpPr>
          <p:spPr bwMode="auto">
            <a:xfrm>
              <a:off x="2288" y="225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87" name="Text Box 31">
              <a:extLst>
                <a:ext uri="{FF2B5EF4-FFF2-40B4-BE49-F238E27FC236}">
                  <a16:creationId xmlns:a16="http://schemas.microsoft.com/office/drawing/2014/main" id="{EB59474A-587B-478A-80E1-37FA291D9AE3}"/>
                </a:ext>
              </a:extLst>
            </p:cNvPr>
            <p:cNvSpPr txBox="1">
              <a:spLocks noChangeArrowheads="1"/>
            </p:cNvSpPr>
            <p:nvPr/>
          </p:nvSpPr>
          <p:spPr bwMode="auto">
            <a:xfrm>
              <a:off x="998" y="1098"/>
              <a:ext cx="35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88" name="Text Box 32">
              <a:extLst>
                <a:ext uri="{FF2B5EF4-FFF2-40B4-BE49-F238E27FC236}">
                  <a16:creationId xmlns:a16="http://schemas.microsoft.com/office/drawing/2014/main" id="{86C17024-9371-48D5-A7A3-89DAF813048E}"/>
                </a:ext>
              </a:extLst>
            </p:cNvPr>
            <p:cNvSpPr txBox="1">
              <a:spLocks noChangeArrowheads="1"/>
            </p:cNvSpPr>
            <p:nvPr/>
          </p:nvSpPr>
          <p:spPr bwMode="auto">
            <a:xfrm>
              <a:off x="1008" y="528"/>
              <a:ext cx="35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89" name="Text Box 33">
              <a:extLst>
                <a:ext uri="{FF2B5EF4-FFF2-40B4-BE49-F238E27FC236}">
                  <a16:creationId xmlns:a16="http://schemas.microsoft.com/office/drawing/2014/main" id="{34679325-3113-4489-87E0-C8A82D870A17}"/>
                </a:ext>
              </a:extLst>
            </p:cNvPr>
            <p:cNvSpPr txBox="1">
              <a:spLocks noChangeArrowheads="1"/>
            </p:cNvSpPr>
            <p:nvPr/>
          </p:nvSpPr>
          <p:spPr bwMode="auto">
            <a:xfrm>
              <a:off x="480" y="1833"/>
              <a:ext cx="35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90" name="Text Box 34">
              <a:extLst>
                <a:ext uri="{FF2B5EF4-FFF2-40B4-BE49-F238E27FC236}">
                  <a16:creationId xmlns:a16="http://schemas.microsoft.com/office/drawing/2014/main" id="{3A91AB43-CBAC-4FAD-A325-01C228C6A036}"/>
                </a:ext>
              </a:extLst>
            </p:cNvPr>
            <p:cNvSpPr txBox="1">
              <a:spLocks noChangeArrowheads="1"/>
            </p:cNvSpPr>
            <p:nvPr/>
          </p:nvSpPr>
          <p:spPr bwMode="auto">
            <a:xfrm>
              <a:off x="2203" y="1833"/>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91" name="Text Box 35">
              <a:extLst>
                <a:ext uri="{FF2B5EF4-FFF2-40B4-BE49-F238E27FC236}">
                  <a16:creationId xmlns:a16="http://schemas.microsoft.com/office/drawing/2014/main" id="{2E7D3CD8-0329-4B09-AFB0-3A1DD09A3FCE}"/>
                </a:ext>
              </a:extLst>
            </p:cNvPr>
            <p:cNvSpPr txBox="1">
              <a:spLocks noChangeArrowheads="1"/>
            </p:cNvSpPr>
            <p:nvPr/>
          </p:nvSpPr>
          <p:spPr bwMode="auto">
            <a:xfrm>
              <a:off x="192" y="2601"/>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92" name="Rectangle 36" descr="新闻纸">
              <a:extLst>
                <a:ext uri="{FF2B5EF4-FFF2-40B4-BE49-F238E27FC236}">
                  <a16:creationId xmlns:a16="http://schemas.microsoft.com/office/drawing/2014/main" id="{D311CD88-8C7B-4999-B853-6A80A05B1239}"/>
                </a:ext>
              </a:extLst>
            </p:cNvPr>
            <p:cNvSpPr>
              <a:spLocks noChangeArrowheads="1"/>
            </p:cNvSpPr>
            <p:nvPr/>
          </p:nvSpPr>
          <p:spPr bwMode="auto">
            <a:xfrm>
              <a:off x="51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sym typeface="Symbol" panose="05050102010706020507" pitchFamily="18" charset="2"/>
                </a:rPr>
                <a:t></a:t>
              </a:r>
              <a:endParaRPr kumimoji="1" lang="en-US" altLang="zh-CN" sz="2800" b="1">
                <a:solidFill>
                  <a:schemeClr val="tx2"/>
                </a:solidFill>
                <a:ea typeface="宋体" panose="02010600030101010101" pitchFamily="2" charset="-122"/>
                <a:sym typeface="Symbol" panose="05050102010706020507" pitchFamily="18" charset="2"/>
              </a:endParaRPr>
            </a:p>
          </p:txBody>
        </p:sp>
        <p:sp>
          <p:nvSpPr>
            <p:cNvPr id="710693" name="Line 37">
              <a:extLst>
                <a:ext uri="{FF2B5EF4-FFF2-40B4-BE49-F238E27FC236}">
                  <a16:creationId xmlns:a16="http://schemas.microsoft.com/office/drawing/2014/main" id="{9EAC1D26-4BB5-434E-8DD5-7FFA6E824F7F}"/>
                </a:ext>
              </a:extLst>
            </p:cNvPr>
            <p:cNvSpPr>
              <a:spLocks noChangeShapeType="1"/>
            </p:cNvSpPr>
            <p:nvPr/>
          </p:nvSpPr>
          <p:spPr bwMode="auto">
            <a:xfrm flipH="1" flipV="1">
              <a:off x="5040"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94" name="Text Box 38">
              <a:extLst>
                <a:ext uri="{FF2B5EF4-FFF2-40B4-BE49-F238E27FC236}">
                  <a16:creationId xmlns:a16="http://schemas.microsoft.com/office/drawing/2014/main" id="{DCF03574-5717-4C8A-B91D-B927D3D3A6A0}"/>
                </a:ext>
              </a:extLst>
            </p:cNvPr>
            <p:cNvSpPr txBox="1">
              <a:spLocks noChangeArrowheads="1"/>
            </p:cNvSpPr>
            <p:nvPr/>
          </p:nvSpPr>
          <p:spPr bwMode="auto">
            <a:xfrm>
              <a:off x="5216" y="225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95" name="Line 39">
              <a:extLst>
                <a:ext uri="{FF2B5EF4-FFF2-40B4-BE49-F238E27FC236}">
                  <a16:creationId xmlns:a16="http://schemas.microsoft.com/office/drawing/2014/main" id="{D5F48955-88BC-44C8-B9A7-22C66A011D07}"/>
                </a:ext>
              </a:extLst>
            </p:cNvPr>
            <p:cNvSpPr>
              <a:spLocks noChangeShapeType="1"/>
            </p:cNvSpPr>
            <p:nvPr/>
          </p:nvSpPr>
          <p:spPr bwMode="auto">
            <a:xfrm flipV="1">
              <a:off x="475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696" name="Oval 40" descr="羊皮纸">
              <a:extLst>
                <a:ext uri="{FF2B5EF4-FFF2-40B4-BE49-F238E27FC236}">
                  <a16:creationId xmlns:a16="http://schemas.microsoft.com/office/drawing/2014/main" id="{8448FD89-81F4-440B-8B75-4860C3F2DEA2}"/>
                </a:ext>
              </a:extLst>
            </p:cNvPr>
            <p:cNvSpPr>
              <a:spLocks noChangeArrowheads="1"/>
            </p:cNvSpPr>
            <p:nvPr/>
          </p:nvSpPr>
          <p:spPr bwMode="auto">
            <a:xfrm>
              <a:off x="4848"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697" name="Rectangle 41" descr="新闻纸">
              <a:extLst>
                <a:ext uri="{FF2B5EF4-FFF2-40B4-BE49-F238E27FC236}">
                  <a16:creationId xmlns:a16="http://schemas.microsoft.com/office/drawing/2014/main" id="{D8247366-831C-48D9-94BF-B3261D939AC0}"/>
                </a:ext>
              </a:extLst>
            </p:cNvPr>
            <p:cNvSpPr>
              <a:spLocks noChangeArrowheads="1"/>
            </p:cNvSpPr>
            <p:nvPr/>
          </p:nvSpPr>
          <p:spPr bwMode="auto">
            <a:xfrm>
              <a:off x="4512" y="2640"/>
              <a:ext cx="296"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44</a:t>
              </a:r>
              <a:endParaRPr kumimoji="1" lang="en-US" altLang="zh-CN" sz="24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0698" name="Text Box 42">
              <a:extLst>
                <a:ext uri="{FF2B5EF4-FFF2-40B4-BE49-F238E27FC236}">
                  <a16:creationId xmlns:a16="http://schemas.microsoft.com/office/drawing/2014/main" id="{F077DDE8-7D7F-44F8-A82F-B50F0610570A}"/>
                </a:ext>
              </a:extLst>
            </p:cNvPr>
            <p:cNvSpPr txBox="1">
              <a:spLocks noChangeArrowheads="1"/>
            </p:cNvSpPr>
            <p:nvPr/>
          </p:nvSpPr>
          <p:spPr bwMode="auto">
            <a:xfrm>
              <a:off x="5131" y="1824"/>
              <a:ext cx="35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699" name="Text Box 43">
              <a:extLst>
                <a:ext uri="{FF2B5EF4-FFF2-40B4-BE49-F238E27FC236}">
                  <a16:creationId xmlns:a16="http://schemas.microsoft.com/office/drawing/2014/main" id="{4E4CD85A-8116-4E36-B8B7-AC515910A4CC}"/>
                </a:ext>
              </a:extLst>
            </p:cNvPr>
            <p:cNvSpPr txBox="1">
              <a:spLocks noChangeArrowheads="1"/>
            </p:cNvSpPr>
            <p:nvPr/>
          </p:nvSpPr>
          <p:spPr bwMode="auto">
            <a:xfrm>
              <a:off x="4496" y="225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700" name="Rectangle 44" descr="新闻纸">
              <a:extLst>
                <a:ext uri="{FF2B5EF4-FFF2-40B4-BE49-F238E27FC236}">
                  <a16:creationId xmlns:a16="http://schemas.microsoft.com/office/drawing/2014/main" id="{BE30269C-CD62-48B6-A8EE-31C618F41B1F}"/>
                </a:ext>
              </a:extLst>
            </p:cNvPr>
            <p:cNvSpPr>
              <a:spLocks noChangeArrowheads="1"/>
            </p:cNvSpPr>
            <p:nvPr/>
          </p:nvSpPr>
          <p:spPr bwMode="auto">
            <a:xfrm>
              <a:off x="4080" y="2640"/>
              <a:ext cx="320"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17</a:t>
              </a:r>
              <a:endParaRPr kumimoji="1" lang="en-US" altLang="zh-CN" sz="24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0701" name="Oval 45" descr="羊皮纸">
              <a:extLst>
                <a:ext uri="{FF2B5EF4-FFF2-40B4-BE49-F238E27FC236}">
                  <a16:creationId xmlns:a16="http://schemas.microsoft.com/office/drawing/2014/main" id="{CA89593C-1CA0-440A-92FD-EACBCBAA4DBD}"/>
                </a:ext>
              </a:extLst>
            </p:cNvPr>
            <p:cNvSpPr>
              <a:spLocks noChangeArrowheads="1"/>
            </p:cNvSpPr>
            <p:nvPr/>
          </p:nvSpPr>
          <p:spPr bwMode="auto">
            <a:xfrm>
              <a:off x="3792"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702" name="Text Box 46">
              <a:extLst>
                <a:ext uri="{FF2B5EF4-FFF2-40B4-BE49-F238E27FC236}">
                  <a16:creationId xmlns:a16="http://schemas.microsoft.com/office/drawing/2014/main" id="{DC3C0DD0-DA60-4F7F-AC54-77B08A015BAE}"/>
                </a:ext>
              </a:extLst>
            </p:cNvPr>
            <p:cNvSpPr txBox="1">
              <a:spLocks noChangeArrowheads="1"/>
            </p:cNvSpPr>
            <p:nvPr/>
          </p:nvSpPr>
          <p:spPr bwMode="auto">
            <a:xfrm>
              <a:off x="4112" y="225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703" name="Text Box 47">
              <a:extLst>
                <a:ext uri="{FF2B5EF4-FFF2-40B4-BE49-F238E27FC236}">
                  <a16:creationId xmlns:a16="http://schemas.microsoft.com/office/drawing/2014/main" id="{C2CD127C-4BEE-4111-A82D-F575E0C9A5E9}"/>
                </a:ext>
              </a:extLst>
            </p:cNvPr>
            <p:cNvSpPr txBox="1">
              <a:spLocks noChangeArrowheads="1"/>
            </p:cNvSpPr>
            <p:nvPr/>
          </p:nvSpPr>
          <p:spPr bwMode="auto">
            <a:xfrm>
              <a:off x="3451" y="1824"/>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704" name="Oval 48" descr="羊皮纸">
              <a:extLst>
                <a:ext uri="{FF2B5EF4-FFF2-40B4-BE49-F238E27FC236}">
                  <a16:creationId xmlns:a16="http://schemas.microsoft.com/office/drawing/2014/main" id="{C30538DA-1456-42BA-A177-A868719E0529}"/>
                </a:ext>
              </a:extLst>
            </p:cNvPr>
            <p:cNvSpPr>
              <a:spLocks noChangeArrowheads="1"/>
            </p:cNvSpPr>
            <p:nvPr/>
          </p:nvSpPr>
          <p:spPr bwMode="auto">
            <a:xfrm>
              <a:off x="3504"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705" name="Text Box 49">
              <a:extLst>
                <a:ext uri="{FF2B5EF4-FFF2-40B4-BE49-F238E27FC236}">
                  <a16:creationId xmlns:a16="http://schemas.microsoft.com/office/drawing/2014/main" id="{4FA5CF38-B4D0-4F64-8B17-B4EDAFB7D126}"/>
                </a:ext>
              </a:extLst>
            </p:cNvPr>
            <p:cNvSpPr txBox="1">
              <a:spLocks noChangeArrowheads="1"/>
            </p:cNvSpPr>
            <p:nvPr/>
          </p:nvSpPr>
          <p:spPr bwMode="auto">
            <a:xfrm>
              <a:off x="3163" y="2592"/>
              <a:ext cx="35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706" name="Rectangle 50" descr="新闻纸">
              <a:extLst>
                <a:ext uri="{FF2B5EF4-FFF2-40B4-BE49-F238E27FC236}">
                  <a16:creationId xmlns:a16="http://schemas.microsoft.com/office/drawing/2014/main" id="{835BD18D-7B0F-4883-BB5F-5E660CB16520}"/>
                </a:ext>
              </a:extLst>
            </p:cNvPr>
            <p:cNvSpPr>
              <a:spLocks noChangeArrowheads="1"/>
            </p:cNvSpPr>
            <p:nvPr/>
          </p:nvSpPr>
          <p:spPr bwMode="auto">
            <a:xfrm>
              <a:off x="3855" y="3362"/>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56</a:t>
              </a:r>
              <a:endParaRPr kumimoji="1" lang="en-US" altLang="zh-CN" sz="24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0707" name="Text Box 51">
              <a:extLst>
                <a:ext uri="{FF2B5EF4-FFF2-40B4-BE49-F238E27FC236}">
                  <a16:creationId xmlns:a16="http://schemas.microsoft.com/office/drawing/2014/main" id="{FB2D3268-8381-4EA1-962B-87B43E6F961A}"/>
                </a:ext>
              </a:extLst>
            </p:cNvPr>
            <p:cNvSpPr txBox="1">
              <a:spLocks noChangeArrowheads="1"/>
            </p:cNvSpPr>
            <p:nvPr/>
          </p:nvSpPr>
          <p:spPr bwMode="auto">
            <a:xfrm>
              <a:off x="3840" y="297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708" name="Rectangle 52" descr="新闻纸">
              <a:extLst>
                <a:ext uri="{FF2B5EF4-FFF2-40B4-BE49-F238E27FC236}">
                  <a16:creationId xmlns:a16="http://schemas.microsoft.com/office/drawing/2014/main" id="{8A7D5FC3-F123-414B-B530-412AF753A892}"/>
                </a:ext>
              </a:extLst>
            </p:cNvPr>
            <p:cNvSpPr>
              <a:spLocks noChangeArrowheads="1"/>
            </p:cNvSpPr>
            <p:nvPr/>
          </p:nvSpPr>
          <p:spPr bwMode="auto">
            <a:xfrm>
              <a:off x="3168" y="3360"/>
              <a:ext cx="302"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29</a:t>
              </a:r>
              <a:endParaRPr kumimoji="1" lang="en-US" altLang="zh-CN" sz="2400" b="1">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0709" name="Text Box 53">
              <a:extLst>
                <a:ext uri="{FF2B5EF4-FFF2-40B4-BE49-F238E27FC236}">
                  <a16:creationId xmlns:a16="http://schemas.microsoft.com/office/drawing/2014/main" id="{68717179-773A-4AEB-81FA-07007507711E}"/>
                </a:ext>
              </a:extLst>
            </p:cNvPr>
            <p:cNvSpPr txBox="1">
              <a:spLocks noChangeArrowheads="1"/>
            </p:cNvSpPr>
            <p:nvPr/>
          </p:nvSpPr>
          <p:spPr bwMode="auto">
            <a:xfrm>
              <a:off x="3152" y="2976"/>
              <a:ext cx="31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710" name="Line 54">
              <a:extLst>
                <a:ext uri="{FF2B5EF4-FFF2-40B4-BE49-F238E27FC236}">
                  <a16:creationId xmlns:a16="http://schemas.microsoft.com/office/drawing/2014/main" id="{8A77C6A4-F832-4519-8C24-D00E910EBA4E}"/>
                </a:ext>
              </a:extLst>
            </p:cNvPr>
            <p:cNvSpPr>
              <a:spLocks noChangeShapeType="1"/>
            </p:cNvSpPr>
            <p:nvPr/>
          </p:nvSpPr>
          <p:spPr bwMode="auto">
            <a:xfrm flipH="1" flipV="1">
              <a:off x="4464"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711" name="Line 55">
              <a:extLst>
                <a:ext uri="{FF2B5EF4-FFF2-40B4-BE49-F238E27FC236}">
                  <a16:creationId xmlns:a16="http://schemas.microsoft.com/office/drawing/2014/main" id="{659368D3-FBE4-4E08-BF53-A7DB836219EE}"/>
                </a:ext>
              </a:extLst>
            </p:cNvPr>
            <p:cNvSpPr>
              <a:spLocks noChangeShapeType="1"/>
            </p:cNvSpPr>
            <p:nvPr/>
          </p:nvSpPr>
          <p:spPr bwMode="auto">
            <a:xfrm flipV="1">
              <a:off x="3984"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712" name="Oval 56" descr="羊皮纸">
              <a:extLst>
                <a:ext uri="{FF2B5EF4-FFF2-40B4-BE49-F238E27FC236}">
                  <a16:creationId xmlns:a16="http://schemas.microsoft.com/office/drawing/2014/main" id="{B3C4204D-8D25-4F63-A130-669F0230913C}"/>
                </a:ext>
              </a:extLst>
            </p:cNvPr>
            <p:cNvSpPr>
              <a:spLocks noChangeArrowheads="1"/>
            </p:cNvSpPr>
            <p:nvPr/>
          </p:nvSpPr>
          <p:spPr bwMode="auto">
            <a:xfrm>
              <a:off x="4320"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713" name="Text Box 57">
              <a:extLst>
                <a:ext uri="{FF2B5EF4-FFF2-40B4-BE49-F238E27FC236}">
                  <a16:creationId xmlns:a16="http://schemas.microsoft.com/office/drawing/2014/main" id="{B306DED8-BE5C-4FAA-A339-0E2A9FD76B1C}"/>
                </a:ext>
              </a:extLst>
            </p:cNvPr>
            <p:cNvSpPr txBox="1">
              <a:spLocks noChangeArrowheads="1"/>
            </p:cNvSpPr>
            <p:nvPr/>
          </p:nvSpPr>
          <p:spPr bwMode="auto">
            <a:xfrm>
              <a:off x="3979" y="1104"/>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714" name="Line 58">
              <a:extLst>
                <a:ext uri="{FF2B5EF4-FFF2-40B4-BE49-F238E27FC236}">
                  <a16:creationId xmlns:a16="http://schemas.microsoft.com/office/drawing/2014/main" id="{9DDCD0FE-6E14-4A72-9F09-D7E3D7200862}"/>
                </a:ext>
              </a:extLst>
            </p:cNvPr>
            <p:cNvSpPr>
              <a:spLocks noChangeShapeType="1"/>
            </p:cNvSpPr>
            <p:nvPr/>
          </p:nvSpPr>
          <p:spPr bwMode="auto">
            <a:xfrm flipV="1">
              <a:off x="4464"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0715" name="Oval 59" descr="羊皮纸">
              <a:extLst>
                <a:ext uri="{FF2B5EF4-FFF2-40B4-BE49-F238E27FC236}">
                  <a16:creationId xmlns:a16="http://schemas.microsoft.com/office/drawing/2014/main" id="{EF1C230A-B629-4166-94B9-0F5C309EA4F8}"/>
                </a:ext>
              </a:extLst>
            </p:cNvPr>
            <p:cNvSpPr>
              <a:spLocks noChangeArrowheads="1"/>
            </p:cNvSpPr>
            <p:nvPr/>
          </p:nvSpPr>
          <p:spPr bwMode="auto">
            <a:xfrm>
              <a:off x="4320"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0716" name="Text Box 60">
              <a:extLst>
                <a:ext uri="{FF2B5EF4-FFF2-40B4-BE49-F238E27FC236}">
                  <a16:creationId xmlns:a16="http://schemas.microsoft.com/office/drawing/2014/main" id="{6BDFA166-32FD-4756-8483-C62CF2C54216}"/>
                </a:ext>
              </a:extLst>
            </p:cNvPr>
            <p:cNvSpPr txBox="1">
              <a:spLocks noChangeArrowheads="1"/>
            </p:cNvSpPr>
            <p:nvPr/>
          </p:nvSpPr>
          <p:spPr bwMode="auto">
            <a:xfrm>
              <a:off x="3979" y="528"/>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0717" name="Line 61">
              <a:extLst>
                <a:ext uri="{FF2B5EF4-FFF2-40B4-BE49-F238E27FC236}">
                  <a16:creationId xmlns:a16="http://schemas.microsoft.com/office/drawing/2014/main" id="{B81914D4-3B63-4AC5-BF09-DC7301EA403C}"/>
                </a:ext>
              </a:extLst>
            </p:cNvPr>
            <p:cNvSpPr>
              <a:spLocks noChangeShapeType="1"/>
            </p:cNvSpPr>
            <p:nvPr/>
          </p:nvSpPr>
          <p:spPr bwMode="auto">
            <a:xfrm flipH="1" flipV="1">
              <a:off x="2400" y="2976"/>
              <a:ext cx="0" cy="24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10718" name="Text Box 62">
              <a:extLst>
                <a:ext uri="{FF2B5EF4-FFF2-40B4-BE49-F238E27FC236}">
                  <a16:creationId xmlns:a16="http://schemas.microsoft.com/office/drawing/2014/main" id="{AA3ED387-3324-4731-925B-D8FDE0697D44}"/>
                </a:ext>
              </a:extLst>
            </p:cNvPr>
            <p:cNvSpPr txBox="1">
              <a:spLocks noChangeArrowheads="1"/>
            </p:cNvSpPr>
            <p:nvPr/>
          </p:nvSpPr>
          <p:spPr bwMode="auto">
            <a:xfrm>
              <a:off x="1912" y="3173"/>
              <a:ext cx="74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zh-CN" altLang="en-US" sz="2800" b="1">
                  <a:solidFill>
                    <a:schemeClr val="tx2"/>
                  </a:solidFill>
                  <a:effectLst>
                    <a:outerShdw blurRad="38100" dist="38100" dir="2700000" algn="tl">
                      <a:srgbClr val="C0C0C0"/>
                    </a:outerShdw>
                  </a:effectLst>
                  <a:ea typeface="隶书" panose="02010509060101010101" pitchFamily="49" charset="-122"/>
                  <a:sym typeface="Symbol" panose="05050102010706020507" pitchFamily="18" charset="2"/>
                </a:rPr>
                <a:t></a:t>
              </a:r>
              <a:endParaRPr kumimoji="1" lang="zh-CN" altLang="en-US" sz="2400" b="1">
                <a:solidFill>
                  <a:schemeClr val="tx2"/>
                </a:solidFill>
                <a:effectLst>
                  <a:outerShdw blurRad="38100" dist="38100" dir="2700000" algn="tl">
                    <a:srgbClr val="C0C0C0"/>
                  </a:outerShdw>
                </a:effectLst>
                <a:ea typeface="隶书" panose="02010509060101010101" pitchFamily="49" charset="-122"/>
              </a:endParaRPr>
            </a:p>
          </p:txBody>
        </p:sp>
        <p:sp>
          <p:nvSpPr>
            <p:cNvPr id="710719" name="Text Box 63">
              <a:extLst>
                <a:ext uri="{FF2B5EF4-FFF2-40B4-BE49-F238E27FC236}">
                  <a16:creationId xmlns:a16="http://schemas.microsoft.com/office/drawing/2014/main" id="{764EF10F-56CD-498E-B22C-C1FA4DE6A0C3}"/>
                </a:ext>
              </a:extLst>
            </p:cNvPr>
            <p:cNvSpPr txBox="1">
              <a:spLocks noChangeArrowheads="1"/>
            </p:cNvSpPr>
            <p:nvPr/>
          </p:nvSpPr>
          <p:spPr bwMode="auto">
            <a:xfrm>
              <a:off x="4632" y="537"/>
              <a:ext cx="8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ffectLst>
                    <a:outerShdw blurRad="38100" dist="38100" dir="2700000" algn="tl">
                      <a:srgbClr val="C0C0C0"/>
                    </a:outerShdw>
                  </a:effectLst>
                  <a:ea typeface="隶书" panose="02010509060101010101" pitchFamily="49" charset="-122"/>
                </a:rPr>
                <a:t>输出</a:t>
              </a:r>
              <a:r>
                <a:rPr kumimoji="1" lang="en-US" altLang="zh-CN" sz="2800" b="1">
                  <a:effectLst>
                    <a:outerShdw blurRad="38100" dist="38100" dir="2700000" algn="tl">
                      <a:srgbClr val="C0C0C0"/>
                    </a:outerShdw>
                  </a:effectLst>
                  <a:ea typeface="隶书" panose="02010509060101010101" pitchFamily="49" charset="-122"/>
                </a:rPr>
                <a:t>17</a:t>
              </a:r>
            </a:p>
          </p:txBody>
        </p:sp>
        <p:sp>
          <p:nvSpPr>
            <p:cNvPr id="710720" name="Text Box 64">
              <a:extLst>
                <a:ext uri="{FF2B5EF4-FFF2-40B4-BE49-F238E27FC236}">
                  <a16:creationId xmlns:a16="http://schemas.microsoft.com/office/drawing/2014/main" id="{33F7DBA6-94E5-48DA-8BE0-35ED0D5397EC}"/>
                </a:ext>
              </a:extLst>
            </p:cNvPr>
            <p:cNvSpPr txBox="1">
              <a:spLocks noChangeArrowheads="1"/>
            </p:cNvSpPr>
            <p:nvPr/>
          </p:nvSpPr>
          <p:spPr bwMode="auto">
            <a:xfrm>
              <a:off x="1656" y="528"/>
              <a:ext cx="8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1</a:t>
              </a:r>
              <a:r>
                <a:rPr kumimoji="1" lang="en-US" altLang="zh-CN" sz="2800" b="1">
                  <a:solidFill>
                    <a:schemeClr val="tx2"/>
                  </a:solidFill>
                  <a:effectLst>
                    <a:outerShdw blurRad="38100" dist="38100" dir="2700000" algn="tl">
                      <a:srgbClr val="C0C0C0"/>
                    </a:outerShdw>
                  </a:effectLst>
                  <a:ea typeface="隶书" panose="02010509060101010101" pitchFamily="49" charset="-122"/>
                </a:rPr>
                <a:t>5</a:t>
              </a:r>
            </a:p>
          </p:txBody>
        </p:sp>
        <p:sp>
          <p:nvSpPr>
            <p:cNvPr id="710721" name="Line 65">
              <a:extLst>
                <a:ext uri="{FF2B5EF4-FFF2-40B4-BE49-F238E27FC236}">
                  <a16:creationId xmlns:a16="http://schemas.microsoft.com/office/drawing/2014/main" id="{C7085F60-76E6-4C09-A6F7-87D308CA0A60}"/>
                </a:ext>
              </a:extLst>
            </p:cNvPr>
            <p:cNvSpPr>
              <a:spLocks noChangeShapeType="1"/>
            </p:cNvSpPr>
            <p:nvPr/>
          </p:nvSpPr>
          <p:spPr bwMode="auto">
            <a:xfrm flipH="1" flipV="1">
              <a:off x="4176" y="3504"/>
              <a:ext cx="240" cy="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10722" name="Text Box 66">
              <a:extLst>
                <a:ext uri="{FF2B5EF4-FFF2-40B4-BE49-F238E27FC236}">
                  <a16:creationId xmlns:a16="http://schemas.microsoft.com/office/drawing/2014/main" id="{F523DC80-8BA9-4B83-8449-14EF7A4057CC}"/>
                </a:ext>
              </a:extLst>
            </p:cNvPr>
            <p:cNvSpPr txBox="1">
              <a:spLocks noChangeArrowheads="1"/>
            </p:cNvSpPr>
            <p:nvPr/>
          </p:nvSpPr>
          <p:spPr bwMode="auto">
            <a:xfrm>
              <a:off x="4444" y="3321"/>
              <a:ext cx="81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en-US" altLang="zh-CN" sz="2800" b="1">
                  <a:solidFill>
                    <a:schemeClr val="tx2"/>
                  </a:solidFill>
                  <a:effectLst>
                    <a:outerShdw blurRad="38100" dist="38100" dir="2700000" algn="tl">
                      <a:srgbClr val="C0C0C0"/>
                    </a:outerShdw>
                  </a:effectLst>
                  <a:ea typeface="隶书" panose="02010509060101010101" pitchFamily="49" charset="-122"/>
                </a:rPr>
                <a:t>56</a:t>
              </a:r>
              <a:endParaRPr kumimoji="1" lang="en-US" altLang="zh-CN" sz="2400" b="1">
                <a:solidFill>
                  <a:schemeClr val="tx2"/>
                </a:solidFill>
                <a:effectLst>
                  <a:outerShdw blurRad="38100" dist="38100" dir="2700000" algn="tl">
                    <a:srgbClr val="C0C0C0"/>
                  </a:outerShdw>
                </a:effectLst>
                <a:ea typeface="隶书" panose="02010509060101010101" pitchFamily="49" charset="-122"/>
              </a:endParaRPr>
            </a:p>
          </p:txBody>
        </p:sp>
      </p:grpSp>
      <p:sp>
        <p:nvSpPr>
          <p:cNvPr id="710723" name="Rectangle 67">
            <a:extLst>
              <a:ext uri="{FF2B5EF4-FFF2-40B4-BE49-F238E27FC236}">
                <a16:creationId xmlns:a16="http://schemas.microsoft.com/office/drawing/2014/main" id="{0A4EB008-535C-4B87-BB87-E782C9F72E58}"/>
              </a:ext>
            </a:extLst>
          </p:cNvPr>
          <p:cNvSpPr>
            <a:spLocks noChangeArrowheads="1"/>
          </p:cNvSpPr>
          <p:nvPr/>
        </p:nvSpPr>
        <p:spPr bwMode="auto">
          <a:xfrm>
            <a:off x="1057275" y="5768975"/>
            <a:ext cx="72548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(9) </a:t>
            </a:r>
            <a:r>
              <a:rPr kumimoji="1" lang="zh-CN" altLang="en-US" sz="2800" b="1"/>
              <a:t>输出</a:t>
            </a:r>
            <a:r>
              <a:rPr kumimoji="1" lang="en-US" altLang="zh-CN" sz="2800" b="1"/>
              <a:t>12</a:t>
            </a:r>
            <a:r>
              <a:rPr kumimoji="1" lang="zh-CN" altLang="en-US" sz="2800" b="1"/>
              <a:t>后调整                  </a:t>
            </a:r>
            <a:r>
              <a:rPr kumimoji="1" lang="en-US" altLang="zh-CN" sz="2800" b="1"/>
              <a:t>(10) </a:t>
            </a:r>
            <a:r>
              <a:rPr kumimoji="1" lang="zh-CN" altLang="en-US" sz="2800" b="1"/>
              <a:t>输出</a:t>
            </a:r>
            <a:r>
              <a:rPr kumimoji="1" lang="en-US" altLang="zh-CN" sz="2800" b="1"/>
              <a:t>15</a:t>
            </a:r>
            <a:r>
              <a:rPr kumimoji="1" lang="zh-CN" altLang="en-US" sz="2800" b="1"/>
              <a:t>后调整</a:t>
            </a:r>
            <a:endParaRPr kumimoji="1" lang="zh-CN" altLang="en-US" sz="2800">
              <a:ea typeface="宋体" panose="02010600030101010101" pitchFamily="2" charset="-122"/>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a:extLst>
              <a:ext uri="{FF2B5EF4-FFF2-40B4-BE49-F238E27FC236}">
                <a16:creationId xmlns:a16="http://schemas.microsoft.com/office/drawing/2014/main" id="{8782930B-F2E0-434D-B96B-B56EC5208DC6}"/>
              </a:ext>
            </a:extLst>
          </p:cNvPr>
          <p:cNvSpPr>
            <a:spLocks noGrp="1"/>
          </p:cNvSpPr>
          <p:nvPr>
            <p:ph type="sldNum" sz="quarter" idx="11"/>
          </p:nvPr>
        </p:nvSpPr>
        <p:spPr/>
        <p:txBody>
          <a:bodyPr/>
          <a:lstStyle/>
          <a:p>
            <a:fld id="{4F445511-CD45-445B-A700-93091C2E6529}" type="slidenum">
              <a:rPr lang="en-US" altLang="zh-CN"/>
              <a:pPr/>
              <a:t>76</a:t>
            </a:fld>
            <a:endParaRPr lang="en-US" altLang="zh-CN"/>
          </a:p>
        </p:txBody>
      </p:sp>
      <p:grpSp>
        <p:nvGrpSpPr>
          <p:cNvPr id="711748" name="Group 68">
            <a:extLst>
              <a:ext uri="{FF2B5EF4-FFF2-40B4-BE49-F238E27FC236}">
                <a16:creationId xmlns:a16="http://schemas.microsoft.com/office/drawing/2014/main" id="{4ABB42A3-3BC3-48B4-92C2-4C26AF20234D}"/>
              </a:ext>
            </a:extLst>
          </p:cNvPr>
          <p:cNvGrpSpPr>
            <a:grpSpLocks/>
          </p:cNvGrpSpPr>
          <p:nvPr/>
        </p:nvGrpSpPr>
        <p:grpSpPr bwMode="auto">
          <a:xfrm>
            <a:off x="503238" y="620713"/>
            <a:ext cx="8170862" cy="4953000"/>
            <a:chOff x="176" y="528"/>
            <a:chExt cx="5357" cy="3120"/>
          </a:xfrm>
        </p:grpSpPr>
        <p:sp>
          <p:nvSpPr>
            <p:cNvPr id="711682" name="Line 2">
              <a:extLst>
                <a:ext uri="{FF2B5EF4-FFF2-40B4-BE49-F238E27FC236}">
                  <a16:creationId xmlns:a16="http://schemas.microsoft.com/office/drawing/2014/main" id="{A3514856-E3A1-4B10-B5AF-047E263AFC38}"/>
                </a:ext>
              </a:extLst>
            </p:cNvPr>
            <p:cNvSpPr>
              <a:spLocks noChangeShapeType="1"/>
            </p:cNvSpPr>
            <p:nvPr/>
          </p:nvSpPr>
          <p:spPr bwMode="auto">
            <a:xfrm flipV="1">
              <a:off x="3696"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83" name="Line 3">
              <a:extLst>
                <a:ext uri="{FF2B5EF4-FFF2-40B4-BE49-F238E27FC236}">
                  <a16:creationId xmlns:a16="http://schemas.microsoft.com/office/drawing/2014/main" id="{B0FE90C6-B65A-4FCA-A854-23B546DDEF28}"/>
                </a:ext>
              </a:extLst>
            </p:cNvPr>
            <p:cNvSpPr>
              <a:spLocks noChangeShapeType="1"/>
            </p:cNvSpPr>
            <p:nvPr/>
          </p:nvSpPr>
          <p:spPr bwMode="auto">
            <a:xfrm flipV="1">
              <a:off x="3408"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84" name="Line 4">
              <a:extLst>
                <a:ext uri="{FF2B5EF4-FFF2-40B4-BE49-F238E27FC236}">
                  <a16:creationId xmlns:a16="http://schemas.microsoft.com/office/drawing/2014/main" id="{54BA789F-0865-4C81-B42D-C50B2445D902}"/>
                </a:ext>
              </a:extLst>
            </p:cNvPr>
            <p:cNvSpPr>
              <a:spLocks noChangeShapeType="1"/>
            </p:cNvSpPr>
            <p:nvPr/>
          </p:nvSpPr>
          <p:spPr bwMode="auto">
            <a:xfrm flipH="1" flipV="1">
              <a:off x="3696"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85" name="Line 5">
              <a:extLst>
                <a:ext uri="{FF2B5EF4-FFF2-40B4-BE49-F238E27FC236}">
                  <a16:creationId xmlns:a16="http://schemas.microsoft.com/office/drawing/2014/main" id="{293D0DF9-4FD2-4BFE-8BB9-14A67218D7B8}"/>
                </a:ext>
              </a:extLst>
            </p:cNvPr>
            <p:cNvSpPr>
              <a:spLocks noChangeShapeType="1"/>
            </p:cNvSpPr>
            <p:nvPr/>
          </p:nvSpPr>
          <p:spPr bwMode="auto">
            <a:xfrm>
              <a:off x="3984" y="2112"/>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86" name="Line 6">
              <a:extLst>
                <a:ext uri="{FF2B5EF4-FFF2-40B4-BE49-F238E27FC236}">
                  <a16:creationId xmlns:a16="http://schemas.microsoft.com/office/drawing/2014/main" id="{49A11F3D-BBD5-4921-BF25-3E035A2BB10B}"/>
                </a:ext>
              </a:extLst>
            </p:cNvPr>
            <p:cNvSpPr>
              <a:spLocks noChangeShapeType="1"/>
            </p:cNvSpPr>
            <p:nvPr/>
          </p:nvSpPr>
          <p:spPr bwMode="auto">
            <a:xfrm flipH="1" flipV="1">
              <a:off x="1536"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87" name="Line 7">
              <a:extLst>
                <a:ext uri="{FF2B5EF4-FFF2-40B4-BE49-F238E27FC236}">
                  <a16:creationId xmlns:a16="http://schemas.microsoft.com/office/drawing/2014/main" id="{26C30D9A-1C43-4160-8232-5CABCA9E22CA}"/>
                </a:ext>
              </a:extLst>
            </p:cNvPr>
            <p:cNvSpPr>
              <a:spLocks noChangeShapeType="1"/>
            </p:cNvSpPr>
            <p:nvPr/>
          </p:nvSpPr>
          <p:spPr bwMode="auto">
            <a:xfrm flipV="1">
              <a:off x="1008"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88" name="Line 8">
              <a:extLst>
                <a:ext uri="{FF2B5EF4-FFF2-40B4-BE49-F238E27FC236}">
                  <a16:creationId xmlns:a16="http://schemas.microsoft.com/office/drawing/2014/main" id="{B3792D1B-BDF9-4761-A3F0-149795DB8F7D}"/>
                </a:ext>
              </a:extLst>
            </p:cNvPr>
            <p:cNvSpPr>
              <a:spLocks noChangeShapeType="1"/>
            </p:cNvSpPr>
            <p:nvPr/>
          </p:nvSpPr>
          <p:spPr bwMode="auto">
            <a:xfrm>
              <a:off x="1008" y="2064"/>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89" name="Line 9">
              <a:extLst>
                <a:ext uri="{FF2B5EF4-FFF2-40B4-BE49-F238E27FC236}">
                  <a16:creationId xmlns:a16="http://schemas.microsoft.com/office/drawing/2014/main" id="{DF59A8F2-3518-4F96-B62A-ECB0E4C87510}"/>
                </a:ext>
              </a:extLst>
            </p:cNvPr>
            <p:cNvSpPr>
              <a:spLocks noChangeShapeType="1"/>
            </p:cNvSpPr>
            <p:nvPr/>
          </p:nvSpPr>
          <p:spPr bwMode="auto">
            <a:xfrm flipV="1">
              <a:off x="720"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91" name="Rectangle 11" descr="新闻纸">
              <a:extLst>
                <a:ext uri="{FF2B5EF4-FFF2-40B4-BE49-F238E27FC236}">
                  <a16:creationId xmlns:a16="http://schemas.microsoft.com/office/drawing/2014/main" id="{846BB5B2-84D5-4942-BB27-7E4AEA22AAEC}"/>
                </a:ext>
              </a:extLst>
            </p:cNvPr>
            <p:cNvSpPr>
              <a:spLocks noChangeArrowheads="1"/>
            </p:cNvSpPr>
            <p:nvPr/>
          </p:nvSpPr>
          <p:spPr bwMode="auto">
            <a:xfrm>
              <a:off x="192"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1692" name="Rectangle 12" descr="新闻纸">
              <a:extLst>
                <a:ext uri="{FF2B5EF4-FFF2-40B4-BE49-F238E27FC236}">
                  <a16:creationId xmlns:a16="http://schemas.microsoft.com/office/drawing/2014/main" id="{F1602817-F344-4B1A-824F-C30C642D342B}"/>
                </a:ext>
              </a:extLst>
            </p:cNvPr>
            <p:cNvSpPr>
              <a:spLocks noChangeArrowheads="1"/>
            </p:cNvSpPr>
            <p:nvPr/>
          </p:nvSpPr>
          <p:spPr bwMode="auto">
            <a:xfrm>
              <a:off x="864"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56</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1693" name="Line 13">
              <a:extLst>
                <a:ext uri="{FF2B5EF4-FFF2-40B4-BE49-F238E27FC236}">
                  <a16:creationId xmlns:a16="http://schemas.microsoft.com/office/drawing/2014/main" id="{406A9684-BB9D-4ADF-8E1A-2F0353B66F37}"/>
                </a:ext>
              </a:extLst>
            </p:cNvPr>
            <p:cNvSpPr>
              <a:spLocks noChangeShapeType="1"/>
            </p:cNvSpPr>
            <p:nvPr/>
          </p:nvSpPr>
          <p:spPr bwMode="auto">
            <a:xfrm flipV="1">
              <a:off x="432"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94" name="Line 14">
              <a:extLst>
                <a:ext uri="{FF2B5EF4-FFF2-40B4-BE49-F238E27FC236}">
                  <a16:creationId xmlns:a16="http://schemas.microsoft.com/office/drawing/2014/main" id="{EF27C8C0-4D4B-4A6F-8406-0BF1A7317856}"/>
                </a:ext>
              </a:extLst>
            </p:cNvPr>
            <p:cNvSpPr>
              <a:spLocks noChangeShapeType="1"/>
            </p:cNvSpPr>
            <p:nvPr/>
          </p:nvSpPr>
          <p:spPr bwMode="auto">
            <a:xfrm flipH="1" flipV="1">
              <a:off x="720"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695" name="Oval 15" descr="羊皮纸">
              <a:extLst>
                <a:ext uri="{FF2B5EF4-FFF2-40B4-BE49-F238E27FC236}">
                  <a16:creationId xmlns:a16="http://schemas.microsoft.com/office/drawing/2014/main" id="{1E5B8B7F-B05A-425A-80D4-D457410507FA}"/>
                </a:ext>
              </a:extLst>
            </p:cNvPr>
            <p:cNvSpPr>
              <a:spLocks noChangeArrowheads="1"/>
            </p:cNvSpPr>
            <p:nvPr/>
          </p:nvSpPr>
          <p:spPr bwMode="auto">
            <a:xfrm>
              <a:off x="528"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696" name="Rectangle 16" descr="新闻纸">
              <a:extLst>
                <a:ext uri="{FF2B5EF4-FFF2-40B4-BE49-F238E27FC236}">
                  <a16:creationId xmlns:a16="http://schemas.microsoft.com/office/drawing/2014/main" id="{FCE525C9-13D1-41DE-B2EF-FF86991D1319}"/>
                </a:ext>
              </a:extLst>
            </p:cNvPr>
            <p:cNvSpPr>
              <a:spLocks noChangeArrowheads="1"/>
            </p:cNvSpPr>
            <p:nvPr/>
          </p:nvSpPr>
          <p:spPr bwMode="auto">
            <a:xfrm>
              <a:off x="115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1697" name="Oval 17" descr="羊皮纸">
              <a:extLst>
                <a:ext uri="{FF2B5EF4-FFF2-40B4-BE49-F238E27FC236}">
                  <a16:creationId xmlns:a16="http://schemas.microsoft.com/office/drawing/2014/main" id="{7D616BB8-7056-4144-8D2E-0372353D4F4B}"/>
                </a:ext>
              </a:extLst>
            </p:cNvPr>
            <p:cNvSpPr>
              <a:spLocks noChangeArrowheads="1"/>
            </p:cNvSpPr>
            <p:nvPr/>
          </p:nvSpPr>
          <p:spPr bwMode="auto">
            <a:xfrm>
              <a:off x="816"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698" name="Rectangle 18" descr="新闻纸">
              <a:extLst>
                <a:ext uri="{FF2B5EF4-FFF2-40B4-BE49-F238E27FC236}">
                  <a16:creationId xmlns:a16="http://schemas.microsoft.com/office/drawing/2014/main" id="{F8505C58-3104-4CA4-94C6-BEC7EB2630A9}"/>
                </a:ext>
              </a:extLst>
            </p:cNvPr>
            <p:cNvSpPr>
              <a:spLocks noChangeArrowheads="1"/>
            </p:cNvSpPr>
            <p:nvPr/>
          </p:nvSpPr>
          <p:spPr bwMode="auto">
            <a:xfrm>
              <a:off x="15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44</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1699" name="Line 19">
              <a:extLst>
                <a:ext uri="{FF2B5EF4-FFF2-40B4-BE49-F238E27FC236}">
                  <a16:creationId xmlns:a16="http://schemas.microsoft.com/office/drawing/2014/main" id="{44726404-6916-4060-B130-8343F9963813}"/>
                </a:ext>
              </a:extLst>
            </p:cNvPr>
            <p:cNvSpPr>
              <a:spLocks noChangeShapeType="1"/>
            </p:cNvSpPr>
            <p:nvPr/>
          </p:nvSpPr>
          <p:spPr bwMode="auto">
            <a:xfrm flipV="1">
              <a:off x="1824"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700" name="Line 20">
              <a:extLst>
                <a:ext uri="{FF2B5EF4-FFF2-40B4-BE49-F238E27FC236}">
                  <a16:creationId xmlns:a16="http://schemas.microsoft.com/office/drawing/2014/main" id="{B1BB4548-9782-46DC-BE48-7D0B0F387BCB}"/>
                </a:ext>
              </a:extLst>
            </p:cNvPr>
            <p:cNvSpPr>
              <a:spLocks noChangeShapeType="1"/>
            </p:cNvSpPr>
            <p:nvPr/>
          </p:nvSpPr>
          <p:spPr bwMode="auto">
            <a:xfrm flipH="1" flipV="1">
              <a:off x="211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701" name="Oval 21" descr="羊皮纸">
              <a:extLst>
                <a:ext uri="{FF2B5EF4-FFF2-40B4-BE49-F238E27FC236}">
                  <a16:creationId xmlns:a16="http://schemas.microsoft.com/office/drawing/2014/main" id="{50B4D24E-03BD-4A78-899F-1C05D59C7175}"/>
                </a:ext>
              </a:extLst>
            </p:cNvPr>
            <p:cNvSpPr>
              <a:spLocks noChangeArrowheads="1"/>
            </p:cNvSpPr>
            <p:nvPr/>
          </p:nvSpPr>
          <p:spPr bwMode="auto">
            <a:xfrm>
              <a:off x="1920"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702" name="Rectangle 22" descr="新闻纸">
              <a:extLst>
                <a:ext uri="{FF2B5EF4-FFF2-40B4-BE49-F238E27FC236}">
                  <a16:creationId xmlns:a16="http://schemas.microsoft.com/office/drawing/2014/main" id="{1CA10DEA-998C-4F07-B623-D910DA698D7C}"/>
                </a:ext>
              </a:extLst>
            </p:cNvPr>
            <p:cNvSpPr>
              <a:spLocks noChangeArrowheads="1"/>
            </p:cNvSpPr>
            <p:nvPr/>
          </p:nvSpPr>
          <p:spPr bwMode="auto">
            <a:xfrm>
              <a:off x="2256"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sym typeface="Symbol" panose="05050102010706020507" pitchFamily="18" charset="2"/>
                </a:rPr>
                <a:t></a:t>
              </a:r>
              <a:endParaRPr kumimoji="1" lang="en-US" altLang="zh-CN" sz="2400">
                <a:solidFill>
                  <a:schemeClr val="tx2"/>
                </a:solidFill>
                <a:ea typeface="宋体" panose="02010600030101010101" pitchFamily="2" charset="-122"/>
              </a:endParaRPr>
            </a:p>
          </p:txBody>
        </p:sp>
        <p:sp>
          <p:nvSpPr>
            <p:cNvPr id="711703" name="Oval 23" descr="羊皮纸">
              <a:extLst>
                <a:ext uri="{FF2B5EF4-FFF2-40B4-BE49-F238E27FC236}">
                  <a16:creationId xmlns:a16="http://schemas.microsoft.com/office/drawing/2014/main" id="{8998F955-457F-4964-93CC-6815496CBF07}"/>
                </a:ext>
              </a:extLst>
            </p:cNvPr>
            <p:cNvSpPr>
              <a:spLocks noChangeArrowheads="1"/>
            </p:cNvSpPr>
            <p:nvPr/>
          </p:nvSpPr>
          <p:spPr bwMode="auto">
            <a:xfrm>
              <a:off x="1344"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704" name="Oval 24" descr="羊皮纸">
              <a:extLst>
                <a:ext uri="{FF2B5EF4-FFF2-40B4-BE49-F238E27FC236}">
                  <a16:creationId xmlns:a16="http://schemas.microsoft.com/office/drawing/2014/main" id="{81135A47-B748-4AAC-AF54-306D05D02B57}"/>
                </a:ext>
              </a:extLst>
            </p:cNvPr>
            <p:cNvSpPr>
              <a:spLocks noChangeArrowheads="1"/>
            </p:cNvSpPr>
            <p:nvPr/>
          </p:nvSpPr>
          <p:spPr bwMode="auto">
            <a:xfrm>
              <a:off x="1344"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705" name="Line 25">
              <a:extLst>
                <a:ext uri="{FF2B5EF4-FFF2-40B4-BE49-F238E27FC236}">
                  <a16:creationId xmlns:a16="http://schemas.microsoft.com/office/drawing/2014/main" id="{8EB4144F-CDC0-4E37-A0DA-16BE63DB9FF4}"/>
                </a:ext>
              </a:extLst>
            </p:cNvPr>
            <p:cNvSpPr>
              <a:spLocks noChangeShapeType="1"/>
            </p:cNvSpPr>
            <p:nvPr/>
          </p:nvSpPr>
          <p:spPr bwMode="auto">
            <a:xfrm flipV="1">
              <a:off x="1488"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706" name="Text Box 26">
              <a:extLst>
                <a:ext uri="{FF2B5EF4-FFF2-40B4-BE49-F238E27FC236}">
                  <a16:creationId xmlns:a16="http://schemas.microsoft.com/office/drawing/2014/main" id="{96C2DBC7-636B-4645-97ED-8ED85AC6D544}"/>
                </a:ext>
              </a:extLst>
            </p:cNvPr>
            <p:cNvSpPr txBox="1">
              <a:spLocks noChangeArrowheads="1"/>
            </p:cNvSpPr>
            <p:nvPr/>
          </p:nvSpPr>
          <p:spPr bwMode="auto">
            <a:xfrm>
              <a:off x="176" y="2976"/>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07" name="Text Box 27">
              <a:extLst>
                <a:ext uri="{FF2B5EF4-FFF2-40B4-BE49-F238E27FC236}">
                  <a16:creationId xmlns:a16="http://schemas.microsoft.com/office/drawing/2014/main" id="{BF086E1E-E256-4021-8C68-15620ED6C1B7}"/>
                </a:ext>
              </a:extLst>
            </p:cNvPr>
            <p:cNvSpPr txBox="1">
              <a:spLocks noChangeArrowheads="1"/>
            </p:cNvSpPr>
            <p:nvPr/>
          </p:nvSpPr>
          <p:spPr bwMode="auto">
            <a:xfrm>
              <a:off x="896" y="2976"/>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08" name="Text Box 28">
              <a:extLst>
                <a:ext uri="{FF2B5EF4-FFF2-40B4-BE49-F238E27FC236}">
                  <a16:creationId xmlns:a16="http://schemas.microsoft.com/office/drawing/2014/main" id="{816504C4-D30D-4D9D-BE56-2CB5ED31932A}"/>
                </a:ext>
              </a:extLst>
            </p:cNvPr>
            <p:cNvSpPr txBox="1">
              <a:spLocks noChangeArrowheads="1"/>
            </p:cNvSpPr>
            <p:nvPr/>
          </p:nvSpPr>
          <p:spPr bwMode="auto">
            <a:xfrm>
              <a:off x="1183" y="2256"/>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09" name="Text Box 29">
              <a:extLst>
                <a:ext uri="{FF2B5EF4-FFF2-40B4-BE49-F238E27FC236}">
                  <a16:creationId xmlns:a16="http://schemas.microsoft.com/office/drawing/2014/main" id="{0E595DD1-3CE6-4D51-942F-5A1601138000}"/>
                </a:ext>
              </a:extLst>
            </p:cNvPr>
            <p:cNvSpPr txBox="1">
              <a:spLocks noChangeArrowheads="1"/>
            </p:cNvSpPr>
            <p:nvPr/>
          </p:nvSpPr>
          <p:spPr bwMode="auto">
            <a:xfrm>
              <a:off x="1569" y="2256"/>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10" name="Text Box 30">
              <a:extLst>
                <a:ext uri="{FF2B5EF4-FFF2-40B4-BE49-F238E27FC236}">
                  <a16:creationId xmlns:a16="http://schemas.microsoft.com/office/drawing/2014/main" id="{1E8443B7-44E3-4579-97B9-01DC019BC263}"/>
                </a:ext>
              </a:extLst>
            </p:cNvPr>
            <p:cNvSpPr txBox="1">
              <a:spLocks noChangeArrowheads="1"/>
            </p:cNvSpPr>
            <p:nvPr/>
          </p:nvSpPr>
          <p:spPr bwMode="auto">
            <a:xfrm>
              <a:off x="2288" y="2256"/>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11" name="Text Box 31">
              <a:extLst>
                <a:ext uri="{FF2B5EF4-FFF2-40B4-BE49-F238E27FC236}">
                  <a16:creationId xmlns:a16="http://schemas.microsoft.com/office/drawing/2014/main" id="{1DB52092-B5DB-40ED-B3E3-2F357DA4F23D}"/>
                </a:ext>
              </a:extLst>
            </p:cNvPr>
            <p:cNvSpPr txBox="1">
              <a:spLocks noChangeArrowheads="1"/>
            </p:cNvSpPr>
            <p:nvPr/>
          </p:nvSpPr>
          <p:spPr bwMode="auto">
            <a:xfrm>
              <a:off x="998" y="1098"/>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12" name="Text Box 32">
              <a:extLst>
                <a:ext uri="{FF2B5EF4-FFF2-40B4-BE49-F238E27FC236}">
                  <a16:creationId xmlns:a16="http://schemas.microsoft.com/office/drawing/2014/main" id="{F511DA34-1793-459C-A332-508AFDD51019}"/>
                </a:ext>
              </a:extLst>
            </p:cNvPr>
            <p:cNvSpPr txBox="1">
              <a:spLocks noChangeArrowheads="1"/>
            </p:cNvSpPr>
            <p:nvPr/>
          </p:nvSpPr>
          <p:spPr bwMode="auto">
            <a:xfrm>
              <a:off x="1008" y="528"/>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13" name="Text Box 33">
              <a:extLst>
                <a:ext uri="{FF2B5EF4-FFF2-40B4-BE49-F238E27FC236}">
                  <a16:creationId xmlns:a16="http://schemas.microsoft.com/office/drawing/2014/main" id="{3889EE20-A9E3-4407-B6EB-108355D580C8}"/>
                </a:ext>
              </a:extLst>
            </p:cNvPr>
            <p:cNvSpPr txBox="1">
              <a:spLocks noChangeArrowheads="1"/>
            </p:cNvSpPr>
            <p:nvPr/>
          </p:nvSpPr>
          <p:spPr bwMode="auto">
            <a:xfrm>
              <a:off x="479" y="1833"/>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14" name="Text Box 34">
              <a:extLst>
                <a:ext uri="{FF2B5EF4-FFF2-40B4-BE49-F238E27FC236}">
                  <a16:creationId xmlns:a16="http://schemas.microsoft.com/office/drawing/2014/main" id="{67B40564-3DE8-455B-87FD-2146E5EF47DC}"/>
                </a:ext>
              </a:extLst>
            </p:cNvPr>
            <p:cNvSpPr txBox="1">
              <a:spLocks noChangeArrowheads="1"/>
            </p:cNvSpPr>
            <p:nvPr/>
          </p:nvSpPr>
          <p:spPr bwMode="auto">
            <a:xfrm>
              <a:off x="2203" y="1833"/>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15" name="Text Box 35">
              <a:extLst>
                <a:ext uri="{FF2B5EF4-FFF2-40B4-BE49-F238E27FC236}">
                  <a16:creationId xmlns:a16="http://schemas.microsoft.com/office/drawing/2014/main" id="{E4C7B2F6-92DF-4A3B-B66D-F94F3973742A}"/>
                </a:ext>
              </a:extLst>
            </p:cNvPr>
            <p:cNvSpPr txBox="1">
              <a:spLocks noChangeArrowheads="1"/>
            </p:cNvSpPr>
            <p:nvPr/>
          </p:nvSpPr>
          <p:spPr bwMode="auto">
            <a:xfrm>
              <a:off x="192" y="2601"/>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16" name="Rectangle 36" descr="新闻纸">
              <a:extLst>
                <a:ext uri="{FF2B5EF4-FFF2-40B4-BE49-F238E27FC236}">
                  <a16:creationId xmlns:a16="http://schemas.microsoft.com/office/drawing/2014/main" id="{84B08D61-7C9B-447A-9044-F5BDEE046301}"/>
                </a:ext>
              </a:extLst>
            </p:cNvPr>
            <p:cNvSpPr>
              <a:spLocks noChangeArrowheads="1"/>
            </p:cNvSpPr>
            <p:nvPr/>
          </p:nvSpPr>
          <p:spPr bwMode="auto">
            <a:xfrm>
              <a:off x="51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sym typeface="Symbol" panose="05050102010706020507" pitchFamily="18" charset="2"/>
                </a:rPr>
                <a:t></a:t>
              </a:r>
              <a:endParaRPr kumimoji="1" lang="en-US" altLang="zh-CN" sz="2800" b="1">
                <a:solidFill>
                  <a:schemeClr val="tx2"/>
                </a:solidFill>
                <a:ea typeface="宋体" panose="02010600030101010101" pitchFamily="2" charset="-122"/>
                <a:sym typeface="Symbol" panose="05050102010706020507" pitchFamily="18" charset="2"/>
              </a:endParaRPr>
            </a:p>
          </p:txBody>
        </p:sp>
        <p:sp>
          <p:nvSpPr>
            <p:cNvPr id="711717" name="Line 37">
              <a:extLst>
                <a:ext uri="{FF2B5EF4-FFF2-40B4-BE49-F238E27FC236}">
                  <a16:creationId xmlns:a16="http://schemas.microsoft.com/office/drawing/2014/main" id="{5E032855-D19E-4A2E-939D-1C1A755FD3D7}"/>
                </a:ext>
              </a:extLst>
            </p:cNvPr>
            <p:cNvSpPr>
              <a:spLocks noChangeShapeType="1"/>
            </p:cNvSpPr>
            <p:nvPr/>
          </p:nvSpPr>
          <p:spPr bwMode="auto">
            <a:xfrm flipH="1" flipV="1">
              <a:off x="5040"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718" name="Text Box 38">
              <a:extLst>
                <a:ext uri="{FF2B5EF4-FFF2-40B4-BE49-F238E27FC236}">
                  <a16:creationId xmlns:a16="http://schemas.microsoft.com/office/drawing/2014/main" id="{59B5705B-DC9A-49F4-BD5D-78CCB46BD32B}"/>
                </a:ext>
              </a:extLst>
            </p:cNvPr>
            <p:cNvSpPr txBox="1">
              <a:spLocks noChangeArrowheads="1"/>
            </p:cNvSpPr>
            <p:nvPr/>
          </p:nvSpPr>
          <p:spPr bwMode="auto">
            <a:xfrm>
              <a:off x="5216" y="2256"/>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19" name="Line 39">
              <a:extLst>
                <a:ext uri="{FF2B5EF4-FFF2-40B4-BE49-F238E27FC236}">
                  <a16:creationId xmlns:a16="http://schemas.microsoft.com/office/drawing/2014/main" id="{BF02041E-70C1-4525-95DF-F46537A15C42}"/>
                </a:ext>
              </a:extLst>
            </p:cNvPr>
            <p:cNvSpPr>
              <a:spLocks noChangeShapeType="1"/>
            </p:cNvSpPr>
            <p:nvPr/>
          </p:nvSpPr>
          <p:spPr bwMode="auto">
            <a:xfrm flipV="1">
              <a:off x="475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720" name="Oval 40" descr="羊皮纸">
              <a:extLst>
                <a:ext uri="{FF2B5EF4-FFF2-40B4-BE49-F238E27FC236}">
                  <a16:creationId xmlns:a16="http://schemas.microsoft.com/office/drawing/2014/main" id="{DB1367BC-077B-4C43-B4A1-60A405B07F60}"/>
                </a:ext>
              </a:extLst>
            </p:cNvPr>
            <p:cNvSpPr>
              <a:spLocks noChangeArrowheads="1"/>
            </p:cNvSpPr>
            <p:nvPr/>
          </p:nvSpPr>
          <p:spPr bwMode="auto">
            <a:xfrm>
              <a:off x="4848"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721" name="Rectangle 41" descr="新闻纸">
              <a:extLst>
                <a:ext uri="{FF2B5EF4-FFF2-40B4-BE49-F238E27FC236}">
                  <a16:creationId xmlns:a16="http://schemas.microsoft.com/office/drawing/2014/main" id="{815F1C48-E7C1-44E7-834C-349B3B51E31A}"/>
                </a:ext>
              </a:extLst>
            </p:cNvPr>
            <p:cNvSpPr>
              <a:spLocks noChangeArrowheads="1"/>
            </p:cNvSpPr>
            <p:nvPr/>
          </p:nvSpPr>
          <p:spPr bwMode="auto">
            <a:xfrm>
              <a:off x="451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44</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1722" name="Text Box 42">
              <a:extLst>
                <a:ext uri="{FF2B5EF4-FFF2-40B4-BE49-F238E27FC236}">
                  <a16:creationId xmlns:a16="http://schemas.microsoft.com/office/drawing/2014/main" id="{71B907CE-D8EA-4EF4-9AE9-AA741A0D4FC4}"/>
                </a:ext>
              </a:extLst>
            </p:cNvPr>
            <p:cNvSpPr txBox="1">
              <a:spLocks noChangeArrowheads="1"/>
            </p:cNvSpPr>
            <p:nvPr/>
          </p:nvSpPr>
          <p:spPr bwMode="auto">
            <a:xfrm>
              <a:off x="5131" y="1824"/>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23" name="Text Box 43">
              <a:extLst>
                <a:ext uri="{FF2B5EF4-FFF2-40B4-BE49-F238E27FC236}">
                  <a16:creationId xmlns:a16="http://schemas.microsoft.com/office/drawing/2014/main" id="{4EE3FCBF-288D-4BE7-ABFA-525F62F03A46}"/>
                </a:ext>
              </a:extLst>
            </p:cNvPr>
            <p:cNvSpPr txBox="1">
              <a:spLocks noChangeArrowheads="1"/>
            </p:cNvSpPr>
            <p:nvPr/>
          </p:nvSpPr>
          <p:spPr bwMode="auto">
            <a:xfrm>
              <a:off x="4496" y="2256"/>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24" name="Rectangle 44" descr="新闻纸">
              <a:extLst>
                <a:ext uri="{FF2B5EF4-FFF2-40B4-BE49-F238E27FC236}">
                  <a16:creationId xmlns:a16="http://schemas.microsoft.com/office/drawing/2014/main" id="{72B7A620-045A-4BAA-93F4-A46C58C20C50}"/>
                </a:ext>
              </a:extLst>
            </p:cNvPr>
            <p:cNvSpPr>
              <a:spLocks noChangeArrowheads="1"/>
            </p:cNvSpPr>
            <p:nvPr/>
          </p:nvSpPr>
          <p:spPr bwMode="auto">
            <a:xfrm>
              <a:off x="4080"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隶书" panose="02010509060101010101" pitchFamily="49" charset="-122"/>
                  <a:sym typeface="Symbol" panose="05050102010706020507" pitchFamily="18" charset="2"/>
                </a:rPr>
                <a:t></a:t>
              </a:r>
              <a:endParaRPr kumimoji="1" lang="en-US" altLang="zh-CN" sz="2800" b="1">
                <a:ea typeface="隶书" panose="02010509060101010101" pitchFamily="49" charset="-122"/>
                <a:sym typeface="Symbol" panose="05050102010706020507" pitchFamily="18" charset="2"/>
              </a:endParaRPr>
            </a:p>
          </p:txBody>
        </p:sp>
        <p:sp>
          <p:nvSpPr>
            <p:cNvPr id="711725" name="Oval 45" descr="羊皮纸">
              <a:extLst>
                <a:ext uri="{FF2B5EF4-FFF2-40B4-BE49-F238E27FC236}">
                  <a16:creationId xmlns:a16="http://schemas.microsoft.com/office/drawing/2014/main" id="{7ADF1019-DD44-419F-895D-CA01FB32CFA0}"/>
                </a:ext>
              </a:extLst>
            </p:cNvPr>
            <p:cNvSpPr>
              <a:spLocks noChangeArrowheads="1"/>
            </p:cNvSpPr>
            <p:nvPr/>
          </p:nvSpPr>
          <p:spPr bwMode="auto">
            <a:xfrm>
              <a:off x="3792"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726" name="Text Box 46">
              <a:extLst>
                <a:ext uri="{FF2B5EF4-FFF2-40B4-BE49-F238E27FC236}">
                  <a16:creationId xmlns:a16="http://schemas.microsoft.com/office/drawing/2014/main" id="{C9144F08-10B4-43C7-A85B-69F788E85D40}"/>
                </a:ext>
              </a:extLst>
            </p:cNvPr>
            <p:cNvSpPr txBox="1">
              <a:spLocks noChangeArrowheads="1"/>
            </p:cNvSpPr>
            <p:nvPr/>
          </p:nvSpPr>
          <p:spPr bwMode="auto">
            <a:xfrm>
              <a:off x="4112" y="2256"/>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27" name="Text Box 47">
              <a:extLst>
                <a:ext uri="{FF2B5EF4-FFF2-40B4-BE49-F238E27FC236}">
                  <a16:creationId xmlns:a16="http://schemas.microsoft.com/office/drawing/2014/main" id="{CFA81C9E-C049-4968-9867-AA0DA3CFCE02}"/>
                </a:ext>
              </a:extLst>
            </p:cNvPr>
            <p:cNvSpPr txBox="1">
              <a:spLocks noChangeArrowheads="1"/>
            </p:cNvSpPr>
            <p:nvPr/>
          </p:nvSpPr>
          <p:spPr bwMode="auto">
            <a:xfrm>
              <a:off x="3451" y="1824"/>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28" name="Oval 48" descr="羊皮纸">
              <a:extLst>
                <a:ext uri="{FF2B5EF4-FFF2-40B4-BE49-F238E27FC236}">
                  <a16:creationId xmlns:a16="http://schemas.microsoft.com/office/drawing/2014/main" id="{3F68E918-D545-4702-85D8-53A8D87A9E3D}"/>
                </a:ext>
              </a:extLst>
            </p:cNvPr>
            <p:cNvSpPr>
              <a:spLocks noChangeArrowheads="1"/>
            </p:cNvSpPr>
            <p:nvPr/>
          </p:nvSpPr>
          <p:spPr bwMode="auto">
            <a:xfrm>
              <a:off x="3504"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729" name="Text Box 49">
              <a:extLst>
                <a:ext uri="{FF2B5EF4-FFF2-40B4-BE49-F238E27FC236}">
                  <a16:creationId xmlns:a16="http://schemas.microsoft.com/office/drawing/2014/main" id="{2F255AB2-4A39-4BED-8EA7-B5056A076C6E}"/>
                </a:ext>
              </a:extLst>
            </p:cNvPr>
            <p:cNvSpPr txBox="1">
              <a:spLocks noChangeArrowheads="1"/>
            </p:cNvSpPr>
            <p:nvPr/>
          </p:nvSpPr>
          <p:spPr bwMode="auto">
            <a:xfrm>
              <a:off x="3163" y="2592"/>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30" name="Rectangle 50" descr="新闻纸">
              <a:extLst>
                <a:ext uri="{FF2B5EF4-FFF2-40B4-BE49-F238E27FC236}">
                  <a16:creationId xmlns:a16="http://schemas.microsoft.com/office/drawing/2014/main" id="{9DFE54B0-B16F-4D4E-94DA-A37CA8B10CC8}"/>
                </a:ext>
              </a:extLst>
            </p:cNvPr>
            <p:cNvSpPr>
              <a:spLocks noChangeArrowheads="1"/>
            </p:cNvSpPr>
            <p:nvPr/>
          </p:nvSpPr>
          <p:spPr bwMode="auto">
            <a:xfrm>
              <a:off x="3840"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56</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1731" name="Text Box 51">
              <a:extLst>
                <a:ext uri="{FF2B5EF4-FFF2-40B4-BE49-F238E27FC236}">
                  <a16:creationId xmlns:a16="http://schemas.microsoft.com/office/drawing/2014/main" id="{BBD28085-3099-42E0-A248-8A198B4FC474}"/>
                </a:ext>
              </a:extLst>
            </p:cNvPr>
            <p:cNvSpPr txBox="1">
              <a:spLocks noChangeArrowheads="1"/>
            </p:cNvSpPr>
            <p:nvPr/>
          </p:nvSpPr>
          <p:spPr bwMode="auto">
            <a:xfrm>
              <a:off x="3840" y="2976"/>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32" name="Rectangle 52" descr="新闻纸">
              <a:extLst>
                <a:ext uri="{FF2B5EF4-FFF2-40B4-BE49-F238E27FC236}">
                  <a16:creationId xmlns:a16="http://schemas.microsoft.com/office/drawing/2014/main" id="{9C8A8FCB-2A86-4C55-9EB6-8F3DD2EECEDD}"/>
                </a:ext>
              </a:extLst>
            </p:cNvPr>
            <p:cNvSpPr>
              <a:spLocks noChangeArrowheads="1"/>
            </p:cNvSpPr>
            <p:nvPr/>
          </p:nvSpPr>
          <p:spPr bwMode="auto">
            <a:xfrm>
              <a:off x="3168"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29</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1733" name="Text Box 53">
              <a:extLst>
                <a:ext uri="{FF2B5EF4-FFF2-40B4-BE49-F238E27FC236}">
                  <a16:creationId xmlns:a16="http://schemas.microsoft.com/office/drawing/2014/main" id="{73BA87F9-B6F5-4488-8E49-1E9EBBA702C3}"/>
                </a:ext>
              </a:extLst>
            </p:cNvPr>
            <p:cNvSpPr txBox="1">
              <a:spLocks noChangeArrowheads="1"/>
            </p:cNvSpPr>
            <p:nvPr/>
          </p:nvSpPr>
          <p:spPr bwMode="auto">
            <a:xfrm>
              <a:off x="3152" y="2976"/>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34" name="Line 54">
              <a:extLst>
                <a:ext uri="{FF2B5EF4-FFF2-40B4-BE49-F238E27FC236}">
                  <a16:creationId xmlns:a16="http://schemas.microsoft.com/office/drawing/2014/main" id="{39EF28F9-220A-420E-BAC3-71C6144D1532}"/>
                </a:ext>
              </a:extLst>
            </p:cNvPr>
            <p:cNvSpPr>
              <a:spLocks noChangeShapeType="1"/>
            </p:cNvSpPr>
            <p:nvPr/>
          </p:nvSpPr>
          <p:spPr bwMode="auto">
            <a:xfrm flipH="1" flipV="1">
              <a:off x="4464"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735" name="Line 55">
              <a:extLst>
                <a:ext uri="{FF2B5EF4-FFF2-40B4-BE49-F238E27FC236}">
                  <a16:creationId xmlns:a16="http://schemas.microsoft.com/office/drawing/2014/main" id="{19FE76A0-F633-4198-A651-CE27BAD70C74}"/>
                </a:ext>
              </a:extLst>
            </p:cNvPr>
            <p:cNvSpPr>
              <a:spLocks noChangeShapeType="1"/>
            </p:cNvSpPr>
            <p:nvPr/>
          </p:nvSpPr>
          <p:spPr bwMode="auto">
            <a:xfrm flipV="1">
              <a:off x="3984"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736" name="Oval 56" descr="羊皮纸">
              <a:extLst>
                <a:ext uri="{FF2B5EF4-FFF2-40B4-BE49-F238E27FC236}">
                  <a16:creationId xmlns:a16="http://schemas.microsoft.com/office/drawing/2014/main" id="{CA439D97-2317-4A2A-9ABF-A5EDE5709359}"/>
                </a:ext>
              </a:extLst>
            </p:cNvPr>
            <p:cNvSpPr>
              <a:spLocks noChangeArrowheads="1"/>
            </p:cNvSpPr>
            <p:nvPr/>
          </p:nvSpPr>
          <p:spPr bwMode="auto">
            <a:xfrm>
              <a:off x="4320"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737" name="Text Box 57">
              <a:extLst>
                <a:ext uri="{FF2B5EF4-FFF2-40B4-BE49-F238E27FC236}">
                  <a16:creationId xmlns:a16="http://schemas.microsoft.com/office/drawing/2014/main" id="{A0FA3E7B-9781-4329-A9A4-0243BB44E8B9}"/>
                </a:ext>
              </a:extLst>
            </p:cNvPr>
            <p:cNvSpPr txBox="1">
              <a:spLocks noChangeArrowheads="1"/>
            </p:cNvSpPr>
            <p:nvPr/>
          </p:nvSpPr>
          <p:spPr bwMode="auto">
            <a:xfrm>
              <a:off x="3979" y="1104"/>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38" name="Line 58">
              <a:extLst>
                <a:ext uri="{FF2B5EF4-FFF2-40B4-BE49-F238E27FC236}">
                  <a16:creationId xmlns:a16="http://schemas.microsoft.com/office/drawing/2014/main" id="{74FD36C2-B4EB-4521-A85F-4918F6CE7DD1}"/>
                </a:ext>
              </a:extLst>
            </p:cNvPr>
            <p:cNvSpPr>
              <a:spLocks noChangeShapeType="1"/>
            </p:cNvSpPr>
            <p:nvPr/>
          </p:nvSpPr>
          <p:spPr bwMode="auto">
            <a:xfrm flipV="1">
              <a:off x="4464"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1739" name="Oval 59" descr="羊皮纸">
              <a:extLst>
                <a:ext uri="{FF2B5EF4-FFF2-40B4-BE49-F238E27FC236}">
                  <a16:creationId xmlns:a16="http://schemas.microsoft.com/office/drawing/2014/main" id="{82818E80-7D9B-4823-9A13-741999B3FBF2}"/>
                </a:ext>
              </a:extLst>
            </p:cNvPr>
            <p:cNvSpPr>
              <a:spLocks noChangeArrowheads="1"/>
            </p:cNvSpPr>
            <p:nvPr/>
          </p:nvSpPr>
          <p:spPr bwMode="auto">
            <a:xfrm>
              <a:off x="4320"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1740" name="Text Box 60">
              <a:extLst>
                <a:ext uri="{FF2B5EF4-FFF2-40B4-BE49-F238E27FC236}">
                  <a16:creationId xmlns:a16="http://schemas.microsoft.com/office/drawing/2014/main" id="{BAC3C599-F57E-48DD-AD27-B79ACA5A58E6}"/>
                </a:ext>
              </a:extLst>
            </p:cNvPr>
            <p:cNvSpPr txBox="1">
              <a:spLocks noChangeArrowheads="1"/>
            </p:cNvSpPr>
            <p:nvPr/>
          </p:nvSpPr>
          <p:spPr bwMode="auto">
            <a:xfrm>
              <a:off x="3979" y="528"/>
              <a:ext cx="35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1741" name="Line 61">
              <a:extLst>
                <a:ext uri="{FF2B5EF4-FFF2-40B4-BE49-F238E27FC236}">
                  <a16:creationId xmlns:a16="http://schemas.microsoft.com/office/drawing/2014/main" id="{B79DC13E-B226-4E2D-867B-E82076E13CD6}"/>
                </a:ext>
              </a:extLst>
            </p:cNvPr>
            <p:cNvSpPr>
              <a:spLocks noChangeShapeType="1"/>
            </p:cNvSpPr>
            <p:nvPr/>
          </p:nvSpPr>
          <p:spPr bwMode="auto">
            <a:xfrm flipH="1" flipV="1">
              <a:off x="1392" y="2976"/>
              <a:ext cx="240" cy="24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11742" name="Text Box 62">
              <a:extLst>
                <a:ext uri="{FF2B5EF4-FFF2-40B4-BE49-F238E27FC236}">
                  <a16:creationId xmlns:a16="http://schemas.microsoft.com/office/drawing/2014/main" id="{6375A3A3-05F7-4E92-BC9D-02572D2871A9}"/>
                </a:ext>
              </a:extLst>
            </p:cNvPr>
            <p:cNvSpPr txBox="1">
              <a:spLocks noChangeArrowheads="1"/>
            </p:cNvSpPr>
            <p:nvPr/>
          </p:nvSpPr>
          <p:spPr bwMode="auto">
            <a:xfrm>
              <a:off x="1416" y="3177"/>
              <a:ext cx="82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en-US" altLang="zh-CN" sz="2800" b="1">
                  <a:solidFill>
                    <a:schemeClr val="tx2"/>
                  </a:solidFill>
                  <a:ea typeface="隶书" panose="02010509060101010101" pitchFamily="49" charset="-122"/>
                  <a:sym typeface="Symbol" panose="05050102010706020507" pitchFamily="18" charset="2"/>
                </a:rPr>
                <a:t>21</a:t>
              </a:r>
              <a:endParaRPr kumimoji="1" lang="en-US" altLang="zh-CN" sz="2400" b="1">
                <a:solidFill>
                  <a:schemeClr val="tx2"/>
                </a:solidFill>
                <a:ea typeface="隶书" panose="02010509060101010101" pitchFamily="49" charset="-122"/>
              </a:endParaRPr>
            </a:p>
          </p:txBody>
        </p:sp>
        <p:sp>
          <p:nvSpPr>
            <p:cNvPr id="711743" name="Text Box 63">
              <a:extLst>
                <a:ext uri="{FF2B5EF4-FFF2-40B4-BE49-F238E27FC236}">
                  <a16:creationId xmlns:a16="http://schemas.microsoft.com/office/drawing/2014/main" id="{DAC3DC62-D7CD-4A45-A43C-B02184F6FBB1}"/>
                </a:ext>
              </a:extLst>
            </p:cNvPr>
            <p:cNvSpPr txBox="1">
              <a:spLocks noChangeArrowheads="1"/>
            </p:cNvSpPr>
            <p:nvPr/>
          </p:nvSpPr>
          <p:spPr bwMode="auto">
            <a:xfrm>
              <a:off x="4632" y="537"/>
              <a:ext cx="82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29</a:t>
              </a:r>
              <a:endParaRPr kumimoji="1" lang="en-US" altLang="zh-CN" sz="2800" b="1">
                <a:solidFill>
                  <a:schemeClr val="tx2"/>
                </a:solidFill>
                <a:effectLst>
                  <a:outerShdw blurRad="38100" dist="38100" dir="2700000" algn="tl">
                    <a:srgbClr val="C0C0C0"/>
                  </a:outerShdw>
                </a:effectLst>
                <a:ea typeface="隶书" panose="02010509060101010101" pitchFamily="49" charset="-122"/>
              </a:endParaRPr>
            </a:p>
          </p:txBody>
        </p:sp>
        <p:sp>
          <p:nvSpPr>
            <p:cNvPr id="711744" name="Text Box 64">
              <a:extLst>
                <a:ext uri="{FF2B5EF4-FFF2-40B4-BE49-F238E27FC236}">
                  <a16:creationId xmlns:a16="http://schemas.microsoft.com/office/drawing/2014/main" id="{3B1ECF49-601B-4ECC-BFDB-8E18B5692AAD}"/>
                </a:ext>
              </a:extLst>
            </p:cNvPr>
            <p:cNvSpPr txBox="1">
              <a:spLocks noChangeArrowheads="1"/>
            </p:cNvSpPr>
            <p:nvPr/>
          </p:nvSpPr>
          <p:spPr bwMode="auto">
            <a:xfrm>
              <a:off x="1656" y="528"/>
              <a:ext cx="82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21</a:t>
              </a:r>
              <a:endParaRPr kumimoji="1" lang="en-US" altLang="zh-CN" sz="2800" b="1">
                <a:solidFill>
                  <a:schemeClr val="tx2"/>
                </a:solidFill>
                <a:effectLst>
                  <a:outerShdw blurRad="38100" dist="38100" dir="2700000" algn="tl">
                    <a:srgbClr val="C0C0C0"/>
                  </a:outerShdw>
                </a:effectLst>
                <a:ea typeface="隶书" panose="02010509060101010101" pitchFamily="49" charset="-122"/>
              </a:endParaRPr>
            </a:p>
          </p:txBody>
        </p:sp>
        <p:sp>
          <p:nvSpPr>
            <p:cNvPr id="711745" name="Line 65">
              <a:extLst>
                <a:ext uri="{FF2B5EF4-FFF2-40B4-BE49-F238E27FC236}">
                  <a16:creationId xmlns:a16="http://schemas.microsoft.com/office/drawing/2014/main" id="{1EDFA4A9-F163-4EFB-B2C8-E8BFFC030BC8}"/>
                </a:ext>
              </a:extLst>
            </p:cNvPr>
            <p:cNvSpPr>
              <a:spLocks noChangeShapeType="1"/>
            </p:cNvSpPr>
            <p:nvPr/>
          </p:nvSpPr>
          <p:spPr bwMode="auto">
            <a:xfrm flipH="1" flipV="1">
              <a:off x="4320" y="2976"/>
              <a:ext cx="192" cy="192"/>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11746" name="Text Box 66">
              <a:extLst>
                <a:ext uri="{FF2B5EF4-FFF2-40B4-BE49-F238E27FC236}">
                  <a16:creationId xmlns:a16="http://schemas.microsoft.com/office/drawing/2014/main" id="{1188EF77-11A5-4963-8E6A-1E36E9F28426}"/>
                </a:ext>
              </a:extLst>
            </p:cNvPr>
            <p:cNvSpPr txBox="1">
              <a:spLocks noChangeArrowheads="1"/>
            </p:cNvSpPr>
            <p:nvPr/>
          </p:nvSpPr>
          <p:spPr bwMode="auto">
            <a:xfrm>
              <a:off x="4344" y="3120"/>
              <a:ext cx="7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zh-CN" altLang="en-US" sz="2800" b="1">
                  <a:solidFill>
                    <a:schemeClr val="tx2"/>
                  </a:solidFill>
                  <a:effectLst>
                    <a:outerShdw blurRad="38100" dist="38100" dir="2700000" algn="tl">
                      <a:srgbClr val="C0C0C0"/>
                    </a:outerShdw>
                  </a:effectLst>
                  <a:ea typeface="隶书" panose="02010509060101010101" pitchFamily="49" charset="-122"/>
                  <a:sym typeface="Symbol" panose="05050102010706020507" pitchFamily="18" charset="2"/>
                </a:rPr>
                <a:t></a:t>
              </a:r>
            </a:p>
          </p:txBody>
        </p:sp>
      </p:grpSp>
      <p:sp>
        <p:nvSpPr>
          <p:cNvPr id="711747" name="Rectangle 67">
            <a:extLst>
              <a:ext uri="{FF2B5EF4-FFF2-40B4-BE49-F238E27FC236}">
                <a16:creationId xmlns:a16="http://schemas.microsoft.com/office/drawing/2014/main" id="{84714615-CC7E-4EFC-9B5C-A7CBEDC885AA}"/>
              </a:ext>
            </a:extLst>
          </p:cNvPr>
          <p:cNvSpPr>
            <a:spLocks noChangeArrowheads="1"/>
          </p:cNvSpPr>
          <p:nvPr/>
        </p:nvSpPr>
        <p:spPr bwMode="auto">
          <a:xfrm>
            <a:off x="885825" y="5789613"/>
            <a:ext cx="7496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(11) </a:t>
            </a:r>
            <a:r>
              <a:rPr kumimoji="1" lang="zh-CN" altLang="en-US" sz="2800" b="1"/>
              <a:t>输出</a:t>
            </a:r>
            <a:r>
              <a:rPr kumimoji="1" lang="en-US" altLang="zh-CN" sz="2800" b="1"/>
              <a:t>17</a:t>
            </a:r>
            <a:r>
              <a:rPr kumimoji="1" lang="zh-CN" altLang="en-US" sz="2800" b="1"/>
              <a:t>后调整                  </a:t>
            </a:r>
            <a:r>
              <a:rPr kumimoji="1" lang="en-US" altLang="zh-CN" sz="2800" b="1"/>
              <a:t>(12) </a:t>
            </a:r>
            <a:r>
              <a:rPr kumimoji="1" lang="zh-CN" altLang="en-US" sz="2800" b="1"/>
              <a:t>输出</a:t>
            </a:r>
            <a:r>
              <a:rPr kumimoji="1" lang="en-US" altLang="zh-CN" sz="2800" b="1"/>
              <a:t>21</a:t>
            </a:r>
            <a:r>
              <a:rPr kumimoji="1" lang="zh-CN" altLang="en-US" sz="2800" b="1"/>
              <a:t>后调整</a:t>
            </a:r>
            <a:r>
              <a:rPr kumimoji="1" lang="zh-CN" altLang="en-US" sz="2000">
                <a:ea typeface="宋体" panose="02010600030101010101" pitchFamily="2" charset="-122"/>
              </a:rPr>
              <a:t>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a:extLst>
              <a:ext uri="{FF2B5EF4-FFF2-40B4-BE49-F238E27FC236}">
                <a16:creationId xmlns:a16="http://schemas.microsoft.com/office/drawing/2014/main" id="{E97CE4A0-1F90-4ADF-AEA3-9AEE4D14E76E}"/>
              </a:ext>
            </a:extLst>
          </p:cNvPr>
          <p:cNvSpPr>
            <a:spLocks noGrp="1"/>
          </p:cNvSpPr>
          <p:nvPr>
            <p:ph type="sldNum" sz="quarter" idx="11"/>
          </p:nvPr>
        </p:nvSpPr>
        <p:spPr/>
        <p:txBody>
          <a:bodyPr/>
          <a:lstStyle/>
          <a:p>
            <a:fld id="{B9E02122-F248-4A04-B8D8-EBB1403CE55E}" type="slidenum">
              <a:rPr lang="en-US" altLang="zh-CN"/>
              <a:pPr/>
              <a:t>77</a:t>
            </a:fld>
            <a:endParaRPr lang="en-US" altLang="zh-CN"/>
          </a:p>
        </p:txBody>
      </p:sp>
      <p:sp>
        <p:nvSpPr>
          <p:cNvPr id="712769" name="Rectangle 65">
            <a:extLst>
              <a:ext uri="{FF2B5EF4-FFF2-40B4-BE49-F238E27FC236}">
                <a16:creationId xmlns:a16="http://schemas.microsoft.com/office/drawing/2014/main" id="{4FA7CC4E-FA60-461F-863F-B71CA37C265A}"/>
              </a:ext>
            </a:extLst>
          </p:cNvPr>
          <p:cNvSpPr>
            <a:spLocks noChangeArrowheads="1"/>
          </p:cNvSpPr>
          <p:nvPr/>
        </p:nvSpPr>
        <p:spPr bwMode="auto">
          <a:xfrm>
            <a:off x="931863" y="5876925"/>
            <a:ext cx="75215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(13) </a:t>
            </a:r>
            <a:r>
              <a:rPr kumimoji="1" lang="zh-CN" altLang="en-US" sz="2800" b="1"/>
              <a:t>输出</a:t>
            </a:r>
            <a:r>
              <a:rPr kumimoji="1" lang="en-US" altLang="zh-CN" sz="2800" b="1"/>
              <a:t>29</a:t>
            </a:r>
            <a:r>
              <a:rPr kumimoji="1" lang="zh-CN" altLang="en-US" sz="2800" b="1"/>
              <a:t>后调整                   </a:t>
            </a:r>
            <a:r>
              <a:rPr kumimoji="1" lang="en-US" altLang="zh-CN" sz="2800" b="1"/>
              <a:t>(14) </a:t>
            </a:r>
            <a:r>
              <a:rPr kumimoji="1" lang="zh-CN" altLang="en-US" sz="2800" b="1"/>
              <a:t>输出</a:t>
            </a:r>
            <a:r>
              <a:rPr kumimoji="1" lang="en-US" altLang="zh-CN" sz="2800" b="1"/>
              <a:t>32</a:t>
            </a:r>
            <a:r>
              <a:rPr kumimoji="1" lang="zh-CN" altLang="en-US" sz="2800" b="1"/>
              <a:t>后调整</a:t>
            </a:r>
            <a:endParaRPr kumimoji="1" lang="zh-CN" altLang="en-US" sz="2800">
              <a:ea typeface="宋体" panose="02010600030101010101" pitchFamily="2" charset="-122"/>
            </a:endParaRPr>
          </a:p>
        </p:txBody>
      </p:sp>
      <p:grpSp>
        <p:nvGrpSpPr>
          <p:cNvPr id="712772" name="Group 68">
            <a:extLst>
              <a:ext uri="{FF2B5EF4-FFF2-40B4-BE49-F238E27FC236}">
                <a16:creationId xmlns:a16="http://schemas.microsoft.com/office/drawing/2014/main" id="{554152AE-4BF5-4464-B652-E97E33336EFD}"/>
              </a:ext>
            </a:extLst>
          </p:cNvPr>
          <p:cNvGrpSpPr>
            <a:grpSpLocks/>
          </p:cNvGrpSpPr>
          <p:nvPr/>
        </p:nvGrpSpPr>
        <p:grpSpPr bwMode="auto">
          <a:xfrm>
            <a:off x="503238" y="622300"/>
            <a:ext cx="8204200" cy="4967288"/>
            <a:chOff x="176" y="528"/>
            <a:chExt cx="5355" cy="3129"/>
          </a:xfrm>
        </p:grpSpPr>
        <p:sp>
          <p:nvSpPr>
            <p:cNvPr id="712706" name="Line 2">
              <a:extLst>
                <a:ext uri="{FF2B5EF4-FFF2-40B4-BE49-F238E27FC236}">
                  <a16:creationId xmlns:a16="http://schemas.microsoft.com/office/drawing/2014/main" id="{20E8E59A-9E9D-4963-9510-C174237FCA14}"/>
                </a:ext>
              </a:extLst>
            </p:cNvPr>
            <p:cNvSpPr>
              <a:spLocks noChangeShapeType="1"/>
            </p:cNvSpPr>
            <p:nvPr/>
          </p:nvSpPr>
          <p:spPr bwMode="auto">
            <a:xfrm flipV="1">
              <a:off x="3696"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07" name="Line 3">
              <a:extLst>
                <a:ext uri="{FF2B5EF4-FFF2-40B4-BE49-F238E27FC236}">
                  <a16:creationId xmlns:a16="http://schemas.microsoft.com/office/drawing/2014/main" id="{F829033F-4EBC-4DE4-B5D7-2C78423D0FE1}"/>
                </a:ext>
              </a:extLst>
            </p:cNvPr>
            <p:cNvSpPr>
              <a:spLocks noChangeShapeType="1"/>
            </p:cNvSpPr>
            <p:nvPr/>
          </p:nvSpPr>
          <p:spPr bwMode="auto">
            <a:xfrm flipV="1">
              <a:off x="3408"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08" name="Line 4">
              <a:extLst>
                <a:ext uri="{FF2B5EF4-FFF2-40B4-BE49-F238E27FC236}">
                  <a16:creationId xmlns:a16="http://schemas.microsoft.com/office/drawing/2014/main" id="{F3B3C3E4-DCAA-45E3-957C-16F36706265B}"/>
                </a:ext>
              </a:extLst>
            </p:cNvPr>
            <p:cNvSpPr>
              <a:spLocks noChangeShapeType="1"/>
            </p:cNvSpPr>
            <p:nvPr/>
          </p:nvSpPr>
          <p:spPr bwMode="auto">
            <a:xfrm flipH="1" flipV="1">
              <a:off x="3696"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09" name="Line 5">
              <a:extLst>
                <a:ext uri="{FF2B5EF4-FFF2-40B4-BE49-F238E27FC236}">
                  <a16:creationId xmlns:a16="http://schemas.microsoft.com/office/drawing/2014/main" id="{70A0EC45-6189-419C-9BE5-89FC6B4B4F17}"/>
                </a:ext>
              </a:extLst>
            </p:cNvPr>
            <p:cNvSpPr>
              <a:spLocks noChangeShapeType="1"/>
            </p:cNvSpPr>
            <p:nvPr/>
          </p:nvSpPr>
          <p:spPr bwMode="auto">
            <a:xfrm>
              <a:off x="3984" y="2112"/>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0" name="Line 6">
              <a:extLst>
                <a:ext uri="{FF2B5EF4-FFF2-40B4-BE49-F238E27FC236}">
                  <a16:creationId xmlns:a16="http://schemas.microsoft.com/office/drawing/2014/main" id="{DD83C67E-52EE-4A79-BBA6-56D35D7CD61F}"/>
                </a:ext>
              </a:extLst>
            </p:cNvPr>
            <p:cNvSpPr>
              <a:spLocks noChangeShapeType="1"/>
            </p:cNvSpPr>
            <p:nvPr/>
          </p:nvSpPr>
          <p:spPr bwMode="auto">
            <a:xfrm flipH="1" flipV="1">
              <a:off x="1536"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1" name="Line 7">
              <a:extLst>
                <a:ext uri="{FF2B5EF4-FFF2-40B4-BE49-F238E27FC236}">
                  <a16:creationId xmlns:a16="http://schemas.microsoft.com/office/drawing/2014/main" id="{EB7D6686-09BF-46B9-9C87-68C807D25FEF}"/>
                </a:ext>
              </a:extLst>
            </p:cNvPr>
            <p:cNvSpPr>
              <a:spLocks noChangeShapeType="1"/>
            </p:cNvSpPr>
            <p:nvPr/>
          </p:nvSpPr>
          <p:spPr bwMode="auto">
            <a:xfrm flipV="1">
              <a:off x="1008"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2" name="Line 8">
              <a:extLst>
                <a:ext uri="{FF2B5EF4-FFF2-40B4-BE49-F238E27FC236}">
                  <a16:creationId xmlns:a16="http://schemas.microsoft.com/office/drawing/2014/main" id="{E1450EBE-2D12-42C5-A307-26B455C2B9A2}"/>
                </a:ext>
              </a:extLst>
            </p:cNvPr>
            <p:cNvSpPr>
              <a:spLocks noChangeShapeType="1"/>
            </p:cNvSpPr>
            <p:nvPr/>
          </p:nvSpPr>
          <p:spPr bwMode="auto">
            <a:xfrm>
              <a:off x="1008" y="2064"/>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3" name="Line 9">
              <a:extLst>
                <a:ext uri="{FF2B5EF4-FFF2-40B4-BE49-F238E27FC236}">
                  <a16:creationId xmlns:a16="http://schemas.microsoft.com/office/drawing/2014/main" id="{18B90728-91E9-4BE2-9226-D06C004B4EEB}"/>
                </a:ext>
              </a:extLst>
            </p:cNvPr>
            <p:cNvSpPr>
              <a:spLocks noChangeShapeType="1"/>
            </p:cNvSpPr>
            <p:nvPr/>
          </p:nvSpPr>
          <p:spPr bwMode="auto">
            <a:xfrm flipV="1">
              <a:off x="720"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5" name="Rectangle 11" descr="新闻纸">
              <a:extLst>
                <a:ext uri="{FF2B5EF4-FFF2-40B4-BE49-F238E27FC236}">
                  <a16:creationId xmlns:a16="http://schemas.microsoft.com/office/drawing/2014/main" id="{41AB413E-B36E-4DBC-92D1-0AD4D5200875}"/>
                </a:ext>
              </a:extLst>
            </p:cNvPr>
            <p:cNvSpPr>
              <a:spLocks noChangeArrowheads="1"/>
            </p:cNvSpPr>
            <p:nvPr/>
          </p:nvSpPr>
          <p:spPr bwMode="auto">
            <a:xfrm>
              <a:off x="192"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32</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2716" name="Rectangle 12" descr="新闻纸">
              <a:extLst>
                <a:ext uri="{FF2B5EF4-FFF2-40B4-BE49-F238E27FC236}">
                  <a16:creationId xmlns:a16="http://schemas.microsoft.com/office/drawing/2014/main" id="{0B0F55C7-8C9A-4A7A-B80C-02D3F5F681E0}"/>
                </a:ext>
              </a:extLst>
            </p:cNvPr>
            <p:cNvSpPr>
              <a:spLocks noChangeArrowheads="1"/>
            </p:cNvSpPr>
            <p:nvPr/>
          </p:nvSpPr>
          <p:spPr bwMode="auto">
            <a:xfrm>
              <a:off x="864"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56</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2717" name="Line 13">
              <a:extLst>
                <a:ext uri="{FF2B5EF4-FFF2-40B4-BE49-F238E27FC236}">
                  <a16:creationId xmlns:a16="http://schemas.microsoft.com/office/drawing/2014/main" id="{E59FBA30-9990-46DC-96C0-A3DB5C876713}"/>
                </a:ext>
              </a:extLst>
            </p:cNvPr>
            <p:cNvSpPr>
              <a:spLocks noChangeShapeType="1"/>
            </p:cNvSpPr>
            <p:nvPr/>
          </p:nvSpPr>
          <p:spPr bwMode="auto">
            <a:xfrm flipV="1">
              <a:off x="432"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8" name="Line 14">
              <a:extLst>
                <a:ext uri="{FF2B5EF4-FFF2-40B4-BE49-F238E27FC236}">
                  <a16:creationId xmlns:a16="http://schemas.microsoft.com/office/drawing/2014/main" id="{1C43B97D-ADD9-4F6D-A140-7553CA7C2D82}"/>
                </a:ext>
              </a:extLst>
            </p:cNvPr>
            <p:cNvSpPr>
              <a:spLocks noChangeShapeType="1"/>
            </p:cNvSpPr>
            <p:nvPr/>
          </p:nvSpPr>
          <p:spPr bwMode="auto">
            <a:xfrm flipH="1" flipV="1">
              <a:off x="720"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19" name="Oval 15" descr="羊皮纸">
              <a:extLst>
                <a:ext uri="{FF2B5EF4-FFF2-40B4-BE49-F238E27FC236}">
                  <a16:creationId xmlns:a16="http://schemas.microsoft.com/office/drawing/2014/main" id="{7B9B3036-884F-4568-A864-C3629C1C77E9}"/>
                </a:ext>
              </a:extLst>
            </p:cNvPr>
            <p:cNvSpPr>
              <a:spLocks noChangeArrowheads="1"/>
            </p:cNvSpPr>
            <p:nvPr/>
          </p:nvSpPr>
          <p:spPr bwMode="auto">
            <a:xfrm>
              <a:off x="528"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20" name="Rectangle 16" descr="新闻纸">
              <a:extLst>
                <a:ext uri="{FF2B5EF4-FFF2-40B4-BE49-F238E27FC236}">
                  <a16:creationId xmlns:a16="http://schemas.microsoft.com/office/drawing/2014/main" id="{0FDC2997-0074-4A9C-A493-CA9E90F74429}"/>
                </a:ext>
              </a:extLst>
            </p:cNvPr>
            <p:cNvSpPr>
              <a:spLocks noChangeArrowheads="1"/>
            </p:cNvSpPr>
            <p:nvPr/>
          </p:nvSpPr>
          <p:spPr bwMode="auto">
            <a:xfrm>
              <a:off x="115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隶书" panose="02010509060101010101" pitchFamily="49" charset="-122"/>
                  <a:sym typeface="Symbol" panose="05050102010706020507" pitchFamily="18" charset="2"/>
                </a:rPr>
                <a:t></a:t>
              </a:r>
              <a:endParaRPr kumimoji="1" lang="en-US" altLang="zh-CN" sz="2800" b="1">
                <a:solidFill>
                  <a:schemeClr val="tx2"/>
                </a:solidFill>
                <a:ea typeface="隶书" panose="02010509060101010101" pitchFamily="49" charset="-122"/>
                <a:sym typeface="Symbol" panose="05050102010706020507" pitchFamily="18" charset="2"/>
              </a:endParaRPr>
            </a:p>
          </p:txBody>
        </p:sp>
        <p:sp>
          <p:nvSpPr>
            <p:cNvPr id="712721" name="Oval 17" descr="羊皮纸">
              <a:extLst>
                <a:ext uri="{FF2B5EF4-FFF2-40B4-BE49-F238E27FC236}">
                  <a16:creationId xmlns:a16="http://schemas.microsoft.com/office/drawing/2014/main" id="{CF588284-F2D4-4495-8BF5-B1E5455F6ED9}"/>
                </a:ext>
              </a:extLst>
            </p:cNvPr>
            <p:cNvSpPr>
              <a:spLocks noChangeArrowheads="1"/>
            </p:cNvSpPr>
            <p:nvPr/>
          </p:nvSpPr>
          <p:spPr bwMode="auto">
            <a:xfrm>
              <a:off x="816"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22" name="Rectangle 18" descr="新闻纸">
              <a:extLst>
                <a:ext uri="{FF2B5EF4-FFF2-40B4-BE49-F238E27FC236}">
                  <a16:creationId xmlns:a16="http://schemas.microsoft.com/office/drawing/2014/main" id="{AEC786C2-BA7B-41DA-B23F-9F14FA30C361}"/>
                </a:ext>
              </a:extLst>
            </p:cNvPr>
            <p:cNvSpPr>
              <a:spLocks noChangeArrowheads="1"/>
            </p:cNvSpPr>
            <p:nvPr/>
          </p:nvSpPr>
          <p:spPr bwMode="auto">
            <a:xfrm>
              <a:off x="15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44</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2723" name="Line 19">
              <a:extLst>
                <a:ext uri="{FF2B5EF4-FFF2-40B4-BE49-F238E27FC236}">
                  <a16:creationId xmlns:a16="http://schemas.microsoft.com/office/drawing/2014/main" id="{E6696C4F-BE2A-4D8F-AECF-AFF52E501455}"/>
                </a:ext>
              </a:extLst>
            </p:cNvPr>
            <p:cNvSpPr>
              <a:spLocks noChangeShapeType="1"/>
            </p:cNvSpPr>
            <p:nvPr/>
          </p:nvSpPr>
          <p:spPr bwMode="auto">
            <a:xfrm flipV="1">
              <a:off x="1824"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24" name="Line 20">
              <a:extLst>
                <a:ext uri="{FF2B5EF4-FFF2-40B4-BE49-F238E27FC236}">
                  <a16:creationId xmlns:a16="http://schemas.microsoft.com/office/drawing/2014/main" id="{790ACED8-DD7F-4D24-BFE6-42711986D7A7}"/>
                </a:ext>
              </a:extLst>
            </p:cNvPr>
            <p:cNvSpPr>
              <a:spLocks noChangeShapeType="1"/>
            </p:cNvSpPr>
            <p:nvPr/>
          </p:nvSpPr>
          <p:spPr bwMode="auto">
            <a:xfrm flipH="1" flipV="1">
              <a:off x="211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25" name="Oval 21" descr="羊皮纸">
              <a:extLst>
                <a:ext uri="{FF2B5EF4-FFF2-40B4-BE49-F238E27FC236}">
                  <a16:creationId xmlns:a16="http://schemas.microsoft.com/office/drawing/2014/main" id="{BB8572C5-8B87-4180-951A-C05AF4E055E0}"/>
                </a:ext>
              </a:extLst>
            </p:cNvPr>
            <p:cNvSpPr>
              <a:spLocks noChangeArrowheads="1"/>
            </p:cNvSpPr>
            <p:nvPr/>
          </p:nvSpPr>
          <p:spPr bwMode="auto">
            <a:xfrm>
              <a:off x="1920"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26" name="Rectangle 22" descr="新闻纸">
              <a:extLst>
                <a:ext uri="{FF2B5EF4-FFF2-40B4-BE49-F238E27FC236}">
                  <a16:creationId xmlns:a16="http://schemas.microsoft.com/office/drawing/2014/main" id="{CDA2D270-A9ED-496B-BE67-D4ECE0C2F4BB}"/>
                </a:ext>
              </a:extLst>
            </p:cNvPr>
            <p:cNvSpPr>
              <a:spLocks noChangeArrowheads="1"/>
            </p:cNvSpPr>
            <p:nvPr/>
          </p:nvSpPr>
          <p:spPr bwMode="auto">
            <a:xfrm>
              <a:off x="2256"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sym typeface="Symbol" panose="05050102010706020507" pitchFamily="18" charset="2"/>
                </a:rPr>
                <a:t></a:t>
              </a:r>
              <a:endParaRPr kumimoji="1" lang="en-US" altLang="zh-CN" sz="2400">
                <a:solidFill>
                  <a:schemeClr val="tx2"/>
                </a:solidFill>
                <a:ea typeface="宋体" panose="02010600030101010101" pitchFamily="2" charset="-122"/>
              </a:endParaRPr>
            </a:p>
          </p:txBody>
        </p:sp>
        <p:sp>
          <p:nvSpPr>
            <p:cNvPr id="712727" name="Oval 23" descr="羊皮纸">
              <a:extLst>
                <a:ext uri="{FF2B5EF4-FFF2-40B4-BE49-F238E27FC236}">
                  <a16:creationId xmlns:a16="http://schemas.microsoft.com/office/drawing/2014/main" id="{9D4AFBE2-0A90-4EFD-AF24-A48DA1726E76}"/>
                </a:ext>
              </a:extLst>
            </p:cNvPr>
            <p:cNvSpPr>
              <a:spLocks noChangeArrowheads="1"/>
            </p:cNvSpPr>
            <p:nvPr/>
          </p:nvSpPr>
          <p:spPr bwMode="auto">
            <a:xfrm>
              <a:off x="1344"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28" name="Oval 24" descr="羊皮纸">
              <a:extLst>
                <a:ext uri="{FF2B5EF4-FFF2-40B4-BE49-F238E27FC236}">
                  <a16:creationId xmlns:a16="http://schemas.microsoft.com/office/drawing/2014/main" id="{B05AF3E1-4C30-4BE2-8C1B-F3E44E29211F}"/>
                </a:ext>
              </a:extLst>
            </p:cNvPr>
            <p:cNvSpPr>
              <a:spLocks noChangeArrowheads="1"/>
            </p:cNvSpPr>
            <p:nvPr/>
          </p:nvSpPr>
          <p:spPr bwMode="auto">
            <a:xfrm>
              <a:off x="1344"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29" name="Line 25">
              <a:extLst>
                <a:ext uri="{FF2B5EF4-FFF2-40B4-BE49-F238E27FC236}">
                  <a16:creationId xmlns:a16="http://schemas.microsoft.com/office/drawing/2014/main" id="{B1B396CF-3DCB-45E1-9012-C1B466467772}"/>
                </a:ext>
              </a:extLst>
            </p:cNvPr>
            <p:cNvSpPr>
              <a:spLocks noChangeShapeType="1"/>
            </p:cNvSpPr>
            <p:nvPr/>
          </p:nvSpPr>
          <p:spPr bwMode="auto">
            <a:xfrm flipV="1">
              <a:off x="1488"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30" name="Text Box 26">
              <a:extLst>
                <a:ext uri="{FF2B5EF4-FFF2-40B4-BE49-F238E27FC236}">
                  <a16:creationId xmlns:a16="http://schemas.microsoft.com/office/drawing/2014/main" id="{461C9A82-9D25-41E9-877B-3A9432B22862}"/>
                </a:ext>
              </a:extLst>
            </p:cNvPr>
            <p:cNvSpPr txBox="1">
              <a:spLocks noChangeArrowheads="1"/>
            </p:cNvSpPr>
            <p:nvPr/>
          </p:nvSpPr>
          <p:spPr bwMode="auto">
            <a:xfrm>
              <a:off x="176" y="297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1" name="Text Box 27">
              <a:extLst>
                <a:ext uri="{FF2B5EF4-FFF2-40B4-BE49-F238E27FC236}">
                  <a16:creationId xmlns:a16="http://schemas.microsoft.com/office/drawing/2014/main" id="{C5F4D28E-3489-4D02-ACB0-E40F128C1078}"/>
                </a:ext>
              </a:extLst>
            </p:cNvPr>
            <p:cNvSpPr txBox="1">
              <a:spLocks noChangeArrowheads="1"/>
            </p:cNvSpPr>
            <p:nvPr/>
          </p:nvSpPr>
          <p:spPr bwMode="auto">
            <a:xfrm>
              <a:off x="896" y="297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2" name="Text Box 28">
              <a:extLst>
                <a:ext uri="{FF2B5EF4-FFF2-40B4-BE49-F238E27FC236}">
                  <a16:creationId xmlns:a16="http://schemas.microsoft.com/office/drawing/2014/main" id="{CE807257-F3D3-433E-A425-E15DF5AE4128}"/>
                </a:ext>
              </a:extLst>
            </p:cNvPr>
            <p:cNvSpPr txBox="1">
              <a:spLocks noChangeArrowheads="1"/>
            </p:cNvSpPr>
            <p:nvPr/>
          </p:nvSpPr>
          <p:spPr bwMode="auto">
            <a:xfrm>
              <a:off x="1184" y="225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3" name="Text Box 29">
              <a:extLst>
                <a:ext uri="{FF2B5EF4-FFF2-40B4-BE49-F238E27FC236}">
                  <a16:creationId xmlns:a16="http://schemas.microsoft.com/office/drawing/2014/main" id="{8B98C61D-233E-4F29-A787-A8FB4FB87C72}"/>
                </a:ext>
              </a:extLst>
            </p:cNvPr>
            <p:cNvSpPr txBox="1">
              <a:spLocks noChangeArrowheads="1"/>
            </p:cNvSpPr>
            <p:nvPr/>
          </p:nvSpPr>
          <p:spPr bwMode="auto">
            <a:xfrm>
              <a:off x="1568" y="225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4" name="Text Box 30">
              <a:extLst>
                <a:ext uri="{FF2B5EF4-FFF2-40B4-BE49-F238E27FC236}">
                  <a16:creationId xmlns:a16="http://schemas.microsoft.com/office/drawing/2014/main" id="{1656323E-8171-4CAA-9F68-D1EC03ABAA1A}"/>
                </a:ext>
              </a:extLst>
            </p:cNvPr>
            <p:cNvSpPr txBox="1">
              <a:spLocks noChangeArrowheads="1"/>
            </p:cNvSpPr>
            <p:nvPr/>
          </p:nvSpPr>
          <p:spPr bwMode="auto">
            <a:xfrm>
              <a:off x="2288" y="225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5" name="Text Box 31">
              <a:extLst>
                <a:ext uri="{FF2B5EF4-FFF2-40B4-BE49-F238E27FC236}">
                  <a16:creationId xmlns:a16="http://schemas.microsoft.com/office/drawing/2014/main" id="{093D2286-34BC-43C6-AA5D-FAF92FA452D8}"/>
                </a:ext>
              </a:extLst>
            </p:cNvPr>
            <p:cNvSpPr txBox="1">
              <a:spLocks noChangeArrowheads="1"/>
            </p:cNvSpPr>
            <p:nvPr/>
          </p:nvSpPr>
          <p:spPr bwMode="auto">
            <a:xfrm>
              <a:off x="998" y="1098"/>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6" name="Text Box 32">
              <a:extLst>
                <a:ext uri="{FF2B5EF4-FFF2-40B4-BE49-F238E27FC236}">
                  <a16:creationId xmlns:a16="http://schemas.microsoft.com/office/drawing/2014/main" id="{B142FE34-9692-46A5-84D3-6689B21FE440}"/>
                </a:ext>
              </a:extLst>
            </p:cNvPr>
            <p:cNvSpPr txBox="1">
              <a:spLocks noChangeArrowheads="1"/>
            </p:cNvSpPr>
            <p:nvPr/>
          </p:nvSpPr>
          <p:spPr bwMode="auto">
            <a:xfrm>
              <a:off x="1008" y="528"/>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7" name="Text Box 33">
              <a:extLst>
                <a:ext uri="{FF2B5EF4-FFF2-40B4-BE49-F238E27FC236}">
                  <a16:creationId xmlns:a16="http://schemas.microsoft.com/office/drawing/2014/main" id="{2C7D5510-984C-4C9B-91EE-4DC1BA142983}"/>
                </a:ext>
              </a:extLst>
            </p:cNvPr>
            <p:cNvSpPr txBox="1">
              <a:spLocks noChangeArrowheads="1"/>
            </p:cNvSpPr>
            <p:nvPr/>
          </p:nvSpPr>
          <p:spPr bwMode="auto">
            <a:xfrm>
              <a:off x="480" y="1833"/>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8" name="Text Box 34">
              <a:extLst>
                <a:ext uri="{FF2B5EF4-FFF2-40B4-BE49-F238E27FC236}">
                  <a16:creationId xmlns:a16="http://schemas.microsoft.com/office/drawing/2014/main" id="{599D4BDC-1264-4B9C-9B9A-E5191324A212}"/>
                </a:ext>
              </a:extLst>
            </p:cNvPr>
            <p:cNvSpPr txBox="1">
              <a:spLocks noChangeArrowheads="1"/>
            </p:cNvSpPr>
            <p:nvPr/>
          </p:nvSpPr>
          <p:spPr bwMode="auto">
            <a:xfrm>
              <a:off x="2203" y="1833"/>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39" name="Text Box 35">
              <a:extLst>
                <a:ext uri="{FF2B5EF4-FFF2-40B4-BE49-F238E27FC236}">
                  <a16:creationId xmlns:a16="http://schemas.microsoft.com/office/drawing/2014/main" id="{2567DD08-A4B6-4403-B549-806E506D852F}"/>
                </a:ext>
              </a:extLst>
            </p:cNvPr>
            <p:cNvSpPr txBox="1">
              <a:spLocks noChangeArrowheads="1"/>
            </p:cNvSpPr>
            <p:nvPr/>
          </p:nvSpPr>
          <p:spPr bwMode="auto">
            <a:xfrm>
              <a:off x="192" y="2601"/>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40" name="Rectangle 36" descr="新闻纸">
              <a:extLst>
                <a:ext uri="{FF2B5EF4-FFF2-40B4-BE49-F238E27FC236}">
                  <a16:creationId xmlns:a16="http://schemas.microsoft.com/office/drawing/2014/main" id="{05E8E3D0-E2BC-4127-8463-11CE5390F6BF}"/>
                </a:ext>
              </a:extLst>
            </p:cNvPr>
            <p:cNvSpPr>
              <a:spLocks noChangeArrowheads="1"/>
            </p:cNvSpPr>
            <p:nvPr/>
          </p:nvSpPr>
          <p:spPr bwMode="auto">
            <a:xfrm>
              <a:off x="51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sym typeface="Symbol" panose="05050102010706020507" pitchFamily="18" charset="2"/>
                </a:rPr>
                <a:t></a:t>
              </a:r>
              <a:endParaRPr kumimoji="1" lang="en-US" altLang="zh-CN" sz="2800" b="1">
                <a:solidFill>
                  <a:schemeClr val="tx2"/>
                </a:solidFill>
                <a:ea typeface="宋体" panose="02010600030101010101" pitchFamily="2" charset="-122"/>
                <a:sym typeface="Symbol" panose="05050102010706020507" pitchFamily="18" charset="2"/>
              </a:endParaRPr>
            </a:p>
          </p:txBody>
        </p:sp>
        <p:sp>
          <p:nvSpPr>
            <p:cNvPr id="712741" name="Line 37">
              <a:extLst>
                <a:ext uri="{FF2B5EF4-FFF2-40B4-BE49-F238E27FC236}">
                  <a16:creationId xmlns:a16="http://schemas.microsoft.com/office/drawing/2014/main" id="{0ADCD768-0368-4F6F-B1B8-97C9550C5817}"/>
                </a:ext>
              </a:extLst>
            </p:cNvPr>
            <p:cNvSpPr>
              <a:spLocks noChangeShapeType="1"/>
            </p:cNvSpPr>
            <p:nvPr/>
          </p:nvSpPr>
          <p:spPr bwMode="auto">
            <a:xfrm flipH="1" flipV="1">
              <a:off x="5040"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42" name="Text Box 38">
              <a:extLst>
                <a:ext uri="{FF2B5EF4-FFF2-40B4-BE49-F238E27FC236}">
                  <a16:creationId xmlns:a16="http://schemas.microsoft.com/office/drawing/2014/main" id="{C20B046D-BA33-401A-8EBD-DEB6B19F907A}"/>
                </a:ext>
              </a:extLst>
            </p:cNvPr>
            <p:cNvSpPr txBox="1">
              <a:spLocks noChangeArrowheads="1"/>
            </p:cNvSpPr>
            <p:nvPr/>
          </p:nvSpPr>
          <p:spPr bwMode="auto">
            <a:xfrm>
              <a:off x="5216" y="225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43" name="Line 39">
              <a:extLst>
                <a:ext uri="{FF2B5EF4-FFF2-40B4-BE49-F238E27FC236}">
                  <a16:creationId xmlns:a16="http://schemas.microsoft.com/office/drawing/2014/main" id="{3AB479A2-99A3-4315-B1A4-CCC7EAE9B89D}"/>
                </a:ext>
              </a:extLst>
            </p:cNvPr>
            <p:cNvSpPr>
              <a:spLocks noChangeShapeType="1"/>
            </p:cNvSpPr>
            <p:nvPr/>
          </p:nvSpPr>
          <p:spPr bwMode="auto">
            <a:xfrm flipV="1">
              <a:off x="475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44" name="Oval 40" descr="羊皮纸">
              <a:extLst>
                <a:ext uri="{FF2B5EF4-FFF2-40B4-BE49-F238E27FC236}">
                  <a16:creationId xmlns:a16="http://schemas.microsoft.com/office/drawing/2014/main" id="{C18F2FF0-8F76-4148-AF9E-3A5D27EDDCAA}"/>
                </a:ext>
              </a:extLst>
            </p:cNvPr>
            <p:cNvSpPr>
              <a:spLocks noChangeArrowheads="1"/>
            </p:cNvSpPr>
            <p:nvPr/>
          </p:nvSpPr>
          <p:spPr bwMode="auto">
            <a:xfrm>
              <a:off x="4848"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45" name="Rectangle 41" descr="新闻纸">
              <a:extLst>
                <a:ext uri="{FF2B5EF4-FFF2-40B4-BE49-F238E27FC236}">
                  <a16:creationId xmlns:a16="http://schemas.microsoft.com/office/drawing/2014/main" id="{F2A8411E-1E91-4A34-AE39-B3CB9BA3B292}"/>
                </a:ext>
              </a:extLst>
            </p:cNvPr>
            <p:cNvSpPr>
              <a:spLocks noChangeArrowheads="1"/>
            </p:cNvSpPr>
            <p:nvPr/>
          </p:nvSpPr>
          <p:spPr bwMode="auto">
            <a:xfrm>
              <a:off x="451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44</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2746" name="Text Box 42">
              <a:extLst>
                <a:ext uri="{FF2B5EF4-FFF2-40B4-BE49-F238E27FC236}">
                  <a16:creationId xmlns:a16="http://schemas.microsoft.com/office/drawing/2014/main" id="{5E8DF4CE-A23A-401E-A761-02860E28F4E4}"/>
                </a:ext>
              </a:extLst>
            </p:cNvPr>
            <p:cNvSpPr txBox="1">
              <a:spLocks noChangeArrowheads="1"/>
            </p:cNvSpPr>
            <p:nvPr/>
          </p:nvSpPr>
          <p:spPr bwMode="auto">
            <a:xfrm>
              <a:off x="5131" y="1824"/>
              <a:ext cx="3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47" name="Text Box 43">
              <a:extLst>
                <a:ext uri="{FF2B5EF4-FFF2-40B4-BE49-F238E27FC236}">
                  <a16:creationId xmlns:a16="http://schemas.microsoft.com/office/drawing/2014/main" id="{2AC988C9-FD51-412D-87C8-A036673D55D9}"/>
                </a:ext>
              </a:extLst>
            </p:cNvPr>
            <p:cNvSpPr txBox="1">
              <a:spLocks noChangeArrowheads="1"/>
            </p:cNvSpPr>
            <p:nvPr/>
          </p:nvSpPr>
          <p:spPr bwMode="auto">
            <a:xfrm>
              <a:off x="4496" y="225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48" name="Rectangle 44" descr="新闻纸">
              <a:extLst>
                <a:ext uri="{FF2B5EF4-FFF2-40B4-BE49-F238E27FC236}">
                  <a16:creationId xmlns:a16="http://schemas.microsoft.com/office/drawing/2014/main" id="{498CF3FD-F2E0-4FB7-8EB3-52A6EC071018}"/>
                </a:ext>
              </a:extLst>
            </p:cNvPr>
            <p:cNvSpPr>
              <a:spLocks noChangeArrowheads="1"/>
            </p:cNvSpPr>
            <p:nvPr/>
          </p:nvSpPr>
          <p:spPr bwMode="auto">
            <a:xfrm>
              <a:off x="4080"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隶书" panose="02010509060101010101" pitchFamily="49" charset="-122"/>
                  <a:sym typeface="Symbol" panose="05050102010706020507" pitchFamily="18" charset="2"/>
                </a:rPr>
                <a:t></a:t>
              </a:r>
              <a:endParaRPr kumimoji="1" lang="en-US" altLang="zh-CN" sz="2800" b="1">
                <a:ea typeface="隶书" panose="02010509060101010101" pitchFamily="49" charset="-122"/>
                <a:sym typeface="Symbol" panose="05050102010706020507" pitchFamily="18" charset="2"/>
              </a:endParaRPr>
            </a:p>
          </p:txBody>
        </p:sp>
        <p:sp>
          <p:nvSpPr>
            <p:cNvPr id="712749" name="Oval 45" descr="羊皮纸">
              <a:extLst>
                <a:ext uri="{FF2B5EF4-FFF2-40B4-BE49-F238E27FC236}">
                  <a16:creationId xmlns:a16="http://schemas.microsoft.com/office/drawing/2014/main" id="{3A96A3EB-F36B-4002-9BDF-A2E1FB839F60}"/>
                </a:ext>
              </a:extLst>
            </p:cNvPr>
            <p:cNvSpPr>
              <a:spLocks noChangeArrowheads="1"/>
            </p:cNvSpPr>
            <p:nvPr/>
          </p:nvSpPr>
          <p:spPr bwMode="auto">
            <a:xfrm>
              <a:off x="3792"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50" name="Text Box 46">
              <a:extLst>
                <a:ext uri="{FF2B5EF4-FFF2-40B4-BE49-F238E27FC236}">
                  <a16:creationId xmlns:a16="http://schemas.microsoft.com/office/drawing/2014/main" id="{8A2B910E-F82D-4DD2-A525-0D04622FE37A}"/>
                </a:ext>
              </a:extLst>
            </p:cNvPr>
            <p:cNvSpPr txBox="1">
              <a:spLocks noChangeArrowheads="1"/>
            </p:cNvSpPr>
            <p:nvPr/>
          </p:nvSpPr>
          <p:spPr bwMode="auto">
            <a:xfrm>
              <a:off x="4112" y="225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51" name="Text Box 47">
              <a:extLst>
                <a:ext uri="{FF2B5EF4-FFF2-40B4-BE49-F238E27FC236}">
                  <a16:creationId xmlns:a16="http://schemas.microsoft.com/office/drawing/2014/main" id="{69A86AF6-1629-478C-8198-FB0FE6F3A1A0}"/>
                </a:ext>
              </a:extLst>
            </p:cNvPr>
            <p:cNvSpPr txBox="1">
              <a:spLocks noChangeArrowheads="1"/>
            </p:cNvSpPr>
            <p:nvPr/>
          </p:nvSpPr>
          <p:spPr bwMode="auto">
            <a:xfrm>
              <a:off x="3451" y="1824"/>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52" name="Oval 48" descr="羊皮纸">
              <a:extLst>
                <a:ext uri="{FF2B5EF4-FFF2-40B4-BE49-F238E27FC236}">
                  <a16:creationId xmlns:a16="http://schemas.microsoft.com/office/drawing/2014/main" id="{7BE65E4E-8D86-4B1F-9EC6-19CF1F64A191}"/>
                </a:ext>
              </a:extLst>
            </p:cNvPr>
            <p:cNvSpPr>
              <a:spLocks noChangeArrowheads="1"/>
            </p:cNvSpPr>
            <p:nvPr/>
          </p:nvSpPr>
          <p:spPr bwMode="auto">
            <a:xfrm>
              <a:off x="3504"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53" name="Text Box 49">
              <a:extLst>
                <a:ext uri="{FF2B5EF4-FFF2-40B4-BE49-F238E27FC236}">
                  <a16:creationId xmlns:a16="http://schemas.microsoft.com/office/drawing/2014/main" id="{C1D81894-EA48-454D-AE73-E70BF3A7CC8A}"/>
                </a:ext>
              </a:extLst>
            </p:cNvPr>
            <p:cNvSpPr txBox="1">
              <a:spLocks noChangeArrowheads="1"/>
            </p:cNvSpPr>
            <p:nvPr/>
          </p:nvSpPr>
          <p:spPr bwMode="auto">
            <a:xfrm>
              <a:off x="3163" y="2592"/>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54" name="Rectangle 50" descr="新闻纸">
              <a:extLst>
                <a:ext uri="{FF2B5EF4-FFF2-40B4-BE49-F238E27FC236}">
                  <a16:creationId xmlns:a16="http://schemas.microsoft.com/office/drawing/2014/main" id="{718762F8-4A83-45F8-B3BF-CCBC0CC50A5F}"/>
                </a:ext>
              </a:extLst>
            </p:cNvPr>
            <p:cNvSpPr>
              <a:spLocks noChangeArrowheads="1"/>
            </p:cNvSpPr>
            <p:nvPr/>
          </p:nvSpPr>
          <p:spPr bwMode="auto">
            <a:xfrm>
              <a:off x="3840"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56</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2755" name="Text Box 51">
              <a:extLst>
                <a:ext uri="{FF2B5EF4-FFF2-40B4-BE49-F238E27FC236}">
                  <a16:creationId xmlns:a16="http://schemas.microsoft.com/office/drawing/2014/main" id="{33DA153E-C64A-4FED-A854-2429ED34C686}"/>
                </a:ext>
              </a:extLst>
            </p:cNvPr>
            <p:cNvSpPr txBox="1">
              <a:spLocks noChangeArrowheads="1"/>
            </p:cNvSpPr>
            <p:nvPr/>
          </p:nvSpPr>
          <p:spPr bwMode="auto">
            <a:xfrm>
              <a:off x="3840" y="297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56" name="Rectangle 52" descr="新闻纸">
              <a:extLst>
                <a:ext uri="{FF2B5EF4-FFF2-40B4-BE49-F238E27FC236}">
                  <a16:creationId xmlns:a16="http://schemas.microsoft.com/office/drawing/2014/main" id="{C0900231-8378-4584-86AF-89D513C24672}"/>
                </a:ext>
              </a:extLst>
            </p:cNvPr>
            <p:cNvSpPr>
              <a:spLocks noChangeArrowheads="1"/>
            </p:cNvSpPr>
            <p:nvPr/>
          </p:nvSpPr>
          <p:spPr bwMode="auto">
            <a:xfrm>
              <a:off x="3168"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隶书" panose="02010509060101010101" pitchFamily="49" charset="-122"/>
                  <a:sym typeface="Symbol" panose="05050102010706020507" pitchFamily="18" charset="2"/>
                </a:rPr>
                <a:t></a:t>
              </a:r>
            </a:p>
          </p:txBody>
        </p:sp>
        <p:sp>
          <p:nvSpPr>
            <p:cNvPr id="712757" name="Text Box 53">
              <a:extLst>
                <a:ext uri="{FF2B5EF4-FFF2-40B4-BE49-F238E27FC236}">
                  <a16:creationId xmlns:a16="http://schemas.microsoft.com/office/drawing/2014/main" id="{B6E51C7D-B03B-4D72-896B-ED37DE7D9BB3}"/>
                </a:ext>
              </a:extLst>
            </p:cNvPr>
            <p:cNvSpPr txBox="1">
              <a:spLocks noChangeArrowheads="1"/>
            </p:cNvSpPr>
            <p:nvPr/>
          </p:nvSpPr>
          <p:spPr bwMode="auto">
            <a:xfrm>
              <a:off x="3152" y="2976"/>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58" name="Line 54">
              <a:extLst>
                <a:ext uri="{FF2B5EF4-FFF2-40B4-BE49-F238E27FC236}">
                  <a16:creationId xmlns:a16="http://schemas.microsoft.com/office/drawing/2014/main" id="{B7E4AE27-8187-4FE8-A3FA-BC24A4CDD775}"/>
                </a:ext>
              </a:extLst>
            </p:cNvPr>
            <p:cNvSpPr>
              <a:spLocks noChangeShapeType="1"/>
            </p:cNvSpPr>
            <p:nvPr/>
          </p:nvSpPr>
          <p:spPr bwMode="auto">
            <a:xfrm flipH="1" flipV="1">
              <a:off x="4464"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59" name="Line 55">
              <a:extLst>
                <a:ext uri="{FF2B5EF4-FFF2-40B4-BE49-F238E27FC236}">
                  <a16:creationId xmlns:a16="http://schemas.microsoft.com/office/drawing/2014/main" id="{6EBCF5EC-A22E-4FF1-B250-5FB551463B10}"/>
                </a:ext>
              </a:extLst>
            </p:cNvPr>
            <p:cNvSpPr>
              <a:spLocks noChangeShapeType="1"/>
            </p:cNvSpPr>
            <p:nvPr/>
          </p:nvSpPr>
          <p:spPr bwMode="auto">
            <a:xfrm flipV="1">
              <a:off x="3984"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60" name="Oval 56" descr="羊皮纸">
              <a:extLst>
                <a:ext uri="{FF2B5EF4-FFF2-40B4-BE49-F238E27FC236}">
                  <a16:creationId xmlns:a16="http://schemas.microsoft.com/office/drawing/2014/main" id="{0A1A40AA-2EBC-4E72-BD5E-A67D9711A815}"/>
                </a:ext>
              </a:extLst>
            </p:cNvPr>
            <p:cNvSpPr>
              <a:spLocks noChangeArrowheads="1"/>
            </p:cNvSpPr>
            <p:nvPr/>
          </p:nvSpPr>
          <p:spPr bwMode="auto">
            <a:xfrm>
              <a:off x="4320"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61" name="Text Box 57">
              <a:extLst>
                <a:ext uri="{FF2B5EF4-FFF2-40B4-BE49-F238E27FC236}">
                  <a16:creationId xmlns:a16="http://schemas.microsoft.com/office/drawing/2014/main" id="{05A2D88E-4649-4D23-83E3-F5F828859636}"/>
                </a:ext>
              </a:extLst>
            </p:cNvPr>
            <p:cNvSpPr txBox="1">
              <a:spLocks noChangeArrowheads="1"/>
            </p:cNvSpPr>
            <p:nvPr/>
          </p:nvSpPr>
          <p:spPr bwMode="auto">
            <a:xfrm>
              <a:off x="3979" y="1104"/>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62" name="Line 58">
              <a:extLst>
                <a:ext uri="{FF2B5EF4-FFF2-40B4-BE49-F238E27FC236}">
                  <a16:creationId xmlns:a16="http://schemas.microsoft.com/office/drawing/2014/main" id="{C4C6DB90-A24E-4C4D-9DE3-1B2174585A5E}"/>
                </a:ext>
              </a:extLst>
            </p:cNvPr>
            <p:cNvSpPr>
              <a:spLocks noChangeShapeType="1"/>
            </p:cNvSpPr>
            <p:nvPr/>
          </p:nvSpPr>
          <p:spPr bwMode="auto">
            <a:xfrm flipV="1">
              <a:off x="4464"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2763" name="Oval 59" descr="羊皮纸">
              <a:extLst>
                <a:ext uri="{FF2B5EF4-FFF2-40B4-BE49-F238E27FC236}">
                  <a16:creationId xmlns:a16="http://schemas.microsoft.com/office/drawing/2014/main" id="{8DAC1909-CDE6-4F98-96F6-8545BD38F06F}"/>
                </a:ext>
              </a:extLst>
            </p:cNvPr>
            <p:cNvSpPr>
              <a:spLocks noChangeArrowheads="1"/>
            </p:cNvSpPr>
            <p:nvPr/>
          </p:nvSpPr>
          <p:spPr bwMode="auto">
            <a:xfrm>
              <a:off x="4320"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2764" name="Text Box 60">
              <a:extLst>
                <a:ext uri="{FF2B5EF4-FFF2-40B4-BE49-F238E27FC236}">
                  <a16:creationId xmlns:a16="http://schemas.microsoft.com/office/drawing/2014/main" id="{A6816A62-E0FC-43DA-8EE5-7602DC82E2F5}"/>
                </a:ext>
              </a:extLst>
            </p:cNvPr>
            <p:cNvSpPr txBox="1">
              <a:spLocks noChangeArrowheads="1"/>
            </p:cNvSpPr>
            <p:nvPr/>
          </p:nvSpPr>
          <p:spPr bwMode="auto">
            <a:xfrm>
              <a:off x="3979" y="528"/>
              <a:ext cx="3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2765" name="Text Box 61">
              <a:extLst>
                <a:ext uri="{FF2B5EF4-FFF2-40B4-BE49-F238E27FC236}">
                  <a16:creationId xmlns:a16="http://schemas.microsoft.com/office/drawing/2014/main" id="{D4CAB649-B14F-42F5-A703-A95E309B4F51}"/>
                </a:ext>
              </a:extLst>
            </p:cNvPr>
            <p:cNvSpPr txBox="1">
              <a:spLocks noChangeArrowheads="1"/>
            </p:cNvSpPr>
            <p:nvPr/>
          </p:nvSpPr>
          <p:spPr bwMode="auto">
            <a:xfrm>
              <a:off x="1512" y="3225"/>
              <a:ext cx="8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en-US" altLang="zh-CN" sz="2800" b="1">
                  <a:solidFill>
                    <a:schemeClr val="tx2"/>
                  </a:solidFill>
                  <a:ea typeface="隶书" panose="02010509060101010101" pitchFamily="49" charset="-122"/>
                </a:rPr>
                <a:t>3</a:t>
              </a:r>
              <a:r>
                <a:rPr kumimoji="1" lang="en-US" altLang="zh-CN" sz="2800" b="1">
                  <a:solidFill>
                    <a:schemeClr val="tx2"/>
                  </a:solidFill>
                  <a:effectLst>
                    <a:outerShdw blurRad="38100" dist="38100" dir="2700000" algn="tl">
                      <a:srgbClr val="C0C0C0"/>
                    </a:outerShdw>
                  </a:effectLst>
                  <a:ea typeface="隶书" panose="02010509060101010101" pitchFamily="49" charset="-122"/>
                  <a:sym typeface="Symbol" panose="05050102010706020507" pitchFamily="18" charset="2"/>
                </a:rPr>
                <a:t>2</a:t>
              </a:r>
              <a:endParaRPr kumimoji="1" lang="en-US" altLang="zh-CN" sz="2400" b="1">
                <a:solidFill>
                  <a:schemeClr val="tx2"/>
                </a:solidFill>
                <a:effectLst>
                  <a:outerShdw blurRad="38100" dist="38100" dir="2700000" algn="tl">
                    <a:srgbClr val="C0C0C0"/>
                  </a:outerShdw>
                </a:effectLst>
                <a:ea typeface="隶书" panose="02010509060101010101" pitchFamily="49" charset="-122"/>
              </a:endParaRPr>
            </a:p>
          </p:txBody>
        </p:sp>
        <p:sp>
          <p:nvSpPr>
            <p:cNvPr id="712766" name="Text Box 62">
              <a:extLst>
                <a:ext uri="{FF2B5EF4-FFF2-40B4-BE49-F238E27FC236}">
                  <a16:creationId xmlns:a16="http://schemas.microsoft.com/office/drawing/2014/main" id="{D15BB261-28BE-4F8D-AAFA-A8110AD1F925}"/>
                </a:ext>
              </a:extLst>
            </p:cNvPr>
            <p:cNvSpPr txBox="1">
              <a:spLocks noChangeArrowheads="1"/>
            </p:cNvSpPr>
            <p:nvPr/>
          </p:nvSpPr>
          <p:spPr bwMode="auto">
            <a:xfrm>
              <a:off x="4632" y="537"/>
              <a:ext cx="81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44</a:t>
              </a:r>
              <a:endParaRPr kumimoji="1" lang="en-US" altLang="zh-CN" sz="2800" b="1">
                <a:solidFill>
                  <a:schemeClr val="tx2"/>
                </a:solidFill>
                <a:effectLst>
                  <a:outerShdw blurRad="38100" dist="38100" dir="2700000" algn="tl">
                    <a:srgbClr val="C0C0C0"/>
                  </a:outerShdw>
                </a:effectLst>
                <a:ea typeface="隶书" panose="02010509060101010101" pitchFamily="49" charset="-122"/>
              </a:endParaRPr>
            </a:p>
          </p:txBody>
        </p:sp>
        <p:sp>
          <p:nvSpPr>
            <p:cNvPr id="712767" name="Text Box 63">
              <a:extLst>
                <a:ext uri="{FF2B5EF4-FFF2-40B4-BE49-F238E27FC236}">
                  <a16:creationId xmlns:a16="http://schemas.microsoft.com/office/drawing/2014/main" id="{396D51D3-4EF1-46B4-95C9-3EF535A08948}"/>
                </a:ext>
              </a:extLst>
            </p:cNvPr>
            <p:cNvSpPr txBox="1">
              <a:spLocks noChangeArrowheads="1"/>
            </p:cNvSpPr>
            <p:nvPr/>
          </p:nvSpPr>
          <p:spPr bwMode="auto">
            <a:xfrm>
              <a:off x="1656" y="528"/>
              <a:ext cx="8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32</a:t>
              </a:r>
              <a:endParaRPr kumimoji="1" lang="en-US" altLang="zh-CN" sz="2800" b="1">
                <a:solidFill>
                  <a:schemeClr val="tx2"/>
                </a:solidFill>
                <a:effectLst>
                  <a:outerShdw blurRad="38100" dist="38100" dir="2700000" algn="tl">
                    <a:srgbClr val="C0C0C0"/>
                  </a:outerShdw>
                </a:effectLst>
                <a:ea typeface="隶书" panose="02010509060101010101" pitchFamily="49" charset="-122"/>
              </a:endParaRPr>
            </a:p>
          </p:txBody>
        </p:sp>
        <p:sp>
          <p:nvSpPr>
            <p:cNvPr id="712768" name="Text Box 64">
              <a:extLst>
                <a:ext uri="{FF2B5EF4-FFF2-40B4-BE49-F238E27FC236}">
                  <a16:creationId xmlns:a16="http://schemas.microsoft.com/office/drawing/2014/main" id="{22F029C6-75F9-4A5B-8E21-26C1B0CFCF00}"/>
                </a:ext>
              </a:extLst>
            </p:cNvPr>
            <p:cNvSpPr txBox="1">
              <a:spLocks noChangeArrowheads="1"/>
            </p:cNvSpPr>
            <p:nvPr/>
          </p:nvSpPr>
          <p:spPr bwMode="auto">
            <a:xfrm>
              <a:off x="4504" y="3225"/>
              <a:ext cx="75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zh-CN" altLang="en-US" sz="2800" b="1">
                  <a:solidFill>
                    <a:schemeClr val="tx2"/>
                  </a:solidFill>
                  <a:effectLst>
                    <a:outerShdw blurRad="38100" dist="38100" dir="2700000" algn="tl">
                      <a:srgbClr val="C0C0C0"/>
                    </a:outerShdw>
                  </a:effectLst>
                  <a:ea typeface="隶书" panose="02010509060101010101" pitchFamily="49" charset="-122"/>
                  <a:sym typeface="Symbol" panose="05050102010706020507" pitchFamily="18" charset="2"/>
                </a:rPr>
                <a:t></a:t>
              </a:r>
            </a:p>
          </p:txBody>
        </p:sp>
        <p:cxnSp>
          <p:nvCxnSpPr>
            <p:cNvPr id="712770" name="AutoShape 66">
              <a:extLst>
                <a:ext uri="{FF2B5EF4-FFF2-40B4-BE49-F238E27FC236}">
                  <a16:creationId xmlns:a16="http://schemas.microsoft.com/office/drawing/2014/main" id="{69E34B23-5662-4F71-9EEA-90E5E600F7FA}"/>
                </a:ext>
              </a:extLst>
            </p:cNvPr>
            <p:cNvCxnSpPr>
              <a:cxnSpLocks noChangeShapeType="1"/>
              <a:stCxn id="712765" idx="2"/>
              <a:endCxn id="712715" idx="2"/>
            </p:cNvCxnSpPr>
            <p:nvPr/>
          </p:nvCxnSpPr>
          <p:spPr bwMode="auto">
            <a:xfrm rot="5400000">
              <a:off x="1069" y="2819"/>
              <a:ext cx="105" cy="1572"/>
            </a:xfrm>
            <a:prstGeom prst="curvedConnector3">
              <a:avLst>
                <a:gd name="adj1" fmla="val 228569"/>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cxnSp>
        <p:cxnSp>
          <p:nvCxnSpPr>
            <p:cNvPr id="712771" name="AutoShape 67">
              <a:extLst>
                <a:ext uri="{FF2B5EF4-FFF2-40B4-BE49-F238E27FC236}">
                  <a16:creationId xmlns:a16="http://schemas.microsoft.com/office/drawing/2014/main" id="{3877978C-561C-4AEE-8AB4-5493861220C9}"/>
                </a:ext>
              </a:extLst>
            </p:cNvPr>
            <p:cNvCxnSpPr>
              <a:cxnSpLocks noChangeShapeType="1"/>
              <a:stCxn id="712768" idx="2"/>
              <a:endCxn id="712756" idx="2"/>
            </p:cNvCxnSpPr>
            <p:nvPr/>
          </p:nvCxnSpPr>
          <p:spPr bwMode="auto">
            <a:xfrm rot="5400000">
              <a:off x="4037" y="2827"/>
              <a:ext cx="105" cy="1556"/>
            </a:xfrm>
            <a:prstGeom prst="curvedConnector3">
              <a:avLst>
                <a:gd name="adj1" fmla="val 228569"/>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cxnSp>
      </p:gr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a:extLst>
              <a:ext uri="{FF2B5EF4-FFF2-40B4-BE49-F238E27FC236}">
                <a16:creationId xmlns:a16="http://schemas.microsoft.com/office/drawing/2014/main" id="{96CBAC2A-3EFC-4A4B-B49B-E83A84593BB5}"/>
              </a:ext>
            </a:extLst>
          </p:cNvPr>
          <p:cNvSpPr>
            <a:spLocks noGrp="1"/>
          </p:cNvSpPr>
          <p:nvPr>
            <p:ph type="sldNum" sz="quarter" idx="11"/>
          </p:nvPr>
        </p:nvSpPr>
        <p:spPr/>
        <p:txBody>
          <a:bodyPr/>
          <a:lstStyle/>
          <a:p>
            <a:fld id="{B12E7D65-37FC-4214-8ED8-31B6734ED373}" type="slidenum">
              <a:rPr lang="en-US" altLang="zh-CN"/>
              <a:pPr/>
              <a:t>78</a:t>
            </a:fld>
            <a:endParaRPr lang="en-US" altLang="zh-CN"/>
          </a:p>
        </p:txBody>
      </p:sp>
      <p:sp>
        <p:nvSpPr>
          <p:cNvPr id="713794" name="Rectangle 66">
            <a:extLst>
              <a:ext uri="{FF2B5EF4-FFF2-40B4-BE49-F238E27FC236}">
                <a16:creationId xmlns:a16="http://schemas.microsoft.com/office/drawing/2014/main" id="{DAAF3613-8E32-4E99-9528-28C393737896}"/>
              </a:ext>
            </a:extLst>
          </p:cNvPr>
          <p:cNvSpPr>
            <a:spLocks noChangeArrowheads="1"/>
          </p:cNvSpPr>
          <p:nvPr/>
        </p:nvSpPr>
        <p:spPr bwMode="auto">
          <a:xfrm>
            <a:off x="896938" y="5789613"/>
            <a:ext cx="74326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a:t>(15) </a:t>
            </a:r>
            <a:r>
              <a:rPr kumimoji="1" lang="zh-CN" altLang="en-US" sz="2800" b="1"/>
              <a:t>输出</a:t>
            </a:r>
            <a:r>
              <a:rPr kumimoji="1" lang="en-US" altLang="zh-CN" sz="2800" b="1"/>
              <a:t>44</a:t>
            </a:r>
            <a:r>
              <a:rPr kumimoji="1" lang="zh-CN" altLang="en-US" sz="2800" b="1"/>
              <a:t>后调整                  </a:t>
            </a:r>
            <a:r>
              <a:rPr kumimoji="1" lang="en-US" altLang="zh-CN" sz="2800" b="1"/>
              <a:t>(16) </a:t>
            </a:r>
            <a:r>
              <a:rPr kumimoji="1" lang="zh-CN" altLang="en-US" sz="2800" b="1"/>
              <a:t>输出</a:t>
            </a:r>
            <a:r>
              <a:rPr kumimoji="1" lang="en-US" altLang="zh-CN" sz="2800" b="1"/>
              <a:t>56</a:t>
            </a:r>
            <a:r>
              <a:rPr kumimoji="1" lang="zh-CN" altLang="en-US" sz="2800" b="1"/>
              <a:t>后调整</a:t>
            </a:r>
            <a:endParaRPr kumimoji="1" lang="zh-CN" altLang="en-US" sz="2800" b="1">
              <a:effectLst>
                <a:outerShdw blurRad="38100" dist="38100" dir="2700000" algn="tl">
                  <a:srgbClr val="C0C0C0"/>
                </a:outerShdw>
              </a:effectLst>
              <a:ea typeface="楷体_GB2312" panose="02010609030101010101" pitchFamily="49" charset="-122"/>
            </a:endParaRPr>
          </a:p>
        </p:txBody>
      </p:sp>
      <p:grpSp>
        <p:nvGrpSpPr>
          <p:cNvPr id="713796" name="Group 68">
            <a:extLst>
              <a:ext uri="{FF2B5EF4-FFF2-40B4-BE49-F238E27FC236}">
                <a16:creationId xmlns:a16="http://schemas.microsoft.com/office/drawing/2014/main" id="{F546324A-B905-4C01-873F-8BB1E1BB019F}"/>
              </a:ext>
            </a:extLst>
          </p:cNvPr>
          <p:cNvGrpSpPr>
            <a:grpSpLocks/>
          </p:cNvGrpSpPr>
          <p:nvPr/>
        </p:nvGrpSpPr>
        <p:grpSpPr bwMode="auto">
          <a:xfrm>
            <a:off x="539750" y="600075"/>
            <a:ext cx="8237538" cy="4953000"/>
            <a:chOff x="176" y="528"/>
            <a:chExt cx="5353" cy="3120"/>
          </a:xfrm>
        </p:grpSpPr>
        <p:sp>
          <p:nvSpPr>
            <p:cNvPr id="713730" name="Line 2">
              <a:extLst>
                <a:ext uri="{FF2B5EF4-FFF2-40B4-BE49-F238E27FC236}">
                  <a16:creationId xmlns:a16="http://schemas.microsoft.com/office/drawing/2014/main" id="{A610C771-4186-4056-B65B-DE36D280F196}"/>
                </a:ext>
              </a:extLst>
            </p:cNvPr>
            <p:cNvSpPr>
              <a:spLocks noChangeShapeType="1"/>
            </p:cNvSpPr>
            <p:nvPr/>
          </p:nvSpPr>
          <p:spPr bwMode="auto">
            <a:xfrm flipV="1">
              <a:off x="3696"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31" name="Line 3">
              <a:extLst>
                <a:ext uri="{FF2B5EF4-FFF2-40B4-BE49-F238E27FC236}">
                  <a16:creationId xmlns:a16="http://schemas.microsoft.com/office/drawing/2014/main" id="{EFCFB094-3D35-49DB-B895-4C48372433EC}"/>
                </a:ext>
              </a:extLst>
            </p:cNvPr>
            <p:cNvSpPr>
              <a:spLocks noChangeShapeType="1"/>
            </p:cNvSpPr>
            <p:nvPr/>
          </p:nvSpPr>
          <p:spPr bwMode="auto">
            <a:xfrm flipV="1">
              <a:off x="3408"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32" name="Line 4">
              <a:extLst>
                <a:ext uri="{FF2B5EF4-FFF2-40B4-BE49-F238E27FC236}">
                  <a16:creationId xmlns:a16="http://schemas.microsoft.com/office/drawing/2014/main" id="{D84F9A68-8F4B-462D-8CB3-E1C6CDC63B22}"/>
                </a:ext>
              </a:extLst>
            </p:cNvPr>
            <p:cNvSpPr>
              <a:spLocks noChangeShapeType="1"/>
            </p:cNvSpPr>
            <p:nvPr/>
          </p:nvSpPr>
          <p:spPr bwMode="auto">
            <a:xfrm flipH="1" flipV="1">
              <a:off x="3696"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33" name="Line 5">
              <a:extLst>
                <a:ext uri="{FF2B5EF4-FFF2-40B4-BE49-F238E27FC236}">
                  <a16:creationId xmlns:a16="http://schemas.microsoft.com/office/drawing/2014/main" id="{3E3664F0-7DCA-431A-B132-8B918338F850}"/>
                </a:ext>
              </a:extLst>
            </p:cNvPr>
            <p:cNvSpPr>
              <a:spLocks noChangeShapeType="1"/>
            </p:cNvSpPr>
            <p:nvPr/>
          </p:nvSpPr>
          <p:spPr bwMode="auto">
            <a:xfrm>
              <a:off x="3984" y="2112"/>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34" name="Line 6">
              <a:extLst>
                <a:ext uri="{FF2B5EF4-FFF2-40B4-BE49-F238E27FC236}">
                  <a16:creationId xmlns:a16="http://schemas.microsoft.com/office/drawing/2014/main" id="{FACB9D67-B7D5-487E-A5CF-1C0CB7666558}"/>
                </a:ext>
              </a:extLst>
            </p:cNvPr>
            <p:cNvSpPr>
              <a:spLocks noChangeShapeType="1"/>
            </p:cNvSpPr>
            <p:nvPr/>
          </p:nvSpPr>
          <p:spPr bwMode="auto">
            <a:xfrm flipH="1" flipV="1">
              <a:off x="1536"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35" name="Line 7">
              <a:extLst>
                <a:ext uri="{FF2B5EF4-FFF2-40B4-BE49-F238E27FC236}">
                  <a16:creationId xmlns:a16="http://schemas.microsoft.com/office/drawing/2014/main" id="{349B6260-83B0-49F8-9050-71C7CFA568D6}"/>
                </a:ext>
              </a:extLst>
            </p:cNvPr>
            <p:cNvSpPr>
              <a:spLocks noChangeShapeType="1"/>
            </p:cNvSpPr>
            <p:nvPr/>
          </p:nvSpPr>
          <p:spPr bwMode="auto">
            <a:xfrm flipV="1">
              <a:off x="1008"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36" name="Line 8">
              <a:extLst>
                <a:ext uri="{FF2B5EF4-FFF2-40B4-BE49-F238E27FC236}">
                  <a16:creationId xmlns:a16="http://schemas.microsoft.com/office/drawing/2014/main" id="{0698E958-3C50-4B53-BEDF-23DA0C1C4BBA}"/>
                </a:ext>
              </a:extLst>
            </p:cNvPr>
            <p:cNvSpPr>
              <a:spLocks noChangeShapeType="1"/>
            </p:cNvSpPr>
            <p:nvPr/>
          </p:nvSpPr>
          <p:spPr bwMode="auto">
            <a:xfrm>
              <a:off x="1008" y="2064"/>
              <a:ext cx="192" cy="576"/>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37" name="Line 9">
              <a:extLst>
                <a:ext uri="{FF2B5EF4-FFF2-40B4-BE49-F238E27FC236}">
                  <a16:creationId xmlns:a16="http://schemas.microsoft.com/office/drawing/2014/main" id="{FCECB678-EBE0-48FB-BD43-77FAC061EF6A}"/>
                </a:ext>
              </a:extLst>
            </p:cNvPr>
            <p:cNvSpPr>
              <a:spLocks noChangeShapeType="1"/>
            </p:cNvSpPr>
            <p:nvPr/>
          </p:nvSpPr>
          <p:spPr bwMode="auto">
            <a:xfrm flipV="1">
              <a:off x="720" y="2112"/>
              <a:ext cx="192"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39" name="Rectangle 11" descr="新闻纸">
              <a:extLst>
                <a:ext uri="{FF2B5EF4-FFF2-40B4-BE49-F238E27FC236}">
                  <a16:creationId xmlns:a16="http://schemas.microsoft.com/office/drawing/2014/main" id="{E052FE2D-9A2B-4597-A874-B7F0368D7D9A}"/>
                </a:ext>
              </a:extLst>
            </p:cNvPr>
            <p:cNvSpPr>
              <a:spLocks noChangeArrowheads="1"/>
            </p:cNvSpPr>
            <p:nvPr/>
          </p:nvSpPr>
          <p:spPr bwMode="auto">
            <a:xfrm>
              <a:off x="192"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隶书" panose="02010509060101010101" pitchFamily="49" charset="-122"/>
                  <a:sym typeface="Symbol" panose="05050102010706020507" pitchFamily="18" charset="2"/>
                </a:rPr>
                <a:t></a:t>
              </a:r>
            </a:p>
          </p:txBody>
        </p:sp>
        <p:sp>
          <p:nvSpPr>
            <p:cNvPr id="713740" name="Rectangle 12" descr="新闻纸">
              <a:extLst>
                <a:ext uri="{FF2B5EF4-FFF2-40B4-BE49-F238E27FC236}">
                  <a16:creationId xmlns:a16="http://schemas.microsoft.com/office/drawing/2014/main" id="{60A2C042-675D-4E5C-8AA8-FC65565558EE}"/>
                </a:ext>
              </a:extLst>
            </p:cNvPr>
            <p:cNvSpPr>
              <a:spLocks noChangeArrowheads="1"/>
            </p:cNvSpPr>
            <p:nvPr/>
          </p:nvSpPr>
          <p:spPr bwMode="auto">
            <a:xfrm>
              <a:off x="864"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rPr>
                <a:t>56</a:t>
              </a:r>
              <a:endParaRPr kumimoji="1" lang="en-US" altLang="zh-CN" sz="2400">
                <a:solidFill>
                  <a:srgbClr val="F8F8F8"/>
                </a:solidFill>
                <a:effectDag name="">
                  <a:cont type="tree" name="">
                    <a:effect ref="fillLine"/>
                    <a:outerShdw dist="38100" dir="13500000" algn="br">
                      <a:srgbClr val="FFFFFF"/>
                    </a:outerShdw>
                  </a:cont>
                  <a:cont type="tree" name="">
                    <a:effect ref="fillLine"/>
                    <a:outerShdw dist="38100" dir="2700000" algn="tl">
                      <a:srgbClr val="959595"/>
                    </a:outerShdw>
                  </a:cont>
                  <a:effect ref="fillLine"/>
                </a:effectDag>
                <a:ea typeface="宋体" panose="02010600030101010101" pitchFamily="2" charset="-122"/>
              </a:endParaRPr>
            </a:p>
          </p:txBody>
        </p:sp>
        <p:sp>
          <p:nvSpPr>
            <p:cNvPr id="713741" name="Line 13">
              <a:extLst>
                <a:ext uri="{FF2B5EF4-FFF2-40B4-BE49-F238E27FC236}">
                  <a16:creationId xmlns:a16="http://schemas.microsoft.com/office/drawing/2014/main" id="{83DC8C03-0858-446B-B763-C09558A2CB4A}"/>
                </a:ext>
              </a:extLst>
            </p:cNvPr>
            <p:cNvSpPr>
              <a:spLocks noChangeShapeType="1"/>
            </p:cNvSpPr>
            <p:nvPr/>
          </p:nvSpPr>
          <p:spPr bwMode="auto">
            <a:xfrm flipV="1">
              <a:off x="432"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42" name="Line 14">
              <a:extLst>
                <a:ext uri="{FF2B5EF4-FFF2-40B4-BE49-F238E27FC236}">
                  <a16:creationId xmlns:a16="http://schemas.microsoft.com/office/drawing/2014/main" id="{857DD10E-54A9-4C38-A5A2-DEFBF0FA2F42}"/>
                </a:ext>
              </a:extLst>
            </p:cNvPr>
            <p:cNvSpPr>
              <a:spLocks noChangeShapeType="1"/>
            </p:cNvSpPr>
            <p:nvPr/>
          </p:nvSpPr>
          <p:spPr bwMode="auto">
            <a:xfrm flipH="1" flipV="1">
              <a:off x="720" y="288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43" name="Oval 15" descr="羊皮纸">
              <a:extLst>
                <a:ext uri="{FF2B5EF4-FFF2-40B4-BE49-F238E27FC236}">
                  <a16:creationId xmlns:a16="http://schemas.microsoft.com/office/drawing/2014/main" id="{4585DDDB-44C7-4F72-A9C2-98BCC7035776}"/>
                </a:ext>
              </a:extLst>
            </p:cNvPr>
            <p:cNvSpPr>
              <a:spLocks noChangeArrowheads="1"/>
            </p:cNvSpPr>
            <p:nvPr/>
          </p:nvSpPr>
          <p:spPr bwMode="auto">
            <a:xfrm>
              <a:off x="528"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44" name="Rectangle 16" descr="新闻纸">
              <a:extLst>
                <a:ext uri="{FF2B5EF4-FFF2-40B4-BE49-F238E27FC236}">
                  <a16:creationId xmlns:a16="http://schemas.microsoft.com/office/drawing/2014/main" id="{22B94FD5-33FB-4039-8741-54978BEE9E71}"/>
                </a:ext>
              </a:extLst>
            </p:cNvPr>
            <p:cNvSpPr>
              <a:spLocks noChangeArrowheads="1"/>
            </p:cNvSpPr>
            <p:nvPr/>
          </p:nvSpPr>
          <p:spPr bwMode="auto">
            <a:xfrm>
              <a:off x="115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隶书" panose="02010509060101010101" pitchFamily="49" charset="-122"/>
                  <a:sym typeface="Symbol" panose="05050102010706020507" pitchFamily="18" charset="2"/>
                </a:rPr>
                <a:t></a:t>
              </a:r>
              <a:endParaRPr kumimoji="1" lang="en-US" altLang="zh-CN" sz="2800" b="1">
                <a:solidFill>
                  <a:schemeClr val="tx2"/>
                </a:solidFill>
                <a:ea typeface="隶书" panose="02010509060101010101" pitchFamily="49" charset="-122"/>
                <a:sym typeface="Symbol" panose="05050102010706020507" pitchFamily="18" charset="2"/>
              </a:endParaRPr>
            </a:p>
          </p:txBody>
        </p:sp>
        <p:sp>
          <p:nvSpPr>
            <p:cNvPr id="713745" name="Oval 17" descr="羊皮纸">
              <a:extLst>
                <a:ext uri="{FF2B5EF4-FFF2-40B4-BE49-F238E27FC236}">
                  <a16:creationId xmlns:a16="http://schemas.microsoft.com/office/drawing/2014/main" id="{5D78456C-A92E-4023-A993-4A19974416A2}"/>
                </a:ext>
              </a:extLst>
            </p:cNvPr>
            <p:cNvSpPr>
              <a:spLocks noChangeArrowheads="1"/>
            </p:cNvSpPr>
            <p:nvPr/>
          </p:nvSpPr>
          <p:spPr bwMode="auto">
            <a:xfrm>
              <a:off x="816"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46" name="Rectangle 18" descr="新闻纸">
              <a:extLst>
                <a:ext uri="{FF2B5EF4-FFF2-40B4-BE49-F238E27FC236}">
                  <a16:creationId xmlns:a16="http://schemas.microsoft.com/office/drawing/2014/main" id="{4A010685-FCCC-4684-A433-06F6B54F7C94}"/>
                </a:ext>
              </a:extLst>
            </p:cNvPr>
            <p:cNvSpPr>
              <a:spLocks noChangeArrowheads="1"/>
            </p:cNvSpPr>
            <p:nvPr/>
          </p:nvSpPr>
          <p:spPr bwMode="auto">
            <a:xfrm>
              <a:off x="15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隶书" panose="02010509060101010101" pitchFamily="49" charset="-122"/>
                  <a:sym typeface="Symbol" panose="05050102010706020507" pitchFamily="18" charset="2"/>
                </a:rPr>
                <a:t></a:t>
              </a:r>
            </a:p>
          </p:txBody>
        </p:sp>
        <p:sp>
          <p:nvSpPr>
            <p:cNvPr id="713747" name="Line 19">
              <a:extLst>
                <a:ext uri="{FF2B5EF4-FFF2-40B4-BE49-F238E27FC236}">
                  <a16:creationId xmlns:a16="http://schemas.microsoft.com/office/drawing/2014/main" id="{F87E3755-64BC-4002-931E-FEF2C2DED3CC}"/>
                </a:ext>
              </a:extLst>
            </p:cNvPr>
            <p:cNvSpPr>
              <a:spLocks noChangeShapeType="1"/>
            </p:cNvSpPr>
            <p:nvPr/>
          </p:nvSpPr>
          <p:spPr bwMode="auto">
            <a:xfrm flipV="1">
              <a:off x="1824"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48" name="Line 20">
              <a:extLst>
                <a:ext uri="{FF2B5EF4-FFF2-40B4-BE49-F238E27FC236}">
                  <a16:creationId xmlns:a16="http://schemas.microsoft.com/office/drawing/2014/main" id="{B9509373-E143-4080-9947-3280A5116A44}"/>
                </a:ext>
              </a:extLst>
            </p:cNvPr>
            <p:cNvSpPr>
              <a:spLocks noChangeShapeType="1"/>
            </p:cNvSpPr>
            <p:nvPr/>
          </p:nvSpPr>
          <p:spPr bwMode="auto">
            <a:xfrm flipH="1" flipV="1">
              <a:off x="211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49" name="Oval 21" descr="羊皮纸">
              <a:extLst>
                <a:ext uri="{FF2B5EF4-FFF2-40B4-BE49-F238E27FC236}">
                  <a16:creationId xmlns:a16="http://schemas.microsoft.com/office/drawing/2014/main" id="{B01093E7-B8E5-449D-A28A-3A804E4D76DA}"/>
                </a:ext>
              </a:extLst>
            </p:cNvPr>
            <p:cNvSpPr>
              <a:spLocks noChangeArrowheads="1"/>
            </p:cNvSpPr>
            <p:nvPr/>
          </p:nvSpPr>
          <p:spPr bwMode="auto">
            <a:xfrm>
              <a:off x="1920"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50" name="Rectangle 22" descr="新闻纸">
              <a:extLst>
                <a:ext uri="{FF2B5EF4-FFF2-40B4-BE49-F238E27FC236}">
                  <a16:creationId xmlns:a16="http://schemas.microsoft.com/office/drawing/2014/main" id="{92B02F09-8CBF-4C10-820B-8F525729FFBB}"/>
                </a:ext>
              </a:extLst>
            </p:cNvPr>
            <p:cNvSpPr>
              <a:spLocks noChangeArrowheads="1"/>
            </p:cNvSpPr>
            <p:nvPr/>
          </p:nvSpPr>
          <p:spPr bwMode="auto">
            <a:xfrm>
              <a:off x="2256"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sym typeface="Symbol" panose="05050102010706020507" pitchFamily="18" charset="2"/>
                </a:rPr>
                <a:t></a:t>
              </a:r>
              <a:endParaRPr kumimoji="1" lang="en-US" altLang="zh-CN" sz="2400">
                <a:solidFill>
                  <a:schemeClr val="tx2"/>
                </a:solidFill>
                <a:ea typeface="宋体" panose="02010600030101010101" pitchFamily="2" charset="-122"/>
              </a:endParaRPr>
            </a:p>
          </p:txBody>
        </p:sp>
        <p:sp>
          <p:nvSpPr>
            <p:cNvPr id="713751" name="Oval 23" descr="羊皮纸">
              <a:extLst>
                <a:ext uri="{FF2B5EF4-FFF2-40B4-BE49-F238E27FC236}">
                  <a16:creationId xmlns:a16="http://schemas.microsoft.com/office/drawing/2014/main" id="{7A36D96D-D771-4D35-BBE8-2CA6BFFBBBBA}"/>
                </a:ext>
              </a:extLst>
            </p:cNvPr>
            <p:cNvSpPr>
              <a:spLocks noChangeArrowheads="1"/>
            </p:cNvSpPr>
            <p:nvPr/>
          </p:nvSpPr>
          <p:spPr bwMode="auto">
            <a:xfrm>
              <a:off x="1344"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52" name="Oval 24" descr="羊皮纸">
              <a:extLst>
                <a:ext uri="{FF2B5EF4-FFF2-40B4-BE49-F238E27FC236}">
                  <a16:creationId xmlns:a16="http://schemas.microsoft.com/office/drawing/2014/main" id="{00795C66-6939-4415-8542-CD8D04F15F0F}"/>
                </a:ext>
              </a:extLst>
            </p:cNvPr>
            <p:cNvSpPr>
              <a:spLocks noChangeArrowheads="1"/>
            </p:cNvSpPr>
            <p:nvPr/>
          </p:nvSpPr>
          <p:spPr bwMode="auto">
            <a:xfrm>
              <a:off x="1344"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53" name="Line 25">
              <a:extLst>
                <a:ext uri="{FF2B5EF4-FFF2-40B4-BE49-F238E27FC236}">
                  <a16:creationId xmlns:a16="http://schemas.microsoft.com/office/drawing/2014/main" id="{510694C6-F1FA-45D8-9440-2759BE93FA78}"/>
                </a:ext>
              </a:extLst>
            </p:cNvPr>
            <p:cNvSpPr>
              <a:spLocks noChangeShapeType="1"/>
            </p:cNvSpPr>
            <p:nvPr/>
          </p:nvSpPr>
          <p:spPr bwMode="auto">
            <a:xfrm flipV="1">
              <a:off x="1488"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54" name="Text Box 26">
              <a:extLst>
                <a:ext uri="{FF2B5EF4-FFF2-40B4-BE49-F238E27FC236}">
                  <a16:creationId xmlns:a16="http://schemas.microsoft.com/office/drawing/2014/main" id="{BF3C35EB-0AAF-4143-B64D-9B6C9790EB79}"/>
                </a:ext>
              </a:extLst>
            </p:cNvPr>
            <p:cNvSpPr txBox="1">
              <a:spLocks noChangeArrowheads="1"/>
            </p:cNvSpPr>
            <p:nvPr/>
          </p:nvSpPr>
          <p:spPr bwMode="auto">
            <a:xfrm>
              <a:off x="176" y="297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55" name="Text Box 27">
              <a:extLst>
                <a:ext uri="{FF2B5EF4-FFF2-40B4-BE49-F238E27FC236}">
                  <a16:creationId xmlns:a16="http://schemas.microsoft.com/office/drawing/2014/main" id="{0E970FAA-6746-4C84-82A3-9E03BDBAF8CE}"/>
                </a:ext>
              </a:extLst>
            </p:cNvPr>
            <p:cNvSpPr txBox="1">
              <a:spLocks noChangeArrowheads="1"/>
            </p:cNvSpPr>
            <p:nvPr/>
          </p:nvSpPr>
          <p:spPr bwMode="auto">
            <a:xfrm>
              <a:off x="896" y="297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56" name="Text Box 28">
              <a:extLst>
                <a:ext uri="{FF2B5EF4-FFF2-40B4-BE49-F238E27FC236}">
                  <a16:creationId xmlns:a16="http://schemas.microsoft.com/office/drawing/2014/main" id="{B3FE3E6B-BEFD-4857-9766-73594767E9EF}"/>
                </a:ext>
              </a:extLst>
            </p:cNvPr>
            <p:cNvSpPr txBox="1">
              <a:spLocks noChangeArrowheads="1"/>
            </p:cNvSpPr>
            <p:nvPr/>
          </p:nvSpPr>
          <p:spPr bwMode="auto">
            <a:xfrm>
              <a:off x="1184" y="225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57" name="Text Box 29">
              <a:extLst>
                <a:ext uri="{FF2B5EF4-FFF2-40B4-BE49-F238E27FC236}">
                  <a16:creationId xmlns:a16="http://schemas.microsoft.com/office/drawing/2014/main" id="{E7B9B0AB-75F4-4B08-9FA2-E2033124041E}"/>
                </a:ext>
              </a:extLst>
            </p:cNvPr>
            <p:cNvSpPr txBox="1">
              <a:spLocks noChangeArrowheads="1"/>
            </p:cNvSpPr>
            <p:nvPr/>
          </p:nvSpPr>
          <p:spPr bwMode="auto">
            <a:xfrm>
              <a:off x="1568" y="225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58" name="Text Box 30">
              <a:extLst>
                <a:ext uri="{FF2B5EF4-FFF2-40B4-BE49-F238E27FC236}">
                  <a16:creationId xmlns:a16="http://schemas.microsoft.com/office/drawing/2014/main" id="{07DDFA31-A7D3-4E98-A3F2-D54F488A8F29}"/>
                </a:ext>
              </a:extLst>
            </p:cNvPr>
            <p:cNvSpPr txBox="1">
              <a:spLocks noChangeArrowheads="1"/>
            </p:cNvSpPr>
            <p:nvPr/>
          </p:nvSpPr>
          <p:spPr bwMode="auto">
            <a:xfrm>
              <a:off x="2288" y="225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59" name="Text Box 31">
              <a:extLst>
                <a:ext uri="{FF2B5EF4-FFF2-40B4-BE49-F238E27FC236}">
                  <a16:creationId xmlns:a16="http://schemas.microsoft.com/office/drawing/2014/main" id="{30EC9751-076E-44E6-BB2C-6EF91D6C079B}"/>
                </a:ext>
              </a:extLst>
            </p:cNvPr>
            <p:cNvSpPr txBox="1">
              <a:spLocks noChangeArrowheads="1"/>
            </p:cNvSpPr>
            <p:nvPr/>
          </p:nvSpPr>
          <p:spPr bwMode="auto">
            <a:xfrm>
              <a:off x="998" y="1098"/>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60" name="Text Box 32">
              <a:extLst>
                <a:ext uri="{FF2B5EF4-FFF2-40B4-BE49-F238E27FC236}">
                  <a16:creationId xmlns:a16="http://schemas.microsoft.com/office/drawing/2014/main" id="{45108E36-F6B8-4D7F-8DED-823A112B140C}"/>
                </a:ext>
              </a:extLst>
            </p:cNvPr>
            <p:cNvSpPr txBox="1">
              <a:spLocks noChangeArrowheads="1"/>
            </p:cNvSpPr>
            <p:nvPr/>
          </p:nvSpPr>
          <p:spPr bwMode="auto">
            <a:xfrm>
              <a:off x="1009" y="528"/>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61" name="Text Box 33">
              <a:extLst>
                <a:ext uri="{FF2B5EF4-FFF2-40B4-BE49-F238E27FC236}">
                  <a16:creationId xmlns:a16="http://schemas.microsoft.com/office/drawing/2014/main" id="{FF4AACCD-167D-469F-8BA7-EBD6A65C8E3A}"/>
                </a:ext>
              </a:extLst>
            </p:cNvPr>
            <p:cNvSpPr txBox="1">
              <a:spLocks noChangeArrowheads="1"/>
            </p:cNvSpPr>
            <p:nvPr/>
          </p:nvSpPr>
          <p:spPr bwMode="auto">
            <a:xfrm>
              <a:off x="480" y="1833"/>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62" name="Text Box 34">
              <a:extLst>
                <a:ext uri="{FF2B5EF4-FFF2-40B4-BE49-F238E27FC236}">
                  <a16:creationId xmlns:a16="http://schemas.microsoft.com/office/drawing/2014/main" id="{DB0B0D3E-BA81-4BF2-AB4C-2C596884C52E}"/>
                </a:ext>
              </a:extLst>
            </p:cNvPr>
            <p:cNvSpPr txBox="1">
              <a:spLocks noChangeArrowheads="1"/>
            </p:cNvSpPr>
            <p:nvPr/>
          </p:nvSpPr>
          <p:spPr bwMode="auto">
            <a:xfrm>
              <a:off x="2203" y="1833"/>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63" name="Text Box 35">
              <a:extLst>
                <a:ext uri="{FF2B5EF4-FFF2-40B4-BE49-F238E27FC236}">
                  <a16:creationId xmlns:a16="http://schemas.microsoft.com/office/drawing/2014/main" id="{C9215E18-2F75-497A-9E8F-2DE86EBD46B0}"/>
                </a:ext>
              </a:extLst>
            </p:cNvPr>
            <p:cNvSpPr txBox="1">
              <a:spLocks noChangeArrowheads="1"/>
            </p:cNvSpPr>
            <p:nvPr/>
          </p:nvSpPr>
          <p:spPr bwMode="auto">
            <a:xfrm>
              <a:off x="193" y="2601"/>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64" name="Rectangle 36" descr="新闻纸">
              <a:extLst>
                <a:ext uri="{FF2B5EF4-FFF2-40B4-BE49-F238E27FC236}">
                  <a16:creationId xmlns:a16="http://schemas.microsoft.com/office/drawing/2014/main" id="{475D1A86-B8D6-432E-90ED-BE057F5352C8}"/>
                </a:ext>
              </a:extLst>
            </p:cNvPr>
            <p:cNvSpPr>
              <a:spLocks noChangeArrowheads="1"/>
            </p:cNvSpPr>
            <p:nvPr/>
          </p:nvSpPr>
          <p:spPr bwMode="auto">
            <a:xfrm>
              <a:off x="5184"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宋体" panose="02010600030101010101" pitchFamily="2" charset="-122"/>
                  <a:sym typeface="Symbol" panose="05050102010706020507" pitchFamily="18" charset="2"/>
                </a:rPr>
                <a:t></a:t>
              </a:r>
              <a:endParaRPr kumimoji="1" lang="en-US" altLang="zh-CN" sz="2800" b="1">
                <a:solidFill>
                  <a:schemeClr val="tx2"/>
                </a:solidFill>
                <a:ea typeface="宋体" panose="02010600030101010101" pitchFamily="2" charset="-122"/>
                <a:sym typeface="Symbol" panose="05050102010706020507" pitchFamily="18" charset="2"/>
              </a:endParaRPr>
            </a:p>
          </p:txBody>
        </p:sp>
        <p:sp>
          <p:nvSpPr>
            <p:cNvPr id="713765" name="Line 37">
              <a:extLst>
                <a:ext uri="{FF2B5EF4-FFF2-40B4-BE49-F238E27FC236}">
                  <a16:creationId xmlns:a16="http://schemas.microsoft.com/office/drawing/2014/main" id="{456F399A-DFF5-4872-BEF3-09D3DE07FA4C}"/>
                </a:ext>
              </a:extLst>
            </p:cNvPr>
            <p:cNvSpPr>
              <a:spLocks noChangeShapeType="1"/>
            </p:cNvSpPr>
            <p:nvPr/>
          </p:nvSpPr>
          <p:spPr bwMode="auto">
            <a:xfrm flipH="1" flipV="1">
              <a:off x="5040"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66" name="Text Box 38">
              <a:extLst>
                <a:ext uri="{FF2B5EF4-FFF2-40B4-BE49-F238E27FC236}">
                  <a16:creationId xmlns:a16="http://schemas.microsoft.com/office/drawing/2014/main" id="{C1D594F5-AFF8-4F93-A4D9-12032D15639B}"/>
                </a:ext>
              </a:extLst>
            </p:cNvPr>
            <p:cNvSpPr txBox="1">
              <a:spLocks noChangeArrowheads="1"/>
            </p:cNvSpPr>
            <p:nvPr/>
          </p:nvSpPr>
          <p:spPr bwMode="auto">
            <a:xfrm>
              <a:off x="5216" y="225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67" name="Line 39">
              <a:extLst>
                <a:ext uri="{FF2B5EF4-FFF2-40B4-BE49-F238E27FC236}">
                  <a16:creationId xmlns:a16="http://schemas.microsoft.com/office/drawing/2014/main" id="{874BA5CE-1474-4DA0-B9ED-93D14BF0FF4B}"/>
                </a:ext>
              </a:extLst>
            </p:cNvPr>
            <p:cNvSpPr>
              <a:spLocks noChangeShapeType="1"/>
            </p:cNvSpPr>
            <p:nvPr/>
          </p:nvSpPr>
          <p:spPr bwMode="auto">
            <a:xfrm flipV="1">
              <a:off x="4752" y="2160"/>
              <a:ext cx="19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68" name="Oval 40" descr="羊皮纸">
              <a:extLst>
                <a:ext uri="{FF2B5EF4-FFF2-40B4-BE49-F238E27FC236}">
                  <a16:creationId xmlns:a16="http://schemas.microsoft.com/office/drawing/2014/main" id="{08B46D91-203B-42B3-912D-0E7A76912411}"/>
                </a:ext>
              </a:extLst>
            </p:cNvPr>
            <p:cNvSpPr>
              <a:spLocks noChangeArrowheads="1"/>
            </p:cNvSpPr>
            <p:nvPr/>
          </p:nvSpPr>
          <p:spPr bwMode="auto">
            <a:xfrm>
              <a:off x="4848"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69" name="Rectangle 41" descr="新闻纸">
              <a:extLst>
                <a:ext uri="{FF2B5EF4-FFF2-40B4-BE49-F238E27FC236}">
                  <a16:creationId xmlns:a16="http://schemas.microsoft.com/office/drawing/2014/main" id="{F550D75C-1F44-46D6-9FC7-045C4BB490CA}"/>
                </a:ext>
              </a:extLst>
            </p:cNvPr>
            <p:cNvSpPr>
              <a:spLocks noChangeArrowheads="1"/>
            </p:cNvSpPr>
            <p:nvPr/>
          </p:nvSpPr>
          <p:spPr bwMode="auto">
            <a:xfrm>
              <a:off x="4512"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隶书" panose="02010509060101010101" pitchFamily="49" charset="-122"/>
                  <a:sym typeface="Symbol" panose="05050102010706020507" pitchFamily="18" charset="2"/>
                </a:rPr>
                <a:t></a:t>
              </a:r>
            </a:p>
          </p:txBody>
        </p:sp>
        <p:sp>
          <p:nvSpPr>
            <p:cNvPr id="713770" name="Text Box 42">
              <a:extLst>
                <a:ext uri="{FF2B5EF4-FFF2-40B4-BE49-F238E27FC236}">
                  <a16:creationId xmlns:a16="http://schemas.microsoft.com/office/drawing/2014/main" id="{2E4892B4-990E-4AB5-9033-876BCE36E7B2}"/>
                </a:ext>
              </a:extLst>
            </p:cNvPr>
            <p:cNvSpPr txBox="1">
              <a:spLocks noChangeArrowheads="1"/>
            </p:cNvSpPr>
            <p:nvPr/>
          </p:nvSpPr>
          <p:spPr bwMode="auto">
            <a:xfrm>
              <a:off x="5131" y="1824"/>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71" name="Text Box 43">
              <a:extLst>
                <a:ext uri="{FF2B5EF4-FFF2-40B4-BE49-F238E27FC236}">
                  <a16:creationId xmlns:a16="http://schemas.microsoft.com/office/drawing/2014/main" id="{8F93E83C-EC4F-4C79-8074-03A8B2FE02B6}"/>
                </a:ext>
              </a:extLst>
            </p:cNvPr>
            <p:cNvSpPr txBox="1">
              <a:spLocks noChangeArrowheads="1"/>
            </p:cNvSpPr>
            <p:nvPr/>
          </p:nvSpPr>
          <p:spPr bwMode="auto">
            <a:xfrm>
              <a:off x="4496" y="225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72" name="Rectangle 44" descr="新闻纸">
              <a:extLst>
                <a:ext uri="{FF2B5EF4-FFF2-40B4-BE49-F238E27FC236}">
                  <a16:creationId xmlns:a16="http://schemas.microsoft.com/office/drawing/2014/main" id="{AB530964-ED8D-480D-A885-6FC161303F96}"/>
                </a:ext>
              </a:extLst>
            </p:cNvPr>
            <p:cNvSpPr>
              <a:spLocks noChangeArrowheads="1"/>
            </p:cNvSpPr>
            <p:nvPr/>
          </p:nvSpPr>
          <p:spPr bwMode="auto">
            <a:xfrm>
              <a:off x="4080" y="264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隶书" panose="02010509060101010101" pitchFamily="49" charset="-122"/>
                  <a:sym typeface="Symbol" panose="05050102010706020507" pitchFamily="18" charset="2"/>
                </a:rPr>
                <a:t></a:t>
              </a:r>
              <a:endParaRPr kumimoji="1" lang="en-US" altLang="zh-CN" sz="2800" b="1">
                <a:ea typeface="隶书" panose="02010509060101010101" pitchFamily="49" charset="-122"/>
                <a:sym typeface="Symbol" panose="05050102010706020507" pitchFamily="18" charset="2"/>
              </a:endParaRPr>
            </a:p>
          </p:txBody>
        </p:sp>
        <p:sp>
          <p:nvSpPr>
            <p:cNvPr id="713773" name="Oval 45" descr="羊皮纸">
              <a:extLst>
                <a:ext uri="{FF2B5EF4-FFF2-40B4-BE49-F238E27FC236}">
                  <a16:creationId xmlns:a16="http://schemas.microsoft.com/office/drawing/2014/main" id="{141A07D1-3341-4A50-827B-EC63774F87FC}"/>
                </a:ext>
              </a:extLst>
            </p:cNvPr>
            <p:cNvSpPr>
              <a:spLocks noChangeArrowheads="1"/>
            </p:cNvSpPr>
            <p:nvPr/>
          </p:nvSpPr>
          <p:spPr bwMode="auto">
            <a:xfrm>
              <a:off x="3792" y="187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74" name="Text Box 46">
              <a:extLst>
                <a:ext uri="{FF2B5EF4-FFF2-40B4-BE49-F238E27FC236}">
                  <a16:creationId xmlns:a16="http://schemas.microsoft.com/office/drawing/2014/main" id="{CC1B0246-93BC-4E84-B684-51CAA804D032}"/>
                </a:ext>
              </a:extLst>
            </p:cNvPr>
            <p:cNvSpPr txBox="1">
              <a:spLocks noChangeArrowheads="1"/>
            </p:cNvSpPr>
            <p:nvPr/>
          </p:nvSpPr>
          <p:spPr bwMode="auto">
            <a:xfrm>
              <a:off x="4112" y="2256"/>
              <a:ext cx="31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75" name="Text Box 47">
              <a:extLst>
                <a:ext uri="{FF2B5EF4-FFF2-40B4-BE49-F238E27FC236}">
                  <a16:creationId xmlns:a16="http://schemas.microsoft.com/office/drawing/2014/main" id="{68061F32-BBFA-4AC1-B1F8-5A664BFBBDCE}"/>
                </a:ext>
              </a:extLst>
            </p:cNvPr>
            <p:cNvSpPr txBox="1">
              <a:spLocks noChangeArrowheads="1"/>
            </p:cNvSpPr>
            <p:nvPr/>
          </p:nvSpPr>
          <p:spPr bwMode="auto">
            <a:xfrm>
              <a:off x="3450" y="1824"/>
              <a:ext cx="35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76" name="Oval 48" descr="羊皮纸">
              <a:extLst>
                <a:ext uri="{FF2B5EF4-FFF2-40B4-BE49-F238E27FC236}">
                  <a16:creationId xmlns:a16="http://schemas.microsoft.com/office/drawing/2014/main" id="{B2AE0A7B-8A61-4B07-A0A5-6CCCAF6B3FD2}"/>
                </a:ext>
              </a:extLst>
            </p:cNvPr>
            <p:cNvSpPr>
              <a:spLocks noChangeArrowheads="1"/>
            </p:cNvSpPr>
            <p:nvPr/>
          </p:nvSpPr>
          <p:spPr bwMode="auto">
            <a:xfrm>
              <a:off x="3504" y="2640"/>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77" name="Text Box 49">
              <a:extLst>
                <a:ext uri="{FF2B5EF4-FFF2-40B4-BE49-F238E27FC236}">
                  <a16:creationId xmlns:a16="http://schemas.microsoft.com/office/drawing/2014/main" id="{D4CC19AB-507E-4339-A230-B81F1EA406AF}"/>
                </a:ext>
              </a:extLst>
            </p:cNvPr>
            <p:cNvSpPr txBox="1">
              <a:spLocks noChangeArrowheads="1"/>
            </p:cNvSpPr>
            <p:nvPr/>
          </p:nvSpPr>
          <p:spPr bwMode="auto">
            <a:xfrm>
              <a:off x="3163" y="2592"/>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78" name="Rectangle 50" descr="新闻纸">
              <a:extLst>
                <a:ext uri="{FF2B5EF4-FFF2-40B4-BE49-F238E27FC236}">
                  <a16:creationId xmlns:a16="http://schemas.microsoft.com/office/drawing/2014/main" id="{8DEAC9EF-C4FA-4C48-BFBF-E5413903AF7F}"/>
                </a:ext>
              </a:extLst>
            </p:cNvPr>
            <p:cNvSpPr>
              <a:spLocks noChangeArrowheads="1"/>
            </p:cNvSpPr>
            <p:nvPr/>
          </p:nvSpPr>
          <p:spPr bwMode="auto">
            <a:xfrm>
              <a:off x="3840"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隶书" panose="02010509060101010101" pitchFamily="49" charset="-122"/>
                  <a:sym typeface="Symbol" panose="05050102010706020507" pitchFamily="18" charset="2"/>
                </a:rPr>
                <a:t></a:t>
              </a:r>
            </a:p>
          </p:txBody>
        </p:sp>
        <p:sp>
          <p:nvSpPr>
            <p:cNvPr id="713779" name="Text Box 51">
              <a:extLst>
                <a:ext uri="{FF2B5EF4-FFF2-40B4-BE49-F238E27FC236}">
                  <a16:creationId xmlns:a16="http://schemas.microsoft.com/office/drawing/2014/main" id="{77D89FD6-A591-4C8C-B69D-8B4FC596B1B8}"/>
                </a:ext>
              </a:extLst>
            </p:cNvPr>
            <p:cNvSpPr txBox="1">
              <a:spLocks noChangeArrowheads="1"/>
            </p:cNvSpPr>
            <p:nvPr/>
          </p:nvSpPr>
          <p:spPr bwMode="auto">
            <a:xfrm>
              <a:off x="3840" y="297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80" name="Rectangle 52" descr="新闻纸">
              <a:extLst>
                <a:ext uri="{FF2B5EF4-FFF2-40B4-BE49-F238E27FC236}">
                  <a16:creationId xmlns:a16="http://schemas.microsoft.com/office/drawing/2014/main" id="{F4F78CDE-8073-48B8-BEC6-3A314A55ECDF}"/>
                </a:ext>
              </a:extLst>
            </p:cNvPr>
            <p:cNvSpPr>
              <a:spLocks noChangeArrowheads="1"/>
            </p:cNvSpPr>
            <p:nvPr/>
          </p:nvSpPr>
          <p:spPr bwMode="auto">
            <a:xfrm>
              <a:off x="3168" y="3360"/>
              <a:ext cx="288" cy="288"/>
            </a:xfrm>
            <a:prstGeom prst="rect">
              <a:avLst/>
            </a:prstGeom>
            <a:blipFill dpi="0" rotWithShape="0">
              <a:blip r:embed="rId2"/>
              <a:srcRect/>
              <a:tile tx="0" ty="0" sx="100000" sy="100000" flip="none" algn="tl"/>
            </a:blipFill>
            <a:ln w="28575">
              <a:solidFill>
                <a:srgbClr val="008080"/>
              </a:solidFill>
              <a:miter lim="800000"/>
              <a:headEnd/>
              <a:tailEnd/>
            </a:ln>
            <a:effectLst>
              <a:outerShdw dist="35921" dir="2700000" algn="ctr" rotWithShape="0">
                <a:srgbClr val="808080"/>
              </a:outerShdw>
            </a:effectLst>
          </p:spPr>
          <p:txBody>
            <a:bodyPr wrap="none" anchor="ctr"/>
            <a:lstStyle/>
            <a:p>
              <a:r>
                <a:rPr kumimoji="1" lang="en-US" altLang="zh-CN" sz="2800" b="1">
                  <a:solidFill>
                    <a:srgbClr val="660066"/>
                  </a:solidFill>
                  <a:ea typeface="隶书" panose="02010509060101010101" pitchFamily="49" charset="-122"/>
                  <a:sym typeface="Symbol" panose="05050102010706020507" pitchFamily="18" charset="2"/>
                </a:rPr>
                <a:t></a:t>
              </a:r>
              <a:endParaRPr kumimoji="1" lang="en-US" altLang="zh-CN" sz="2800" b="1">
                <a:solidFill>
                  <a:schemeClr val="tx2"/>
                </a:solidFill>
                <a:ea typeface="隶书" panose="02010509060101010101" pitchFamily="49" charset="-122"/>
                <a:sym typeface="Symbol" panose="05050102010706020507" pitchFamily="18" charset="2"/>
              </a:endParaRPr>
            </a:p>
          </p:txBody>
        </p:sp>
        <p:sp>
          <p:nvSpPr>
            <p:cNvPr id="713781" name="Text Box 53">
              <a:extLst>
                <a:ext uri="{FF2B5EF4-FFF2-40B4-BE49-F238E27FC236}">
                  <a16:creationId xmlns:a16="http://schemas.microsoft.com/office/drawing/2014/main" id="{BAFE7C99-4B5F-45CC-AD1A-93BA63CB24C9}"/>
                </a:ext>
              </a:extLst>
            </p:cNvPr>
            <p:cNvSpPr txBox="1">
              <a:spLocks noChangeArrowheads="1"/>
            </p:cNvSpPr>
            <p:nvPr/>
          </p:nvSpPr>
          <p:spPr bwMode="auto">
            <a:xfrm>
              <a:off x="3152" y="2976"/>
              <a:ext cx="31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660066"/>
                  </a:solidFill>
                  <a:ea typeface="宋体" panose="02010600030101010101" pitchFamily="2" charset="-122"/>
                </a:rPr>
                <a:t>k</a:t>
              </a:r>
              <a:r>
                <a:rPr kumimoji="1" lang="en-US" altLang="zh-CN" sz="2800" b="1" baseline="-25000">
                  <a:solidFill>
                    <a:srgbClr val="660066"/>
                  </a:solidFill>
                  <a:ea typeface="宋体" panose="02010600030101010101" pitchFamily="2" charset="-122"/>
                </a:rPr>
                <a:t>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82" name="Line 54">
              <a:extLst>
                <a:ext uri="{FF2B5EF4-FFF2-40B4-BE49-F238E27FC236}">
                  <a16:creationId xmlns:a16="http://schemas.microsoft.com/office/drawing/2014/main" id="{09E8A823-6FA6-4F65-A853-F18B18275E07}"/>
                </a:ext>
              </a:extLst>
            </p:cNvPr>
            <p:cNvSpPr>
              <a:spLocks noChangeShapeType="1"/>
            </p:cNvSpPr>
            <p:nvPr/>
          </p:nvSpPr>
          <p:spPr bwMode="auto">
            <a:xfrm flipH="1" flipV="1">
              <a:off x="4464" y="1392"/>
              <a:ext cx="480"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83" name="Line 55">
              <a:extLst>
                <a:ext uri="{FF2B5EF4-FFF2-40B4-BE49-F238E27FC236}">
                  <a16:creationId xmlns:a16="http://schemas.microsoft.com/office/drawing/2014/main" id="{05FB28DF-52A5-47A0-90F8-3C693BEBAD74}"/>
                </a:ext>
              </a:extLst>
            </p:cNvPr>
            <p:cNvSpPr>
              <a:spLocks noChangeShapeType="1"/>
            </p:cNvSpPr>
            <p:nvPr/>
          </p:nvSpPr>
          <p:spPr bwMode="auto">
            <a:xfrm flipV="1">
              <a:off x="3984" y="1392"/>
              <a:ext cx="432" cy="48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84" name="Oval 56" descr="羊皮纸">
              <a:extLst>
                <a:ext uri="{FF2B5EF4-FFF2-40B4-BE49-F238E27FC236}">
                  <a16:creationId xmlns:a16="http://schemas.microsoft.com/office/drawing/2014/main" id="{3D743B97-3E66-4C28-91E2-500873A0E376}"/>
                </a:ext>
              </a:extLst>
            </p:cNvPr>
            <p:cNvSpPr>
              <a:spLocks noChangeArrowheads="1"/>
            </p:cNvSpPr>
            <p:nvPr/>
          </p:nvSpPr>
          <p:spPr bwMode="auto">
            <a:xfrm>
              <a:off x="4320" y="1152"/>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85" name="Text Box 57">
              <a:extLst>
                <a:ext uri="{FF2B5EF4-FFF2-40B4-BE49-F238E27FC236}">
                  <a16:creationId xmlns:a16="http://schemas.microsoft.com/office/drawing/2014/main" id="{8503E1F8-2302-4D9F-8F72-5A5C58E80AEE}"/>
                </a:ext>
              </a:extLst>
            </p:cNvPr>
            <p:cNvSpPr txBox="1">
              <a:spLocks noChangeArrowheads="1"/>
            </p:cNvSpPr>
            <p:nvPr/>
          </p:nvSpPr>
          <p:spPr bwMode="auto">
            <a:xfrm>
              <a:off x="3979" y="1104"/>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86" name="Line 58">
              <a:extLst>
                <a:ext uri="{FF2B5EF4-FFF2-40B4-BE49-F238E27FC236}">
                  <a16:creationId xmlns:a16="http://schemas.microsoft.com/office/drawing/2014/main" id="{3D3CBD09-BA60-4611-9903-090ED46C5008}"/>
                </a:ext>
              </a:extLst>
            </p:cNvPr>
            <p:cNvSpPr>
              <a:spLocks noChangeShapeType="1"/>
            </p:cNvSpPr>
            <p:nvPr/>
          </p:nvSpPr>
          <p:spPr bwMode="auto">
            <a:xfrm flipV="1">
              <a:off x="4464" y="864"/>
              <a:ext cx="0" cy="28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3787" name="Oval 59" descr="羊皮纸">
              <a:extLst>
                <a:ext uri="{FF2B5EF4-FFF2-40B4-BE49-F238E27FC236}">
                  <a16:creationId xmlns:a16="http://schemas.microsoft.com/office/drawing/2014/main" id="{9C93713B-A5B6-452B-8477-A219ECB58FAA}"/>
                </a:ext>
              </a:extLst>
            </p:cNvPr>
            <p:cNvSpPr>
              <a:spLocks noChangeArrowheads="1"/>
            </p:cNvSpPr>
            <p:nvPr/>
          </p:nvSpPr>
          <p:spPr bwMode="auto">
            <a:xfrm>
              <a:off x="4320" y="576"/>
              <a:ext cx="288" cy="288"/>
            </a:xfrm>
            <a:prstGeom prst="ellipse">
              <a:avLst/>
            </a:prstGeom>
            <a:blipFill dpi="0" rotWithShape="0">
              <a:blip r:embed="rId3"/>
              <a:srcRect/>
              <a:tile tx="0" ty="0" sx="100000" sy="100000" flip="none" algn="tl"/>
            </a:blipFill>
            <a:ln w="28575">
              <a:solidFill>
                <a:schemeClr val="tx1"/>
              </a:solidFill>
              <a:round/>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4</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13788" name="Text Box 60">
              <a:extLst>
                <a:ext uri="{FF2B5EF4-FFF2-40B4-BE49-F238E27FC236}">
                  <a16:creationId xmlns:a16="http://schemas.microsoft.com/office/drawing/2014/main" id="{F93A9FBF-4158-4B92-AB01-78873D17ED08}"/>
                </a:ext>
              </a:extLst>
            </p:cNvPr>
            <p:cNvSpPr txBox="1">
              <a:spLocks noChangeArrowheads="1"/>
            </p:cNvSpPr>
            <p:nvPr/>
          </p:nvSpPr>
          <p:spPr bwMode="auto">
            <a:xfrm>
              <a:off x="3979" y="528"/>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13789" name="Text Box 61">
              <a:extLst>
                <a:ext uri="{FF2B5EF4-FFF2-40B4-BE49-F238E27FC236}">
                  <a16:creationId xmlns:a16="http://schemas.microsoft.com/office/drawing/2014/main" id="{FE5052D3-4091-46C3-8B7C-74EBE6D74560}"/>
                </a:ext>
              </a:extLst>
            </p:cNvPr>
            <p:cNvSpPr txBox="1">
              <a:spLocks noChangeArrowheads="1"/>
            </p:cNvSpPr>
            <p:nvPr/>
          </p:nvSpPr>
          <p:spPr bwMode="auto">
            <a:xfrm>
              <a:off x="4680" y="562"/>
              <a:ext cx="840" cy="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ct val="90000"/>
                </a:lnSpc>
              </a:pPr>
              <a:r>
                <a:rPr kumimoji="1" lang="zh-CN" altLang="en-US" sz="2800" b="1">
                  <a:solidFill>
                    <a:schemeClr val="tx2"/>
                  </a:solidFill>
                  <a:ea typeface="隶书" panose="02010509060101010101" pitchFamily="49" charset="-122"/>
                </a:rPr>
                <a:t>输出</a:t>
              </a:r>
              <a:r>
                <a:rPr kumimoji="1" lang="zh-CN" altLang="en-US" sz="2800" b="1">
                  <a:solidFill>
                    <a:schemeClr val="tx2"/>
                  </a:solidFill>
                  <a:ea typeface="隶书" panose="02010509060101010101" pitchFamily="49" charset="-122"/>
                  <a:sym typeface="Symbol" panose="05050102010706020507" pitchFamily="18" charset="2"/>
                </a:rPr>
                <a:t>，</a:t>
              </a:r>
            </a:p>
            <a:p>
              <a:pPr algn="l">
                <a:lnSpc>
                  <a:spcPct val="90000"/>
                </a:lnSpc>
              </a:pPr>
              <a:r>
                <a:rPr kumimoji="1" lang="zh-CN" altLang="en-US" sz="2800" b="1">
                  <a:solidFill>
                    <a:schemeClr val="tx2"/>
                  </a:solidFill>
                  <a:ea typeface="隶书" panose="02010509060101010101" pitchFamily="49" charset="-122"/>
                  <a:sym typeface="Symbol" panose="05050102010706020507" pitchFamily="18" charset="2"/>
                </a:rPr>
                <a:t>结束</a:t>
              </a:r>
            </a:p>
          </p:txBody>
        </p:sp>
        <p:sp>
          <p:nvSpPr>
            <p:cNvPr id="713790" name="Text Box 62">
              <a:extLst>
                <a:ext uri="{FF2B5EF4-FFF2-40B4-BE49-F238E27FC236}">
                  <a16:creationId xmlns:a16="http://schemas.microsoft.com/office/drawing/2014/main" id="{8CB05F49-C75A-41DA-BE5C-332D50364B7E}"/>
                </a:ext>
              </a:extLst>
            </p:cNvPr>
            <p:cNvSpPr txBox="1">
              <a:spLocks noChangeArrowheads="1"/>
            </p:cNvSpPr>
            <p:nvPr/>
          </p:nvSpPr>
          <p:spPr bwMode="auto">
            <a:xfrm>
              <a:off x="1656" y="528"/>
              <a:ext cx="8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输出</a:t>
              </a:r>
              <a:r>
                <a:rPr kumimoji="1" lang="en-US" altLang="zh-CN" sz="2800" b="1">
                  <a:solidFill>
                    <a:schemeClr val="tx2"/>
                  </a:solidFill>
                  <a:ea typeface="隶书" panose="02010509060101010101" pitchFamily="49" charset="-122"/>
                </a:rPr>
                <a:t>56</a:t>
              </a:r>
            </a:p>
          </p:txBody>
        </p:sp>
        <p:sp>
          <p:nvSpPr>
            <p:cNvPr id="713791" name="Text Box 63">
              <a:extLst>
                <a:ext uri="{FF2B5EF4-FFF2-40B4-BE49-F238E27FC236}">
                  <a16:creationId xmlns:a16="http://schemas.microsoft.com/office/drawing/2014/main" id="{426D0EF9-F467-4F9F-875E-CD9DC14774ED}"/>
                </a:ext>
              </a:extLst>
            </p:cNvPr>
            <p:cNvSpPr txBox="1">
              <a:spLocks noChangeArrowheads="1"/>
            </p:cNvSpPr>
            <p:nvPr/>
          </p:nvSpPr>
          <p:spPr bwMode="auto">
            <a:xfrm>
              <a:off x="4464" y="3321"/>
              <a:ext cx="7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zh-CN" altLang="en-US" sz="2800" b="1">
                  <a:solidFill>
                    <a:schemeClr val="tx2"/>
                  </a:solidFill>
                  <a:effectLst>
                    <a:outerShdw blurRad="38100" dist="38100" dir="2700000" algn="tl">
                      <a:srgbClr val="C0C0C0"/>
                    </a:outerShdw>
                  </a:effectLst>
                  <a:ea typeface="隶书" panose="02010509060101010101" pitchFamily="49" charset="-122"/>
                  <a:sym typeface="Symbol" panose="05050102010706020507" pitchFamily="18" charset="2"/>
                </a:rPr>
                <a:t></a:t>
              </a:r>
            </a:p>
          </p:txBody>
        </p:sp>
        <p:sp>
          <p:nvSpPr>
            <p:cNvPr id="713792" name="Line 64">
              <a:extLst>
                <a:ext uri="{FF2B5EF4-FFF2-40B4-BE49-F238E27FC236}">
                  <a16:creationId xmlns:a16="http://schemas.microsoft.com/office/drawing/2014/main" id="{8A57A8A3-AC7F-4D43-A56A-1CE5C44535B8}"/>
                </a:ext>
              </a:extLst>
            </p:cNvPr>
            <p:cNvSpPr>
              <a:spLocks noChangeShapeType="1"/>
            </p:cNvSpPr>
            <p:nvPr/>
          </p:nvSpPr>
          <p:spPr bwMode="auto">
            <a:xfrm flipV="1">
              <a:off x="1728" y="2928"/>
              <a:ext cx="0" cy="288"/>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sp>
          <p:nvSpPr>
            <p:cNvPr id="713793" name="Text Box 65">
              <a:extLst>
                <a:ext uri="{FF2B5EF4-FFF2-40B4-BE49-F238E27FC236}">
                  <a16:creationId xmlns:a16="http://schemas.microsoft.com/office/drawing/2014/main" id="{3CD172A4-D5C0-4C66-9235-BD54711FE745}"/>
                </a:ext>
              </a:extLst>
            </p:cNvPr>
            <p:cNvSpPr txBox="1">
              <a:spLocks noChangeArrowheads="1"/>
            </p:cNvSpPr>
            <p:nvPr/>
          </p:nvSpPr>
          <p:spPr bwMode="auto">
            <a:xfrm>
              <a:off x="1392" y="3168"/>
              <a:ext cx="74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chemeClr val="tx2"/>
                  </a:solidFill>
                  <a:ea typeface="隶书" panose="02010509060101010101" pitchFamily="49" charset="-122"/>
                </a:rPr>
                <a:t>输入</a:t>
              </a:r>
              <a:r>
                <a:rPr kumimoji="1" lang="zh-CN" altLang="en-US" sz="2800" b="1">
                  <a:solidFill>
                    <a:schemeClr val="tx2"/>
                  </a:solidFill>
                  <a:effectLst>
                    <a:outerShdw blurRad="38100" dist="38100" dir="2700000" algn="tl">
                      <a:srgbClr val="C0C0C0"/>
                    </a:outerShdw>
                  </a:effectLst>
                  <a:ea typeface="隶书" panose="02010509060101010101" pitchFamily="49" charset="-122"/>
                  <a:sym typeface="Symbol" panose="05050102010706020507" pitchFamily="18" charset="2"/>
                </a:rPr>
                <a:t></a:t>
              </a:r>
            </a:p>
          </p:txBody>
        </p:sp>
        <p:sp>
          <p:nvSpPr>
            <p:cNvPr id="713795" name="Line 67">
              <a:extLst>
                <a:ext uri="{FF2B5EF4-FFF2-40B4-BE49-F238E27FC236}">
                  <a16:creationId xmlns:a16="http://schemas.microsoft.com/office/drawing/2014/main" id="{854F1592-72C3-482E-9E16-0CFF4E6F08EE}"/>
                </a:ext>
              </a:extLst>
            </p:cNvPr>
            <p:cNvSpPr>
              <a:spLocks noChangeShapeType="1"/>
            </p:cNvSpPr>
            <p:nvPr/>
          </p:nvSpPr>
          <p:spPr bwMode="auto">
            <a:xfrm flipH="1">
              <a:off x="4176" y="3504"/>
              <a:ext cx="288" cy="0"/>
            </a:xfrm>
            <a:prstGeom prst="line">
              <a:avLst/>
            </a:prstGeom>
            <a:noFill/>
            <a:ln w="2857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7721FFF-D5F4-43D3-AF21-9B9ADE9824B1}"/>
              </a:ext>
            </a:extLst>
          </p:cNvPr>
          <p:cNvSpPr>
            <a:spLocks noGrp="1"/>
          </p:cNvSpPr>
          <p:nvPr>
            <p:ph type="sldNum" sz="quarter" idx="11"/>
          </p:nvPr>
        </p:nvSpPr>
        <p:spPr/>
        <p:txBody>
          <a:bodyPr/>
          <a:lstStyle/>
          <a:p>
            <a:fld id="{E5736BBF-7557-4B59-9327-2611B758E290}" type="slidenum">
              <a:rPr lang="en-US" altLang="zh-CN"/>
              <a:pPr/>
              <a:t>79</a:t>
            </a:fld>
            <a:endParaRPr lang="en-US" altLang="zh-CN"/>
          </a:p>
        </p:txBody>
      </p:sp>
      <p:sp>
        <p:nvSpPr>
          <p:cNvPr id="714754" name="Rectangle 2">
            <a:extLst>
              <a:ext uri="{FF2B5EF4-FFF2-40B4-BE49-F238E27FC236}">
                <a16:creationId xmlns:a16="http://schemas.microsoft.com/office/drawing/2014/main" id="{382F26EF-DB6C-4832-8E47-89BB47CA99E3}"/>
              </a:ext>
            </a:extLst>
          </p:cNvPr>
          <p:cNvSpPr>
            <a:spLocks noGrp="1" noChangeArrowheads="1"/>
          </p:cNvSpPr>
          <p:nvPr>
            <p:ph type="title"/>
          </p:nvPr>
        </p:nvSpPr>
        <p:spPr>
          <a:xfrm>
            <a:off x="503238" y="404813"/>
            <a:ext cx="8316912" cy="1036637"/>
          </a:xfrm>
        </p:spPr>
        <p:txBody>
          <a:bodyPr/>
          <a:lstStyle/>
          <a:p>
            <a:pPr algn="just"/>
            <a:r>
              <a:rPr lang="zh-CN" altLang="en-US" sz="4000" b="1">
                <a:solidFill>
                  <a:schemeClr val="tx2"/>
                </a:solidFill>
                <a:latin typeface="华文新魏" panose="02010800040101010101" pitchFamily="2" charset="-122"/>
                <a:ea typeface="华文新魏" panose="02010800040101010101" pitchFamily="2" charset="-122"/>
              </a:rPr>
              <a:t>初始归并段的生成 </a:t>
            </a:r>
            <a:r>
              <a:rPr lang="en-US" altLang="zh-CN" sz="4000" b="1">
                <a:solidFill>
                  <a:schemeClr val="tx2"/>
                </a:solidFill>
                <a:latin typeface="华文新魏" panose="02010800040101010101" pitchFamily="2" charset="-122"/>
                <a:ea typeface="华文新魏" panose="02010800040101010101" pitchFamily="2" charset="-122"/>
              </a:rPr>
              <a:t>(Run Generation)</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714755" name="Rectangle 3">
            <a:extLst>
              <a:ext uri="{FF2B5EF4-FFF2-40B4-BE49-F238E27FC236}">
                <a16:creationId xmlns:a16="http://schemas.microsoft.com/office/drawing/2014/main" id="{238928B5-9B5A-4B38-9C3C-5081ED3C2B4A}"/>
              </a:ext>
            </a:extLst>
          </p:cNvPr>
          <p:cNvSpPr>
            <a:spLocks noGrp="1" noChangeArrowheads="1"/>
          </p:cNvSpPr>
          <p:nvPr>
            <p:ph type="body" idx="1"/>
          </p:nvPr>
        </p:nvSpPr>
        <p:spPr>
          <a:xfrm>
            <a:off x="506413" y="1304925"/>
            <a:ext cx="8097837" cy="5170488"/>
          </a:xfrm>
        </p:spPr>
        <p:txBody>
          <a:bodyPr/>
          <a:lstStyle/>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为减少读写磁盘次数</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除增加归并路数</a:t>
            </a:r>
            <a:r>
              <a:rPr lang="en-US" altLang="zh-CN" sz="2900" b="1" i="1">
                <a:latin typeface="Times New Roman" panose="02020603050405020304" pitchFamily="18" charset="0"/>
                <a:ea typeface="仿宋_GB2312" pitchFamily="49" charset="-122"/>
              </a:rPr>
              <a:t>k</a:t>
            </a:r>
            <a:r>
              <a:rPr lang="zh-CN" altLang="en-US" sz="2900" b="1">
                <a:latin typeface="Times New Roman" panose="02020603050405020304" pitchFamily="18" charset="0"/>
                <a:ea typeface="仿宋_GB2312" pitchFamily="49" charset="-122"/>
              </a:rPr>
              <a:t>外</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还可减少初始归并段个数</a:t>
            </a:r>
            <a:r>
              <a:rPr lang="en-US" altLang="zh-CN" sz="2900" b="1" i="1">
                <a:latin typeface="Times New Roman" panose="02020603050405020304" pitchFamily="18" charset="0"/>
                <a:ea typeface="仿宋_GB2312" pitchFamily="49" charset="-122"/>
              </a:rPr>
              <a:t>m</a:t>
            </a:r>
            <a:r>
              <a:rPr lang="zh-CN" altLang="en-US" sz="2900" b="1">
                <a:latin typeface="Times New Roman" panose="02020603050405020304" pitchFamily="18" charset="0"/>
                <a:ea typeface="仿宋_GB2312" pitchFamily="49" charset="-122"/>
              </a:rPr>
              <a:t>。在总记录数</a:t>
            </a:r>
            <a:r>
              <a:rPr lang="en-US" altLang="zh-CN" sz="2900" b="1" i="1">
                <a:latin typeface="Times New Roman" panose="02020603050405020304" pitchFamily="18" charset="0"/>
                <a:ea typeface="仿宋_GB2312" pitchFamily="49" charset="-122"/>
              </a:rPr>
              <a:t>n </a:t>
            </a:r>
            <a:r>
              <a:rPr lang="zh-CN" altLang="en-US" sz="2900" b="1">
                <a:latin typeface="Times New Roman" panose="02020603050405020304" pitchFamily="18" charset="0"/>
                <a:ea typeface="仿宋_GB2312" pitchFamily="49" charset="-122"/>
              </a:rPr>
              <a:t>一定时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要减少</a:t>
            </a:r>
            <a:r>
              <a:rPr lang="en-US" altLang="zh-CN" sz="2900" b="1" i="1">
                <a:latin typeface="Times New Roman" panose="02020603050405020304" pitchFamily="18" charset="0"/>
                <a:ea typeface="仿宋_GB2312" pitchFamily="49" charset="-122"/>
              </a:rPr>
              <a:t>m</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必须增大初始归并段长度。</a:t>
            </a:r>
          </a:p>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如果规定每个初始归并段等长</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则此长度应根据生成它的内存工作区空间大小而定</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因而</a:t>
            </a:r>
            <a:r>
              <a:rPr lang="en-US" altLang="zh-CN" sz="2900" b="1" i="1">
                <a:latin typeface="Times New Roman" panose="02020603050405020304" pitchFamily="18" charset="0"/>
                <a:ea typeface="仿宋_GB2312" pitchFamily="49" charset="-122"/>
              </a:rPr>
              <a:t>m</a:t>
            </a:r>
            <a:r>
              <a:rPr lang="zh-CN" altLang="en-US" sz="2900" b="1">
                <a:latin typeface="Times New Roman" panose="02020603050405020304" pitchFamily="18" charset="0"/>
                <a:ea typeface="仿宋_GB2312" pitchFamily="49" charset="-122"/>
              </a:rPr>
              <a:t>的减少也就受到了限制。</a:t>
            </a:r>
          </a:p>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为了突破这个限制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可采用败者树来生成初始归并段。在使用同样大内存工作区的情况下</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可以生成平均比原来等长情况下大一倍的初始归并段</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从而减少初始归并段个数。</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87AE5E6-7B55-4804-9565-FBFE03555FBB}"/>
              </a:ext>
            </a:extLst>
          </p:cNvPr>
          <p:cNvSpPr>
            <a:spLocks noGrp="1"/>
          </p:cNvSpPr>
          <p:nvPr>
            <p:ph type="sldNum" sz="quarter" idx="11"/>
          </p:nvPr>
        </p:nvSpPr>
        <p:spPr/>
        <p:txBody>
          <a:bodyPr/>
          <a:lstStyle/>
          <a:p>
            <a:fld id="{EF163F7A-57E8-4BC8-A9C1-6039640C9342}" type="slidenum">
              <a:rPr lang="en-US" altLang="zh-CN"/>
              <a:pPr/>
              <a:t>8</a:t>
            </a:fld>
            <a:endParaRPr lang="en-US" altLang="zh-CN"/>
          </a:p>
        </p:txBody>
      </p:sp>
      <p:sp>
        <p:nvSpPr>
          <p:cNvPr id="791555" name="Rectangle 3">
            <a:extLst>
              <a:ext uri="{FF2B5EF4-FFF2-40B4-BE49-F238E27FC236}">
                <a16:creationId xmlns:a16="http://schemas.microsoft.com/office/drawing/2014/main" id="{6D620D59-5E92-484C-9400-475200913F26}"/>
              </a:ext>
            </a:extLst>
          </p:cNvPr>
          <p:cNvSpPr>
            <a:spLocks noGrp="1" noChangeArrowheads="1"/>
          </p:cNvSpPr>
          <p:nvPr>
            <p:ph type="body" idx="1"/>
          </p:nvPr>
        </p:nvSpPr>
        <p:spPr>
          <a:xfrm>
            <a:off x="457200" y="728663"/>
            <a:ext cx="8229600" cy="5616575"/>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如果每个逻辑记录是 </a:t>
            </a:r>
            <a:r>
              <a:rPr lang="en-US" altLang="zh-CN" sz="3000" b="1">
                <a:solidFill>
                  <a:schemeClr val="tx2"/>
                </a:solidFill>
                <a:latin typeface="Times New Roman" panose="02020603050405020304" pitchFamily="18" charset="0"/>
                <a:ea typeface="仿宋_GB2312" pitchFamily="49" charset="-122"/>
              </a:rPr>
              <a:t>80</a:t>
            </a:r>
            <a:r>
              <a:rPr lang="zh-CN" altLang="en-US" sz="3000" b="1">
                <a:solidFill>
                  <a:schemeClr val="tx2"/>
                </a:solidFill>
                <a:latin typeface="Times New Roman" panose="02020603050405020304" pitchFamily="18" charset="0"/>
                <a:ea typeface="仿宋_GB2312" pitchFamily="49" charset="-122"/>
              </a:rPr>
              <a:t>个字符</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IRG</a:t>
            </a:r>
            <a:r>
              <a:rPr lang="zh-CN" altLang="en-US" sz="3000" b="1">
                <a:latin typeface="Times New Roman" panose="02020603050405020304" pitchFamily="18" charset="0"/>
                <a:ea typeface="仿宋_GB2312" pitchFamily="49" charset="-122"/>
              </a:rPr>
              <a:t>为 </a:t>
            </a:r>
            <a:r>
              <a:rPr lang="en-US" altLang="zh-CN" sz="3000" b="1">
                <a:solidFill>
                  <a:schemeClr val="tx2"/>
                </a:solidFill>
                <a:latin typeface="Times New Roman" panose="02020603050405020304" pitchFamily="18" charset="0"/>
                <a:ea typeface="仿宋_GB2312" pitchFamily="49" charset="-122"/>
              </a:rPr>
              <a:t>0.75</a:t>
            </a:r>
            <a:r>
              <a:rPr lang="zh-CN" altLang="en-US" sz="3000" b="1">
                <a:solidFill>
                  <a:schemeClr val="tx2"/>
                </a:solidFill>
                <a:latin typeface="Times New Roman" panose="02020603050405020304" pitchFamily="18" charset="0"/>
                <a:ea typeface="仿宋_GB2312" pitchFamily="49" charset="-122"/>
              </a:rPr>
              <a:t>英寸</a:t>
            </a:r>
            <a:r>
              <a:rPr lang="zh-CN" altLang="en-US" sz="3000" b="1">
                <a:latin typeface="Times New Roman" panose="02020603050405020304" pitchFamily="18" charset="0"/>
                <a:ea typeface="仿宋_GB2312" pitchFamily="49" charset="-122"/>
              </a:rPr>
              <a:t>，则对存储密度为 </a:t>
            </a:r>
            <a:r>
              <a:rPr lang="en-US" altLang="zh-CN" sz="3000" b="1">
                <a:solidFill>
                  <a:schemeClr val="tx2"/>
                </a:solidFill>
                <a:latin typeface="Times New Roman" panose="02020603050405020304" pitchFamily="18" charset="0"/>
                <a:ea typeface="仿宋_GB2312" pitchFamily="49" charset="-122"/>
              </a:rPr>
              <a:t>1600BPI </a:t>
            </a:r>
            <a:r>
              <a:rPr lang="zh-CN" altLang="en-US" sz="3000" b="1">
                <a:latin typeface="Times New Roman" panose="02020603050405020304" pitchFamily="18" charset="0"/>
                <a:ea typeface="仿宋_GB2312" pitchFamily="49" charset="-122"/>
              </a:rPr>
              <a:t>的磁带，一个逻辑记录仅占 </a:t>
            </a:r>
            <a:r>
              <a:rPr lang="en-US" altLang="zh-CN" sz="3000" b="1">
                <a:solidFill>
                  <a:schemeClr val="tx2"/>
                </a:solidFill>
                <a:latin typeface="Times New Roman" panose="02020603050405020304" pitchFamily="18" charset="0"/>
                <a:ea typeface="仿宋_GB2312" pitchFamily="49" charset="-122"/>
              </a:rPr>
              <a:t>80/1600 = 1/20</a:t>
            </a:r>
            <a:r>
              <a:rPr lang="zh-CN" altLang="en-US" sz="3000" b="1">
                <a:solidFill>
                  <a:schemeClr val="tx2"/>
                </a:solidFill>
                <a:latin typeface="Times New Roman" panose="02020603050405020304" pitchFamily="18" charset="0"/>
                <a:ea typeface="仿宋_GB2312" pitchFamily="49" charset="-122"/>
              </a:rPr>
              <a:t>英寸</a:t>
            </a:r>
            <a:r>
              <a:rPr lang="zh-CN" altLang="en-US" sz="3000" b="1">
                <a:latin typeface="Times New Roman" panose="02020603050405020304" pitchFamily="18" charset="0"/>
                <a:ea typeface="仿宋_GB2312" pitchFamily="49" charset="-122"/>
              </a:rPr>
              <a:t>。每传输一个逻辑记录磁带走过 </a:t>
            </a:r>
            <a:r>
              <a:rPr lang="en-US" altLang="zh-CN" sz="3000" b="1">
                <a:solidFill>
                  <a:schemeClr val="tx2"/>
                </a:solidFill>
                <a:latin typeface="Times New Roman" panose="02020603050405020304" pitchFamily="18" charset="0"/>
                <a:ea typeface="仿宋_GB2312" pitchFamily="49" charset="-122"/>
              </a:rPr>
              <a:t>0.05</a:t>
            </a:r>
            <a:r>
              <a:rPr lang="zh-CN" altLang="en-US" sz="3000" b="1">
                <a:solidFill>
                  <a:schemeClr val="tx2"/>
                </a:solidFill>
                <a:latin typeface="Times New Roman" panose="02020603050405020304" pitchFamily="18" charset="0"/>
                <a:ea typeface="仿宋_GB2312" pitchFamily="49" charset="-122"/>
              </a:rPr>
              <a:t>英寸</a:t>
            </a:r>
            <a:r>
              <a:rPr lang="zh-CN" altLang="en-US" sz="3000" b="1">
                <a:latin typeface="Times New Roman" panose="02020603050405020304" pitchFamily="18" charset="0"/>
                <a:ea typeface="仿宋_GB2312" pitchFamily="49" charset="-122"/>
              </a:rPr>
              <a:t>，接着磁带要走过一个</a:t>
            </a:r>
            <a:r>
              <a:rPr lang="en-US" altLang="zh-CN" sz="3000" b="1">
                <a:latin typeface="Times New Roman" panose="02020603050405020304" pitchFamily="18" charset="0"/>
                <a:ea typeface="仿宋_GB2312" pitchFamily="49" charset="-122"/>
              </a:rPr>
              <a:t>IRG</a:t>
            </a:r>
            <a:r>
              <a:rPr lang="zh-CN" altLang="en-US" sz="3000" b="1">
                <a:latin typeface="Times New Roman" panose="02020603050405020304" pitchFamily="18" charset="0"/>
                <a:ea typeface="仿宋_GB2312" pitchFamily="49" charset="-122"/>
              </a:rPr>
              <a:t>占</a:t>
            </a:r>
            <a:r>
              <a:rPr lang="en-US" altLang="zh-CN" sz="3000" b="1">
                <a:solidFill>
                  <a:schemeClr val="tx2"/>
                </a:solidFill>
                <a:latin typeface="Times New Roman" panose="02020603050405020304" pitchFamily="18" charset="0"/>
                <a:ea typeface="仿宋_GB2312" pitchFamily="49" charset="-122"/>
              </a:rPr>
              <a:t>0.75</a:t>
            </a:r>
            <a:r>
              <a:rPr lang="zh-CN" altLang="en-US" sz="3000" b="1">
                <a:solidFill>
                  <a:schemeClr val="tx2"/>
                </a:solidFill>
                <a:latin typeface="Times New Roman" panose="02020603050405020304" pitchFamily="18" charset="0"/>
                <a:ea typeface="仿宋_GB2312" pitchFamily="49" charset="-122"/>
              </a:rPr>
              <a:t>英寸</a:t>
            </a:r>
            <a:r>
              <a:rPr lang="zh-CN" altLang="en-US" sz="3000" b="1">
                <a:latin typeface="Times New Roman" panose="02020603050405020304" pitchFamily="18" charset="0"/>
                <a:ea typeface="仿宋_GB2312" pitchFamily="49" charset="-122"/>
              </a:rPr>
              <a:t>。结果大部分时间都花费在走空带上，</a:t>
            </a:r>
            <a:r>
              <a:rPr lang="zh-CN" altLang="en-US" sz="3000" b="1">
                <a:solidFill>
                  <a:schemeClr val="tx2"/>
                </a:solidFill>
                <a:latin typeface="Times New Roman" panose="02020603050405020304" pitchFamily="18" charset="0"/>
                <a:ea typeface="仿宋_GB2312" pitchFamily="49" charset="-122"/>
              </a:rPr>
              <a:t>存储利用率只有</a:t>
            </a:r>
            <a:r>
              <a:rPr lang="en-US" altLang="zh-CN" sz="3000" b="1">
                <a:solidFill>
                  <a:schemeClr val="tx2"/>
                </a:solidFill>
                <a:latin typeface="Times New Roman" panose="02020603050405020304" pitchFamily="18" charset="0"/>
                <a:ea typeface="仿宋_GB2312" pitchFamily="49" charset="-122"/>
              </a:rPr>
              <a:t>1/16</a:t>
            </a:r>
            <a:r>
              <a:rPr lang="zh-CN" altLang="en-US" sz="3000" b="1">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如果将若干逻辑记录存放于一个块，将</a:t>
            </a:r>
            <a:r>
              <a:rPr lang="en-US" altLang="zh-CN" sz="3000" b="1">
                <a:latin typeface="Times New Roman" panose="02020603050405020304" pitchFamily="18" charset="0"/>
                <a:ea typeface="仿宋_GB2312" pitchFamily="49" charset="-122"/>
              </a:rPr>
              <a:t>IRG</a:t>
            </a:r>
            <a:r>
              <a:rPr lang="zh-CN" altLang="en-US" sz="3000" b="1">
                <a:latin typeface="Times New Roman" panose="02020603050405020304" pitchFamily="18" charset="0"/>
                <a:ea typeface="仿宋_GB2312" pitchFamily="49" charset="-122"/>
              </a:rPr>
              <a:t>变成</a:t>
            </a:r>
            <a:r>
              <a:rPr lang="en-US" altLang="zh-CN" sz="3000" b="1">
                <a:latin typeface="Times New Roman" panose="02020603050405020304" pitchFamily="18" charset="0"/>
                <a:ea typeface="仿宋_GB2312" pitchFamily="49" charset="-122"/>
              </a:rPr>
              <a:t>IBG</a:t>
            </a:r>
            <a:r>
              <a:rPr lang="zh-CN" altLang="en-US" sz="3000" b="1">
                <a:latin typeface="Times New Roman" panose="02020603050405020304" pitchFamily="18" charset="0"/>
                <a:ea typeface="仿宋_GB2312" pitchFamily="49" charset="-122"/>
              </a:rPr>
              <a:t>，可以提高存储利用率。例如，将</a:t>
            </a:r>
            <a:r>
              <a:rPr lang="en-US" altLang="zh-CN" sz="3000" b="1">
                <a:latin typeface="Times New Roman" panose="02020603050405020304" pitchFamily="18" charset="0"/>
                <a:ea typeface="仿宋_GB2312" pitchFamily="49" charset="-122"/>
              </a:rPr>
              <a:t>50</a:t>
            </a:r>
            <a:r>
              <a:rPr lang="zh-CN" altLang="en-US" sz="3000" b="1">
                <a:latin typeface="Times New Roman" panose="02020603050405020304" pitchFamily="18" charset="0"/>
                <a:ea typeface="仿宋_GB2312" pitchFamily="49" charset="-122"/>
              </a:rPr>
              <a:t>个有</a:t>
            </a:r>
            <a:r>
              <a:rPr lang="en-US" altLang="zh-CN" sz="3000" b="1">
                <a:latin typeface="Times New Roman" panose="02020603050405020304" pitchFamily="18" charset="0"/>
                <a:ea typeface="仿宋_GB2312" pitchFamily="49" charset="-122"/>
              </a:rPr>
              <a:t>80</a:t>
            </a:r>
            <a:r>
              <a:rPr lang="zh-CN" altLang="en-US" sz="3000" b="1">
                <a:latin typeface="Times New Roman" panose="02020603050405020304" pitchFamily="18" charset="0"/>
                <a:ea typeface="仿宋_GB2312" pitchFamily="49" charset="-122"/>
              </a:rPr>
              <a:t>个字符的逻辑记录放在一个块内，此块的长度将达到</a:t>
            </a:r>
            <a:r>
              <a:rPr lang="en-US" altLang="zh-CN" sz="3000" b="1">
                <a:latin typeface="Times New Roman" panose="02020603050405020304" pitchFamily="18" charset="0"/>
                <a:ea typeface="仿宋_GB2312" pitchFamily="49" charset="-122"/>
              </a:rPr>
              <a:t>50</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80/1600 = 2.5</a:t>
            </a:r>
            <a:r>
              <a:rPr lang="zh-CN" altLang="en-US" sz="3000" b="1">
                <a:latin typeface="Times New Roman" panose="02020603050405020304" pitchFamily="18" charset="0"/>
                <a:ea typeface="仿宋_GB2312" pitchFamily="49" charset="-122"/>
              </a:rPr>
              <a:t>英寸，存储利用率达到</a:t>
            </a:r>
            <a:r>
              <a:rPr lang="en-US" altLang="zh-CN" sz="3000" b="1">
                <a:solidFill>
                  <a:schemeClr val="tx2"/>
                </a:solidFill>
                <a:latin typeface="Times New Roman" panose="02020603050405020304" pitchFamily="18" charset="0"/>
                <a:ea typeface="仿宋_GB2312" pitchFamily="49" charset="-122"/>
              </a:rPr>
              <a:t>0.77</a:t>
            </a:r>
            <a:r>
              <a:rPr lang="zh-CN" altLang="en-US" sz="3000" b="1">
                <a:latin typeface="Times New Roman" panose="02020603050405020304" pitchFamily="18" charset="0"/>
                <a:ea typeface="仿宋_GB2312" pitchFamily="49" charset="-122"/>
              </a:rPr>
              <a:t>。因此在磁带上采用</a:t>
            </a:r>
            <a:r>
              <a:rPr lang="zh-CN" altLang="en-US" sz="3000" b="1">
                <a:solidFill>
                  <a:schemeClr val="tx2"/>
                </a:solidFill>
                <a:latin typeface="Times New Roman" panose="02020603050405020304" pitchFamily="18" charset="0"/>
                <a:ea typeface="仿宋_GB2312" pitchFamily="49" charset="-122"/>
              </a:rPr>
              <a:t>按块读写</a:t>
            </a:r>
            <a:r>
              <a:rPr lang="zh-CN" altLang="en-US" sz="3000" b="1">
                <a:latin typeface="Times New Roman" panose="02020603050405020304" pitchFamily="18" charset="0"/>
                <a:ea typeface="仿宋_GB2312" pitchFamily="49" charset="-122"/>
              </a:rPr>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18913D9-2DE3-4C2D-B9F3-B15C39FF8B8E}"/>
              </a:ext>
            </a:extLst>
          </p:cNvPr>
          <p:cNvSpPr>
            <a:spLocks noGrp="1"/>
          </p:cNvSpPr>
          <p:nvPr>
            <p:ph type="sldNum" sz="quarter" idx="11"/>
          </p:nvPr>
        </p:nvSpPr>
        <p:spPr/>
        <p:txBody>
          <a:bodyPr/>
          <a:lstStyle/>
          <a:p>
            <a:fld id="{9CC4545C-54F9-4277-A961-99A839A16D7E}" type="slidenum">
              <a:rPr lang="en-US" altLang="zh-CN"/>
              <a:pPr/>
              <a:t>80</a:t>
            </a:fld>
            <a:endParaRPr lang="en-US" altLang="zh-CN"/>
          </a:p>
        </p:txBody>
      </p:sp>
      <p:sp>
        <p:nvSpPr>
          <p:cNvPr id="715778" name="Rectangle 2">
            <a:extLst>
              <a:ext uri="{FF2B5EF4-FFF2-40B4-BE49-F238E27FC236}">
                <a16:creationId xmlns:a16="http://schemas.microsoft.com/office/drawing/2014/main" id="{590FCF1C-BE4B-473E-AF31-A7E0AC945189}"/>
              </a:ext>
            </a:extLst>
          </p:cNvPr>
          <p:cNvSpPr>
            <a:spLocks noGrp="1" noChangeArrowheads="1"/>
          </p:cNvSpPr>
          <p:nvPr>
            <p:ph type="body" idx="1"/>
          </p:nvPr>
        </p:nvSpPr>
        <p:spPr>
          <a:xfrm>
            <a:off x="539750" y="657225"/>
            <a:ext cx="8064500" cy="6019800"/>
          </a:xfrm>
        </p:spPr>
        <p:txBody>
          <a:bodyPr/>
          <a:lstStyle/>
          <a:p>
            <a:pPr marL="609600" indent="-609600" algn="just">
              <a:buClr>
                <a:srgbClr val="800080"/>
              </a:buClr>
              <a:buSzPct val="50000"/>
            </a:pPr>
            <a:r>
              <a:rPr lang="zh-CN" altLang="en-US" sz="2900" b="1">
                <a:latin typeface="Times New Roman" panose="02020603050405020304" pitchFamily="18" charset="0"/>
                <a:ea typeface="仿宋_GB2312" pitchFamily="49" charset="-122"/>
              </a:rPr>
              <a:t>设输入文件</a:t>
            </a:r>
            <a:r>
              <a:rPr lang="en-US" altLang="zh-CN" sz="2900" b="1" i="1">
                <a:latin typeface="Times New Roman" panose="02020603050405020304" pitchFamily="18" charset="0"/>
                <a:ea typeface="仿宋_GB2312" pitchFamily="49" charset="-122"/>
              </a:rPr>
              <a:t>FI</a:t>
            </a:r>
            <a:r>
              <a:rPr lang="zh-CN" altLang="en-US" sz="2900" b="1">
                <a:latin typeface="Times New Roman" panose="02020603050405020304" pitchFamily="18" charset="0"/>
                <a:ea typeface="仿宋_GB2312" pitchFamily="49" charset="-122"/>
              </a:rPr>
              <a:t>中各记录的排序码序列为</a:t>
            </a:r>
            <a:r>
              <a:rPr lang="en-US" altLang="zh-CN" sz="2900" b="1">
                <a:latin typeface="Times New Roman" panose="02020603050405020304" pitchFamily="18" charset="0"/>
                <a:ea typeface="仿宋_GB2312" pitchFamily="49" charset="-122"/>
              </a:rPr>
              <a:t>{17, 21, 05, 44, 10, 12, 56, 32, 29 }</a:t>
            </a:r>
            <a:r>
              <a:rPr lang="zh-CN" altLang="en-US" sz="2900" b="1">
                <a:latin typeface="Times New Roman" panose="02020603050405020304" pitchFamily="18" charset="0"/>
                <a:ea typeface="仿宋_GB2312" pitchFamily="49" charset="-122"/>
              </a:rPr>
              <a:t>。</a:t>
            </a:r>
          </a:p>
          <a:p>
            <a:pPr marL="609600" indent="-609600" algn="just">
              <a:buClr>
                <a:srgbClr val="800080"/>
              </a:buClr>
              <a:buSzPct val="50000"/>
            </a:pPr>
            <a:r>
              <a:rPr lang="zh-CN" altLang="en-US" sz="2900" b="1">
                <a:latin typeface="Times New Roman" panose="02020603050405020304" pitchFamily="18" charset="0"/>
                <a:ea typeface="仿宋_GB2312" pitchFamily="49" charset="-122"/>
              </a:rPr>
              <a:t>选择和置换过程的步骤如下：</a:t>
            </a:r>
            <a:endParaRPr lang="zh-CN" altLang="en-US" sz="2900">
              <a:latin typeface="Times New Roman" panose="02020603050405020304" pitchFamily="18" charset="0"/>
              <a:ea typeface="仿宋_GB2312" pitchFamily="49" charset="-122"/>
            </a:endParaRPr>
          </a:p>
          <a:p>
            <a:pPr marL="609600" indent="-609600" algn="just">
              <a:buClr>
                <a:srgbClr val="CC3300"/>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从输入文件</a:t>
            </a:r>
            <a:r>
              <a:rPr lang="en-US" altLang="zh-CN" sz="2900" b="1" i="1">
                <a:solidFill>
                  <a:schemeClr val="tx2"/>
                </a:solidFill>
                <a:latin typeface="Times New Roman" panose="02020603050405020304" pitchFamily="18" charset="0"/>
                <a:ea typeface="仿宋_GB2312" pitchFamily="49" charset="-122"/>
              </a:rPr>
              <a:t>F</a:t>
            </a:r>
            <a:r>
              <a:rPr lang="en-US" altLang="zh-CN" sz="2900" b="1" i="1" baseline="-25000">
                <a:solidFill>
                  <a:schemeClr val="tx2"/>
                </a:solidFill>
                <a:latin typeface="Times New Roman" panose="02020603050405020304" pitchFamily="18" charset="0"/>
                <a:ea typeface="仿宋_GB2312" pitchFamily="49" charset="-122"/>
              </a:rPr>
              <a:t>I</a:t>
            </a:r>
            <a:r>
              <a:rPr lang="zh-CN" altLang="en-US" sz="2900" b="1">
                <a:latin typeface="Times New Roman" panose="02020603050405020304" pitchFamily="18" charset="0"/>
                <a:ea typeface="仿宋_GB2312" pitchFamily="49" charset="-122"/>
              </a:rPr>
              <a:t>中把 </a:t>
            </a:r>
            <a:r>
              <a:rPr lang="en-US" altLang="zh-CN" sz="2900" b="1" i="1">
                <a:solidFill>
                  <a:schemeClr val="tx2"/>
                </a:solidFill>
                <a:latin typeface="Times New Roman" panose="02020603050405020304" pitchFamily="18" charset="0"/>
                <a:ea typeface="仿宋_GB2312" pitchFamily="49" charset="-122"/>
              </a:rPr>
              <a:t>k </a:t>
            </a:r>
            <a:r>
              <a:rPr lang="zh-CN" altLang="en-US" sz="2900" b="1">
                <a:solidFill>
                  <a:schemeClr val="tx2"/>
                </a:solidFill>
                <a:latin typeface="Times New Roman" panose="02020603050405020304" pitchFamily="18" charset="0"/>
                <a:ea typeface="仿宋_GB2312" pitchFamily="49" charset="-122"/>
              </a:rPr>
              <a:t>个记录</a:t>
            </a:r>
            <a:r>
              <a:rPr lang="zh-CN" altLang="en-US" sz="2900" b="1">
                <a:latin typeface="Times New Roman" panose="02020603050405020304" pitchFamily="18" charset="0"/>
                <a:ea typeface="仿宋_GB2312" pitchFamily="49" charset="-122"/>
              </a:rPr>
              <a:t>读入内存中</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并构造败者树。</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内存中存放记录的数组 </a:t>
            </a:r>
            <a:r>
              <a:rPr lang="en-US" altLang="zh-CN" sz="2900" b="1" i="1">
                <a:latin typeface="Times New Roman" panose="02020603050405020304" pitchFamily="18" charset="0"/>
                <a:ea typeface="仿宋_GB2312" pitchFamily="49" charset="-122"/>
              </a:rPr>
              <a:t>r </a:t>
            </a:r>
            <a:r>
              <a:rPr lang="zh-CN" altLang="en-US" sz="2900" b="1">
                <a:latin typeface="Times New Roman" panose="02020603050405020304" pitchFamily="18" charset="0"/>
                <a:ea typeface="仿宋_GB2312" pitchFamily="49" charset="-122"/>
              </a:rPr>
              <a:t>可容纳的记录个数为 </a:t>
            </a:r>
            <a:r>
              <a:rPr lang="en-US" altLang="zh-CN" sz="2900" b="1" i="1">
                <a:latin typeface="Times New Roman" panose="02020603050405020304" pitchFamily="18" charset="0"/>
                <a:ea typeface="仿宋_GB2312" pitchFamily="49" charset="-122"/>
              </a:rPr>
              <a:t>k </a:t>
            </a:r>
            <a:r>
              <a:rPr lang="en-US" altLang="zh-CN" sz="2900" b="1">
                <a:latin typeface="Times New Roman" panose="02020603050405020304" pitchFamily="18" charset="0"/>
                <a:ea typeface="仿宋_GB2312" pitchFamily="49" charset="-122"/>
              </a:rPr>
              <a:t>)</a:t>
            </a:r>
          </a:p>
          <a:p>
            <a:pPr marL="609600" indent="-609600" algn="just">
              <a:buClr>
                <a:srgbClr val="CC3300"/>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利用败者树在</a:t>
            </a:r>
            <a:r>
              <a:rPr lang="en-US" altLang="zh-CN" sz="2900" b="1" i="1">
                <a:latin typeface="Times New Roman" panose="02020603050405020304" pitchFamily="18" charset="0"/>
                <a:ea typeface="仿宋_GB2312" pitchFamily="49" charset="-122"/>
              </a:rPr>
              <a:t>r</a:t>
            </a:r>
            <a:r>
              <a:rPr lang="zh-CN" altLang="en-US" sz="2900" b="1">
                <a:latin typeface="Times New Roman" panose="02020603050405020304" pitchFamily="18" charset="0"/>
                <a:ea typeface="仿宋_GB2312" pitchFamily="49" charset="-122"/>
              </a:rPr>
              <a:t>中选择一个排序码最小的记录</a:t>
            </a:r>
            <a:r>
              <a:rPr lang="en-US" altLang="zh-CN" sz="2900" b="1" i="1">
                <a:latin typeface="Times New Roman" panose="02020603050405020304" pitchFamily="18" charset="0"/>
                <a:ea typeface="仿宋_GB2312" pitchFamily="49" charset="-122"/>
              </a:rPr>
              <a:t>r</a:t>
            </a:r>
            <a:r>
              <a:rPr lang="en-US" altLang="zh-CN" sz="2900" b="1">
                <a:latin typeface="Times New Roman" panose="02020603050405020304" pitchFamily="18" charset="0"/>
                <a:ea typeface="仿宋_GB2312" pitchFamily="49" charset="-122"/>
              </a:rPr>
              <a:t>[</a:t>
            </a:r>
            <a:r>
              <a:rPr lang="en-US" altLang="zh-CN" sz="2900" b="1" i="1">
                <a:latin typeface="Times New Roman" panose="02020603050405020304" pitchFamily="18" charset="0"/>
                <a:ea typeface="仿宋_GB2312" pitchFamily="49" charset="-122"/>
              </a:rPr>
              <a:t>q</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其排序码存入</a:t>
            </a:r>
            <a:r>
              <a:rPr lang="en-US" altLang="zh-CN" sz="2900" b="1">
                <a:solidFill>
                  <a:schemeClr val="tx2"/>
                </a:solidFill>
                <a:latin typeface="Times New Roman" panose="02020603050405020304" pitchFamily="18" charset="0"/>
                <a:ea typeface="仿宋_GB2312" pitchFamily="49" charset="-122"/>
              </a:rPr>
              <a:t>LastKey</a:t>
            </a:r>
            <a:r>
              <a:rPr lang="zh-CN" altLang="en-US" sz="2900" b="1">
                <a:latin typeface="Times New Roman" panose="02020603050405020304" pitchFamily="18" charset="0"/>
                <a:ea typeface="仿宋_GB2312" pitchFamily="49" charset="-122"/>
              </a:rPr>
              <a:t>作为门槛。以后再选出的排序码比它大的记录归入本归并段</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比它小的归入下一归并段。</a:t>
            </a:r>
          </a:p>
          <a:p>
            <a:pPr marL="609600" indent="-609600" algn="just">
              <a:buClr>
                <a:srgbClr val="CC3300"/>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将此</a:t>
            </a:r>
            <a:r>
              <a:rPr lang="en-US" altLang="zh-CN" sz="2900" b="1" i="1">
                <a:latin typeface="Times New Roman" panose="02020603050405020304" pitchFamily="18" charset="0"/>
                <a:ea typeface="仿宋_GB2312" pitchFamily="49" charset="-122"/>
              </a:rPr>
              <a:t>r</a:t>
            </a:r>
            <a:r>
              <a:rPr lang="en-US" altLang="zh-CN" sz="2900" b="1">
                <a:latin typeface="Times New Roman" panose="02020603050405020304" pitchFamily="18" charset="0"/>
                <a:ea typeface="仿宋_GB2312" pitchFamily="49" charset="-122"/>
              </a:rPr>
              <a:t>[</a:t>
            </a:r>
            <a:r>
              <a:rPr lang="en-US" altLang="zh-CN" sz="2900" b="1" i="1">
                <a:latin typeface="Times New Roman" panose="02020603050405020304" pitchFamily="18" charset="0"/>
                <a:ea typeface="仿宋_GB2312" pitchFamily="49" charset="-122"/>
              </a:rPr>
              <a:t>q</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记录写到输出文件</a:t>
            </a:r>
            <a:r>
              <a:rPr lang="en-US" altLang="zh-CN" sz="2900" b="1" i="1">
                <a:solidFill>
                  <a:schemeClr val="tx2"/>
                </a:solidFill>
                <a:latin typeface="Times New Roman" panose="02020603050405020304" pitchFamily="18" charset="0"/>
                <a:ea typeface="仿宋_GB2312" pitchFamily="49" charset="-122"/>
              </a:rPr>
              <a:t>F</a:t>
            </a:r>
            <a:r>
              <a:rPr lang="en-US" altLang="zh-CN" sz="2900" b="1" i="1" baseline="-25000">
                <a:solidFill>
                  <a:schemeClr val="tx2"/>
                </a:solidFill>
                <a:latin typeface="Times New Roman" panose="02020603050405020304" pitchFamily="18" charset="0"/>
                <a:ea typeface="仿宋_GB2312" pitchFamily="49" charset="-122"/>
              </a:rPr>
              <a:t>O</a:t>
            </a:r>
            <a:r>
              <a:rPr lang="zh-CN" altLang="en-US" sz="2900" b="1">
                <a:latin typeface="Times New Roman" panose="02020603050405020304" pitchFamily="18" charset="0"/>
                <a:ea typeface="仿宋_GB2312" pitchFamily="49" charset="-122"/>
              </a:rPr>
              <a:t>中。</a:t>
            </a:r>
            <a:r>
              <a:rPr lang="en-US" altLang="zh-CN" sz="2900" b="1">
                <a:latin typeface="Times New Roman" panose="02020603050405020304" pitchFamily="18" charset="0"/>
                <a:ea typeface="仿宋_GB2312" pitchFamily="49" charset="-122"/>
              </a:rPr>
              <a:t>(</a:t>
            </a:r>
            <a:r>
              <a:rPr lang="en-US" altLang="zh-CN" sz="2900" b="1" i="1">
                <a:latin typeface="Times New Roman" panose="02020603050405020304" pitchFamily="18" charset="0"/>
                <a:ea typeface="仿宋_GB2312" pitchFamily="49" charset="-122"/>
              </a:rPr>
              <a:t>q</a:t>
            </a:r>
            <a:r>
              <a:rPr lang="zh-CN" altLang="en-US" sz="2900" b="1">
                <a:latin typeface="Times New Roman" panose="02020603050405020304" pitchFamily="18" charset="0"/>
                <a:ea typeface="仿宋_GB2312" pitchFamily="49" charset="-122"/>
              </a:rPr>
              <a:t>是叶结点序号</a:t>
            </a:r>
            <a:r>
              <a:rPr lang="en-US" altLang="zh-CN" sz="2900" b="1">
                <a:latin typeface="Times New Roman" panose="02020603050405020304" pitchFamily="18" charset="0"/>
                <a:ea typeface="仿宋_GB2312" pitchFamily="49" charset="-122"/>
              </a:rPr>
              <a: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F1E1340-804B-4FF4-9025-A37E7EAEE891}"/>
              </a:ext>
            </a:extLst>
          </p:cNvPr>
          <p:cNvSpPr>
            <a:spLocks noGrp="1"/>
          </p:cNvSpPr>
          <p:nvPr>
            <p:ph type="sldNum" sz="quarter" idx="11"/>
          </p:nvPr>
        </p:nvSpPr>
        <p:spPr/>
        <p:txBody>
          <a:bodyPr/>
          <a:lstStyle/>
          <a:p>
            <a:fld id="{8BBD7AF3-3D09-4C92-BA59-78E58252BD2D}" type="slidenum">
              <a:rPr lang="en-US" altLang="zh-CN"/>
              <a:pPr/>
              <a:t>81</a:t>
            </a:fld>
            <a:endParaRPr lang="en-US" altLang="zh-CN"/>
          </a:p>
        </p:txBody>
      </p:sp>
      <p:sp>
        <p:nvSpPr>
          <p:cNvPr id="716802" name="Rectangle 2">
            <a:extLst>
              <a:ext uri="{FF2B5EF4-FFF2-40B4-BE49-F238E27FC236}">
                <a16:creationId xmlns:a16="http://schemas.microsoft.com/office/drawing/2014/main" id="{F0FE73D7-84EE-4A35-AEC0-2FEC8C64A10F}"/>
              </a:ext>
            </a:extLst>
          </p:cNvPr>
          <p:cNvSpPr>
            <a:spLocks noGrp="1" noChangeArrowheads="1"/>
          </p:cNvSpPr>
          <p:nvPr>
            <p:ph type="body" idx="1"/>
          </p:nvPr>
        </p:nvSpPr>
        <p:spPr>
          <a:xfrm>
            <a:off x="503238" y="649288"/>
            <a:ext cx="8137525" cy="6019800"/>
          </a:xfrm>
        </p:spPr>
        <p:txBody>
          <a:bodyPr/>
          <a:lstStyle/>
          <a:p>
            <a:pPr marL="609600" indent="-609600" algn="just">
              <a:buClr>
                <a:srgbClr val="CC3300"/>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若</a:t>
            </a:r>
            <a:r>
              <a:rPr lang="en-US" altLang="zh-CN" sz="2900" b="1" i="1">
                <a:solidFill>
                  <a:schemeClr val="tx2"/>
                </a:solidFill>
                <a:latin typeface="Times New Roman" panose="02020603050405020304" pitchFamily="18" charset="0"/>
                <a:ea typeface="仿宋_GB2312" pitchFamily="49" charset="-122"/>
              </a:rPr>
              <a:t>F</a:t>
            </a:r>
            <a:r>
              <a:rPr lang="en-US" altLang="zh-CN" sz="2900" b="1" i="1" baseline="-25000">
                <a:solidFill>
                  <a:schemeClr val="tx2"/>
                </a:solidFill>
                <a:latin typeface="Times New Roman" panose="02020603050405020304" pitchFamily="18" charset="0"/>
                <a:ea typeface="仿宋_GB2312" pitchFamily="49" charset="-122"/>
              </a:rPr>
              <a:t>I</a:t>
            </a:r>
            <a:r>
              <a:rPr lang="zh-CN" altLang="en-US" sz="2900" b="1">
                <a:latin typeface="Times New Roman" panose="02020603050405020304" pitchFamily="18" charset="0"/>
                <a:ea typeface="仿宋_GB2312" pitchFamily="49" charset="-122"/>
              </a:rPr>
              <a:t>未读完</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则从</a:t>
            </a:r>
            <a:r>
              <a:rPr lang="en-US" altLang="zh-CN" sz="2900" b="1" i="1">
                <a:solidFill>
                  <a:schemeClr val="tx2"/>
                </a:solidFill>
                <a:latin typeface="Times New Roman" panose="02020603050405020304" pitchFamily="18" charset="0"/>
                <a:ea typeface="仿宋_GB2312" pitchFamily="49" charset="-122"/>
              </a:rPr>
              <a:t>F</a:t>
            </a:r>
            <a:r>
              <a:rPr lang="en-US" altLang="zh-CN" sz="2900" b="1" i="1" baseline="-25000">
                <a:solidFill>
                  <a:schemeClr val="tx2"/>
                </a:solidFill>
                <a:latin typeface="Times New Roman" panose="02020603050405020304" pitchFamily="18" charset="0"/>
                <a:ea typeface="仿宋_GB2312" pitchFamily="49" charset="-122"/>
              </a:rPr>
              <a:t>I</a:t>
            </a:r>
            <a:r>
              <a:rPr lang="zh-CN" altLang="en-US" sz="2900" b="1">
                <a:latin typeface="Times New Roman" panose="02020603050405020304" pitchFamily="18" charset="0"/>
                <a:ea typeface="仿宋_GB2312" pitchFamily="49" charset="-122"/>
              </a:rPr>
              <a:t>读入下一个记录</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置换</a:t>
            </a:r>
            <a:r>
              <a:rPr lang="en-US" altLang="zh-CN" sz="2900" b="1" i="1">
                <a:latin typeface="Times New Roman" panose="02020603050405020304" pitchFamily="18" charset="0"/>
                <a:ea typeface="仿宋_GB2312" pitchFamily="49" charset="-122"/>
              </a:rPr>
              <a:t>r</a:t>
            </a:r>
            <a:r>
              <a:rPr lang="en-US" altLang="zh-CN" sz="2900" b="1">
                <a:latin typeface="Times New Roman" panose="02020603050405020304" pitchFamily="18" charset="0"/>
                <a:ea typeface="仿宋_GB2312" pitchFamily="49" charset="-122"/>
              </a:rPr>
              <a:t>[</a:t>
            </a:r>
            <a:r>
              <a:rPr lang="en-US" altLang="zh-CN" sz="2900" b="1" i="1">
                <a:latin typeface="Times New Roman" panose="02020603050405020304" pitchFamily="18" charset="0"/>
                <a:ea typeface="仿宋_GB2312" pitchFamily="49" charset="-122"/>
              </a:rPr>
              <a:t>q</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及败者树中的</a:t>
            </a:r>
            <a:r>
              <a:rPr lang="en-US" altLang="zh-CN" sz="2900" b="1" i="1">
                <a:latin typeface="Times New Roman" panose="02020603050405020304" pitchFamily="18" charset="0"/>
                <a:ea typeface="仿宋_GB2312" pitchFamily="49" charset="-122"/>
              </a:rPr>
              <a:t>key</a:t>
            </a:r>
            <a:r>
              <a:rPr lang="en-US" altLang="zh-CN" sz="2900" b="1">
                <a:latin typeface="Times New Roman" panose="02020603050405020304" pitchFamily="18" charset="0"/>
                <a:ea typeface="仿宋_GB2312" pitchFamily="49" charset="-122"/>
              </a:rPr>
              <a:t>[</a:t>
            </a:r>
            <a:r>
              <a:rPr lang="en-US" altLang="zh-CN" sz="2900" b="1" i="1">
                <a:latin typeface="Times New Roman" panose="02020603050405020304" pitchFamily="18" charset="0"/>
                <a:ea typeface="仿宋_GB2312" pitchFamily="49" charset="-122"/>
              </a:rPr>
              <a:t>q</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a:t>
            </a:r>
          </a:p>
          <a:p>
            <a:pPr marL="609600" indent="-609600" algn="just">
              <a:buClr>
                <a:srgbClr val="CC3300"/>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调整败者树</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从所有排序码比</a:t>
            </a:r>
            <a:r>
              <a:rPr lang="en-US" altLang="zh-CN" sz="2900" b="1">
                <a:solidFill>
                  <a:schemeClr val="tx2"/>
                </a:solidFill>
                <a:latin typeface="Times New Roman" panose="02020603050405020304" pitchFamily="18" charset="0"/>
                <a:ea typeface="仿宋_GB2312" pitchFamily="49" charset="-122"/>
              </a:rPr>
              <a:t>LastKey</a:t>
            </a:r>
            <a:r>
              <a:rPr lang="zh-CN" altLang="en-US" sz="2900" b="1">
                <a:latin typeface="Times New Roman" panose="02020603050405020304" pitchFamily="18" charset="0"/>
                <a:ea typeface="仿宋_GB2312" pitchFamily="49" charset="-122"/>
              </a:rPr>
              <a:t>大的记录中选择一个排序码最小的记录</a:t>
            </a:r>
            <a:r>
              <a:rPr lang="en-US" altLang="zh-CN" sz="2900" b="1" i="1">
                <a:latin typeface="Times New Roman" panose="02020603050405020304" pitchFamily="18" charset="0"/>
                <a:ea typeface="仿宋_GB2312" pitchFamily="49" charset="-122"/>
              </a:rPr>
              <a:t>r</a:t>
            </a:r>
            <a:r>
              <a:rPr lang="en-US" altLang="zh-CN" sz="2900" b="1">
                <a:latin typeface="Times New Roman" panose="02020603050405020304" pitchFamily="18" charset="0"/>
                <a:ea typeface="仿宋_GB2312" pitchFamily="49" charset="-122"/>
              </a:rPr>
              <a:t>[</a:t>
            </a:r>
            <a:r>
              <a:rPr lang="en-US" altLang="zh-CN" sz="2900" b="1" i="1">
                <a:latin typeface="Times New Roman" panose="02020603050405020304" pitchFamily="18" charset="0"/>
                <a:ea typeface="仿宋_GB2312" pitchFamily="49" charset="-122"/>
              </a:rPr>
              <a:t>q</a:t>
            </a:r>
            <a:r>
              <a:rPr lang="en-US" altLang="zh-CN" sz="2900" b="1">
                <a:latin typeface="Times New Roman" panose="02020603050405020304" pitchFamily="18" charset="0"/>
                <a:ea typeface="仿宋_GB2312" pitchFamily="49" charset="-122"/>
              </a:rPr>
              <a:t>]</a:t>
            </a:r>
            <a:r>
              <a:rPr lang="zh-CN" altLang="en-US" sz="2900" b="1">
                <a:latin typeface="Times New Roman" panose="02020603050405020304" pitchFamily="18" charset="0"/>
                <a:ea typeface="仿宋_GB2312" pitchFamily="49" charset="-122"/>
              </a:rPr>
              <a:t>作为门槛</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其排序码存入</a:t>
            </a:r>
            <a:r>
              <a:rPr lang="en-US" altLang="zh-CN" sz="2900" b="1">
                <a:solidFill>
                  <a:schemeClr val="tx2"/>
                </a:solidFill>
                <a:latin typeface="Times New Roman" panose="02020603050405020304" pitchFamily="18" charset="0"/>
                <a:ea typeface="仿宋_GB2312" pitchFamily="49" charset="-122"/>
              </a:rPr>
              <a:t>LastKey</a:t>
            </a:r>
            <a:r>
              <a:rPr lang="zh-CN" altLang="en-US" sz="2900" b="1">
                <a:latin typeface="Times New Roman" panose="02020603050405020304" pitchFamily="18" charset="0"/>
                <a:ea typeface="仿宋_GB2312" pitchFamily="49" charset="-122"/>
              </a:rPr>
              <a:t>。</a:t>
            </a:r>
          </a:p>
          <a:p>
            <a:pPr marL="609600" indent="-609600" algn="just">
              <a:buClr>
                <a:srgbClr val="CC3300"/>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重复</a:t>
            </a:r>
            <a:r>
              <a:rPr lang="zh-CN" altLang="en-US" sz="2900" b="1">
                <a:solidFill>
                  <a:schemeClr val="tx2"/>
                </a:solidFill>
                <a:latin typeface="Times New Roman" panose="02020603050405020304" pitchFamily="18" charset="0"/>
                <a:ea typeface="仿宋_GB2312" pitchFamily="49" charset="-122"/>
                <a:sym typeface="Wingdings" panose="05000000000000000000" pitchFamily="2" charset="2"/>
              </a:rPr>
              <a:t></a:t>
            </a:r>
            <a:r>
              <a:rPr lang="zh-CN" altLang="en-US" sz="2900" b="1">
                <a:latin typeface="Times New Roman" panose="02020603050405020304" pitchFamily="18" charset="0"/>
                <a:sym typeface="Wingdings" panose="05000000000000000000" pitchFamily="2" charset="2"/>
              </a:rPr>
              <a:t>～</a:t>
            </a:r>
            <a:r>
              <a:rPr lang="zh-CN" altLang="en-US" sz="2900" b="1">
                <a:solidFill>
                  <a:schemeClr val="tx2"/>
                </a:solidFill>
                <a:latin typeface="Times New Roman" panose="02020603050405020304" pitchFamily="18" charset="0"/>
                <a:sym typeface="Wingdings" panose="05000000000000000000" pitchFamily="2" charset="2"/>
              </a:rPr>
              <a:t></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直到在败者树中选不出排序码比</a:t>
            </a:r>
            <a:r>
              <a:rPr lang="en-US" altLang="zh-CN" sz="2900" b="1">
                <a:solidFill>
                  <a:schemeClr val="tx2"/>
                </a:solidFill>
                <a:latin typeface="Times New Roman" panose="02020603050405020304" pitchFamily="18" charset="0"/>
                <a:ea typeface="仿宋_GB2312" pitchFamily="49" charset="-122"/>
              </a:rPr>
              <a:t>LastKey</a:t>
            </a:r>
            <a:r>
              <a:rPr lang="zh-CN" altLang="en-US" sz="2900" b="1">
                <a:latin typeface="Times New Roman" panose="02020603050405020304" pitchFamily="18" charset="0"/>
                <a:ea typeface="仿宋_GB2312" pitchFamily="49" charset="-122"/>
              </a:rPr>
              <a:t>大的记录为止。此时</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在输出文件</a:t>
            </a:r>
            <a:r>
              <a:rPr lang="en-US" altLang="zh-CN" sz="2900" b="1" i="1">
                <a:solidFill>
                  <a:schemeClr val="tx2"/>
                </a:solidFill>
                <a:latin typeface="Times New Roman" panose="02020603050405020304" pitchFamily="18" charset="0"/>
                <a:ea typeface="仿宋_GB2312" pitchFamily="49" charset="-122"/>
              </a:rPr>
              <a:t>F</a:t>
            </a:r>
            <a:r>
              <a:rPr lang="en-US" altLang="zh-CN" sz="2900" b="1" i="1" baseline="-25000">
                <a:solidFill>
                  <a:schemeClr val="tx2"/>
                </a:solidFill>
                <a:latin typeface="Times New Roman" panose="02020603050405020304" pitchFamily="18" charset="0"/>
                <a:ea typeface="仿宋_GB2312" pitchFamily="49" charset="-122"/>
              </a:rPr>
              <a:t>O</a:t>
            </a:r>
            <a:r>
              <a:rPr lang="zh-CN" altLang="en-US" sz="2900" b="1">
                <a:latin typeface="Times New Roman" panose="02020603050405020304" pitchFamily="18" charset="0"/>
                <a:ea typeface="仿宋_GB2312" pitchFamily="49" charset="-122"/>
              </a:rPr>
              <a:t>中得到一个初始归并段</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在它最后加一个归并段结束标志。</a:t>
            </a:r>
          </a:p>
          <a:p>
            <a:pPr marL="609600" indent="-609600" algn="just">
              <a:buClr>
                <a:srgbClr val="CC3300"/>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重复</a:t>
            </a:r>
            <a:r>
              <a:rPr lang="zh-CN" altLang="en-US" sz="2900" b="1">
                <a:solidFill>
                  <a:schemeClr val="tx2"/>
                </a:solidFill>
                <a:latin typeface="Times New Roman" panose="02020603050405020304" pitchFamily="18" charset="0"/>
                <a:ea typeface="仿宋_GB2312" pitchFamily="49" charset="-122"/>
                <a:sym typeface="Wingdings" panose="05000000000000000000" pitchFamily="2" charset="2"/>
              </a:rPr>
              <a:t></a:t>
            </a:r>
            <a:r>
              <a:rPr lang="zh-CN" altLang="en-US" sz="2900" b="1">
                <a:latin typeface="Times New Roman" panose="02020603050405020304" pitchFamily="18" charset="0"/>
              </a:rPr>
              <a:t>～</a:t>
            </a:r>
            <a:r>
              <a:rPr lang="zh-CN" altLang="en-US" sz="2900" b="1">
                <a:solidFill>
                  <a:schemeClr val="tx2"/>
                </a:solidFill>
                <a:latin typeface="Times New Roman" panose="02020603050405020304" pitchFamily="18" charset="0"/>
                <a:sym typeface="Wingdings" panose="05000000000000000000" pitchFamily="2" charset="2"/>
              </a:rPr>
              <a:t></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重新开始选择和置换</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产生新的初始归并段</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直到输入文件</a:t>
            </a:r>
            <a:r>
              <a:rPr lang="en-US" altLang="zh-CN" sz="2900" b="1" i="1">
                <a:solidFill>
                  <a:schemeClr val="tx2"/>
                </a:solidFill>
                <a:latin typeface="Times New Roman" panose="02020603050405020304" pitchFamily="18" charset="0"/>
                <a:ea typeface="仿宋_GB2312" pitchFamily="49" charset="-122"/>
              </a:rPr>
              <a:t>F</a:t>
            </a:r>
            <a:r>
              <a:rPr lang="en-US" altLang="zh-CN" sz="2900" b="1" i="1" baseline="-25000">
                <a:solidFill>
                  <a:schemeClr val="tx2"/>
                </a:solidFill>
                <a:latin typeface="Times New Roman" panose="02020603050405020304" pitchFamily="18" charset="0"/>
                <a:ea typeface="仿宋_GB2312" pitchFamily="49" charset="-122"/>
              </a:rPr>
              <a:t>I</a:t>
            </a:r>
            <a:r>
              <a:rPr lang="zh-CN" altLang="en-US" sz="2900" b="1">
                <a:latin typeface="Times New Roman" panose="02020603050405020304" pitchFamily="18" charset="0"/>
                <a:ea typeface="仿宋_GB2312" pitchFamily="49" charset="-122"/>
              </a:rPr>
              <a:t>中所有记录选完为止。</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978EE1E9-9972-44BC-AB08-30CB3736444C}"/>
              </a:ext>
            </a:extLst>
          </p:cNvPr>
          <p:cNvSpPr>
            <a:spLocks noGrp="1"/>
          </p:cNvSpPr>
          <p:nvPr>
            <p:ph type="sldNum" sz="quarter" idx="11"/>
          </p:nvPr>
        </p:nvSpPr>
        <p:spPr/>
        <p:txBody>
          <a:bodyPr/>
          <a:lstStyle/>
          <a:p>
            <a:fld id="{469BFB01-75B9-496C-AE59-E530DA601EDB}" type="slidenum">
              <a:rPr lang="en-US" altLang="zh-CN"/>
              <a:pPr/>
              <a:t>82</a:t>
            </a:fld>
            <a:endParaRPr lang="en-US" altLang="zh-CN"/>
          </a:p>
        </p:txBody>
      </p:sp>
      <p:graphicFrame>
        <p:nvGraphicFramePr>
          <p:cNvPr id="717826" name="Object 2">
            <a:extLst>
              <a:ext uri="{FF2B5EF4-FFF2-40B4-BE49-F238E27FC236}">
                <a16:creationId xmlns:a16="http://schemas.microsoft.com/office/drawing/2014/main" id="{73ACFE7A-4ED3-4A7F-AB33-8EEF7EB5EA42}"/>
              </a:ext>
            </a:extLst>
          </p:cNvPr>
          <p:cNvGraphicFramePr>
            <a:graphicFrameLocks noChangeAspect="1"/>
          </p:cNvGraphicFramePr>
          <p:nvPr/>
        </p:nvGraphicFramePr>
        <p:xfrm>
          <a:off x="431800" y="476250"/>
          <a:ext cx="8412163" cy="6948488"/>
        </p:xfrm>
        <a:graphic>
          <a:graphicData uri="http://schemas.openxmlformats.org/presentationml/2006/ole">
            <mc:AlternateContent xmlns:mc="http://schemas.openxmlformats.org/markup-compatibility/2006">
              <mc:Choice xmlns:v="urn:schemas-microsoft-com:vml" Requires="v">
                <p:oleObj spid="_x0000_s717828" name="Document" r:id="rId3" imgW="9153000" imgH="7734240" progId="Word.Document.8">
                  <p:embed/>
                </p:oleObj>
              </mc:Choice>
              <mc:Fallback>
                <p:oleObj name="Document" r:id="rId3" imgW="9153000" imgH="77342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476250"/>
                        <a:ext cx="8412163" cy="694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0746877-2437-4A40-AF50-2929B95A662A}"/>
              </a:ext>
            </a:extLst>
          </p:cNvPr>
          <p:cNvSpPr>
            <a:spLocks noGrp="1"/>
          </p:cNvSpPr>
          <p:nvPr>
            <p:ph type="sldNum" sz="quarter" idx="11"/>
          </p:nvPr>
        </p:nvSpPr>
        <p:spPr/>
        <p:txBody>
          <a:bodyPr/>
          <a:lstStyle/>
          <a:p>
            <a:fld id="{5C21775E-0DA5-4BBF-81C6-787B102F812A}" type="slidenum">
              <a:rPr lang="en-US" altLang="zh-CN"/>
              <a:pPr/>
              <a:t>83</a:t>
            </a:fld>
            <a:endParaRPr lang="en-US" altLang="zh-CN"/>
          </a:p>
        </p:txBody>
      </p:sp>
      <p:sp>
        <p:nvSpPr>
          <p:cNvPr id="718850" name="Rectangle 2">
            <a:extLst>
              <a:ext uri="{FF2B5EF4-FFF2-40B4-BE49-F238E27FC236}">
                <a16:creationId xmlns:a16="http://schemas.microsoft.com/office/drawing/2014/main" id="{BB1EEF30-8FD0-4E04-8603-6C517D09B113}"/>
              </a:ext>
            </a:extLst>
          </p:cNvPr>
          <p:cNvSpPr>
            <a:spLocks noGrp="1" noChangeArrowheads="1"/>
          </p:cNvSpPr>
          <p:nvPr>
            <p:ph type="body" idx="1"/>
          </p:nvPr>
        </p:nvSpPr>
        <p:spPr>
          <a:xfrm>
            <a:off x="474663" y="661988"/>
            <a:ext cx="8201025" cy="5791200"/>
          </a:xfrm>
        </p:spPr>
        <p:txBody>
          <a:bodyPr/>
          <a:lstStyle/>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若按在</a:t>
            </a:r>
            <a:r>
              <a:rPr lang="en-US" altLang="zh-CN" sz="3000" b="1" i="1">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路平衡归并排序中所讲的，每个初始归并段的长度与内存工作区的长度一致</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则上述</a:t>
            </a:r>
            <a:r>
              <a:rPr lang="en-US" altLang="zh-CN" sz="3000" b="1">
                <a:latin typeface="Times New Roman" panose="02020603050405020304" pitchFamily="18" charset="0"/>
                <a:ea typeface="仿宋_GB2312" pitchFamily="49" charset="-122"/>
              </a:rPr>
              <a:t>9</a:t>
            </a:r>
            <a:r>
              <a:rPr lang="zh-CN" altLang="en-US" sz="3000" b="1">
                <a:latin typeface="Times New Roman" panose="02020603050405020304" pitchFamily="18" charset="0"/>
                <a:ea typeface="仿宋_GB2312" pitchFamily="49" charset="-122"/>
              </a:rPr>
              <a:t>个记录可分成</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个初始归并段：</a:t>
            </a:r>
          </a:p>
          <a:p>
            <a:pPr algn="just">
              <a:lnSpc>
                <a:spcPct val="105000"/>
              </a:lnSpc>
              <a:spcBef>
                <a:spcPct val="15000"/>
              </a:spcBef>
              <a:buClr>
                <a:srgbClr val="FF7C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Run0 { 05, 17, 21 }    </a:t>
            </a:r>
          </a:p>
          <a:p>
            <a:pPr algn="just">
              <a:lnSpc>
                <a:spcPct val="105000"/>
              </a:lnSpc>
              <a:spcBef>
                <a:spcPct val="15000"/>
              </a:spcBef>
              <a:buClr>
                <a:srgbClr val="FF7C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Run1 { 10, 12, 44 }</a:t>
            </a:r>
          </a:p>
          <a:p>
            <a:pPr algn="just">
              <a:lnSpc>
                <a:spcPct val="105000"/>
              </a:lnSpc>
              <a:spcBef>
                <a:spcPct val="15000"/>
              </a:spcBef>
              <a:buClr>
                <a:srgbClr val="FF7C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Run2 { 29, 32, 56 }</a:t>
            </a: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但采用上述选择与置换的方法</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可生成</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个长度不等的初始归并段</a:t>
            </a:r>
            <a:r>
              <a:rPr lang="en-US" altLang="zh-CN" sz="3000" b="1">
                <a:latin typeface="Times New Roman" panose="02020603050405020304" pitchFamily="18" charset="0"/>
                <a:ea typeface="仿宋_GB2312" pitchFamily="49" charset="-122"/>
              </a:rPr>
              <a:t>:</a:t>
            </a:r>
          </a:p>
          <a:p>
            <a:pPr algn="just">
              <a:lnSpc>
                <a:spcPct val="105000"/>
              </a:lnSpc>
              <a:spcBef>
                <a:spcPct val="15000"/>
              </a:spcBef>
              <a:buClr>
                <a:srgbClr val="FF7C80"/>
              </a:buClr>
              <a:buSzPct val="50000"/>
              <a:buFont typeface="Wingdings" panose="05000000000000000000" pitchFamily="2" charset="2"/>
              <a:buNone/>
            </a:pPr>
            <a:r>
              <a:rPr lang="en-US" altLang="zh-CN" sz="3000" b="1">
                <a:solidFill>
                  <a:srgbClr val="FF3300"/>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Run0 { 05, 17, 21, 44, 56 }</a:t>
            </a:r>
          </a:p>
          <a:p>
            <a:pPr algn="just">
              <a:lnSpc>
                <a:spcPct val="105000"/>
              </a:lnSpc>
              <a:spcBef>
                <a:spcPct val="15000"/>
              </a:spcBef>
              <a:buClr>
                <a:srgbClr val="FF7C80"/>
              </a:buClr>
              <a:buSzPct val="50000"/>
              <a:buFont typeface="Wingdings" panose="05000000000000000000" pitchFamily="2" charset="2"/>
              <a:buNone/>
            </a:pPr>
            <a:r>
              <a:rPr lang="en-US" altLang="zh-CN" sz="3000" b="1">
                <a:solidFill>
                  <a:schemeClr val="tx2"/>
                </a:solidFill>
                <a:latin typeface="Times New Roman" panose="02020603050405020304" pitchFamily="18" charset="0"/>
                <a:ea typeface="仿宋_GB2312" pitchFamily="49" charset="-122"/>
              </a:rPr>
              <a:t>           Run1 { 10, 12, 29, 32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7F06CE7-32EA-4D25-A963-5270E3628887}"/>
              </a:ext>
            </a:extLst>
          </p:cNvPr>
          <p:cNvSpPr>
            <a:spLocks noGrp="1"/>
          </p:cNvSpPr>
          <p:nvPr>
            <p:ph type="sldNum" sz="quarter" idx="11"/>
          </p:nvPr>
        </p:nvSpPr>
        <p:spPr/>
        <p:txBody>
          <a:bodyPr/>
          <a:lstStyle/>
          <a:p>
            <a:fld id="{4608DA31-D202-41F2-AF4C-EE41DFB047D6}" type="slidenum">
              <a:rPr lang="en-US" altLang="zh-CN"/>
              <a:pPr/>
              <a:t>84</a:t>
            </a:fld>
            <a:endParaRPr lang="en-US" altLang="zh-CN"/>
          </a:p>
        </p:txBody>
      </p:sp>
      <p:sp>
        <p:nvSpPr>
          <p:cNvPr id="719874" name="Rectangle 2">
            <a:extLst>
              <a:ext uri="{FF2B5EF4-FFF2-40B4-BE49-F238E27FC236}">
                <a16:creationId xmlns:a16="http://schemas.microsoft.com/office/drawing/2014/main" id="{6AC6EAB2-B2AF-4B38-9B0D-B22BE276FB99}"/>
              </a:ext>
            </a:extLst>
          </p:cNvPr>
          <p:cNvSpPr>
            <a:spLocks noGrp="1" noChangeArrowheads="1"/>
          </p:cNvSpPr>
          <p:nvPr>
            <p:ph type="title"/>
          </p:nvPr>
        </p:nvSpPr>
        <p:spPr/>
        <p:txBody>
          <a:bodyPr/>
          <a:lstStyle/>
          <a:p>
            <a:pPr algn="just"/>
            <a:r>
              <a:rPr lang="en-US" altLang="zh-CN">
                <a:ea typeface="仿宋_GB2312" pitchFamily="49" charset="-122"/>
              </a:rPr>
              <a:t>      </a:t>
            </a:r>
          </a:p>
        </p:txBody>
      </p:sp>
      <p:sp>
        <p:nvSpPr>
          <p:cNvPr id="719875" name="Rectangle 3">
            <a:extLst>
              <a:ext uri="{FF2B5EF4-FFF2-40B4-BE49-F238E27FC236}">
                <a16:creationId xmlns:a16="http://schemas.microsoft.com/office/drawing/2014/main" id="{E6E1FA2E-1D70-4C03-AC6D-F28ED05EEA11}"/>
              </a:ext>
            </a:extLst>
          </p:cNvPr>
          <p:cNvSpPr>
            <a:spLocks noGrp="1" noChangeArrowheads="1"/>
          </p:cNvSpPr>
          <p:nvPr>
            <p:ph type="body" idx="1"/>
          </p:nvPr>
        </p:nvSpPr>
        <p:spPr>
          <a:xfrm>
            <a:off x="539750" y="641350"/>
            <a:ext cx="8134350" cy="6172200"/>
          </a:xfrm>
        </p:spPr>
        <p:txBody>
          <a:bodyPr/>
          <a:lstStyle/>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在利用败者树生成</a:t>
            </a:r>
            <a:r>
              <a:rPr lang="zh-CN" altLang="en-US" sz="2900" b="1">
                <a:solidFill>
                  <a:schemeClr val="tx2"/>
                </a:solidFill>
                <a:latin typeface="Times New Roman" panose="02020603050405020304" pitchFamily="18" charset="0"/>
                <a:ea typeface="仿宋_GB2312" pitchFamily="49" charset="-122"/>
              </a:rPr>
              <a:t>不等长初始归并段</a:t>
            </a:r>
            <a:r>
              <a:rPr lang="zh-CN" altLang="en-US" sz="2900" b="1">
                <a:latin typeface="Times New Roman" panose="02020603050405020304" pitchFamily="18" charset="0"/>
                <a:ea typeface="仿宋_GB2312" pitchFamily="49" charset="-122"/>
              </a:rPr>
              <a:t>的算法和调整败者树并选出最小记录的算法中，用两个条件来决定谁为败者，谁为胜者。</a:t>
            </a:r>
          </a:p>
          <a:p>
            <a:pPr lvl="1" algn="just">
              <a:lnSpc>
                <a:spcPct val="105000"/>
              </a:lnSpc>
              <a:buClr>
                <a:srgbClr val="008000"/>
              </a:buClr>
              <a:buSzPct val="50000"/>
              <a:buFont typeface="Wingdings" panose="05000000000000000000" pitchFamily="2" charset="2"/>
              <a:buChar char="u"/>
            </a:pPr>
            <a:r>
              <a:rPr lang="zh-CN" altLang="en-US" sz="2900" b="1">
                <a:latin typeface="Times New Roman" panose="02020603050405020304" pitchFamily="18" charset="0"/>
                <a:ea typeface="仿宋_GB2312" pitchFamily="49" charset="-122"/>
              </a:rPr>
              <a:t>首先比较两个记录所在归并段的段号</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段号小者为胜者，段号大者为败者</a:t>
            </a:r>
            <a:r>
              <a:rPr lang="zh-CN" altLang="en-US" sz="2900" b="1">
                <a:latin typeface="Times New Roman" panose="02020603050405020304" pitchFamily="18" charset="0"/>
                <a:ea typeface="仿宋_GB2312" pitchFamily="49" charset="-122"/>
              </a:rPr>
              <a:t>；</a:t>
            </a:r>
          </a:p>
          <a:p>
            <a:pPr lvl="1" algn="just">
              <a:lnSpc>
                <a:spcPct val="105000"/>
              </a:lnSpc>
              <a:buClr>
                <a:srgbClr val="008000"/>
              </a:buClr>
              <a:buSzPct val="50000"/>
              <a:buFont typeface="Wingdings" panose="05000000000000000000" pitchFamily="2" charset="2"/>
              <a:buChar char="u"/>
            </a:pPr>
            <a:r>
              <a:rPr lang="zh-CN" altLang="en-US" sz="2900" b="1">
                <a:latin typeface="Times New Roman" panose="02020603050405020304" pitchFamily="18" charset="0"/>
                <a:ea typeface="仿宋_GB2312" pitchFamily="49" charset="-122"/>
              </a:rPr>
              <a:t>在归并段的段号相同时</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排序码小者为胜者，排序码大者为败者</a:t>
            </a:r>
            <a:r>
              <a:rPr lang="zh-CN" altLang="en-US" sz="2900" b="1">
                <a:latin typeface="Times New Roman" panose="02020603050405020304" pitchFamily="18" charset="0"/>
                <a:ea typeface="仿宋_GB2312" pitchFamily="49" charset="-122"/>
              </a:rPr>
              <a:t>。</a:t>
            </a:r>
          </a:p>
          <a:p>
            <a:pPr algn="just">
              <a:lnSpc>
                <a:spcPct val="105000"/>
              </a:lnSpc>
              <a:buClr>
                <a:srgbClr val="800080"/>
              </a:buClr>
              <a:buSzPct val="50000"/>
            </a:pPr>
            <a:r>
              <a:rPr lang="zh-CN" altLang="en-US" sz="2900" b="1">
                <a:latin typeface="Times New Roman" panose="02020603050405020304" pitchFamily="18" charset="0"/>
                <a:ea typeface="仿宋_GB2312" pitchFamily="49" charset="-122"/>
              </a:rPr>
              <a:t>比较后把败者记录在记录数组</a:t>
            </a:r>
            <a:r>
              <a:rPr lang="en-US" altLang="zh-CN" sz="2900" b="1" i="1">
                <a:solidFill>
                  <a:schemeClr val="tx2"/>
                </a:solidFill>
                <a:latin typeface="Times New Roman" panose="02020603050405020304" pitchFamily="18" charset="0"/>
                <a:ea typeface="仿宋_GB2312" pitchFamily="49" charset="-122"/>
              </a:rPr>
              <a:t>r</a:t>
            </a:r>
            <a:r>
              <a:rPr lang="zh-CN" altLang="en-US" sz="2900" b="1">
                <a:latin typeface="Times New Roman" panose="02020603050405020304" pitchFamily="18" charset="0"/>
                <a:ea typeface="仿宋_GB2312" pitchFamily="49" charset="-122"/>
              </a:rPr>
              <a:t>中的序号记入它的双亲结点中</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把胜者记录在记录数组</a:t>
            </a:r>
            <a:r>
              <a:rPr lang="en-US" altLang="zh-CN" sz="2900" b="1" i="1">
                <a:solidFill>
                  <a:schemeClr val="tx2"/>
                </a:solidFill>
                <a:latin typeface="Times New Roman" panose="02020603050405020304" pitchFamily="18" charset="0"/>
                <a:ea typeface="仿宋_GB2312" pitchFamily="49" charset="-122"/>
              </a:rPr>
              <a:t>r</a:t>
            </a:r>
            <a:r>
              <a:rPr lang="zh-CN" altLang="en-US" sz="2900" b="1">
                <a:latin typeface="Times New Roman" panose="02020603050405020304" pitchFamily="18" charset="0"/>
                <a:ea typeface="仿宋_GB2312" pitchFamily="49" charset="-122"/>
              </a:rPr>
              <a:t>中的序号记入工作单元 </a:t>
            </a:r>
            <a:r>
              <a:rPr lang="en-US" altLang="zh-CN" sz="2900" b="1" i="1">
                <a:latin typeface="Times New Roman" panose="02020603050405020304" pitchFamily="18" charset="0"/>
                <a:ea typeface="仿宋_GB2312" pitchFamily="49" charset="-122"/>
              </a:rPr>
              <a:t>s </a:t>
            </a:r>
            <a:r>
              <a:rPr lang="zh-CN" altLang="en-US" sz="2900" b="1">
                <a:latin typeface="Times New Roman" panose="02020603050405020304" pitchFamily="18" charset="0"/>
                <a:ea typeface="仿宋_GB2312" pitchFamily="49" charset="-122"/>
              </a:rPr>
              <a:t>中</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向更上一层进行比较</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最后的胜者记入 </a:t>
            </a:r>
            <a:r>
              <a:rPr lang="en-US" altLang="zh-CN" sz="2900" b="1">
                <a:solidFill>
                  <a:schemeClr val="tx2"/>
                </a:solidFill>
                <a:latin typeface="Times New Roman" panose="02020603050405020304" pitchFamily="18" charset="0"/>
                <a:ea typeface="仿宋_GB2312" pitchFamily="49" charset="-122"/>
              </a:rPr>
              <a:t>loser[0]</a:t>
            </a:r>
            <a:r>
              <a:rPr lang="zh-CN" altLang="en-US" sz="2900" b="1">
                <a:latin typeface="Times New Roman" panose="02020603050405020304" pitchFamily="18" charset="0"/>
                <a:ea typeface="仿宋_GB2312" pitchFamily="49" charset="-122"/>
              </a:rPr>
              <a:t>中。</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2">
            <a:extLst>
              <a:ext uri="{FF2B5EF4-FFF2-40B4-BE49-F238E27FC236}">
                <a16:creationId xmlns:a16="http://schemas.microsoft.com/office/drawing/2014/main" id="{73D33364-B95A-4026-8ED3-D92B72FF4E9B}"/>
              </a:ext>
            </a:extLst>
          </p:cNvPr>
          <p:cNvSpPr>
            <a:spLocks noGrp="1"/>
          </p:cNvSpPr>
          <p:nvPr>
            <p:ph type="sldNum" sz="quarter" idx="11"/>
          </p:nvPr>
        </p:nvSpPr>
        <p:spPr/>
        <p:txBody>
          <a:bodyPr/>
          <a:lstStyle/>
          <a:p>
            <a:fld id="{5F5274EB-A000-4F6D-A252-DD85E3EEC4D8}" type="slidenum">
              <a:rPr lang="en-US" altLang="zh-CN"/>
              <a:pPr/>
              <a:t>85</a:t>
            </a:fld>
            <a:endParaRPr lang="en-US" altLang="zh-CN"/>
          </a:p>
        </p:txBody>
      </p:sp>
      <p:sp>
        <p:nvSpPr>
          <p:cNvPr id="720904" name="Rectangle 8">
            <a:extLst>
              <a:ext uri="{FF2B5EF4-FFF2-40B4-BE49-F238E27FC236}">
                <a16:creationId xmlns:a16="http://schemas.microsoft.com/office/drawing/2014/main" id="{F0861489-2533-4857-884D-7E670DA31751}"/>
              </a:ext>
            </a:extLst>
          </p:cNvPr>
          <p:cNvSpPr>
            <a:spLocks noChangeArrowheads="1"/>
          </p:cNvSpPr>
          <p:nvPr/>
        </p:nvSpPr>
        <p:spPr bwMode="auto">
          <a:xfrm>
            <a:off x="1584325" y="5805488"/>
            <a:ext cx="56292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000" b="1">
                <a:ea typeface="楷体_GB2312" panose="02010609030101010101" pitchFamily="49" charset="-122"/>
              </a:rPr>
              <a:t>{ </a:t>
            </a:r>
            <a:r>
              <a:rPr kumimoji="1" lang="en-US" altLang="zh-CN" sz="3000" b="1">
                <a:solidFill>
                  <a:schemeClr val="tx2"/>
                </a:solidFill>
                <a:ea typeface="楷体_GB2312" panose="02010609030101010101" pitchFamily="49" charset="-122"/>
              </a:rPr>
              <a:t>17</a:t>
            </a:r>
            <a:r>
              <a:rPr kumimoji="1" lang="en-US" altLang="zh-CN" sz="3000" b="1">
                <a:ea typeface="楷体_GB2312" panose="02010609030101010101" pitchFamily="49" charset="-122"/>
              </a:rPr>
              <a:t>, 21, 05, 44, 10, 12, 56, 32, 29 }</a:t>
            </a:r>
          </a:p>
        </p:txBody>
      </p:sp>
      <p:sp>
        <p:nvSpPr>
          <p:cNvPr id="720906" name="Text Box 10">
            <a:extLst>
              <a:ext uri="{FF2B5EF4-FFF2-40B4-BE49-F238E27FC236}">
                <a16:creationId xmlns:a16="http://schemas.microsoft.com/office/drawing/2014/main" id="{F120FFCD-590E-4B2E-9667-F647788C3D26}"/>
              </a:ext>
            </a:extLst>
          </p:cNvPr>
          <p:cNvSpPr txBox="1">
            <a:spLocks noChangeArrowheads="1"/>
          </p:cNvSpPr>
          <p:nvPr/>
        </p:nvSpPr>
        <p:spPr bwMode="auto">
          <a:xfrm>
            <a:off x="1431925" y="5157788"/>
            <a:ext cx="70262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a:t>(1) </a:t>
            </a:r>
            <a:r>
              <a:rPr kumimoji="1" lang="zh-CN" altLang="en-US" sz="2800" b="1">
                <a:ea typeface="隶书" panose="02010509060101010101" pitchFamily="49" charset="-122"/>
              </a:rPr>
              <a:t>初始化</a:t>
            </a:r>
            <a:r>
              <a:rPr kumimoji="1" lang="zh-CN" altLang="en-US" sz="2800" b="1"/>
              <a:t>                        </a:t>
            </a:r>
            <a:r>
              <a:rPr kumimoji="1" lang="en-US" altLang="zh-CN" sz="2800" b="1"/>
              <a:t>(2) </a:t>
            </a:r>
            <a:r>
              <a:rPr kumimoji="1" lang="zh-CN" altLang="en-US" sz="2800" b="1">
                <a:ea typeface="隶书" panose="02010509060101010101" pitchFamily="49" charset="-122"/>
              </a:rPr>
              <a:t>输入</a:t>
            </a:r>
            <a:r>
              <a:rPr kumimoji="1" lang="en-US" altLang="zh-CN" sz="2800" b="1">
                <a:ea typeface="隶书" panose="02010509060101010101" pitchFamily="49" charset="-122"/>
              </a:rPr>
              <a:t>17, </a:t>
            </a:r>
            <a:r>
              <a:rPr kumimoji="1" lang="zh-CN" altLang="en-US" sz="2800" b="1">
                <a:ea typeface="隶书" panose="02010509060101010101" pitchFamily="49" charset="-122"/>
              </a:rPr>
              <a:t>调整</a:t>
            </a:r>
            <a:endParaRPr kumimoji="1" lang="zh-CN" altLang="en-US"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720947" name="Group 51">
            <a:extLst>
              <a:ext uri="{FF2B5EF4-FFF2-40B4-BE49-F238E27FC236}">
                <a16:creationId xmlns:a16="http://schemas.microsoft.com/office/drawing/2014/main" id="{8AA133DF-88F2-490A-8571-46BC38257A8B}"/>
              </a:ext>
            </a:extLst>
          </p:cNvPr>
          <p:cNvGrpSpPr>
            <a:grpSpLocks/>
          </p:cNvGrpSpPr>
          <p:nvPr/>
        </p:nvGrpSpPr>
        <p:grpSpPr bwMode="auto">
          <a:xfrm>
            <a:off x="755650" y="441325"/>
            <a:ext cx="7427913" cy="4572000"/>
            <a:chOff x="432" y="288"/>
            <a:chExt cx="4859" cy="2880"/>
          </a:xfrm>
        </p:grpSpPr>
        <p:sp>
          <p:nvSpPr>
            <p:cNvPr id="720898" name="Line 2">
              <a:extLst>
                <a:ext uri="{FF2B5EF4-FFF2-40B4-BE49-F238E27FC236}">
                  <a16:creationId xmlns:a16="http://schemas.microsoft.com/office/drawing/2014/main" id="{C2DEFF36-26E2-43AD-8360-54BA9641DD3B}"/>
                </a:ext>
              </a:extLst>
            </p:cNvPr>
            <p:cNvSpPr>
              <a:spLocks noChangeShapeType="1"/>
            </p:cNvSpPr>
            <p:nvPr/>
          </p:nvSpPr>
          <p:spPr bwMode="auto">
            <a:xfrm flipV="1">
              <a:off x="3360"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899" name="Line 3">
              <a:extLst>
                <a:ext uri="{FF2B5EF4-FFF2-40B4-BE49-F238E27FC236}">
                  <a16:creationId xmlns:a16="http://schemas.microsoft.com/office/drawing/2014/main" id="{13E1E8C7-E255-44C5-A052-B73A529170A9}"/>
                </a:ext>
              </a:extLst>
            </p:cNvPr>
            <p:cNvSpPr>
              <a:spLocks noChangeShapeType="1"/>
            </p:cNvSpPr>
            <p:nvPr/>
          </p:nvSpPr>
          <p:spPr bwMode="auto">
            <a:xfrm>
              <a:off x="3888"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00" name="Line 4">
              <a:extLst>
                <a:ext uri="{FF2B5EF4-FFF2-40B4-BE49-F238E27FC236}">
                  <a16:creationId xmlns:a16="http://schemas.microsoft.com/office/drawing/2014/main" id="{00E992A7-4E5A-49CE-9418-0585444B953A}"/>
                </a:ext>
              </a:extLst>
            </p:cNvPr>
            <p:cNvSpPr>
              <a:spLocks noChangeShapeType="1"/>
            </p:cNvSpPr>
            <p:nvPr/>
          </p:nvSpPr>
          <p:spPr bwMode="auto">
            <a:xfrm>
              <a:off x="4512"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01" name="Line 5">
              <a:extLst>
                <a:ext uri="{FF2B5EF4-FFF2-40B4-BE49-F238E27FC236}">
                  <a16:creationId xmlns:a16="http://schemas.microsoft.com/office/drawing/2014/main" id="{615ED619-5B1F-4CB5-8386-47F6BFEBE868}"/>
                </a:ext>
              </a:extLst>
            </p:cNvPr>
            <p:cNvSpPr>
              <a:spLocks noChangeShapeType="1"/>
            </p:cNvSpPr>
            <p:nvPr/>
          </p:nvSpPr>
          <p:spPr bwMode="auto">
            <a:xfrm flipV="1">
              <a:off x="4464" y="720"/>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02" name="Line 6">
              <a:extLst>
                <a:ext uri="{FF2B5EF4-FFF2-40B4-BE49-F238E27FC236}">
                  <a16:creationId xmlns:a16="http://schemas.microsoft.com/office/drawing/2014/main" id="{B7A62325-BE4C-4776-8C1E-390EFF670E26}"/>
                </a:ext>
              </a:extLst>
            </p:cNvPr>
            <p:cNvSpPr>
              <a:spLocks noChangeShapeType="1"/>
            </p:cNvSpPr>
            <p:nvPr/>
          </p:nvSpPr>
          <p:spPr bwMode="auto">
            <a:xfrm>
              <a:off x="1776"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03" name="Line 7">
              <a:extLst>
                <a:ext uri="{FF2B5EF4-FFF2-40B4-BE49-F238E27FC236}">
                  <a16:creationId xmlns:a16="http://schemas.microsoft.com/office/drawing/2014/main" id="{C64F55DD-798B-4C56-966A-712552A4589F}"/>
                </a:ext>
              </a:extLst>
            </p:cNvPr>
            <p:cNvSpPr>
              <a:spLocks noChangeShapeType="1"/>
            </p:cNvSpPr>
            <p:nvPr/>
          </p:nvSpPr>
          <p:spPr bwMode="auto">
            <a:xfrm>
              <a:off x="1200"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05" name="AutoShape 9">
              <a:extLst>
                <a:ext uri="{FF2B5EF4-FFF2-40B4-BE49-F238E27FC236}">
                  <a16:creationId xmlns:a16="http://schemas.microsoft.com/office/drawing/2014/main" id="{DC2DF7CA-0CCB-436C-B302-04E540225939}"/>
                </a:ext>
              </a:extLst>
            </p:cNvPr>
            <p:cNvSpPr>
              <a:spLocks noChangeArrowheads="1"/>
            </p:cNvSpPr>
            <p:nvPr/>
          </p:nvSpPr>
          <p:spPr bwMode="auto">
            <a:xfrm>
              <a:off x="4992" y="2832"/>
              <a:ext cx="288" cy="288"/>
            </a:xfrm>
            <a:prstGeom prst="wedgeRectCallout">
              <a:avLst>
                <a:gd name="adj1" fmla="val -202778"/>
                <a:gd name="adj2" fmla="val -93403"/>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宋体" panose="02010600030101010101" pitchFamily="2" charset="-122"/>
                </a:rPr>
                <a:t>17</a:t>
              </a:r>
              <a:endParaRPr kumimoji="1" lang="en-US" altLang="zh-CN" sz="2400">
                <a:ea typeface="宋体" panose="02010600030101010101" pitchFamily="2" charset="-122"/>
              </a:endParaRPr>
            </a:p>
          </p:txBody>
        </p:sp>
        <p:sp>
          <p:nvSpPr>
            <p:cNvPr id="720907" name="Rectangle 11" descr="花束">
              <a:extLst>
                <a:ext uri="{FF2B5EF4-FFF2-40B4-BE49-F238E27FC236}">
                  <a16:creationId xmlns:a16="http://schemas.microsoft.com/office/drawing/2014/main" id="{DFF56EBB-65FE-4CD8-9BB4-4F6C8E308850}"/>
                </a:ext>
              </a:extLst>
            </p:cNvPr>
            <p:cNvSpPr>
              <a:spLocks noChangeArrowheads="1"/>
            </p:cNvSpPr>
            <p:nvPr/>
          </p:nvSpPr>
          <p:spPr bwMode="auto">
            <a:xfrm>
              <a:off x="432"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0908" name="Rectangle 12" descr="白色大理石">
              <a:extLst>
                <a:ext uri="{FF2B5EF4-FFF2-40B4-BE49-F238E27FC236}">
                  <a16:creationId xmlns:a16="http://schemas.microsoft.com/office/drawing/2014/main" id="{D85F7907-49CB-49BA-AB0F-1E07515575BF}"/>
                </a:ext>
              </a:extLst>
            </p:cNvPr>
            <p:cNvSpPr>
              <a:spLocks noChangeArrowheads="1"/>
            </p:cNvSpPr>
            <p:nvPr/>
          </p:nvSpPr>
          <p:spPr bwMode="auto">
            <a:xfrm>
              <a:off x="432"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09" name="Line 13">
              <a:extLst>
                <a:ext uri="{FF2B5EF4-FFF2-40B4-BE49-F238E27FC236}">
                  <a16:creationId xmlns:a16="http://schemas.microsoft.com/office/drawing/2014/main" id="{C03C1C63-3316-4287-87FE-769920254B17}"/>
                </a:ext>
              </a:extLst>
            </p:cNvPr>
            <p:cNvSpPr>
              <a:spLocks noChangeShapeType="1"/>
            </p:cNvSpPr>
            <p:nvPr/>
          </p:nvSpPr>
          <p:spPr bwMode="auto">
            <a:xfrm flipV="1">
              <a:off x="672"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10" name="Oval 14" descr="永恒">
              <a:extLst>
                <a:ext uri="{FF2B5EF4-FFF2-40B4-BE49-F238E27FC236}">
                  <a16:creationId xmlns:a16="http://schemas.microsoft.com/office/drawing/2014/main" id="{241E8B7D-2B04-45D6-BC61-8FB31684108E}"/>
                </a:ext>
              </a:extLst>
            </p:cNvPr>
            <p:cNvSpPr>
              <a:spLocks noChangeArrowheads="1"/>
            </p:cNvSpPr>
            <p:nvPr/>
          </p:nvSpPr>
          <p:spPr bwMode="auto">
            <a:xfrm>
              <a:off x="960"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0911" name="Rectangle 15" descr="花束">
              <a:extLst>
                <a:ext uri="{FF2B5EF4-FFF2-40B4-BE49-F238E27FC236}">
                  <a16:creationId xmlns:a16="http://schemas.microsoft.com/office/drawing/2014/main" id="{27637A58-3E5A-4259-B381-BE19C8A2ECC4}"/>
                </a:ext>
              </a:extLst>
            </p:cNvPr>
            <p:cNvSpPr>
              <a:spLocks noChangeArrowheads="1"/>
            </p:cNvSpPr>
            <p:nvPr/>
          </p:nvSpPr>
          <p:spPr bwMode="auto">
            <a:xfrm>
              <a:off x="1488"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0912" name="Rectangle 16" descr="白色大理石">
              <a:extLst>
                <a:ext uri="{FF2B5EF4-FFF2-40B4-BE49-F238E27FC236}">
                  <a16:creationId xmlns:a16="http://schemas.microsoft.com/office/drawing/2014/main" id="{C98E8095-8A5D-44E8-96CB-307675C66E11}"/>
                </a:ext>
              </a:extLst>
            </p:cNvPr>
            <p:cNvSpPr>
              <a:spLocks noChangeArrowheads="1"/>
            </p:cNvSpPr>
            <p:nvPr/>
          </p:nvSpPr>
          <p:spPr bwMode="auto">
            <a:xfrm>
              <a:off x="1488"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13" name="Rectangle 17" descr="花束">
              <a:extLst>
                <a:ext uri="{FF2B5EF4-FFF2-40B4-BE49-F238E27FC236}">
                  <a16:creationId xmlns:a16="http://schemas.microsoft.com/office/drawing/2014/main" id="{4DDB5D96-9CEB-49AF-91D8-3C48727BA357}"/>
                </a:ext>
              </a:extLst>
            </p:cNvPr>
            <p:cNvSpPr>
              <a:spLocks noChangeArrowheads="1"/>
            </p:cNvSpPr>
            <p:nvPr/>
          </p:nvSpPr>
          <p:spPr bwMode="auto">
            <a:xfrm>
              <a:off x="2160"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0914" name="Rectangle 18" descr="白色大理石">
              <a:extLst>
                <a:ext uri="{FF2B5EF4-FFF2-40B4-BE49-F238E27FC236}">
                  <a16:creationId xmlns:a16="http://schemas.microsoft.com/office/drawing/2014/main" id="{DD7E3CC1-F8D1-46CD-B6EC-C4D67F05C38C}"/>
                </a:ext>
              </a:extLst>
            </p:cNvPr>
            <p:cNvSpPr>
              <a:spLocks noChangeArrowheads="1"/>
            </p:cNvSpPr>
            <p:nvPr/>
          </p:nvSpPr>
          <p:spPr bwMode="auto">
            <a:xfrm>
              <a:off x="2160"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15" name="Line 19">
              <a:extLst>
                <a:ext uri="{FF2B5EF4-FFF2-40B4-BE49-F238E27FC236}">
                  <a16:creationId xmlns:a16="http://schemas.microsoft.com/office/drawing/2014/main" id="{0DE315E3-7F20-4C16-989E-B08FA19D6532}"/>
                </a:ext>
              </a:extLst>
            </p:cNvPr>
            <p:cNvSpPr>
              <a:spLocks noChangeShapeType="1"/>
            </p:cNvSpPr>
            <p:nvPr/>
          </p:nvSpPr>
          <p:spPr bwMode="auto">
            <a:xfrm flipV="1">
              <a:off x="1248"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16" name="Oval 20" descr="永恒">
              <a:extLst>
                <a:ext uri="{FF2B5EF4-FFF2-40B4-BE49-F238E27FC236}">
                  <a16:creationId xmlns:a16="http://schemas.microsoft.com/office/drawing/2014/main" id="{282270E1-D7F2-4CBA-A231-D698DEDC5E33}"/>
                </a:ext>
              </a:extLst>
            </p:cNvPr>
            <p:cNvSpPr>
              <a:spLocks noChangeArrowheads="1"/>
            </p:cNvSpPr>
            <p:nvPr/>
          </p:nvSpPr>
          <p:spPr bwMode="auto">
            <a:xfrm>
              <a:off x="1584"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0917" name="Line 21">
              <a:extLst>
                <a:ext uri="{FF2B5EF4-FFF2-40B4-BE49-F238E27FC236}">
                  <a16:creationId xmlns:a16="http://schemas.microsoft.com/office/drawing/2014/main" id="{CF422E28-AC56-4AF9-ABF0-D955A34727B1}"/>
                </a:ext>
              </a:extLst>
            </p:cNvPr>
            <p:cNvSpPr>
              <a:spLocks noChangeShapeType="1"/>
            </p:cNvSpPr>
            <p:nvPr/>
          </p:nvSpPr>
          <p:spPr bwMode="auto">
            <a:xfrm flipV="1">
              <a:off x="1776" y="672"/>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18" name="Oval 22" descr="永恒">
              <a:extLst>
                <a:ext uri="{FF2B5EF4-FFF2-40B4-BE49-F238E27FC236}">
                  <a16:creationId xmlns:a16="http://schemas.microsoft.com/office/drawing/2014/main" id="{76482F4F-30C3-46B7-A26B-5EB57B8670FE}"/>
                </a:ext>
              </a:extLst>
            </p:cNvPr>
            <p:cNvSpPr>
              <a:spLocks noChangeArrowheads="1"/>
            </p:cNvSpPr>
            <p:nvPr/>
          </p:nvSpPr>
          <p:spPr bwMode="auto">
            <a:xfrm>
              <a:off x="1584"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0919" name="Text Box 23">
              <a:extLst>
                <a:ext uri="{FF2B5EF4-FFF2-40B4-BE49-F238E27FC236}">
                  <a16:creationId xmlns:a16="http://schemas.microsoft.com/office/drawing/2014/main" id="{D04C75BD-9397-4E7B-8A10-01AD3131033C}"/>
                </a:ext>
              </a:extLst>
            </p:cNvPr>
            <p:cNvSpPr txBox="1">
              <a:spLocks noChangeArrowheads="1"/>
            </p:cNvSpPr>
            <p:nvPr/>
          </p:nvSpPr>
          <p:spPr bwMode="auto">
            <a:xfrm>
              <a:off x="1238" y="954"/>
              <a:ext cx="3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20" name="Text Box 24">
              <a:extLst>
                <a:ext uri="{FF2B5EF4-FFF2-40B4-BE49-F238E27FC236}">
                  <a16:creationId xmlns:a16="http://schemas.microsoft.com/office/drawing/2014/main" id="{36BEF6A1-5554-43B9-8F3F-AFFD5EDDCD6E}"/>
                </a:ext>
              </a:extLst>
            </p:cNvPr>
            <p:cNvSpPr txBox="1">
              <a:spLocks noChangeArrowheads="1"/>
            </p:cNvSpPr>
            <p:nvPr/>
          </p:nvSpPr>
          <p:spPr bwMode="auto">
            <a:xfrm>
              <a:off x="1248" y="288"/>
              <a:ext cx="3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21" name="Text Box 25">
              <a:extLst>
                <a:ext uri="{FF2B5EF4-FFF2-40B4-BE49-F238E27FC236}">
                  <a16:creationId xmlns:a16="http://schemas.microsoft.com/office/drawing/2014/main" id="{3C3936CE-C231-420C-A181-17103B891107}"/>
                </a:ext>
              </a:extLst>
            </p:cNvPr>
            <p:cNvSpPr txBox="1">
              <a:spLocks noChangeArrowheads="1"/>
            </p:cNvSpPr>
            <p:nvPr/>
          </p:nvSpPr>
          <p:spPr bwMode="auto">
            <a:xfrm>
              <a:off x="624" y="1632"/>
              <a:ext cx="3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22" name="Text Box 26">
              <a:extLst>
                <a:ext uri="{FF2B5EF4-FFF2-40B4-BE49-F238E27FC236}">
                  <a16:creationId xmlns:a16="http://schemas.microsoft.com/office/drawing/2014/main" id="{63EC311A-6120-48F0-A858-C32BE7268044}"/>
                </a:ext>
              </a:extLst>
            </p:cNvPr>
            <p:cNvSpPr txBox="1">
              <a:spLocks noChangeArrowheads="1"/>
            </p:cNvSpPr>
            <p:nvPr/>
          </p:nvSpPr>
          <p:spPr bwMode="auto">
            <a:xfrm>
              <a:off x="1574" y="2112"/>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23" name="Text Box 27">
              <a:extLst>
                <a:ext uri="{FF2B5EF4-FFF2-40B4-BE49-F238E27FC236}">
                  <a16:creationId xmlns:a16="http://schemas.microsoft.com/office/drawing/2014/main" id="{A9E6DE97-2B1E-46A8-A01C-4065F10B6A32}"/>
                </a:ext>
              </a:extLst>
            </p:cNvPr>
            <p:cNvSpPr txBox="1">
              <a:spLocks noChangeArrowheads="1"/>
            </p:cNvSpPr>
            <p:nvPr/>
          </p:nvSpPr>
          <p:spPr bwMode="auto">
            <a:xfrm>
              <a:off x="2240" y="1488"/>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24" name="Text Box 28">
              <a:extLst>
                <a:ext uri="{FF2B5EF4-FFF2-40B4-BE49-F238E27FC236}">
                  <a16:creationId xmlns:a16="http://schemas.microsoft.com/office/drawing/2014/main" id="{47E8267A-5E4E-4DE0-9F08-D0AAF35D7E2C}"/>
                </a:ext>
              </a:extLst>
            </p:cNvPr>
            <p:cNvSpPr txBox="1">
              <a:spLocks noChangeArrowheads="1"/>
            </p:cNvSpPr>
            <p:nvPr/>
          </p:nvSpPr>
          <p:spPr bwMode="auto">
            <a:xfrm>
              <a:off x="432" y="2112"/>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25" name="Rectangle 29" descr="花束">
              <a:extLst>
                <a:ext uri="{FF2B5EF4-FFF2-40B4-BE49-F238E27FC236}">
                  <a16:creationId xmlns:a16="http://schemas.microsoft.com/office/drawing/2014/main" id="{F1AC18AE-C6C5-472F-81C0-0BD5DC71AE8A}"/>
                </a:ext>
              </a:extLst>
            </p:cNvPr>
            <p:cNvSpPr>
              <a:spLocks noChangeArrowheads="1"/>
            </p:cNvSpPr>
            <p:nvPr/>
          </p:nvSpPr>
          <p:spPr bwMode="auto">
            <a:xfrm>
              <a:off x="4896"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0926" name="Rectangle 30" descr="白色大理石">
              <a:extLst>
                <a:ext uri="{FF2B5EF4-FFF2-40B4-BE49-F238E27FC236}">
                  <a16:creationId xmlns:a16="http://schemas.microsoft.com/office/drawing/2014/main" id="{25E84B2C-46F4-4DFB-978C-6A05AB83A04F}"/>
                </a:ext>
              </a:extLst>
            </p:cNvPr>
            <p:cNvSpPr>
              <a:spLocks noChangeArrowheads="1"/>
            </p:cNvSpPr>
            <p:nvPr/>
          </p:nvSpPr>
          <p:spPr bwMode="auto">
            <a:xfrm>
              <a:off x="4896"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27" name="Oval 31" descr="永恒">
              <a:extLst>
                <a:ext uri="{FF2B5EF4-FFF2-40B4-BE49-F238E27FC236}">
                  <a16:creationId xmlns:a16="http://schemas.microsoft.com/office/drawing/2014/main" id="{E1FC3E61-FFA6-4A2B-B224-BFCCDB6BC57F}"/>
                </a:ext>
              </a:extLst>
            </p:cNvPr>
            <p:cNvSpPr>
              <a:spLocks noChangeArrowheads="1"/>
            </p:cNvSpPr>
            <p:nvPr/>
          </p:nvSpPr>
          <p:spPr bwMode="auto">
            <a:xfrm>
              <a:off x="4272"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0928" name="Line 32">
              <a:extLst>
                <a:ext uri="{FF2B5EF4-FFF2-40B4-BE49-F238E27FC236}">
                  <a16:creationId xmlns:a16="http://schemas.microsoft.com/office/drawing/2014/main" id="{7FB44A2F-4302-42B1-9207-A5BE7DCDB4AE}"/>
                </a:ext>
              </a:extLst>
            </p:cNvPr>
            <p:cNvSpPr>
              <a:spLocks noChangeShapeType="1"/>
            </p:cNvSpPr>
            <p:nvPr/>
          </p:nvSpPr>
          <p:spPr bwMode="auto">
            <a:xfrm flipV="1">
              <a:off x="3936"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29" name="Oval 33" descr="永恒">
              <a:extLst>
                <a:ext uri="{FF2B5EF4-FFF2-40B4-BE49-F238E27FC236}">
                  <a16:creationId xmlns:a16="http://schemas.microsoft.com/office/drawing/2014/main" id="{3C3DE8F5-CDDF-406E-AD20-A2D3C5066876}"/>
                </a:ext>
              </a:extLst>
            </p:cNvPr>
            <p:cNvSpPr>
              <a:spLocks noChangeArrowheads="1"/>
            </p:cNvSpPr>
            <p:nvPr/>
          </p:nvSpPr>
          <p:spPr bwMode="auto">
            <a:xfrm>
              <a:off x="3648"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0930" name="Oval 34" descr="永恒">
              <a:extLst>
                <a:ext uri="{FF2B5EF4-FFF2-40B4-BE49-F238E27FC236}">
                  <a16:creationId xmlns:a16="http://schemas.microsoft.com/office/drawing/2014/main" id="{345D8DC6-6970-4E24-99FF-6F1660F0B993}"/>
                </a:ext>
              </a:extLst>
            </p:cNvPr>
            <p:cNvSpPr>
              <a:spLocks noChangeArrowheads="1"/>
            </p:cNvSpPr>
            <p:nvPr/>
          </p:nvSpPr>
          <p:spPr bwMode="auto">
            <a:xfrm>
              <a:off x="4272"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0931" name="Text Box 35">
              <a:extLst>
                <a:ext uri="{FF2B5EF4-FFF2-40B4-BE49-F238E27FC236}">
                  <a16:creationId xmlns:a16="http://schemas.microsoft.com/office/drawing/2014/main" id="{FE4FAED2-A070-4E0E-8239-3CC5FF87B4CF}"/>
                </a:ext>
              </a:extLst>
            </p:cNvPr>
            <p:cNvSpPr txBox="1">
              <a:spLocks noChangeArrowheads="1"/>
            </p:cNvSpPr>
            <p:nvPr/>
          </p:nvSpPr>
          <p:spPr bwMode="auto">
            <a:xfrm>
              <a:off x="3931" y="288"/>
              <a:ext cx="3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32" name="Text Box 36">
              <a:extLst>
                <a:ext uri="{FF2B5EF4-FFF2-40B4-BE49-F238E27FC236}">
                  <a16:creationId xmlns:a16="http://schemas.microsoft.com/office/drawing/2014/main" id="{04D25551-222F-4BB8-8D69-7642B7B6D3F6}"/>
                </a:ext>
              </a:extLst>
            </p:cNvPr>
            <p:cNvSpPr txBox="1">
              <a:spLocks noChangeArrowheads="1"/>
            </p:cNvSpPr>
            <p:nvPr/>
          </p:nvSpPr>
          <p:spPr bwMode="auto">
            <a:xfrm>
              <a:off x="3931" y="960"/>
              <a:ext cx="3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33" name="Text Box 37">
              <a:extLst>
                <a:ext uri="{FF2B5EF4-FFF2-40B4-BE49-F238E27FC236}">
                  <a16:creationId xmlns:a16="http://schemas.microsoft.com/office/drawing/2014/main" id="{5BB2B45D-F72E-440F-A2DC-87BFF6E3178D}"/>
                </a:ext>
              </a:extLst>
            </p:cNvPr>
            <p:cNvSpPr txBox="1">
              <a:spLocks noChangeArrowheads="1"/>
            </p:cNvSpPr>
            <p:nvPr/>
          </p:nvSpPr>
          <p:spPr bwMode="auto">
            <a:xfrm>
              <a:off x="4976" y="1488"/>
              <a:ext cx="31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34" name="Text Box 38">
              <a:extLst>
                <a:ext uri="{FF2B5EF4-FFF2-40B4-BE49-F238E27FC236}">
                  <a16:creationId xmlns:a16="http://schemas.microsoft.com/office/drawing/2014/main" id="{7478F561-09C4-4432-A73C-FD9A7D2AC4C8}"/>
                </a:ext>
              </a:extLst>
            </p:cNvPr>
            <p:cNvSpPr txBox="1">
              <a:spLocks noChangeArrowheads="1"/>
            </p:cNvSpPr>
            <p:nvPr/>
          </p:nvSpPr>
          <p:spPr bwMode="auto">
            <a:xfrm>
              <a:off x="3307" y="1632"/>
              <a:ext cx="35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35" name="Rectangle 39" descr="花束">
              <a:extLst>
                <a:ext uri="{FF2B5EF4-FFF2-40B4-BE49-F238E27FC236}">
                  <a16:creationId xmlns:a16="http://schemas.microsoft.com/office/drawing/2014/main" id="{7C9DF92D-D46F-4217-AC9B-A68ECAC17C06}"/>
                </a:ext>
              </a:extLst>
            </p:cNvPr>
            <p:cNvSpPr>
              <a:spLocks noChangeArrowheads="1"/>
            </p:cNvSpPr>
            <p:nvPr/>
          </p:nvSpPr>
          <p:spPr bwMode="auto">
            <a:xfrm>
              <a:off x="4176"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17</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0936" name="Rectangle 40" descr="白色大理石">
              <a:extLst>
                <a:ext uri="{FF2B5EF4-FFF2-40B4-BE49-F238E27FC236}">
                  <a16:creationId xmlns:a16="http://schemas.microsoft.com/office/drawing/2014/main" id="{FCFE5781-E5D5-4179-875F-86DE6ACDCD6A}"/>
                </a:ext>
              </a:extLst>
            </p:cNvPr>
            <p:cNvSpPr>
              <a:spLocks noChangeArrowheads="1"/>
            </p:cNvSpPr>
            <p:nvPr/>
          </p:nvSpPr>
          <p:spPr bwMode="auto">
            <a:xfrm>
              <a:off x="4176"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37" name="Text Box 41">
              <a:extLst>
                <a:ext uri="{FF2B5EF4-FFF2-40B4-BE49-F238E27FC236}">
                  <a16:creationId xmlns:a16="http://schemas.microsoft.com/office/drawing/2014/main" id="{0682FDE5-1C21-4B8A-8C50-F32F4882A8F4}"/>
                </a:ext>
              </a:extLst>
            </p:cNvPr>
            <p:cNvSpPr txBox="1">
              <a:spLocks noChangeArrowheads="1"/>
            </p:cNvSpPr>
            <p:nvPr/>
          </p:nvSpPr>
          <p:spPr bwMode="auto">
            <a:xfrm>
              <a:off x="4256" y="2112"/>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38" name="Rectangle 42" descr="花束">
              <a:extLst>
                <a:ext uri="{FF2B5EF4-FFF2-40B4-BE49-F238E27FC236}">
                  <a16:creationId xmlns:a16="http://schemas.microsoft.com/office/drawing/2014/main" id="{0A9FB6EA-974D-40EF-AB8C-44A59A18033F}"/>
                </a:ext>
              </a:extLst>
            </p:cNvPr>
            <p:cNvSpPr>
              <a:spLocks noChangeArrowheads="1"/>
            </p:cNvSpPr>
            <p:nvPr/>
          </p:nvSpPr>
          <p:spPr bwMode="auto">
            <a:xfrm>
              <a:off x="3120"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0939" name="Rectangle 43" descr="白色大理石">
              <a:extLst>
                <a:ext uri="{FF2B5EF4-FFF2-40B4-BE49-F238E27FC236}">
                  <a16:creationId xmlns:a16="http://schemas.microsoft.com/office/drawing/2014/main" id="{3A7EB947-351F-47C0-8197-9A0D8C74D59D}"/>
                </a:ext>
              </a:extLst>
            </p:cNvPr>
            <p:cNvSpPr>
              <a:spLocks noChangeArrowheads="1"/>
            </p:cNvSpPr>
            <p:nvPr/>
          </p:nvSpPr>
          <p:spPr bwMode="auto">
            <a:xfrm>
              <a:off x="3120"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40" name="Text Box 44">
              <a:extLst>
                <a:ext uri="{FF2B5EF4-FFF2-40B4-BE49-F238E27FC236}">
                  <a16:creationId xmlns:a16="http://schemas.microsoft.com/office/drawing/2014/main" id="{4DB35384-9F0E-498D-A88A-E4B98DEA67DB}"/>
                </a:ext>
              </a:extLst>
            </p:cNvPr>
            <p:cNvSpPr txBox="1">
              <a:spLocks noChangeArrowheads="1"/>
            </p:cNvSpPr>
            <p:nvPr/>
          </p:nvSpPr>
          <p:spPr bwMode="auto">
            <a:xfrm>
              <a:off x="3104" y="2112"/>
              <a:ext cx="31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41" name="Rectangle 45" descr="花束">
              <a:extLst>
                <a:ext uri="{FF2B5EF4-FFF2-40B4-BE49-F238E27FC236}">
                  <a16:creationId xmlns:a16="http://schemas.microsoft.com/office/drawing/2014/main" id="{C05826C9-7CE6-48C0-AD0C-DB206F522B6E}"/>
                </a:ext>
              </a:extLst>
            </p:cNvPr>
            <p:cNvSpPr>
              <a:spLocks noChangeArrowheads="1"/>
            </p:cNvSpPr>
            <p:nvPr/>
          </p:nvSpPr>
          <p:spPr bwMode="auto">
            <a:xfrm>
              <a:off x="2496" y="384"/>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0942" name="Rectangle 46" descr="白色大理石">
              <a:extLst>
                <a:ext uri="{FF2B5EF4-FFF2-40B4-BE49-F238E27FC236}">
                  <a16:creationId xmlns:a16="http://schemas.microsoft.com/office/drawing/2014/main" id="{D85C68B7-E1AF-4584-9C9A-46B21FD992DA}"/>
                </a:ext>
              </a:extLst>
            </p:cNvPr>
            <p:cNvSpPr>
              <a:spLocks noChangeArrowheads="1"/>
            </p:cNvSpPr>
            <p:nvPr/>
          </p:nvSpPr>
          <p:spPr bwMode="auto">
            <a:xfrm>
              <a:off x="2496" y="720"/>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43" name="Text Box 47">
              <a:extLst>
                <a:ext uri="{FF2B5EF4-FFF2-40B4-BE49-F238E27FC236}">
                  <a16:creationId xmlns:a16="http://schemas.microsoft.com/office/drawing/2014/main" id="{E9B1D8CE-E0B6-4ED0-9D7B-DA436521083C}"/>
                </a:ext>
              </a:extLst>
            </p:cNvPr>
            <p:cNvSpPr txBox="1">
              <a:spLocks noChangeArrowheads="1"/>
            </p:cNvSpPr>
            <p:nvPr/>
          </p:nvSpPr>
          <p:spPr bwMode="auto">
            <a:xfrm>
              <a:off x="2870" y="347"/>
              <a:ext cx="821" cy="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b="1"/>
                <a:t>排序码</a:t>
              </a:r>
              <a:endParaRPr kumimoji="1" lang="zh-CN" altLang="en-US" sz="2800" b="1">
                <a:effectLst>
                  <a:outerShdw blurRad="38100" dist="38100" dir="2700000" algn="tl">
                    <a:srgbClr val="C0C0C0"/>
                  </a:outerShdw>
                </a:effectLst>
              </a:endParaRPr>
            </a:p>
            <a:p>
              <a:pPr algn="l">
                <a:lnSpc>
                  <a:spcPct val="120000"/>
                </a:lnSpc>
              </a:pPr>
              <a:r>
                <a:rPr kumimoji="1" lang="zh-CN" altLang="en-US" sz="2800" b="1"/>
                <a:t>段号</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0944" name="Line 48">
              <a:extLst>
                <a:ext uri="{FF2B5EF4-FFF2-40B4-BE49-F238E27FC236}">
                  <a16:creationId xmlns:a16="http://schemas.microsoft.com/office/drawing/2014/main" id="{75F73B4D-574D-4E0D-B966-1FA1EBAAEF99}"/>
                </a:ext>
              </a:extLst>
            </p:cNvPr>
            <p:cNvSpPr>
              <a:spLocks noChangeShapeType="1"/>
            </p:cNvSpPr>
            <p:nvPr/>
          </p:nvSpPr>
          <p:spPr bwMode="auto">
            <a:xfrm>
              <a:off x="2304" y="288"/>
              <a:ext cx="0" cy="960"/>
            </a:xfrm>
            <a:prstGeom prst="line">
              <a:avLst/>
            </a:prstGeom>
            <a:noFill/>
            <a:ln w="57150" cmpd="thinThick">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45" name="Line 49">
              <a:extLst>
                <a:ext uri="{FF2B5EF4-FFF2-40B4-BE49-F238E27FC236}">
                  <a16:creationId xmlns:a16="http://schemas.microsoft.com/office/drawing/2014/main" id="{AE29D707-1B75-4099-8900-49BDBE6924D7}"/>
                </a:ext>
              </a:extLst>
            </p:cNvPr>
            <p:cNvSpPr>
              <a:spLocks noChangeShapeType="1"/>
            </p:cNvSpPr>
            <p:nvPr/>
          </p:nvSpPr>
          <p:spPr bwMode="auto">
            <a:xfrm>
              <a:off x="2304" y="1248"/>
              <a:ext cx="1392" cy="0"/>
            </a:xfrm>
            <a:prstGeom prst="line">
              <a:avLst/>
            </a:prstGeom>
            <a:noFill/>
            <a:ln w="57150" cmpd="thickThin">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46" name="Line 50">
              <a:extLst>
                <a:ext uri="{FF2B5EF4-FFF2-40B4-BE49-F238E27FC236}">
                  <a16:creationId xmlns:a16="http://schemas.microsoft.com/office/drawing/2014/main" id="{D8359BBB-FD67-408F-903E-F1086931849C}"/>
                </a:ext>
              </a:extLst>
            </p:cNvPr>
            <p:cNvSpPr>
              <a:spLocks noChangeShapeType="1"/>
            </p:cNvSpPr>
            <p:nvPr/>
          </p:nvSpPr>
          <p:spPr bwMode="auto">
            <a:xfrm flipV="1">
              <a:off x="3696" y="288"/>
              <a:ext cx="0" cy="960"/>
            </a:xfrm>
            <a:prstGeom prst="line">
              <a:avLst/>
            </a:prstGeom>
            <a:noFill/>
            <a:ln w="57150" cmpd="thickThin">
              <a:solidFill>
                <a:srgbClr val="00808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2">
            <a:extLst>
              <a:ext uri="{FF2B5EF4-FFF2-40B4-BE49-F238E27FC236}">
                <a16:creationId xmlns:a16="http://schemas.microsoft.com/office/drawing/2014/main" id="{AD15C408-52F1-47A2-A31C-E05D3C236F80}"/>
              </a:ext>
            </a:extLst>
          </p:cNvPr>
          <p:cNvSpPr>
            <a:spLocks noGrp="1"/>
          </p:cNvSpPr>
          <p:nvPr>
            <p:ph type="sldNum" sz="quarter" idx="11"/>
          </p:nvPr>
        </p:nvSpPr>
        <p:spPr/>
        <p:txBody>
          <a:bodyPr/>
          <a:lstStyle/>
          <a:p>
            <a:fld id="{F1050CE1-0075-45D1-88C6-9399BB26A7A3}" type="slidenum">
              <a:rPr lang="en-US" altLang="zh-CN"/>
              <a:pPr/>
              <a:t>86</a:t>
            </a:fld>
            <a:endParaRPr lang="en-US" altLang="zh-CN"/>
          </a:p>
        </p:txBody>
      </p:sp>
      <p:sp>
        <p:nvSpPr>
          <p:cNvPr id="721928" name="Rectangle 8">
            <a:extLst>
              <a:ext uri="{FF2B5EF4-FFF2-40B4-BE49-F238E27FC236}">
                <a16:creationId xmlns:a16="http://schemas.microsoft.com/office/drawing/2014/main" id="{1DF18E66-C432-47BD-86A3-74826F9159E0}"/>
              </a:ext>
            </a:extLst>
          </p:cNvPr>
          <p:cNvSpPr>
            <a:spLocks noChangeArrowheads="1"/>
          </p:cNvSpPr>
          <p:nvPr/>
        </p:nvSpPr>
        <p:spPr bwMode="auto">
          <a:xfrm>
            <a:off x="1655763" y="5832475"/>
            <a:ext cx="56292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17</a:t>
            </a:r>
            <a:r>
              <a:rPr kumimoji="1" lang="en-US" altLang="zh-CN" sz="3000" b="1">
                <a:ea typeface="楷体_GB2312" panose="02010609030101010101" pitchFamily="49" charset="-122"/>
              </a:rPr>
              <a:t>, </a:t>
            </a:r>
            <a:r>
              <a:rPr kumimoji="1" lang="en-US" altLang="zh-CN" sz="3000" b="1">
                <a:solidFill>
                  <a:srgbClr val="FF3300"/>
                </a:solidFill>
                <a:ea typeface="楷体_GB2312" panose="02010609030101010101" pitchFamily="49" charset="-122"/>
              </a:rPr>
              <a:t>21</a:t>
            </a:r>
            <a:r>
              <a:rPr kumimoji="1" lang="en-US" altLang="zh-CN" sz="3000" b="1">
                <a:ea typeface="楷体_GB2312" panose="02010609030101010101" pitchFamily="49" charset="-122"/>
              </a:rPr>
              <a:t>, </a:t>
            </a:r>
            <a:r>
              <a:rPr kumimoji="1" lang="en-US" altLang="zh-CN" sz="3000" b="1">
                <a:solidFill>
                  <a:srgbClr val="FF3300"/>
                </a:solidFill>
                <a:ea typeface="楷体_GB2312" panose="02010609030101010101" pitchFamily="49" charset="-122"/>
              </a:rPr>
              <a:t>05</a:t>
            </a:r>
            <a:r>
              <a:rPr kumimoji="1" lang="en-US" altLang="zh-CN" sz="3000" b="1">
                <a:ea typeface="楷体_GB2312" panose="02010609030101010101" pitchFamily="49" charset="-122"/>
              </a:rPr>
              <a:t>, 44, 10, 12, 56, 32, 29 }</a:t>
            </a:r>
          </a:p>
        </p:txBody>
      </p:sp>
      <p:sp>
        <p:nvSpPr>
          <p:cNvPr id="721930" name="Text Box 10">
            <a:extLst>
              <a:ext uri="{FF2B5EF4-FFF2-40B4-BE49-F238E27FC236}">
                <a16:creationId xmlns:a16="http://schemas.microsoft.com/office/drawing/2014/main" id="{B672827B-8BD5-4C6C-92EB-5AC87EF183E9}"/>
              </a:ext>
            </a:extLst>
          </p:cNvPr>
          <p:cNvSpPr txBox="1">
            <a:spLocks noChangeArrowheads="1"/>
          </p:cNvSpPr>
          <p:nvPr/>
        </p:nvSpPr>
        <p:spPr bwMode="auto">
          <a:xfrm>
            <a:off x="1143000" y="5287963"/>
            <a:ext cx="7772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a:t>(3) </a:t>
            </a:r>
            <a:r>
              <a:rPr kumimoji="1" lang="zh-CN" altLang="en-US" sz="2800" b="1">
                <a:ea typeface="隶书" panose="02010509060101010101" pitchFamily="49" charset="-122"/>
              </a:rPr>
              <a:t>输入</a:t>
            </a:r>
            <a:r>
              <a:rPr kumimoji="1" lang="en-US" altLang="zh-CN" sz="2800" b="1">
                <a:ea typeface="隶书" panose="02010509060101010101" pitchFamily="49" charset="-122"/>
              </a:rPr>
              <a:t>21,</a:t>
            </a:r>
            <a:r>
              <a:rPr kumimoji="1" lang="zh-CN" altLang="en-US" sz="2800" b="1">
                <a:ea typeface="隶书" panose="02010509060101010101" pitchFamily="49" charset="-122"/>
              </a:rPr>
              <a:t>调整                 </a:t>
            </a:r>
            <a:r>
              <a:rPr kumimoji="1" lang="en-US" altLang="zh-CN" sz="2800" b="1">
                <a:ea typeface="隶书" panose="02010509060101010101" pitchFamily="49" charset="-122"/>
              </a:rPr>
              <a:t>(4) </a:t>
            </a:r>
            <a:r>
              <a:rPr kumimoji="1" lang="zh-CN" altLang="en-US" sz="2800" b="1">
                <a:ea typeface="隶书" panose="02010509060101010101" pitchFamily="49" charset="-122"/>
              </a:rPr>
              <a:t>输入</a:t>
            </a:r>
            <a:r>
              <a:rPr kumimoji="1" lang="en-US" altLang="zh-CN" sz="2800" b="1">
                <a:ea typeface="隶书" panose="02010509060101010101" pitchFamily="49" charset="-122"/>
              </a:rPr>
              <a:t>05, </a:t>
            </a:r>
            <a:r>
              <a:rPr kumimoji="1" lang="zh-CN" altLang="en-US" sz="2800" b="1">
                <a:ea typeface="隶书" panose="02010509060101010101" pitchFamily="49" charset="-122"/>
              </a:rPr>
              <a:t>建败者树</a:t>
            </a:r>
            <a:endParaRPr kumimoji="1" lang="zh-CN" altLang="en-US"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721967" name="Group 47">
            <a:extLst>
              <a:ext uri="{FF2B5EF4-FFF2-40B4-BE49-F238E27FC236}">
                <a16:creationId xmlns:a16="http://schemas.microsoft.com/office/drawing/2014/main" id="{5D90F27D-FFAA-4850-AE27-6CD10F8F632B}"/>
              </a:ext>
            </a:extLst>
          </p:cNvPr>
          <p:cNvGrpSpPr>
            <a:grpSpLocks/>
          </p:cNvGrpSpPr>
          <p:nvPr/>
        </p:nvGrpSpPr>
        <p:grpSpPr bwMode="auto">
          <a:xfrm>
            <a:off x="179388" y="441325"/>
            <a:ext cx="8532812" cy="5105400"/>
            <a:chOff x="48" y="288"/>
            <a:chExt cx="5616" cy="3216"/>
          </a:xfrm>
        </p:grpSpPr>
        <p:sp>
          <p:nvSpPr>
            <p:cNvPr id="721922" name="Line 2">
              <a:extLst>
                <a:ext uri="{FF2B5EF4-FFF2-40B4-BE49-F238E27FC236}">
                  <a16:creationId xmlns:a16="http://schemas.microsoft.com/office/drawing/2014/main" id="{53020E8E-7CA8-4755-88FF-5FBA4664D2B3}"/>
                </a:ext>
              </a:extLst>
            </p:cNvPr>
            <p:cNvSpPr>
              <a:spLocks noChangeShapeType="1"/>
            </p:cNvSpPr>
            <p:nvPr/>
          </p:nvSpPr>
          <p:spPr bwMode="auto">
            <a:xfrm flipV="1">
              <a:off x="3360"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23" name="Line 3">
              <a:extLst>
                <a:ext uri="{FF2B5EF4-FFF2-40B4-BE49-F238E27FC236}">
                  <a16:creationId xmlns:a16="http://schemas.microsoft.com/office/drawing/2014/main" id="{63577C6A-A5CA-47D6-9ACB-D966C3BC5611}"/>
                </a:ext>
              </a:extLst>
            </p:cNvPr>
            <p:cNvSpPr>
              <a:spLocks noChangeShapeType="1"/>
            </p:cNvSpPr>
            <p:nvPr/>
          </p:nvSpPr>
          <p:spPr bwMode="auto">
            <a:xfrm>
              <a:off x="3888"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24" name="Line 4">
              <a:extLst>
                <a:ext uri="{FF2B5EF4-FFF2-40B4-BE49-F238E27FC236}">
                  <a16:creationId xmlns:a16="http://schemas.microsoft.com/office/drawing/2014/main" id="{52954301-4BE2-478F-9D25-6CEB74016049}"/>
                </a:ext>
              </a:extLst>
            </p:cNvPr>
            <p:cNvSpPr>
              <a:spLocks noChangeShapeType="1"/>
            </p:cNvSpPr>
            <p:nvPr/>
          </p:nvSpPr>
          <p:spPr bwMode="auto">
            <a:xfrm>
              <a:off x="4512"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25" name="Line 5">
              <a:extLst>
                <a:ext uri="{FF2B5EF4-FFF2-40B4-BE49-F238E27FC236}">
                  <a16:creationId xmlns:a16="http://schemas.microsoft.com/office/drawing/2014/main" id="{14BB430D-8557-4D6B-A3E5-90F4CD2A5ED5}"/>
                </a:ext>
              </a:extLst>
            </p:cNvPr>
            <p:cNvSpPr>
              <a:spLocks noChangeShapeType="1"/>
            </p:cNvSpPr>
            <p:nvPr/>
          </p:nvSpPr>
          <p:spPr bwMode="auto">
            <a:xfrm flipV="1">
              <a:off x="4464" y="720"/>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26" name="Line 6">
              <a:extLst>
                <a:ext uri="{FF2B5EF4-FFF2-40B4-BE49-F238E27FC236}">
                  <a16:creationId xmlns:a16="http://schemas.microsoft.com/office/drawing/2014/main" id="{D6EF5C92-ADE8-4682-ACDA-2D0EC3E250AA}"/>
                </a:ext>
              </a:extLst>
            </p:cNvPr>
            <p:cNvSpPr>
              <a:spLocks noChangeShapeType="1"/>
            </p:cNvSpPr>
            <p:nvPr/>
          </p:nvSpPr>
          <p:spPr bwMode="auto">
            <a:xfrm>
              <a:off x="1776"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27" name="Line 7">
              <a:extLst>
                <a:ext uri="{FF2B5EF4-FFF2-40B4-BE49-F238E27FC236}">
                  <a16:creationId xmlns:a16="http://schemas.microsoft.com/office/drawing/2014/main" id="{836BA8D1-D086-4B03-9994-204E1FF5AEBC}"/>
                </a:ext>
              </a:extLst>
            </p:cNvPr>
            <p:cNvSpPr>
              <a:spLocks noChangeShapeType="1"/>
            </p:cNvSpPr>
            <p:nvPr/>
          </p:nvSpPr>
          <p:spPr bwMode="auto">
            <a:xfrm>
              <a:off x="1200"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29" name="AutoShape 9">
              <a:extLst>
                <a:ext uri="{FF2B5EF4-FFF2-40B4-BE49-F238E27FC236}">
                  <a16:creationId xmlns:a16="http://schemas.microsoft.com/office/drawing/2014/main" id="{965AE5DF-FFDF-4FCA-B766-48D910BBCEE9}"/>
                </a:ext>
              </a:extLst>
            </p:cNvPr>
            <p:cNvSpPr>
              <a:spLocks noChangeArrowheads="1"/>
            </p:cNvSpPr>
            <p:nvPr/>
          </p:nvSpPr>
          <p:spPr bwMode="auto">
            <a:xfrm>
              <a:off x="48" y="3216"/>
              <a:ext cx="288" cy="288"/>
            </a:xfrm>
            <a:prstGeom prst="wedgeRectCallout">
              <a:avLst>
                <a:gd name="adj1" fmla="val 72222"/>
                <a:gd name="adj2" fmla="val -221181"/>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宋体" panose="02010600030101010101" pitchFamily="2" charset="-122"/>
                </a:rPr>
                <a:t>21</a:t>
              </a:r>
              <a:endParaRPr kumimoji="1" lang="en-US" altLang="zh-CN" sz="2400">
                <a:ea typeface="宋体" panose="02010600030101010101" pitchFamily="2" charset="-122"/>
              </a:endParaRPr>
            </a:p>
          </p:txBody>
        </p:sp>
        <p:sp>
          <p:nvSpPr>
            <p:cNvPr id="721931" name="Rectangle 11" descr="花束">
              <a:extLst>
                <a:ext uri="{FF2B5EF4-FFF2-40B4-BE49-F238E27FC236}">
                  <a16:creationId xmlns:a16="http://schemas.microsoft.com/office/drawing/2014/main" id="{C1D993C6-22B1-4D8B-9DE1-7B43D5049FF2}"/>
                </a:ext>
              </a:extLst>
            </p:cNvPr>
            <p:cNvSpPr>
              <a:spLocks noChangeArrowheads="1"/>
            </p:cNvSpPr>
            <p:nvPr/>
          </p:nvSpPr>
          <p:spPr bwMode="auto">
            <a:xfrm>
              <a:off x="432"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1932" name="Rectangle 12" descr="白色大理石">
              <a:extLst>
                <a:ext uri="{FF2B5EF4-FFF2-40B4-BE49-F238E27FC236}">
                  <a16:creationId xmlns:a16="http://schemas.microsoft.com/office/drawing/2014/main" id="{75E3EC72-208C-4535-948A-F4426F1F915A}"/>
                </a:ext>
              </a:extLst>
            </p:cNvPr>
            <p:cNvSpPr>
              <a:spLocks noChangeArrowheads="1"/>
            </p:cNvSpPr>
            <p:nvPr/>
          </p:nvSpPr>
          <p:spPr bwMode="auto">
            <a:xfrm>
              <a:off x="432"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33" name="Line 13">
              <a:extLst>
                <a:ext uri="{FF2B5EF4-FFF2-40B4-BE49-F238E27FC236}">
                  <a16:creationId xmlns:a16="http://schemas.microsoft.com/office/drawing/2014/main" id="{03A4E80A-D9A8-47E7-AB84-24A9B8084441}"/>
                </a:ext>
              </a:extLst>
            </p:cNvPr>
            <p:cNvSpPr>
              <a:spLocks noChangeShapeType="1"/>
            </p:cNvSpPr>
            <p:nvPr/>
          </p:nvSpPr>
          <p:spPr bwMode="auto">
            <a:xfrm flipV="1">
              <a:off x="672"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34" name="Oval 14" descr="永恒">
              <a:extLst>
                <a:ext uri="{FF2B5EF4-FFF2-40B4-BE49-F238E27FC236}">
                  <a16:creationId xmlns:a16="http://schemas.microsoft.com/office/drawing/2014/main" id="{C5AB90A3-12DD-451B-BB8C-0151DBC346E4}"/>
                </a:ext>
              </a:extLst>
            </p:cNvPr>
            <p:cNvSpPr>
              <a:spLocks noChangeArrowheads="1"/>
            </p:cNvSpPr>
            <p:nvPr/>
          </p:nvSpPr>
          <p:spPr bwMode="auto">
            <a:xfrm>
              <a:off x="960"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1935" name="Rectangle 15" descr="花束">
              <a:extLst>
                <a:ext uri="{FF2B5EF4-FFF2-40B4-BE49-F238E27FC236}">
                  <a16:creationId xmlns:a16="http://schemas.microsoft.com/office/drawing/2014/main" id="{8FD0B22C-679C-400C-BDD4-5D91A820BE65}"/>
                </a:ext>
              </a:extLst>
            </p:cNvPr>
            <p:cNvSpPr>
              <a:spLocks noChangeArrowheads="1"/>
            </p:cNvSpPr>
            <p:nvPr/>
          </p:nvSpPr>
          <p:spPr bwMode="auto">
            <a:xfrm>
              <a:off x="1488"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17</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1936" name="Rectangle 16" descr="白色大理石">
              <a:extLst>
                <a:ext uri="{FF2B5EF4-FFF2-40B4-BE49-F238E27FC236}">
                  <a16:creationId xmlns:a16="http://schemas.microsoft.com/office/drawing/2014/main" id="{C0FA5F6E-9F9E-40F5-B300-4A4F3236AB00}"/>
                </a:ext>
              </a:extLst>
            </p:cNvPr>
            <p:cNvSpPr>
              <a:spLocks noChangeArrowheads="1"/>
            </p:cNvSpPr>
            <p:nvPr/>
          </p:nvSpPr>
          <p:spPr bwMode="auto">
            <a:xfrm>
              <a:off x="1488"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37" name="Rectangle 17" descr="花束">
              <a:extLst>
                <a:ext uri="{FF2B5EF4-FFF2-40B4-BE49-F238E27FC236}">
                  <a16:creationId xmlns:a16="http://schemas.microsoft.com/office/drawing/2014/main" id="{9F40FF98-5015-4A41-BD74-4E3FCDA9B4D3}"/>
                </a:ext>
              </a:extLst>
            </p:cNvPr>
            <p:cNvSpPr>
              <a:spLocks noChangeArrowheads="1"/>
            </p:cNvSpPr>
            <p:nvPr/>
          </p:nvSpPr>
          <p:spPr bwMode="auto">
            <a:xfrm>
              <a:off x="2160"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1938" name="Rectangle 18" descr="白色大理石">
              <a:extLst>
                <a:ext uri="{FF2B5EF4-FFF2-40B4-BE49-F238E27FC236}">
                  <a16:creationId xmlns:a16="http://schemas.microsoft.com/office/drawing/2014/main" id="{B927DF4B-B948-470B-A4EE-4D2FEF50FFA3}"/>
                </a:ext>
              </a:extLst>
            </p:cNvPr>
            <p:cNvSpPr>
              <a:spLocks noChangeArrowheads="1"/>
            </p:cNvSpPr>
            <p:nvPr/>
          </p:nvSpPr>
          <p:spPr bwMode="auto">
            <a:xfrm>
              <a:off x="2160"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0</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39" name="Line 19">
              <a:extLst>
                <a:ext uri="{FF2B5EF4-FFF2-40B4-BE49-F238E27FC236}">
                  <a16:creationId xmlns:a16="http://schemas.microsoft.com/office/drawing/2014/main" id="{C6E517E8-9BE6-48ED-BF42-0BDBC623BF77}"/>
                </a:ext>
              </a:extLst>
            </p:cNvPr>
            <p:cNvSpPr>
              <a:spLocks noChangeShapeType="1"/>
            </p:cNvSpPr>
            <p:nvPr/>
          </p:nvSpPr>
          <p:spPr bwMode="auto">
            <a:xfrm flipV="1">
              <a:off x="1248"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40" name="Oval 20" descr="永恒">
              <a:extLst>
                <a:ext uri="{FF2B5EF4-FFF2-40B4-BE49-F238E27FC236}">
                  <a16:creationId xmlns:a16="http://schemas.microsoft.com/office/drawing/2014/main" id="{20228D8E-5222-459D-AF6F-1E2B254D004F}"/>
                </a:ext>
              </a:extLst>
            </p:cNvPr>
            <p:cNvSpPr>
              <a:spLocks noChangeArrowheads="1"/>
            </p:cNvSpPr>
            <p:nvPr/>
          </p:nvSpPr>
          <p:spPr bwMode="auto">
            <a:xfrm>
              <a:off x="1584"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1941" name="Line 21">
              <a:extLst>
                <a:ext uri="{FF2B5EF4-FFF2-40B4-BE49-F238E27FC236}">
                  <a16:creationId xmlns:a16="http://schemas.microsoft.com/office/drawing/2014/main" id="{FE2DC9BC-5568-4EB3-8896-2C58D3A6B71B}"/>
                </a:ext>
              </a:extLst>
            </p:cNvPr>
            <p:cNvSpPr>
              <a:spLocks noChangeShapeType="1"/>
            </p:cNvSpPr>
            <p:nvPr/>
          </p:nvSpPr>
          <p:spPr bwMode="auto">
            <a:xfrm flipV="1">
              <a:off x="1776" y="672"/>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42" name="Oval 22" descr="永恒">
              <a:extLst>
                <a:ext uri="{FF2B5EF4-FFF2-40B4-BE49-F238E27FC236}">
                  <a16:creationId xmlns:a16="http://schemas.microsoft.com/office/drawing/2014/main" id="{9A38AA70-039B-4776-9AE6-C576A012C43E}"/>
                </a:ext>
              </a:extLst>
            </p:cNvPr>
            <p:cNvSpPr>
              <a:spLocks noChangeArrowheads="1"/>
            </p:cNvSpPr>
            <p:nvPr/>
          </p:nvSpPr>
          <p:spPr bwMode="auto">
            <a:xfrm>
              <a:off x="1584"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1943" name="Text Box 23">
              <a:extLst>
                <a:ext uri="{FF2B5EF4-FFF2-40B4-BE49-F238E27FC236}">
                  <a16:creationId xmlns:a16="http://schemas.microsoft.com/office/drawing/2014/main" id="{E47FB2C5-B1CD-4A16-A2B3-3B97642DCCB9}"/>
                </a:ext>
              </a:extLst>
            </p:cNvPr>
            <p:cNvSpPr txBox="1">
              <a:spLocks noChangeArrowheads="1"/>
            </p:cNvSpPr>
            <p:nvPr/>
          </p:nvSpPr>
          <p:spPr bwMode="auto">
            <a:xfrm>
              <a:off x="1238" y="954"/>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44" name="Text Box 24">
              <a:extLst>
                <a:ext uri="{FF2B5EF4-FFF2-40B4-BE49-F238E27FC236}">
                  <a16:creationId xmlns:a16="http://schemas.microsoft.com/office/drawing/2014/main" id="{30A5A905-2D77-4D97-8CF4-CEA0272D84D2}"/>
                </a:ext>
              </a:extLst>
            </p:cNvPr>
            <p:cNvSpPr txBox="1">
              <a:spLocks noChangeArrowheads="1"/>
            </p:cNvSpPr>
            <p:nvPr/>
          </p:nvSpPr>
          <p:spPr bwMode="auto">
            <a:xfrm>
              <a:off x="1249" y="288"/>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45" name="Text Box 25">
              <a:extLst>
                <a:ext uri="{FF2B5EF4-FFF2-40B4-BE49-F238E27FC236}">
                  <a16:creationId xmlns:a16="http://schemas.microsoft.com/office/drawing/2014/main" id="{842CC5D8-DDA3-4E93-84A4-1AF701CBE168}"/>
                </a:ext>
              </a:extLst>
            </p:cNvPr>
            <p:cNvSpPr txBox="1">
              <a:spLocks noChangeArrowheads="1"/>
            </p:cNvSpPr>
            <p:nvPr/>
          </p:nvSpPr>
          <p:spPr bwMode="auto">
            <a:xfrm>
              <a:off x="624" y="1632"/>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46" name="Text Box 26">
              <a:extLst>
                <a:ext uri="{FF2B5EF4-FFF2-40B4-BE49-F238E27FC236}">
                  <a16:creationId xmlns:a16="http://schemas.microsoft.com/office/drawing/2014/main" id="{692F6064-420D-4913-8B44-E1B75B2D3973}"/>
                </a:ext>
              </a:extLst>
            </p:cNvPr>
            <p:cNvSpPr txBox="1">
              <a:spLocks noChangeArrowheads="1"/>
            </p:cNvSpPr>
            <p:nvPr/>
          </p:nvSpPr>
          <p:spPr bwMode="auto">
            <a:xfrm>
              <a:off x="1575" y="2112"/>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47" name="Text Box 27">
              <a:extLst>
                <a:ext uri="{FF2B5EF4-FFF2-40B4-BE49-F238E27FC236}">
                  <a16:creationId xmlns:a16="http://schemas.microsoft.com/office/drawing/2014/main" id="{472AFEA9-8794-4FC4-8F8A-5D025B3791E9}"/>
                </a:ext>
              </a:extLst>
            </p:cNvPr>
            <p:cNvSpPr txBox="1">
              <a:spLocks noChangeArrowheads="1"/>
            </p:cNvSpPr>
            <p:nvPr/>
          </p:nvSpPr>
          <p:spPr bwMode="auto">
            <a:xfrm>
              <a:off x="2240" y="1488"/>
              <a:ext cx="3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48" name="Text Box 28">
              <a:extLst>
                <a:ext uri="{FF2B5EF4-FFF2-40B4-BE49-F238E27FC236}">
                  <a16:creationId xmlns:a16="http://schemas.microsoft.com/office/drawing/2014/main" id="{E580002D-EAFA-463C-8373-08F6F214567A}"/>
                </a:ext>
              </a:extLst>
            </p:cNvPr>
            <p:cNvSpPr txBox="1">
              <a:spLocks noChangeArrowheads="1"/>
            </p:cNvSpPr>
            <p:nvPr/>
          </p:nvSpPr>
          <p:spPr bwMode="auto">
            <a:xfrm>
              <a:off x="433" y="2112"/>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49" name="Rectangle 29" descr="花束">
              <a:extLst>
                <a:ext uri="{FF2B5EF4-FFF2-40B4-BE49-F238E27FC236}">
                  <a16:creationId xmlns:a16="http://schemas.microsoft.com/office/drawing/2014/main" id="{C55CC180-1AD2-4D88-8EC4-4A76920CB794}"/>
                </a:ext>
              </a:extLst>
            </p:cNvPr>
            <p:cNvSpPr>
              <a:spLocks noChangeArrowheads="1"/>
            </p:cNvSpPr>
            <p:nvPr/>
          </p:nvSpPr>
          <p:spPr bwMode="auto">
            <a:xfrm>
              <a:off x="4896"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05</a:t>
              </a:r>
              <a:endParaRPr kumimoji="1" lang="en-US" altLang="zh-CN" sz="2400" b="1">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1950" name="Rectangle 30" descr="白色大理石">
              <a:extLst>
                <a:ext uri="{FF2B5EF4-FFF2-40B4-BE49-F238E27FC236}">
                  <a16:creationId xmlns:a16="http://schemas.microsoft.com/office/drawing/2014/main" id="{62102694-2575-4F9C-8733-F87DDF74C545}"/>
                </a:ext>
              </a:extLst>
            </p:cNvPr>
            <p:cNvSpPr>
              <a:spLocks noChangeArrowheads="1"/>
            </p:cNvSpPr>
            <p:nvPr/>
          </p:nvSpPr>
          <p:spPr bwMode="auto">
            <a:xfrm>
              <a:off x="4896"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51" name="Oval 31" descr="永恒">
              <a:extLst>
                <a:ext uri="{FF2B5EF4-FFF2-40B4-BE49-F238E27FC236}">
                  <a16:creationId xmlns:a16="http://schemas.microsoft.com/office/drawing/2014/main" id="{CC6A75D4-2848-4562-895D-30F395A72FEE}"/>
                </a:ext>
              </a:extLst>
            </p:cNvPr>
            <p:cNvSpPr>
              <a:spLocks noChangeArrowheads="1"/>
            </p:cNvSpPr>
            <p:nvPr/>
          </p:nvSpPr>
          <p:spPr bwMode="auto">
            <a:xfrm>
              <a:off x="4272"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b="1">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1952" name="Line 32">
              <a:extLst>
                <a:ext uri="{FF2B5EF4-FFF2-40B4-BE49-F238E27FC236}">
                  <a16:creationId xmlns:a16="http://schemas.microsoft.com/office/drawing/2014/main" id="{AAA04811-80AC-43E0-B9BB-DC1B7BB12582}"/>
                </a:ext>
              </a:extLst>
            </p:cNvPr>
            <p:cNvSpPr>
              <a:spLocks noChangeShapeType="1"/>
            </p:cNvSpPr>
            <p:nvPr/>
          </p:nvSpPr>
          <p:spPr bwMode="auto">
            <a:xfrm flipV="1">
              <a:off x="3936"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53" name="Oval 33" descr="永恒">
              <a:extLst>
                <a:ext uri="{FF2B5EF4-FFF2-40B4-BE49-F238E27FC236}">
                  <a16:creationId xmlns:a16="http://schemas.microsoft.com/office/drawing/2014/main" id="{B211A3C5-6842-43C5-8AFE-54767356A915}"/>
                </a:ext>
              </a:extLst>
            </p:cNvPr>
            <p:cNvSpPr>
              <a:spLocks noChangeArrowheads="1"/>
            </p:cNvSpPr>
            <p:nvPr/>
          </p:nvSpPr>
          <p:spPr bwMode="auto">
            <a:xfrm>
              <a:off x="3648"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b="1">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1954" name="Oval 34" descr="永恒">
              <a:extLst>
                <a:ext uri="{FF2B5EF4-FFF2-40B4-BE49-F238E27FC236}">
                  <a16:creationId xmlns:a16="http://schemas.microsoft.com/office/drawing/2014/main" id="{F5037641-5BF8-4FFA-939A-80D76E4D2068}"/>
                </a:ext>
              </a:extLst>
            </p:cNvPr>
            <p:cNvSpPr>
              <a:spLocks noChangeArrowheads="1"/>
            </p:cNvSpPr>
            <p:nvPr/>
          </p:nvSpPr>
          <p:spPr bwMode="auto">
            <a:xfrm>
              <a:off x="4272"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b="1">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1955" name="Text Box 35">
              <a:extLst>
                <a:ext uri="{FF2B5EF4-FFF2-40B4-BE49-F238E27FC236}">
                  <a16:creationId xmlns:a16="http://schemas.microsoft.com/office/drawing/2014/main" id="{E5A7D3B6-B720-4EDA-BC29-2E38EA34333B}"/>
                </a:ext>
              </a:extLst>
            </p:cNvPr>
            <p:cNvSpPr txBox="1">
              <a:spLocks noChangeArrowheads="1"/>
            </p:cNvSpPr>
            <p:nvPr/>
          </p:nvSpPr>
          <p:spPr bwMode="auto">
            <a:xfrm>
              <a:off x="3931" y="288"/>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56" name="Text Box 36">
              <a:extLst>
                <a:ext uri="{FF2B5EF4-FFF2-40B4-BE49-F238E27FC236}">
                  <a16:creationId xmlns:a16="http://schemas.microsoft.com/office/drawing/2014/main" id="{82192A15-0F8B-43DA-9A22-8569E0AA4702}"/>
                </a:ext>
              </a:extLst>
            </p:cNvPr>
            <p:cNvSpPr txBox="1">
              <a:spLocks noChangeArrowheads="1"/>
            </p:cNvSpPr>
            <p:nvPr/>
          </p:nvSpPr>
          <p:spPr bwMode="auto">
            <a:xfrm>
              <a:off x="3931" y="960"/>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57" name="Text Box 37">
              <a:extLst>
                <a:ext uri="{FF2B5EF4-FFF2-40B4-BE49-F238E27FC236}">
                  <a16:creationId xmlns:a16="http://schemas.microsoft.com/office/drawing/2014/main" id="{B388BEE6-AF58-4114-8B1D-9C0178CC2D06}"/>
                </a:ext>
              </a:extLst>
            </p:cNvPr>
            <p:cNvSpPr txBox="1">
              <a:spLocks noChangeArrowheads="1"/>
            </p:cNvSpPr>
            <p:nvPr/>
          </p:nvSpPr>
          <p:spPr bwMode="auto">
            <a:xfrm>
              <a:off x="4976" y="1488"/>
              <a:ext cx="3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58" name="Text Box 38">
              <a:extLst>
                <a:ext uri="{FF2B5EF4-FFF2-40B4-BE49-F238E27FC236}">
                  <a16:creationId xmlns:a16="http://schemas.microsoft.com/office/drawing/2014/main" id="{F5BCDB8E-CF68-430F-BFE5-507CD81C49A8}"/>
                </a:ext>
              </a:extLst>
            </p:cNvPr>
            <p:cNvSpPr txBox="1">
              <a:spLocks noChangeArrowheads="1"/>
            </p:cNvSpPr>
            <p:nvPr/>
          </p:nvSpPr>
          <p:spPr bwMode="auto">
            <a:xfrm>
              <a:off x="3307" y="1632"/>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59" name="Rectangle 39" descr="花束">
              <a:extLst>
                <a:ext uri="{FF2B5EF4-FFF2-40B4-BE49-F238E27FC236}">
                  <a16:creationId xmlns:a16="http://schemas.microsoft.com/office/drawing/2014/main" id="{72448C24-CF58-4C42-BA6B-6606264B879D}"/>
                </a:ext>
              </a:extLst>
            </p:cNvPr>
            <p:cNvSpPr>
              <a:spLocks noChangeArrowheads="1"/>
            </p:cNvSpPr>
            <p:nvPr/>
          </p:nvSpPr>
          <p:spPr bwMode="auto">
            <a:xfrm>
              <a:off x="4176"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17</a:t>
              </a:r>
              <a:endParaRPr kumimoji="1" lang="en-US" altLang="zh-CN" sz="2400" b="1">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1960" name="Rectangle 40" descr="白色大理石">
              <a:extLst>
                <a:ext uri="{FF2B5EF4-FFF2-40B4-BE49-F238E27FC236}">
                  <a16:creationId xmlns:a16="http://schemas.microsoft.com/office/drawing/2014/main" id="{03111183-7D6F-4167-8E7D-F348C1C29AE0}"/>
                </a:ext>
              </a:extLst>
            </p:cNvPr>
            <p:cNvSpPr>
              <a:spLocks noChangeArrowheads="1"/>
            </p:cNvSpPr>
            <p:nvPr/>
          </p:nvSpPr>
          <p:spPr bwMode="auto">
            <a:xfrm>
              <a:off x="4176"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61" name="Text Box 41">
              <a:extLst>
                <a:ext uri="{FF2B5EF4-FFF2-40B4-BE49-F238E27FC236}">
                  <a16:creationId xmlns:a16="http://schemas.microsoft.com/office/drawing/2014/main" id="{917A29E0-4A0E-4B06-885D-CFCB594FEB19}"/>
                </a:ext>
              </a:extLst>
            </p:cNvPr>
            <p:cNvSpPr txBox="1">
              <a:spLocks noChangeArrowheads="1"/>
            </p:cNvSpPr>
            <p:nvPr/>
          </p:nvSpPr>
          <p:spPr bwMode="auto">
            <a:xfrm>
              <a:off x="4256" y="2112"/>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k</a:t>
              </a:r>
              <a:r>
                <a:rPr kumimoji="1" lang="en-US" altLang="zh-CN" sz="2800" b="1" baseline="-25000">
                  <a:effectLst>
                    <a:outerShdw blurRad="38100" dist="38100" dir="2700000" algn="tl">
                      <a:srgbClr val="C0C0C0"/>
                    </a:outerShdw>
                  </a:effectLst>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62" name="Rectangle 42" descr="花束">
              <a:extLst>
                <a:ext uri="{FF2B5EF4-FFF2-40B4-BE49-F238E27FC236}">
                  <a16:creationId xmlns:a16="http://schemas.microsoft.com/office/drawing/2014/main" id="{34D860DE-5CA8-49B9-80F4-83C14EC9C95D}"/>
                </a:ext>
              </a:extLst>
            </p:cNvPr>
            <p:cNvSpPr>
              <a:spLocks noChangeArrowheads="1"/>
            </p:cNvSpPr>
            <p:nvPr/>
          </p:nvSpPr>
          <p:spPr bwMode="auto">
            <a:xfrm>
              <a:off x="3120"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b="1">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1963" name="Rectangle 43" descr="白色大理石">
              <a:extLst>
                <a:ext uri="{FF2B5EF4-FFF2-40B4-BE49-F238E27FC236}">
                  <a16:creationId xmlns:a16="http://schemas.microsoft.com/office/drawing/2014/main" id="{1EBAF649-9CE4-4AE7-8F6B-EDA8449FA703}"/>
                </a:ext>
              </a:extLst>
            </p:cNvPr>
            <p:cNvSpPr>
              <a:spLocks noChangeArrowheads="1"/>
            </p:cNvSpPr>
            <p:nvPr/>
          </p:nvSpPr>
          <p:spPr bwMode="auto">
            <a:xfrm>
              <a:off x="3120"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64" name="Text Box 44">
              <a:extLst>
                <a:ext uri="{FF2B5EF4-FFF2-40B4-BE49-F238E27FC236}">
                  <a16:creationId xmlns:a16="http://schemas.microsoft.com/office/drawing/2014/main" id="{0FD018D3-78B9-4208-8CE6-83FF5BE3767B}"/>
                </a:ext>
              </a:extLst>
            </p:cNvPr>
            <p:cNvSpPr txBox="1">
              <a:spLocks noChangeArrowheads="1"/>
            </p:cNvSpPr>
            <p:nvPr/>
          </p:nvSpPr>
          <p:spPr bwMode="auto">
            <a:xfrm>
              <a:off x="3104" y="2112"/>
              <a:ext cx="3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1965" name="AutoShape 45">
              <a:extLst>
                <a:ext uri="{FF2B5EF4-FFF2-40B4-BE49-F238E27FC236}">
                  <a16:creationId xmlns:a16="http://schemas.microsoft.com/office/drawing/2014/main" id="{86CFE821-441F-4355-BFF0-4C9DD2C7DE15}"/>
                </a:ext>
              </a:extLst>
            </p:cNvPr>
            <p:cNvSpPr>
              <a:spLocks noChangeArrowheads="1"/>
            </p:cNvSpPr>
            <p:nvPr/>
          </p:nvSpPr>
          <p:spPr bwMode="auto">
            <a:xfrm>
              <a:off x="5376" y="2688"/>
              <a:ext cx="288" cy="288"/>
            </a:xfrm>
            <a:prstGeom prst="wedgeRectCallout">
              <a:avLst>
                <a:gd name="adj1" fmla="val -93750"/>
                <a:gd name="adj2" fmla="val -260417"/>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楷体_GB2312" panose="02010609030101010101" pitchFamily="49" charset="-122"/>
                </a:rPr>
                <a:t>05</a:t>
              </a:r>
              <a:endParaRPr kumimoji="1" lang="en-US" altLang="zh-CN" sz="3200" b="1">
                <a:solidFill>
                  <a:schemeClr val="tx2"/>
                </a:solidFill>
                <a:effectLst>
                  <a:outerShdw blurRad="38100" dist="38100" dir="2700000" algn="tl">
                    <a:srgbClr val="000000"/>
                  </a:outerShdw>
                </a:effectLst>
                <a:ea typeface="楷体_GB2312" panose="02010609030101010101" pitchFamily="49" charset="-122"/>
              </a:endParaRPr>
            </a:p>
          </p:txBody>
        </p:sp>
        <p:sp>
          <p:nvSpPr>
            <p:cNvPr id="721966" name="Text Box 46">
              <a:extLst>
                <a:ext uri="{FF2B5EF4-FFF2-40B4-BE49-F238E27FC236}">
                  <a16:creationId xmlns:a16="http://schemas.microsoft.com/office/drawing/2014/main" id="{D926F78A-AB21-40B6-96F5-3A536C4F9904}"/>
                </a:ext>
              </a:extLst>
            </p:cNvPr>
            <p:cNvSpPr txBox="1">
              <a:spLocks noChangeArrowheads="1"/>
            </p:cNvSpPr>
            <p:nvPr/>
          </p:nvSpPr>
          <p:spPr bwMode="auto">
            <a:xfrm>
              <a:off x="4646" y="378"/>
              <a:ext cx="59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05</a:t>
              </a:r>
              <a:endParaRPr kumimoji="1" lang="en-US" altLang="zh-CN" sz="24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2">
            <a:extLst>
              <a:ext uri="{FF2B5EF4-FFF2-40B4-BE49-F238E27FC236}">
                <a16:creationId xmlns:a16="http://schemas.microsoft.com/office/drawing/2014/main" id="{8B703217-D6CE-432C-A74E-D6E574755455}"/>
              </a:ext>
            </a:extLst>
          </p:cNvPr>
          <p:cNvSpPr>
            <a:spLocks noGrp="1"/>
          </p:cNvSpPr>
          <p:nvPr>
            <p:ph type="sldNum" sz="quarter" idx="11"/>
          </p:nvPr>
        </p:nvSpPr>
        <p:spPr/>
        <p:txBody>
          <a:bodyPr/>
          <a:lstStyle/>
          <a:p>
            <a:fld id="{1E2CC42C-744E-4213-8BDD-51C8A2C42444}" type="slidenum">
              <a:rPr lang="en-US" altLang="zh-CN"/>
              <a:pPr/>
              <a:t>87</a:t>
            </a:fld>
            <a:endParaRPr lang="en-US" altLang="zh-CN"/>
          </a:p>
        </p:txBody>
      </p:sp>
      <p:sp>
        <p:nvSpPr>
          <p:cNvPr id="722952" name="Rectangle 8">
            <a:extLst>
              <a:ext uri="{FF2B5EF4-FFF2-40B4-BE49-F238E27FC236}">
                <a16:creationId xmlns:a16="http://schemas.microsoft.com/office/drawing/2014/main" id="{751F0D23-A54C-4B18-BA83-A9E2003838C9}"/>
              </a:ext>
            </a:extLst>
          </p:cNvPr>
          <p:cNvSpPr>
            <a:spLocks noChangeArrowheads="1"/>
          </p:cNvSpPr>
          <p:nvPr/>
        </p:nvSpPr>
        <p:spPr bwMode="auto">
          <a:xfrm>
            <a:off x="1692275" y="5867400"/>
            <a:ext cx="56292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17</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21</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05</a:t>
            </a:r>
            <a:r>
              <a:rPr kumimoji="1" lang="en-US" altLang="zh-CN" sz="3000" b="1">
                <a:ea typeface="楷体_GB2312" panose="02010609030101010101" pitchFamily="49" charset="-122"/>
              </a:rPr>
              <a:t>, </a:t>
            </a:r>
            <a:r>
              <a:rPr kumimoji="1" lang="en-US" altLang="zh-CN" sz="3000" b="1">
                <a:solidFill>
                  <a:srgbClr val="FF3300"/>
                </a:solidFill>
                <a:ea typeface="楷体_GB2312" panose="02010609030101010101" pitchFamily="49" charset="-122"/>
              </a:rPr>
              <a:t>44</a:t>
            </a:r>
            <a:r>
              <a:rPr kumimoji="1" lang="en-US" altLang="zh-CN" sz="3000" b="1">
                <a:ea typeface="楷体_GB2312" panose="02010609030101010101" pitchFamily="49" charset="-122"/>
              </a:rPr>
              <a:t>, </a:t>
            </a:r>
            <a:r>
              <a:rPr kumimoji="1" lang="en-US" altLang="zh-CN" sz="3000" b="1">
                <a:solidFill>
                  <a:srgbClr val="FF3300"/>
                </a:solidFill>
                <a:ea typeface="楷体_GB2312" panose="02010609030101010101" pitchFamily="49" charset="-122"/>
              </a:rPr>
              <a:t>10</a:t>
            </a:r>
            <a:r>
              <a:rPr kumimoji="1" lang="en-US" altLang="zh-CN" sz="3000" b="1">
                <a:ea typeface="楷体_GB2312" panose="02010609030101010101" pitchFamily="49" charset="-122"/>
              </a:rPr>
              <a:t>, 12, 56, 32, 29 }</a:t>
            </a:r>
          </a:p>
        </p:txBody>
      </p:sp>
      <p:sp>
        <p:nvSpPr>
          <p:cNvPr id="722954" name="Text Box 10">
            <a:extLst>
              <a:ext uri="{FF2B5EF4-FFF2-40B4-BE49-F238E27FC236}">
                <a16:creationId xmlns:a16="http://schemas.microsoft.com/office/drawing/2014/main" id="{085DD737-AD33-4EF7-A51C-423C806134D7}"/>
              </a:ext>
            </a:extLst>
          </p:cNvPr>
          <p:cNvSpPr txBox="1">
            <a:spLocks noChangeArrowheads="1"/>
          </p:cNvSpPr>
          <p:nvPr/>
        </p:nvSpPr>
        <p:spPr bwMode="auto">
          <a:xfrm>
            <a:off x="869950" y="4967288"/>
            <a:ext cx="784225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a:ea typeface="隶书" panose="02010509060101010101" pitchFamily="49" charset="-122"/>
              </a:rPr>
              <a:t>(5) </a:t>
            </a:r>
            <a:r>
              <a:rPr kumimoji="1" lang="en-US" altLang="zh-CN" sz="2800" b="1">
                <a:solidFill>
                  <a:schemeClr val="tx2"/>
                </a:solidFill>
                <a:ea typeface="隶书" panose="02010509060101010101" pitchFamily="49" charset="-122"/>
              </a:rPr>
              <a:t>lastKey=05</a:t>
            </a:r>
            <a:r>
              <a:rPr kumimoji="1" lang="en-US" altLang="zh-CN" sz="2800" b="1">
                <a:ea typeface="隶书" panose="02010509060101010101" pitchFamily="49" charset="-122"/>
              </a:rPr>
              <a:t>, </a:t>
            </a:r>
            <a:r>
              <a:rPr kumimoji="1" lang="zh-CN" altLang="en-US" sz="2800" b="1">
                <a:ea typeface="隶书" panose="02010509060101010101" pitchFamily="49" charset="-122"/>
              </a:rPr>
              <a:t>置换           </a:t>
            </a:r>
            <a:r>
              <a:rPr kumimoji="1" lang="en-US" altLang="zh-CN" sz="2800" b="1">
                <a:ea typeface="隶书" panose="02010509060101010101" pitchFamily="49" charset="-122"/>
              </a:rPr>
              <a:t>(6) </a:t>
            </a:r>
            <a:r>
              <a:rPr kumimoji="1" lang="en-US" altLang="zh-CN" sz="2800" b="1">
                <a:solidFill>
                  <a:schemeClr val="tx2"/>
                </a:solidFill>
                <a:ea typeface="隶书" panose="02010509060101010101" pitchFamily="49" charset="-122"/>
              </a:rPr>
              <a:t>lastKey=17</a:t>
            </a:r>
            <a:r>
              <a:rPr kumimoji="1" lang="en-US" altLang="zh-CN" sz="2800" b="1">
                <a:ea typeface="隶书" panose="02010509060101010101" pitchFamily="49" charset="-122"/>
              </a:rPr>
              <a:t>, </a:t>
            </a:r>
            <a:r>
              <a:rPr kumimoji="1" lang="zh-CN" altLang="en-US" sz="2800" b="1">
                <a:ea typeface="隶书" panose="02010509060101010101" pitchFamily="49" charset="-122"/>
              </a:rPr>
              <a:t>置换</a:t>
            </a:r>
          </a:p>
          <a:p>
            <a:pPr algn="l"/>
            <a:r>
              <a:rPr kumimoji="1" lang="zh-CN" altLang="en-US" sz="2800" b="1">
                <a:ea typeface="隶书" panose="02010509060101010101" pitchFamily="49" charset="-122"/>
              </a:rPr>
              <a:t>      </a:t>
            </a:r>
            <a:r>
              <a:rPr kumimoji="1" lang="en-US" altLang="zh-CN" sz="2800" b="1" i="1">
                <a:ea typeface="隶书" panose="02010509060101010101" pitchFamily="49" charset="-122"/>
              </a:rPr>
              <a:t>k</a:t>
            </a:r>
            <a:r>
              <a:rPr kumimoji="1" lang="en-US" altLang="zh-CN" sz="2800" b="1" baseline="-25000">
                <a:ea typeface="隶书" panose="02010509060101010101" pitchFamily="49" charset="-122"/>
              </a:rPr>
              <a:t>0</a:t>
            </a:r>
            <a:r>
              <a:rPr kumimoji="1" lang="en-US" altLang="zh-CN" sz="2800" b="1">
                <a:ea typeface="隶书" panose="02010509060101010101" pitchFamily="49" charset="-122"/>
              </a:rPr>
              <a:t>, </a:t>
            </a:r>
            <a:r>
              <a:rPr kumimoji="1" lang="zh-CN" altLang="en-US" sz="2800" b="1">
                <a:ea typeface="隶书" panose="02010509060101010101" pitchFamily="49" charset="-122"/>
              </a:rPr>
              <a:t>选择</a:t>
            </a:r>
            <a:r>
              <a:rPr kumimoji="1" lang="en-US" altLang="zh-CN" sz="2800" b="1">
                <a:ea typeface="隶书" panose="02010509060101010101" pitchFamily="49" charset="-122"/>
              </a:rPr>
              <a:t>17                           </a:t>
            </a:r>
            <a:r>
              <a:rPr kumimoji="1" lang="en-US" altLang="zh-CN" sz="2800" b="1" i="1">
                <a:ea typeface="隶书" panose="02010509060101010101" pitchFamily="49" charset="-122"/>
              </a:rPr>
              <a:t>k</a:t>
            </a:r>
            <a:r>
              <a:rPr kumimoji="1" lang="en-US" altLang="zh-CN" sz="2800" b="1" baseline="-25000">
                <a:ea typeface="隶书" panose="02010509060101010101" pitchFamily="49" charset="-122"/>
              </a:rPr>
              <a:t>2</a:t>
            </a:r>
            <a:r>
              <a:rPr kumimoji="1" lang="en-US" altLang="zh-CN" sz="2800" b="1">
                <a:ea typeface="隶书" panose="02010509060101010101" pitchFamily="49" charset="-122"/>
              </a:rPr>
              <a:t>, </a:t>
            </a:r>
            <a:r>
              <a:rPr kumimoji="1" lang="zh-CN" altLang="en-US" sz="2800" b="1">
                <a:ea typeface="隶书" panose="02010509060101010101" pitchFamily="49" charset="-122"/>
              </a:rPr>
              <a:t>段号加</a:t>
            </a:r>
            <a:r>
              <a:rPr kumimoji="1" lang="en-US" altLang="zh-CN" sz="2800" b="1">
                <a:ea typeface="隶书" panose="02010509060101010101" pitchFamily="49" charset="-122"/>
              </a:rPr>
              <a:t>1, </a:t>
            </a:r>
            <a:r>
              <a:rPr kumimoji="1" lang="zh-CN" altLang="en-US" sz="2800" b="1">
                <a:ea typeface="隶书" panose="02010509060101010101" pitchFamily="49" charset="-122"/>
              </a:rPr>
              <a:t>选择</a:t>
            </a:r>
            <a:r>
              <a:rPr kumimoji="1" lang="en-US" altLang="zh-CN" sz="2800" b="1">
                <a:ea typeface="隶书" panose="02010509060101010101" pitchFamily="49" charset="-122"/>
              </a:rPr>
              <a:t>21</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722992" name="Group 48">
            <a:extLst>
              <a:ext uri="{FF2B5EF4-FFF2-40B4-BE49-F238E27FC236}">
                <a16:creationId xmlns:a16="http://schemas.microsoft.com/office/drawing/2014/main" id="{0DE0212D-BD09-42FF-AF71-CA6413864C2E}"/>
              </a:ext>
            </a:extLst>
          </p:cNvPr>
          <p:cNvGrpSpPr>
            <a:grpSpLocks/>
          </p:cNvGrpSpPr>
          <p:nvPr/>
        </p:nvGrpSpPr>
        <p:grpSpPr bwMode="auto">
          <a:xfrm>
            <a:off x="792163" y="439738"/>
            <a:ext cx="7383462" cy="4537075"/>
            <a:chOff x="432" y="288"/>
            <a:chExt cx="4944" cy="2880"/>
          </a:xfrm>
        </p:grpSpPr>
        <p:sp>
          <p:nvSpPr>
            <p:cNvPr id="722946" name="Line 2">
              <a:extLst>
                <a:ext uri="{FF2B5EF4-FFF2-40B4-BE49-F238E27FC236}">
                  <a16:creationId xmlns:a16="http://schemas.microsoft.com/office/drawing/2014/main" id="{CE3C65DE-FDF0-42DD-9166-87CB90898145}"/>
                </a:ext>
              </a:extLst>
            </p:cNvPr>
            <p:cNvSpPr>
              <a:spLocks noChangeShapeType="1"/>
            </p:cNvSpPr>
            <p:nvPr/>
          </p:nvSpPr>
          <p:spPr bwMode="auto">
            <a:xfrm flipV="1">
              <a:off x="3360"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47" name="Line 3">
              <a:extLst>
                <a:ext uri="{FF2B5EF4-FFF2-40B4-BE49-F238E27FC236}">
                  <a16:creationId xmlns:a16="http://schemas.microsoft.com/office/drawing/2014/main" id="{C8C8218B-C111-43E7-B233-16657E3E6C69}"/>
                </a:ext>
              </a:extLst>
            </p:cNvPr>
            <p:cNvSpPr>
              <a:spLocks noChangeShapeType="1"/>
            </p:cNvSpPr>
            <p:nvPr/>
          </p:nvSpPr>
          <p:spPr bwMode="auto">
            <a:xfrm>
              <a:off x="3888"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48" name="Line 4">
              <a:extLst>
                <a:ext uri="{FF2B5EF4-FFF2-40B4-BE49-F238E27FC236}">
                  <a16:creationId xmlns:a16="http://schemas.microsoft.com/office/drawing/2014/main" id="{8C4D3176-74C4-4F80-90F6-8D1AE142481E}"/>
                </a:ext>
              </a:extLst>
            </p:cNvPr>
            <p:cNvSpPr>
              <a:spLocks noChangeShapeType="1"/>
            </p:cNvSpPr>
            <p:nvPr/>
          </p:nvSpPr>
          <p:spPr bwMode="auto">
            <a:xfrm>
              <a:off x="4512"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49" name="Line 5">
              <a:extLst>
                <a:ext uri="{FF2B5EF4-FFF2-40B4-BE49-F238E27FC236}">
                  <a16:creationId xmlns:a16="http://schemas.microsoft.com/office/drawing/2014/main" id="{7A94BC00-45B3-4A0B-A514-0B9564ABB59F}"/>
                </a:ext>
              </a:extLst>
            </p:cNvPr>
            <p:cNvSpPr>
              <a:spLocks noChangeShapeType="1"/>
            </p:cNvSpPr>
            <p:nvPr/>
          </p:nvSpPr>
          <p:spPr bwMode="auto">
            <a:xfrm flipV="1">
              <a:off x="4464" y="720"/>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50" name="Line 6">
              <a:extLst>
                <a:ext uri="{FF2B5EF4-FFF2-40B4-BE49-F238E27FC236}">
                  <a16:creationId xmlns:a16="http://schemas.microsoft.com/office/drawing/2014/main" id="{E6FBA9FC-3CD0-46AE-A700-17384809AA19}"/>
                </a:ext>
              </a:extLst>
            </p:cNvPr>
            <p:cNvSpPr>
              <a:spLocks noChangeShapeType="1"/>
            </p:cNvSpPr>
            <p:nvPr/>
          </p:nvSpPr>
          <p:spPr bwMode="auto">
            <a:xfrm>
              <a:off x="1776"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51" name="Line 7">
              <a:extLst>
                <a:ext uri="{FF2B5EF4-FFF2-40B4-BE49-F238E27FC236}">
                  <a16:creationId xmlns:a16="http://schemas.microsoft.com/office/drawing/2014/main" id="{939D8195-7820-4CAF-A9EE-C37EBF5E4478}"/>
                </a:ext>
              </a:extLst>
            </p:cNvPr>
            <p:cNvSpPr>
              <a:spLocks noChangeShapeType="1"/>
            </p:cNvSpPr>
            <p:nvPr/>
          </p:nvSpPr>
          <p:spPr bwMode="auto">
            <a:xfrm>
              <a:off x="1200"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53" name="AutoShape 9">
              <a:extLst>
                <a:ext uri="{FF2B5EF4-FFF2-40B4-BE49-F238E27FC236}">
                  <a16:creationId xmlns:a16="http://schemas.microsoft.com/office/drawing/2014/main" id="{D61DC074-7B40-403E-A50F-F4D89A4FAA44}"/>
                </a:ext>
              </a:extLst>
            </p:cNvPr>
            <p:cNvSpPr>
              <a:spLocks noChangeArrowheads="1"/>
            </p:cNvSpPr>
            <p:nvPr/>
          </p:nvSpPr>
          <p:spPr bwMode="auto">
            <a:xfrm>
              <a:off x="2592" y="2784"/>
              <a:ext cx="288" cy="288"/>
            </a:xfrm>
            <a:prstGeom prst="wedgeRectCallout">
              <a:avLst>
                <a:gd name="adj1" fmla="val -75000"/>
                <a:gd name="adj2" fmla="val -271181"/>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宋体" panose="02010600030101010101" pitchFamily="2" charset="-122"/>
                </a:rPr>
                <a:t>44</a:t>
              </a:r>
              <a:endParaRPr kumimoji="1" lang="en-US" altLang="zh-CN" sz="2400">
                <a:ea typeface="宋体" panose="02010600030101010101" pitchFamily="2" charset="-122"/>
              </a:endParaRPr>
            </a:p>
          </p:txBody>
        </p:sp>
        <p:sp>
          <p:nvSpPr>
            <p:cNvPr id="722955" name="Rectangle 11" descr="花束">
              <a:extLst>
                <a:ext uri="{FF2B5EF4-FFF2-40B4-BE49-F238E27FC236}">
                  <a16:creationId xmlns:a16="http://schemas.microsoft.com/office/drawing/2014/main" id="{E3247D5E-A2DA-4D29-8144-6C53BD6F89CD}"/>
                </a:ext>
              </a:extLst>
            </p:cNvPr>
            <p:cNvSpPr>
              <a:spLocks noChangeArrowheads="1"/>
            </p:cNvSpPr>
            <p:nvPr/>
          </p:nvSpPr>
          <p:spPr bwMode="auto">
            <a:xfrm>
              <a:off x="432"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2956" name="Rectangle 12" descr="白色大理石">
              <a:extLst>
                <a:ext uri="{FF2B5EF4-FFF2-40B4-BE49-F238E27FC236}">
                  <a16:creationId xmlns:a16="http://schemas.microsoft.com/office/drawing/2014/main" id="{B973A8CC-6025-4355-8099-269BC9AEB2E0}"/>
                </a:ext>
              </a:extLst>
            </p:cNvPr>
            <p:cNvSpPr>
              <a:spLocks noChangeArrowheads="1"/>
            </p:cNvSpPr>
            <p:nvPr/>
          </p:nvSpPr>
          <p:spPr bwMode="auto">
            <a:xfrm>
              <a:off x="432"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57" name="Line 13">
              <a:extLst>
                <a:ext uri="{FF2B5EF4-FFF2-40B4-BE49-F238E27FC236}">
                  <a16:creationId xmlns:a16="http://schemas.microsoft.com/office/drawing/2014/main" id="{2759E931-DD6B-4C95-AB92-9ED50582800D}"/>
                </a:ext>
              </a:extLst>
            </p:cNvPr>
            <p:cNvSpPr>
              <a:spLocks noChangeShapeType="1"/>
            </p:cNvSpPr>
            <p:nvPr/>
          </p:nvSpPr>
          <p:spPr bwMode="auto">
            <a:xfrm flipV="1">
              <a:off x="672"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58" name="Oval 14" descr="永恒">
              <a:extLst>
                <a:ext uri="{FF2B5EF4-FFF2-40B4-BE49-F238E27FC236}">
                  <a16:creationId xmlns:a16="http://schemas.microsoft.com/office/drawing/2014/main" id="{1FE61599-2980-4348-BDFE-42AC776BCFE2}"/>
                </a:ext>
              </a:extLst>
            </p:cNvPr>
            <p:cNvSpPr>
              <a:spLocks noChangeArrowheads="1"/>
            </p:cNvSpPr>
            <p:nvPr/>
          </p:nvSpPr>
          <p:spPr bwMode="auto">
            <a:xfrm>
              <a:off x="960"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2959" name="Rectangle 15" descr="花束">
              <a:extLst>
                <a:ext uri="{FF2B5EF4-FFF2-40B4-BE49-F238E27FC236}">
                  <a16:creationId xmlns:a16="http://schemas.microsoft.com/office/drawing/2014/main" id="{E38B69B3-BDBB-437D-919F-157FE6AB0847}"/>
                </a:ext>
              </a:extLst>
            </p:cNvPr>
            <p:cNvSpPr>
              <a:spLocks noChangeArrowheads="1"/>
            </p:cNvSpPr>
            <p:nvPr/>
          </p:nvSpPr>
          <p:spPr bwMode="auto">
            <a:xfrm>
              <a:off x="1488"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17</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2960" name="Rectangle 16" descr="白色大理石">
              <a:extLst>
                <a:ext uri="{FF2B5EF4-FFF2-40B4-BE49-F238E27FC236}">
                  <a16:creationId xmlns:a16="http://schemas.microsoft.com/office/drawing/2014/main" id="{51116BD5-2FF9-420B-803B-9C0FCC678C9E}"/>
                </a:ext>
              </a:extLst>
            </p:cNvPr>
            <p:cNvSpPr>
              <a:spLocks noChangeArrowheads="1"/>
            </p:cNvSpPr>
            <p:nvPr/>
          </p:nvSpPr>
          <p:spPr bwMode="auto">
            <a:xfrm>
              <a:off x="1488"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61" name="Rectangle 17" descr="花束">
              <a:extLst>
                <a:ext uri="{FF2B5EF4-FFF2-40B4-BE49-F238E27FC236}">
                  <a16:creationId xmlns:a16="http://schemas.microsoft.com/office/drawing/2014/main" id="{80774C44-A6B7-4852-9743-EA3691C6FBAF}"/>
                </a:ext>
              </a:extLst>
            </p:cNvPr>
            <p:cNvSpPr>
              <a:spLocks noChangeArrowheads="1"/>
            </p:cNvSpPr>
            <p:nvPr/>
          </p:nvSpPr>
          <p:spPr bwMode="auto">
            <a:xfrm>
              <a:off x="2160"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44</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2962" name="Rectangle 18" descr="白色大理石">
              <a:extLst>
                <a:ext uri="{FF2B5EF4-FFF2-40B4-BE49-F238E27FC236}">
                  <a16:creationId xmlns:a16="http://schemas.microsoft.com/office/drawing/2014/main" id="{EE0277BB-2B9E-4DC7-96BF-B32A276516E9}"/>
                </a:ext>
              </a:extLst>
            </p:cNvPr>
            <p:cNvSpPr>
              <a:spLocks noChangeArrowheads="1"/>
            </p:cNvSpPr>
            <p:nvPr/>
          </p:nvSpPr>
          <p:spPr bwMode="auto">
            <a:xfrm>
              <a:off x="2160"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63" name="Line 19">
              <a:extLst>
                <a:ext uri="{FF2B5EF4-FFF2-40B4-BE49-F238E27FC236}">
                  <a16:creationId xmlns:a16="http://schemas.microsoft.com/office/drawing/2014/main" id="{C07D2C47-8875-4DFE-B685-FA544DBA55F8}"/>
                </a:ext>
              </a:extLst>
            </p:cNvPr>
            <p:cNvSpPr>
              <a:spLocks noChangeShapeType="1"/>
            </p:cNvSpPr>
            <p:nvPr/>
          </p:nvSpPr>
          <p:spPr bwMode="auto">
            <a:xfrm flipV="1">
              <a:off x="1248"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64" name="Oval 20" descr="永恒">
              <a:extLst>
                <a:ext uri="{FF2B5EF4-FFF2-40B4-BE49-F238E27FC236}">
                  <a16:creationId xmlns:a16="http://schemas.microsoft.com/office/drawing/2014/main" id="{B0FD3F03-4A30-4EEF-A37C-5E4128D3C50B}"/>
                </a:ext>
              </a:extLst>
            </p:cNvPr>
            <p:cNvSpPr>
              <a:spLocks noChangeArrowheads="1"/>
            </p:cNvSpPr>
            <p:nvPr/>
          </p:nvSpPr>
          <p:spPr bwMode="auto">
            <a:xfrm>
              <a:off x="1584"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2965" name="Line 21">
              <a:extLst>
                <a:ext uri="{FF2B5EF4-FFF2-40B4-BE49-F238E27FC236}">
                  <a16:creationId xmlns:a16="http://schemas.microsoft.com/office/drawing/2014/main" id="{A1026B51-135A-4B9F-BF68-524FF176F352}"/>
                </a:ext>
              </a:extLst>
            </p:cNvPr>
            <p:cNvSpPr>
              <a:spLocks noChangeShapeType="1"/>
            </p:cNvSpPr>
            <p:nvPr/>
          </p:nvSpPr>
          <p:spPr bwMode="auto">
            <a:xfrm flipV="1">
              <a:off x="1776" y="672"/>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66" name="Oval 22" descr="永恒">
              <a:extLst>
                <a:ext uri="{FF2B5EF4-FFF2-40B4-BE49-F238E27FC236}">
                  <a16:creationId xmlns:a16="http://schemas.microsoft.com/office/drawing/2014/main" id="{FDBDBA8C-ED2F-4003-AEA9-951161D6823E}"/>
                </a:ext>
              </a:extLst>
            </p:cNvPr>
            <p:cNvSpPr>
              <a:spLocks noChangeArrowheads="1"/>
            </p:cNvSpPr>
            <p:nvPr/>
          </p:nvSpPr>
          <p:spPr bwMode="auto">
            <a:xfrm>
              <a:off x="1584"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2967" name="Text Box 23">
              <a:extLst>
                <a:ext uri="{FF2B5EF4-FFF2-40B4-BE49-F238E27FC236}">
                  <a16:creationId xmlns:a16="http://schemas.microsoft.com/office/drawing/2014/main" id="{C686B74D-8D9D-4E46-A2FC-B8A4889390C6}"/>
                </a:ext>
              </a:extLst>
            </p:cNvPr>
            <p:cNvSpPr txBox="1">
              <a:spLocks noChangeArrowheads="1"/>
            </p:cNvSpPr>
            <p:nvPr/>
          </p:nvSpPr>
          <p:spPr bwMode="auto">
            <a:xfrm>
              <a:off x="1238" y="954"/>
              <a:ext cx="362"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68" name="Text Box 24">
              <a:extLst>
                <a:ext uri="{FF2B5EF4-FFF2-40B4-BE49-F238E27FC236}">
                  <a16:creationId xmlns:a16="http://schemas.microsoft.com/office/drawing/2014/main" id="{FB97FB97-BC71-4902-8C58-46B9FDBFA109}"/>
                </a:ext>
              </a:extLst>
            </p:cNvPr>
            <p:cNvSpPr txBox="1">
              <a:spLocks noChangeArrowheads="1"/>
            </p:cNvSpPr>
            <p:nvPr/>
          </p:nvSpPr>
          <p:spPr bwMode="auto">
            <a:xfrm>
              <a:off x="1248" y="288"/>
              <a:ext cx="363"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69" name="Text Box 25">
              <a:extLst>
                <a:ext uri="{FF2B5EF4-FFF2-40B4-BE49-F238E27FC236}">
                  <a16:creationId xmlns:a16="http://schemas.microsoft.com/office/drawing/2014/main" id="{F995A8E2-D679-4053-80E3-CD984C779699}"/>
                </a:ext>
              </a:extLst>
            </p:cNvPr>
            <p:cNvSpPr txBox="1">
              <a:spLocks noChangeArrowheads="1"/>
            </p:cNvSpPr>
            <p:nvPr/>
          </p:nvSpPr>
          <p:spPr bwMode="auto">
            <a:xfrm>
              <a:off x="624" y="1632"/>
              <a:ext cx="363"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70" name="Text Box 26">
              <a:extLst>
                <a:ext uri="{FF2B5EF4-FFF2-40B4-BE49-F238E27FC236}">
                  <a16:creationId xmlns:a16="http://schemas.microsoft.com/office/drawing/2014/main" id="{8A270ACB-3E7B-4274-AFC6-C8B6CC71752D}"/>
                </a:ext>
              </a:extLst>
            </p:cNvPr>
            <p:cNvSpPr txBox="1">
              <a:spLocks noChangeArrowheads="1"/>
            </p:cNvSpPr>
            <p:nvPr/>
          </p:nvSpPr>
          <p:spPr bwMode="auto">
            <a:xfrm>
              <a:off x="1574" y="2112"/>
              <a:ext cx="323"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71" name="Text Box 27">
              <a:extLst>
                <a:ext uri="{FF2B5EF4-FFF2-40B4-BE49-F238E27FC236}">
                  <a16:creationId xmlns:a16="http://schemas.microsoft.com/office/drawing/2014/main" id="{741A509A-C719-4C9E-9F88-D3A5DF5AFFC7}"/>
                </a:ext>
              </a:extLst>
            </p:cNvPr>
            <p:cNvSpPr txBox="1">
              <a:spLocks noChangeArrowheads="1"/>
            </p:cNvSpPr>
            <p:nvPr/>
          </p:nvSpPr>
          <p:spPr bwMode="auto">
            <a:xfrm>
              <a:off x="2240" y="1488"/>
              <a:ext cx="323"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72" name="Text Box 28">
              <a:extLst>
                <a:ext uri="{FF2B5EF4-FFF2-40B4-BE49-F238E27FC236}">
                  <a16:creationId xmlns:a16="http://schemas.microsoft.com/office/drawing/2014/main" id="{5BF09CB6-D786-4D81-A4FB-3EDDFBDAF880}"/>
                </a:ext>
              </a:extLst>
            </p:cNvPr>
            <p:cNvSpPr txBox="1">
              <a:spLocks noChangeArrowheads="1"/>
            </p:cNvSpPr>
            <p:nvPr/>
          </p:nvSpPr>
          <p:spPr bwMode="auto">
            <a:xfrm>
              <a:off x="432" y="2112"/>
              <a:ext cx="323"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73" name="Rectangle 29" descr="花束">
              <a:extLst>
                <a:ext uri="{FF2B5EF4-FFF2-40B4-BE49-F238E27FC236}">
                  <a16:creationId xmlns:a16="http://schemas.microsoft.com/office/drawing/2014/main" id="{5301509B-7B20-4197-969D-5450246A0152}"/>
                </a:ext>
              </a:extLst>
            </p:cNvPr>
            <p:cNvSpPr>
              <a:spLocks noChangeArrowheads="1"/>
            </p:cNvSpPr>
            <p:nvPr/>
          </p:nvSpPr>
          <p:spPr bwMode="auto">
            <a:xfrm>
              <a:off x="4896"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44</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2974" name="Rectangle 30" descr="白色大理石">
              <a:extLst>
                <a:ext uri="{FF2B5EF4-FFF2-40B4-BE49-F238E27FC236}">
                  <a16:creationId xmlns:a16="http://schemas.microsoft.com/office/drawing/2014/main" id="{16EAE293-76DB-46F2-8915-C3D1CC171F12}"/>
                </a:ext>
              </a:extLst>
            </p:cNvPr>
            <p:cNvSpPr>
              <a:spLocks noChangeArrowheads="1"/>
            </p:cNvSpPr>
            <p:nvPr/>
          </p:nvSpPr>
          <p:spPr bwMode="auto">
            <a:xfrm>
              <a:off x="4896"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75" name="Oval 31" descr="永恒">
              <a:extLst>
                <a:ext uri="{FF2B5EF4-FFF2-40B4-BE49-F238E27FC236}">
                  <a16:creationId xmlns:a16="http://schemas.microsoft.com/office/drawing/2014/main" id="{69F1F535-76CB-4D01-8513-E1EF6FA0B725}"/>
                </a:ext>
              </a:extLst>
            </p:cNvPr>
            <p:cNvSpPr>
              <a:spLocks noChangeArrowheads="1"/>
            </p:cNvSpPr>
            <p:nvPr/>
          </p:nvSpPr>
          <p:spPr bwMode="auto">
            <a:xfrm>
              <a:off x="4272"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2976" name="Line 32">
              <a:extLst>
                <a:ext uri="{FF2B5EF4-FFF2-40B4-BE49-F238E27FC236}">
                  <a16:creationId xmlns:a16="http://schemas.microsoft.com/office/drawing/2014/main" id="{845F897B-A7AE-44C7-8DCC-1271B82FB6E5}"/>
                </a:ext>
              </a:extLst>
            </p:cNvPr>
            <p:cNvSpPr>
              <a:spLocks noChangeShapeType="1"/>
            </p:cNvSpPr>
            <p:nvPr/>
          </p:nvSpPr>
          <p:spPr bwMode="auto">
            <a:xfrm flipV="1">
              <a:off x="3936"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77" name="Oval 33" descr="永恒">
              <a:extLst>
                <a:ext uri="{FF2B5EF4-FFF2-40B4-BE49-F238E27FC236}">
                  <a16:creationId xmlns:a16="http://schemas.microsoft.com/office/drawing/2014/main" id="{8799A19C-8B25-4BC1-BD23-F5520E7B0709}"/>
                </a:ext>
              </a:extLst>
            </p:cNvPr>
            <p:cNvSpPr>
              <a:spLocks noChangeArrowheads="1"/>
            </p:cNvSpPr>
            <p:nvPr/>
          </p:nvSpPr>
          <p:spPr bwMode="auto">
            <a:xfrm>
              <a:off x="3648"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2978" name="Oval 34" descr="永恒">
              <a:extLst>
                <a:ext uri="{FF2B5EF4-FFF2-40B4-BE49-F238E27FC236}">
                  <a16:creationId xmlns:a16="http://schemas.microsoft.com/office/drawing/2014/main" id="{49B3915F-D06F-4871-8DE1-E2BA8C4022C9}"/>
                </a:ext>
              </a:extLst>
            </p:cNvPr>
            <p:cNvSpPr>
              <a:spLocks noChangeArrowheads="1"/>
            </p:cNvSpPr>
            <p:nvPr/>
          </p:nvSpPr>
          <p:spPr bwMode="auto">
            <a:xfrm>
              <a:off x="4272"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2979" name="Text Box 35">
              <a:extLst>
                <a:ext uri="{FF2B5EF4-FFF2-40B4-BE49-F238E27FC236}">
                  <a16:creationId xmlns:a16="http://schemas.microsoft.com/office/drawing/2014/main" id="{4198C70F-AE28-433F-9A87-C838A604F50E}"/>
                </a:ext>
              </a:extLst>
            </p:cNvPr>
            <p:cNvSpPr txBox="1">
              <a:spLocks noChangeArrowheads="1"/>
            </p:cNvSpPr>
            <p:nvPr/>
          </p:nvSpPr>
          <p:spPr bwMode="auto">
            <a:xfrm>
              <a:off x="3931" y="288"/>
              <a:ext cx="363"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80" name="Text Box 36">
              <a:extLst>
                <a:ext uri="{FF2B5EF4-FFF2-40B4-BE49-F238E27FC236}">
                  <a16:creationId xmlns:a16="http://schemas.microsoft.com/office/drawing/2014/main" id="{DE2EE60A-AF7A-489B-BFC8-F0E996260368}"/>
                </a:ext>
              </a:extLst>
            </p:cNvPr>
            <p:cNvSpPr txBox="1">
              <a:spLocks noChangeArrowheads="1"/>
            </p:cNvSpPr>
            <p:nvPr/>
          </p:nvSpPr>
          <p:spPr bwMode="auto">
            <a:xfrm>
              <a:off x="3931" y="960"/>
              <a:ext cx="363"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81" name="Text Box 37">
              <a:extLst>
                <a:ext uri="{FF2B5EF4-FFF2-40B4-BE49-F238E27FC236}">
                  <a16:creationId xmlns:a16="http://schemas.microsoft.com/office/drawing/2014/main" id="{2AE70F3C-6007-4AC9-9BF6-E4002A19B237}"/>
                </a:ext>
              </a:extLst>
            </p:cNvPr>
            <p:cNvSpPr txBox="1">
              <a:spLocks noChangeArrowheads="1"/>
            </p:cNvSpPr>
            <p:nvPr/>
          </p:nvSpPr>
          <p:spPr bwMode="auto">
            <a:xfrm>
              <a:off x="4976" y="1488"/>
              <a:ext cx="323"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82" name="Text Box 38">
              <a:extLst>
                <a:ext uri="{FF2B5EF4-FFF2-40B4-BE49-F238E27FC236}">
                  <a16:creationId xmlns:a16="http://schemas.microsoft.com/office/drawing/2014/main" id="{9FD6857D-1D8B-427F-B5FF-25029D0DD094}"/>
                </a:ext>
              </a:extLst>
            </p:cNvPr>
            <p:cNvSpPr txBox="1">
              <a:spLocks noChangeArrowheads="1"/>
            </p:cNvSpPr>
            <p:nvPr/>
          </p:nvSpPr>
          <p:spPr bwMode="auto">
            <a:xfrm>
              <a:off x="3307" y="1632"/>
              <a:ext cx="363"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83" name="Rectangle 39" descr="花束">
              <a:extLst>
                <a:ext uri="{FF2B5EF4-FFF2-40B4-BE49-F238E27FC236}">
                  <a16:creationId xmlns:a16="http://schemas.microsoft.com/office/drawing/2014/main" id="{5A334F11-F6BD-4653-9F4B-3A72D33A531D}"/>
                </a:ext>
              </a:extLst>
            </p:cNvPr>
            <p:cNvSpPr>
              <a:spLocks noChangeArrowheads="1"/>
            </p:cNvSpPr>
            <p:nvPr/>
          </p:nvSpPr>
          <p:spPr bwMode="auto">
            <a:xfrm>
              <a:off x="4176"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2984" name="Rectangle 40" descr="白色大理石">
              <a:extLst>
                <a:ext uri="{FF2B5EF4-FFF2-40B4-BE49-F238E27FC236}">
                  <a16:creationId xmlns:a16="http://schemas.microsoft.com/office/drawing/2014/main" id="{935E5926-9FB0-47B5-B1D6-8DFAF3CA26E6}"/>
                </a:ext>
              </a:extLst>
            </p:cNvPr>
            <p:cNvSpPr>
              <a:spLocks noChangeArrowheads="1"/>
            </p:cNvSpPr>
            <p:nvPr/>
          </p:nvSpPr>
          <p:spPr bwMode="auto">
            <a:xfrm>
              <a:off x="4176"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85" name="Text Box 41">
              <a:extLst>
                <a:ext uri="{FF2B5EF4-FFF2-40B4-BE49-F238E27FC236}">
                  <a16:creationId xmlns:a16="http://schemas.microsoft.com/office/drawing/2014/main" id="{4F8ABFA8-D528-4A39-83BF-C91010909840}"/>
                </a:ext>
              </a:extLst>
            </p:cNvPr>
            <p:cNvSpPr txBox="1">
              <a:spLocks noChangeArrowheads="1"/>
            </p:cNvSpPr>
            <p:nvPr/>
          </p:nvSpPr>
          <p:spPr bwMode="auto">
            <a:xfrm>
              <a:off x="4256" y="2112"/>
              <a:ext cx="323"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86" name="Rectangle 42" descr="花束">
              <a:extLst>
                <a:ext uri="{FF2B5EF4-FFF2-40B4-BE49-F238E27FC236}">
                  <a16:creationId xmlns:a16="http://schemas.microsoft.com/office/drawing/2014/main" id="{B6CEEA3D-FEEA-4DE4-95D0-26CE00F7C7FD}"/>
                </a:ext>
              </a:extLst>
            </p:cNvPr>
            <p:cNvSpPr>
              <a:spLocks noChangeArrowheads="1"/>
            </p:cNvSpPr>
            <p:nvPr/>
          </p:nvSpPr>
          <p:spPr bwMode="auto">
            <a:xfrm>
              <a:off x="3120"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21</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2987" name="Rectangle 43" descr="白色大理石">
              <a:extLst>
                <a:ext uri="{FF2B5EF4-FFF2-40B4-BE49-F238E27FC236}">
                  <a16:creationId xmlns:a16="http://schemas.microsoft.com/office/drawing/2014/main" id="{23C0130B-5DC0-4639-8DF6-E7620BEE3A01}"/>
                </a:ext>
              </a:extLst>
            </p:cNvPr>
            <p:cNvSpPr>
              <a:spLocks noChangeArrowheads="1"/>
            </p:cNvSpPr>
            <p:nvPr/>
          </p:nvSpPr>
          <p:spPr bwMode="auto">
            <a:xfrm>
              <a:off x="3120"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88" name="Text Box 44">
              <a:extLst>
                <a:ext uri="{FF2B5EF4-FFF2-40B4-BE49-F238E27FC236}">
                  <a16:creationId xmlns:a16="http://schemas.microsoft.com/office/drawing/2014/main" id="{B1238A9D-2420-42B8-B39A-D2D2ED447370}"/>
                </a:ext>
              </a:extLst>
            </p:cNvPr>
            <p:cNvSpPr txBox="1">
              <a:spLocks noChangeArrowheads="1"/>
            </p:cNvSpPr>
            <p:nvPr/>
          </p:nvSpPr>
          <p:spPr bwMode="auto">
            <a:xfrm>
              <a:off x="3104" y="2112"/>
              <a:ext cx="324"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89" name="AutoShape 45">
              <a:extLst>
                <a:ext uri="{FF2B5EF4-FFF2-40B4-BE49-F238E27FC236}">
                  <a16:creationId xmlns:a16="http://schemas.microsoft.com/office/drawing/2014/main" id="{97B628C3-3A28-423B-BE20-F86B8DC620E2}"/>
                </a:ext>
              </a:extLst>
            </p:cNvPr>
            <p:cNvSpPr>
              <a:spLocks noChangeArrowheads="1"/>
            </p:cNvSpPr>
            <p:nvPr/>
          </p:nvSpPr>
          <p:spPr bwMode="auto">
            <a:xfrm>
              <a:off x="5088" y="2784"/>
              <a:ext cx="288" cy="288"/>
            </a:xfrm>
            <a:prstGeom prst="wedgeRectCallout">
              <a:avLst>
                <a:gd name="adj1" fmla="val -238194"/>
                <a:gd name="adj2" fmla="val -77083"/>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楷体_GB2312" panose="02010609030101010101" pitchFamily="49" charset="-122"/>
                </a:rPr>
                <a:t>10</a:t>
              </a:r>
              <a:endParaRPr kumimoji="1" lang="en-US" altLang="zh-CN" sz="3200" b="1">
                <a:solidFill>
                  <a:schemeClr val="tx2"/>
                </a:solidFill>
                <a:effectLst>
                  <a:outerShdw blurRad="38100" dist="38100" dir="2700000" algn="tl">
                    <a:srgbClr val="000000"/>
                  </a:outerShdw>
                </a:effectLst>
                <a:ea typeface="楷体_GB2312" panose="02010609030101010101" pitchFamily="49" charset="-122"/>
              </a:endParaRPr>
            </a:p>
          </p:txBody>
        </p:sp>
        <p:sp>
          <p:nvSpPr>
            <p:cNvPr id="722990" name="Text Box 46">
              <a:extLst>
                <a:ext uri="{FF2B5EF4-FFF2-40B4-BE49-F238E27FC236}">
                  <a16:creationId xmlns:a16="http://schemas.microsoft.com/office/drawing/2014/main" id="{C47628DF-80D9-425A-B893-06D0F1131A82}"/>
                </a:ext>
              </a:extLst>
            </p:cNvPr>
            <p:cNvSpPr txBox="1">
              <a:spLocks noChangeArrowheads="1"/>
            </p:cNvSpPr>
            <p:nvPr/>
          </p:nvSpPr>
          <p:spPr bwMode="auto">
            <a:xfrm>
              <a:off x="4646" y="378"/>
              <a:ext cx="600"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2991" name="Text Box 47">
              <a:extLst>
                <a:ext uri="{FF2B5EF4-FFF2-40B4-BE49-F238E27FC236}">
                  <a16:creationId xmlns:a16="http://schemas.microsoft.com/office/drawing/2014/main" id="{F1177245-931A-4261-B497-3F58D21D10F3}"/>
                </a:ext>
              </a:extLst>
            </p:cNvPr>
            <p:cNvSpPr txBox="1">
              <a:spLocks noChangeArrowheads="1"/>
            </p:cNvSpPr>
            <p:nvPr/>
          </p:nvSpPr>
          <p:spPr bwMode="auto">
            <a:xfrm>
              <a:off x="1944" y="393"/>
              <a:ext cx="600"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17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2">
            <a:extLst>
              <a:ext uri="{FF2B5EF4-FFF2-40B4-BE49-F238E27FC236}">
                <a16:creationId xmlns:a16="http://schemas.microsoft.com/office/drawing/2014/main" id="{6E47A97B-39CA-495E-9A10-6B1CAE16E0B3}"/>
              </a:ext>
            </a:extLst>
          </p:cNvPr>
          <p:cNvSpPr>
            <a:spLocks noGrp="1"/>
          </p:cNvSpPr>
          <p:nvPr>
            <p:ph type="sldNum" sz="quarter" idx="11"/>
          </p:nvPr>
        </p:nvSpPr>
        <p:spPr/>
        <p:txBody>
          <a:bodyPr/>
          <a:lstStyle/>
          <a:p>
            <a:fld id="{8D1FB613-D96E-4EDA-912B-D64373219C61}" type="slidenum">
              <a:rPr lang="en-US" altLang="zh-CN"/>
              <a:pPr/>
              <a:t>88</a:t>
            </a:fld>
            <a:endParaRPr lang="en-US" altLang="zh-CN"/>
          </a:p>
        </p:txBody>
      </p:sp>
      <p:sp>
        <p:nvSpPr>
          <p:cNvPr id="723976" name="Rectangle 8">
            <a:extLst>
              <a:ext uri="{FF2B5EF4-FFF2-40B4-BE49-F238E27FC236}">
                <a16:creationId xmlns:a16="http://schemas.microsoft.com/office/drawing/2014/main" id="{FE1B0079-3773-4364-A50B-7CB50160C1DC}"/>
              </a:ext>
            </a:extLst>
          </p:cNvPr>
          <p:cNvSpPr>
            <a:spLocks noChangeArrowheads="1"/>
          </p:cNvSpPr>
          <p:nvPr/>
        </p:nvSpPr>
        <p:spPr bwMode="auto">
          <a:xfrm>
            <a:off x="1704975" y="5913438"/>
            <a:ext cx="56292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17</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21</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05</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44</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10</a:t>
            </a:r>
            <a:r>
              <a:rPr kumimoji="1" lang="en-US" altLang="zh-CN" sz="3000" b="1">
                <a:ea typeface="楷体_GB2312" panose="02010609030101010101" pitchFamily="49" charset="-122"/>
              </a:rPr>
              <a:t>, </a:t>
            </a:r>
            <a:r>
              <a:rPr kumimoji="1" lang="en-US" altLang="zh-CN" sz="3000" b="1">
                <a:solidFill>
                  <a:srgbClr val="FF3300"/>
                </a:solidFill>
                <a:ea typeface="楷体_GB2312" panose="02010609030101010101" pitchFamily="49" charset="-122"/>
              </a:rPr>
              <a:t>12</a:t>
            </a:r>
            <a:r>
              <a:rPr kumimoji="1" lang="en-US" altLang="zh-CN" sz="3000" b="1">
                <a:ea typeface="楷体_GB2312" panose="02010609030101010101" pitchFamily="49" charset="-122"/>
              </a:rPr>
              <a:t>, </a:t>
            </a:r>
            <a:r>
              <a:rPr kumimoji="1" lang="en-US" altLang="zh-CN" sz="3000" b="1">
                <a:solidFill>
                  <a:srgbClr val="FF3300"/>
                </a:solidFill>
                <a:ea typeface="楷体_GB2312" panose="02010609030101010101" pitchFamily="49" charset="-122"/>
              </a:rPr>
              <a:t>56</a:t>
            </a:r>
            <a:r>
              <a:rPr kumimoji="1" lang="en-US" altLang="zh-CN" sz="3000" b="1">
                <a:ea typeface="楷体_GB2312" panose="02010609030101010101" pitchFamily="49" charset="-122"/>
              </a:rPr>
              <a:t>, 32, 29 }</a:t>
            </a:r>
          </a:p>
        </p:txBody>
      </p:sp>
      <p:sp>
        <p:nvSpPr>
          <p:cNvPr id="723978" name="Text Box 10">
            <a:extLst>
              <a:ext uri="{FF2B5EF4-FFF2-40B4-BE49-F238E27FC236}">
                <a16:creationId xmlns:a16="http://schemas.microsoft.com/office/drawing/2014/main" id="{75D6C9DA-5A1D-4227-8C01-4B8ACC300F4F}"/>
              </a:ext>
            </a:extLst>
          </p:cNvPr>
          <p:cNvSpPr txBox="1">
            <a:spLocks noChangeArrowheads="1"/>
          </p:cNvSpPr>
          <p:nvPr/>
        </p:nvSpPr>
        <p:spPr bwMode="auto">
          <a:xfrm>
            <a:off x="971550" y="5013325"/>
            <a:ext cx="74168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a:ea typeface="隶书" panose="02010509060101010101" pitchFamily="49" charset="-122"/>
              </a:rPr>
              <a:t>(7) </a:t>
            </a:r>
            <a:r>
              <a:rPr kumimoji="1" lang="en-US" altLang="zh-CN" sz="2800" b="1">
                <a:solidFill>
                  <a:schemeClr val="tx2"/>
                </a:solidFill>
                <a:ea typeface="隶书" panose="02010509060101010101" pitchFamily="49" charset="-122"/>
              </a:rPr>
              <a:t>lastKey=21</a:t>
            </a:r>
            <a:r>
              <a:rPr kumimoji="1" lang="en-US" altLang="zh-CN" sz="2800" b="1">
                <a:ea typeface="隶书" panose="02010509060101010101" pitchFamily="49" charset="-122"/>
              </a:rPr>
              <a:t>, </a:t>
            </a:r>
            <a:r>
              <a:rPr kumimoji="1" lang="zh-CN" altLang="en-US" sz="2800" b="1">
                <a:ea typeface="隶书" panose="02010509060101010101" pitchFamily="49" charset="-122"/>
              </a:rPr>
              <a:t>置换         </a:t>
            </a:r>
            <a:r>
              <a:rPr kumimoji="1" lang="en-US" altLang="zh-CN" sz="2800" b="1">
                <a:ea typeface="隶书" panose="02010509060101010101" pitchFamily="49" charset="-122"/>
              </a:rPr>
              <a:t>(8) </a:t>
            </a:r>
            <a:r>
              <a:rPr kumimoji="1" lang="en-US" altLang="zh-CN" sz="2800" b="1">
                <a:solidFill>
                  <a:schemeClr val="tx2"/>
                </a:solidFill>
                <a:ea typeface="隶书" panose="02010509060101010101" pitchFamily="49" charset="-122"/>
              </a:rPr>
              <a:t>lastKey=44</a:t>
            </a:r>
            <a:r>
              <a:rPr kumimoji="1" lang="en-US" altLang="zh-CN" sz="2800" b="1">
                <a:ea typeface="隶书" panose="02010509060101010101" pitchFamily="49" charset="-122"/>
              </a:rPr>
              <a:t>, </a:t>
            </a:r>
            <a:r>
              <a:rPr kumimoji="1" lang="zh-CN" altLang="en-US" sz="2800" b="1">
                <a:ea typeface="隶书" panose="02010509060101010101" pitchFamily="49" charset="-122"/>
              </a:rPr>
              <a:t>置换</a:t>
            </a:r>
          </a:p>
          <a:p>
            <a:pPr algn="l"/>
            <a:r>
              <a:rPr kumimoji="1" lang="en-US" altLang="zh-CN" sz="2800" b="1" i="1">
                <a:ea typeface="隶书" panose="02010509060101010101" pitchFamily="49" charset="-122"/>
              </a:rPr>
              <a:t>k</a:t>
            </a:r>
            <a:r>
              <a:rPr kumimoji="1" lang="en-US" altLang="zh-CN" sz="2800" b="1" baseline="-25000">
                <a:ea typeface="隶书" panose="02010509060101010101" pitchFamily="49" charset="-122"/>
              </a:rPr>
              <a:t>1</a:t>
            </a:r>
            <a:r>
              <a:rPr kumimoji="1" lang="en-US" altLang="zh-CN" sz="2800" b="1">
                <a:ea typeface="隶书" panose="02010509060101010101" pitchFamily="49" charset="-122"/>
              </a:rPr>
              <a:t>, </a:t>
            </a:r>
            <a:r>
              <a:rPr kumimoji="1" lang="zh-CN" altLang="en-US" sz="2800" b="1">
                <a:ea typeface="隶书" panose="02010509060101010101" pitchFamily="49" charset="-122"/>
              </a:rPr>
              <a:t>段号加</a:t>
            </a:r>
            <a:r>
              <a:rPr kumimoji="1" lang="en-US" altLang="zh-CN" sz="2800" b="1">
                <a:ea typeface="隶书" panose="02010509060101010101" pitchFamily="49" charset="-122"/>
              </a:rPr>
              <a:t>1, </a:t>
            </a:r>
            <a:r>
              <a:rPr kumimoji="1" lang="zh-CN" altLang="en-US" sz="2800" b="1">
                <a:ea typeface="隶书" panose="02010509060101010101" pitchFamily="49" charset="-122"/>
              </a:rPr>
              <a:t>选择</a:t>
            </a:r>
            <a:r>
              <a:rPr kumimoji="1" lang="en-US" altLang="zh-CN" sz="2800" b="1">
                <a:ea typeface="隶书" panose="02010509060101010101" pitchFamily="49" charset="-122"/>
              </a:rPr>
              <a:t>44                 </a:t>
            </a:r>
            <a:r>
              <a:rPr kumimoji="1" lang="en-US" altLang="zh-CN" sz="2800" b="1" i="1">
                <a:ea typeface="隶书" panose="02010509060101010101" pitchFamily="49" charset="-122"/>
              </a:rPr>
              <a:t>k</a:t>
            </a:r>
            <a:r>
              <a:rPr kumimoji="1" lang="en-US" altLang="zh-CN" sz="2800" b="1" baseline="-25000">
                <a:ea typeface="隶书" panose="02010509060101010101" pitchFamily="49" charset="-122"/>
              </a:rPr>
              <a:t>0</a:t>
            </a:r>
            <a:r>
              <a:rPr kumimoji="1" lang="en-US" altLang="zh-CN" sz="2800" b="1">
                <a:ea typeface="隶书" panose="02010509060101010101" pitchFamily="49" charset="-122"/>
              </a:rPr>
              <a:t>, </a:t>
            </a:r>
            <a:r>
              <a:rPr kumimoji="1" lang="zh-CN" altLang="en-US" sz="2800" b="1">
                <a:ea typeface="隶书" panose="02010509060101010101" pitchFamily="49" charset="-122"/>
              </a:rPr>
              <a:t>选择</a:t>
            </a:r>
            <a:r>
              <a:rPr kumimoji="1" lang="en-US" altLang="zh-CN" sz="2800" b="1">
                <a:ea typeface="隶书" panose="02010509060101010101" pitchFamily="49" charset="-122"/>
              </a:rPr>
              <a:t>56</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724016" name="Group 48">
            <a:extLst>
              <a:ext uri="{FF2B5EF4-FFF2-40B4-BE49-F238E27FC236}">
                <a16:creationId xmlns:a16="http://schemas.microsoft.com/office/drawing/2014/main" id="{53EC3545-AB15-475C-B50F-C8CF4793B975}"/>
              </a:ext>
            </a:extLst>
          </p:cNvPr>
          <p:cNvGrpSpPr>
            <a:grpSpLocks/>
          </p:cNvGrpSpPr>
          <p:nvPr/>
        </p:nvGrpSpPr>
        <p:grpSpPr bwMode="auto">
          <a:xfrm>
            <a:off x="358775" y="427038"/>
            <a:ext cx="8164513" cy="4765675"/>
            <a:chOff x="96" y="288"/>
            <a:chExt cx="5568" cy="3024"/>
          </a:xfrm>
        </p:grpSpPr>
        <p:sp>
          <p:nvSpPr>
            <p:cNvPr id="723970" name="Line 2">
              <a:extLst>
                <a:ext uri="{FF2B5EF4-FFF2-40B4-BE49-F238E27FC236}">
                  <a16:creationId xmlns:a16="http://schemas.microsoft.com/office/drawing/2014/main" id="{23B25DDF-4516-488A-BC83-9279A7217ACA}"/>
                </a:ext>
              </a:extLst>
            </p:cNvPr>
            <p:cNvSpPr>
              <a:spLocks noChangeShapeType="1"/>
            </p:cNvSpPr>
            <p:nvPr/>
          </p:nvSpPr>
          <p:spPr bwMode="auto">
            <a:xfrm flipV="1">
              <a:off x="3360"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71" name="Line 3">
              <a:extLst>
                <a:ext uri="{FF2B5EF4-FFF2-40B4-BE49-F238E27FC236}">
                  <a16:creationId xmlns:a16="http://schemas.microsoft.com/office/drawing/2014/main" id="{BCF378AE-B9BE-439F-98DC-1AC599AD83CA}"/>
                </a:ext>
              </a:extLst>
            </p:cNvPr>
            <p:cNvSpPr>
              <a:spLocks noChangeShapeType="1"/>
            </p:cNvSpPr>
            <p:nvPr/>
          </p:nvSpPr>
          <p:spPr bwMode="auto">
            <a:xfrm>
              <a:off x="3888"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72" name="Line 4">
              <a:extLst>
                <a:ext uri="{FF2B5EF4-FFF2-40B4-BE49-F238E27FC236}">
                  <a16:creationId xmlns:a16="http://schemas.microsoft.com/office/drawing/2014/main" id="{61CB6A54-C390-4779-AF74-6F1F2E8AE989}"/>
                </a:ext>
              </a:extLst>
            </p:cNvPr>
            <p:cNvSpPr>
              <a:spLocks noChangeShapeType="1"/>
            </p:cNvSpPr>
            <p:nvPr/>
          </p:nvSpPr>
          <p:spPr bwMode="auto">
            <a:xfrm>
              <a:off x="4512"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73" name="Line 5">
              <a:extLst>
                <a:ext uri="{FF2B5EF4-FFF2-40B4-BE49-F238E27FC236}">
                  <a16:creationId xmlns:a16="http://schemas.microsoft.com/office/drawing/2014/main" id="{366C7667-1F08-4D55-9BA6-992AE81F39CD}"/>
                </a:ext>
              </a:extLst>
            </p:cNvPr>
            <p:cNvSpPr>
              <a:spLocks noChangeShapeType="1"/>
            </p:cNvSpPr>
            <p:nvPr/>
          </p:nvSpPr>
          <p:spPr bwMode="auto">
            <a:xfrm flipV="1">
              <a:off x="4464" y="720"/>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74" name="Line 6">
              <a:extLst>
                <a:ext uri="{FF2B5EF4-FFF2-40B4-BE49-F238E27FC236}">
                  <a16:creationId xmlns:a16="http://schemas.microsoft.com/office/drawing/2014/main" id="{B8887DE2-12EB-4CAC-B896-23191E6031B4}"/>
                </a:ext>
              </a:extLst>
            </p:cNvPr>
            <p:cNvSpPr>
              <a:spLocks noChangeShapeType="1"/>
            </p:cNvSpPr>
            <p:nvPr/>
          </p:nvSpPr>
          <p:spPr bwMode="auto">
            <a:xfrm>
              <a:off x="1776"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75" name="Line 7">
              <a:extLst>
                <a:ext uri="{FF2B5EF4-FFF2-40B4-BE49-F238E27FC236}">
                  <a16:creationId xmlns:a16="http://schemas.microsoft.com/office/drawing/2014/main" id="{D634A20B-E81F-4B1D-9149-FC434A31F497}"/>
                </a:ext>
              </a:extLst>
            </p:cNvPr>
            <p:cNvSpPr>
              <a:spLocks noChangeShapeType="1"/>
            </p:cNvSpPr>
            <p:nvPr/>
          </p:nvSpPr>
          <p:spPr bwMode="auto">
            <a:xfrm>
              <a:off x="1200"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77" name="AutoShape 9">
              <a:extLst>
                <a:ext uri="{FF2B5EF4-FFF2-40B4-BE49-F238E27FC236}">
                  <a16:creationId xmlns:a16="http://schemas.microsoft.com/office/drawing/2014/main" id="{66BD96DF-2F49-47CC-A1CD-4A5042FAEDEE}"/>
                </a:ext>
              </a:extLst>
            </p:cNvPr>
            <p:cNvSpPr>
              <a:spLocks noChangeArrowheads="1"/>
            </p:cNvSpPr>
            <p:nvPr/>
          </p:nvSpPr>
          <p:spPr bwMode="auto">
            <a:xfrm>
              <a:off x="96" y="3024"/>
              <a:ext cx="288" cy="288"/>
            </a:xfrm>
            <a:prstGeom prst="wedgeRectCallout">
              <a:avLst>
                <a:gd name="adj1" fmla="val 61111"/>
                <a:gd name="adj2" fmla="val -151736"/>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宋体" panose="02010600030101010101" pitchFamily="2" charset="-122"/>
                </a:rPr>
                <a:t>12</a:t>
              </a:r>
              <a:endParaRPr kumimoji="1" lang="en-US" altLang="zh-CN" sz="2400">
                <a:ea typeface="宋体" panose="02010600030101010101" pitchFamily="2" charset="-122"/>
              </a:endParaRPr>
            </a:p>
          </p:txBody>
        </p:sp>
        <p:sp>
          <p:nvSpPr>
            <p:cNvPr id="723979" name="Rectangle 11" descr="花束">
              <a:extLst>
                <a:ext uri="{FF2B5EF4-FFF2-40B4-BE49-F238E27FC236}">
                  <a16:creationId xmlns:a16="http://schemas.microsoft.com/office/drawing/2014/main" id="{A1FCA0C8-995C-49B7-B928-AA3313CFFC3C}"/>
                </a:ext>
              </a:extLst>
            </p:cNvPr>
            <p:cNvSpPr>
              <a:spLocks noChangeArrowheads="1"/>
            </p:cNvSpPr>
            <p:nvPr/>
          </p:nvSpPr>
          <p:spPr bwMode="auto">
            <a:xfrm>
              <a:off x="432"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3980" name="Rectangle 12" descr="白色大理石">
              <a:extLst>
                <a:ext uri="{FF2B5EF4-FFF2-40B4-BE49-F238E27FC236}">
                  <a16:creationId xmlns:a16="http://schemas.microsoft.com/office/drawing/2014/main" id="{6421A5B3-D6D7-47C1-AC6B-C469FD62B2B6}"/>
                </a:ext>
              </a:extLst>
            </p:cNvPr>
            <p:cNvSpPr>
              <a:spLocks noChangeArrowheads="1"/>
            </p:cNvSpPr>
            <p:nvPr/>
          </p:nvSpPr>
          <p:spPr bwMode="auto">
            <a:xfrm>
              <a:off x="432"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3981" name="Line 13">
              <a:extLst>
                <a:ext uri="{FF2B5EF4-FFF2-40B4-BE49-F238E27FC236}">
                  <a16:creationId xmlns:a16="http://schemas.microsoft.com/office/drawing/2014/main" id="{19879EE3-DE67-4EAA-92AD-3E3516A2F89E}"/>
                </a:ext>
              </a:extLst>
            </p:cNvPr>
            <p:cNvSpPr>
              <a:spLocks noChangeShapeType="1"/>
            </p:cNvSpPr>
            <p:nvPr/>
          </p:nvSpPr>
          <p:spPr bwMode="auto">
            <a:xfrm flipV="1">
              <a:off x="672"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82" name="Oval 14" descr="永恒">
              <a:extLst>
                <a:ext uri="{FF2B5EF4-FFF2-40B4-BE49-F238E27FC236}">
                  <a16:creationId xmlns:a16="http://schemas.microsoft.com/office/drawing/2014/main" id="{E8D32B57-1856-49ED-910C-85A446F64B5A}"/>
                </a:ext>
              </a:extLst>
            </p:cNvPr>
            <p:cNvSpPr>
              <a:spLocks noChangeArrowheads="1"/>
            </p:cNvSpPr>
            <p:nvPr/>
          </p:nvSpPr>
          <p:spPr bwMode="auto">
            <a:xfrm>
              <a:off x="960"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3983" name="Rectangle 15" descr="花束">
              <a:extLst>
                <a:ext uri="{FF2B5EF4-FFF2-40B4-BE49-F238E27FC236}">
                  <a16:creationId xmlns:a16="http://schemas.microsoft.com/office/drawing/2014/main" id="{9EC7FCC5-358E-40AE-BBFB-211C828A6E23}"/>
                </a:ext>
              </a:extLst>
            </p:cNvPr>
            <p:cNvSpPr>
              <a:spLocks noChangeArrowheads="1"/>
            </p:cNvSpPr>
            <p:nvPr/>
          </p:nvSpPr>
          <p:spPr bwMode="auto">
            <a:xfrm>
              <a:off x="1488"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3984" name="Rectangle 16" descr="白色大理石">
              <a:extLst>
                <a:ext uri="{FF2B5EF4-FFF2-40B4-BE49-F238E27FC236}">
                  <a16:creationId xmlns:a16="http://schemas.microsoft.com/office/drawing/2014/main" id="{1F6867A1-0AB7-4EBF-8540-0AD8E396085D}"/>
                </a:ext>
              </a:extLst>
            </p:cNvPr>
            <p:cNvSpPr>
              <a:spLocks noChangeArrowheads="1"/>
            </p:cNvSpPr>
            <p:nvPr/>
          </p:nvSpPr>
          <p:spPr bwMode="auto">
            <a:xfrm>
              <a:off x="1488"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3985" name="Rectangle 17" descr="花束">
              <a:extLst>
                <a:ext uri="{FF2B5EF4-FFF2-40B4-BE49-F238E27FC236}">
                  <a16:creationId xmlns:a16="http://schemas.microsoft.com/office/drawing/2014/main" id="{4FFA0A7E-FA80-47AD-A2E2-CB5A290492F6}"/>
                </a:ext>
              </a:extLst>
            </p:cNvPr>
            <p:cNvSpPr>
              <a:spLocks noChangeArrowheads="1"/>
            </p:cNvSpPr>
            <p:nvPr/>
          </p:nvSpPr>
          <p:spPr bwMode="auto">
            <a:xfrm>
              <a:off x="2160"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44</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3986" name="Rectangle 18" descr="白色大理石">
              <a:extLst>
                <a:ext uri="{FF2B5EF4-FFF2-40B4-BE49-F238E27FC236}">
                  <a16:creationId xmlns:a16="http://schemas.microsoft.com/office/drawing/2014/main" id="{206D90F4-4426-4AAB-AC5C-B9E13BC6969B}"/>
                </a:ext>
              </a:extLst>
            </p:cNvPr>
            <p:cNvSpPr>
              <a:spLocks noChangeArrowheads="1"/>
            </p:cNvSpPr>
            <p:nvPr/>
          </p:nvSpPr>
          <p:spPr bwMode="auto">
            <a:xfrm>
              <a:off x="2160"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3987" name="Line 19">
              <a:extLst>
                <a:ext uri="{FF2B5EF4-FFF2-40B4-BE49-F238E27FC236}">
                  <a16:creationId xmlns:a16="http://schemas.microsoft.com/office/drawing/2014/main" id="{7FA729D2-3AEF-41E9-80C8-B566C53D72AA}"/>
                </a:ext>
              </a:extLst>
            </p:cNvPr>
            <p:cNvSpPr>
              <a:spLocks noChangeShapeType="1"/>
            </p:cNvSpPr>
            <p:nvPr/>
          </p:nvSpPr>
          <p:spPr bwMode="auto">
            <a:xfrm flipV="1">
              <a:off x="1248"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88" name="Oval 20" descr="永恒">
              <a:extLst>
                <a:ext uri="{FF2B5EF4-FFF2-40B4-BE49-F238E27FC236}">
                  <a16:creationId xmlns:a16="http://schemas.microsoft.com/office/drawing/2014/main" id="{ACDDED78-23B2-4CD5-948A-B052607E29B2}"/>
                </a:ext>
              </a:extLst>
            </p:cNvPr>
            <p:cNvSpPr>
              <a:spLocks noChangeArrowheads="1"/>
            </p:cNvSpPr>
            <p:nvPr/>
          </p:nvSpPr>
          <p:spPr bwMode="auto">
            <a:xfrm>
              <a:off x="1584"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3989" name="Line 21">
              <a:extLst>
                <a:ext uri="{FF2B5EF4-FFF2-40B4-BE49-F238E27FC236}">
                  <a16:creationId xmlns:a16="http://schemas.microsoft.com/office/drawing/2014/main" id="{6E64F297-85A1-492E-8231-D2127A082D7E}"/>
                </a:ext>
              </a:extLst>
            </p:cNvPr>
            <p:cNvSpPr>
              <a:spLocks noChangeShapeType="1"/>
            </p:cNvSpPr>
            <p:nvPr/>
          </p:nvSpPr>
          <p:spPr bwMode="auto">
            <a:xfrm flipV="1">
              <a:off x="1776" y="672"/>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990" name="Oval 22" descr="永恒">
              <a:extLst>
                <a:ext uri="{FF2B5EF4-FFF2-40B4-BE49-F238E27FC236}">
                  <a16:creationId xmlns:a16="http://schemas.microsoft.com/office/drawing/2014/main" id="{D8162AB2-9F52-4F6E-BF3E-B1AD8EA33186}"/>
                </a:ext>
              </a:extLst>
            </p:cNvPr>
            <p:cNvSpPr>
              <a:spLocks noChangeArrowheads="1"/>
            </p:cNvSpPr>
            <p:nvPr/>
          </p:nvSpPr>
          <p:spPr bwMode="auto">
            <a:xfrm>
              <a:off x="1584"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3991" name="Text Box 23">
              <a:extLst>
                <a:ext uri="{FF2B5EF4-FFF2-40B4-BE49-F238E27FC236}">
                  <a16:creationId xmlns:a16="http://schemas.microsoft.com/office/drawing/2014/main" id="{AE6FCAAD-B95D-435D-BC51-A3DF5E86AD1B}"/>
                </a:ext>
              </a:extLst>
            </p:cNvPr>
            <p:cNvSpPr txBox="1">
              <a:spLocks noChangeArrowheads="1"/>
            </p:cNvSpPr>
            <p:nvPr/>
          </p:nvSpPr>
          <p:spPr bwMode="auto">
            <a:xfrm>
              <a:off x="1238" y="954"/>
              <a:ext cx="369"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1</a:t>
              </a:r>
              <a:endParaRPr kumimoji="1" lang="en-US" altLang="zh-CN" sz="2400">
                <a:ea typeface="宋体" panose="02010600030101010101" pitchFamily="2" charset="-122"/>
              </a:endParaRPr>
            </a:p>
          </p:txBody>
        </p:sp>
        <p:sp>
          <p:nvSpPr>
            <p:cNvPr id="723992" name="Text Box 24">
              <a:extLst>
                <a:ext uri="{FF2B5EF4-FFF2-40B4-BE49-F238E27FC236}">
                  <a16:creationId xmlns:a16="http://schemas.microsoft.com/office/drawing/2014/main" id="{0E22331F-43CB-40A5-B8B7-D756D94ACF35}"/>
                </a:ext>
              </a:extLst>
            </p:cNvPr>
            <p:cNvSpPr txBox="1">
              <a:spLocks noChangeArrowheads="1"/>
            </p:cNvSpPr>
            <p:nvPr/>
          </p:nvSpPr>
          <p:spPr bwMode="auto">
            <a:xfrm>
              <a:off x="1249" y="288"/>
              <a:ext cx="369"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0</a:t>
              </a:r>
              <a:endParaRPr kumimoji="1" lang="en-US" altLang="zh-CN" sz="2400">
                <a:ea typeface="宋体" panose="02010600030101010101" pitchFamily="2" charset="-122"/>
              </a:endParaRPr>
            </a:p>
          </p:txBody>
        </p:sp>
        <p:sp>
          <p:nvSpPr>
            <p:cNvPr id="723993" name="Text Box 25">
              <a:extLst>
                <a:ext uri="{FF2B5EF4-FFF2-40B4-BE49-F238E27FC236}">
                  <a16:creationId xmlns:a16="http://schemas.microsoft.com/office/drawing/2014/main" id="{9403AF50-DC6E-4246-9604-AC0DC138AB5A}"/>
                </a:ext>
              </a:extLst>
            </p:cNvPr>
            <p:cNvSpPr txBox="1">
              <a:spLocks noChangeArrowheads="1"/>
            </p:cNvSpPr>
            <p:nvPr/>
          </p:nvSpPr>
          <p:spPr bwMode="auto">
            <a:xfrm>
              <a:off x="624" y="1632"/>
              <a:ext cx="370"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ls</a:t>
              </a:r>
              <a:r>
                <a:rPr kumimoji="1" lang="en-US" altLang="zh-CN" sz="2800" b="1" baseline="-25000">
                  <a:ea typeface="宋体" panose="02010600030101010101" pitchFamily="2" charset="-122"/>
                </a:rPr>
                <a:t>2</a:t>
              </a:r>
              <a:endParaRPr kumimoji="1" lang="en-US" altLang="zh-CN" sz="2400">
                <a:ea typeface="宋体" panose="02010600030101010101" pitchFamily="2" charset="-122"/>
              </a:endParaRPr>
            </a:p>
          </p:txBody>
        </p:sp>
        <p:sp>
          <p:nvSpPr>
            <p:cNvPr id="723994" name="Text Box 26">
              <a:extLst>
                <a:ext uri="{FF2B5EF4-FFF2-40B4-BE49-F238E27FC236}">
                  <a16:creationId xmlns:a16="http://schemas.microsoft.com/office/drawing/2014/main" id="{8FA0F0D3-0049-4CB5-BB9D-0645D227EF11}"/>
                </a:ext>
              </a:extLst>
            </p:cNvPr>
            <p:cNvSpPr txBox="1">
              <a:spLocks noChangeArrowheads="1"/>
            </p:cNvSpPr>
            <p:nvPr/>
          </p:nvSpPr>
          <p:spPr bwMode="auto">
            <a:xfrm>
              <a:off x="1574" y="2112"/>
              <a:ext cx="329"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ea typeface="宋体" panose="02010600030101010101" pitchFamily="2" charset="-122"/>
              </a:endParaRPr>
            </a:p>
          </p:txBody>
        </p:sp>
        <p:sp>
          <p:nvSpPr>
            <p:cNvPr id="723995" name="Text Box 27">
              <a:extLst>
                <a:ext uri="{FF2B5EF4-FFF2-40B4-BE49-F238E27FC236}">
                  <a16:creationId xmlns:a16="http://schemas.microsoft.com/office/drawing/2014/main" id="{73522759-E3B4-423F-8B58-676A69505414}"/>
                </a:ext>
              </a:extLst>
            </p:cNvPr>
            <p:cNvSpPr txBox="1">
              <a:spLocks noChangeArrowheads="1"/>
            </p:cNvSpPr>
            <p:nvPr/>
          </p:nvSpPr>
          <p:spPr bwMode="auto">
            <a:xfrm>
              <a:off x="2240" y="1488"/>
              <a:ext cx="329"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ea typeface="宋体" panose="02010600030101010101" pitchFamily="2" charset="-122"/>
              </a:endParaRPr>
            </a:p>
          </p:txBody>
        </p:sp>
        <p:sp>
          <p:nvSpPr>
            <p:cNvPr id="723996" name="Text Box 28">
              <a:extLst>
                <a:ext uri="{FF2B5EF4-FFF2-40B4-BE49-F238E27FC236}">
                  <a16:creationId xmlns:a16="http://schemas.microsoft.com/office/drawing/2014/main" id="{CC98FCE7-8526-4712-839F-811793FBA0A4}"/>
                </a:ext>
              </a:extLst>
            </p:cNvPr>
            <p:cNvSpPr txBox="1">
              <a:spLocks noChangeArrowheads="1"/>
            </p:cNvSpPr>
            <p:nvPr/>
          </p:nvSpPr>
          <p:spPr bwMode="auto">
            <a:xfrm>
              <a:off x="432" y="2112"/>
              <a:ext cx="329"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ea typeface="宋体" panose="02010600030101010101" pitchFamily="2" charset="-122"/>
              </a:endParaRPr>
            </a:p>
          </p:txBody>
        </p:sp>
        <p:sp>
          <p:nvSpPr>
            <p:cNvPr id="723997" name="Rectangle 29" descr="花束">
              <a:extLst>
                <a:ext uri="{FF2B5EF4-FFF2-40B4-BE49-F238E27FC236}">
                  <a16:creationId xmlns:a16="http://schemas.microsoft.com/office/drawing/2014/main" id="{BFCE446A-A1DC-4957-A38C-F7ACF2DA6CEC}"/>
                </a:ext>
              </a:extLst>
            </p:cNvPr>
            <p:cNvSpPr>
              <a:spLocks noChangeArrowheads="1"/>
            </p:cNvSpPr>
            <p:nvPr/>
          </p:nvSpPr>
          <p:spPr bwMode="auto">
            <a:xfrm>
              <a:off x="4896"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56</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3998" name="Rectangle 30" descr="白色大理石">
              <a:extLst>
                <a:ext uri="{FF2B5EF4-FFF2-40B4-BE49-F238E27FC236}">
                  <a16:creationId xmlns:a16="http://schemas.microsoft.com/office/drawing/2014/main" id="{4CD859D6-A85B-4B2C-8C54-1FFBE5D12E9E}"/>
                </a:ext>
              </a:extLst>
            </p:cNvPr>
            <p:cNvSpPr>
              <a:spLocks noChangeArrowheads="1"/>
            </p:cNvSpPr>
            <p:nvPr/>
          </p:nvSpPr>
          <p:spPr bwMode="auto">
            <a:xfrm>
              <a:off x="4896"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3999" name="Oval 31" descr="永恒">
              <a:extLst>
                <a:ext uri="{FF2B5EF4-FFF2-40B4-BE49-F238E27FC236}">
                  <a16:creationId xmlns:a16="http://schemas.microsoft.com/office/drawing/2014/main" id="{165C1895-D841-4F36-860C-75379473E70E}"/>
                </a:ext>
              </a:extLst>
            </p:cNvPr>
            <p:cNvSpPr>
              <a:spLocks noChangeArrowheads="1"/>
            </p:cNvSpPr>
            <p:nvPr/>
          </p:nvSpPr>
          <p:spPr bwMode="auto">
            <a:xfrm>
              <a:off x="4272"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4000" name="Line 32">
              <a:extLst>
                <a:ext uri="{FF2B5EF4-FFF2-40B4-BE49-F238E27FC236}">
                  <a16:creationId xmlns:a16="http://schemas.microsoft.com/office/drawing/2014/main" id="{C3434E31-CA02-4CBC-BD7C-D2245B37BF49}"/>
                </a:ext>
              </a:extLst>
            </p:cNvPr>
            <p:cNvSpPr>
              <a:spLocks noChangeShapeType="1"/>
            </p:cNvSpPr>
            <p:nvPr/>
          </p:nvSpPr>
          <p:spPr bwMode="auto">
            <a:xfrm flipV="1">
              <a:off x="3936"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4001" name="Oval 33" descr="永恒">
              <a:extLst>
                <a:ext uri="{FF2B5EF4-FFF2-40B4-BE49-F238E27FC236}">
                  <a16:creationId xmlns:a16="http://schemas.microsoft.com/office/drawing/2014/main" id="{DF8C09EF-50B1-45C5-B75E-9D8591E14F3F}"/>
                </a:ext>
              </a:extLst>
            </p:cNvPr>
            <p:cNvSpPr>
              <a:spLocks noChangeArrowheads="1"/>
            </p:cNvSpPr>
            <p:nvPr/>
          </p:nvSpPr>
          <p:spPr bwMode="auto">
            <a:xfrm>
              <a:off x="3648"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4002" name="Oval 34" descr="永恒">
              <a:extLst>
                <a:ext uri="{FF2B5EF4-FFF2-40B4-BE49-F238E27FC236}">
                  <a16:creationId xmlns:a16="http://schemas.microsoft.com/office/drawing/2014/main" id="{E2666EDE-E1C0-4AAF-938B-89683D16C868}"/>
                </a:ext>
              </a:extLst>
            </p:cNvPr>
            <p:cNvSpPr>
              <a:spLocks noChangeArrowheads="1"/>
            </p:cNvSpPr>
            <p:nvPr/>
          </p:nvSpPr>
          <p:spPr bwMode="auto">
            <a:xfrm>
              <a:off x="4272"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4003" name="Text Box 35">
              <a:extLst>
                <a:ext uri="{FF2B5EF4-FFF2-40B4-BE49-F238E27FC236}">
                  <a16:creationId xmlns:a16="http://schemas.microsoft.com/office/drawing/2014/main" id="{D16F94E5-1825-4D75-BEE6-F3F05301107C}"/>
                </a:ext>
              </a:extLst>
            </p:cNvPr>
            <p:cNvSpPr txBox="1">
              <a:spLocks noChangeArrowheads="1"/>
            </p:cNvSpPr>
            <p:nvPr/>
          </p:nvSpPr>
          <p:spPr bwMode="auto">
            <a:xfrm>
              <a:off x="3931" y="288"/>
              <a:ext cx="369"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04" name="Text Box 36">
              <a:extLst>
                <a:ext uri="{FF2B5EF4-FFF2-40B4-BE49-F238E27FC236}">
                  <a16:creationId xmlns:a16="http://schemas.microsoft.com/office/drawing/2014/main" id="{F3B96661-9FBF-4A54-8440-F79E2B8F9F30}"/>
                </a:ext>
              </a:extLst>
            </p:cNvPr>
            <p:cNvSpPr txBox="1">
              <a:spLocks noChangeArrowheads="1"/>
            </p:cNvSpPr>
            <p:nvPr/>
          </p:nvSpPr>
          <p:spPr bwMode="auto">
            <a:xfrm>
              <a:off x="3931" y="960"/>
              <a:ext cx="369"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05" name="Text Box 37">
              <a:extLst>
                <a:ext uri="{FF2B5EF4-FFF2-40B4-BE49-F238E27FC236}">
                  <a16:creationId xmlns:a16="http://schemas.microsoft.com/office/drawing/2014/main" id="{ECA9850C-39DE-4E8F-B2B5-33DEB79A27AA}"/>
                </a:ext>
              </a:extLst>
            </p:cNvPr>
            <p:cNvSpPr txBox="1">
              <a:spLocks noChangeArrowheads="1"/>
            </p:cNvSpPr>
            <p:nvPr/>
          </p:nvSpPr>
          <p:spPr bwMode="auto">
            <a:xfrm>
              <a:off x="4977" y="1488"/>
              <a:ext cx="329"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06" name="Text Box 38">
              <a:extLst>
                <a:ext uri="{FF2B5EF4-FFF2-40B4-BE49-F238E27FC236}">
                  <a16:creationId xmlns:a16="http://schemas.microsoft.com/office/drawing/2014/main" id="{06F683EB-5361-4A99-80A2-82D198842163}"/>
                </a:ext>
              </a:extLst>
            </p:cNvPr>
            <p:cNvSpPr txBox="1">
              <a:spLocks noChangeArrowheads="1"/>
            </p:cNvSpPr>
            <p:nvPr/>
          </p:nvSpPr>
          <p:spPr bwMode="auto">
            <a:xfrm>
              <a:off x="3307" y="1632"/>
              <a:ext cx="369"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07" name="Rectangle 39" descr="花束">
              <a:extLst>
                <a:ext uri="{FF2B5EF4-FFF2-40B4-BE49-F238E27FC236}">
                  <a16:creationId xmlns:a16="http://schemas.microsoft.com/office/drawing/2014/main" id="{A64440A0-1676-4594-86C2-C84F71911098}"/>
                </a:ext>
              </a:extLst>
            </p:cNvPr>
            <p:cNvSpPr>
              <a:spLocks noChangeArrowheads="1"/>
            </p:cNvSpPr>
            <p:nvPr/>
          </p:nvSpPr>
          <p:spPr bwMode="auto">
            <a:xfrm>
              <a:off x="4176"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4008" name="Rectangle 40" descr="白色大理石">
              <a:extLst>
                <a:ext uri="{FF2B5EF4-FFF2-40B4-BE49-F238E27FC236}">
                  <a16:creationId xmlns:a16="http://schemas.microsoft.com/office/drawing/2014/main" id="{9E311605-558A-4FFA-AF78-B4BD11FC2B77}"/>
                </a:ext>
              </a:extLst>
            </p:cNvPr>
            <p:cNvSpPr>
              <a:spLocks noChangeArrowheads="1"/>
            </p:cNvSpPr>
            <p:nvPr/>
          </p:nvSpPr>
          <p:spPr bwMode="auto">
            <a:xfrm>
              <a:off x="4176"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09" name="Text Box 41">
              <a:extLst>
                <a:ext uri="{FF2B5EF4-FFF2-40B4-BE49-F238E27FC236}">
                  <a16:creationId xmlns:a16="http://schemas.microsoft.com/office/drawing/2014/main" id="{5C5BD0A2-E27E-40A4-80F7-7DFFF72072F0}"/>
                </a:ext>
              </a:extLst>
            </p:cNvPr>
            <p:cNvSpPr txBox="1">
              <a:spLocks noChangeArrowheads="1"/>
            </p:cNvSpPr>
            <p:nvPr/>
          </p:nvSpPr>
          <p:spPr bwMode="auto">
            <a:xfrm>
              <a:off x="4255" y="2112"/>
              <a:ext cx="330"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10" name="Rectangle 42" descr="花束">
              <a:extLst>
                <a:ext uri="{FF2B5EF4-FFF2-40B4-BE49-F238E27FC236}">
                  <a16:creationId xmlns:a16="http://schemas.microsoft.com/office/drawing/2014/main" id="{917F6385-5DFF-410E-BF71-30F1344F7937}"/>
                </a:ext>
              </a:extLst>
            </p:cNvPr>
            <p:cNvSpPr>
              <a:spLocks noChangeArrowheads="1"/>
            </p:cNvSpPr>
            <p:nvPr/>
          </p:nvSpPr>
          <p:spPr bwMode="auto">
            <a:xfrm>
              <a:off x="3120"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4011" name="Rectangle 43" descr="白色大理石">
              <a:extLst>
                <a:ext uri="{FF2B5EF4-FFF2-40B4-BE49-F238E27FC236}">
                  <a16:creationId xmlns:a16="http://schemas.microsoft.com/office/drawing/2014/main" id="{96B93E29-4E4E-4709-97EF-E79E54368970}"/>
                </a:ext>
              </a:extLst>
            </p:cNvPr>
            <p:cNvSpPr>
              <a:spLocks noChangeArrowheads="1"/>
            </p:cNvSpPr>
            <p:nvPr/>
          </p:nvSpPr>
          <p:spPr bwMode="auto">
            <a:xfrm>
              <a:off x="3120"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12" name="Text Box 44">
              <a:extLst>
                <a:ext uri="{FF2B5EF4-FFF2-40B4-BE49-F238E27FC236}">
                  <a16:creationId xmlns:a16="http://schemas.microsoft.com/office/drawing/2014/main" id="{9C0F2AF3-4FAC-4847-A9C7-70A1CFE8DC91}"/>
                </a:ext>
              </a:extLst>
            </p:cNvPr>
            <p:cNvSpPr txBox="1">
              <a:spLocks noChangeArrowheads="1"/>
            </p:cNvSpPr>
            <p:nvPr/>
          </p:nvSpPr>
          <p:spPr bwMode="auto">
            <a:xfrm>
              <a:off x="3104" y="2112"/>
              <a:ext cx="329"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13" name="AutoShape 45">
              <a:extLst>
                <a:ext uri="{FF2B5EF4-FFF2-40B4-BE49-F238E27FC236}">
                  <a16:creationId xmlns:a16="http://schemas.microsoft.com/office/drawing/2014/main" id="{588CFFCE-7D5F-4662-B69B-3A10CD5F8D0C}"/>
                </a:ext>
              </a:extLst>
            </p:cNvPr>
            <p:cNvSpPr>
              <a:spLocks noChangeArrowheads="1"/>
            </p:cNvSpPr>
            <p:nvPr/>
          </p:nvSpPr>
          <p:spPr bwMode="auto">
            <a:xfrm>
              <a:off x="5376" y="2496"/>
              <a:ext cx="288" cy="288"/>
            </a:xfrm>
            <a:prstGeom prst="wedgeRectCallout">
              <a:avLst>
                <a:gd name="adj1" fmla="val -96528"/>
                <a:gd name="adj2" fmla="val -210417"/>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楷体_GB2312" panose="02010609030101010101" pitchFamily="49" charset="-122"/>
                </a:rPr>
                <a:t>56</a:t>
              </a:r>
              <a:endParaRPr kumimoji="1" lang="en-US" altLang="zh-CN" sz="3200" b="1">
                <a:solidFill>
                  <a:schemeClr val="tx2"/>
                </a:solidFill>
                <a:effectLst>
                  <a:outerShdw blurRad="38100" dist="38100" dir="2700000" algn="tl">
                    <a:srgbClr val="000000"/>
                  </a:outerShdw>
                </a:effectLst>
                <a:ea typeface="楷体_GB2312" panose="02010609030101010101" pitchFamily="49" charset="-122"/>
              </a:endParaRPr>
            </a:p>
          </p:txBody>
        </p:sp>
        <p:sp>
          <p:nvSpPr>
            <p:cNvPr id="724014" name="Text Box 46">
              <a:extLst>
                <a:ext uri="{FF2B5EF4-FFF2-40B4-BE49-F238E27FC236}">
                  <a16:creationId xmlns:a16="http://schemas.microsoft.com/office/drawing/2014/main" id="{0B2EFFFE-E6FF-49A7-8C7E-AED03593910C}"/>
                </a:ext>
              </a:extLst>
            </p:cNvPr>
            <p:cNvSpPr txBox="1">
              <a:spLocks noChangeArrowheads="1"/>
            </p:cNvSpPr>
            <p:nvPr/>
          </p:nvSpPr>
          <p:spPr bwMode="auto">
            <a:xfrm>
              <a:off x="4646" y="378"/>
              <a:ext cx="61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56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4015" name="Text Box 47">
              <a:extLst>
                <a:ext uri="{FF2B5EF4-FFF2-40B4-BE49-F238E27FC236}">
                  <a16:creationId xmlns:a16="http://schemas.microsoft.com/office/drawing/2014/main" id="{3360DF89-51FE-4915-B465-3E23539995D8}"/>
                </a:ext>
              </a:extLst>
            </p:cNvPr>
            <p:cNvSpPr txBox="1">
              <a:spLocks noChangeArrowheads="1"/>
            </p:cNvSpPr>
            <p:nvPr/>
          </p:nvSpPr>
          <p:spPr bwMode="auto">
            <a:xfrm>
              <a:off x="1944" y="393"/>
              <a:ext cx="612" cy="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44</a:t>
              </a:r>
              <a:endParaRPr kumimoji="1" lang="en-US" altLang="zh-CN" sz="2400">
                <a:ea typeface="宋体" panose="02010600030101010101" pitchFamily="2" charset="-122"/>
              </a:endParaRPr>
            </a:p>
          </p:txBody>
        </p:sp>
      </p:gr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2">
            <a:extLst>
              <a:ext uri="{FF2B5EF4-FFF2-40B4-BE49-F238E27FC236}">
                <a16:creationId xmlns:a16="http://schemas.microsoft.com/office/drawing/2014/main" id="{2881C82E-7AF1-4EA2-A20E-B7D610651FE5}"/>
              </a:ext>
            </a:extLst>
          </p:cNvPr>
          <p:cNvSpPr>
            <a:spLocks noGrp="1"/>
          </p:cNvSpPr>
          <p:nvPr>
            <p:ph type="sldNum" sz="quarter" idx="11"/>
          </p:nvPr>
        </p:nvSpPr>
        <p:spPr/>
        <p:txBody>
          <a:bodyPr/>
          <a:lstStyle/>
          <a:p>
            <a:fld id="{825F0B87-D552-418A-82D7-605582F00E61}" type="slidenum">
              <a:rPr lang="en-US" altLang="zh-CN"/>
              <a:pPr/>
              <a:t>89</a:t>
            </a:fld>
            <a:endParaRPr lang="en-US" altLang="zh-CN"/>
          </a:p>
        </p:txBody>
      </p:sp>
      <p:sp>
        <p:nvSpPr>
          <p:cNvPr id="725000" name="Rectangle 8">
            <a:extLst>
              <a:ext uri="{FF2B5EF4-FFF2-40B4-BE49-F238E27FC236}">
                <a16:creationId xmlns:a16="http://schemas.microsoft.com/office/drawing/2014/main" id="{5BF40815-E16B-4B8D-A420-60BD540B7647}"/>
              </a:ext>
            </a:extLst>
          </p:cNvPr>
          <p:cNvSpPr>
            <a:spLocks noChangeArrowheads="1"/>
          </p:cNvSpPr>
          <p:nvPr/>
        </p:nvSpPr>
        <p:spPr bwMode="auto">
          <a:xfrm>
            <a:off x="1704975" y="5913438"/>
            <a:ext cx="56292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000" b="1">
                <a:effectLst>
                  <a:outerShdw blurRad="38100" dist="38100" dir="2700000" algn="tl">
                    <a:srgbClr val="C0C0C0"/>
                  </a:outerShdw>
                </a:effectLst>
                <a:ea typeface="楷体_GB2312" panose="02010609030101010101" pitchFamily="49" charset="-122"/>
              </a:rPr>
              <a:t>{ </a:t>
            </a:r>
            <a:r>
              <a:rPr kumimoji="1" lang="en-US" altLang="zh-CN" sz="3000" b="1">
                <a:solidFill>
                  <a:srgbClr val="808080"/>
                </a:solidFill>
                <a:effectLst>
                  <a:outerShdw blurRad="38100" dist="38100" dir="2700000" algn="tl">
                    <a:srgbClr val="C0C0C0"/>
                  </a:outerShdw>
                </a:effectLst>
                <a:ea typeface="楷体_GB2312" panose="02010609030101010101" pitchFamily="49" charset="-122"/>
              </a:rPr>
              <a:t>17</a:t>
            </a:r>
            <a:r>
              <a:rPr kumimoji="1" lang="en-US" altLang="zh-CN" sz="3000" b="1">
                <a:effectLst>
                  <a:outerShdw blurRad="38100" dist="38100" dir="2700000" algn="tl">
                    <a:srgbClr val="C0C0C0"/>
                  </a:outerShdw>
                </a:effectLst>
                <a:ea typeface="楷体_GB2312" panose="02010609030101010101" pitchFamily="49" charset="-122"/>
              </a:rPr>
              <a:t>, </a:t>
            </a:r>
            <a:r>
              <a:rPr kumimoji="1" lang="en-US" altLang="zh-CN" sz="3000" b="1">
                <a:solidFill>
                  <a:srgbClr val="808080"/>
                </a:solidFill>
                <a:effectLst>
                  <a:outerShdw blurRad="38100" dist="38100" dir="2700000" algn="tl">
                    <a:srgbClr val="C0C0C0"/>
                  </a:outerShdw>
                </a:effectLst>
                <a:ea typeface="楷体_GB2312" panose="02010609030101010101" pitchFamily="49" charset="-122"/>
              </a:rPr>
              <a:t>21</a:t>
            </a:r>
            <a:r>
              <a:rPr kumimoji="1" lang="en-US" altLang="zh-CN" sz="3000" b="1">
                <a:effectLst>
                  <a:outerShdw blurRad="38100" dist="38100" dir="2700000" algn="tl">
                    <a:srgbClr val="C0C0C0"/>
                  </a:outerShdw>
                </a:effectLst>
                <a:ea typeface="楷体_GB2312" panose="02010609030101010101" pitchFamily="49" charset="-122"/>
              </a:rPr>
              <a:t>, </a:t>
            </a:r>
            <a:r>
              <a:rPr kumimoji="1" lang="en-US" altLang="zh-CN" sz="3000" b="1">
                <a:solidFill>
                  <a:srgbClr val="808080"/>
                </a:solidFill>
                <a:effectLst>
                  <a:outerShdw blurRad="38100" dist="38100" dir="2700000" algn="tl">
                    <a:srgbClr val="C0C0C0"/>
                  </a:outerShdw>
                </a:effectLst>
                <a:ea typeface="楷体_GB2312" panose="02010609030101010101" pitchFamily="49" charset="-122"/>
              </a:rPr>
              <a:t>05</a:t>
            </a:r>
            <a:r>
              <a:rPr kumimoji="1" lang="en-US" altLang="zh-CN" sz="3000" b="1">
                <a:effectLst>
                  <a:outerShdw blurRad="38100" dist="38100" dir="2700000" algn="tl">
                    <a:srgbClr val="C0C0C0"/>
                  </a:outerShdw>
                </a:effectLst>
                <a:ea typeface="楷体_GB2312" panose="02010609030101010101" pitchFamily="49" charset="-122"/>
              </a:rPr>
              <a:t>, </a:t>
            </a:r>
            <a:r>
              <a:rPr kumimoji="1" lang="en-US" altLang="zh-CN" sz="3000" b="1">
                <a:solidFill>
                  <a:srgbClr val="808080"/>
                </a:solidFill>
                <a:effectLst>
                  <a:outerShdw blurRad="38100" dist="38100" dir="2700000" algn="tl">
                    <a:srgbClr val="C0C0C0"/>
                  </a:outerShdw>
                </a:effectLst>
                <a:ea typeface="楷体_GB2312" panose="02010609030101010101" pitchFamily="49" charset="-122"/>
              </a:rPr>
              <a:t>44</a:t>
            </a:r>
            <a:r>
              <a:rPr kumimoji="1" lang="en-US" altLang="zh-CN" sz="3000" b="1">
                <a:effectLst>
                  <a:outerShdw blurRad="38100" dist="38100" dir="2700000" algn="tl">
                    <a:srgbClr val="C0C0C0"/>
                  </a:outerShdw>
                </a:effectLst>
                <a:ea typeface="楷体_GB2312" panose="02010609030101010101" pitchFamily="49" charset="-122"/>
              </a:rPr>
              <a:t>, </a:t>
            </a:r>
            <a:r>
              <a:rPr kumimoji="1" lang="en-US" altLang="zh-CN" sz="3000" b="1">
                <a:solidFill>
                  <a:srgbClr val="808080"/>
                </a:solidFill>
                <a:effectLst>
                  <a:outerShdw blurRad="38100" dist="38100" dir="2700000" algn="tl">
                    <a:srgbClr val="C0C0C0"/>
                  </a:outerShdw>
                </a:effectLst>
                <a:ea typeface="楷体_GB2312" panose="02010609030101010101" pitchFamily="49" charset="-122"/>
              </a:rPr>
              <a:t>10</a:t>
            </a:r>
            <a:r>
              <a:rPr kumimoji="1" lang="en-US" altLang="zh-CN" sz="3000" b="1">
                <a:effectLst>
                  <a:outerShdw blurRad="38100" dist="38100" dir="2700000" algn="tl">
                    <a:srgbClr val="C0C0C0"/>
                  </a:outerShdw>
                </a:effectLst>
                <a:ea typeface="楷体_GB2312" panose="02010609030101010101" pitchFamily="49" charset="-122"/>
              </a:rPr>
              <a:t>, </a:t>
            </a:r>
            <a:r>
              <a:rPr kumimoji="1" lang="en-US" altLang="zh-CN" sz="3000" b="1">
                <a:solidFill>
                  <a:srgbClr val="808080"/>
                </a:solidFill>
                <a:effectLst>
                  <a:outerShdw blurRad="38100" dist="38100" dir="2700000" algn="tl">
                    <a:srgbClr val="C0C0C0"/>
                  </a:outerShdw>
                </a:effectLst>
                <a:ea typeface="楷体_GB2312" panose="02010609030101010101" pitchFamily="49" charset="-122"/>
              </a:rPr>
              <a:t>12</a:t>
            </a:r>
            <a:r>
              <a:rPr kumimoji="1" lang="en-US" altLang="zh-CN" sz="3000" b="1">
                <a:effectLst>
                  <a:outerShdw blurRad="38100" dist="38100" dir="2700000" algn="tl">
                    <a:srgbClr val="C0C0C0"/>
                  </a:outerShdw>
                </a:effectLst>
                <a:ea typeface="楷体_GB2312" panose="02010609030101010101" pitchFamily="49" charset="-122"/>
              </a:rPr>
              <a:t>, </a:t>
            </a:r>
            <a:r>
              <a:rPr kumimoji="1" lang="en-US" altLang="zh-CN" sz="3000" b="1">
                <a:solidFill>
                  <a:srgbClr val="808080"/>
                </a:solidFill>
                <a:effectLst>
                  <a:outerShdw blurRad="38100" dist="38100" dir="2700000" algn="tl">
                    <a:srgbClr val="C0C0C0"/>
                  </a:outerShdw>
                </a:effectLst>
                <a:ea typeface="楷体_GB2312" panose="02010609030101010101" pitchFamily="49" charset="-122"/>
              </a:rPr>
              <a:t>56</a:t>
            </a:r>
            <a:r>
              <a:rPr kumimoji="1" lang="en-US" altLang="zh-CN" sz="3000" b="1">
                <a:effectLst>
                  <a:outerShdw blurRad="38100" dist="38100" dir="2700000" algn="tl">
                    <a:srgbClr val="C0C0C0"/>
                  </a:outerShdw>
                </a:effectLst>
                <a:ea typeface="楷体_GB2312" panose="02010609030101010101" pitchFamily="49" charset="-122"/>
              </a:rPr>
              <a:t>, </a:t>
            </a:r>
            <a:r>
              <a:rPr kumimoji="1" lang="en-US" altLang="zh-CN" sz="3000" b="1">
                <a:solidFill>
                  <a:srgbClr val="FF3300"/>
                </a:solidFill>
                <a:effectLst>
                  <a:outerShdw blurRad="38100" dist="38100" dir="2700000" algn="tl">
                    <a:srgbClr val="C0C0C0"/>
                  </a:outerShdw>
                </a:effectLst>
                <a:ea typeface="楷体_GB2312" panose="02010609030101010101" pitchFamily="49" charset="-122"/>
              </a:rPr>
              <a:t>32</a:t>
            </a:r>
            <a:r>
              <a:rPr kumimoji="1" lang="en-US" altLang="zh-CN" sz="3000" b="1">
                <a:effectLst>
                  <a:outerShdw blurRad="38100" dist="38100" dir="2700000" algn="tl">
                    <a:srgbClr val="C0C0C0"/>
                  </a:outerShdw>
                </a:effectLst>
                <a:ea typeface="楷体_GB2312" panose="02010609030101010101" pitchFamily="49" charset="-122"/>
              </a:rPr>
              <a:t>, 29 }</a:t>
            </a:r>
          </a:p>
        </p:txBody>
      </p:sp>
      <p:sp>
        <p:nvSpPr>
          <p:cNvPr id="725002" name="Text Box 10">
            <a:extLst>
              <a:ext uri="{FF2B5EF4-FFF2-40B4-BE49-F238E27FC236}">
                <a16:creationId xmlns:a16="http://schemas.microsoft.com/office/drawing/2014/main" id="{F74A6CDA-8B45-446E-9B88-5563EDB5EF72}"/>
              </a:ext>
            </a:extLst>
          </p:cNvPr>
          <p:cNvSpPr txBox="1">
            <a:spLocks noChangeArrowheads="1"/>
          </p:cNvSpPr>
          <p:nvPr/>
        </p:nvSpPr>
        <p:spPr bwMode="auto">
          <a:xfrm>
            <a:off x="755650" y="5049838"/>
            <a:ext cx="813752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a:ea typeface="隶书" panose="02010509060101010101" pitchFamily="49" charset="-122"/>
              </a:rPr>
              <a:t>(9) </a:t>
            </a:r>
            <a:r>
              <a:rPr kumimoji="1" lang="en-US" altLang="zh-CN" sz="2800" b="1">
                <a:solidFill>
                  <a:schemeClr val="tx2"/>
                </a:solidFill>
                <a:ea typeface="隶书" panose="02010509060101010101" pitchFamily="49" charset="-122"/>
              </a:rPr>
              <a:t>lastKey=56</a:t>
            </a:r>
            <a:r>
              <a:rPr kumimoji="1" lang="en-US" altLang="zh-CN" sz="2800" b="1">
                <a:ea typeface="隶书" panose="02010509060101010101" pitchFamily="49" charset="-122"/>
              </a:rPr>
              <a:t>, </a:t>
            </a:r>
            <a:r>
              <a:rPr kumimoji="1" lang="zh-CN" altLang="en-US" sz="2800" b="1">
                <a:ea typeface="隶书" panose="02010509060101010101" pitchFamily="49" charset="-122"/>
              </a:rPr>
              <a:t>置换           </a:t>
            </a:r>
            <a:r>
              <a:rPr kumimoji="1" lang="en-US" altLang="zh-CN" sz="2800" b="1">
                <a:ea typeface="隶书" panose="02010509060101010101" pitchFamily="49" charset="-122"/>
              </a:rPr>
              <a:t>(10) </a:t>
            </a:r>
            <a:r>
              <a:rPr kumimoji="1" lang="zh-CN" altLang="en-US" sz="2800" b="1">
                <a:ea typeface="隶书" panose="02010509060101010101" pitchFamily="49" charset="-122"/>
              </a:rPr>
              <a:t>输出段结束标志</a:t>
            </a:r>
            <a:r>
              <a:rPr kumimoji="1" lang="en-US" altLang="zh-CN" sz="2800" b="1">
                <a:ea typeface="隶书" panose="02010509060101010101" pitchFamily="49" charset="-122"/>
              </a:rPr>
              <a:t>,</a:t>
            </a:r>
          </a:p>
          <a:p>
            <a:pPr algn="l"/>
            <a:r>
              <a:rPr kumimoji="1" lang="en-US" altLang="zh-CN" sz="2800" b="1">
                <a:ea typeface="隶书" panose="02010509060101010101" pitchFamily="49" charset="-122"/>
              </a:rPr>
              <a:t> </a:t>
            </a:r>
            <a:r>
              <a:rPr kumimoji="1" lang="en-US" altLang="zh-CN" sz="2800" b="1" i="1">
                <a:ea typeface="隶书" panose="02010509060101010101" pitchFamily="49" charset="-122"/>
              </a:rPr>
              <a:t>k</a:t>
            </a:r>
            <a:r>
              <a:rPr kumimoji="1" lang="en-US" altLang="zh-CN" sz="2800" b="1" baseline="-25000">
                <a:ea typeface="隶书" panose="02010509060101010101" pitchFamily="49" charset="-122"/>
              </a:rPr>
              <a:t>0</a:t>
            </a:r>
            <a:r>
              <a:rPr kumimoji="1" lang="en-US" altLang="zh-CN" sz="2800" b="1">
                <a:ea typeface="隶书" panose="02010509060101010101" pitchFamily="49" charset="-122"/>
              </a:rPr>
              <a:t>, </a:t>
            </a:r>
            <a:r>
              <a:rPr kumimoji="1" lang="zh-CN" altLang="en-US" sz="2800" b="1">
                <a:ea typeface="隶书" panose="02010509060101010101" pitchFamily="49" charset="-122"/>
              </a:rPr>
              <a:t>段号加</a:t>
            </a:r>
            <a:r>
              <a:rPr kumimoji="1" lang="en-US" altLang="zh-CN" sz="2800" b="1">
                <a:ea typeface="隶书" panose="02010509060101010101" pitchFamily="49" charset="-122"/>
              </a:rPr>
              <a:t>1, </a:t>
            </a:r>
            <a:r>
              <a:rPr kumimoji="1" lang="zh-CN" altLang="en-US" sz="2800" b="1">
                <a:ea typeface="隶书" panose="02010509060101010101" pitchFamily="49" charset="-122"/>
              </a:rPr>
              <a:t>本段结束               选择</a:t>
            </a:r>
            <a:r>
              <a:rPr kumimoji="1" lang="en-US" altLang="zh-CN" sz="2800" b="1">
                <a:ea typeface="隶书" panose="02010509060101010101" pitchFamily="49" charset="-122"/>
              </a:rPr>
              <a:t>10</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725038" name="Group 46">
            <a:extLst>
              <a:ext uri="{FF2B5EF4-FFF2-40B4-BE49-F238E27FC236}">
                <a16:creationId xmlns:a16="http://schemas.microsoft.com/office/drawing/2014/main" id="{DEE33030-7E38-4738-95F0-CAF7227A8A4E}"/>
              </a:ext>
            </a:extLst>
          </p:cNvPr>
          <p:cNvGrpSpPr>
            <a:grpSpLocks/>
          </p:cNvGrpSpPr>
          <p:nvPr/>
        </p:nvGrpSpPr>
        <p:grpSpPr bwMode="auto">
          <a:xfrm>
            <a:off x="792163" y="441325"/>
            <a:ext cx="7327900" cy="4572000"/>
            <a:chOff x="432" y="288"/>
            <a:chExt cx="4865" cy="2880"/>
          </a:xfrm>
        </p:grpSpPr>
        <p:sp>
          <p:nvSpPr>
            <p:cNvPr id="724994" name="Line 2">
              <a:extLst>
                <a:ext uri="{FF2B5EF4-FFF2-40B4-BE49-F238E27FC236}">
                  <a16:creationId xmlns:a16="http://schemas.microsoft.com/office/drawing/2014/main" id="{5908CDB6-2D7A-45DF-8B09-8B8C7B75B53F}"/>
                </a:ext>
              </a:extLst>
            </p:cNvPr>
            <p:cNvSpPr>
              <a:spLocks noChangeShapeType="1"/>
            </p:cNvSpPr>
            <p:nvPr/>
          </p:nvSpPr>
          <p:spPr bwMode="auto">
            <a:xfrm flipV="1">
              <a:off x="3360"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4995" name="Line 3">
              <a:extLst>
                <a:ext uri="{FF2B5EF4-FFF2-40B4-BE49-F238E27FC236}">
                  <a16:creationId xmlns:a16="http://schemas.microsoft.com/office/drawing/2014/main" id="{23D1E219-DE94-4F81-8880-5F1E0049A173}"/>
                </a:ext>
              </a:extLst>
            </p:cNvPr>
            <p:cNvSpPr>
              <a:spLocks noChangeShapeType="1"/>
            </p:cNvSpPr>
            <p:nvPr/>
          </p:nvSpPr>
          <p:spPr bwMode="auto">
            <a:xfrm>
              <a:off x="3888"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4996" name="Line 4">
              <a:extLst>
                <a:ext uri="{FF2B5EF4-FFF2-40B4-BE49-F238E27FC236}">
                  <a16:creationId xmlns:a16="http://schemas.microsoft.com/office/drawing/2014/main" id="{854061C8-7760-4252-8024-120F9FC632D1}"/>
                </a:ext>
              </a:extLst>
            </p:cNvPr>
            <p:cNvSpPr>
              <a:spLocks noChangeShapeType="1"/>
            </p:cNvSpPr>
            <p:nvPr/>
          </p:nvSpPr>
          <p:spPr bwMode="auto">
            <a:xfrm>
              <a:off x="4512"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4997" name="Line 5">
              <a:extLst>
                <a:ext uri="{FF2B5EF4-FFF2-40B4-BE49-F238E27FC236}">
                  <a16:creationId xmlns:a16="http://schemas.microsoft.com/office/drawing/2014/main" id="{DDB9A791-B90B-4F43-8BCF-C3E3677085F0}"/>
                </a:ext>
              </a:extLst>
            </p:cNvPr>
            <p:cNvSpPr>
              <a:spLocks noChangeShapeType="1"/>
            </p:cNvSpPr>
            <p:nvPr/>
          </p:nvSpPr>
          <p:spPr bwMode="auto">
            <a:xfrm flipV="1">
              <a:off x="4464" y="720"/>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4998" name="Line 6">
              <a:extLst>
                <a:ext uri="{FF2B5EF4-FFF2-40B4-BE49-F238E27FC236}">
                  <a16:creationId xmlns:a16="http://schemas.microsoft.com/office/drawing/2014/main" id="{5F3AB65D-C515-4EEA-8998-99D7CDCCC27D}"/>
                </a:ext>
              </a:extLst>
            </p:cNvPr>
            <p:cNvSpPr>
              <a:spLocks noChangeShapeType="1"/>
            </p:cNvSpPr>
            <p:nvPr/>
          </p:nvSpPr>
          <p:spPr bwMode="auto">
            <a:xfrm>
              <a:off x="1776"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4999" name="Line 7">
              <a:extLst>
                <a:ext uri="{FF2B5EF4-FFF2-40B4-BE49-F238E27FC236}">
                  <a16:creationId xmlns:a16="http://schemas.microsoft.com/office/drawing/2014/main" id="{0307DAFB-9221-4FE8-8FDA-942F9D230872}"/>
                </a:ext>
              </a:extLst>
            </p:cNvPr>
            <p:cNvSpPr>
              <a:spLocks noChangeShapeType="1"/>
            </p:cNvSpPr>
            <p:nvPr/>
          </p:nvSpPr>
          <p:spPr bwMode="auto">
            <a:xfrm>
              <a:off x="1200"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001" name="AutoShape 9">
              <a:extLst>
                <a:ext uri="{FF2B5EF4-FFF2-40B4-BE49-F238E27FC236}">
                  <a16:creationId xmlns:a16="http://schemas.microsoft.com/office/drawing/2014/main" id="{97ABE2FA-0650-49A4-9A88-B54198459B26}"/>
                </a:ext>
              </a:extLst>
            </p:cNvPr>
            <p:cNvSpPr>
              <a:spLocks noChangeArrowheads="1"/>
            </p:cNvSpPr>
            <p:nvPr/>
          </p:nvSpPr>
          <p:spPr bwMode="auto">
            <a:xfrm>
              <a:off x="2592" y="2688"/>
              <a:ext cx="288" cy="288"/>
            </a:xfrm>
            <a:prstGeom prst="wedgeRectCallout">
              <a:avLst>
                <a:gd name="adj1" fmla="val -77778"/>
                <a:gd name="adj2" fmla="val -235069"/>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宋体" panose="02010600030101010101" pitchFamily="2" charset="-122"/>
                </a:rPr>
                <a:t>32</a:t>
              </a:r>
              <a:endParaRPr kumimoji="1" lang="en-US" altLang="zh-CN" sz="2400">
                <a:ea typeface="宋体" panose="02010600030101010101" pitchFamily="2" charset="-122"/>
              </a:endParaRPr>
            </a:p>
          </p:txBody>
        </p:sp>
        <p:sp>
          <p:nvSpPr>
            <p:cNvPr id="725003" name="Rectangle 11" descr="花束">
              <a:extLst>
                <a:ext uri="{FF2B5EF4-FFF2-40B4-BE49-F238E27FC236}">
                  <a16:creationId xmlns:a16="http://schemas.microsoft.com/office/drawing/2014/main" id="{FEE53E37-2AF6-4F21-93DA-B382FFFA9ED3}"/>
                </a:ext>
              </a:extLst>
            </p:cNvPr>
            <p:cNvSpPr>
              <a:spLocks noChangeArrowheads="1"/>
            </p:cNvSpPr>
            <p:nvPr/>
          </p:nvSpPr>
          <p:spPr bwMode="auto">
            <a:xfrm>
              <a:off x="432"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5004" name="Rectangle 12" descr="白色大理石">
              <a:extLst>
                <a:ext uri="{FF2B5EF4-FFF2-40B4-BE49-F238E27FC236}">
                  <a16:creationId xmlns:a16="http://schemas.microsoft.com/office/drawing/2014/main" id="{24CD296D-AD39-439C-8DBB-E0F4781EC13E}"/>
                </a:ext>
              </a:extLst>
            </p:cNvPr>
            <p:cNvSpPr>
              <a:spLocks noChangeArrowheads="1"/>
            </p:cNvSpPr>
            <p:nvPr/>
          </p:nvSpPr>
          <p:spPr bwMode="auto">
            <a:xfrm>
              <a:off x="432"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05" name="Line 13">
              <a:extLst>
                <a:ext uri="{FF2B5EF4-FFF2-40B4-BE49-F238E27FC236}">
                  <a16:creationId xmlns:a16="http://schemas.microsoft.com/office/drawing/2014/main" id="{58907F6C-BDB7-45C2-901D-8230CE7E289A}"/>
                </a:ext>
              </a:extLst>
            </p:cNvPr>
            <p:cNvSpPr>
              <a:spLocks noChangeShapeType="1"/>
            </p:cNvSpPr>
            <p:nvPr/>
          </p:nvSpPr>
          <p:spPr bwMode="auto">
            <a:xfrm flipV="1">
              <a:off x="672"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006" name="Oval 14" descr="永恒">
              <a:extLst>
                <a:ext uri="{FF2B5EF4-FFF2-40B4-BE49-F238E27FC236}">
                  <a16:creationId xmlns:a16="http://schemas.microsoft.com/office/drawing/2014/main" id="{FB21A5B4-A7C7-475E-8A4E-EA4579CADC59}"/>
                </a:ext>
              </a:extLst>
            </p:cNvPr>
            <p:cNvSpPr>
              <a:spLocks noChangeArrowheads="1"/>
            </p:cNvSpPr>
            <p:nvPr/>
          </p:nvSpPr>
          <p:spPr bwMode="auto">
            <a:xfrm>
              <a:off x="960"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5007" name="Rectangle 15" descr="花束">
              <a:extLst>
                <a:ext uri="{FF2B5EF4-FFF2-40B4-BE49-F238E27FC236}">
                  <a16:creationId xmlns:a16="http://schemas.microsoft.com/office/drawing/2014/main" id="{8701B38F-4668-40A0-9CDE-6CBCBFFE5159}"/>
                </a:ext>
              </a:extLst>
            </p:cNvPr>
            <p:cNvSpPr>
              <a:spLocks noChangeArrowheads="1"/>
            </p:cNvSpPr>
            <p:nvPr/>
          </p:nvSpPr>
          <p:spPr bwMode="auto">
            <a:xfrm>
              <a:off x="1488"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5008" name="Rectangle 16" descr="白色大理石">
              <a:extLst>
                <a:ext uri="{FF2B5EF4-FFF2-40B4-BE49-F238E27FC236}">
                  <a16:creationId xmlns:a16="http://schemas.microsoft.com/office/drawing/2014/main" id="{ECB055AD-B171-4974-B8C5-02A761FD5295}"/>
                </a:ext>
              </a:extLst>
            </p:cNvPr>
            <p:cNvSpPr>
              <a:spLocks noChangeArrowheads="1"/>
            </p:cNvSpPr>
            <p:nvPr/>
          </p:nvSpPr>
          <p:spPr bwMode="auto">
            <a:xfrm>
              <a:off x="1488"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09" name="Rectangle 17" descr="花束">
              <a:extLst>
                <a:ext uri="{FF2B5EF4-FFF2-40B4-BE49-F238E27FC236}">
                  <a16:creationId xmlns:a16="http://schemas.microsoft.com/office/drawing/2014/main" id="{74409894-039C-45A1-A5A9-5AE14BA2B198}"/>
                </a:ext>
              </a:extLst>
            </p:cNvPr>
            <p:cNvSpPr>
              <a:spLocks noChangeArrowheads="1"/>
            </p:cNvSpPr>
            <p:nvPr/>
          </p:nvSpPr>
          <p:spPr bwMode="auto">
            <a:xfrm>
              <a:off x="2160"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5010" name="Rectangle 18" descr="白色大理石">
              <a:extLst>
                <a:ext uri="{FF2B5EF4-FFF2-40B4-BE49-F238E27FC236}">
                  <a16:creationId xmlns:a16="http://schemas.microsoft.com/office/drawing/2014/main" id="{EC890FB5-4FD8-49DB-AA0F-04D225FB05A6}"/>
                </a:ext>
              </a:extLst>
            </p:cNvPr>
            <p:cNvSpPr>
              <a:spLocks noChangeArrowheads="1"/>
            </p:cNvSpPr>
            <p:nvPr/>
          </p:nvSpPr>
          <p:spPr bwMode="auto">
            <a:xfrm>
              <a:off x="2160"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11" name="Line 19">
              <a:extLst>
                <a:ext uri="{FF2B5EF4-FFF2-40B4-BE49-F238E27FC236}">
                  <a16:creationId xmlns:a16="http://schemas.microsoft.com/office/drawing/2014/main" id="{C457882F-C38B-4160-AB8B-163D9F9E4FE8}"/>
                </a:ext>
              </a:extLst>
            </p:cNvPr>
            <p:cNvSpPr>
              <a:spLocks noChangeShapeType="1"/>
            </p:cNvSpPr>
            <p:nvPr/>
          </p:nvSpPr>
          <p:spPr bwMode="auto">
            <a:xfrm flipV="1">
              <a:off x="1248"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012" name="Oval 20" descr="永恒">
              <a:extLst>
                <a:ext uri="{FF2B5EF4-FFF2-40B4-BE49-F238E27FC236}">
                  <a16:creationId xmlns:a16="http://schemas.microsoft.com/office/drawing/2014/main" id="{1229E633-A388-4891-91EA-17004DF319C1}"/>
                </a:ext>
              </a:extLst>
            </p:cNvPr>
            <p:cNvSpPr>
              <a:spLocks noChangeArrowheads="1"/>
            </p:cNvSpPr>
            <p:nvPr/>
          </p:nvSpPr>
          <p:spPr bwMode="auto">
            <a:xfrm>
              <a:off x="1584"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5013" name="Line 21">
              <a:extLst>
                <a:ext uri="{FF2B5EF4-FFF2-40B4-BE49-F238E27FC236}">
                  <a16:creationId xmlns:a16="http://schemas.microsoft.com/office/drawing/2014/main" id="{CF2D825F-6F55-4C20-ABA5-36C25EDC3DE2}"/>
                </a:ext>
              </a:extLst>
            </p:cNvPr>
            <p:cNvSpPr>
              <a:spLocks noChangeShapeType="1"/>
            </p:cNvSpPr>
            <p:nvPr/>
          </p:nvSpPr>
          <p:spPr bwMode="auto">
            <a:xfrm flipV="1">
              <a:off x="1776" y="672"/>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014" name="Oval 22" descr="永恒">
              <a:extLst>
                <a:ext uri="{FF2B5EF4-FFF2-40B4-BE49-F238E27FC236}">
                  <a16:creationId xmlns:a16="http://schemas.microsoft.com/office/drawing/2014/main" id="{2405C612-7E61-4743-AB3D-5D2052252681}"/>
                </a:ext>
              </a:extLst>
            </p:cNvPr>
            <p:cNvSpPr>
              <a:spLocks noChangeArrowheads="1"/>
            </p:cNvSpPr>
            <p:nvPr/>
          </p:nvSpPr>
          <p:spPr bwMode="auto">
            <a:xfrm>
              <a:off x="1584"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5015" name="Text Box 23">
              <a:extLst>
                <a:ext uri="{FF2B5EF4-FFF2-40B4-BE49-F238E27FC236}">
                  <a16:creationId xmlns:a16="http://schemas.microsoft.com/office/drawing/2014/main" id="{33C6AA86-9AB3-4D64-A8DA-63B54CC83AC6}"/>
                </a:ext>
              </a:extLst>
            </p:cNvPr>
            <p:cNvSpPr txBox="1">
              <a:spLocks noChangeArrowheads="1"/>
            </p:cNvSpPr>
            <p:nvPr/>
          </p:nvSpPr>
          <p:spPr bwMode="auto">
            <a:xfrm>
              <a:off x="1238" y="954"/>
              <a:ext cx="36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16" name="Text Box 24">
              <a:extLst>
                <a:ext uri="{FF2B5EF4-FFF2-40B4-BE49-F238E27FC236}">
                  <a16:creationId xmlns:a16="http://schemas.microsoft.com/office/drawing/2014/main" id="{FA777425-295D-4537-91A3-ED21506135C0}"/>
                </a:ext>
              </a:extLst>
            </p:cNvPr>
            <p:cNvSpPr txBox="1">
              <a:spLocks noChangeArrowheads="1"/>
            </p:cNvSpPr>
            <p:nvPr/>
          </p:nvSpPr>
          <p:spPr bwMode="auto">
            <a:xfrm>
              <a:off x="1248" y="288"/>
              <a:ext cx="35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17" name="Text Box 25">
              <a:extLst>
                <a:ext uri="{FF2B5EF4-FFF2-40B4-BE49-F238E27FC236}">
                  <a16:creationId xmlns:a16="http://schemas.microsoft.com/office/drawing/2014/main" id="{12C1CCF1-DE2C-4DC6-B2D8-021EAC9D4D48}"/>
                </a:ext>
              </a:extLst>
            </p:cNvPr>
            <p:cNvSpPr txBox="1">
              <a:spLocks noChangeArrowheads="1"/>
            </p:cNvSpPr>
            <p:nvPr/>
          </p:nvSpPr>
          <p:spPr bwMode="auto">
            <a:xfrm>
              <a:off x="624" y="1632"/>
              <a:ext cx="35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18" name="Text Box 26">
              <a:extLst>
                <a:ext uri="{FF2B5EF4-FFF2-40B4-BE49-F238E27FC236}">
                  <a16:creationId xmlns:a16="http://schemas.microsoft.com/office/drawing/2014/main" id="{F2103CC4-3C82-4CFE-AAC3-535469BE88CB}"/>
                </a:ext>
              </a:extLst>
            </p:cNvPr>
            <p:cNvSpPr txBox="1">
              <a:spLocks noChangeArrowheads="1"/>
            </p:cNvSpPr>
            <p:nvPr/>
          </p:nvSpPr>
          <p:spPr bwMode="auto">
            <a:xfrm>
              <a:off x="1574" y="2112"/>
              <a:ext cx="32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19" name="Text Box 27">
              <a:extLst>
                <a:ext uri="{FF2B5EF4-FFF2-40B4-BE49-F238E27FC236}">
                  <a16:creationId xmlns:a16="http://schemas.microsoft.com/office/drawing/2014/main" id="{4313FC96-926C-4C1C-A9C6-F1FDBD1421B9}"/>
                </a:ext>
              </a:extLst>
            </p:cNvPr>
            <p:cNvSpPr txBox="1">
              <a:spLocks noChangeArrowheads="1"/>
            </p:cNvSpPr>
            <p:nvPr/>
          </p:nvSpPr>
          <p:spPr bwMode="auto">
            <a:xfrm>
              <a:off x="2240" y="1488"/>
              <a:ext cx="32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20" name="Text Box 28">
              <a:extLst>
                <a:ext uri="{FF2B5EF4-FFF2-40B4-BE49-F238E27FC236}">
                  <a16:creationId xmlns:a16="http://schemas.microsoft.com/office/drawing/2014/main" id="{A6E2A8BD-8318-4343-B39E-0F00ADCB968C}"/>
                </a:ext>
              </a:extLst>
            </p:cNvPr>
            <p:cNvSpPr txBox="1">
              <a:spLocks noChangeArrowheads="1"/>
            </p:cNvSpPr>
            <p:nvPr/>
          </p:nvSpPr>
          <p:spPr bwMode="auto">
            <a:xfrm>
              <a:off x="432" y="2112"/>
              <a:ext cx="32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21" name="Rectangle 29" descr="花束">
              <a:extLst>
                <a:ext uri="{FF2B5EF4-FFF2-40B4-BE49-F238E27FC236}">
                  <a16:creationId xmlns:a16="http://schemas.microsoft.com/office/drawing/2014/main" id="{10C98860-80AE-4092-9687-5CEF311BBDD9}"/>
                </a:ext>
              </a:extLst>
            </p:cNvPr>
            <p:cNvSpPr>
              <a:spLocks noChangeArrowheads="1"/>
            </p:cNvSpPr>
            <p:nvPr/>
          </p:nvSpPr>
          <p:spPr bwMode="auto">
            <a:xfrm>
              <a:off x="4896"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5022" name="Rectangle 30" descr="白色大理石">
              <a:extLst>
                <a:ext uri="{FF2B5EF4-FFF2-40B4-BE49-F238E27FC236}">
                  <a16:creationId xmlns:a16="http://schemas.microsoft.com/office/drawing/2014/main" id="{BC9E990F-5A18-4956-BD77-7E483AAC12E5}"/>
                </a:ext>
              </a:extLst>
            </p:cNvPr>
            <p:cNvSpPr>
              <a:spLocks noChangeArrowheads="1"/>
            </p:cNvSpPr>
            <p:nvPr/>
          </p:nvSpPr>
          <p:spPr bwMode="auto">
            <a:xfrm>
              <a:off x="4896"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23" name="Oval 31" descr="永恒">
              <a:extLst>
                <a:ext uri="{FF2B5EF4-FFF2-40B4-BE49-F238E27FC236}">
                  <a16:creationId xmlns:a16="http://schemas.microsoft.com/office/drawing/2014/main" id="{F5B0785A-911A-4623-8CE0-1718735410F2}"/>
                </a:ext>
              </a:extLst>
            </p:cNvPr>
            <p:cNvSpPr>
              <a:spLocks noChangeArrowheads="1"/>
            </p:cNvSpPr>
            <p:nvPr/>
          </p:nvSpPr>
          <p:spPr bwMode="auto">
            <a:xfrm>
              <a:off x="4272"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5024" name="Line 32">
              <a:extLst>
                <a:ext uri="{FF2B5EF4-FFF2-40B4-BE49-F238E27FC236}">
                  <a16:creationId xmlns:a16="http://schemas.microsoft.com/office/drawing/2014/main" id="{1AADD408-94FA-421A-8FDD-1AB3E941987C}"/>
                </a:ext>
              </a:extLst>
            </p:cNvPr>
            <p:cNvSpPr>
              <a:spLocks noChangeShapeType="1"/>
            </p:cNvSpPr>
            <p:nvPr/>
          </p:nvSpPr>
          <p:spPr bwMode="auto">
            <a:xfrm flipV="1">
              <a:off x="3936"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5025" name="Oval 33" descr="永恒">
              <a:extLst>
                <a:ext uri="{FF2B5EF4-FFF2-40B4-BE49-F238E27FC236}">
                  <a16:creationId xmlns:a16="http://schemas.microsoft.com/office/drawing/2014/main" id="{3A8E0823-11E3-45CB-890E-EB3C6AD0E875}"/>
                </a:ext>
              </a:extLst>
            </p:cNvPr>
            <p:cNvSpPr>
              <a:spLocks noChangeArrowheads="1"/>
            </p:cNvSpPr>
            <p:nvPr/>
          </p:nvSpPr>
          <p:spPr bwMode="auto">
            <a:xfrm>
              <a:off x="3648"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5026" name="Oval 34" descr="永恒">
              <a:extLst>
                <a:ext uri="{FF2B5EF4-FFF2-40B4-BE49-F238E27FC236}">
                  <a16:creationId xmlns:a16="http://schemas.microsoft.com/office/drawing/2014/main" id="{46CAECF7-0300-4A9E-9DF4-5A7288EB28CD}"/>
                </a:ext>
              </a:extLst>
            </p:cNvPr>
            <p:cNvSpPr>
              <a:spLocks noChangeArrowheads="1"/>
            </p:cNvSpPr>
            <p:nvPr/>
          </p:nvSpPr>
          <p:spPr bwMode="auto">
            <a:xfrm>
              <a:off x="4272"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5027" name="Text Box 35">
              <a:extLst>
                <a:ext uri="{FF2B5EF4-FFF2-40B4-BE49-F238E27FC236}">
                  <a16:creationId xmlns:a16="http://schemas.microsoft.com/office/drawing/2014/main" id="{C8B87DAB-72F0-47B2-8319-1630FF7B6E46}"/>
                </a:ext>
              </a:extLst>
            </p:cNvPr>
            <p:cNvSpPr txBox="1">
              <a:spLocks noChangeArrowheads="1"/>
            </p:cNvSpPr>
            <p:nvPr/>
          </p:nvSpPr>
          <p:spPr bwMode="auto">
            <a:xfrm>
              <a:off x="3931" y="288"/>
              <a:ext cx="35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28" name="Text Box 36">
              <a:extLst>
                <a:ext uri="{FF2B5EF4-FFF2-40B4-BE49-F238E27FC236}">
                  <a16:creationId xmlns:a16="http://schemas.microsoft.com/office/drawing/2014/main" id="{9C5150AC-AF71-483F-B825-32D86E53BA88}"/>
                </a:ext>
              </a:extLst>
            </p:cNvPr>
            <p:cNvSpPr txBox="1">
              <a:spLocks noChangeArrowheads="1"/>
            </p:cNvSpPr>
            <p:nvPr/>
          </p:nvSpPr>
          <p:spPr bwMode="auto">
            <a:xfrm>
              <a:off x="3931" y="960"/>
              <a:ext cx="35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29" name="Text Box 37">
              <a:extLst>
                <a:ext uri="{FF2B5EF4-FFF2-40B4-BE49-F238E27FC236}">
                  <a16:creationId xmlns:a16="http://schemas.microsoft.com/office/drawing/2014/main" id="{83D37434-57C1-4CE3-9660-854585D993D0}"/>
                </a:ext>
              </a:extLst>
            </p:cNvPr>
            <p:cNvSpPr txBox="1">
              <a:spLocks noChangeArrowheads="1"/>
            </p:cNvSpPr>
            <p:nvPr/>
          </p:nvSpPr>
          <p:spPr bwMode="auto">
            <a:xfrm>
              <a:off x="4976" y="1488"/>
              <a:ext cx="32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30" name="Text Box 38">
              <a:extLst>
                <a:ext uri="{FF2B5EF4-FFF2-40B4-BE49-F238E27FC236}">
                  <a16:creationId xmlns:a16="http://schemas.microsoft.com/office/drawing/2014/main" id="{206DDE85-6D89-4FA4-8D98-FD99D5C11B7F}"/>
                </a:ext>
              </a:extLst>
            </p:cNvPr>
            <p:cNvSpPr txBox="1">
              <a:spLocks noChangeArrowheads="1"/>
            </p:cNvSpPr>
            <p:nvPr/>
          </p:nvSpPr>
          <p:spPr bwMode="auto">
            <a:xfrm>
              <a:off x="3307" y="1632"/>
              <a:ext cx="359"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31" name="Rectangle 39" descr="花束">
              <a:extLst>
                <a:ext uri="{FF2B5EF4-FFF2-40B4-BE49-F238E27FC236}">
                  <a16:creationId xmlns:a16="http://schemas.microsoft.com/office/drawing/2014/main" id="{57C4FEBE-F9FC-4FC5-9852-B9277ABF6747}"/>
                </a:ext>
              </a:extLst>
            </p:cNvPr>
            <p:cNvSpPr>
              <a:spLocks noChangeArrowheads="1"/>
            </p:cNvSpPr>
            <p:nvPr/>
          </p:nvSpPr>
          <p:spPr bwMode="auto">
            <a:xfrm>
              <a:off x="4176"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10</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5032" name="Rectangle 40" descr="白色大理石">
              <a:extLst>
                <a:ext uri="{FF2B5EF4-FFF2-40B4-BE49-F238E27FC236}">
                  <a16:creationId xmlns:a16="http://schemas.microsoft.com/office/drawing/2014/main" id="{81273689-AC52-44F9-AE38-32A5219739C1}"/>
                </a:ext>
              </a:extLst>
            </p:cNvPr>
            <p:cNvSpPr>
              <a:spLocks noChangeArrowheads="1"/>
            </p:cNvSpPr>
            <p:nvPr/>
          </p:nvSpPr>
          <p:spPr bwMode="auto">
            <a:xfrm>
              <a:off x="4176"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33" name="Text Box 41">
              <a:extLst>
                <a:ext uri="{FF2B5EF4-FFF2-40B4-BE49-F238E27FC236}">
                  <a16:creationId xmlns:a16="http://schemas.microsoft.com/office/drawing/2014/main" id="{B26D9789-4112-4C12-87FB-14EC72C4DEB4}"/>
                </a:ext>
              </a:extLst>
            </p:cNvPr>
            <p:cNvSpPr txBox="1">
              <a:spLocks noChangeArrowheads="1"/>
            </p:cNvSpPr>
            <p:nvPr/>
          </p:nvSpPr>
          <p:spPr bwMode="auto">
            <a:xfrm>
              <a:off x="4256" y="2112"/>
              <a:ext cx="32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34" name="Rectangle 42" descr="花束">
              <a:extLst>
                <a:ext uri="{FF2B5EF4-FFF2-40B4-BE49-F238E27FC236}">
                  <a16:creationId xmlns:a16="http://schemas.microsoft.com/office/drawing/2014/main" id="{FAC9A9E2-7AC1-45BF-9F2A-20CF49494811}"/>
                </a:ext>
              </a:extLst>
            </p:cNvPr>
            <p:cNvSpPr>
              <a:spLocks noChangeArrowheads="1"/>
            </p:cNvSpPr>
            <p:nvPr/>
          </p:nvSpPr>
          <p:spPr bwMode="auto">
            <a:xfrm>
              <a:off x="3120"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5035" name="Rectangle 43" descr="白色大理石">
              <a:extLst>
                <a:ext uri="{FF2B5EF4-FFF2-40B4-BE49-F238E27FC236}">
                  <a16:creationId xmlns:a16="http://schemas.microsoft.com/office/drawing/2014/main" id="{EB54D444-8313-4F70-A26B-9B1517A0D90C}"/>
                </a:ext>
              </a:extLst>
            </p:cNvPr>
            <p:cNvSpPr>
              <a:spLocks noChangeArrowheads="1"/>
            </p:cNvSpPr>
            <p:nvPr/>
          </p:nvSpPr>
          <p:spPr bwMode="auto">
            <a:xfrm>
              <a:off x="3120"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36" name="Text Box 44">
              <a:extLst>
                <a:ext uri="{FF2B5EF4-FFF2-40B4-BE49-F238E27FC236}">
                  <a16:creationId xmlns:a16="http://schemas.microsoft.com/office/drawing/2014/main" id="{3415BDCA-4E32-491B-9BF2-84A3A2DC20A5}"/>
                </a:ext>
              </a:extLst>
            </p:cNvPr>
            <p:cNvSpPr txBox="1">
              <a:spLocks noChangeArrowheads="1"/>
            </p:cNvSpPr>
            <p:nvPr/>
          </p:nvSpPr>
          <p:spPr bwMode="auto">
            <a:xfrm>
              <a:off x="3104" y="2112"/>
              <a:ext cx="32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5037" name="Text Box 45">
              <a:extLst>
                <a:ext uri="{FF2B5EF4-FFF2-40B4-BE49-F238E27FC236}">
                  <a16:creationId xmlns:a16="http://schemas.microsoft.com/office/drawing/2014/main" id="{2A60D72C-BDD6-4073-A185-7C3B61AA970A}"/>
                </a:ext>
              </a:extLst>
            </p:cNvPr>
            <p:cNvSpPr txBox="1">
              <a:spLocks noChangeArrowheads="1"/>
            </p:cNvSpPr>
            <p:nvPr/>
          </p:nvSpPr>
          <p:spPr bwMode="auto">
            <a:xfrm>
              <a:off x="4646" y="378"/>
              <a:ext cx="595"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10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567F399-59D9-411E-8D15-0726CC09C3C1}"/>
              </a:ext>
            </a:extLst>
          </p:cNvPr>
          <p:cNvSpPr>
            <a:spLocks noGrp="1"/>
          </p:cNvSpPr>
          <p:nvPr>
            <p:ph type="sldNum" sz="quarter" idx="11"/>
          </p:nvPr>
        </p:nvSpPr>
        <p:spPr/>
        <p:txBody>
          <a:bodyPr/>
          <a:lstStyle/>
          <a:p>
            <a:fld id="{341B07FF-4465-4509-9E7F-ECDDB3FC4B22}" type="slidenum">
              <a:rPr lang="en-US" altLang="zh-CN"/>
              <a:pPr/>
              <a:t>9</a:t>
            </a:fld>
            <a:endParaRPr lang="en-US" altLang="zh-CN"/>
          </a:p>
        </p:txBody>
      </p:sp>
      <p:sp>
        <p:nvSpPr>
          <p:cNvPr id="792579" name="Rectangle 3">
            <a:extLst>
              <a:ext uri="{FF2B5EF4-FFF2-40B4-BE49-F238E27FC236}">
                <a16:creationId xmlns:a16="http://schemas.microsoft.com/office/drawing/2014/main" id="{B91B7A4B-8443-4F25-A670-D3CB5DE59614}"/>
              </a:ext>
            </a:extLst>
          </p:cNvPr>
          <p:cNvSpPr>
            <a:spLocks noGrp="1" noChangeArrowheads="1"/>
          </p:cNvSpPr>
          <p:nvPr>
            <p:ph type="body" idx="1"/>
          </p:nvPr>
        </p:nvSpPr>
        <p:spPr>
          <a:xfrm>
            <a:off x="482600" y="766763"/>
            <a:ext cx="8229600" cy="5649912"/>
          </a:xfrm>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在磁带设备上读写一块信息所用时间</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IO</a:t>
            </a:r>
            <a:r>
              <a:rPr lang="en-US" altLang="zh-CN" sz="3000" b="1">
                <a:solidFill>
                  <a:schemeClr val="tx2"/>
                </a:solidFill>
                <a:latin typeface="Times New Roman" panose="02020603050405020304" pitchFamily="18" charset="0"/>
                <a:ea typeface="仿宋_GB2312" pitchFamily="49" charset="-122"/>
              </a:rPr>
              <a:t> = t</a:t>
            </a:r>
            <a:r>
              <a:rPr lang="en-US" altLang="zh-CN" sz="3000" b="1" baseline="-25000">
                <a:solidFill>
                  <a:schemeClr val="tx2"/>
                </a:solidFill>
                <a:latin typeface="Times New Roman" panose="02020603050405020304" pitchFamily="18" charset="0"/>
                <a:ea typeface="仿宋_GB2312" pitchFamily="49" charset="-122"/>
              </a:rPr>
              <a:t>a</a:t>
            </a:r>
            <a:r>
              <a:rPr lang="en-US" altLang="zh-CN" sz="3000" b="1">
                <a:solidFill>
                  <a:schemeClr val="tx2"/>
                </a:solidFill>
                <a:latin typeface="Times New Roman" panose="02020603050405020304" pitchFamily="18" charset="0"/>
                <a:ea typeface="仿宋_GB2312" pitchFamily="49" charset="-122"/>
              </a:rPr>
              <a:t> + t</a:t>
            </a:r>
            <a:r>
              <a:rPr lang="en-US" altLang="zh-CN" sz="3000" b="1" baseline="-25000">
                <a:solidFill>
                  <a:schemeClr val="tx2"/>
                </a:solidFill>
                <a:latin typeface="Times New Roman" panose="02020603050405020304" pitchFamily="18" charset="0"/>
                <a:ea typeface="仿宋_GB2312" pitchFamily="49" charset="-122"/>
              </a:rPr>
              <a:t>b</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其中，</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是</a:t>
            </a:r>
            <a:r>
              <a:rPr lang="zh-CN" altLang="en-US" sz="3000" b="1">
                <a:solidFill>
                  <a:schemeClr val="tx2"/>
                </a:solidFill>
                <a:latin typeface="Times New Roman" panose="02020603050405020304" pitchFamily="18" charset="0"/>
                <a:ea typeface="仿宋_GB2312" pitchFamily="49" charset="-122"/>
              </a:rPr>
              <a:t>延迟时间</a:t>
            </a:r>
            <a:r>
              <a:rPr lang="zh-CN" altLang="en-US" sz="3000" b="1">
                <a:latin typeface="Times New Roman" panose="02020603050405020304" pitchFamily="18" charset="0"/>
                <a:ea typeface="仿宋_GB2312" pitchFamily="49" charset="-122"/>
              </a:rPr>
              <a:t>，即读写磁头到达待读写块开始位置所需花费的时间，它与当前读写磁头所在位置有关。</a:t>
            </a:r>
            <a:r>
              <a:rPr lang="en-US" altLang="zh-CN" sz="3000" b="1">
                <a:solidFill>
                  <a:schemeClr val="tx2"/>
                </a:solidFill>
                <a:latin typeface="Times New Roman" panose="02020603050405020304" pitchFamily="18" charset="0"/>
                <a:ea typeface="仿宋_GB2312" pitchFamily="49" charset="-122"/>
              </a:rPr>
              <a:t>t</a:t>
            </a:r>
            <a:r>
              <a:rPr lang="en-US" altLang="zh-CN" sz="3000" b="1" baseline="-25000">
                <a:solidFill>
                  <a:schemeClr val="tx2"/>
                </a:solidFill>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是对一个块进行</a:t>
            </a:r>
            <a:r>
              <a:rPr lang="zh-CN" altLang="en-US" sz="3000" b="1">
                <a:solidFill>
                  <a:schemeClr val="tx2"/>
                </a:solidFill>
                <a:latin typeface="Times New Roman" panose="02020603050405020304" pitchFamily="18" charset="0"/>
                <a:ea typeface="仿宋_GB2312" pitchFamily="49" charset="-122"/>
              </a:rPr>
              <a:t>读写所用时间</a:t>
            </a:r>
            <a:r>
              <a:rPr lang="zh-CN" altLang="en-US" sz="3000" b="1">
                <a:latin typeface="Times New Roman" panose="02020603050405020304" pitchFamily="18" charset="0"/>
                <a:ea typeface="仿宋_GB2312" pitchFamily="49" charset="-122"/>
              </a:rPr>
              <a:t>，它等于数据传输时间加上</a:t>
            </a:r>
            <a:r>
              <a:rPr lang="en-US" altLang="zh-CN" sz="3000" b="1">
                <a:latin typeface="Times New Roman" panose="02020603050405020304" pitchFamily="18" charset="0"/>
                <a:ea typeface="仿宋_GB2312" pitchFamily="49" charset="-122"/>
              </a:rPr>
              <a:t>IBG</a:t>
            </a:r>
            <a:r>
              <a:rPr lang="zh-CN" altLang="en-US" sz="3000" b="1">
                <a:latin typeface="Times New Roman" panose="02020603050405020304" pitchFamily="18" charset="0"/>
                <a:ea typeface="仿宋_GB2312" pitchFamily="49" charset="-122"/>
              </a:rPr>
              <a:t>时间。</a:t>
            </a:r>
          </a:p>
          <a:p>
            <a:pPr>
              <a:lnSpc>
                <a:spcPct val="105000"/>
              </a:lnSpc>
              <a:spcBef>
                <a:spcPct val="15000"/>
              </a:spcBef>
              <a:buClr>
                <a:srgbClr val="800080"/>
              </a:buClr>
              <a:buSzPct val="50000"/>
            </a:pPr>
            <a:r>
              <a:rPr lang="zh-CN" altLang="en-US" sz="3000" b="1">
                <a:ea typeface="仿宋_GB2312" pitchFamily="49" charset="-122"/>
              </a:rPr>
              <a:t>磁带设备只能用于处理变化少，只进行</a:t>
            </a:r>
            <a:r>
              <a:rPr lang="zh-CN" altLang="en-US" sz="3000" b="1">
                <a:solidFill>
                  <a:schemeClr val="tx2"/>
                </a:solidFill>
                <a:ea typeface="仿宋_GB2312" pitchFamily="49" charset="-122"/>
              </a:rPr>
              <a:t>顺序存取</a:t>
            </a:r>
            <a:r>
              <a:rPr lang="zh-CN" altLang="en-US" sz="3000" b="1">
                <a:ea typeface="仿宋_GB2312" pitchFamily="49" charset="-122"/>
              </a:rPr>
              <a:t>的大量数据。</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2">
            <a:extLst>
              <a:ext uri="{FF2B5EF4-FFF2-40B4-BE49-F238E27FC236}">
                <a16:creationId xmlns:a16="http://schemas.microsoft.com/office/drawing/2014/main" id="{C8DABE55-1A28-4DD5-B1F0-954864852CF6}"/>
              </a:ext>
            </a:extLst>
          </p:cNvPr>
          <p:cNvSpPr>
            <a:spLocks noGrp="1"/>
          </p:cNvSpPr>
          <p:nvPr>
            <p:ph type="sldNum" sz="quarter" idx="11"/>
          </p:nvPr>
        </p:nvSpPr>
        <p:spPr/>
        <p:txBody>
          <a:bodyPr/>
          <a:lstStyle/>
          <a:p>
            <a:fld id="{D9D9F35D-B6C5-4438-A224-F13D2005662A}" type="slidenum">
              <a:rPr lang="en-US" altLang="zh-CN"/>
              <a:pPr/>
              <a:t>90</a:t>
            </a:fld>
            <a:endParaRPr lang="en-US" altLang="zh-CN"/>
          </a:p>
        </p:txBody>
      </p:sp>
      <p:sp>
        <p:nvSpPr>
          <p:cNvPr id="726024" name="Rectangle 8">
            <a:extLst>
              <a:ext uri="{FF2B5EF4-FFF2-40B4-BE49-F238E27FC236}">
                <a16:creationId xmlns:a16="http://schemas.microsoft.com/office/drawing/2014/main" id="{0711AA81-6362-4FD8-A4AF-2DD24FF77FF6}"/>
              </a:ext>
            </a:extLst>
          </p:cNvPr>
          <p:cNvSpPr>
            <a:spLocks noChangeArrowheads="1"/>
          </p:cNvSpPr>
          <p:nvPr/>
        </p:nvSpPr>
        <p:spPr bwMode="auto">
          <a:xfrm>
            <a:off x="1704975" y="5913438"/>
            <a:ext cx="56292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17</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21</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05</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44</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10</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12</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56</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32</a:t>
            </a:r>
            <a:r>
              <a:rPr kumimoji="1" lang="en-US" altLang="zh-CN" sz="3000" b="1">
                <a:ea typeface="楷体_GB2312" panose="02010609030101010101" pitchFamily="49" charset="-122"/>
              </a:rPr>
              <a:t>, </a:t>
            </a:r>
            <a:r>
              <a:rPr kumimoji="1" lang="en-US" altLang="zh-CN" sz="3000" b="1">
                <a:solidFill>
                  <a:srgbClr val="FF3300"/>
                </a:solidFill>
                <a:ea typeface="楷体_GB2312" panose="02010609030101010101" pitchFamily="49" charset="-122"/>
              </a:rPr>
              <a:t>29</a:t>
            </a:r>
            <a:r>
              <a:rPr kumimoji="1" lang="en-US" altLang="zh-CN" sz="3000" b="1">
                <a:ea typeface="楷体_GB2312" panose="02010609030101010101" pitchFamily="49" charset="-122"/>
              </a:rPr>
              <a:t> }</a:t>
            </a:r>
          </a:p>
        </p:txBody>
      </p:sp>
      <p:sp>
        <p:nvSpPr>
          <p:cNvPr id="726026" name="Text Box 10">
            <a:extLst>
              <a:ext uri="{FF2B5EF4-FFF2-40B4-BE49-F238E27FC236}">
                <a16:creationId xmlns:a16="http://schemas.microsoft.com/office/drawing/2014/main" id="{64535D6E-07B8-4C5B-83A4-04A88E2BB356}"/>
              </a:ext>
            </a:extLst>
          </p:cNvPr>
          <p:cNvSpPr txBox="1">
            <a:spLocks noChangeArrowheads="1"/>
          </p:cNvSpPr>
          <p:nvPr/>
        </p:nvSpPr>
        <p:spPr bwMode="auto">
          <a:xfrm>
            <a:off x="762000" y="5013325"/>
            <a:ext cx="83820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a:ea typeface="隶书" panose="02010509060101010101" pitchFamily="49" charset="-122"/>
              </a:rPr>
              <a:t>(11) </a:t>
            </a:r>
            <a:r>
              <a:rPr kumimoji="1" lang="en-US" altLang="zh-CN" sz="2800" b="1">
                <a:solidFill>
                  <a:schemeClr val="tx2"/>
                </a:solidFill>
                <a:ea typeface="隶书" panose="02010509060101010101" pitchFamily="49" charset="-122"/>
              </a:rPr>
              <a:t>lastKey=10</a:t>
            </a:r>
            <a:r>
              <a:rPr kumimoji="1" lang="en-US" altLang="zh-CN" sz="2800" b="1">
                <a:ea typeface="隶书" panose="02010509060101010101" pitchFamily="49" charset="-122"/>
              </a:rPr>
              <a:t>, </a:t>
            </a:r>
            <a:r>
              <a:rPr kumimoji="1" lang="zh-CN" altLang="en-US" sz="2800" b="1">
                <a:ea typeface="隶书" panose="02010509060101010101" pitchFamily="49" charset="-122"/>
              </a:rPr>
              <a:t>置换       </a:t>
            </a:r>
            <a:r>
              <a:rPr kumimoji="1" lang="en-US" altLang="zh-CN" sz="2800" b="1">
                <a:ea typeface="隶书" panose="02010509060101010101" pitchFamily="49" charset="-122"/>
              </a:rPr>
              <a:t>(12) </a:t>
            </a:r>
            <a:r>
              <a:rPr kumimoji="1" lang="en-US" altLang="zh-CN" sz="2800" b="1">
                <a:solidFill>
                  <a:srgbClr val="FF3300"/>
                </a:solidFill>
                <a:ea typeface="隶书" panose="02010509060101010101" pitchFamily="49" charset="-122"/>
              </a:rPr>
              <a:t>lastKey=12</a:t>
            </a:r>
            <a:r>
              <a:rPr kumimoji="1" lang="en-US" altLang="zh-CN" sz="2800" b="1">
                <a:ea typeface="隶书" panose="02010509060101010101" pitchFamily="49" charset="-122"/>
              </a:rPr>
              <a:t>, </a:t>
            </a:r>
            <a:r>
              <a:rPr kumimoji="1" lang="en-US" altLang="zh-CN" sz="2800" b="1" i="1">
                <a:ea typeface="隶书" panose="02010509060101010101" pitchFamily="49" charset="-122"/>
              </a:rPr>
              <a:t>k</a:t>
            </a:r>
            <a:r>
              <a:rPr kumimoji="1" lang="en-US" altLang="zh-CN" sz="2800" b="1" baseline="-25000">
                <a:ea typeface="隶书" panose="02010509060101010101" pitchFamily="49" charset="-122"/>
              </a:rPr>
              <a:t>1 </a:t>
            </a:r>
            <a:r>
              <a:rPr kumimoji="1" lang="zh-CN" altLang="en-US" sz="2800" b="1">
                <a:ea typeface="隶书" panose="02010509060101010101" pitchFamily="49" charset="-122"/>
              </a:rPr>
              <a:t>置</a:t>
            </a:r>
          </a:p>
          <a:p>
            <a:pPr algn="l"/>
            <a:r>
              <a:rPr kumimoji="1" lang="en-US" altLang="en-US" sz="2800" b="1" i="1">
                <a:ea typeface="隶书" panose="02010509060101010101" pitchFamily="49" charset="-122"/>
              </a:rPr>
              <a:t>       </a:t>
            </a:r>
            <a:r>
              <a:rPr kumimoji="1" lang="en-US" altLang="zh-CN" sz="2800" b="1" i="1">
                <a:ea typeface="隶书" panose="02010509060101010101" pitchFamily="49" charset="-122"/>
              </a:rPr>
              <a:t>k</a:t>
            </a:r>
            <a:r>
              <a:rPr kumimoji="1" lang="en-US" altLang="zh-CN" sz="2800" b="1" baseline="-25000">
                <a:ea typeface="隶书" panose="02010509060101010101" pitchFamily="49" charset="-122"/>
              </a:rPr>
              <a:t>2</a:t>
            </a:r>
            <a:r>
              <a:rPr kumimoji="1" lang="en-US" altLang="zh-CN" sz="2800" b="1">
                <a:ea typeface="隶书" panose="02010509060101010101" pitchFamily="49" charset="-122"/>
              </a:rPr>
              <a:t>, </a:t>
            </a:r>
            <a:r>
              <a:rPr kumimoji="1" lang="zh-CN" altLang="en-US" sz="2800" b="1">
                <a:ea typeface="隶书" panose="02010509060101010101" pitchFamily="49" charset="-122"/>
              </a:rPr>
              <a:t>选择</a:t>
            </a:r>
            <a:r>
              <a:rPr kumimoji="1" lang="en-US" altLang="zh-CN" sz="2800" b="1">
                <a:ea typeface="隶书" panose="02010509060101010101" pitchFamily="49" charset="-122"/>
              </a:rPr>
              <a:t>12                           </a:t>
            </a:r>
            <a:r>
              <a:rPr kumimoji="1" lang="zh-CN" altLang="en-US" sz="2800" b="1">
                <a:ea typeface="隶书" panose="02010509060101010101" pitchFamily="49" charset="-122"/>
              </a:rPr>
              <a:t>虚段</a:t>
            </a:r>
            <a:r>
              <a:rPr kumimoji="1" lang="en-US" altLang="zh-CN" sz="2800" b="1">
                <a:ea typeface="隶书" panose="02010509060101010101" pitchFamily="49" charset="-122"/>
              </a:rPr>
              <a:t>, </a:t>
            </a:r>
            <a:r>
              <a:rPr kumimoji="1" lang="zh-CN" altLang="en-US" sz="2800" b="1">
                <a:ea typeface="隶书" panose="02010509060101010101" pitchFamily="49" charset="-122"/>
              </a:rPr>
              <a:t>选择</a:t>
            </a:r>
            <a:r>
              <a:rPr kumimoji="1" lang="en-US" altLang="zh-CN" sz="2800" b="1">
                <a:ea typeface="隶书" panose="02010509060101010101" pitchFamily="49" charset="-122"/>
              </a:rPr>
              <a:t>29</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726064" name="Group 48">
            <a:extLst>
              <a:ext uri="{FF2B5EF4-FFF2-40B4-BE49-F238E27FC236}">
                <a16:creationId xmlns:a16="http://schemas.microsoft.com/office/drawing/2014/main" id="{385C89D9-65F0-4048-9819-7AB7814021A6}"/>
              </a:ext>
            </a:extLst>
          </p:cNvPr>
          <p:cNvGrpSpPr>
            <a:grpSpLocks/>
          </p:cNvGrpSpPr>
          <p:nvPr/>
        </p:nvGrpSpPr>
        <p:grpSpPr bwMode="auto">
          <a:xfrm>
            <a:off x="792163" y="460375"/>
            <a:ext cx="7294562" cy="4516438"/>
            <a:chOff x="432" y="288"/>
            <a:chExt cx="4866" cy="2880"/>
          </a:xfrm>
        </p:grpSpPr>
        <p:sp>
          <p:nvSpPr>
            <p:cNvPr id="726018" name="Line 2">
              <a:extLst>
                <a:ext uri="{FF2B5EF4-FFF2-40B4-BE49-F238E27FC236}">
                  <a16:creationId xmlns:a16="http://schemas.microsoft.com/office/drawing/2014/main" id="{4275DF3A-C31E-45A2-90B1-C09C168DE0B4}"/>
                </a:ext>
              </a:extLst>
            </p:cNvPr>
            <p:cNvSpPr>
              <a:spLocks noChangeShapeType="1"/>
            </p:cNvSpPr>
            <p:nvPr/>
          </p:nvSpPr>
          <p:spPr bwMode="auto">
            <a:xfrm flipV="1">
              <a:off x="3360"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19" name="Line 3">
              <a:extLst>
                <a:ext uri="{FF2B5EF4-FFF2-40B4-BE49-F238E27FC236}">
                  <a16:creationId xmlns:a16="http://schemas.microsoft.com/office/drawing/2014/main" id="{D58CC92B-AD7E-41BA-94F8-2A2F6D188782}"/>
                </a:ext>
              </a:extLst>
            </p:cNvPr>
            <p:cNvSpPr>
              <a:spLocks noChangeShapeType="1"/>
            </p:cNvSpPr>
            <p:nvPr/>
          </p:nvSpPr>
          <p:spPr bwMode="auto">
            <a:xfrm>
              <a:off x="3888"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20" name="Line 4">
              <a:extLst>
                <a:ext uri="{FF2B5EF4-FFF2-40B4-BE49-F238E27FC236}">
                  <a16:creationId xmlns:a16="http://schemas.microsoft.com/office/drawing/2014/main" id="{540A985F-A00E-4011-92C3-96E59861DD88}"/>
                </a:ext>
              </a:extLst>
            </p:cNvPr>
            <p:cNvSpPr>
              <a:spLocks noChangeShapeType="1"/>
            </p:cNvSpPr>
            <p:nvPr/>
          </p:nvSpPr>
          <p:spPr bwMode="auto">
            <a:xfrm>
              <a:off x="4512"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21" name="Line 5">
              <a:extLst>
                <a:ext uri="{FF2B5EF4-FFF2-40B4-BE49-F238E27FC236}">
                  <a16:creationId xmlns:a16="http://schemas.microsoft.com/office/drawing/2014/main" id="{525450E7-F826-47B7-88FF-3BEAAC82F548}"/>
                </a:ext>
              </a:extLst>
            </p:cNvPr>
            <p:cNvSpPr>
              <a:spLocks noChangeShapeType="1"/>
            </p:cNvSpPr>
            <p:nvPr/>
          </p:nvSpPr>
          <p:spPr bwMode="auto">
            <a:xfrm flipV="1">
              <a:off x="4464" y="720"/>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22" name="Line 6">
              <a:extLst>
                <a:ext uri="{FF2B5EF4-FFF2-40B4-BE49-F238E27FC236}">
                  <a16:creationId xmlns:a16="http://schemas.microsoft.com/office/drawing/2014/main" id="{44A4BBBB-806F-4FB8-959D-B586D3CED26B}"/>
                </a:ext>
              </a:extLst>
            </p:cNvPr>
            <p:cNvSpPr>
              <a:spLocks noChangeShapeType="1"/>
            </p:cNvSpPr>
            <p:nvPr/>
          </p:nvSpPr>
          <p:spPr bwMode="auto">
            <a:xfrm>
              <a:off x="1776"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23" name="Line 7">
              <a:extLst>
                <a:ext uri="{FF2B5EF4-FFF2-40B4-BE49-F238E27FC236}">
                  <a16:creationId xmlns:a16="http://schemas.microsoft.com/office/drawing/2014/main" id="{743A20F5-0836-47A8-9200-AB2521FD6225}"/>
                </a:ext>
              </a:extLst>
            </p:cNvPr>
            <p:cNvSpPr>
              <a:spLocks noChangeShapeType="1"/>
            </p:cNvSpPr>
            <p:nvPr/>
          </p:nvSpPr>
          <p:spPr bwMode="auto">
            <a:xfrm>
              <a:off x="1200"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25" name="AutoShape 9">
              <a:extLst>
                <a:ext uri="{FF2B5EF4-FFF2-40B4-BE49-F238E27FC236}">
                  <a16:creationId xmlns:a16="http://schemas.microsoft.com/office/drawing/2014/main" id="{805A6054-0F1F-4CD0-ABDE-8243F0E244F5}"/>
                </a:ext>
              </a:extLst>
            </p:cNvPr>
            <p:cNvSpPr>
              <a:spLocks noChangeArrowheads="1"/>
            </p:cNvSpPr>
            <p:nvPr/>
          </p:nvSpPr>
          <p:spPr bwMode="auto">
            <a:xfrm>
              <a:off x="2256" y="2832"/>
              <a:ext cx="288" cy="288"/>
            </a:xfrm>
            <a:prstGeom prst="wedgeRectCallout">
              <a:avLst>
                <a:gd name="adj1" fmla="val -188889"/>
                <a:gd name="adj2" fmla="val -85069"/>
              </a:avLst>
            </a:prstGeom>
            <a:solidFill>
              <a:srgbClr val="FFFF66"/>
            </a:solidFill>
            <a:ln w="9525">
              <a:solidFill>
                <a:schemeClr val="tx1"/>
              </a:solidFill>
              <a:miter lim="800000"/>
              <a:headEnd/>
              <a:tailEnd/>
            </a:ln>
          </p:spPr>
          <p:txBody>
            <a:bodyPr wrap="none" anchor="ctr"/>
            <a:lstStyle/>
            <a:p>
              <a:r>
                <a:rPr kumimoji="1" lang="en-US" altLang="zh-CN" sz="2800" b="1">
                  <a:solidFill>
                    <a:schemeClr val="tx2"/>
                  </a:solidFill>
                  <a:ea typeface="宋体" panose="02010600030101010101" pitchFamily="2" charset="-122"/>
                </a:rPr>
                <a:t>29</a:t>
              </a:r>
              <a:endParaRPr kumimoji="1" lang="en-US" altLang="zh-CN" sz="2400">
                <a:ea typeface="宋体" panose="02010600030101010101" pitchFamily="2" charset="-122"/>
              </a:endParaRPr>
            </a:p>
          </p:txBody>
        </p:sp>
        <p:sp>
          <p:nvSpPr>
            <p:cNvPr id="726027" name="Rectangle 11" descr="花束">
              <a:extLst>
                <a:ext uri="{FF2B5EF4-FFF2-40B4-BE49-F238E27FC236}">
                  <a16:creationId xmlns:a16="http://schemas.microsoft.com/office/drawing/2014/main" id="{097DF883-5528-495D-9219-29405FBC80F2}"/>
                </a:ext>
              </a:extLst>
            </p:cNvPr>
            <p:cNvSpPr>
              <a:spLocks noChangeArrowheads="1"/>
            </p:cNvSpPr>
            <p:nvPr/>
          </p:nvSpPr>
          <p:spPr bwMode="auto">
            <a:xfrm>
              <a:off x="432"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6028" name="Rectangle 12" descr="白色大理石">
              <a:extLst>
                <a:ext uri="{FF2B5EF4-FFF2-40B4-BE49-F238E27FC236}">
                  <a16:creationId xmlns:a16="http://schemas.microsoft.com/office/drawing/2014/main" id="{97A07816-BF11-40F2-8302-E788D69C5649}"/>
                </a:ext>
              </a:extLst>
            </p:cNvPr>
            <p:cNvSpPr>
              <a:spLocks noChangeArrowheads="1"/>
            </p:cNvSpPr>
            <p:nvPr/>
          </p:nvSpPr>
          <p:spPr bwMode="auto">
            <a:xfrm>
              <a:off x="432"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29" name="Line 13">
              <a:extLst>
                <a:ext uri="{FF2B5EF4-FFF2-40B4-BE49-F238E27FC236}">
                  <a16:creationId xmlns:a16="http://schemas.microsoft.com/office/drawing/2014/main" id="{AABFEBA8-0B9F-4328-98F0-6F8D1E55BC5F}"/>
                </a:ext>
              </a:extLst>
            </p:cNvPr>
            <p:cNvSpPr>
              <a:spLocks noChangeShapeType="1"/>
            </p:cNvSpPr>
            <p:nvPr/>
          </p:nvSpPr>
          <p:spPr bwMode="auto">
            <a:xfrm flipV="1">
              <a:off x="672"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30" name="Oval 14" descr="永恒">
              <a:extLst>
                <a:ext uri="{FF2B5EF4-FFF2-40B4-BE49-F238E27FC236}">
                  <a16:creationId xmlns:a16="http://schemas.microsoft.com/office/drawing/2014/main" id="{96B13698-07B2-4959-B37D-458FAB2137E6}"/>
                </a:ext>
              </a:extLst>
            </p:cNvPr>
            <p:cNvSpPr>
              <a:spLocks noChangeArrowheads="1"/>
            </p:cNvSpPr>
            <p:nvPr/>
          </p:nvSpPr>
          <p:spPr bwMode="auto">
            <a:xfrm>
              <a:off x="960"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6031" name="Rectangle 15" descr="花束">
              <a:extLst>
                <a:ext uri="{FF2B5EF4-FFF2-40B4-BE49-F238E27FC236}">
                  <a16:creationId xmlns:a16="http://schemas.microsoft.com/office/drawing/2014/main" id="{DD70FA22-FD06-43C2-B961-86DA9757B1CF}"/>
                </a:ext>
              </a:extLst>
            </p:cNvPr>
            <p:cNvSpPr>
              <a:spLocks noChangeArrowheads="1"/>
            </p:cNvSpPr>
            <p:nvPr/>
          </p:nvSpPr>
          <p:spPr bwMode="auto">
            <a:xfrm>
              <a:off x="1488"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29</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6032" name="Rectangle 16" descr="白色大理石">
              <a:extLst>
                <a:ext uri="{FF2B5EF4-FFF2-40B4-BE49-F238E27FC236}">
                  <a16:creationId xmlns:a16="http://schemas.microsoft.com/office/drawing/2014/main" id="{E31348F5-76A5-4FF5-9E32-4EB9241DE08E}"/>
                </a:ext>
              </a:extLst>
            </p:cNvPr>
            <p:cNvSpPr>
              <a:spLocks noChangeArrowheads="1"/>
            </p:cNvSpPr>
            <p:nvPr/>
          </p:nvSpPr>
          <p:spPr bwMode="auto">
            <a:xfrm>
              <a:off x="1488"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33" name="Rectangle 17" descr="花束">
              <a:extLst>
                <a:ext uri="{FF2B5EF4-FFF2-40B4-BE49-F238E27FC236}">
                  <a16:creationId xmlns:a16="http://schemas.microsoft.com/office/drawing/2014/main" id="{5A62D533-68B8-4134-95B2-3D02D24FA459}"/>
                </a:ext>
              </a:extLst>
            </p:cNvPr>
            <p:cNvSpPr>
              <a:spLocks noChangeArrowheads="1"/>
            </p:cNvSpPr>
            <p:nvPr/>
          </p:nvSpPr>
          <p:spPr bwMode="auto">
            <a:xfrm>
              <a:off x="2160"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6034" name="Rectangle 18" descr="白色大理石">
              <a:extLst>
                <a:ext uri="{FF2B5EF4-FFF2-40B4-BE49-F238E27FC236}">
                  <a16:creationId xmlns:a16="http://schemas.microsoft.com/office/drawing/2014/main" id="{2728385B-0266-44BA-A517-53A71880A208}"/>
                </a:ext>
              </a:extLst>
            </p:cNvPr>
            <p:cNvSpPr>
              <a:spLocks noChangeArrowheads="1"/>
            </p:cNvSpPr>
            <p:nvPr/>
          </p:nvSpPr>
          <p:spPr bwMode="auto">
            <a:xfrm>
              <a:off x="2160"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35" name="Line 19">
              <a:extLst>
                <a:ext uri="{FF2B5EF4-FFF2-40B4-BE49-F238E27FC236}">
                  <a16:creationId xmlns:a16="http://schemas.microsoft.com/office/drawing/2014/main" id="{97BA59B9-BA35-4664-BD8B-AF5A02753BC4}"/>
                </a:ext>
              </a:extLst>
            </p:cNvPr>
            <p:cNvSpPr>
              <a:spLocks noChangeShapeType="1"/>
            </p:cNvSpPr>
            <p:nvPr/>
          </p:nvSpPr>
          <p:spPr bwMode="auto">
            <a:xfrm flipV="1">
              <a:off x="1248"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36" name="Oval 20" descr="永恒">
              <a:extLst>
                <a:ext uri="{FF2B5EF4-FFF2-40B4-BE49-F238E27FC236}">
                  <a16:creationId xmlns:a16="http://schemas.microsoft.com/office/drawing/2014/main" id="{EDBF93B7-7253-4372-85A5-FC326D4FCB8F}"/>
                </a:ext>
              </a:extLst>
            </p:cNvPr>
            <p:cNvSpPr>
              <a:spLocks noChangeArrowheads="1"/>
            </p:cNvSpPr>
            <p:nvPr/>
          </p:nvSpPr>
          <p:spPr bwMode="auto">
            <a:xfrm>
              <a:off x="1584"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6037" name="Line 21">
              <a:extLst>
                <a:ext uri="{FF2B5EF4-FFF2-40B4-BE49-F238E27FC236}">
                  <a16:creationId xmlns:a16="http://schemas.microsoft.com/office/drawing/2014/main" id="{647D415D-9890-435F-AF44-5FD18AAADB5B}"/>
                </a:ext>
              </a:extLst>
            </p:cNvPr>
            <p:cNvSpPr>
              <a:spLocks noChangeShapeType="1"/>
            </p:cNvSpPr>
            <p:nvPr/>
          </p:nvSpPr>
          <p:spPr bwMode="auto">
            <a:xfrm flipV="1">
              <a:off x="1776" y="672"/>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38" name="Oval 22" descr="永恒">
              <a:extLst>
                <a:ext uri="{FF2B5EF4-FFF2-40B4-BE49-F238E27FC236}">
                  <a16:creationId xmlns:a16="http://schemas.microsoft.com/office/drawing/2014/main" id="{F1FBB5EE-FA70-4443-BC19-1FB5A0E2CC32}"/>
                </a:ext>
              </a:extLst>
            </p:cNvPr>
            <p:cNvSpPr>
              <a:spLocks noChangeArrowheads="1"/>
            </p:cNvSpPr>
            <p:nvPr/>
          </p:nvSpPr>
          <p:spPr bwMode="auto">
            <a:xfrm>
              <a:off x="1584"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6039" name="Text Box 23">
              <a:extLst>
                <a:ext uri="{FF2B5EF4-FFF2-40B4-BE49-F238E27FC236}">
                  <a16:creationId xmlns:a16="http://schemas.microsoft.com/office/drawing/2014/main" id="{E2E6B097-D81A-41A1-8942-E232E9A38F24}"/>
                </a:ext>
              </a:extLst>
            </p:cNvPr>
            <p:cNvSpPr txBox="1">
              <a:spLocks noChangeArrowheads="1"/>
            </p:cNvSpPr>
            <p:nvPr/>
          </p:nvSpPr>
          <p:spPr bwMode="auto">
            <a:xfrm>
              <a:off x="1238" y="954"/>
              <a:ext cx="361"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40" name="Text Box 24">
              <a:extLst>
                <a:ext uri="{FF2B5EF4-FFF2-40B4-BE49-F238E27FC236}">
                  <a16:creationId xmlns:a16="http://schemas.microsoft.com/office/drawing/2014/main" id="{EA650D49-B724-4B4C-9281-E811D53347C8}"/>
                </a:ext>
              </a:extLst>
            </p:cNvPr>
            <p:cNvSpPr txBox="1">
              <a:spLocks noChangeArrowheads="1"/>
            </p:cNvSpPr>
            <p:nvPr/>
          </p:nvSpPr>
          <p:spPr bwMode="auto">
            <a:xfrm>
              <a:off x="1248" y="288"/>
              <a:ext cx="362"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41" name="Text Box 25">
              <a:extLst>
                <a:ext uri="{FF2B5EF4-FFF2-40B4-BE49-F238E27FC236}">
                  <a16:creationId xmlns:a16="http://schemas.microsoft.com/office/drawing/2014/main" id="{EC2C0B02-68E5-479B-A315-CCD8DDC5BA3E}"/>
                </a:ext>
              </a:extLst>
            </p:cNvPr>
            <p:cNvSpPr txBox="1">
              <a:spLocks noChangeArrowheads="1"/>
            </p:cNvSpPr>
            <p:nvPr/>
          </p:nvSpPr>
          <p:spPr bwMode="auto">
            <a:xfrm>
              <a:off x="624" y="1632"/>
              <a:ext cx="361"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42" name="Text Box 26">
              <a:extLst>
                <a:ext uri="{FF2B5EF4-FFF2-40B4-BE49-F238E27FC236}">
                  <a16:creationId xmlns:a16="http://schemas.microsoft.com/office/drawing/2014/main" id="{A7D96E8E-2FE2-44E3-903A-41A42C769882}"/>
                </a:ext>
              </a:extLst>
            </p:cNvPr>
            <p:cNvSpPr txBox="1">
              <a:spLocks noChangeArrowheads="1"/>
            </p:cNvSpPr>
            <p:nvPr/>
          </p:nvSpPr>
          <p:spPr bwMode="auto">
            <a:xfrm>
              <a:off x="1574" y="2112"/>
              <a:ext cx="322"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43" name="Text Box 27">
              <a:extLst>
                <a:ext uri="{FF2B5EF4-FFF2-40B4-BE49-F238E27FC236}">
                  <a16:creationId xmlns:a16="http://schemas.microsoft.com/office/drawing/2014/main" id="{6071F0E1-3637-4136-BBA3-201524BFCB41}"/>
                </a:ext>
              </a:extLst>
            </p:cNvPr>
            <p:cNvSpPr txBox="1">
              <a:spLocks noChangeArrowheads="1"/>
            </p:cNvSpPr>
            <p:nvPr/>
          </p:nvSpPr>
          <p:spPr bwMode="auto">
            <a:xfrm>
              <a:off x="2240" y="1488"/>
              <a:ext cx="322"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44" name="Text Box 28">
              <a:extLst>
                <a:ext uri="{FF2B5EF4-FFF2-40B4-BE49-F238E27FC236}">
                  <a16:creationId xmlns:a16="http://schemas.microsoft.com/office/drawing/2014/main" id="{3541E832-9AFF-48E7-B376-D288AAE292AF}"/>
                </a:ext>
              </a:extLst>
            </p:cNvPr>
            <p:cNvSpPr txBox="1">
              <a:spLocks noChangeArrowheads="1"/>
            </p:cNvSpPr>
            <p:nvPr/>
          </p:nvSpPr>
          <p:spPr bwMode="auto">
            <a:xfrm>
              <a:off x="432" y="2112"/>
              <a:ext cx="322"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45" name="Rectangle 29" descr="花束">
              <a:extLst>
                <a:ext uri="{FF2B5EF4-FFF2-40B4-BE49-F238E27FC236}">
                  <a16:creationId xmlns:a16="http://schemas.microsoft.com/office/drawing/2014/main" id="{00F337C4-31A1-467B-AD6A-D8B1CA7067A2}"/>
                </a:ext>
              </a:extLst>
            </p:cNvPr>
            <p:cNvSpPr>
              <a:spLocks noChangeArrowheads="1"/>
            </p:cNvSpPr>
            <p:nvPr/>
          </p:nvSpPr>
          <p:spPr bwMode="auto">
            <a:xfrm>
              <a:off x="4896"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6046" name="Rectangle 30" descr="白色大理石">
              <a:extLst>
                <a:ext uri="{FF2B5EF4-FFF2-40B4-BE49-F238E27FC236}">
                  <a16:creationId xmlns:a16="http://schemas.microsoft.com/office/drawing/2014/main" id="{C2F98498-E91A-4219-9180-D665FE862E78}"/>
                </a:ext>
              </a:extLst>
            </p:cNvPr>
            <p:cNvSpPr>
              <a:spLocks noChangeArrowheads="1"/>
            </p:cNvSpPr>
            <p:nvPr/>
          </p:nvSpPr>
          <p:spPr bwMode="auto">
            <a:xfrm>
              <a:off x="4896"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47" name="Oval 31" descr="永恒">
              <a:extLst>
                <a:ext uri="{FF2B5EF4-FFF2-40B4-BE49-F238E27FC236}">
                  <a16:creationId xmlns:a16="http://schemas.microsoft.com/office/drawing/2014/main" id="{0B079E57-83F3-4DF5-B29E-6E708C8A80F1}"/>
                </a:ext>
              </a:extLst>
            </p:cNvPr>
            <p:cNvSpPr>
              <a:spLocks noChangeArrowheads="1"/>
            </p:cNvSpPr>
            <p:nvPr/>
          </p:nvSpPr>
          <p:spPr bwMode="auto">
            <a:xfrm>
              <a:off x="4272"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6048" name="Line 32">
              <a:extLst>
                <a:ext uri="{FF2B5EF4-FFF2-40B4-BE49-F238E27FC236}">
                  <a16:creationId xmlns:a16="http://schemas.microsoft.com/office/drawing/2014/main" id="{243CDBB7-20FB-4A3A-A1BE-F9042A94321F}"/>
                </a:ext>
              </a:extLst>
            </p:cNvPr>
            <p:cNvSpPr>
              <a:spLocks noChangeShapeType="1"/>
            </p:cNvSpPr>
            <p:nvPr/>
          </p:nvSpPr>
          <p:spPr bwMode="auto">
            <a:xfrm flipV="1">
              <a:off x="3936"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6049" name="Oval 33" descr="永恒">
              <a:extLst>
                <a:ext uri="{FF2B5EF4-FFF2-40B4-BE49-F238E27FC236}">
                  <a16:creationId xmlns:a16="http://schemas.microsoft.com/office/drawing/2014/main" id="{A0018E67-ACF4-47B8-94A2-9A7D02CC21FA}"/>
                </a:ext>
              </a:extLst>
            </p:cNvPr>
            <p:cNvSpPr>
              <a:spLocks noChangeArrowheads="1"/>
            </p:cNvSpPr>
            <p:nvPr/>
          </p:nvSpPr>
          <p:spPr bwMode="auto">
            <a:xfrm>
              <a:off x="3648"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6050" name="Oval 34" descr="永恒">
              <a:extLst>
                <a:ext uri="{FF2B5EF4-FFF2-40B4-BE49-F238E27FC236}">
                  <a16:creationId xmlns:a16="http://schemas.microsoft.com/office/drawing/2014/main" id="{FA57577E-303F-4D0F-806C-21B627F4DE5E}"/>
                </a:ext>
              </a:extLst>
            </p:cNvPr>
            <p:cNvSpPr>
              <a:spLocks noChangeArrowheads="1"/>
            </p:cNvSpPr>
            <p:nvPr/>
          </p:nvSpPr>
          <p:spPr bwMode="auto">
            <a:xfrm>
              <a:off x="4272"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6051" name="Text Box 35">
              <a:extLst>
                <a:ext uri="{FF2B5EF4-FFF2-40B4-BE49-F238E27FC236}">
                  <a16:creationId xmlns:a16="http://schemas.microsoft.com/office/drawing/2014/main" id="{47FB25E7-05E0-4691-B63A-958125156C76}"/>
                </a:ext>
              </a:extLst>
            </p:cNvPr>
            <p:cNvSpPr txBox="1">
              <a:spLocks noChangeArrowheads="1"/>
            </p:cNvSpPr>
            <p:nvPr/>
          </p:nvSpPr>
          <p:spPr bwMode="auto">
            <a:xfrm>
              <a:off x="3931" y="288"/>
              <a:ext cx="361"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52" name="Text Box 36">
              <a:extLst>
                <a:ext uri="{FF2B5EF4-FFF2-40B4-BE49-F238E27FC236}">
                  <a16:creationId xmlns:a16="http://schemas.microsoft.com/office/drawing/2014/main" id="{73CC44B9-58C8-4D40-A082-A0769D83BDAF}"/>
                </a:ext>
              </a:extLst>
            </p:cNvPr>
            <p:cNvSpPr txBox="1">
              <a:spLocks noChangeArrowheads="1"/>
            </p:cNvSpPr>
            <p:nvPr/>
          </p:nvSpPr>
          <p:spPr bwMode="auto">
            <a:xfrm>
              <a:off x="3931" y="960"/>
              <a:ext cx="361"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53" name="Text Box 37">
              <a:extLst>
                <a:ext uri="{FF2B5EF4-FFF2-40B4-BE49-F238E27FC236}">
                  <a16:creationId xmlns:a16="http://schemas.microsoft.com/office/drawing/2014/main" id="{E8669A94-41FE-4170-A42E-C61C88C17D1C}"/>
                </a:ext>
              </a:extLst>
            </p:cNvPr>
            <p:cNvSpPr txBox="1">
              <a:spLocks noChangeArrowheads="1"/>
            </p:cNvSpPr>
            <p:nvPr/>
          </p:nvSpPr>
          <p:spPr bwMode="auto">
            <a:xfrm>
              <a:off x="4976" y="1488"/>
              <a:ext cx="322"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54" name="Text Box 38">
              <a:extLst>
                <a:ext uri="{FF2B5EF4-FFF2-40B4-BE49-F238E27FC236}">
                  <a16:creationId xmlns:a16="http://schemas.microsoft.com/office/drawing/2014/main" id="{C5AB09D7-F127-40D9-8CD5-7B5CA3EAD9A9}"/>
                </a:ext>
              </a:extLst>
            </p:cNvPr>
            <p:cNvSpPr txBox="1">
              <a:spLocks noChangeArrowheads="1"/>
            </p:cNvSpPr>
            <p:nvPr/>
          </p:nvSpPr>
          <p:spPr bwMode="auto">
            <a:xfrm>
              <a:off x="3307" y="1632"/>
              <a:ext cx="361"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55" name="Rectangle 39" descr="花束">
              <a:extLst>
                <a:ext uri="{FF2B5EF4-FFF2-40B4-BE49-F238E27FC236}">
                  <a16:creationId xmlns:a16="http://schemas.microsoft.com/office/drawing/2014/main" id="{EF7083D4-9CA1-4C26-A64F-CD33358D4D4C}"/>
                </a:ext>
              </a:extLst>
            </p:cNvPr>
            <p:cNvSpPr>
              <a:spLocks noChangeArrowheads="1"/>
            </p:cNvSpPr>
            <p:nvPr/>
          </p:nvSpPr>
          <p:spPr bwMode="auto">
            <a:xfrm>
              <a:off x="4176"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29</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6056" name="Rectangle 40" descr="白色大理石">
              <a:extLst>
                <a:ext uri="{FF2B5EF4-FFF2-40B4-BE49-F238E27FC236}">
                  <a16:creationId xmlns:a16="http://schemas.microsoft.com/office/drawing/2014/main" id="{749A04E8-1CF7-496C-AADB-EB4C02565CCA}"/>
                </a:ext>
              </a:extLst>
            </p:cNvPr>
            <p:cNvSpPr>
              <a:spLocks noChangeArrowheads="1"/>
            </p:cNvSpPr>
            <p:nvPr/>
          </p:nvSpPr>
          <p:spPr bwMode="auto">
            <a:xfrm>
              <a:off x="4176"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57" name="Text Box 41">
              <a:extLst>
                <a:ext uri="{FF2B5EF4-FFF2-40B4-BE49-F238E27FC236}">
                  <a16:creationId xmlns:a16="http://schemas.microsoft.com/office/drawing/2014/main" id="{BAD85325-2304-4B33-A4C6-86B1D9889B13}"/>
                </a:ext>
              </a:extLst>
            </p:cNvPr>
            <p:cNvSpPr txBox="1">
              <a:spLocks noChangeArrowheads="1"/>
            </p:cNvSpPr>
            <p:nvPr/>
          </p:nvSpPr>
          <p:spPr bwMode="auto">
            <a:xfrm>
              <a:off x="4256" y="2112"/>
              <a:ext cx="322"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58" name="Rectangle 42" descr="花束">
              <a:extLst>
                <a:ext uri="{FF2B5EF4-FFF2-40B4-BE49-F238E27FC236}">
                  <a16:creationId xmlns:a16="http://schemas.microsoft.com/office/drawing/2014/main" id="{A3B86F23-DED9-46F0-9B53-BD3CC0828B5A}"/>
                </a:ext>
              </a:extLst>
            </p:cNvPr>
            <p:cNvSpPr>
              <a:spLocks noChangeArrowheads="1"/>
            </p:cNvSpPr>
            <p:nvPr/>
          </p:nvSpPr>
          <p:spPr bwMode="auto">
            <a:xfrm>
              <a:off x="3120"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6059" name="Rectangle 43" descr="白色大理石">
              <a:extLst>
                <a:ext uri="{FF2B5EF4-FFF2-40B4-BE49-F238E27FC236}">
                  <a16:creationId xmlns:a16="http://schemas.microsoft.com/office/drawing/2014/main" id="{66DD5FFF-DBEE-48FB-9C72-C8925525CD8A}"/>
                </a:ext>
              </a:extLst>
            </p:cNvPr>
            <p:cNvSpPr>
              <a:spLocks noChangeArrowheads="1"/>
            </p:cNvSpPr>
            <p:nvPr/>
          </p:nvSpPr>
          <p:spPr bwMode="auto">
            <a:xfrm>
              <a:off x="3120"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60" name="Text Box 44">
              <a:extLst>
                <a:ext uri="{FF2B5EF4-FFF2-40B4-BE49-F238E27FC236}">
                  <a16:creationId xmlns:a16="http://schemas.microsoft.com/office/drawing/2014/main" id="{EB28D69C-CEC1-4CD6-AEB4-901B4074E77D}"/>
                </a:ext>
              </a:extLst>
            </p:cNvPr>
            <p:cNvSpPr txBox="1">
              <a:spLocks noChangeArrowheads="1"/>
            </p:cNvSpPr>
            <p:nvPr/>
          </p:nvSpPr>
          <p:spPr bwMode="auto">
            <a:xfrm>
              <a:off x="3104" y="2112"/>
              <a:ext cx="322"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61" name="Text Box 45">
              <a:extLst>
                <a:ext uri="{FF2B5EF4-FFF2-40B4-BE49-F238E27FC236}">
                  <a16:creationId xmlns:a16="http://schemas.microsoft.com/office/drawing/2014/main" id="{9482A501-1BE3-45FF-9B45-DE3C6CF2ED42}"/>
                </a:ext>
              </a:extLst>
            </p:cNvPr>
            <p:cNvSpPr txBox="1">
              <a:spLocks noChangeArrowheads="1"/>
            </p:cNvSpPr>
            <p:nvPr/>
          </p:nvSpPr>
          <p:spPr bwMode="auto">
            <a:xfrm>
              <a:off x="4646" y="378"/>
              <a:ext cx="598"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29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62" name="Text Box 46">
              <a:extLst>
                <a:ext uri="{FF2B5EF4-FFF2-40B4-BE49-F238E27FC236}">
                  <a16:creationId xmlns:a16="http://schemas.microsoft.com/office/drawing/2014/main" id="{A3578646-6A21-45D9-8433-12C6EFBBB3B9}"/>
                </a:ext>
              </a:extLst>
            </p:cNvPr>
            <p:cNvSpPr txBox="1">
              <a:spLocks noChangeArrowheads="1"/>
            </p:cNvSpPr>
            <p:nvPr/>
          </p:nvSpPr>
          <p:spPr bwMode="auto">
            <a:xfrm>
              <a:off x="1930" y="384"/>
              <a:ext cx="599"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12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6063" name="Text Box 47">
              <a:extLst>
                <a:ext uri="{FF2B5EF4-FFF2-40B4-BE49-F238E27FC236}">
                  <a16:creationId xmlns:a16="http://schemas.microsoft.com/office/drawing/2014/main" id="{EF4592F2-A96C-47EF-8C7D-F71F59A8767F}"/>
                </a:ext>
              </a:extLst>
            </p:cNvPr>
            <p:cNvSpPr txBox="1">
              <a:spLocks noChangeArrowheads="1"/>
            </p:cNvSpPr>
            <p:nvPr/>
          </p:nvSpPr>
          <p:spPr bwMode="auto">
            <a:xfrm>
              <a:off x="3456" y="2812"/>
              <a:ext cx="600" cy="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虚段</a:t>
              </a:r>
              <a:endParaRPr kumimoji="1" lang="zh-CN" altLang="en-US" sz="2400" b="1"/>
            </a:p>
          </p:txBody>
        </p:sp>
      </p:gr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a:extLst>
              <a:ext uri="{FF2B5EF4-FFF2-40B4-BE49-F238E27FC236}">
                <a16:creationId xmlns:a16="http://schemas.microsoft.com/office/drawing/2014/main" id="{7045C9E5-D49E-46DC-88FB-837968A0BBEA}"/>
              </a:ext>
            </a:extLst>
          </p:cNvPr>
          <p:cNvSpPr>
            <a:spLocks noGrp="1"/>
          </p:cNvSpPr>
          <p:nvPr>
            <p:ph type="sldNum" sz="quarter" idx="11"/>
          </p:nvPr>
        </p:nvSpPr>
        <p:spPr/>
        <p:txBody>
          <a:bodyPr/>
          <a:lstStyle/>
          <a:p>
            <a:fld id="{B1943664-2438-4EC6-9171-AF41C901E569}" type="slidenum">
              <a:rPr lang="en-US" altLang="zh-CN"/>
              <a:pPr/>
              <a:t>91</a:t>
            </a:fld>
            <a:endParaRPr lang="en-US" altLang="zh-CN"/>
          </a:p>
        </p:txBody>
      </p:sp>
      <p:sp>
        <p:nvSpPr>
          <p:cNvPr id="727048" name="Rectangle 8">
            <a:extLst>
              <a:ext uri="{FF2B5EF4-FFF2-40B4-BE49-F238E27FC236}">
                <a16:creationId xmlns:a16="http://schemas.microsoft.com/office/drawing/2014/main" id="{A9157FE5-1FB0-4EE6-BEBE-47C38A9620D1}"/>
              </a:ext>
            </a:extLst>
          </p:cNvPr>
          <p:cNvSpPr>
            <a:spLocks noChangeArrowheads="1"/>
          </p:cNvSpPr>
          <p:nvPr/>
        </p:nvSpPr>
        <p:spPr bwMode="auto">
          <a:xfrm>
            <a:off x="1714500" y="5913438"/>
            <a:ext cx="56292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17</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21</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05</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44</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10</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12</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56</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32</a:t>
            </a:r>
            <a:r>
              <a:rPr kumimoji="1" lang="en-US" altLang="zh-CN" sz="3000" b="1">
                <a:ea typeface="楷体_GB2312" panose="02010609030101010101" pitchFamily="49" charset="-122"/>
              </a:rPr>
              <a:t>, </a:t>
            </a:r>
            <a:r>
              <a:rPr kumimoji="1" lang="en-US" altLang="zh-CN" sz="3000" b="1">
                <a:solidFill>
                  <a:srgbClr val="808080"/>
                </a:solidFill>
                <a:ea typeface="楷体_GB2312" panose="02010609030101010101" pitchFamily="49" charset="-122"/>
              </a:rPr>
              <a:t>29</a:t>
            </a:r>
            <a:r>
              <a:rPr kumimoji="1" lang="en-US" altLang="zh-CN" sz="3000" b="1">
                <a:ea typeface="楷体_GB2312" panose="02010609030101010101" pitchFamily="49" charset="-122"/>
              </a:rPr>
              <a:t> }</a:t>
            </a:r>
          </a:p>
        </p:txBody>
      </p:sp>
      <p:sp>
        <p:nvSpPr>
          <p:cNvPr id="727049" name="Text Box 9">
            <a:extLst>
              <a:ext uri="{FF2B5EF4-FFF2-40B4-BE49-F238E27FC236}">
                <a16:creationId xmlns:a16="http://schemas.microsoft.com/office/drawing/2014/main" id="{96DFEEF6-E306-4D8D-A2CC-EDF97598C581}"/>
              </a:ext>
            </a:extLst>
          </p:cNvPr>
          <p:cNvSpPr txBox="1">
            <a:spLocks noChangeArrowheads="1"/>
          </p:cNvSpPr>
          <p:nvPr/>
        </p:nvSpPr>
        <p:spPr bwMode="auto">
          <a:xfrm>
            <a:off x="619125" y="5049838"/>
            <a:ext cx="83820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2800" b="1">
                <a:ea typeface="隶书" panose="02010509060101010101" pitchFamily="49" charset="-122"/>
              </a:rPr>
              <a:t>(13) </a:t>
            </a:r>
            <a:r>
              <a:rPr kumimoji="1" lang="en-US" altLang="zh-CN" sz="2800" b="1">
                <a:solidFill>
                  <a:schemeClr val="tx2"/>
                </a:solidFill>
                <a:ea typeface="隶书" panose="02010509060101010101" pitchFamily="49" charset="-122"/>
              </a:rPr>
              <a:t>lastKey=29</a:t>
            </a:r>
            <a:r>
              <a:rPr kumimoji="1" lang="en-US" altLang="zh-CN" sz="2800" b="1">
                <a:ea typeface="隶书" panose="02010509060101010101" pitchFamily="49" charset="-122"/>
              </a:rPr>
              <a:t>, </a:t>
            </a:r>
            <a:r>
              <a:rPr kumimoji="1" lang="en-US" altLang="zh-CN" sz="2800" b="1" i="1">
                <a:ea typeface="隶书" panose="02010509060101010101" pitchFamily="49" charset="-122"/>
              </a:rPr>
              <a:t>k</a:t>
            </a:r>
            <a:r>
              <a:rPr kumimoji="1" lang="en-US" altLang="zh-CN" sz="2800" b="1" baseline="-25000">
                <a:ea typeface="隶书" panose="02010509060101010101" pitchFamily="49" charset="-122"/>
              </a:rPr>
              <a:t>2</a:t>
            </a:r>
            <a:r>
              <a:rPr kumimoji="1" lang="en-US" altLang="zh-CN" sz="2800" b="1">
                <a:ea typeface="隶书" panose="02010509060101010101" pitchFamily="49" charset="-122"/>
              </a:rPr>
              <a:t> </a:t>
            </a:r>
            <a:r>
              <a:rPr kumimoji="1" lang="zh-CN" altLang="en-US" sz="2800" b="1">
                <a:ea typeface="隶书" panose="02010509060101010101" pitchFamily="49" charset="-122"/>
              </a:rPr>
              <a:t>置          </a:t>
            </a:r>
            <a:r>
              <a:rPr kumimoji="1" lang="en-US" altLang="zh-CN" sz="2800" b="1">
                <a:ea typeface="隶书" panose="02010509060101010101" pitchFamily="49" charset="-122"/>
              </a:rPr>
              <a:t>(14) </a:t>
            </a:r>
            <a:r>
              <a:rPr kumimoji="1" lang="en-US" altLang="zh-CN" sz="2800" b="1">
                <a:solidFill>
                  <a:srgbClr val="FF3300"/>
                </a:solidFill>
                <a:ea typeface="隶书" panose="02010509060101010101" pitchFamily="49" charset="-122"/>
              </a:rPr>
              <a:t>lastKey=32</a:t>
            </a:r>
            <a:r>
              <a:rPr kumimoji="1" lang="en-US" altLang="zh-CN" sz="2800" b="1">
                <a:ea typeface="隶书" panose="02010509060101010101" pitchFamily="49" charset="-122"/>
              </a:rPr>
              <a:t>, </a:t>
            </a:r>
            <a:r>
              <a:rPr kumimoji="1" lang="en-US" altLang="zh-CN" sz="2800" b="1" i="1">
                <a:ea typeface="隶书" panose="02010509060101010101" pitchFamily="49" charset="-122"/>
              </a:rPr>
              <a:t>k</a:t>
            </a:r>
            <a:r>
              <a:rPr kumimoji="1" lang="en-US" altLang="zh-CN" sz="2800" b="1" baseline="-25000">
                <a:ea typeface="隶书" panose="02010509060101010101" pitchFamily="49" charset="-122"/>
              </a:rPr>
              <a:t>0 </a:t>
            </a:r>
            <a:r>
              <a:rPr kumimoji="1" lang="zh-CN" altLang="en-US" sz="2800" b="1">
                <a:ea typeface="隶书" panose="02010509060101010101" pitchFamily="49" charset="-122"/>
              </a:rPr>
              <a:t>置</a:t>
            </a:r>
          </a:p>
          <a:p>
            <a:pPr algn="l"/>
            <a:r>
              <a:rPr kumimoji="1" lang="en-US" altLang="en-US" sz="2800" b="1" i="1">
                <a:ea typeface="隶书" panose="02010509060101010101" pitchFamily="49" charset="-122"/>
              </a:rPr>
              <a:t>       </a:t>
            </a:r>
            <a:r>
              <a:rPr kumimoji="1" lang="zh-CN" altLang="en-US" sz="2800" b="1">
                <a:ea typeface="隶书" panose="02010509060101010101" pitchFamily="49" charset="-122"/>
              </a:rPr>
              <a:t>虚段</a:t>
            </a:r>
            <a:r>
              <a:rPr kumimoji="1" lang="en-US" altLang="en-US" sz="2800" b="1">
                <a:ea typeface="隶书" panose="02010509060101010101" pitchFamily="49" charset="-122"/>
              </a:rPr>
              <a:t>, </a:t>
            </a:r>
            <a:r>
              <a:rPr kumimoji="1" lang="zh-CN" altLang="en-US" sz="2800" b="1">
                <a:ea typeface="隶书" panose="02010509060101010101" pitchFamily="49" charset="-122"/>
              </a:rPr>
              <a:t>选择</a:t>
            </a:r>
            <a:r>
              <a:rPr kumimoji="1" lang="en-US" altLang="zh-CN" sz="2800" b="1">
                <a:ea typeface="隶书" panose="02010509060101010101" pitchFamily="49" charset="-122"/>
              </a:rPr>
              <a:t>32                          </a:t>
            </a:r>
            <a:r>
              <a:rPr kumimoji="1" lang="zh-CN" altLang="en-US" sz="2800" b="1">
                <a:ea typeface="隶书" panose="02010509060101010101" pitchFamily="49" charset="-122"/>
              </a:rPr>
              <a:t>虚段</a:t>
            </a:r>
            <a:r>
              <a:rPr kumimoji="1" lang="en-US" altLang="zh-CN" sz="2800" b="1">
                <a:ea typeface="隶书" panose="02010509060101010101" pitchFamily="49" charset="-122"/>
              </a:rPr>
              <a:t>, </a:t>
            </a:r>
            <a:r>
              <a:rPr kumimoji="1" lang="zh-CN" altLang="en-US" sz="2800" b="1">
                <a:ea typeface="隶书" panose="02010509060101010101" pitchFamily="49" charset="-122"/>
              </a:rPr>
              <a:t>本段结束</a:t>
            </a:r>
            <a:endParaRPr kumimoji="1" lang="zh-CN" altLang="en-US"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nvGrpSpPr>
          <p:cNvPr id="727090" name="Group 50">
            <a:extLst>
              <a:ext uri="{FF2B5EF4-FFF2-40B4-BE49-F238E27FC236}">
                <a16:creationId xmlns:a16="http://schemas.microsoft.com/office/drawing/2014/main" id="{B9217B55-DDE5-4914-B48B-6954A102315A}"/>
              </a:ext>
            </a:extLst>
          </p:cNvPr>
          <p:cNvGrpSpPr>
            <a:grpSpLocks/>
          </p:cNvGrpSpPr>
          <p:nvPr/>
        </p:nvGrpSpPr>
        <p:grpSpPr bwMode="auto">
          <a:xfrm>
            <a:off x="755650" y="457200"/>
            <a:ext cx="8178800" cy="4484688"/>
            <a:chOff x="432" y="288"/>
            <a:chExt cx="5401" cy="2880"/>
          </a:xfrm>
        </p:grpSpPr>
        <p:sp>
          <p:nvSpPr>
            <p:cNvPr id="727042" name="Line 2">
              <a:extLst>
                <a:ext uri="{FF2B5EF4-FFF2-40B4-BE49-F238E27FC236}">
                  <a16:creationId xmlns:a16="http://schemas.microsoft.com/office/drawing/2014/main" id="{B343A214-5131-4082-9B20-56E3DD387E8B}"/>
                </a:ext>
              </a:extLst>
            </p:cNvPr>
            <p:cNvSpPr>
              <a:spLocks noChangeShapeType="1"/>
            </p:cNvSpPr>
            <p:nvPr/>
          </p:nvSpPr>
          <p:spPr bwMode="auto">
            <a:xfrm flipV="1">
              <a:off x="3360"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43" name="Line 3">
              <a:extLst>
                <a:ext uri="{FF2B5EF4-FFF2-40B4-BE49-F238E27FC236}">
                  <a16:creationId xmlns:a16="http://schemas.microsoft.com/office/drawing/2014/main" id="{43A9134C-322A-4E46-AA87-CEDA407EBDDE}"/>
                </a:ext>
              </a:extLst>
            </p:cNvPr>
            <p:cNvSpPr>
              <a:spLocks noChangeShapeType="1"/>
            </p:cNvSpPr>
            <p:nvPr/>
          </p:nvSpPr>
          <p:spPr bwMode="auto">
            <a:xfrm>
              <a:off x="3888"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44" name="Line 4">
              <a:extLst>
                <a:ext uri="{FF2B5EF4-FFF2-40B4-BE49-F238E27FC236}">
                  <a16:creationId xmlns:a16="http://schemas.microsoft.com/office/drawing/2014/main" id="{020AE38D-A22F-4414-9EAC-0CF024F4F918}"/>
                </a:ext>
              </a:extLst>
            </p:cNvPr>
            <p:cNvSpPr>
              <a:spLocks noChangeShapeType="1"/>
            </p:cNvSpPr>
            <p:nvPr/>
          </p:nvSpPr>
          <p:spPr bwMode="auto">
            <a:xfrm>
              <a:off x="4512"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45" name="Line 5">
              <a:extLst>
                <a:ext uri="{FF2B5EF4-FFF2-40B4-BE49-F238E27FC236}">
                  <a16:creationId xmlns:a16="http://schemas.microsoft.com/office/drawing/2014/main" id="{E779F529-673E-44D1-9277-C6944D8A2CC2}"/>
                </a:ext>
              </a:extLst>
            </p:cNvPr>
            <p:cNvSpPr>
              <a:spLocks noChangeShapeType="1"/>
            </p:cNvSpPr>
            <p:nvPr/>
          </p:nvSpPr>
          <p:spPr bwMode="auto">
            <a:xfrm flipV="1">
              <a:off x="4464" y="720"/>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46" name="Line 6">
              <a:extLst>
                <a:ext uri="{FF2B5EF4-FFF2-40B4-BE49-F238E27FC236}">
                  <a16:creationId xmlns:a16="http://schemas.microsoft.com/office/drawing/2014/main" id="{3F752B55-5969-4A57-84D6-6887E423DF93}"/>
                </a:ext>
              </a:extLst>
            </p:cNvPr>
            <p:cNvSpPr>
              <a:spLocks noChangeShapeType="1"/>
            </p:cNvSpPr>
            <p:nvPr/>
          </p:nvSpPr>
          <p:spPr bwMode="auto">
            <a:xfrm>
              <a:off x="1776"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47" name="Line 7">
              <a:extLst>
                <a:ext uri="{FF2B5EF4-FFF2-40B4-BE49-F238E27FC236}">
                  <a16:creationId xmlns:a16="http://schemas.microsoft.com/office/drawing/2014/main" id="{7DBD31F8-2A8C-464F-B936-CE9090D5DD31}"/>
                </a:ext>
              </a:extLst>
            </p:cNvPr>
            <p:cNvSpPr>
              <a:spLocks noChangeShapeType="1"/>
            </p:cNvSpPr>
            <p:nvPr/>
          </p:nvSpPr>
          <p:spPr bwMode="auto">
            <a:xfrm>
              <a:off x="1200"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50" name="Rectangle 10" descr="花束">
              <a:extLst>
                <a:ext uri="{FF2B5EF4-FFF2-40B4-BE49-F238E27FC236}">
                  <a16:creationId xmlns:a16="http://schemas.microsoft.com/office/drawing/2014/main" id="{D359D1F1-A67D-43CD-8851-8D902797F3B7}"/>
                </a:ext>
              </a:extLst>
            </p:cNvPr>
            <p:cNvSpPr>
              <a:spLocks noChangeArrowheads="1"/>
            </p:cNvSpPr>
            <p:nvPr/>
          </p:nvSpPr>
          <p:spPr bwMode="auto">
            <a:xfrm>
              <a:off x="432"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7051" name="Rectangle 11" descr="白色大理石">
              <a:extLst>
                <a:ext uri="{FF2B5EF4-FFF2-40B4-BE49-F238E27FC236}">
                  <a16:creationId xmlns:a16="http://schemas.microsoft.com/office/drawing/2014/main" id="{2A217DFA-F256-45FB-B809-0955C81B1F12}"/>
                </a:ext>
              </a:extLst>
            </p:cNvPr>
            <p:cNvSpPr>
              <a:spLocks noChangeArrowheads="1"/>
            </p:cNvSpPr>
            <p:nvPr/>
          </p:nvSpPr>
          <p:spPr bwMode="auto">
            <a:xfrm>
              <a:off x="432"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52" name="Line 12">
              <a:extLst>
                <a:ext uri="{FF2B5EF4-FFF2-40B4-BE49-F238E27FC236}">
                  <a16:creationId xmlns:a16="http://schemas.microsoft.com/office/drawing/2014/main" id="{412B2E85-4FA7-4A5B-84A8-CE2E0114E133}"/>
                </a:ext>
              </a:extLst>
            </p:cNvPr>
            <p:cNvSpPr>
              <a:spLocks noChangeShapeType="1"/>
            </p:cNvSpPr>
            <p:nvPr/>
          </p:nvSpPr>
          <p:spPr bwMode="auto">
            <a:xfrm flipV="1">
              <a:off x="672"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53" name="Oval 13" descr="永恒">
              <a:extLst>
                <a:ext uri="{FF2B5EF4-FFF2-40B4-BE49-F238E27FC236}">
                  <a16:creationId xmlns:a16="http://schemas.microsoft.com/office/drawing/2014/main" id="{515861A3-F584-46C8-96D9-29E262BF4797}"/>
                </a:ext>
              </a:extLst>
            </p:cNvPr>
            <p:cNvSpPr>
              <a:spLocks noChangeArrowheads="1"/>
            </p:cNvSpPr>
            <p:nvPr/>
          </p:nvSpPr>
          <p:spPr bwMode="auto">
            <a:xfrm>
              <a:off x="960"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7054" name="Rectangle 14" descr="花束">
              <a:extLst>
                <a:ext uri="{FF2B5EF4-FFF2-40B4-BE49-F238E27FC236}">
                  <a16:creationId xmlns:a16="http://schemas.microsoft.com/office/drawing/2014/main" id="{3FD94625-487E-4865-ACF5-19C663E89B07}"/>
                </a:ext>
              </a:extLst>
            </p:cNvPr>
            <p:cNvSpPr>
              <a:spLocks noChangeArrowheads="1"/>
            </p:cNvSpPr>
            <p:nvPr/>
          </p:nvSpPr>
          <p:spPr bwMode="auto">
            <a:xfrm>
              <a:off x="1488"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29</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7055" name="Rectangle 15" descr="白色大理石">
              <a:extLst>
                <a:ext uri="{FF2B5EF4-FFF2-40B4-BE49-F238E27FC236}">
                  <a16:creationId xmlns:a16="http://schemas.microsoft.com/office/drawing/2014/main" id="{FC50B288-B5B4-4B67-BCDA-5838201324A3}"/>
                </a:ext>
              </a:extLst>
            </p:cNvPr>
            <p:cNvSpPr>
              <a:spLocks noChangeArrowheads="1"/>
            </p:cNvSpPr>
            <p:nvPr/>
          </p:nvSpPr>
          <p:spPr bwMode="auto">
            <a:xfrm>
              <a:off x="1488"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56" name="Rectangle 16" descr="花束">
              <a:extLst>
                <a:ext uri="{FF2B5EF4-FFF2-40B4-BE49-F238E27FC236}">
                  <a16:creationId xmlns:a16="http://schemas.microsoft.com/office/drawing/2014/main" id="{8E0559D6-9B58-4E71-8CA6-DAD9AF7C3DC6}"/>
                </a:ext>
              </a:extLst>
            </p:cNvPr>
            <p:cNvSpPr>
              <a:spLocks noChangeArrowheads="1"/>
            </p:cNvSpPr>
            <p:nvPr/>
          </p:nvSpPr>
          <p:spPr bwMode="auto">
            <a:xfrm>
              <a:off x="2160"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7057" name="Rectangle 17" descr="白色大理石">
              <a:extLst>
                <a:ext uri="{FF2B5EF4-FFF2-40B4-BE49-F238E27FC236}">
                  <a16:creationId xmlns:a16="http://schemas.microsoft.com/office/drawing/2014/main" id="{C8F44C3C-AD97-46E9-9C1A-6F1117DF272E}"/>
                </a:ext>
              </a:extLst>
            </p:cNvPr>
            <p:cNvSpPr>
              <a:spLocks noChangeArrowheads="1"/>
            </p:cNvSpPr>
            <p:nvPr/>
          </p:nvSpPr>
          <p:spPr bwMode="auto">
            <a:xfrm>
              <a:off x="2160"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2</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58" name="Line 18">
              <a:extLst>
                <a:ext uri="{FF2B5EF4-FFF2-40B4-BE49-F238E27FC236}">
                  <a16:creationId xmlns:a16="http://schemas.microsoft.com/office/drawing/2014/main" id="{A54C0FBB-898A-423A-B547-9958AFB9FD9B}"/>
                </a:ext>
              </a:extLst>
            </p:cNvPr>
            <p:cNvSpPr>
              <a:spLocks noChangeShapeType="1"/>
            </p:cNvSpPr>
            <p:nvPr/>
          </p:nvSpPr>
          <p:spPr bwMode="auto">
            <a:xfrm flipV="1">
              <a:off x="1248"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59" name="Oval 19" descr="永恒">
              <a:extLst>
                <a:ext uri="{FF2B5EF4-FFF2-40B4-BE49-F238E27FC236}">
                  <a16:creationId xmlns:a16="http://schemas.microsoft.com/office/drawing/2014/main" id="{4B7EDC84-112B-4015-86C8-667F988CE677}"/>
                </a:ext>
              </a:extLst>
            </p:cNvPr>
            <p:cNvSpPr>
              <a:spLocks noChangeArrowheads="1"/>
            </p:cNvSpPr>
            <p:nvPr/>
          </p:nvSpPr>
          <p:spPr bwMode="auto">
            <a:xfrm>
              <a:off x="1584"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7060" name="Line 20">
              <a:extLst>
                <a:ext uri="{FF2B5EF4-FFF2-40B4-BE49-F238E27FC236}">
                  <a16:creationId xmlns:a16="http://schemas.microsoft.com/office/drawing/2014/main" id="{7AF9B143-769A-491A-9590-A367850B533E}"/>
                </a:ext>
              </a:extLst>
            </p:cNvPr>
            <p:cNvSpPr>
              <a:spLocks noChangeShapeType="1"/>
            </p:cNvSpPr>
            <p:nvPr/>
          </p:nvSpPr>
          <p:spPr bwMode="auto">
            <a:xfrm flipV="1">
              <a:off x="1776" y="672"/>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61" name="Oval 21" descr="永恒">
              <a:extLst>
                <a:ext uri="{FF2B5EF4-FFF2-40B4-BE49-F238E27FC236}">
                  <a16:creationId xmlns:a16="http://schemas.microsoft.com/office/drawing/2014/main" id="{02583640-5688-4FC4-8DDE-AB5EB8BB6CA8}"/>
                </a:ext>
              </a:extLst>
            </p:cNvPr>
            <p:cNvSpPr>
              <a:spLocks noChangeArrowheads="1"/>
            </p:cNvSpPr>
            <p:nvPr/>
          </p:nvSpPr>
          <p:spPr bwMode="auto">
            <a:xfrm>
              <a:off x="1584"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7062" name="Text Box 22">
              <a:extLst>
                <a:ext uri="{FF2B5EF4-FFF2-40B4-BE49-F238E27FC236}">
                  <a16:creationId xmlns:a16="http://schemas.microsoft.com/office/drawing/2014/main" id="{B3F3BB4F-AE42-42DD-8AC1-51AEDEC63216}"/>
                </a:ext>
              </a:extLst>
            </p:cNvPr>
            <p:cNvSpPr txBox="1">
              <a:spLocks noChangeArrowheads="1"/>
            </p:cNvSpPr>
            <p:nvPr/>
          </p:nvSpPr>
          <p:spPr bwMode="auto">
            <a:xfrm>
              <a:off x="1238" y="954"/>
              <a:ext cx="35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63" name="Text Box 23">
              <a:extLst>
                <a:ext uri="{FF2B5EF4-FFF2-40B4-BE49-F238E27FC236}">
                  <a16:creationId xmlns:a16="http://schemas.microsoft.com/office/drawing/2014/main" id="{1E517548-BC99-47B3-8CFC-04FB9DE7C6B7}"/>
                </a:ext>
              </a:extLst>
            </p:cNvPr>
            <p:cNvSpPr txBox="1">
              <a:spLocks noChangeArrowheads="1"/>
            </p:cNvSpPr>
            <p:nvPr/>
          </p:nvSpPr>
          <p:spPr bwMode="auto">
            <a:xfrm>
              <a:off x="1248" y="288"/>
              <a:ext cx="35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64" name="Text Box 24">
              <a:extLst>
                <a:ext uri="{FF2B5EF4-FFF2-40B4-BE49-F238E27FC236}">
                  <a16:creationId xmlns:a16="http://schemas.microsoft.com/office/drawing/2014/main" id="{E46C1D7F-77C9-4ACA-9256-A6E7BC25DAEB}"/>
                </a:ext>
              </a:extLst>
            </p:cNvPr>
            <p:cNvSpPr txBox="1">
              <a:spLocks noChangeArrowheads="1"/>
            </p:cNvSpPr>
            <p:nvPr/>
          </p:nvSpPr>
          <p:spPr bwMode="auto">
            <a:xfrm>
              <a:off x="624" y="1632"/>
              <a:ext cx="35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65" name="Text Box 25">
              <a:extLst>
                <a:ext uri="{FF2B5EF4-FFF2-40B4-BE49-F238E27FC236}">
                  <a16:creationId xmlns:a16="http://schemas.microsoft.com/office/drawing/2014/main" id="{7EDAD8AD-49B1-4D25-AA10-42DED321ABD1}"/>
                </a:ext>
              </a:extLst>
            </p:cNvPr>
            <p:cNvSpPr txBox="1">
              <a:spLocks noChangeArrowheads="1"/>
            </p:cNvSpPr>
            <p:nvPr/>
          </p:nvSpPr>
          <p:spPr bwMode="auto">
            <a:xfrm>
              <a:off x="1574" y="2112"/>
              <a:ext cx="31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66" name="Text Box 26">
              <a:extLst>
                <a:ext uri="{FF2B5EF4-FFF2-40B4-BE49-F238E27FC236}">
                  <a16:creationId xmlns:a16="http://schemas.microsoft.com/office/drawing/2014/main" id="{A4768078-35EE-4DF1-B4D1-BEB4E5E88B9B}"/>
                </a:ext>
              </a:extLst>
            </p:cNvPr>
            <p:cNvSpPr txBox="1">
              <a:spLocks noChangeArrowheads="1"/>
            </p:cNvSpPr>
            <p:nvPr/>
          </p:nvSpPr>
          <p:spPr bwMode="auto">
            <a:xfrm>
              <a:off x="2240" y="1488"/>
              <a:ext cx="31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67" name="Text Box 27">
              <a:extLst>
                <a:ext uri="{FF2B5EF4-FFF2-40B4-BE49-F238E27FC236}">
                  <a16:creationId xmlns:a16="http://schemas.microsoft.com/office/drawing/2014/main" id="{C01E4EDA-8043-4CBA-B276-747BCAC28769}"/>
                </a:ext>
              </a:extLst>
            </p:cNvPr>
            <p:cNvSpPr txBox="1">
              <a:spLocks noChangeArrowheads="1"/>
            </p:cNvSpPr>
            <p:nvPr/>
          </p:nvSpPr>
          <p:spPr bwMode="auto">
            <a:xfrm>
              <a:off x="432" y="2112"/>
              <a:ext cx="31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68" name="Rectangle 28" descr="花束">
              <a:extLst>
                <a:ext uri="{FF2B5EF4-FFF2-40B4-BE49-F238E27FC236}">
                  <a16:creationId xmlns:a16="http://schemas.microsoft.com/office/drawing/2014/main" id="{0AB8C9AD-69AC-4A4A-8E04-C196176CF820}"/>
                </a:ext>
              </a:extLst>
            </p:cNvPr>
            <p:cNvSpPr>
              <a:spLocks noChangeArrowheads="1"/>
            </p:cNvSpPr>
            <p:nvPr/>
          </p:nvSpPr>
          <p:spPr bwMode="auto">
            <a:xfrm>
              <a:off x="4896"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7069" name="Rectangle 29" descr="白色大理石">
              <a:extLst>
                <a:ext uri="{FF2B5EF4-FFF2-40B4-BE49-F238E27FC236}">
                  <a16:creationId xmlns:a16="http://schemas.microsoft.com/office/drawing/2014/main" id="{42DB65F2-1ADB-4C43-AA2C-F16AFFB926AC}"/>
                </a:ext>
              </a:extLst>
            </p:cNvPr>
            <p:cNvSpPr>
              <a:spLocks noChangeArrowheads="1"/>
            </p:cNvSpPr>
            <p:nvPr/>
          </p:nvSpPr>
          <p:spPr bwMode="auto">
            <a:xfrm>
              <a:off x="4896"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70" name="Oval 30" descr="永恒">
              <a:extLst>
                <a:ext uri="{FF2B5EF4-FFF2-40B4-BE49-F238E27FC236}">
                  <a16:creationId xmlns:a16="http://schemas.microsoft.com/office/drawing/2014/main" id="{E11B4E69-7BA3-49BF-A46B-EE514152CD18}"/>
                </a:ext>
              </a:extLst>
            </p:cNvPr>
            <p:cNvSpPr>
              <a:spLocks noChangeArrowheads="1"/>
            </p:cNvSpPr>
            <p:nvPr/>
          </p:nvSpPr>
          <p:spPr bwMode="auto">
            <a:xfrm>
              <a:off x="4272"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7071" name="Line 31">
              <a:extLst>
                <a:ext uri="{FF2B5EF4-FFF2-40B4-BE49-F238E27FC236}">
                  <a16:creationId xmlns:a16="http://schemas.microsoft.com/office/drawing/2014/main" id="{E4961949-9356-4F12-A26F-5D76B18BF1FA}"/>
                </a:ext>
              </a:extLst>
            </p:cNvPr>
            <p:cNvSpPr>
              <a:spLocks noChangeShapeType="1"/>
            </p:cNvSpPr>
            <p:nvPr/>
          </p:nvSpPr>
          <p:spPr bwMode="auto">
            <a:xfrm flipV="1">
              <a:off x="3936"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7072" name="Oval 32" descr="永恒">
              <a:extLst>
                <a:ext uri="{FF2B5EF4-FFF2-40B4-BE49-F238E27FC236}">
                  <a16:creationId xmlns:a16="http://schemas.microsoft.com/office/drawing/2014/main" id="{656D1840-FBA6-4729-9C90-0E82645120A8}"/>
                </a:ext>
              </a:extLst>
            </p:cNvPr>
            <p:cNvSpPr>
              <a:spLocks noChangeArrowheads="1"/>
            </p:cNvSpPr>
            <p:nvPr/>
          </p:nvSpPr>
          <p:spPr bwMode="auto">
            <a:xfrm>
              <a:off x="3648"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7073" name="Oval 33" descr="永恒">
              <a:extLst>
                <a:ext uri="{FF2B5EF4-FFF2-40B4-BE49-F238E27FC236}">
                  <a16:creationId xmlns:a16="http://schemas.microsoft.com/office/drawing/2014/main" id="{BCA36F40-6209-42AF-8469-2D71C7FA0AC6}"/>
                </a:ext>
              </a:extLst>
            </p:cNvPr>
            <p:cNvSpPr>
              <a:spLocks noChangeArrowheads="1"/>
            </p:cNvSpPr>
            <p:nvPr/>
          </p:nvSpPr>
          <p:spPr bwMode="auto">
            <a:xfrm>
              <a:off x="4272"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7074" name="Text Box 34">
              <a:extLst>
                <a:ext uri="{FF2B5EF4-FFF2-40B4-BE49-F238E27FC236}">
                  <a16:creationId xmlns:a16="http://schemas.microsoft.com/office/drawing/2014/main" id="{A1182ED0-10DD-41F3-8393-7C5133F91999}"/>
                </a:ext>
              </a:extLst>
            </p:cNvPr>
            <p:cNvSpPr txBox="1">
              <a:spLocks noChangeArrowheads="1"/>
            </p:cNvSpPr>
            <p:nvPr/>
          </p:nvSpPr>
          <p:spPr bwMode="auto">
            <a:xfrm>
              <a:off x="3931" y="288"/>
              <a:ext cx="35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75" name="Text Box 35">
              <a:extLst>
                <a:ext uri="{FF2B5EF4-FFF2-40B4-BE49-F238E27FC236}">
                  <a16:creationId xmlns:a16="http://schemas.microsoft.com/office/drawing/2014/main" id="{4FFBEC46-4B54-45E0-9F66-C48CF03A0512}"/>
                </a:ext>
              </a:extLst>
            </p:cNvPr>
            <p:cNvSpPr txBox="1">
              <a:spLocks noChangeArrowheads="1"/>
            </p:cNvSpPr>
            <p:nvPr/>
          </p:nvSpPr>
          <p:spPr bwMode="auto">
            <a:xfrm>
              <a:off x="3931" y="960"/>
              <a:ext cx="35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76" name="Text Box 36">
              <a:extLst>
                <a:ext uri="{FF2B5EF4-FFF2-40B4-BE49-F238E27FC236}">
                  <a16:creationId xmlns:a16="http://schemas.microsoft.com/office/drawing/2014/main" id="{DD6063A2-47B9-4647-AC13-9C545AA19619}"/>
                </a:ext>
              </a:extLst>
            </p:cNvPr>
            <p:cNvSpPr txBox="1">
              <a:spLocks noChangeArrowheads="1"/>
            </p:cNvSpPr>
            <p:nvPr/>
          </p:nvSpPr>
          <p:spPr bwMode="auto">
            <a:xfrm>
              <a:off x="4977" y="1488"/>
              <a:ext cx="31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77" name="Text Box 37">
              <a:extLst>
                <a:ext uri="{FF2B5EF4-FFF2-40B4-BE49-F238E27FC236}">
                  <a16:creationId xmlns:a16="http://schemas.microsoft.com/office/drawing/2014/main" id="{D5B5DA23-8ADA-460A-8E9E-D199760BAFA2}"/>
                </a:ext>
              </a:extLst>
            </p:cNvPr>
            <p:cNvSpPr txBox="1">
              <a:spLocks noChangeArrowheads="1"/>
            </p:cNvSpPr>
            <p:nvPr/>
          </p:nvSpPr>
          <p:spPr bwMode="auto">
            <a:xfrm>
              <a:off x="3307" y="1632"/>
              <a:ext cx="35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78" name="Rectangle 38" descr="花束">
              <a:extLst>
                <a:ext uri="{FF2B5EF4-FFF2-40B4-BE49-F238E27FC236}">
                  <a16:creationId xmlns:a16="http://schemas.microsoft.com/office/drawing/2014/main" id="{AE81F3D8-B4DE-4A03-98B1-309AD53DFF6E}"/>
                </a:ext>
              </a:extLst>
            </p:cNvPr>
            <p:cNvSpPr>
              <a:spLocks noChangeArrowheads="1"/>
            </p:cNvSpPr>
            <p:nvPr/>
          </p:nvSpPr>
          <p:spPr bwMode="auto">
            <a:xfrm>
              <a:off x="4176"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29</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7079" name="Rectangle 39" descr="白色大理石">
              <a:extLst>
                <a:ext uri="{FF2B5EF4-FFF2-40B4-BE49-F238E27FC236}">
                  <a16:creationId xmlns:a16="http://schemas.microsoft.com/office/drawing/2014/main" id="{1CEC7A74-55F5-433B-9DC2-481BF4FC67BC}"/>
                </a:ext>
              </a:extLst>
            </p:cNvPr>
            <p:cNvSpPr>
              <a:spLocks noChangeArrowheads="1"/>
            </p:cNvSpPr>
            <p:nvPr/>
          </p:nvSpPr>
          <p:spPr bwMode="auto">
            <a:xfrm>
              <a:off x="4176"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80" name="Text Box 40">
              <a:extLst>
                <a:ext uri="{FF2B5EF4-FFF2-40B4-BE49-F238E27FC236}">
                  <a16:creationId xmlns:a16="http://schemas.microsoft.com/office/drawing/2014/main" id="{49443018-3ABC-4249-A086-5BDFB4A1C616}"/>
                </a:ext>
              </a:extLst>
            </p:cNvPr>
            <p:cNvSpPr txBox="1">
              <a:spLocks noChangeArrowheads="1"/>
            </p:cNvSpPr>
            <p:nvPr/>
          </p:nvSpPr>
          <p:spPr bwMode="auto">
            <a:xfrm>
              <a:off x="4256" y="2112"/>
              <a:ext cx="31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81" name="Rectangle 41" descr="花束">
              <a:extLst>
                <a:ext uri="{FF2B5EF4-FFF2-40B4-BE49-F238E27FC236}">
                  <a16:creationId xmlns:a16="http://schemas.microsoft.com/office/drawing/2014/main" id="{878B8A05-DD6E-42CF-9A5A-94F04A9EFB19}"/>
                </a:ext>
              </a:extLst>
            </p:cNvPr>
            <p:cNvSpPr>
              <a:spLocks noChangeArrowheads="1"/>
            </p:cNvSpPr>
            <p:nvPr/>
          </p:nvSpPr>
          <p:spPr bwMode="auto">
            <a:xfrm>
              <a:off x="3120"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7082" name="Rectangle 42" descr="白色大理石">
              <a:extLst>
                <a:ext uri="{FF2B5EF4-FFF2-40B4-BE49-F238E27FC236}">
                  <a16:creationId xmlns:a16="http://schemas.microsoft.com/office/drawing/2014/main" id="{164AF628-968E-4F89-8D85-97681D45DBC3}"/>
                </a:ext>
              </a:extLst>
            </p:cNvPr>
            <p:cNvSpPr>
              <a:spLocks noChangeArrowheads="1"/>
            </p:cNvSpPr>
            <p:nvPr/>
          </p:nvSpPr>
          <p:spPr bwMode="auto">
            <a:xfrm>
              <a:off x="3120"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83" name="Text Box 43">
              <a:extLst>
                <a:ext uri="{FF2B5EF4-FFF2-40B4-BE49-F238E27FC236}">
                  <a16:creationId xmlns:a16="http://schemas.microsoft.com/office/drawing/2014/main" id="{60AD44C8-2193-437D-837B-29A2DC306749}"/>
                </a:ext>
              </a:extLst>
            </p:cNvPr>
            <p:cNvSpPr txBox="1">
              <a:spLocks noChangeArrowheads="1"/>
            </p:cNvSpPr>
            <p:nvPr/>
          </p:nvSpPr>
          <p:spPr bwMode="auto">
            <a:xfrm>
              <a:off x="3104" y="2112"/>
              <a:ext cx="31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84" name="Text Box 44">
              <a:extLst>
                <a:ext uri="{FF2B5EF4-FFF2-40B4-BE49-F238E27FC236}">
                  <a16:creationId xmlns:a16="http://schemas.microsoft.com/office/drawing/2014/main" id="{5841EE30-5519-4073-BA5E-2986EA68DEED}"/>
                </a:ext>
              </a:extLst>
            </p:cNvPr>
            <p:cNvSpPr txBox="1">
              <a:spLocks noChangeArrowheads="1"/>
            </p:cNvSpPr>
            <p:nvPr/>
          </p:nvSpPr>
          <p:spPr bwMode="auto">
            <a:xfrm>
              <a:off x="1930" y="384"/>
              <a:ext cx="592"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选</a:t>
              </a:r>
              <a:r>
                <a:rPr kumimoji="1" lang="en-US" altLang="zh-CN" sz="2800" b="1">
                  <a:ea typeface="隶书" panose="02010509060101010101" pitchFamily="49" charset="-122"/>
                </a:rPr>
                <a:t>32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7085" name="Text Box 45">
              <a:extLst>
                <a:ext uri="{FF2B5EF4-FFF2-40B4-BE49-F238E27FC236}">
                  <a16:creationId xmlns:a16="http://schemas.microsoft.com/office/drawing/2014/main" id="{53D74B76-D875-49D4-9E19-1FE0E78CFAEE}"/>
                </a:ext>
              </a:extLst>
            </p:cNvPr>
            <p:cNvSpPr txBox="1">
              <a:spLocks noChangeArrowheads="1"/>
            </p:cNvSpPr>
            <p:nvPr/>
          </p:nvSpPr>
          <p:spPr bwMode="auto">
            <a:xfrm>
              <a:off x="3456" y="2812"/>
              <a:ext cx="594" cy="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虚段</a:t>
              </a:r>
              <a:endParaRPr kumimoji="1" lang="zh-CN" altLang="en-US" sz="2400" b="1"/>
            </a:p>
          </p:txBody>
        </p:sp>
        <p:sp>
          <p:nvSpPr>
            <p:cNvPr id="727086" name="Text Box 46">
              <a:extLst>
                <a:ext uri="{FF2B5EF4-FFF2-40B4-BE49-F238E27FC236}">
                  <a16:creationId xmlns:a16="http://schemas.microsoft.com/office/drawing/2014/main" id="{4DF196D8-2561-44F6-B8D4-94F32044FE4B}"/>
                </a:ext>
              </a:extLst>
            </p:cNvPr>
            <p:cNvSpPr txBox="1">
              <a:spLocks noChangeArrowheads="1"/>
            </p:cNvSpPr>
            <p:nvPr/>
          </p:nvSpPr>
          <p:spPr bwMode="auto">
            <a:xfrm>
              <a:off x="769" y="2793"/>
              <a:ext cx="593"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虚段</a:t>
              </a:r>
              <a:endParaRPr kumimoji="1" lang="zh-CN" altLang="en-US" sz="2400" b="1"/>
            </a:p>
          </p:txBody>
        </p:sp>
        <p:sp>
          <p:nvSpPr>
            <p:cNvPr id="727087" name="Text Box 47">
              <a:extLst>
                <a:ext uri="{FF2B5EF4-FFF2-40B4-BE49-F238E27FC236}">
                  <a16:creationId xmlns:a16="http://schemas.microsoft.com/office/drawing/2014/main" id="{0EE3F4A9-11C4-4038-AB87-E9A714EE2D81}"/>
                </a:ext>
              </a:extLst>
            </p:cNvPr>
            <p:cNvSpPr txBox="1">
              <a:spLocks noChangeArrowheads="1"/>
            </p:cNvSpPr>
            <p:nvPr/>
          </p:nvSpPr>
          <p:spPr bwMode="auto">
            <a:xfrm>
              <a:off x="1832" y="2784"/>
              <a:ext cx="593"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虚段</a:t>
              </a:r>
              <a:endParaRPr kumimoji="1" lang="zh-CN" altLang="en-US" sz="2400" b="1"/>
            </a:p>
          </p:txBody>
        </p:sp>
        <p:sp>
          <p:nvSpPr>
            <p:cNvPr id="727088" name="Text Box 48">
              <a:extLst>
                <a:ext uri="{FF2B5EF4-FFF2-40B4-BE49-F238E27FC236}">
                  <a16:creationId xmlns:a16="http://schemas.microsoft.com/office/drawing/2014/main" id="{5B6D10C9-CC04-4936-B8C3-CF211030465E}"/>
                </a:ext>
              </a:extLst>
            </p:cNvPr>
            <p:cNvSpPr txBox="1">
              <a:spLocks noChangeArrowheads="1"/>
            </p:cNvSpPr>
            <p:nvPr/>
          </p:nvSpPr>
          <p:spPr bwMode="auto">
            <a:xfrm>
              <a:off x="5240" y="2169"/>
              <a:ext cx="593"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虚段</a:t>
              </a:r>
              <a:endParaRPr kumimoji="1" lang="zh-CN" altLang="en-US" sz="2400" b="1"/>
            </a:p>
          </p:txBody>
        </p:sp>
        <p:sp>
          <p:nvSpPr>
            <p:cNvPr id="727089" name="Text Box 49">
              <a:extLst>
                <a:ext uri="{FF2B5EF4-FFF2-40B4-BE49-F238E27FC236}">
                  <a16:creationId xmlns:a16="http://schemas.microsoft.com/office/drawing/2014/main" id="{C8355A14-81F5-41D3-B00C-DFBCFDCA11D7}"/>
                </a:ext>
              </a:extLst>
            </p:cNvPr>
            <p:cNvSpPr txBox="1">
              <a:spLocks noChangeArrowheads="1"/>
            </p:cNvSpPr>
            <p:nvPr/>
          </p:nvSpPr>
          <p:spPr bwMode="auto">
            <a:xfrm>
              <a:off x="4512" y="2793"/>
              <a:ext cx="593"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ea typeface="隶书" panose="02010509060101010101" pitchFamily="49" charset="-122"/>
                </a:rPr>
                <a:t>虚段</a:t>
              </a:r>
              <a:endParaRPr kumimoji="1" lang="zh-CN" altLang="en-US" sz="2400" b="1"/>
            </a:p>
          </p:txBody>
        </p:sp>
      </p:gr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a:extLst>
              <a:ext uri="{FF2B5EF4-FFF2-40B4-BE49-F238E27FC236}">
                <a16:creationId xmlns:a16="http://schemas.microsoft.com/office/drawing/2014/main" id="{6178F2AA-5685-4ED9-8039-42E1C7771D0C}"/>
              </a:ext>
            </a:extLst>
          </p:cNvPr>
          <p:cNvSpPr>
            <a:spLocks noGrp="1"/>
          </p:cNvSpPr>
          <p:nvPr>
            <p:ph type="sldNum" sz="quarter" idx="11"/>
          </p:nvPr>
        </p:nvSpPr>
        <p:spPr/>
        <p:txBody>
          <a:bodyPr/>
          <a:lstStyle/>
          <a:p>
            <a:fld id="{EC1A08C2-1AE5-411D-AA43-7AFC3CEECDA8}" type="slidenum">
              <a:rPr lang="en-US" altLang="zh-CN"/>
              <a:pPr/>
              <a:t>92</a:t>
            </a:fld>
            <a:endParaRPr lang="en-US" altLang="zh-CN"/>
          </a:p>
        </p:txBody>
      </p:sp>
      <p:sp>
        <p:nvSpPr>
          <p:cNvPr id="728068" name="Text Box 4">
            <a:extLst>
              <a:ext uri="{FF2B5EF4-FFF2-40B4-BE49-F238E27FC236}">
                <a16:creationId xmlns:a16="http://schemas.microsoft.com/office/drawing/2014/main" id="{9C20B3DD-B246-4C95-9463-B0D6A166B654}"/>
              </a:ext>
            </a:extLst>
          </p:cNvPr>
          <p:cNvSpPr txBox="1">
            <a:spLocks noChangeArrowheads="1"/>
          </p:cNvSpPr>
          <p:nvPr/>
        </p:nvSpPr>
        <p:spPr bwMode="auto">
          <a:xfrm>
            <a:off x="582613" y="5157788"/>
            <a:ext cx="3952875"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en-US" altLang="zh-CN" sz="3000" b="1">
                <a:ea typeface="隶书" panose="02010509060101010101" pitchFamily="49" charset="-122"/>
              </a:rPr>
              <a:t>(15) </a:t>
            </a:r>
            <a:r>
              <a:rPr kumimoji="1" lang="zh-CN" altLang="en-US" sz="3000" b="1">
                <a:ea typeface="隶书" panose="02010509060101010101" pitchFamily="49" charset="-122"/>
              </a:rPr>
              <a:t>输出段结束标志</a:t>
            </a:r>
            <a:r>
              <a:rPr kumimoji="1" lang="en-US" altLang="en-US" sz="3000" b="1">
                <a:ea typeface="隶书" panose="02010509060101010101" pitchFamily="49" charset="-122"/>
              </a:rPr>
              <a:t>, </a:t>
            </a:r>
          </a:p>
          <a:p>
            <a:pPr algn="l"/>
            <a:r>
              <a:rPr kumimoji="1" lang="en-US" altLang="en-US" sz="3000" b="1">
                <a:ea typeface="隶书" panose="02010509060101010101" pitchFamily="49" charset="-122"/>
              </a:rPr>
              <a:t>        </a:t>
            </a:r>
            <a:r>
              <a:rPr kumimoji="1" lang="zh-CN" altLang="en-US" sz="3000" b="1">
                <a:ea typeface="隶书" panose="02010509060101010101" pitchFamily="49" charset="-122"/>
              </a:rPr>
              <a:t>结束</a:t>
            </a:r>
          </a:p>
        </p:txBody>
      </p:sp>
      <p:grpSp>
        <p:nvGrpSpPr>
          <p:cNvPr id="728089" name="Group 25">
            <a:extLst>
              <a:ext uri="{FF2B5EF4-FFF2-40B4-BE49-F238E27FC236}">
                <a16:creationId xmlns:a16="http://schemas.microsoft.com/office/drawing/2014/main" id="{7C416E38-6A6D-49DF-AC29-C2D391D5B81D}"/>
              </a:ext>
            </a:extLst>
          </p:cNvPr>
          <p:cNvGrpSpPr>
            <a:grpSpLocks/>
          </p:cNvGrpSpPr>
          <p:nvPr/>
        </p:nvGrpSpPr>
        <p:grpSpPr bwMode="auto">
          <a:xfrm>
            <a:off x="719138" y="476250"/>
            <a:ext cx="3246437" cy="4572000"/>
            <a:chOff x="432" y="288"/>
            <a:chExt cx="2135" cy="2880"/>
          </a:xfrm>
        </p:grpSpPr>
        <p:sp>
          <p:nvSpPr>
            <p:cNvPr id="728066" name="Line 2">
              <a:extLst>
                <a:ext uri="{FF2B5EF4-FFF2-40B4-BE49-F238E27FC236}">
                  <a16:creationId xmlns:a16="http://schemas.microsoft.com/office/drawing/2014/main" id="{3924D75A-EE01-4DBD-947F-CA394BEDECE4}"/>
                </a:ext>
              </a:extLst>
            </p:cNvPr>
            <p:cNvSpPr>
              <a:spLocks noChangeShapeType="1"/>
            </p:cNvSpPr>
            <p:nvPr/>
          </p:nvSpPr>
          <p:spPr bwMode="auto">
            <a:xfrm>
              <a:off x="1776" y="1392"/>
              <a:ext cx="528" cy="528"/>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8067" name="Line 3">
              <a:extLst>
                <a:ext uri="{FF2B5EF4-FFF2-40B4-BE49-F238E27FC236}">
                  <a16:creationId xmlns:a16="http://schemas.microsoft.com/office/drawing/2014/main" id="{4868BE13-442A-44B0-ADA2-1BAF0FA02595}"/>
                </a:ext>
              </a:extLst>
            </p:cNvPr>
            <p:cNvSpPr>
              <a:spLocks noChangeShapeType="1"/>
            </p:cNvSpPr>
            <p:nvPr/>
          </p:nvSpPr>
          <p:spPr bwMode="auto">
            <a:xfrm>
              <a:off x="1200" y="2112"/>
              <a:ext cx="384" cy="384"/>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8069" name="Rectangle 5" descr="花束">
              <a:extLst>
                <a:ext uri="{FF2B5EF4-FFF2-40B4-BE49-F238E27FC236}">
                  <a16:creationId xmlns:a16="http://schemas.microsoft.com/office/drawing/2014/main" id="{980AD562-E514-42EB-ABE2-D879B8B94565}"/>
                </a:ext>
              </a:extLst>
            </p:cNvPr>
            <p:cNvSpPr>
              <a:spLocks noChangeArrowheads="1"/>
            </p:cNvSpPr>
            <p:nvPr/>
          </p:nvSpPr>
          <p:spPr bwMode="auto">
            <a:xfrm>
              <a:off x="432"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12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8070" name="Rectangle 6" descr="白色大理石">
              <a:extLst>
                <a:ext uri="{FF2B5EF4-FFF2-40B4-BE49-F238E27FC236}">
                  <a16:creationId xmlns:a16="http://schemas.microsoft.com/office/drawing/2014/main" id="{AF52CAD1-8C03-4B3B-BC8E-0F6ACD2A7124}"/>
                </a:ext>
              </a:extLst>
            </p:cNvPr>
            <p:cNvSpPr>
              <a:spLocks noChangeArrowheads="1"/>
            </p:cNvSpPr>
            <p:nvPr/>
          </p:nvSpPr>
          <p:spPr bwMode="auto">
            <a:xfrm>
              <a:off x="432"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71" name="Line 7">
              <a:extLst>
                <a:ext uri="{FF2B5EF4-FFF2-40B4-BE49-F238E27FC236}">
                  <a16:creationId xmlns:a16="http://schemas.microsoft.com/office/drawing/2014/main" id="{4BEDE428-1DEB-4674-8703-B1527AA032DE}"/>
                </a:ext>
              </a:extLst>
            </p:cNvPr>
            <p:cNvSpPr>
              <a:spLocks noChangeShapeType="1"/>
            </p:cNvSpPr>
            <p:nvPr/>
          </p:nvSpPr>
          <p:spPr bwMode="auto">
            <a:xfrm flipV="1">
              <a:off x="672" y="2064"/>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8072" name="Oval 8" descr="永恒">
              <a:extLst>
                <a:ext uri="{FF2B5EF4-FFF2-40B4-BE49-F238E27FC236}">
                  <a16:creationId xmlns:a16="http://schemas.microsoft.com/office/drawing/2014/main" id="{725B015B-7015-4EE0-AE54-1F589463C061}"/>
                </a:ext>
              </a:extLst>
            </p:cNvPr>
            <p:cNvSpPr>
              <a:spLocks noChangeArrowheads="1"/>
            </p:cNvSpPr>
            <p:nvPr/>
          </p:nvSpPr>
          <p:spPr bwMode="auto">
            <a:xfrm>
              <a:off x="960" y="182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2</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8073" name="Rectangle 9" descr="花束">
              <a:extLst>
                <a:ext uri="{FF2B5EF4-FFF2-40B4-BE49-F238E27FC236}">
                  <a16:creationId xmlns:a16="http://schemas.microsoft.com/office/drawing/2014/main" id="{9D43A2C8-52BE-4085-9137-2ADF657C3A89}"/>
                </a:ext>
              </a:extLst>
            </p:cNvPr>
            <p:cNvSpPr>
              <a:spLocks noChangeArrowheads="1"/>
            </p:cNvSpPr>
            <p:nvPr/>
          </p:nvSpPr>
          <p:spPr bwMode="auto">
            <a:xfrm>
              <a:off x="1488" y="2496"/>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29</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8074" name="Rectangle 10" descr="白色大理石">
              <a:extLst>
                <a:ext uri="{FF2B5EF4-FFF2-40B4-BE49-F238E27FC236}">
                  <a16:creationId xmlns:a16="http://schemas.microsoft.com/office/drawing/2014/main" id="{2DF7660F-8E88-493C-A150-F0E6DACD6DE0}"/>
                </a:ext>
              </a:extLst>
            </p:cNvPr>
            <p:cNvSpPr>
              <a:spLocks noChangeArrowheads="1"/>
            </p:cNvSpPr>
            <p:nvPr/>
          </p:nvSpPr>
          <p:spPr bwMode="auto">
            <a:xfrm>
              <a:off x="1488" y="2832"/>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75" name="Rectangle 11" descr="花束">
              <a:extLst>
                <a:ext uri="{FF2B5EF4-FFF2-40B4-BE49-F238E27FC236}">
                  <a16:creationId xmlns:a16="http://schemas.microsoft.com/office/drawing/2014/main" id="{ABE524D7-EF35-4630-99AD-C80E474F1CFC}"/>
                </a:ext>
              </a:extLst>
            </p:cNvPr>
            <p:cNvSpPr>
              <a:spLocks noChangeArrowheads="1"/>
            </p:cNvSpPr>
            <p:nvPr/>
          </p:nvSpPr>
          <p:spPr bwMode="auto">
            <a:xfrm>
              <a:off x="2160" y="1872"/>
              <a:ext cx="336" cy="33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ea typeface="宋体" panose="02010600030101010101" pitchFamily="2" charset="-122"/>
                </a:rPr>
                <a:t>32</a:t>
              </a:r>
              <a:endParaRPr kumimoji="1" lang="en-US" altLang="zh-CN" sz="2400">
                <a:solidFill>
                  <a:srgbClr val="CCCCFF"/>
                </a:solidFill>
                <a:effectDag name="">
                  <a:cont type="tree" name="">
                    <a:effect ref="fillLine"/>
                    <a:outerShdw dist="38100" dir="13500000" algn="br">
                      <a:srgbClr val="DDDDFE"/>
                    </a:outerShdw>
                  </a:cont>
                  <a:cont type="tree" name="">
                    <a:effect ref="fillLine"/>
                    <a:outerShdw dist="38100" dir="2700000" algn="tl">
                      <a:srgbClr val="7A7A98"/>
                    </a:outerShdw>
                  </a:cont>
                  <a:effect ref="fillLine"/>
                </a:effectDag>
                <a:ea typeface="宋体" panose="02010600030101010101" pitchFamily="2" charset="-122"/>
              </a:endParaRPr>
            </a:p>
          </p:txBody>
        </p:sp>
        <p:sp>
          <p:nvSpPr>
            <p:cNvPr id="728076" name="Rectangle 12" descr="白色大理石">
              <a:extLst>
                <a:ext uri="{FF2B5EF4-FFF2-40B4-BE49-F238E27FC236}">
                  <a16:creationId xmlns:a16="http://schemas.microsoft.com/office/drawing/2014/main" id="{51D4C770-0324-4855-ADAC-821C28C34357}"/>
                </a:ext>
              </a:extLst>
            </p:cNvPr>
            <p:cNvSpPr>
              <a:spLocks noChangeArrowheads="1"/>
            </p:cNvSpPr>
            <p:nvPr/>
          </p:nvSpPr>
          <p:spPr bwMode="auto">
            <a:xfrm>
              <a:off x="2160" y="2208"/>
              <a:ext cx="336" cy="336"/>
            </a:xfrm>
            <a:prstGeom prst="rect">
              <a:avLst/>
            </a:prstGeom>
            <a:blipFill dpi="0" rotWithShape="0">
              <a:blip r:embed="rId3"/>
              <a:srcRect/>
              <a:tile tx="0" ty="0" sx="100000" sy="100000" flip="none" algn="tl"/>
            </a:blipFill>
            <a:ln w="9525">
              <a:solidFill>
                <a:schemeClr val="tx1"/>
              </a:solidFill>
              <a:miter lim="800000"/>
              <a:headEnd/>
              <a:tailEnd/>
            </a:ln>
            <a:effectLst>
              <a:outerShdw dist="35921" dir="2700000" algn="ctr" rotWithShape="0">
                <a:srgbClr val="808080"/>
              </a:outerShdw>
            </a:effectLst>
          </p:spPr>
          <p:txBody>
            <a:bodyPr wrap="none" anchor="ctr"/>
            <a:lstStyle/>
            <a:p>
              <a:r>
                <a:rPr kumimoji="1" lang="en-US" altLang="zh-CN" sz="2800" b="1">
                  <a:solidFill>
                    <a:schemeClr val="tx2"/>
                  </a:solidFill>
                  <a:ea typeface="宋体" panose="02010600030101010101" pitchFamily="2" charset="-122"/>
                </a:rPr>
                <a:t>3</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77" name="Line 13">
              <a:extLst>
                <a:ext uri="{FF2B5EF4-FFF2-40B4-BE49-F238E27FC236}">
                  <a16:creationId xmlns:a16="http://schemas.microsoft.com/office/drawing/2014/main" id="{1367AA9F-D946-4B4B-B8B4-EAB0B270DFF2}"/>
                </a:ext>
              </a:extLst>
            </p:cNvPr>
            <p:cNvSpPr>
              <a:spLocks noChangeShapeType="1"/>
            </p:cNvSpPr>
            <p:nvPr/>
          </p:nvSpPr>
          <p:spPr bwMode="auto">
            <a:xfrm flipV="1">
              <a:off x="1248" y="1440"/>
              <a:ext cx="432"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8078" name="Oval 14" descr="永恒">
              <a:extLst>
                <a:ext uri="{FF2B5EF4-FFF2-40B4-BE49-F238E27FC236}">
                  <a16:creationId xmlns:a16="http://schemas.microsoft.com/office/drawing/2014/main" id="{754DC333-CA9C-409A-9F58-6B58730184B8}"/>
                </a:ext>
              </a:extLst>
            </p:cNvPr>
            <p:cNvSpPr>
              <a:spLocks noChangeArrowheads="1"/>
            </p:cNvSpPr>
            <p:nvPr/>
          </p:nvSpPr>
          <p:spPr bwMode="auto">
            <a:xfrm>
              <a:off x="1584" y="1104"/>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0</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8079" name="Line 15">
              <a:extLst>
                <a:ext uri="{FF2B5EF4-FFF2-40B4-BE49-F238E27FC236}">
                  <a16:creationId xmlns:a16="http://schemas.microsoft.com/office/drawing/2014/main" id="{973242C1-532C-4496-A3A3-7FB645143180}"/>
                </a:ext>
              </a:extLst>
            </p:cNvPr>
            <p:cNvSpPr>
              <a:spLocks noChangeShapeType="1"/>
            </p:cNvSpPr>
            <p:nvPr/>
          </p:nvSpPr>
          <p:spPr bwMode="auto">
            <a:xfrm flipV="1">
              <a:off x="1776" y="672"/>
              <a:ext cx="0" cy="432"/>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8080" name="Oval 16" descr="永恒">
              <a:extLst>
                <a:ext uri="{FF2B5EF4-FFF2-40B4-BE49-F238E27FC236}">
                  <a16:creationId xmlns:a16="http://schemas.microsoft.com/office/drawing/2014/main" id="{4108ECC4-D1FF-4A04-8AC8-2083AECC0BB2}"/>
                </a:ext>
              </a:extLst>
            </p:cNvPr>
            <p:cNvSpPr>
              <a:spLocks noChangeArrowheads="1"/>
            </p:cNvSpPr>
            <p:nvPr/>
          </p:nvSpPr>
          <p:spPr bwMode="auto">
            <a:xfrm>
              <a:off x="1584" y="432"/>
              <a:ext cx="336" cy="336"/>
            </a:xfrm>
            <a:prstGeom prst="ellipse">
              <a:avLst/>
            </a:prstGeom>
            <a:blipFill dpi="0" rotWithShape="0">
              <a:blip r:embed="rId4"/>
              <a:srcRect/>
              <a:tile tx="0" ty="0" sx="100000" sy="100000" flip="none" algn="tl"/>
            </a:blipFill>
            <a:ln w="28575">
              <a:solidFill>
                <a:srgbClr val="008080"/>
              </a:solidFill>
              <a:round/>
              <a:headEnd/>
              <a:tailEnd/>
            </a:ln>
            <a:effectLst>
              <a:outerShdw dist="35921" dir="2700000" algn="ctr" rotWithShape="0">
                <a:srgbClr val="808080"/>
              </a:outerShdw>
            </a:effectLst>
          </p:spPr>
          <p:txBody>
            <a:bodyPr wrap="none" anchor="ctr"/>
            <a:lstStyle/>
            <a:p>
              <a:r>
                <a:rPr kumimoji="1" lang="en-US" altLang="zh-CN" sz="2800" b="1">
                  <a:solidFill>
                    <a:schemeClr val="bg2"/>
                  </a:solidFill>
                  <a:ea typeface="宋体" panose="02010600030101010101" pitchFamily="2" charset="-122"/>
                </a:rPr>
                <a:t>1</a:t>
              </a:r>
              <a:endParaRPr kumimoji="1" lang="en-US" altLang="zh-CN" sz="2400">
                <a:solidFill>
                  <a:srgbClr val="FFFFCC"/>
                </a:solidFill>
                <a:effectDag name="">
                  <a:cont type="tree" name="">
                    <a:effect ref="fillLine"/>
                    <a:outerShdw dist="38100" dir="13500000" algn="br">
                      <a:srgbClr val="FEFEDD"/>
                    </a:outerShdw>
                  </a:cont>
                  <a:cont type="tree" name="">
                    <a:effect ref="fillLine"/>
                    <a:outerShdw dist="38100" dir="2700000" algn="tl">
                      <a:srgbClr val="98987A"/>
                    </a:outerShdw>
                  </a:cont>
                  <a:effect ref="fillLine"/>
                </a:effectDag>
                <a:ea typeface="宋体" panose="02010600030101010101" pitchFamily="2" charset="-122"/>
              </a:endParaRPr>
            </a:p>
          </p:txBody>
        </p:sp>
        <p:sp>
          <p:nvSpPr>
            <p:cNvPr id="728081" name="Text Box 17">
              <a:extLst>
                <a:ext uri="{FF2B5EF4-FFF2-40B4-BE49-F238E27FC236}">
                  <a16:creationId xmlns:a16="http://schemas.microsoft.com/office/drawing/2014/main" id="{FB14DB2C-553C-4C75-A35F-E45CE8873EAA}"/>
                </a:ext>
              </a:extLst>
            </p:cNvPr>
            <p:cNvSpPr txBox="1">
              <a:spLocks noChangeArrowheads="1"/>
            </p:cNvSpPr>
            <p:nvPr/>
          </p:nvSpPr>
          <p:spPr bwMode="auto">
            <a:xfrm>
              <a:off x="1238" y="954"/>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82" name="Text Box 18">
              <a:extLst>
                <a:ext uri="{FF2B5EF4-FFF2-40B4-BE49-F238E27FC236}">
                  <a16:creationId xmlns:a16="http://schemas.microsoft.com/office/drawing/2014/main" id="{DE7D4157-A818-48AC-B1B5-F77DDE5C2CF4}"/>
                </a:ext>
              </a:extLst>
            </p:cNvPr>
            <p:cNvSpPr txBox="1">
              <a:spLocks noChangeArrowheads="1"/>
            </p:cNvSpPr>
            <p:nvPr/>
          </p:nvSpPr>
          <p:spPr bwMode="auto">
            <a:xfrm>
              <a:off x="1248" y="288"/>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83" name="Text Box 19">
              <a:extLst>
                <a:ext uri="{FF2B5EF4-FFF2-40B4-BE49-F238E27FC236}">
                  <a16:creationId xmlns:a16="http://schemas.microsoft.com/office/drawing/2014/main" id="{E2457599-055F-4D8E-A6F3-0899F23F4CD8}"/>
                </a:ext>
              </a:extLst>
            </p:cNvPr>
            <p:cNvSpPr txBox="1">
              <a:spLocks noChangeArrowheads="1"/>
            </p:cNvSpPr>
            <p:nvPr/>
          </p:nvSpPr>
          <p:spPr bwMode="auto">
            <a:xfrm>
              <a:off x="624" y="1632"/>
              <a:ext cx="35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a typeface="宋体" panose="02010600030101010101" pitchFamily="2" charset="-122"/>
                </a:rPr>
                <a:t>ls</a:t>
              </a:r>
              <a:r>
                <a:rPr kumimoji="1" lang="en-US" altLang="zh-CN" sz="2800" b="1" baseline="-25000">
                  <a:solidFill>
                    <a:srgbClr val="008080"/>
                  </a:solidFill>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84" name="Text Box 20">
              <a:extLst>
                <a:ext uri="{FF2B5EF4-FFF2-40B4-BE49-F238E27FC236}">
                  <a16:creationId xmlns:a16="http://schemas.microsoft.com/office/drawing/2014/main" id="{A6D61B55-686A-49E6-A696-EDA842123143}"/>
                </a:ext>
              </a:extLst>
            </p:cNvPr>
            <p:cNvSpPr txBox="1">
              <a:spLocks noChangeArrowheads="1"/>
            </p:cNvSpPr>
            <p:nvPr/>
          </p:nvSpPr>
          <p:spPr bwMode="auto">
            <a:xfrm>
              <a:off x="1574" y="2112"/>
              <a:ext cx="3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85" name="Text Box 21">
              <a:extLst>
                <a:ext uri="{FF2B5EF4-FFF2-40B4-BE49-F238E27FC236}">
                  <a16:creationId xmlns:a16="http://schemas.microsoft.com/office/drawing/2014/main" id="{30719EB4-097C-4A0E-84D9-A06D5DF6B236}"/>
                </a:ext>
              </a:extLst>
            </p:cNvPr>
            <p:cNvSpPr txBox="1">
              <a:spLocks noChangeArrowheads="1"/>
            </p:cNvSpPr>
            <p:nvPr/>
          </p:nvSpPr>
          <p:spPr bwMode="auto">
            <a:xfrm>
              <a:off x="2240" y="1488"/>
              <a:ext cx="3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0</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86" name="Text Box 22">
              <a:extLst>
                <a:ext uri="{FF2B5EF4-FFF2-40B4-BE49-F238E27FC236}">
                  <a16:creationId xmlns:a16="http://schemas.microsoft.com/office/drawing/2014/main" id="{FE1ABBBE-9A1B-4813-90D4-126BCE711962}"/>
                </a:ext>
              </a:extLst>
            </p:cNvPr>
            <p:cNvSpPr txBox="1">
              <a:spLocks noChangeArrowheads="1"/>
            </p:cNvSpPr>
            <p:nvPr/>
          </p:nvSpPr>
          <p:spPr bwMode="auto">
            <a:xfrm>
              <a:off x="432" y="2112"/>
              <a:ext cx="317"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a typeface="宋体" panose="02010600030101010101" pitchFamily="2" charset="-122"/>
                </a:rPr>
                <a:t>k</a:t>
              </a:r>
              <a:r>
                <a:rPr kumimoji="1" lang="en-US" altLang="zh-CN" sz="2800" b="1" baseline="-25000">
                  <a:ea typeface="宋体" panose="02010600030101010101" pitchFamily="2" charset="-122"/>
                </a:rPr>
                <a:t>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28087" name="Text Box 23">
              <a:extLst>
                <a:ext uri="{FF2B5EF4-FFF2-40B4-BE49-F238E27FC236}">
                  <a16:creationId xmlns:a16="http://schemas.microsoft.com/office/drawing/2014/main" id="{F9935755-78D7-46BB-9737-3766449F7075}"/>
                </a:ext>
              </a:extLst>
            </p:cNvPr>
            <p:cNvSpPr txBox="1">
              <a:spLocks noChangeArrowheads="1"/>
            </p:cNvSpPr>
            <p:nvPr/>
          </p:nvSpPr>
          <p:spPr bwMode="auto">
            <a:xfrm>
              <a:off x="1976" y="336"/>
              <a:ext cx="591" cy="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90000"/>
                </a:lnSpc>
              </a:pPr>
              <a:r>
                <a:rPr kumimoji="1" lang="zh-CN" altLang="en-US" sz="2800" b="1">
                  <a:ea typeface="隶书" panose="02010509060101010101" pitchFamily="49" charset="-122"/>
                </a:rPr>
                <a:t>段号</a:t>
              </a:r>
            </a:p>
            <a:p>
              <a:pPr algn="l">
                <a:lnSpc>
                  <a:spcPct val="90000"/>
                </a:lnSpc>
              </a:pPr>
              <a:r>
                <a:rPr kumimoji="1" lang="zh-CN" altLang="en-US" sz="2800" b="1">
                  <a:ea typeface="隶书" panose="02010509060101010101" pitchFamily="49" charset="-122"/>
                </a:rPr>
                <a:t>超出</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grpSp>
      <p:sp>
        <p:nvSpPr>
          <p:cNvPr id="728091" name="Rectangle 27">
            <a:extLst>
              <a:ext uri="{FF2B5EF4-FFF2-40B4-BE49-F238E27FC236}">
                <a16:creationId xmlns:a16="http://schemas.microsoft.com/office/drawing/2014/main" id="{63F47CDD-B745-4D14-8F75-9C1552497E64}"/>
              </a:ext>
            </a:extLst>
          </p:cNvPr>
          <p:cNvSpPr>
            <a:spLocks noGrp="1" noChangeArrowheads="1"/>
          </p:cNvSpPr>
          <p:nvPr>
            <p:ph type="body" idx="1"/>
          </p:nvPr>
        </p:nvSpPr>
        <p:spPr>
          <a:xfrm>
            <a:off x="4356100" y="657225"/>
            <a:ext cx="4367213" cy="5508625"/>
          </a:xfrm>
        </p:spPr>
        <p:txBody>
          <a:bodyPr/>
          <a:lstStyle/>
          <a:p>
            <a:pPr>
              <a:lnSpc>
                <a:spcPct val="105000"/>
              </a:lnSpc>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当输入的记录序列已经按排序码大小排好序时，只生成一个初始归并段。</a:t>
            </a:r>
            <a:endParaRPr lang="zh-CN" altLang="en-US" sz="3000">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在一般情况下，若输入文件有 </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n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个记录，生成初始归并段的时间开销是</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O(</a:t>
            </a:r>
            <a:r>
              <a:rPr lang="en-US" altLang="zh-CN" sz="30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n</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log</a:t>
            </a:r>
            <a:r>
              <a:rPr lang="en-US" altLang="zh-CN" sz="3000" b="1" baseline="-25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k</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，因为每输出一个记录，对败者树进行调整需要时间为</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O(log</a:t>
            </a:r>
            <a:r>
              <a:rPr lang="en-US" altLang="zh-CN" sz="3000" b="1" baseline="-250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i="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k</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874993A-D1D2-446A-90A3-942F58646F62}"/>
              </a:ext>
            </a:extLst>
          </p:cNvPr>
          <p:cNvSpPr>
            <a:spLocks noGrp="1"/>
          </p:cNvSpPr>
          <p:nvPr>
            <p:ph type="sldNum" sz="quarter" idx="11"/>
          </p:nvPr>
        </p:nvSpPr>
        <p:spPr/>
        <p:txBody>
          <a:bodyPr/>
          <a:lstStyle/>
          <a:p>
            <a:fld id="{C449D133-59EB-48F8-8DFD-97F68145988D}" type="slidenum">
              <a:rPr lang="en-US" altLang="zh-CN"/>
              <a:pPr/>
              <a:t>93</a:t>
            </a:fld>
            <a:endParaRPr lang="en-US" altLang="zh-CN"/>
          </a:p>
        </p:txBody>
      </p:sp>
      <p:sp>
        <p:nvSpPr>
          <p:cNvPr id="729090" name="Rectangle 2">
            <a:extLst>
              <a:ext uri="{FF2B5EF4-FFF2-40B4-BE49-F238E27FC236}">
                <a16:creationId xmlns:a16="http://schemas.microsoft.com/office/drawing/2014/main" id="{BBCEF003-47E3-40B6-8DF5-F4962771BDD5}"/>
              </a:ext>
            </a:extLst>
          </p:cNvPr>
          <p:cNvSpPr>
            <a:spLocks noGrp="1" noChangeArrowheads="1"/>
          </p:cNvSpPr>
          <p:nvPr>
            <p:ph type="title"/>
          </p:nvPr>
        </p:nvSpPr>
        <p:spPr>
          <a:xfrm>
            <a:off x="1908175" y="512763"/>
            <a:ext cx="5410200" cy="828675"/>
          </a:xfrm>
        </p:spPr>
        <p:txBody>
          <a:bodyPr/>
          <a:lstStyle/>
          <a:p>
            <a:r>
              <a:rPr lang="zh-CN" altLang="en-US" sz="4000" b="1">
                <a:solidFill>
                  <a:schemeClr val="tx2"/>
                </a:solidFill>
                <a:ea typeface="华文新魏" panose="02010800040101010101" pitchFamily="2" charset="-122"/>
              </a:rPr>
              <a:t>并行操作的缓冲区处理</a:t>
            </a:r>
            <a:endParaRPr lang="zh-CN" altLang="en-US" sz="4000">
              <a:solidFill>
                <a:schemeClr val="tx2"/>
              </a:solidFill>
              <a:ea typeface="华文新魏" panose="02010800040101010101" pitchFamily="2" charset="-122"/>
            </a:endParaRPr>
          </a:p>
        </p:txBody>
      </p:sp>
      <p:sp>
        <p:nvSpPr>
          <p:cNvPr id="729091" name="Rectangle 3">
            <a:extLst>
              <a:ext uri="{FF2B5EF4-FFF2-40B4-BE49-F238E27FC236}">
                <a16:creationId xmlns:a16="http://schemas.microsoft.com/office/drawing/2014/main" id="{F4AA904A-F587-4082-A5E5-A6FEF7CEF01C}"/>
              </a:ext>
            </a:extLst>
          </p:cNvPr>
          <p:cNvSpPr>
            <a:spLocks noGrp="1" noChangeArrowheads="1"/>
          </p:cNvSpPr>
          <p:nvPr>
            <p:ph type="body" idx="1"/>
          </p:nvPr>
        </p:nvSpPr>
        <p:spPr>
          <a:xfrm>
            <a:off x="468313" y="1341438"/>
            <a:ext cx="8362950" cy="5410200"/>
          </a:xfrm>
        </p:spPr>
        <p:txBody>
          <a:bodyPr/>
          <a:lstStyle/>
          <a:p>
            <a:pPr>
              <a:buClr>
                <a:srgbClr val="800080"/>
              </a:buClr>
              <a:buSzPct val="55000"/>
            </a:pPr>
            <a:r>
              <a:rPr lang="zh-CN" altLang="en-US" sz="3000" b="1">
                <a:latin typeface="Times New Roman" panose="02020603050405020304" pitchFamily="18" charset="0"/>
                <a:ea typeface="仿宋_GB2312" pitchFamily="49" charset="-122"/>
              </a:rPr>
              <a:t>如果采用 </a:t>
            </a:r>
            <a:r>
              <a:rPr lang="en-US" altLang="zh-CN" sz="3000" b="1" i="1">
                <a:solidFill>
                  <a:srgbClr val="006600"/>
                </a:solidFill>
                <a:latin typeface="Times New Roman" panose="02020603050405020304" pitchFamily="18" charset="0"/>
                <a:ea typeface="仿宋_GB2312" pitchFamily="49" charset="-122"/>
              </a:rPr>
              <a:t>k</a:t>
            </a:r>
            <a:r>
              <a:rPr lang="en-US" altLang="zh-CN" sz="3000" b="1" i="1">
                <a:latin typeface="Times New Roman" panose="02020603050405020304" pitchFamily="18" charset="0"/>
                <a:ea typeface="仿宋_GB2312" pitchFamily="49" charset="-122"/>
              </a:rPr>
              <a:t> </a:t>
            </a:r>
            <a:r>
              <a:rPr lang="zh-CN" altLang="en-US" sz="3000" b="1">
                <a:solidFill>
                  <a:srgbClr val="006600"/>
                </a:solidFill>
                <a:latin typeface="Times New Roman" panose="02020603050405020304" pitchFamily="18" charset="0"/>
                <a:ea typeface="仿宋_GB2312" pitchFamily="49" charset="-122"/>
              </a:rPr>
              <a:t>路归并</a:t>
            </a:r>
            <a:r>
              <a:rPr lang="zh-CN" altLang="en-US" sz="3000" b="1">
                <a:latin typeface="Times New Roman" panose="02020603050405020304" pitchFamily="18" charset="0"/>
                <a:ea typeface="仿宋_GB2312" pitchFamily="49" charset="-122"/>
              </a:rPr>
              <a:t>对 </a:t>
            </a:r>
            <a:r>
              <a:rPr lang="en-US" altLang="zh-CN" sz="3000" b="1" i="1">
                <a:solidFill>
                  <a:srgbClr val="006600"/>
                </a:solidFill>
                <a:latin typeface="Times New Roman" panose="02020603050405020304" pitchFamily="18" charset="0"/>
                <a:ea typeface="仿宋_GB2312" pitchFamily="49" charset="-122"/>
              </a:rPr>
              <a:t>k </a:t>
            </a:r>
            <a:r>
              <a:rPr lang="zh-CN" altLang="en-US" sz="3000" b="1">
                <a:solidFill>
                  <a:srgbClr val="006600"/>
                </a:solidFill>
                <a:latin typeface="Times New Roman" panose="02020603050405020304" pitchFamily="18" charset="0"/>
                <a:ea typeface="仿宋_GB2312" pitchFamily="49" charset="-122"/>
              </a:rPr>
              <a:t>个归并段</a:t>
            </a:r>
            <a:r>
              <a:rPr lang="zh-CN" altLang="en-US" sz="3000" b="1">
                <a:latin typeface="Times New Roman" panose="02020603050405020304" pitchFamily="18" charset="0"/>
                <a:ea typeface="仿宋_GB2312" pitchFamily="49" charset="-122"/>
              </a:rPr>
              <a:t>进行归并，至少需要 </a:t>
            </a:r>
            <a:r>
              <a:rPr lang="en-US" altLang="zh-CN" sz="3000" b="1" i="1">
                <a:solidFill>
                  <a:srgbClr val="006600"/>
                </a:solidFill>
                <a:latin typeface="Times New Roman" panose="02020603050405020304" pitchFamily="18" charset="0"/>
                <a:ea typeface="仿宋_GB2312" pitchFamily="49" charset="-122"/>
              </a:rPr>
              <a:t>k </a:t>
            </a:r>
            <a:r>
              <a:rPr lang="zh-CN" altLang="en-US" sz="3000" b="1">
                <a:solidFill>
                  <a:srgbClr val="006600"/>
                </a:solidFill>
                <a:latin typeface="Times New Roman" panose="02020603050405020304" pitchFamily="18" charset="0"/>
                <a:ea typeface="仿宋_GB2312" pitchFamily="49" charset="-122"/>
              </a:rPr>
              <a:t>个输入缓冲区</a:t>
            </a:r>
            <a:r>
              <a:rPr lang="zh-CN" altLang="en-US" sz="3000" b="1">
                <a:latin typeface="Times New Roman" panose="02020603050405020304" pitchFamily="18" charset="0"/>
                <a:ea typeface="仿宋_GB2312" pitchFamily="49" charset="-122"/>
              </a:rPr>
              <a:t>和 </a:t>
            </a:r>
            <a:r>
              <a:rPr lang="en-US" altLang="zh-CN" sz="3000" b="1">
                <a:solidFill>
                  <a:srgbClr val="006600"/>
                </a:solidFill>
                <a:latin typeface="Times New Roman" panose="02020603050405020304" pitchFamily="18" charset="0"/>
                <a:ea typeface="仿宋_GB2312" pitchFamily="49" charset="-122"/>
              </a:rPr>
              <a:t>1 </a:t>
            </a:r>
            <a:r>
              <a:rPr lang="zh-CN" altLang="en-US" sz="3000" b="1">
                <a:solidFill>
                  <a:srgbClr val="006600"/>
                </a:solidFill>
                <a:latin typeface="Times New Roman" panose="02020603050405020304" pitchFamily="18" charset="0"/>
                <a:ea typeface="仿宋_GB2312" pitchFamily="49" charset="-122"/>
              </a:rPr>
              <a:t>个输出缓冲区</a:t>
            </a:r>
            <a:r>
              <a:rPr lang="zh-CN" altLang="en-US" sz="3000" b="1">
                <a:latin typeface="Times New Roman" panose="02020603050405020304" pitchFamily="18" charset="0"/>
                <a:ea typeface="仿宋_GB2312" pitchFamily="49" charset="-122"/>
              </a:rPr>
              <a:t>。每个缓冲区存放一个页块的信息。</a:t>
            </a:r>
          </a:p>
          <a:p>
            <a:pPr>
              <a:buClr>
                <a:srgbClr val="800080"/>
              </a:buClr>
              <a:buSzPct val="55000"/>
            </a:pPr>
            <a:r>
              <a:rPr lang="zh-CN" altLang="en-US" sz="3000" b="1">
                <a:latin typeface="Times New Roman" panose="02020603050405020304" pitchFamily="18" charset="0"/>
                <a:ea typeface="仿宋_GB2312" pitchFamily="49" charset="-122"/>
              </a:rPr>
              <a:t>但要同时进行输入、内部归并、输出操作，这些缓冲区就不够了。例如，</a:t>
            </a:r>
          </a:p>
          <a:p>
            <a:pPr lvl="1">
              <a:buClr>
                <a:srgbClr val="009900"/>
              </a:buClr>
              <a:buSzPct val="55000"/>
              <a:buFont typeface="Wingdings" panose="05000000000000000000" pitchFamily="2" charset="2"/>
              <a:buChar char="u"/>
            </a:pPr>
            <a:r>
              <a:rPr lang="zh-CN" altLang="en-US" sz="3000" b="1">
                <a:latin typeface="Times New Roman" panose="02020603050405020304" pitchFamily="18" charset="0"/>
                <a:ea typeface="仿宋_GB2312" pitchFamily="49" charset="-122"/>
              </a:rPr>
              <a:t>在输出缓冲区满需要向磁盘写出时，就必须中断内部归并的执行。</a:t>
            </a:r>
          </a:p>
          <a:p>
            <a:pPr lvl="1">
              <a:buClr>
                <a:srgbClr val="009900"/>
              </a:buClr>
              <a:buSzPct val="55000"/>
              <a:buFont typeface="Wingdings" panose="05000000000000000000" pitchFamily="2" charset="2"/>
              <a:buChar char="u"/>
            </a:pPr>
            <a:r>
              <a:rPr lang="zh-CN" altLang="en-US" sz="3000" b="1">
                <a:latin typeface="Times New Roman" panose="02020603050405020304" pitchFamily="18" charset="0"/>
                <a:ea typeface="仿宋_GB2312" pitchFamily="49" charset="-122"/>
              </a:rPr>
              <a:t>在某一输入缓冲区空，需要从磁盘上再输入一个新的页块的记录时，也不得不中断内部归并。</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937036F-2762-43F7-AE8A-A6B2C16A0FA5}"/>
              </a:ext>
            </a:extLst>
          </p:cNvPr>
          <p:cNvSpPr>
            <a:spLocks noGrp="1"/>
          </p:cNvSpPr>
          <p:nvPr>
            <p:ph type="sldNum" sz="quarter" idx="11"/>
          </p:nvPr>
        </p:nvSpPr>
        <p:spPr/>
        <p:txBody>
          <a:bodyPr/>
          <a:lstStyle/>
          <a:p>
            <a:fld id="{7F8C2BFD-CE5D-4455-87AA-6CFF668BA0FD}" type="slidenum">
              <a:rPr lang="en-US" altLang="zh-CN"/>
              <a:pPr/>
              <a:t>94</a:t>
            </a:fld>
            <a:endParaRPr lang="en-US" altLang="zh-CN"/>
          </a:p>
        </p:txBody>
      </p:sp>
      <p:sp>
        <p:nvSpPr>
          <p:cNvPr id="730114" name="Rectangle 2">
            <a:extLst>
              <a:ext uri="{FF2B5EF4-FFF2-40B4-BE49-F238E27FC236}">
                <a16:creationId xmlns:a16="http://schemas.microsoft.com/office/drawing/2014/main" id="{64591412-8480-4134-A804-3DCBC84093DC}"/>
              </a:ext>
            </a:extLst>
          </p:cNvPr>
          <p:cNvSpPr>
            <a:spLocks noGrp="1" noChangeArrowheads="1"/>
          </p:cNvSpPr>
          <p:nvPr>
            <p:ph type="body" idx="1"/>
          </p:nvPr>
        </p:nvSpPr>
        <p:spPr>
          <a:xfrm>
            <a:off x="504825" y="692150"/>
            <a:ext cx="8496300" cy="6705600"/>
          </a:xfrm>
        </p:spPr>
        <p:txBody>
          <a:bodyPr/>
          <a:lstStyle/>
          <a:p>
            <a:pPr>
              <a:spcBef>
                <a:spcPct val="0"/>
              </a:spcBef>
              <a:buClr>
                <a:srgbClr val="800080"/>
              </a:buClr>
              <a:buSzPct val="50000"/>
            </a:pPr>
            <a:r>
              <a:rPr lang="zh-CN" altLang="en-US" sz="3000" b="1">
                <a:latin typeface="Times New Roman" panose="02020603050405020304" pitchFamily="18" charset="0"/>
                <a:ea typeface="仿宋_GB2312" pitchFamily="49" charset="-122"/>
              </a:rPr>
              <a:t>由于</a:t>
            </a:r>
            <a:r>
              <a:rPr lang="zh-CN" altLang="en-US" sz="3000" b="1">
                <a:solidFill>
                  <a:schemeClr val="tx2"/>
                </a:solidFill>
                <a:latin typeface="Times New Roman" panose="02020603050405020304" pitchFamily="18" charset="0"/>
                <a:ea typeface="仿宋_GB2312" pitchFamily="49" charset="-122"/>
              </a:rPr>
              <a:t>内外存信息传输时间</a:t>
            </a:r>
            <a:r>
              <a:rPr lang="zh-CN" altLang="en-US" sz="3000" b="1">
                <a:latin typeface="Times New Roman" panose="02020603050405020304" pitchFamily="18" charset="0"/>
                <a:ea typeface="仿宋_GB2312" pitchFamily="49" charset="-122"/>
              </a:rPr>
              <a:t>与</a:t>
            </a:r>
            <a:r>
              <a:rPr lang="en-US" altLang="zh-CN" sz="3000" b="1">
                <a:solidFill>
                  <a:schemeClr val="tx2"/>
                </a:solidFill>
                <a:latin typeface="Times New Roman" panose="02020603050405020304" pitchFamily="18" charset="0"/>
                <a:ea typeface="仿宋_GB2312" pitchFamily="49" charset="-122"/>
              </a:rPr>
              <a:t>CPU</a:t>
            </a:r>
            <a:r>
              <a:rPr lang="zh-CN" altLang="en-US" sz="3000" b="1">
                <a:solidFill>
                  <a:schemeClr val="tx2"/>
                </a:solidFill>
                <a:latin typeface="Times New Roman" panose="02020603050405020304" pitchFamily="18" charset="0"/>
                <a:ea typeface="仿宋_GB2312" pitchFamily="49" charset="-122"/>
              </a:rPr>
              <a:t>运行时间</a:t>
            </a:r>
            <a:r>
              <a:rPr lang="zh-CN" altLang="en-US" sz="3000" b="1">
                <a:latin typeface="Times New Roman" panose="02020603050405020304" pitchFamily="18" charset="0"/>
                <a:ea typeface="仿宋_GB2312" pitchFamily="49" charset="-122"/>
              </a:rPr>
              <a:t>相比要长得多，使得内部归并经常处于等待状态。</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为了改变这种状态，希望使输入、内部归并、输出并行进行。对于 </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路归并，必须设置 </a:t>
            </a:r>
            <a:r>
              <a:rPr lang="en-US" altLang="zh-CN" sz="3000" b="1">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个输入缓冲区和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个输出缓冲区。</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示例：给每一个归并段固定分配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个输入缓冲区，做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路归并。假设存在 </a:t>
            </a:r>
            <a:r>
              <a:rPr lang="en-US" altLang="zh-CN" sz="3000" b="1">
                <a:latin typeface="Times New Roman" panose="02020603050405020304" pitchFamily="18" charset="0"/>
                <a:ea typeface="仿宋_GB2312" pitchFamily="49" charset="-122"/>
              </a:rPr>
              <a:t>2 </a:t>
            </a:r>
            <a:r>
              <a:rPr lang="zh-CN" altLang="en-US" sz="3000" b="1">
                <a:latin typeface="Times New Roman" panose="02020603050405020304" pitchFamily="18" charset="0"/>
                <a:ea typeface="仿宋_GB2312" pitchFamily="49" charset="-122"/>
              </a:rPr>
              <a:t>个归并段：</a:t>
            </a:r>
          </a:p>
          <a:p>
            <a:pPr lvl="1">
              <a:spcBef>
                <a:spcPct val="0"/>
              </a:spcBef>
              <a:buClr>
                <a:srgbClr val="800080"/>
              </a:buClr>
              <a:buSzPct val="50000"/>
              <a:buFont typeface="Wingdings" panose="05000000000000000000" pitchFamily="2" charset="2"/>
              <a:buNone/>
            </a:pP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Run0</a:t>
            </a:r>
            <a:r>
              <a:rPr lang="zh-CN" altLang="en-US"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记录的关键码是 </a:t>
            </a:r>
            <a:r>
              <a:rPr lang="en-US" altLang="zh-CN" sz="3000" b="1">
                <a:solidFill>
                  <a:schemeClr val="tx2"/>
                </a:solidFill>
                <a:latin typeface="Times New Roman" panose="02020603050405020304" pitchFamily="18" charset="0"/>
                <a:ea typeface="仿宋_GB2312" pitchFamily="49" charset="-122"/>
              </a:rPr>
              <a:t>1, 3, 7, 8, 9</a:t>
            </a:r>
          </a:p>
          <a:p>
            <a:pPr lvl="1">
              <a:spcBef>
                <a:spcPct val="0"/>
              </a:spcBef>
              <a:buClr>
                <a:srgbClr val="800080"/>
              </a:buClr>
              <a:buSzPct val="50000"/>
              <a:buFont typeface="Wingdings" panose="05000000000000000000" pitchFamily="2" charset="2"/>
              <a:buNone/>
            </a:pPr>
            <a:r>
              <a:rPr lang="en-US" altLang="zh-CN" sz="3000" b="1">
                <a:solidFill>
                  <a:srgbClr val="000099"/>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Run1</a:t>
            </a:r>
            <a:r>
              <a:rPr lang="zh-CN" altLang="en-US" sz="3000" b="1">
                <a:solidFill>
                  <a:schemeClr val="tx2"/>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记录的关键码是 </a:t>
            </a:r>
            <a:r>
              <a:rPr lang="en-US" altLang="zh-CN" sz="3000" b="1">
                <a:solidFill>
                  <a:schemeClr val="tx2"/>
                </a:solidFill>
                <a:latin typeface="Times New Roman" panose="02020603050405020304" pitchFamily="18" charset="0"/>
                <a:ea typeface="仿宋_GB2312" pitchFamily="49" charset="-122"/>
              </a:rPr>
              <a:t>2, 4, 15, 20, 25</a:t>
            </a:r>
          </a:p>
          <a:p>
            <a:pPr>
              <a:spcBef>
                <a:spcPct val="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假设每个缓冲区可容纳 </a:t>
            </a:r>
            <a:r>
              <a:rPr lang="en-US" altLang="zh-CN" sz="3000" b="1">
                <a:solidFill>
                  <a:srgbClr val="000099"/>
                </a:solidFill>
                <a:latin typeface="Times New Roman" panose="02020603050405020304" pitchFamily="18" charset="0"/>
                <a:ea typeface="仿宋_GB2312" pitchFamily="49" charset="-122"/>
              </a:rPr>
              <a:t>2 </a:t>
            </a:r>
            <a:r>
              <a:rPr lang="zh-CN" altLang="en-US" sz="3000" b="1">
                <a:solidFill>
                  <a:srgbClr val="000099"/>
                </a:solidFill>
                <a:latin typeface="Times New Roman" panose="02020603050405020304" pitchFamily="18" charset="0"/>
                <a:ea typeface="仿宋_GB2312" pitchFamily="49" charset="-122"/>
              </a:rPr>
              <a:t>个记录。需要设置 </a:t>
            </a:r>
            <a:r>
              <a:rPr lang="en-US" altLang="zh-CN" sz="3000" b="1">
                <a:solidFill>
                  <a:srgbClr val="000099"/>
                </a:solidFill>
                <a:latin typeface="Times New Roman" panose="02020603050405020304" pitchFamily="18" charset="0"/>
                <a:ea typeface="仿宋_GB2312" pitchFamily="49" charset="-122"/>
              </a:rPr>
              <a:t>4 </a:t>
            </a:r>
            <a:r>
              <a:rPr lang="zh-CN" altLang="en-US" sz="3000" b="1">
                <a:solidFill>
                  <a:srgbClr val="000099"/>
                </a:solidFill>
                <a:latin typeface="Times New Roman" panose="02020603050405020304" pitchFamily="18" charset="0"/>
                <a:ea typeface="仿宋_GB2312" pitchFamily="49" charset="-122"/>
              </a:rPr>
              <a:t>个输入缓冲区</a:t>
            </a:r>
            <a:r>
              <a:rPr lang="en-US" altLang="zh-CN" sz="3000" b="1" i="1">
                <a:solidFill>
                  <a:srgbClr val="000099"/>
                </a:solidFill>
                <a:latin typeface="Times New Roman" panose="02020603050405020304" pitchFamily="18" charset="0"/>
                <a:ea typeface="仿宋_GB2312" pitchFamily="49" charset="-122"/>
              </a:rPr>
              <a:t>IB</a:t>
            </a:r>
            <a:r>
              <a:rPr lang="en-US" altLang="zh-CN" sz="3000" b="1">
                <a:solidFill>
                  <a:srgbClr val="000099"/>
                </a:solidFill>
                <a:latin typeface="Times New Roman" panose="02020603050405020304" pitchFamily="18" charset="0"/>
                <a:ea typeface="仿宋_GB2312" pitchFamily="49" charset="-122"/>
              </a:rPr>
              <a:t>[</a:t>
            </a:r>
            <a:r>
              <a:rPr lang="en-US" altLang="zh-CN" sz="3000" b="1" i="1">
                <a:solidFill>
                  <a:srgbClr val="000099"/>
                </a:solidFill>
                <a:latin typeface="Times New Roman" panose="02020603050405020304" pitchFamily="18" charset="0"/>
                <a:ea typeface="仿宋_GB2312" pitchFamily="49" charset="-122"/>
              </a:rPr>
              <a:t>i</a:t>
            </a:r>
            <a:r>
              <a:rPr lang="en-US" altLang="zh-CN" sz="3000" b="1">
                <a:solidFill>
                  <a:srgbClr val="000099"/>
                </a:solidFill>
                <a:latin typeface="Times New Roman" panose="02020603050405020304" pitchFamily="18" charset="0"/>
                <a:ea typeface="仿宋_GB2312" pitchFamily="49" charset="-122"/>
              </a:rPr>
              <a:t>], 1</a:t>
            </a:r>
            <a:r>
              <a:rPr lang="en-US" altLang="zh-CN" sz="3000" b="1">
                <a:solidFill>
                  <a:srgbClr val="000099"/>
                </a:solidFill>
                <a:latin typeface="仿宋_GB2312" pitchFamily="49" charset="-122"/>
                <a:ea typeface="仿宋_GB2312" pitchFamily="49" charset="-122"/>
              </a:rPr>
              <a:t>≤</a:t>
            </a:r>
            <a:r>
              <a:rPr lang="en-US" altLang="zh-CN" sz="3000" b="1" i="1">
                <a:solidFill>
                  <a:srgbClr val="000099"/>
                </a:solidFill>
                <a:latin typeface="Times New Roman" panose="02020603050405020304" pitchFamily="18" charset="0"/>
                <a:ea typeface="仿宋_GB2312" pitchFamily="49" charset="-122"/>
              </a:rPr>
              <a:t>i</a:t>
            </a:r>
            <a:r>
              <a:rPr lang="en-US" altLang="zh-CN" sz="3000" b="1">
                <a:solidFill>
                  <a:srgbClr val="000099"/>
                </a:solidFill>
                <a:latin typeface="Times New Roman" panose="02020603050405020304" pitchFamily="18" charset="0"/>
                <a:ea typeface="仿宋_GB2312" pitchFamily="49" charset="-122"/>
                <a:cs typeface="Times New Roman" panose="02020603050405020304" pitchFamily="18" charset="0"/>
              </a:rPr>
              <a:t>≤</a:t>
            </a:r>
            <a:r>
              <a:rPr lang="en-US" altLang="zh-CN" sz="3000" b="1">
                <a:solidFill>
                  <a:srgbClr val="000099"/>
                </a:solidFill>
                <a:latin typeface="Times New Roman" panose="02020603050405020304" pitchFamily="18" charset="0"/>
                <a:ea typeface="仿宋_GB2312" pitchFamily="49" charset="-122"/>
              </a:rPr>
              <a:t>4</a:t>
            </a:r>
            <a:r>
              <a:rPr lang="zh-CN" altLang="en-US" sz="3000" b="1">
                <a:solidFill>
                  <a:srgbClr val="000099"/>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2 </a:t>
            </a:r>
            <a:r>
              <a:rPr lang="zh-CN" altLang="en-US" sz="3000" b="1">
                <a:solidFill>
                  <a:srgbClr val="000099"/>
                </a:solidFill>
                <a:latin typeface="Times New Roman" panose="02020603050405020304" pitchFamily="18" charset="0"/>
                <a:ea typeface="仿宋_GB2312" pitchFamily="49" charset="-122"/>
              </a:rPr>
              <a:t>个输出缓冲区</a:t>
            </a:r>
            <a:r>
              <a:rPr lang="en-US" altLang="zh-CN" sz="3000" b="1" i="1">
                <a:solidFill>
                  <a:srgbClr val="000099"/>
                </a:solidFill>
                <a:latin typeface="Times New Roman" panose="02020603050405020304" pitchFamily="18" charset="0"/>
                <a:ea typeface="仿宋_GB2312" pitchFamily="49" charset="-122"/>
              </a:rPr>
              <a:t>OB</a:t>
            </a:r>
            <a:r>
              <a:rPr lang="en-US" altLang="zh-CN" sz="3000" b="1">
                <a:solidFill>
                  <a:srgbClr val="000099"/>
                </a:solidFill>
                <a:latin typeface="Times New Roman" panose="02020603050405020304" pitchFamily="18" charset="0"/>
                <a:ea typeface="仿宋_GB2312" pitchFamily="49" charset="-122"/>
              </a:rPr>
              <a:t>[0]</a:t>
            </a:r>
            <a:r>
              <a:rPr lang="zh-CN" altLang="en-US" sz="3000" b="1">
                <a:solidFill>
                  <a:srgbClr val="000099"/>
                </a:solidFill>
                <a:latin typeface="Times New Roman" panose="02020603050405020304" pitchFamily="18" charset="0"/>
                <a:ea typeface="仿宋_GB2312" pitchFamily="49" charset="-122"/>
              </a:rPr>
              <a:t>和</a:t>
            </a:r>
            <a:r>
              <a:rPr lang="en-US" altLang="zh-CN" sz="3000" b="1" i="1">
                <a:solidFill>
                  <a:srgbClr val="000099"/>
                </a:solidFill>
                <a:latin typeface="Times New Roman" panose="02020603050405020304" pitchFamily="18" charset="0"/>
                <a:ea typeface="仿宋_GB2312" pitchFamily="49" charset="-122"/>
              </a:rPr>
              <a:t>OB</a:t>
            </a:r>
            <a:r>
              <a:rPr lang="en-US" altLang="zh-CN" sz="3000" b="1">
                <a:solidFill>
                  <a:srgbClr val="000099"/>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a:t>
            </a:r>
            <a:endParaRPr lang="zh-CN" altLang="en-US" sz="3000">
              <a:solidFill>
                <a:srgbClr val="000099"/>
              </a:solidFill>
              <a:latin typeface="Times New Roman" panose="02020603050405020304" pitchFamily="18" charset="0"/>
              <a:ea typeface="仿宋_GB2312" pitchFamily="49" charset="-122"/>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2">
            <a:extLst>
              <a:ext uri="{FF2B5EF4-FFF2-40B4-BE49-F238E27FC236}">
                <a16:creationId xmlns:a16="http://schemas.microsoft.com/office/drawing/2014/main" id="{BEDD2534-F9C5-43F0-9881-322B72D4D0C0}"/>
              </a:ext>
            </a:extLst>
          </p:cNvPr>
          <p:cNvSpPr>
            <a:spLocks noGrp="1"/>
          </p:cNvSpPr>
          <p:nvPr>
            <p:ph type="sldNum" sz="quarter" idx="11"/>
          </p:nvPr>
        </p:nvSpPr>
        <p:spPr/>
        <p:txBody>
          <a:bodyPr/>
          <a:lstStyle/>
          <a:p>
            <a:fld id="{95901C16-7C7C-4B41-8AF2-69D30B74508F}" type="slidenum">
              <a:rPr lang="en-US" altLang="zh-CN"/>
              <a:pPr/>
              <a:t>95</a:t>
            </a:fld>
            <a:endParaRPr lang="en-US" altLang="zh-CN"/>
          </a:p>
        </p:txBody>
      </p:sp>
      <p:sp>
        <p:nvSpPr>
          <p:cNvPr id="731138" name="Rectangle 2">
            <a:extLst>
              <a:ext uri="{FF2B5EF4-FFF2-40B4-BE49-F238E27FC236}">
                <a16:creationId xmlns:a16="http://schemas.microsoft.com/office/drawing/2014/main" id="{C6F369ED-50F6-4543-8095-C5977E398B66}"/>
              </a:ext>
            </a:extLst>
          </p:cNvPr>
          <p:cNvSpPr>
            <a:spLocks noChangeArrowheads="1"/>
          </p:cNvSpPr>
          <p:nvPr/>
        </p:nvSpPr>
        <p:spPr bwMode="auto">
          <a:xfrm>
            <a:off x="596900" y="809625"/>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ea typeface="宋体" panose="02010600030101010101" pitchFamily="2" charset="-122"/>
              </a:rPr>
              <a:t>1</a:t>
            </a:r>
          </a:p>
          <a:p>
            <a:r>
              <a:rPr kumimoji="1" lang="en-US" altLang="zh-CN" sz="3200" b="1">
                <a:solidFill>
                  <a:srgbClr val="990033"/>
                </a:solidFill>
                <a:effectLst>
                  <a:outerShdw blurRad="38100" dist="38100" dir="2700000" algn="tl">
                    <a:srgbClr val="000000"/>
                  </a:outerShdw>
                </a:effectLst>
                <a:ea typeface="宋体" panose="02010600030101010101" pitchFamily="2" charset="-122"/>
              </a:rPr>
              <a:t>3</a:t>
            </a:r>
            <a:endParaRPr kumimoji="1" lang="en-US" altLang="zh-CN" sz="32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1139" name="Rectangle 3">
            <a:extLst>
              <a:ext uri="{FF2B5EF4-FFF2-40B4-BE49-F238E27FC236}">
                <a16:creationId xmlns:a16="http://schemas.microsoft.com/office/drawing/2014/main" id="{1362F088-81F7-4573-A585-19FC23A4CF22}"/>
              </a:ext>
            </a:extLst>
          </p:cNvPr>
          <p:cNvSpPr>
            <a:spLocks noChangeArrowheads="1"/>
          </p:cNvSpPr>
          <p:nvPr/>
        </p:nvSpPr>
        <p:spPr bwMode="auto">
          <a:xfrm>
            <a:off x="1663700" y="809625"/>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ea typeface="宋体" panose="02010600030101010101" pitchFamily="2" charset="-122"/>
              </a:rPr>
              <a:t>2</a:t>
            </a:r>
          </a:p>
          <a:p>
            <a:r>
              <a:rPr kumimoji="1" lang="en-US" altLang="zh-CN" sz="3200" b="1">
                <a:solidFill>
                  <a:srgbClr val="990033"/>
                </a:solidFill>
                <a:effectLst>
                  <a:outerShdw blurRad="38100" dist="38100" dir="2700000" algn="tl">
                    <a:srgbClr val="000000"/>
                  </a:outerShdw>
                </a:effectLst>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1140" name="Text Box 4">
            <a:extLst>
              <a:ext uri="{FF2B5EF4-FFF2-40B4-BE49-F238E27FC236}">
                <a16:creationId xmlns:a16="http://schemas.microsoft.com/office/drawing/2014/main" id="{05AC515F-DCC7-44A4-8657-F123B63D52A1}"/>
              </a:ext>
            </a:extLst>
          </p:cNvPr>
          <p:cNvSpPr txBox="1">
            <a:spLocks noChangeArrowheads="1"/>
          </p:cNvSpPr>
          <p:nvPr/>
        </p:nvSpPr>
        <p:spPr bwMode="auto">
          <a:xfrm>
            <a:off x="541338" y="1901825"/>
            <a:ext cx="19431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[1]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[2]</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1141" name="Rectangle 5">
            <a:extLst>
              <a:ext uri="{FF2B5EF4-FFF2-40B4-BE49-F238E27FC236}">
                <a16:creationId xmlns:a16="http://schemas.microsoft.com/office/drawing/2014/main" id="{C583E1ED-02B0-4741-BB14-350AC469C306}"/>
              </a:ext>
            </a:extLst>
          </p:cNvPr>
          <p:cNvSpPr>
            <a:spLocks noChangeArrowheads="1"/>
          </p:cNvSpPr>
          <p:nvPr/>
        </p:nvSpPr>
        <p:spPr bwMode="auto">
          <a:xfrm>
            <a:off x="603250" y="274320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1142" name="Rectangle 6">
            <a:extLst>
              <a:ext uri="{FF2B5EF4-FFF2-40B4-BE49-F238E27FC236}">
                <a16:creationId xmlns:a16="http://schemas.microsoft.com/office/drawing/2014/main" id="{53B3A6A7-AB78-4EDE-821A-5BAE85CDD9C7}"/>
              </a:ext>
            </a:extLst>
          </p:cNvPr>
          <p:cNvSpPr>
            <a:spLocks noChangeArrowheads="1"/>
          </p:cNvSpPr>
          <p:nvPr/>
        </p:nvSpPr>
        <p:spPr bwMode="auto">
          <a:xfrm>
            <a:off x="1670050" y="274320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1143" name="Text Box 7">
            <a:extLst>
              <a:ext uri="{FF2B5EF4-FFF2-40B4-BE49-F238E27FC236}">
                <a16:creationId xmlns:a16="http://schemas.microsoft.com/office/drawing/2014/main" id="{A12706DD-DA38-440D-A715-7540E4C6D8B1}"/>
              </a:ext>
            </a:extLst>
          </p:cNvPr>
          <p:cNvSpPr txBox="1">
            <a:spLocks noChangeArrowheads="1"/>
          </p:cNvSpPr>
          <p:nvPr/>
        </p:nvSpPr>
        <p:spPr bwMode="auto">
          <a:xfrm>
            <a:off x="490538" y="3846513"/>
            <a:ext cx="19431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[3]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1144" name="Rectangle 8">
            <a:extLst>
              <a:ext uri="{FF2B5EF4-FFF2-40B4-BE49-F238E27FC236}">
                <a16:creationId xmlns:a16="http://schemas.microsoft.com/office/drawing/2014/main" id="{935F35CC-D368-4DFA-BCA4-F3BCEF646443}"/>
              </a:ext>
            </a:extLst>
          </p:cNvPr>
          <p:cNvSpPr>
            <a:spLocks noChangeArrowheads="1"/>
          </p:cNvSpPr>
          <p:nvPr/>
        </p:nvSpPr>
        <p:spPr bwMode="auto">
          <a:xfrm>
            <a:off x="615950" y="4729163"/>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1145" name="Rectangle 9">
            <a:extLst>
              <a:ext uri="{FF2B5EF4-FFF2-40B4-BE49-F238E27FC236}">
                <a16:creationId xmlns:a16="http://schemas.microsoft.com/office/drawing/2014/main" id="{9E10ACCC-996A-4A13-9014-2B2623AB7AE2}"/>
              </a:ext>
            </a:extLst>
          </p:cNvPr>
          <p:cNvSpPr>
            <a:spLocks noChangeArrowheads="1"/>
          </p:cNvSpPr>
          <p:nvPr/>
        </p:nvSpPr>
        <p:spPr bwMode="auto">
          <a:xfrm>
            <a:off x="1682750" y="4729163"/>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1146" name="Text Box 10">
            <a:extLst>
              <a:ext uri="{FF2B5EF4-FFF2-40B4-BE49-F238E27FC236}">
                <a16:creationId xmlns:a16="http://schemas.microsoft.com/office/drawing/2014/main" id="{1EADF9C3-A84A-49B9-8986-DC2A6AB4CD69}"/>
              </a:ext>
            </a:extLst>
          </p:cNvPr>
          <p:cNvSpPr txBox="1">
            <a:spLocks noChangeArrowheads="1"/>
          </p:cNvSpPr>
          <p:nvPr/>
        </p:nvSpPr>
        <p:spPr bwMode="auto">
          <a:xfrm>
            <a:off x="503238" y="5862638"/>
            <a:ext cx="20923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[0] </a:t>
            </a:r>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[1]</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1147" name="Text Box 11">
            <a:extLst>
              <a:ext uri="{FF2B5EF4-FFF2-40B4-BE49-F238E27FC236}">
                <a16:creationId xmlns:a16="http://schemas.microsoft.com/office/drawing/2014/main" id="{3C628896-FA0F-402F-9F54-5963ABF49A6F}"/>
              </a:ext>
            </a:extLst>
          </p:cNvPr>
          <p:cNvSpPr txBox="1">
            <a:spLocks noChangeArrowheads="1"/>
          </p:cNvSpPr>
          <p:nvPr/>
        </p:nvSpPr>
        <p:spPr bwMode="auto">
          <a:xfrm>
            <a:off x="2951163" y="1347788"/>
            <a:ext cx="1255712"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归并到</a:t>
            </a:r>
          </a:p>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 </a:t>
            </a: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[0]</a:t>
            </a:r>
            <a:endParaRPr kumimoji="1" lang="en-US" altLang="zh-CN" sz="3200" b="1">
              <a:solidFill>
                <a:srgbClr val="FF3300"/>
              </a:solidFill>
              <a:effectLst>
                <a:outerShdw blurRad="38100" dist="38100" dir="2700000" algn="tl">
                  <a:srgbClr val="C0C0C0"/>
                </a:outerShdw>
              </a:effectLst>
            </a:endParaRPr>
          </a:p>
        </p:txBody>
      </p:sp>
      <p:sp>
        <p:nvSpPr>
          <p:cNvPr id="731148" name="AutoShape 12">
            <a:extLst>
              <a:ext uri="{FF2B5EF4-FFF2-40B4-BE49-F238E27FC236}">
                <a16:creationId xmlns:a16="http://schemas.microsoft.com/office/drawing/2014/main" id="{0986A8B2-CDC6-4799-B852-75C5A07B4B6E}"/>
              </a:ext>
            </a:extLst>
          </p:cNvPr>
          <p:cNvSpPr>
            <a:spLocks noChangeArrowheads="1"/>
          </p:cNvSpPr>
          <p:nvPr/>
        </p:nvSpPr>
        <p:spPr bwMode="auto">
          <a:xfrm>
            <a:off x="2916238" y="2643188"/>
            <a:ext cx="1295400" cy="533400"/>
          </a:xfrm>
          <a:prstGeom prst="rightArrow">
            <a:avLst>
              <a:gd name="adj1" fmla="val 50000"/>
              <a:gd name="adj2" fmla="val 60714"/>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rgbClr val="FFCC66"/>
            </a:solidFill>
            <a:miter lim="800000"/>
            <a:headEnd/>
            <a:tailEnd/>
          </a:ln>
          <a:effectLst>
            <a:outerShdw dist="107763" dir="2700000" algn="ctr" rotWithShape="0">
              <a:srgbClr val="808080"/>
            </a:outerShdw>
          </a:effectLst>
        </p:spPr>
        <p:txBody>
          <a:bodyPr wrap="none" anchor="ctr"/>
          <a:lstStyle/>
          <a:p>
            <a:endParaRPr lang="en-US"/>
          </a:p>
        </p:txBody>
      </p:sp>
      <p:sp>
        <p:nvSpPr>
          <p:cNvPr id="731149" name="Rectangle 13">
            <a:extLst>
              <a:ext uri="{FF2B5EF4-FFF2-40B4-BE49-F238E27FC236}">
                <a16:creationId xmlns:a16="http://schemas.microsoft.com/office/drawing/2014/main" id="{FC0B872E-D72B-4CD9-B083-82C2E085A9BB}"/>
              </a:ext>
            </a:extLst>
          </p:cNvPr>
          <p:cNvSpPr>
            <a:spLocks noChangeArrowheads="1"/>
          </p:cNvSpPr>
          <p:nvPr/>
        </p:nvSpPr>
        <p:spPr bwMode="auto">
          <a:xfrm>
            <a:off x="4716463" y="809625"/>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2800" b="1">
                <a:solidFill>
                  <a:srgbClr val="990033"/>
                </a:solidFill>
                <a:effectLst>
                  <a:outerShdw blurRad="38100" dist="38100" dir="2700000" algn="tl">
                    <a:srgbClr val="000000"/>
                  </a:outerShdw>
                </a:effectLst>
                <a:latin typeface="仿宋_GB2312" pitchFamily="49" charset="-122"/>
              </a:rPr>
              <a:t>-</a:t>
            </a:r>
            <a:endParaRPr kumimoji="1" lang="en-US" altLang="zh-CN" sz="28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2800" b="1">
                <a:solidFill>
                  <a:srgbClr val="990033"/>
                </a:solidFill>
                <a:effectLst>
                  <a:outerShdw blurRad="38100" dist="38100" dir="2700000" algn="tl">
                    <a:srgbClr val="000000"/>
                  </a:outerShdw>
                </a:effectLst>
                <a:ea typeface="宋体" panose="02010600030101010101" pitchFamily="2" charset="-122"/>
              </a:rPr>
              <a:t>3</a:t>
            </a:r>
            <a:endParaRPr kumimoji="1" lang="en-US" altLang="zh-CN" sz="28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1150" name="Rectangle 14">
            <a:extLst>
              <a:ext uri="{FF2B5EF4-FFF2-40B4-BE49-F238E27FC236}">
                <a16:creationId xmlns:a16="http://schemas.microsoft.com/office/drawing/2014/main" id="{7C73FA88-C4EC-473B-8F65-CF6FD2498B56}"/>
              </a:ext>
            </a:extLst>
          </p:cNvPr>
          <p:cNvSpPr>
            <a:spLocks noChangeArrowheads="1"/>
          </p:cNvSpPr>
          <p:nvPr/>
        </p:nvSpPr>
        <p:spPr bwMode="auto">
          <a:xfrm>
            <a:off x="5778500" y="785813"/>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ea typeface="宋体" panose="02010600030101010101" pitchFamily="2" charset="-122"/>
              </a:rPr>
              <a:t>4</a:t>
            </a:r>
            <a:endParaRPr kumimoji="1" lang="en-US" altLang="zh-CN" sz="2400">
              <a:solidFill>
                <a:srgbClr val="CCECFF"/>
              </a:solidFill>
              <a:effectDag name="">
                <a:cont type="tree" name="">
                  <a:effect ref="fillLine"/>
                  <a:outerShdw dist="38100" dir="13500000" algn="br">
                    <a:srgbClr val="DDF2FE"/>
                  </a:outerShdw>
                </a:cont>
                <a:cont type="tree" name="">
                  <a:effect ref="fillLine"/>
                  <a:outerShdw dist="38100" dir="2700000" algn="tl">
                    <a:srgbClr val="7A8D98"/>
                  </a:outerShdw>
                </a:cont>
                <a:effect ref="fillLine"/>
              </a:effectDag>
              <a:ea typeface="宋体" panose="02010600030101010101" pitchFamily="2" charset="-122"/>
            </a:endParaRPr>
          </a:p>
        </p:txBody>
      </p:sp>
      <p:sp>
        <p:nvSpPr>
          <p:cNvPr id="731151" name="Rectangle 15">
            <a:extLst>
              <a:ext uri="{FF2B5EF4-FFF2-40B4-BE49-F238E27FC236}">
                <a16:creationId xmlns:a16="http://schemas.microsoft.com/office/drawing/2014/main" id="{18BC60B5-4331-4B8E-B4B0-3DA727D93A7A}"/>
              </a:ext>
            </a:extLst>
          </p:cNvPr>
          <p:cNvSpPr>
            <a:spLocks noChangeArrowheads="1"/>
          </p:cNvSpPr>
          <p:nvPr/>
        </p:nvSpPr>
        <p:spPr bwMode="auto">
          <a:xfrm>
            <a:off x="4718050" y="274320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7</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8</a:t>
            </a:r>
            <a:endParaRPr kumimoji="1" lang="en-US" altLang="zh-CN" sz="3200" b="1">
              <a:solidFill>
                <a:srgbClr val="990033"/>
              </a:solidFill>
              <a:effectLst>
                <a:outerShdw blurRad="38100" dist="38100" dir="2700000" algn="tl">
                  <a:srgbClr val="000000"/>
                </a:outerShdw>
              </a:effectLst>
              <a:latin typeface="仿宋_GB2312" pitchFamily="49" charset="-122"/>
            </a:endParaRPr>
          </a:p>
        </p:txBody>
      </p:sp>
      <p:sp>
        <p:nvSpPr>
          <p:cNvPr id="731152" name="Rectangle 16">
            <a:extLst>
              <a:ext uri="{FF2B5EF4-FFF2-40B4-BE49-F238E27FC236}">
                <a16:creationId xmlns:a16="http://schemas.microsoft.com/office/drawing/2014/main" id="{3E9AB7DB-E454-4B44-A554-31E167BB6CE8}"/>
              </a:ext>
            </a:extLst>
          </p:cNvPr>
          <p:cNvSpPr>
            <a:spLocks noChangeArrowheads="1"/>
          </p:cNvSpPr>
          <p:nvPr/>
        </p:nvSpPr>
        <p:spPr bwMode="auto">
          <a:xfrm>
            <a:off x="5784850" y="271780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1153" name="Rectangle 17">
            <a:extLst>
              <a:ext uri="{FF2B5EF4-FFF2-40B4-BE49-F238E27FC236}">
                <a16:creationId xmlns:a16="http://schemas.microsoft.com/office/drawing/2014/main" id="{DFA86FA6-8CAA-4D3E-87F3-6EC9B7F55FDD}"/>
              </a:ext>
            </a:extLst>
          </p:cNvPr>
          <p:cNvSpPr>
            <a:spLocks noChangeArrowheads="1"/>
          </p:cNvSpPr>
          <p:nvPr/>
        </p:nvSpPr>
        <p:spPr bwMode="auto">
          <a:xfrm>
            <a:off x="4730750" y="4729163"/>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1</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2</a:t>
            </a:r>
            <a:endParaRPr kumimoji="1" lang="en-US" altLang="zh-CN" sz="3200" b="1">
              <a:solidFill>
                <a:srgbClr val="990033"/>
              </a:solidFill>
              <a:effectLst>
                <a:outerShdw blurRad="38100" dist="38100" dir="2700000" algn="tl">
                  <a:srgbClr val="000000"/>
                </a:outerShdw>
              </a:effectLst>
              <a:latin typeface="仿宋_GB2312" pitchFamily="49" charset="-122"/>
            </a:endParaRPr>
          </a:p>
        </p:txBody>
      </p:sp>
      <p:sp>
        <p:nvSpPr>
          <p:cNvPr id="731154" name="Rectangle 18">
            <a:extLst>
              <a:ext uri="{FF2B5EF4-FFF2-40B4-BE49-F238E27FC236}">
                <a16:creationId xmlns:a16="http://schemas.microsoft.com/office/drawing/2014/main" id="{0FF76783-C927-43DC-8232-9AFC67FD675A}"/>
              </a:ext>
            </a:extLst>
          </p:cNvPr>
          <p:cNvSpPr>
            <a:spLocks noChangeArrowheads="1"/>
          </p:cNvSpPr>
          <p:nvPr/>
        </p:nvSpPr>
        <p:spPr bwMode="auto">
          <a:xfrm>
            <a:off x="5797550" y="4689475"/>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1155" name="AutoShape 19">
            <a:extLst>
              <a:ext uri="{FF2B5EF4-FFF2-40B4-BE49-F238E27FC236}">
                <a16:creationId xmlns:a16="http://schemas.microsoft.com/office/drawing/2014/main" id="{2D65ED5C-4329-450A-A176-DCF51C75D28B}"/>
              </a:ext>
            </a:extLst>
          </p:cNvPr>
          <p:cNvSpPr>
            <a:spLocks noChangeArrowheads="1"/>
          </p:cNvSpPr>
          <p:nvPr/>
        </p:nvSpPr>
        <p:spPr bwMode="auto">
          <a:xfrm>
            <a:off x="6913563" y="2617788"/>
            <a:ext cx="1295400" cy="533400"/>
          </a:xfrm>
          <a:prstGeom prst="rightArrow">
            <a:avLst>
              <a:gd name="adj1" fmla="val 50000"/>
              <a:gd name="adj2" fmla="val 60714"/>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rgbClr val="FFCC66"/>
            </a:solidFill>
            <a:miter lim="800000"/>
            <a:headEnd/>
            <a:tailEnd/>
          </a:ln>
          <a:effectLst>
            <a:outerShdw dist="107763" dir="2700000" algn="ctr" rotWithShape="0">
              <a:srgbClr val="808080"/>
            </a:outerShdw>
          </a:effectLst>
        </p:spPr>
        <p:txBody>
          <a:bodyPr wrap="none" anchor="ctr"/>
          <a:lstStyle/>
          <a:p>
            <a:endParaRPr lang="en-US"/>
          </a:p>
        </p:txBody>
      </p:sp>
      <p:sp>
        <p:nvSpPr>
          <p:cNvPr id="731156" name="Text Box 20">
            <a:extLst>
              <a:ext uri="{FF2B5EF4-FFF2-40B4-BE49-F238E27FC236}">
                <a16:creationId xmlns:a16="http://schemas.microsoft.com/office/drawing/2014/main" id="{CD71BDF1-C2F3-485E-8ED1-ECE4087D9EB8}"/>
              </a:ext>
            </a:extLst>
          </p:cNvPr>
          <p:cNvSpPr txBox="1">
            <a:spLocks noChangeArrowheads="1"/>
          </p:cNvSpPr>
          <p:nvPr/>
        </p:nvSpPr>
        <p:spPr bwMode="auto">
          <a:xfrm>
            <a:off x="6913563" y="1295400"/>
            <a:ext cx="1255712"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归并到</a:t>
            </a:r>
          </a:p>
          <a:p>
            <a:pPr algn="l">
              <a:lnSpc>
                <a:spcPct val="120000"/>
              </a:lnSpc>
            </a:pP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[1]</a:t>
            </a:r>
            <a:endParaRPr kumimoji="1" lang="en-US" altLang="zh-CN" sz="2800" b="1">
              <a:solidFill>
                <a:srgbClr val="FF3300"/>
              </a:solidFill>
              <a:effectLst>
                <a:outerShdw blurRad="38100" dist="38100" dir="2700000" algn="tl">
                  <a:srgbClr val="C0C0C0"/>
                </a:outerShdw>
              </a:effectLst>
            </a:endParaRPr>
          </a:p>
        </p:txBody>
      </p:sp>
      <p:sp>
        <p:nvSpPr>
          <p:cNvPr id="731157" name="Text Box 21">
            <a:extLst>
              <a:ext uri="{FF2B5EF4-FFF2-40B4-BE49-F238E27FC236}">
                <a16:creationId xmlns:a16="http://schemas.microsoft.com/office/drawing/2014/main" id="{ADCFC7F0-FABB-4766-9C8C-5FADA3911291}"/>
              </a:ext>
            </a:extLst>
          </p:cNvPr>
          <p:cNvSpPr txBox="1">
            <a:spLocks noChangeArrowheads="1"/>
          </p:cNvSpPr>
          <p:nvPr/>
        </p:nvSpPr>
        <p:spPr bwMode="auto">
          <a:xfrm>
            <a:off x="4716463" y="1889125"/>
            <a:ext cx="19431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[1]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[2]</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1158" name="Text Box 22">
            <a:extLst>
              <a:ext uri="{FF2B5EF4-FFF2-40B4-BE49-F238E27FC236}">
                <a16:creationId xmlns:a16="http://schemas.microsoft.com/office/drawing/2014/main" id="{0B64A732-D51F-484C-8B9D-6DC7F2B4E597}"/>
              </a:ext>
            </a:extLst>
          </p:cNvPr>
          <p:cNvSpPr txBox="1">
            <a:spLocks noChangeArrowheads="1"/>
          </p:cNvSpPr>
          <p:nvPr/>
        </p:nvSpPr>
        <p:spPr bwMode="auto">
          <a:xfrm>
            <a:off x="4679950" y="3846513"/>
            <a:ext cx="19431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[3]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1159" name="Text Box 23">
            <a:extLst>
              <a:ext uri="{FF2B5EF4-FFF2-40B4-BE49-F238E27FC236}">
                <a16:creationId xmlns:a16="http://schemas.microsoft.com/office/drawing/2014/main" id="{75E237F9-F400-4646-B012-FCFFC84DE710}"/>
              </a:ext>
            </a:extLst>
          </p:cNvPr>
          <p:cNvSpPr txBox="1">
            <a:spLocks noChangeArrowheads="1"/>
          </p:cNvSpPr>
          <p:nvPr/>
        </p:nvSpPr>
        <p:spPr bwMode="auto">
          <a:xfrm>
            <a:off x="4608513" y="5862638"/>
            <a:ext cx="20923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[0] </a:t>
            </a:r>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[1]</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1160" name="Rectangle 24">
            <a:extLst>
              <a:ext uri="{FF2B5EF4-FFF2-40B4-BE49-F238E27FC236}">
                <a16:creationId xmlns:a16="http://schemas.microsoft.com/office/drawing/2014/main" id="{9C6D48EE-91CC-4904-BDF0-92B7B268C1BB}"/>
              </a:ext>
            </a:extLst>
          </p:cNvPr>
          <p:cNvSpPr>
            <a:spLocks noChangeArrowheads="1"/>
          </p:cNvSpPr>
          <p:nvPr/>
        </p:nvSpPr>
        <p:spPr bwMode="auto">
          <a:xfrm>
            <a:off x="2992438" y="3382963"/>
            <a:ext cx="1255712"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rgbClr val="FF3300"/>
                </a:solidFill>
                <a:effectLst>
                  <a:outerShdw blurRad="38100" dist="38100" dir="2700000" algn="tl">
                    <a:srgbClr val="C0C0C0"/>
                  </a:outerShdw>
                </a:effectLst>
                <a:ea typeface="隶书" panose="02010509060101010101" pitchFamily="49" charset="-122"/>
              </a:rPr>
              <a:t>读入到</a:t>
            </a:r>
          </a:p>
          <a:p>
            <a:pPr algn="l"/>
            <a:r>
              <a:rPr kumimoji="1" lang="zh-CN" altLang="en-US" sz="2800" b="1">
                <a:solidFill>
                  <a:srgbClr val="FF3300"/>
                </a:solidFill>
                <a:effectLst>
                  <a:outerShdw blurRad="38100" dist="38100" dir="2700000" algn="tl">
                    <a:srgbClr val="C0C0C0"/>
                  </a:outerShdw>
                </a:effectLst>
                <a:ea typeface="隶书" panose="02010509060101010101" pitchFamily="49" charset="-122"/>
              </a:rPr>
              <a:t> </a:t>
            </a:r>
            <a:r>
              <a:rPr kumimoji="1" lang="en-US" altLang="zh-CN" sz="2800" b="1" i="1">
                <a:effectLst>
                  <a:outerShdw blurRad="38100" dist="38100" dir="2700000" algn="tl">
                    <a:srgbClr val="C0C0C0"/>
                  </a:outerShdw>
                </a:effectLst>
              </a:rPr>
              <a:t>IB</a:t>
            </a:r>
            <a:r>
              <a:rPr kumimoji="1" lang="en-US" altLang="zh-CN" sz="2800" b="1">
                <a:effectLst>
                  <a:outerShdw blurRad="38100" dist="38100" dir="2700000" algn="tl">
                    <a:srgbClr val="C0C0C0"/>
                  </a:outerShdw>
                </a:effectLst>
              </a:rPr>
              <a:t>[3]</a:t>
            </a:r>
          </a:p>
        </p:txBody>
      </p:sp>
      <p:sp>
        <p:nvSpPr>
          <p:cNvPr id="731161" name="Rectangle 25">
            <a:extLst>
              <a:ext uri="{FF2B5EF4-FFF2-40B4-BE49-F238E27FC236}">
                <a16:creationId xmlns:a16="http://schemas.microsoft.com/office/drawing/2014/main" id="{348284C1-239C-496E-BBAD-3D7EC1339473}"/>
              </a:ext>
            </a:extLst>
          </p:cNvPr>
          <p:cNvSpPr>
            <a:spLocks noChangeArrowheads="1"/>
          </p:cNvSpPr>
          <p:nvPr/>
        </p:nvSpPr>
        <p:spPr bwMode="auto">
          <a:xfrm>
            <a:off x="6913563" y="3302000"/>
            <a:ext cx="1255712"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读入到</a:t>
            </a:r>
          </a:p>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 </a:t>
            </a:r>
            <a:r>
              <a:rPr kumimoji="1" lang="en-US" altLang="zh-CN" sz="2800" b="1" i="1">
                <a:effectLst>
                  <a:outerShdw blurRad="38100" dist="38100" dir="2700000" algn="tl">
                    <a:srgbClr val="C0C0C0"/>
                  </a:outerShdw>
                </a:effectLst>
              </a:rPr>
              <a:t>IB</a:t>
            </a:r>
            <a:r>
              <a:rPr kumimoji="1" lang="en-US" altLang="zh-CN" sz="2800" b="1">
                <a:effectLst>
                  <a:outerShdw blurRad="38100" dist="38100" dir="2700000" algn="tl">
                    <a:srgbClr val="C0C0C0"/>
                  </a:outerShdw>
                </a:effectLst>
              </a:rPr>
              <a:t>[4]</a:t>
            </a:r>
          </a:p>
          <a:p>
            <a:pPr algn="l">
              <a:lnSpc>
                <a:spcPct val="120000"/>
              </a:lnSpc>
            </a:pPr>
            <a:r>
              <a:rPr kumimoji="1" lang="en-US" altLang="zh-CN" sz="2800" b="1">
                <a:solidFill>
                  <a:srgbClr val="FF3300"/>
                </a:solidFill>
                <a:effectLst>
                  <a:outerShdw blurRad="38100" dist="38100" dir="2700000" algn="tl">
                    <a:srgbClr val="C0C0C0"/>
                  </a:outerShdw>
                </a:effectLst>
                <a:ea typeface="隶书" panose="02010509060101010101" pitchFamily="49" charset="-122"/>
              </a:rPr>
              <a:t> </a:t>
            </a:r>
            <a:r>
              <a:rPr kumimoji="1" lang="zh-CN" altLang="en-US" sz="2800" b="1">
                <a:solidFill>
                  <a:srgbClr val="FF3300"/>
                </a:solidFill>
                <a:effectLst>
                  <a:outerShdw blurRad="38100" dist="38100" dir="2700000" algn="tl">
                    <a:srgbClr val="C0C0C0"/>
                  </a:outerShdw>
                </a:effectLst>
                <a:ea typeface="隶书" panose="02010509060101010101" pitchFamily="49" charset="-122"/>
              </a:rPr>
              <a:t>写出</a:t>
            </a:r>
          </a:p>
          <a:p>
            <a:pPr algn="l">
              <a:lnSpc>
                <a:spcPct val="120000"/>
              </a:lnSpc>
            </a:pP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[0]</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2">
            <a:extLst>
              <a:ext uri="{FF2B5EF4-FFF2-40B4-BE49-F238E27FC236}">
                <a16:creationId xmlns:a16="http://schemas.microsoft.com/office/drawing/2014/main" id="{C2ACDD53-4DBD-4BF5-8FD7-D826619D6B7D}"/>
              </a:ext>
            </a:extLst>
          </p:cNvPr>
          <p:cNvSpPr>
            <a:spLocks noGrp="1"/>
          </p:cNvSpPr>
          <p:nvPr>
            <p:ph type="sldNum" sz="quarter" idx="11"/>
          </p:nvPr>
        </p:nvSpPr>
        <p:spPr/>
        <p:txBody>
          <a:bodyPr/>
          <a:lstStyle/>
          <a:p>
            <a:fld id="{F38E2A5C-B45B-4494-BD3C-36AF8124782B}" type="slidenum">
              <a:rPr lang="en-US" altLang="zh-CN"/>
              <a:pPr/>
              <a:t>96</a:t>
            </a:fld>
            <a:endParaRPr lang="en-US" altLang="zh-CN"/>
          </a:p>
        </p:txBody>
      </p:sp>
      <p:sp>
        <p:nvSpPr>
          <p:cNvPr id="732162" name="Rectangle 2">
            <a:extLst>
              <a:ext uri="{FF2B5EF4-FFF2-40B4-BE49-F238E27FC236}">
                <a16:creationId xmlns:a16="http://schemas.microsoft.com/office/drawing/2014/main" id="{F86A36B7-4DF5-4C50-9EA5-DD0BEDB9477C}"/>
              </a:ext>
            </a:extLst>
          </p:cNvPr>
          <p:cNvSpPr>
            <a:spLocks noChangeArrowheads="1"/>
          </p:cNvSpPr>
          <p:nvPr/>
        </p:nvSpPr>
        <p:spPr bwMode="auto">
          <a:xfrm>
            <a:off x="573088" y="801688"/>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2163" name="Rectangle 3">
            <a:extLst>
              <a:ext uri="{FF2B5EF4-FFF2-40B4-BE49-F238E27FC236}">
                <a16:creationId xmlns:a16="http://schemas.microsoft.com/office/drawing/2014/main" id="{8A1AB2F4-E430-4FF4-B4B3-6BB570ACC631}"/>
              </a:ext>
            </a:extLst>
          </p:cNvPr>
          <p:cNvSpPr>
            <a:spLocks noChangeArrowheads="1"/>
          </p:cNvSpPr>
          <p:nvPr/>
        </p:nvSpPr>
        <p:spPr bwMode="auto">
          <a:xfrm>
            <a:off x="1627188" y="809625"/>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2164" name="Text Box 4">
            <a:extLst>
              <a:ext uri="{FF2B5EF4-FFF2-40B4-BE49-F238E27FC236}">
                <a16:creationId xmlns:a16="http://schemas.microsoft.com/office/drawing/2014/main" id="{FB682BE6-F3D0-474E-976B-3E558825984A}"/>
              </a:ext>
            </a:extLst>
          </p:cNvPr>
          <p:cNvSpPr txBox="1">
            <a:spLocks noChangeArrowheads="1"/>
          </p:cNvSpPr>
          <p:nvPr/>
        </p:nvSpPr>
        <p:spPr bwMode="auto">
          <a:xfrm>
            <a:off x="468313" y="1901825"/>
            <a:ext cx="19431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[1]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[2]</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2165" name="Rectangle 5">
            <a:extLst>
              <a:ext uri="{FF2B5EF4-FFF2-40B4-BE49-F238E27FC236}">
                <a16:creationId xmlns:a16="http://schemas.microsoft.com/office/drawing/2014/main" id="{8DBDB277-7044-4CC1-A360-4A13B6168482}"/>
              </a:ext>
            </a:extLst>
          </p:cNvPr>
          <p:cNvSpPr>
            <a:spLocks noChangeArrowheads="1"/>
          </p:cNvSpPr>
          <p:nvPr/>
        </p:nvSpPr>
        <p:spPr bwMode="auto">
          <a:xfrm>
            <a:off x="587375" y="273050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7</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8</a:t>
            </a:r>
            <a:endParaRPr kumimoji="1" lang="en-US" altLang="zh-CN" sz="3200" b="1">
              <a:solidFill>
                <a:srgbClr val="990033"/>
              </a:solidFill>
              <a:effectLst>
                <a:outerShdw blurRad="38100" dist="38100" dir="2700000" algn="tl">
                  <a:srgbClr val="000000"/>
                </a:outerShdw>
              </a:effectLst>
              <a:latin typeface="仿宋_GB2312" pitchFamily="49" charset="-122"/>
            </a:endParaRPr>
          </a:p>
        </p:txBody>
      </p:sp>
      <p:sp>
        <p:nvSpPr>
          <p:cNvPr id="732166" name="Rectangle 6">
            <a:extLst>
              <a:ext uri="{FF2B5EF4-FFF2-40B4-BE49-F238E27FC236}">
                <a16:creationId xmlns:a16="http://schemas.microsoft.com/office/drawing/2014/main" id="{B40A2071-F1AA-4056-B14F-0A5E51B6FCC0}"/>
              </a:ext>
            </a:extLst>
          </p:cNvPr>
          <p:cNvSpPr>
            <a:spLocks noChangeArrowheads="1"/>
          </p:cNvSpPr>
          <p:nvPr/>
        </p:nvSpPr>
        <p:spPr bwMode="auto">
          <a:xfrm>
            <a:off x="1617663" y="273050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15</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20</a:t>
            </a:r>
            <a:endParaRPr kumimoji="1" lang="en-US" altLang="zh-CN" sz="3200" b="1">
              <a:solidFill>
                <a:srgbClr val="990033"/>
              </a:solidFill>
              <a:effectLst>
                <a:outerShdw blurRad="38100" dist="38100" dir="2700000" algn="tl">
                  <a:srgbClr val="000000"/>
                </a:outerShdw>
              </a:effectLst>
              <a:latin typeface="仿宋_GB2312" pitchFamily="49" charset="-122"/>
            </a:endParaRPr>
          </a:p>
        </p:txBody>
      </p:sp>
      <p:sp>
        <p:nvSpPr>
          <p:cNvPr id="732167" name="Text Box 7">
            <a:extLst>
              <a:ext uri="{FF2B5EF4-FFF2-40B4-BE49-F238E27FC236}">
                <a16:creationId xmlns:a16="http://schemas.microsoft.com/office/drawing/2014/main" id="{C228E4EB-9EE9-4996-9EEB-EFF155A2EFA7}"/>
              </a:ext>
            </a:extLst>
          </p:cNvPr>
          <p:cNvSpPr txBox="1">
            <a:spLocks noChangeArrowheads="1"/>
          </p:cNvSpPr>
          <p:nvPr/>
        </p:nvSpPr>
        <p:spPr bwMode="auto">
          <a:xfrm>
            <a:off x="468313" y="3846513"/>
            <a:ext cx="19431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[3]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2168" name="Rectangle 8">
            <a:extLst>
              <a:ext uri="{FF2B5EF4-FFF2-40B4-BE49-F238E27FC236}">
                <a16:creationId xmlns:a16="http://schemas.microsoft.com/office/drawing/2014/main" id="{C280D618-39D0-4E3F-B651-E9F23EEAA519}"/>
              </a:ext>
            </a:extLst>
          </p:cNvPr>
          <p:cNvSpPr>
            <a:spLocks noChangeArrowheads="1"/>
          </p:cNvSpPr>
          <p:nvPr/>
        </p:nvSpPr>
        <p:spPr bwMode="auto">
          <a:xfrm>
            <a:off x="587375" y="4689475"/>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2169" name="Rectangle 9">
            <a:extLst>
              <a:ext uri="{FF2B5EF4-FFF2-40B4-BE49-F238E27FC236}">
                <a16:creationId xmlns:a16="http://schemas.microsoft.com/office/drawing/2014/main" id="{D0BFB0E5-BD04-4702-AD0D-92B34AF69BF4}"/>
              </a:ext>
            </a:extLst>
          </p:cNvPr>
          <p:cNvSpPr>
            <a:spLocks noChangeArrowheads="1"/>
          </p:cNvSpPr>
          <p:nvPr/>
        </p:nvSpPr>
        <p:spPr bwMode="auto">
          <a:xfrm>
            <a:off x="1619250" y="4689475"/>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3</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4</a:t>
            </a:r>
            <a:endParaRPr kumimoji="1" lang="en-US" altLang="zh-CN" sz="3200" b="1">
              <a:solidFill>
                <a:srgbClr val="990033"/>
              </a:solidFill>
              <a:effectLst>
                <a:outerShdw blurRad="38100" dist="38100" dir="2700000" algn="tl">
                  <a:srgbClr val="000000"/>
                </a:outerShdw>
              </a:effectLst>
              <a:latin typeface="仿宋_GB2312" pitchFamily="49" charset="-122"/>
            </a:endParaRPr>
          </a:p>
        </p:txBody>
      </p:sp>
      <p:sp>
        <p:nvSpPr>
          <p:cNvPr id="732170" name="Text Box 10">
            <a:extLst>
              <a:ext uri="{FF2B5EF4-FFF2-40B4-BE49-F238E27FC236}">
                <a16:creationId xmlns:a16="http://schemas.microsoft.com/office/drawing/2014/main" id="{137D2854-BEEC-4152-8553-C6A19D21D389}"/>
              </a:ext>
            </a:extLst>
          </p:cNvPr>
          <p:cNvSpPr txBox="1">
            <a:spLocks noChangeArrowheads="1"/>
          </p:cNvSpPr>
          <p:nvPr/>
        </p:nvSpPr>
        <p:spPr bwMode="auto">
          <a:xfrm>
            <a:off x="463550" y="5826125"/>
            <a:ext cx="20923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[0] </a:t>
            </a:r>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[1]</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2171" name="Text Box 11">
            <a:extLst>
              <a:ext uri="{FF2B5EF4-FFF2-40B4-BE49-F238E27FC236}">
                <a16:creationId xmlns:a16="http://schemas.microsoft.com/office/drawing/2014/main" id="{72DC04A1-365A-46C9-AFE0-967A045CB300}"/>
              </a:ext>
            </a:extLst>
          </p:cNvPr>
          <p:cNvSpPr txBox="1">
            <a:spLocks noChangeArrowheads="1"/>
          </p:cNvSpPr>
          <p:nvPr/>
        </p:nvSpPr>
        <p:spPr bwMode="auto">
          <a:xfrm>
            <a:off x="2973388" y="1430338"/>
            <a:ext cx="1255712"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归并到</a:t>
            </a:r>
          </a:p>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 </a:t>
            </a: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[0]</a:t>
            </a:r>
            <a:endParaRPr kumimoji="1" lang="en-US" altLang="zh-CN" sz="3200" b="1">
              <a:solidFill>
                <a:srgbClr val="FF3300"/>
              </a:solidFill>
              <a:effectLst>
                <a:outerShdw blurRad="38100" dist="38100" dir="2700000" algn="tl">
                  <a:srgbClr val="C0C0C0"/>
                </a:outerShdw>
              </a:effectLst>
            </a:endParaRPr>
          </a:p>
        </p:txBody>
      </p:sp>
      <p:sp>
        <p:nvSpPr>
          <p:cNvPr id="732172" name="AutoShape 12">
            <a:extLst>
              <a:ext uri="{FF2B5EF4-FFF2-40B4-BE49-F238E27FC236}">
                <a16:creationId xmlns:a16="http://schemas.microsoft.com/office/drawing/2014/main" id="{D7BBD07F-7296-46C6-AECE-47A10528E627}"/>
              </a:ext>
            </a:extLst>
          </p:cNvPr>
          <p:cNvSpPr>
            <a:spLocks noChangeArrowheads="1"/>
          </p:cNvSpPr>
          <p:nvPr/>
        </p:nvSpPr>
        <p:spPr bwMode="auto">
          <a:xfrm>
            <a:off x="2938463" y="2725738"/>
            <a:ext cx="1295400" cy="533400"/>
          </a:xfrm>
          <a:prstGeom prst="rightArrow">
            <a:avLst>
              <a:gd name="adj1" fmla="val 50000"/>
              <a:gd name="adj2" fmla="val 60714"/>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rgbClr val="FFCC66"/>
            </a:solidFill>
            <a:miter lim="800000"/>
            <a:headEnd/>
            <a:tailEnd/>
          </a:ln>
          <a:effectLst>
            <a:outerShdw dist="107763" dir="2700000" algn="ctr" rotWithShape="0">
              <a:srgbClr val="808080"/>
            </a:outerShdw>
          </a:effectLst>
        </p:spPr>
        <p:txBody>
          <a:bodyPr wrap="none" anchor="ctr"/>
          <a:lstStyle/>
          <a:p>
            <a:endParaRPr lang="en-US"/>
          </a:p>
        </p:txBody>
      </p:sp>
      <p:sp>
        <p:nvSpPr>
          <p:cNvPr id="732173" name="Rectangle 13">
            <a:extLst>
              <a:ext uri="{FF2B5EF4-FFF2-40B4-BE49-F238E27FC236}">
                <a16:creationId xmlns:a16="http://schemas.microsoft.com/office/drawing/2014/main" id="{A4C8E28E-BBEE-4D22-87ED-C6C2FF3F9044}"/>
              </a:ext>
            </a:extLst>
          </p:cNvPr>
          <p:cNvSpPr>
            <a:spLocks noChangeArrowheads="1"/>
          </p:cNvSpPr>
          <p:nvPr/>
        </p:nvSpPr>
        <p:spPr bwMode="auto">
          <a:xfrm>
            <a:off x="4675188" y="809625"/>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9</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2174" name="Rectangle 14">
            <a:extLst>
              <a:ext uri="{FF2B5EF4-FFF2-40B4-BE49-F238E27FC236}">
                <a16:creationId xmlns:a16="http://schemas.microsoft.com/office/drawing/2014/main" id="{A6F55242-E62C-430E-A034-6E25FE78F4ED}"/>
              </a:ext>
            </a:extLst>
          </p:cNvPr>
          <p:cNvSpPr>
            <a:spLocks noChangeArrowheads="1"/>
          </p:cNvSpPr>
          <p:nvPr/>
        </p:nvSpPr>
        <p:spPr bwMode="auto">
          <a:xfrm>
            <a:off x="5722938" y="785813"/>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2175" name="Rectangle 15">
            <a:extLst>
              <a:ext uri="{FF2B5EF4-FFF2-40B4-BE49-F238E27FC236}">
                <a16:creationId xmlns:a16="http://schemas.microsoft.com/office/drawing/2014/main" id="{02783AA6-3618-42F4-A9ED-E600E07218E3}"/>
              </a:ext>
            </a:extLst>
          </p:cNvPr>
          <p:cNvSpPr>
            <a:spLocks noChangeArrowheads="1"/>
          </p:cNvSpPr>
          <p:nvPr/>
        </p:nvSpPr>
        <p:spPr bwMode="auto">
          <a:xfrm>
            <a:off x="4687888" y="2744788"/>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2176" name="Rectangle 16">
            <a:extLst>
              <a:ext uri="{FF2B5EF4-FFF2-40B4-BE49-F238E27FC236}">
                <a16:creationId xmlns:a16="http://schemas.microsoft.com/office/drawing/2014/main" id="{EEBCD1D6-690C-4225-87E8-F33E18A6C9BB}"/>
              </a:ext>
            </a:extLst>
          </p:cNvPr>
          <p:cNvSpPr>
            <a:spLocks noChangeArrowheads="1"/>
          </p:cNvSpPr>
          <p:nvPr/>
        </p:nvSpPr>
        <p:spPr bwMode="auto">
          <a:xfrm>
            <a:off x="5754688" y="2744788"/>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15</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20</a:t>
            </a:r>
            <a:endParaRPr kumimoji="1" lang="en-US" altLang="zh-CN" sz="3200" b="1">
              <a:solidFill>
                <a:srgbClr val="990033"/>
              </a:solidFill>
              <a:effectLst>
                <a:outerShdw blurRad="38100" dist="38100" dir="2700000" algn="tl">
                  <a:srgbClr val="000000"/>
                </a:outerShdw>
              </a:effectLst>
              <a:latin typeface="仿宋_GB2312" pitchFamily="49" charset="-122"/>
            </a:endParaRPr>
          </a:p>
        </p:txBody>
      </p:sp>
      <p:sp>
        <p:nvSpPr>
          <p:cNvPr id="732177" name="Rectangle 17">
            <a:extLst>
              <a:ext uri="{FF2B5EF4-FFF2-40B4-BE49-F238E27FC236}">
                <a16:creationId xmlns:a16="http://schemas.microsoft.com/office/drawing/2014/main" id="{5C27537E-B38C-4FD5-9C0A-6531FDBFD20E}"/>
              </a:ext>
            </a:extLst>
          </p:cNvPr>
          <p:cNvSpPr>
            <a:spLocks noChangeArrowheads="1"/>
          </p:cNvSpPr>
          <p:nvPr/>
        </p:nvSpPr>
        <p:spPr bwMode="auto">
          <a:xfrm>
            <a:off x="4702175" y="4662488"/>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7</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8</a:t>
            </a:r>
            <a:endParaRPr kumimoji="1" lang="en-US" altLang="zh-CN" sz="3200" b="1">
              <a:solidFill>
                <a:srgbClr val="990033"/>
              </a:solidFill>
              <a:effectLst>
                <a:outerShdw blurRad="38100" dist="38100" dir="2700000" algn="tl">
                  <a:srgbClr val="000000"/>
                </a:outerShdw>
              </a:effectLst>
              <a:latin typeface="仿宋_GB2312" pitchFamily="49" charset="-122"/>
            </a:endParaRPr>
          </a:p>
        </p:txBody>
      </p:sp>
      <p:sp>
        <p:nvSpPr>
          <p:cNvPr id="732178" name="Rectangle 18">
            <a:extLst>
              <a:ext uri="{FF2B5EF4-FFF2-40B4-BE49-F238E27FC236}">
                <a16:creationId xmlns:a16="http://schemas.microsoft.com/office/drawing/2014/main" id="{E98FE529-E3DE-4420-B04E-6DB193E1CD1C}"/>
              </a:ext>
            </a:extLst>
          </p:cNvPr>
          <p:cNvSpPr>
            <a:spLocks noChangeArrowheads="1"/>
          </p:cNvSpPr>
          <p:nvPr/>
        </p:nvSpPr>
        <p:spPr bwMode="auto">
          <a:xfrm>
            <a:off x="5757863" y="4652963"/>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2179" name="AutoShape 19">
            <a:extLst>
              <a:ext uri="{FF2B5EF4-FFF2-40B4-BE49-F238E27FC236}">
                <a16:creationId xmlns:a16="http://schemas.microsoft.com/office/drawing/2014/main" id="{A58D1348-AF8A-4F90-93D1-C8D49A53054B}"/>
              </a:ext>
            </a:extLst>
          </p:cNvPr>
          <p:cNvSpPr>
            <a:spLocks noChangeArrowheads="1"/>
          </p:cNvSpPr>
          <p:nvPr/>
        </p:nvSpPr>
        <p:spPr bwMode="auto">
          <a:xfrm>
            <a:off x="7021513" y="2725738"/>
            <a:ext cx="1295400" cy="533400"/>
          </a:xfrm>
          <a:prstGeom prst="rightArrow">
            <a:avLst>
              <a:gd name="adj1" fmla="val 50000"/>
              <a:gd name="adj2" fmla="val 60714"/>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rgbClr val="FFCC66"/>
            </a:solidFill>
            <a:miter lim="800000"/>
            <a:headEnd/>
            <a:tailEnd/>
          </a:ln>
          <a:effectLst>
            <a:outerShdw dist="107763" dir="2700000" algn="ctr" rotWithShape="0">
              <a:srgbClr val="808080"/>
            </a:outerShdw>
          </a:effectLst>
        </p:spPr>
        <p:txBody>
          <a:bodyPr wrap="none" anchor="ctr"/>
          <a:lstStyle/>
          <a:p>
            <a:endParaRPr lang="en-US"/>
          </a:p>
        </p:txBody>
      </p:sp>
      <p:sp>
        <p:nvSpPr>
          <p:cNvPr id="732180" name="Text Box 20">
            <a:extLst>
              <a:ext uri="{FF2B5EF4-FFF2-40B4-BE49-F238E27FC236}">
                <a16:creationId xmlns:a16="http://schemas.microsoft.com/office/drawing/2014/main" id="{FF094D82-EFFB-4818-BDB2-64B2ECA6A20C}"/>
              </a:ext>
            </a:extLst>
          </p:cNvPr>
          <p:cNvSpPr txBox="1">
            <a:spLocks noChangeArrowheads="1"/>
          </p:cNvSpPr>
          <p:nvPr/>
        </p:nvSpPr>
        <p:spPr bwMode="auto">
          <a:xfrm>
            <a:off x="7021513" y="1403350"/>
            <a:ext cx="1255712"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归并到</a:t>
            </a:r>
          </a:p>
          <a:p>
            <a:pPr algn="l">
              <a:lnSpc>
                <a:spcPct val="120000"/>
              </a:lnSpc>
            </a:pP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[1]</a:t>
            </a:r>
            <a:endParaRPr kumimoji="1" lang="en-US" altLang="zh-CN" sz="2800" b="1">
              <a:solidFill>
                <a:srgbClr val="FF3300"/>
              </a:solidFill>
              <a:effectLst>
                <a:outerShdw blurRad="38100" dist="38100" dir="2700000" algn="tl">
                  <a:srgbClr val="C0C0C0"/>
                </a:outerShdw>
              </a:effectLst>
            </a:endParaRPr>
          </a:p>
        </p:txBody>
      </p:sp>
      <p:sp>
        <p:nvSpPr>
          <p:cNvPr id="732181" name="Text Box 21">
            <a:extLst>
              <a:ext uri="{FF2B5EF4-FFF2-40B4-BE49-F238E27FC236}">
                <a16:creationId xmlns:a16="http://schemas.microsoft.com/office/drawing/2014/main" id="{23D8E1F4-8008-4111-9DE7-C0B96F5772BC}"/>
              </a:ext>
            </a:extLst>
          </p:cNvPr>
          <p:cNvSpPr txBox="1">
            <a:spLocks noChangeArrowheads="1"/>
          </p:cNvSpPr>
          <p:nvPr/>
        </p:nvSpPr>
        <p:spPr bwMode="auto">
          <a:xfrm>
            <a:off x="4608513" y="1901825"/>
            <a:ext cx="19431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[1]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[2]</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2182" name="Text Box 22">
            <a:extLst>
              <a:ext uri="{FF2B5EF4-FFF2-40B4-BE49-F238E27FC236}">
                <a16:creationId xmlns:a16="http://schemas.microsoft.com/office/drawing/2014/main" id="{C5B83537-577E-405C-86D7-71E6932B16C5}"/>
              </a:ext>
            </a:extLst>
          </p:cNvPr>
          <p:cNvSpPr txBox="1">
            <a:spLocks noChangeArrowheads="1"/>
          </p:cNvSpPr>
          <p:nvPr/>
        </p:nvSpPr>
        <p:spPr bwMode="auto">
          <a:xfrm>
            <a:off x="4608513" y="3860800"/>
            <a:ext cx="19431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[3]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2183" name="Text Box 23">
            <a:extLst>
              <a:ext uri="{FF2B5EF4-FFF2-40B4-BE49-F238E27FC236}">
                <a16:creationId xmlns:a16="http://schemas.microsoft.com/office/drawing/2014/main" id="{BFDA10DD-F670-4CF7-8ED8-A869A19C3328}"/>
              </a:ext>
            </a:extLst>
          </p:cNvPr>
          <p:cNvSpPr txBox="1">
            <a:spLocks noChangeArrowheads="1"/>
          </p:cNvSpPr>
          <p:nvPr/>
        </p:nvSpPr>
        <p:spPr bwMode="auto">
          <a:xfrm>
            <a:off x="4567238" y="5768975"/>
            <a:ext cx="20923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[0] </a:t>
            </a:r>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[1]</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2184" name="Rectangle 24">
            <a:extLst>
              <a:ext uri="{FF2B5EF4-FFF2-40B4-BE49-F238E27FC236}">
                <a16:creationId xmlns:a16="http://schemas.microsoft.com/office/drawing/2014/main" id="{2BF84654-6DD9-469C-9257-310330E11C40}"/>
              </a:ext>
            </a:extLst>
          </p:cNvPr>
          <p:cNvSpPr>
            <a:spLocks noChangeArrowheads="1"/>
          </p:cNvSpPr>
          <p:nvPr/>
        </p:nvSpPr>
        <p:spPr bwMode="auto">
          <a:xfrm>
            <a:off x="3014663" y="3465513"/>
            <a:ext cx="1255712"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rgbClr val="FF3300"/>
                </a:solidFill>
                <a:effectLst>
                  <a:outerShdw blurRad="38100" dist="38100" dir="2700000" algn="tl">
                    <a:srgbClr val="C0C0C0"/>
                  </a:outerShdw>
                </a:effectLst>
                <a:ea typeface="隶书" panose="02010509060101010101" pitchFamily="49" charset="-122"/>
              </a:rPr>
              <a:t>读入到</a:t>
            </a:r>
          </a:p>
          <a:p>
            <a:pPr algn="l"/>
            <a:r>
              <a:rPr kumimoji="1" lang="zh-CN" altLang="en-US" sz="2800" b="1">
                <a:solidFill>
                  <a:srgbClr val="FF3300"/>
                </a:solidFill>
                <a:effectLst>
                  <a:outerShdw blurRad="38100" dist="38100" dir="2700000" algn="tl">
                    <a:srgbClr val="C0C0C0"/>
                  </a:outerShdw>
                </a:effectLst>
                <a:ea typeface="隶书" panose="02010509060101010101" pitchFamily="49" charset="-122"/>
              </a:rPr>
              <a:t> </a:t>
            </a:r>
            <a:r>
              <a:rPr kumimoji="1" lang="en-US" altLang="zh-CN" sz="2800" b="1" i="1">
                <a:effectLst>
                  <a:outerShdw blurRad="38100" dist="38100" dir="2700000" algn="tl">
                    <a:srgbClr val="C0C0C0"/>
                  </a:outerShdw>
                </a:effectLst>
              </a:rPr>
              <a:t>IB</a:t>
            </a:r>
            <a:r>
              <a:rPr kumimoji="1" lang="en-US" altLang="zh-CN" sz="2800" b="1">
                <a:effectLst>
                  <a:outerShdw blurRad="38100" dist="38100" dir="2700000" algn="tl">
                    <a:srgbClr val="C0C0C0"/>
                  </a:outerShdw>
                </a:effectLst>
              </a:rPr>
              <a:t>[1]</a:t>
            </a:r>
          </a:p>
          <a:p>
            <a:pPr algn="l">
              <a:lnSpc>
                <a:spcPct val="120000"/>
              </a:lnSpc>
            </a:pPr>
            <a:r>
              <a:rPr kumimoji="1" lang="en-US" altLang="zh-CN" sz="2800" b="1">
                <a:solidFill>
                  <a:srgbClr val="FF3300"/>
                </a:solidFill>
                <a:effectLst>
                  <a:outerShdw blurRad="38100" dist="38100" dir="2700000" algn="tl">
                    <a:srgbClr val="C0C0C0"/>
                  </a:outerShdw>
                </a:effectLst>
                <a:ea typeface="隶书" panose="02010509060101010101" pitchFamily="49" charset="-122"/>
              </a:rPr>
              <a:t> </a:t>
            </a:r>
            <a:r>
              <a:rPr kumimoji="1" lang="zh-CN" altLang="en-US" sz="2800" b="1">
                <a:solidFill>
                  <a:srgbClr val="FF3300"/>
                </a:solidFill>
                <a:effectLst>
                  <a:outerShdw blurRad="38100" dist="38100" dir="2700000" algn="tl">
                    <a:srgbClr val="C0C0C0"/>
                  </a:outerShdw>
                </a:effectLst>
                <a:ea typeface="隶书" panose="02010509060101010101" pitchFamily="49" charset="-122"/>
              </a:rPr>
              <a:t>写出</a:t>
            </a:r>
          </a:p>
          <a:p>
            <a:pPr algn="l">
              <a:lnSpc>
                <a:spcPct val="120000"/>
              </a:lnSpc>
            </a:pP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[1]</a:t>
            </a:r>
          </a:p>
        </p:txBody>
      </p:sp>
      <p:sp>
        <p:nvSpPr>
          <p:cNvPr id="732185" name="Rectangle 25">
            <a:extLst>
              <a:ext uri="{FF2B5EF4-FFF2-40B4-BE49-F238E27FC236}">
                <a16:creationId xmlns:a16="http://schemas.microsoft.com/office/drawing/2014/main" id="{94480946-4D43-4432-B8BB-3374F00A1B26}"/>
              </a:ext>
            </a:extLst>
          </p:cNvPr>
          <p:cNvSpPr>
            <a:spLocks noChangeArrowheads="1"/>
          </p:cNvSpPr>
          <p:nvPr/>
        </p:nvSpPr>
        <p:spPr bwMode="auto">
          <a:xfrm>
            <a:off x="7021513" y="3409950"/>
            <a:ext cx="1255712"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读入到</a:t>
            </a:r>
          </a:p>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 </a:t>
            </a:r>
            <a:r>
              <a:rPr kumimoji="1" lang="en-US" altLang="zh-CN" sz="2800" b="1" i="1">
                <a:effectLst>
                  <a:outerShdw blurRad="38100" dist="38100" dir="2700000" algn="tl">
                    <a:srgbClr val="C0C0C0"/>
                  </a:outerShdw>
                </a:effectLst>
              </a:rPr>
              <a:t>IB</a:t>
            </a:r>
            <a:r>
              <a:rPr kumimoji="1" lang="en-US" altLang="zh-CN" sz="2800" b="1">
                <a:effectLst>
                  <a:outerShdw blurRad="38100" dist="38100" dir="2700000" algn="tl">
                    <a:srgbClr val="C0C0C0"/>
                  </a:outerShdw>
                </a:effectLst>
              </a:rPr>
              <a:t>[2]</a:t>
            </a:r>
          </a:p>
          <a:p>
            <a:pPr algn="l">
              <a:lnSpc>
                <a:spcPct val="120000"/>
              </a:lnSpc>
            </a:pPr>
            <a:r>
              <a:rPr kumimoji="1" lang="en-US" altLang="zh-CN" sz="2800" b="1">
                <a:solidFill>
                  <a:srgbClr val="FF3300"/>
                </a:solidFill>
                <a:effectLst>
                  <a:outerShdw blurRad="38100" dist="38100" dir="2700000" algn="tl">
                    <a:srgbClr val="C0C0C0"/>
                  </a:outerShdw>
                </a:effectLst>
                <a:ea typeface="隶书" panose="02010509060101010101" pitchFamily="49" charset="-122"/>
              </a:rPr>
              <a:t> </a:t>
            </a:r>
            <a:r>
              <a:rPr kumimoji="1" lang="zh-CN" altLang="en-US" sz="2800" b="1">
                <a:solidFill>
                  <a:srgbClr val="FF3300"/>
                </a:solidFill>
                <a:effectLst>
                  <a:outerShdw blurRad="38100" dist="38100" dir="2700000" algn="tl">
                    <a:srgbClr val="C0C0C0"/>
                  </a:outerShdw>
                </a:effectLst>
                <a:ea typeface="隶书" panose="02010509060101010101" pitchFamily="49" charset="-122"/>
              </a:rPr>
              <a:t>写出</a:t>
            </a:r>
          </a:p>
          <a:p>
            <a:pPr algn="l">
              <a:lnSpc>
                <a:spcPct val="120000"/>
              </a:lnSpc>
            </a:pP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[0]</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2">
            <a:extLst>
              <a:ext uri="{FF2B5EF4-FFF2-40B4-BE49-F238E27FC236}">
                <a16:creationId xmlns:a16="http://schemas.microsoft.com/office/drawing/2014/main" id="{CD0D8AC7-B4C6-481C-A831-BCE34789A8AB}"/>
              </a:ext>
            </a:extLst>
          </p:cNvPr>
          <p:cNvSpPr>
            <a:spLocks noGrp="1"/>
          </p:cNvSpPr>
          <p:nvPr>
            <p:ph type="sldNum" sz="quarter" idx="11"/>
          </p:nvPr>
        </p:nvSpPr>
        <p:spPr/>
        <p:txBody>
          <a:bodyPr/>
          <a:lstStyle/>
          <a:p>
            <a:fld id="{E5D65921-662A-44F7-BD59-4303DE014C03}" type="slidenum">
              <a:rPr lang="en-US" altLang="zh-CN"/>
              <a:pPr/>
              <a:t>97</a:t>
            </a:fld>
            <a:endParaRPr lang="en-US" altLang="zh-CN"/>
          </a:p>
        </p:txBody>
      </p:sp>
      <p:sp>
        <p:nvSpPr>
          <p:cNvPr id="733186" name="Rectangle 2">
            <a:extLst>
              <a:ext uri="{FF2B5EF4-FFF2-40B4-BE49-F238E27FC236}">
                <a16:creationId xmlns:a16="http://schemas.microsoft.com/office/drawing/2014/main" id="{CC15817E-1B21-4000-8690-A944E5B8978A}"/>
              </a:ext>
            </a:extLst>
          </p:cNvPr>
          <p:cNvSpPr>
            <a:spLocks noChangeArrowheads="1"/>
          </p:cNvSpPr>
          <p:nvPr/>
        </p:nvSpPr>
        <p:spPr bwMode="auto">
          <a:xfrm>
            <a:off x="515938" y="81915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3187" name="Rectangle 3">
            <a:extLst>
              <a:ext uri="{FF2B5EF4-FFF2-40B4-BE49-F238E27FC236}">
                <a16:creationId xmlns:a16="http://schemas.microsoft.com/office/drawing/2014/main" id="{D95173BE-E88C-4D9D-910A-A9FD410BC32F}"/>
              </a:ext>
            </a:extLst>
          </p:cNvPr>
          <p:cNvSpPr>
            <a:spLocks noChangeArrowheads="1"/>
          </p:cNvSpPr>
          <p:nvPr/>
        </p:nvSpPr>
        <p:spPr bwMode="auto">
          <a:xfrm>
            <a:off x="1582738" y="81915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25</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3188" name="Text Box 4">
            <a:extLst>
              <a:ext uri="{FF2B5EF4-FFF2-40B4-BE49-F238E27FC236}">
                <a16:creationId xmlns:a16="http://schemas.microsoft.com/office/drawing/2014/main" id="{4FF314DD-62DF-483E-9899-59EC4E83BFA6}"/>
              </a:ext>
            </a:extLst>
          </p:cNvPr>
          <p:cNvSpPr txBox="1">
            <a:spLocks noChangeArrowheads="1"/>
          </p:cNvSpPr>
          <p:nvPr/>
        </p:nvSpPr>
        <p:spPr bwMode="auto">
          <a:xfrm>
            <a:off x="431800" y="1938338"/>
            <a:ext cx="19431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[1]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[2]</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3189" name="Rectangle 5">
            <a:extLst>
              <a:ext uri="{FF2B5EF4-FFF2-40B4-BE49-F238E27FC236}">
                <a16:creationId xmlns:a16="http://schemas.microsoft.com/office/drawing/2014/main" id="{74A0B1E5-F2F0-493F-8DE7-C11E3CF1B679}"/>
              </a:ext>
            </a:extLst>
          </p:cNvPr>
          <p:cNvSpPr>
            <a:spLocks noChangeArrowheads="1"/>
          </p:cNvSpPr>
          <p:nvPr/>
        </p:nvSpPr>
        <p:spPr bwMode="auto">
          <a:xfrm>
            <a:off x="539750" y="278130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3190" name="Rectangle 6">
            <a:extLst>
              <a:ext uri="{FF2B5EF4-FFF2-40B4-BE49-F238E27FC236}">
                <a16:creationId xmlns:a16="http://schemas.microsoft.com/office/drawing/2014/main" id="{7468777A-20AA-4921-827C-26ECB11DE50B}"/>
              </a:ext>
            </a:extLst>
          </p:cNvPr>
          <p:cNvSpPr>
            <a:spLocks noChangeArrowheads="1"/>
          </p:cNvSpPr>
          <p:nvPr/>
        </p:nvSpPr>
        <p:spPr bwMode="auto">
          <a:xfrm>
            <a:off x="1584325" y="2781300"/>
            <a:ext cx="685800" cy="1143000"/>
          </a:xfrm>
          <a:prstGeom prst="rect">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20</a:t>
            </a:r>
          </a:p>
        </p:txBody>
      </p:sp>
      <p:sp>
        <p:nvSpPr>
          <p:cNvPr id="733191" name="Text Box 7">
            <a:extLst>
              <a:ext uri="{FF2B5EF4-FFF2-40B4-BE49-F238E27FC236}">
                <a16:creationId xmlns:a16="http://schemas.microsoft.com/office/drawing/2014/main" id="{877CB9F1-1F87-4362-9C24-D6D51C4B171C}"/>
              </a:ext>
            </a:extLst>
          </p:cNvPr>
          <p:cNvSpPr txBox="1">
            <a:spLocks noChangeArrowheads="1"/>
          </p:cNvSpPr>
          <p:nvPr/>
        </p:nvSpPr>
        <p:spPr bwMode="auto">
          <a:xfrm>
            <a:off x="468313" y="3900488"/>
            <a:ext cx="19431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[3]  </a:t>
            </a:r>
            <a:r>
              <a:rPr kumimoji="1" lang="en-US" altLang="zh-CN" sz="2800" b="1" i="1">
                <a:effectLst>
                  <a:outerShdw blurRad="38100" dist="38100" dir="2700000" algn="tl">
                    <a:srgbClr val="C0C0C0"/>
                  </a:outerShdw>
                </a:effectLst>
                <a:ea typeface="宋体" panose="02010600030101010101" pitchFamily="2" charset="-122"/>
              </a:rPr>
              <a:t>IB</a:t>
            </a:r>
            <a:r>
              <a:rPr kumimoji="1" lang="en-US" altLang="zh-CN" sz="2800" b="1">
                <a:effectLst>
                  <a:outerShdw blurRad="38100" dist="38100" dir="2700000" algn="tl">
                    <a:srgbClr val="C0C0C0"/>
                  </a:outerShdw>
                </a:effectLst>
                <a:ea typeface="宋体" panose="02010600030101010101" pitchFamily="2" charset="-122"/>
              </a:rPr>
              <a:t>[4]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3192" name="Rectangle 8">
            <a:extLst>
              <a:ext uri="{FF2B5EF4-FFF2-40B4-BE49-F238E27FC236}">
                <a16:creationId xmlns:a16="http://schemas.microsoft.com/office/drawing/2014/main" id="{C9730C4E-F690-44CA-BBAA-CCF381408F4A}"/>
              </a:ext>
            </a:extLst>
          </p:cNvPr>
          <p:cNvSpPr>
            <a:spLocks noChangeArrowheads="1"/>
          </p:cNvSpPr>
          <p:nvPr/>
        </p:nvSpPr>
        <p:spPr bwMode="auto">
          <a:xfrm>
            <a:off x="515938" y="4743450"/>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latin typeface="仿宋_GB2312" pitchFamily="49" charset="-122"/>
              </a:rPr>
              <a:t>-</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latin typeface="仿宋_GB2312" pitchFamily="49" charset="-122"/>
              </a:rPr>
              <a:t>-</a:t>
            </a:r>
          </a:p>
        </p:txBody>
      </p:sp>
      <p:sp>
        <p:nvSpPr>
          <p:cNvPr id="733193" name="Rectangle 9">
            <a:extLst>
              <a:ext uri="{FF2B5EF4-FFF2-40B4-BE49-F238E27FC236}">
                <a16:creationId xmlns:a16="http://schemas.microsoft.com/office/drawing/2014/main" id="{38326A89-485C-4B8B-8AB1-4BD2F8F59EC0}"/>
              </a:ext>
            </a:extLst>
          </p:cNvPr>
          <p:cNvSpPr>
            <a:spLocks noChangeArrowheads="1"/>
          </p:cNvSpPr>
          <p:nvPr/>
        </p:nvSpPr>
        <p:spPr bwMode="auto">
          <a:xfrm>
            <a:off x="1582738" y="4743450"/>
            <a:ext cx="685800" cy="1143000"/>
          </a:xfrm>
          <a:prstGeom prst="rect">
            <a:avLst/>
          </a:prstGeom>
          <a:gradFill rotWithShape="0">
            <a:gsLst>
              <a:gs pos="0">
                <a:srgbClr val="66FF66">
                  <a:gamma/>
                  <a:shade val="46275"/>
                  <a:invGamma/>
                </a:srgbClr>
              </a:gs>
              <a:gs pos="50000">
                <a:srgbClr val="66FF66"/>
              </a:gs>
              <a:gs pos="100000">
                <a:srgbClr val="66FF66">
                  <a:gamma/>
                  <a:shade val="46275"/>
                  <a:invGamma/>
                </a:srgbClr>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contourClr>
              <a:srgbClr val="66FF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r>
              <a:rPr kumimoji="1" lang="en-US" altLang="zh-CN" sz="3200" b="1">
                <a:solidFill>
                  <a:srgbClr val="990033"/>
                </a:solidFill>
                <a:effectLst>
                  <a:outerShdw blurRad="38100" dist="38100" dir="2700000" algn="tl">
                    <a:srgbClr val="000000"/>
                  </a:outerShdw>
                </a:effectLst>
              </a:rPr>
              <a:t>9</a:t>
            </a:r>
            <a:endParaRPr kumimoji="1" lang="en-US" altLang="zh-CN" sz="3200" b="1">
              <a:solidFill>
                <a:srgbClr val="990033"/>
              </a:solidFill>
              <a:effectLst>
                <a:outerShdw blurRad="38100" dist="38100" dir="2700000" algn="tl">
                  <a:srgbClr val="000000"/>
                </a:outerShdw>
              </a:effectLst>
              <a:ea typeface="宋体" panose="02010600030101010101" pitchFamily="2" charset="-122"/>
            </a:endParaRPr>
          </a:p>
          <a:p>
            <a:r>
              <a:rPr kumimoji="1" lang="en-US" altLang="zh-CN" sz="3200" b="1">
                <a:solidFill>
                  <a:srgbClr val="990033"/>
                </a:solidFill>
                <a:effectLst>
                  <a:outerShdw blurRad="38100" dist="38100" dir="2700000" algn="tl">
                    <a:srgbClr val="000000"/>
                  </a:outerShdw>
                </a:effectLst>
              </a:rPr>
              <a:t>15</a:t>
            </a:r>
            <a:endParaRPr kumimoji="1" lang="en-US" altLang="zh-CN" sz="3200" b="1">
              <a:solidFill>
                <a:srgbClr val="990033"/>
              </a:solidFill>
              <a:effectLst>
                <a:outerShdw blurRad="38100" dist="38100" dir="2700000" algn="tl">
                  <a:srgbClr val="000000"/>
                </a:outerShdw>
              </a:effectLst>
              <a:latin typeface="仿宋_GB2312" pitchFamily="49" charset="-122"/>
            </a:endParaRPr>
          </a:p>
        </p:txBody>
      </p:sp>
      <p:sp>
        <p:nvSpPr>
          <p:cNvPr id="733194" name="Text Box 10">
            <a:extLst>
              <a:ext uri="{FF2B5EF4-FFF2-40B4-BE49-F238E27FC236}">
                <a16:creationId xmlns:a16="http://schemas.microsoft.com/office/drawing/2014/main" id="{C0F26098-29D5-400F-A101-B880B0A50639}"/>
              </a:ext>
            </a:extLst>
          </p:cNvPr>
          <p:cNvSpPr txBox="1">
            <a:spLocks noChangeArrowheads="1"/>
          </p:cNvSpPr>
          <p:nvPr/>
        </p:nvSpPr>
        <p:spPr bwMode="auto">
          <a:xfrm>
            <a:off x="392113" y="5843588"/>
            <a:ext cx="20923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[0] </a:t>
            </a:r>
            <a:r>
              <a:rPr kumimoji="1" lang="en-US" altLang="zh-CN" sz="2800" b="1" i="1">
                <a:solidFill>
                  <a:srgbClr val="008080"/>
                </a:solidFill>
                <a:effectLst>
                  <a:outerShdw blurRad="38100" dist="38100" dir="2700000" algn="tl">
                    <a:srgbClr val="C0C0C0"/>
                  </a:outerShdw>
                </a:effectLst>
                <a:ea typeface="宋体" panose="02010600030101010101" pitchFamily="2" charset="-122"/>
              </a:rPr>
              <a:t>OB</a:t>
            </a:r>
            <a:r>
              <a:rPr kumimoji="1" lang="en-US" altLang="zh-CN" sz="2800" b="1">
                <a:solidFill>
                  <a:srgbClr val="008080"/>
                </a:solidFill>
                <a:effectLst>
                  <a:outerShdw blurRad="38100" dist="38100" dir="2700000" algn="tl">
                    <a:srgbClr val="C0C0C0"/>
                  </a:outerShdw>
                </a:effectLst>
                <a:ea typeface="宋体" panose="02010600030101010101" pitchFamily="2" charset="-122"/>
              </a:rPr>
              <a:t>[1]</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anose="02010600030101010101" pitchFamily="2" charset="-122"/>
            </a:endParaRPr>
          </a:p>
        </p:txBody>
      </p:sp>
      <p:sp>
        <p:nvSpPr>
          <p:cNvPr id="733195" name="Text Box 11">
            <a:extLst>
              <a:ext uri="{FF2B5EF4-FFF2-40B4-BE49-F238E27FC236}">
                <a16:creationId xmlns:a16="http://schemas.microsoft.com/office/drawing/2014/main" id="{0740D06A-1394-4A7F-8CBC-48019E426133}"/>
              </a:ext>
            </a:extLst>
          </p:cNvPr>
          <p:cNvSpPr txBox="1">
            <a:spLocks noChangeArrowheads="1"/>
          </p:cNvSpPr>
          <p:nvPr/>
        </p:nvSpPr>
        <p:spPr bwMode="auto">
          <a:xfrm>
            <a:off x="2770188" y="1474788"/>
            <a:ext cx="1255712"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归并到</a:t>
            </a:r>
          </a:p>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 </a:t>
            </a: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[0]</a:t>
            </a:r>
            <a:endParaRPr kumimoji="1" lang="en-US" altLang="zh-CN" sz="3200" b="1">
              <a:solidFill>
                <a:srgbClr val="FF3300"/>
              </a:solidFill>
              <a:effectLst>
                <a:outerShdw blurRad="38100" dist="38100" dir="2700000" algn="tl">
                  <a:srgbClr val="C0C0C0"/>
                </a:outerShdw>
              </a:effectLst>
            </a:endParaRPr>
          </a:p>
        </p:txBody>
      </p:sp>
      <p:sp>
        <p:nvSpPr>
          <p:cNvPr id="733196" name="AutoShape 12">
            <a:extLst>
              <a:ext uri="{FF2B5EF4-FFF2-40B4-BE49-F238E27FC236}">
                <a16:creationId xmlns:a16="http://schemas.microsoft.com/office/drawing/2014/main" id="{6B3CF564-89C2-456D-AA00-907580057A29}"/>
              </a:ext>
            </a:extLst>
          </p:cNvPr>
          <p:cNvSpPr>
            <a:spLocks noChangeArrowheads="1"/>
          </p:cNvSpPr>
          <p:nvPr/>
        </p:nvSpPr>
        <p:spPr bwMode="auto">
          <a:xfrm>
            <a:off x="2735263" y="2770188"/>
            <a:ext cx="1295400" cy="533400"/>
          </a:xfrm>
          <a:prstGeom prst="rightArrow">
            <a:avLst>
              <a:gd name="adj1" fmla="val 50000"/>
              <a:gd name="adj2" fmla="val 60714"/>
            </a:avLst>
          </a:prstGeom>
          <a:gradFill rotWithShape="0">
            <a:gsLst>
              <a:gs pos="0">
                <a:srgbClr val="FFCC66">
                  <a:gamma/>
                  <a:shade val="46275"/>
                  <a:invGamma/>
                </a:srgbClr>
              </a:gs>
              <a:gs pos="50000">
                <a:srgbClr val="FFCC66"/>
              </a:gs>
              <a:gs pos="100000">
                <a:srgbClr val="FFCC66">
                  <a:gamma/>
                  <a:shade val="46275"/>
                  <a:invGamma/>
                </a:srgbClr>
              </a:gs>
            </a:gsLst>
            <a:lin ang="5400000" scaled="1"/>
          </a:gradFill>
          <a:ln w="9525">
            <a:solidFill>
              <a:srgbClr val="FFCC66"/>
            </a:solidFill>
            <a:miter lim="800000"/>
            <a:headEnd/>
            <a:tailEnd/>
          </a:ln>
          <a:effectLst>
            <a:outerShdw dist="107763" dir="2700000" algn="ctr" rotWithShape="0">
              <a:srgbClr val="808080"/>
            </a:outerShdw>
          </a:effectLst>
        </p:spPr>
        <p:txBody>
          <a:bodyPr wrap="none" anchor="ctr"/>
          <a:lstStyle/>
          <a:p>
            <a:endParaRPr lang="en-US"/>
          </a:p>
        </p:txBody>
      </p:sp>
      <p:sp>
        <p:nvSpPr>
          <p:cNvPr id="733197" name="Rectangle 13">
            <a:extLst>
              <a:ext uri="{FF2B5EF4-FFF2-40B4-BE49-F238E27FC236}">
                <a16:creationId xmlns:a16="http://schemas.microsoft.com/office/drawing/2014/main" id="{CB546DC4-ED1D-4133-BFBD-8C75AF24AF30}"/>
              </a:ext>
            </a:extLst>
          </p:cNvPr>
          <p:cNvSpPr>
            <a:spLocks noChangeArrowheads="1"/>
          </p:cNvSpPr>
          <p:nvPr/>
        </p:nvSpPr>
        <p:spPr bwMode="auto">
          <a:xfrm>
            <a:off x="2811463" y="3509963"/>
            <a:ext cx="1255712"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a:r>
              <a:rPr kumimoji="1" lang="zh-CN" altLang="en-US" sz="2800" b="1">
                <a:solidFill>
                  <a:srgbClr val="FF3300"/>
                </a:solidFill>
                <a:effectLst>
                  <a:outerShdw blurRad="38100" dist="38100" dir="2700000" algn="tl">
                    <a:srgbClr val="C0C0C0"/>
                  </a:outerShdw>
                </a:effectLst>
                <a:ea typeface="隶书" panose="02010509060101010101" pitchFamily="49" charset="-122"/>
              </a:rPr>
              <a:t>读入到</a:t>
            </a:r>
          </a:p>
          <a:p>
            <a:pPr algn="l"/>
            <a:r>
              <a:rPr kumimoji="1" lang="zh-CN" altLang="en-US" sz="2800" b="1">
                <a:solidFill>
                  <a:srgbClr val="FF3300"/>
                </a:solidFill>
                <a:effectLst>
                  <a:outerShdw blurRad="38100" dist="38100" dir="2700000" algn="tl">
                    <a:srgbClr val="C0C0C0"/>
                  </a:outerShdw>
                </a:effectLst>
                <a:ea typeface="隶书" panose="02010509060101010101" pitchFamily="49" charset="-122"/>
              </a:rPr>
              <a:t>    </a:t>
            </a:r>
            <a:r>
              <a:rPr kumimoji="1" lang="zh-CN" altLang="en-US" sz="2800" b="1">
                <a:effectLst>
                  <a:outerShdw blurRad="38100" dist="38100" dir="2700000" algn="tl">
                    <a:srgbClr val="C0C0C0"/>
                  </a:outerShdw>
                </a:effectLst>
              </a:rPr>
              <a:t>？</a:t>
            </a:r>
          </a:p>
          <a:p>
            <a:pPr algn="l">
              <a:lnSpc>
                <a:spcPct val="120000"/>
              </a:lnSpc>
            </a:pPr>
            <a:r>
              <a:rPr kumimoji="1" lang="zh-CN" altLang="en-US" sz="2800" b="1">
                <a:solidFill>
                  <a:srgbClr val="FF3300"/>
                </a:solidFill>
                <a:effectLst>
                  <a:outerShdw blurRad="38100" dist="38100" dir="2700000" algn="tl">
                    <a:srgbClr val="C0C0C0"/>
                  </a:outerShdw>
                </a:effectLst>
                <a:ea typeface="隶书" panose="02010509060101010101" pitchFamily="49" charset="-122"/>
              </a:rPr>
              <a:t> 写出</a:t>
            </a:r>
          </a:p>
          <a:p>
            <a:pPr algn="l">
              <a:lnSpc>
                <a:spcPct val="120000"/>
              </a:lnSpc>
            </a:pPr>
            <a:r>
              <a:rPr kumimoji="1" lang="en-US" altLang="zh-CN" sz="2800" b="1" i="1">
                <a:solidFill>
                  <a:srgbClr val="008080"/>
                </a:solidFill>
                <a:effectLst>
                  <a:outerShdw blurRad="38100" dist="38100" dir="2700000" algn="tl">
                    <a:srgbClr val="C0C0C0"/>
                  </a:outerShdw>
                </a:effectLst>
              </a:rPr>
              <a:t>OB</a:t>
            </a:r>
            <a:r>
              <a:rPr kumimoji="1" lang="en-US" altLang="zh-CN" sz="2800" b="1">
                <a:solidFill>
                  <a:srgbClr val="008080"/>
                </a:solidFill>
                <a:effectLst>
                  <a:outerShdw blurRad="38100" dist="38100" dir="2700000" algn="tl">
                    <a:srgbClr val="C0C0C0"/>
                  </a:outerShdw>
                </a:effectLst>
              </a:rPr>
              <a:t>[1]</a:t>
            </a:r>
          </a:p>
        </p:txBody>
      </p:sp>
      <p:sp>
        <p:nvSpPr>
          <p:cNvPr id="733198" name="Rectangle 14">
            <a:extLst>
              <a:ext uri="{FF2B5EF4-FFF2-40B4-BE49-F238E27FC236}">
                <a16:creationId xmlns:a16="http://schemas.microsoft.com/office/drawing/2014/main" id="{D8027250-69C0-468B-8EB4-06EC82D483B5}"/>
              </a:ext>
            </a:extLst>
          </p:cNvPr>
          <p:cNvSpPr>
            <a:spLocks noChangeArrowheads="1"/>
          </p:cNvSpPr>
          <p:nvPr/>
        </p:nvSpPr>
        <p:spPr bwMode="auto">
          <a:xfrm>
            <a:off x="4343400" y="649288"/>
            <a:ext cx="4405313"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由示例可知，采用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k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个输入缓冲区和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2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个输出缓冲区，可实现输入、输出和 </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k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路内部归并的并行操作。</a:t>
            </a:r>
          </a:p>
          <a:p>
            <a:pPr>
              <a:lnSpc>
                <a:spcPct val="105000"/>
              </a:lnSpc>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这 </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2</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k</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个输入缓冲区如果平均分配给 </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k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个归并段，当其中某个归并段比其它归并段短很多时，分配给它的缓冲区早早就空闲了。</a:t>
            </a:r>
            <a:endParaRPr lang="zh-CN" altLang="en-US" sz="3000">
              <a:latin typeface="Times New Roman" panose="02020603050405020304" pitchFamily="18" charset="0"/>
              <a:ea typeface="仿宋_GB2312" pitchFamily="49" charset="-122"/>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CAA0746-7EB6-4C5F-87B2-CF46DE1D1561}"/>
              </a:ext>
            </a:extLst>
          </p:cNvPr>
          <p:cNvSpPr>
            <a:spLocks noGrp="1"/>
          </p:cNvSpPr>
          <p:nvPr>
            <p:ph type="sldNum" sz="quarter" idx="11"/>
          </p:nvPr>
        </p:nvSpPr>
        <p:spPr/>
        <p:txBody>
          <a:bodyPr/>
          <a:lstStyle/>
          <a:p>
            <a:fld id="{B86E6577-8C96-4986-8C7B-B9FF4FBB4AAA}" type="slidenum">
              <a:rPr lang="en-US" altLang="zh-CN"/>
              <a:pPr/>
              <a:t>98</a:t>
            </a:fld>
            <a:endParaRPr lang="en-US" altLang="zh-CN"/>
          </a:p>
        </p:txBody>
      </p:sp>
      <p:sp>
        <p:nvSpPr>
          <p:cNvPr id="734210" name="Rectangle 2">
            <a:extLst>
              <a:ext uri="{FF2B5EF4-FFF2-40B4-BE49-F238E27FC236}">
                <a16:creationId xmlns:a16="http://schemas.microsoft.com/office/drawing/2014/main" id="{8BD7C33C-BEC5-4D51-8B48-DE024461FE6D}"/>
              </a:ext>
            </a:extLst>
          </p:cNvPr>
          <p:cNvSpPr>
            <a:spLocks noGrp="1" noChangeArrowheads="1"/>
          </p:cNvSpPr>
          <p:nvPr>
            <p:ph type="body" idx="1"/>
          </p:nvPr>
        </p:nvSpPr>
        <p:spPr>
          <a:xfrm>
            <a:off x="431800" y="725488"/>
            <a:ext cx="8353425" cy="5764212"/>
          </a:xfrm>
        </p:spPr>
        <p:txBody>
          <a:bodyPr/>
          <a:lstStyle/>
          <a:p>
            <a:pPr>
              <a:lnSpc>
                <a:spcPct val="105000"/>
              </a:lnSpc>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因此，不应为各归并段分别分配固定的两个缓冲区，缓冲区的分配应当是动态的，可根据需要为某一归并段分配缓冲区。但不论何时，每个归并段至少需要一个包含来自该归并段的记录的输入缓冲区</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endParaRPr lang="zh-CN" altLang="en-US" sz="3000">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为 </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k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个初始归并段各建立一个</a:t>
            </a:r>
            <a:r>
              <a:rPr lang="zh-CN" altLang="en-US"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缓冲区的链式队列</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，开始时为每个队列先分配一个输入缓冲区。另外建立</a:t>
            </a:r>
            <a:r>
              <a:rPr lang="zh-CN" altLang="en-US"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空闲缓冲区的链式栈</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，把其余 </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k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个空闲的缓冲区送入此栈中。输出缓冲区</a:t>
            </a:r>
            <a:r>
              <a:rPr lang="en-US" altLang="zh-CN" sz="3000" b="1" i="1">
                <a:effectLst>
                  <a:outerShdw blurRad="38100" dist="38100" dir="2700000" algn="tl">
                    <a:srgbClr val="C0C0C0"/>
                  </a:outerShdw>
                </a:effectLst>
                <a:latin typeface="Times New Roman" panose="02020603050405020304" pitchFamily="18" charset="0"/>
                <a:ea typeface="仿宋_GB2312" pitchFamily="49" charset="-122"/>
              </a:rPr>
              <a:t>OB</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定位于</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0</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号输出缓冲区。</a:t>
            </a:r>
            <a:r>
              <a:rPr lang="zh-CN" altLang="en-US" sz="3000" b="1">
                <a:latin typeface="Times New Roman" panose="02020603050405020304" pitchFamily="18" charset="0"/>
                <a:ea typeface="仿宋_GB2312" pitchFamily="49" charset="-122"/>
              </a:rPr>
              <a:t> </a:t>
            </a:r>
          </a:p>
        </p:txBody>
      </p:sp>
      <p:sp>
        <p:nvSpPr>
          <p:cNvPr id="734211" name="Rectangle 3">
            <a:extLst>
              <a:ext uri="{FF2B5EF4-FFF2-40B4-BE49-F238E27FC236}">
                <a16:creationId xmlns:a16="http://schemas.microsoft.com/office/drawing/2014/main" id="{92A9B356-F68C-42F5-A74A-7522B48BD101}"/>
              </a:ext>
            </a:extLst>
          </p:cNvPr>
          <p:cNvSpPr>
            <a:spLocks noGrp="1" noChangeArrowheads="1"/>
          </p:cNvSpPr>
          <p:nvPr>
            <p:ph type="title"/>
          </p:nvPr>
        </p:nvSpPr>
        <p:spPr>
          <a:xfrm>
            <a:off x="609600" y="3176588"/>
            <a:ext cx="8001000" cy="685800"/>
          </a:xfrm>
          <a:noFill/>
          <a:ln/>
        </p:spPr>
        <p:txBody>
          <a:bodyPr lIns="92075" tIns="46038" rIns="92075" bIns="46038"/>
          <a:lstStyle/>
          <a:p>
            <a:pPr algn="ctr"/>
            <a:r>
              <a:rPr lang="en-US" altLang="zh-CN" sz="3600" b="1">
                <a:solidFill>
                  <a:schemeClr val="tx2"/>
                </a:solidFill>
                <a:latin typeface="华文新魏" panose="02010800040101010101" pitchFamily="2" charset="-122"/>
                <a:ea typeface="华文新魏" panose="02010800040101010101" pitchFamily="2" charset="-122"/>
              </a:rPr>
              <a:t>k </a:t>
            </a:r>
            <a:r>
              <a:rPr lang="zh-CN" altLang="en-US" sz="3600" b="1">
                <a:solidFill>
                  <a:schemeClr val="tx2"/>
                </a:solidFill>
                <a:latin typeface="华文新魏" panose="02010800040101010101" pitchFamily="2" charset="-122"/>
                <a:ea typeface="华文新魏" panose="02010800040101010101" pitchFamily="2" charset="-122"/>
              </a:rPr>
              <a:t>路归并时动态分配缓冲区的实施步骤</a:t>
            </a:r>
            <a:endParaRPr lang="zh-CN" altLang="en-US" sz="36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FB816DC-EE00-468A-84B3-A59A02ABDFF4}"/>
              </a:ext>
            </a:extLst>
          </p:cNvPr>
          <p:cNvSpPr>
            <a:spLocks noGrp="1"/>
          </p:cNvSpPr>
          <p:nvPr>
            <p:ph type="sldNum" sz="quarter" idx="11"/>
          </p:nvPr>
        </p:nvSpPr>
        <p:spPr/>
        <p:txBody>
          <a:bodyPr/>
          <a:lstStyle/>
          <a:p>
            <a:fld id="{B62BDE0C-3D57-488A-BA84-BD881319206E}" type="slidenum">
              <a:rPr lang="en-US" altLang="zh-CN"/>
              <a:pPr/>
              <a:t>99</a:t>
            </a:fld>
            <a:endParaRPr lang="en-US" altLang="zh-CN"/>
          </a:p>
        </p:txBody>
      </p:sp>
      <p:sp>
        <p:nvSpPr>
          <p:cNvPr id="735234" name="Rectangle 2">
            <a:extLst>
              <a:ext uri="{FF2B5EF4-FFF2-40B4-BE49-F238E27FC236}">
                <a16:creationId xmlns:a16="http://schemas.microsoft.com/office/drawing/2014/main" id="{12CECE23-7F61-4249-8D9A-68B6C246D1EB}"/>
              </a:ext>
            </a:extLst>
          </p:cNvPr>
          <p:cNvSpPr>
            <a:spLocks noGrp="1" noChangeArrowheads="1"/>
          </p:cNvSpPr>
          <p:nvPr>
            <p:ph type="body" idx="1"/>
          </p:nvPr>
        </p:nvSpPr>
        <p:spPr>
          <a:xfrm>
            <a:off x="398463" y="722313"/>
            <a:ext cx="8458200" cy="6019800"/>
          </a:xfrm>
        </p:spPr>
        <p:txBody>
          <a:bodyPr/>
          <a:lstStyle/>
          <a:p>
            <a:pPr marL="609600" indent="-609600">
              <a:lnSpc>
                <a:spcPct val="105000"/>
              </a:lnSpc>
              <a:buClr>
                <a:schemeClr val="tx2"/>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用 </a:t>
            </a:r>
            <a:r>
              <a:rPr lang="en-US" altLang="zh-CN" sz="2900" b="1">
                <a:solidFill>
                  <a:schemeClr val="tx2"/>
                </a:solidFill>
                <a:latin typeface="Times New Roman" panose="02020603050405020304" pitchFamily="18" charset="0"/>
                <a:ea typeface="仿宋_GB2312" pitchFamily="49" charset="-122"/>
              </a:rPr>
              <a:t>LastKey[i]</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存放第 </a:t>
            </a:r>
            <a:r>
              <a:rPr lang="en-US" altLang="zh-CN" sz="2900" b="1" i="1">
                <a:latin typeface="Times New Roman" panose="02020603050405020304" pitchFamily="18" charset="0"/>
                <a:ea typeface="仿宋_GB2312" pitchFamily="49" charset="-122"/>
              </a:rPr>
              <a:t>i </a:t>
            </a:r>
            <a:r>
              <a:rPr lang="zh-CN" altLang="en-US" sz="2900" b="1">
                <a:latin typeface="Times New Roman" panose="02020603050405020304" pitchFamily="18" charset="0"/>
                <a:ea typeface="仿宋_GB2312" pitchFamily="49" charset="-122"/>
              </a:rPr>
              <a:t>个归并段最后输入的关键码，用</a:t>
            </a:r>
            <a:r>
              <a:rPr lang="zh-CN" altLang="en-US"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NextRun </a:t>
            </a:r>
            <a:r>
              <a:rPr lang="zh-CN" altLang="en-US" sz="2900" b="1">
                <a:latin typeface="Times New Roman" panose="02020603050405020304" pitchFamily="18" charset="0"/>
                <a:ea typeface="仿宋_GB2312" pitchFamily="49" charset="-122"/>
              </a:rPr>
              <a:t>存放 </a:t>
            </a:r>
            <a:r>
              <a:rPr lang="en-US" altLang="zh-CN" sz="2900" b="1">
                <a:solidFill>
                  <a:schemeClr val="tx2"/>
                </a:solidFill>
                <a:latin typeface="Times New Roman" panose="02020603050405020304" pitchFamily="18" charset="0"/>
                <a:ea typeface="仿宋_GB2312" pitchFamily="49" charset="-122"/>
              </a:rPr>
              <a:t>LastKey[i]</a:t>
            </a:r>
            <a:r>
              <a:rPr lang="en-US" altLang="zh-CN" sz="2900" b="1">
                <a:latin typeface="Times New Roman" panose="02020603050405020304" pitchFamily="18" charset="0"/>
                <a:ea typeface="仿宋_GB2312" pitchFamily="49" charset="-122"/>
              </a:rPr>
              <a:t> </a:t>
            </a:r>
            <a:r>
              <a:rPr lang="zh-CN" altLang="en-US" sz="2900" b="1">
                <a:solidFill>
                  <a:schemeClr val="tx2"/>
                </a:solidFill>
                <a:latin typeface="Times New Roman" panose="02020603050405020304" pitchFamily="18" charset="0"/>
                <a:ea typeface="仿宋_GB2312" pitchFamily="49" charset="-122"/>
              </a:rPr>
              <a:t>最小</a:t>
            </a:r>
            <a:r>
              <a:rPr lang="zh-CN" altLang="en-US" sz="2900" b="1">
                <a:latin typeface="Times New Roman" panose="02020603050405020304" pitchFamily="18" charset="0"/>
                <a:ea typeface="仿宋_GB2312" pitchFamily="49" charset="-122"/>
              </a:rPr>
              <a:t>的归并段段号；若有几个 </a:t>
            </a:r>
            <a:r>
              <a:rPr lang="en-US" altLang="zh-CN" sz="2900" b="1">
                <a:latin typeface="Times New Roman" panose="02020603050405020304" pitchFamily="18" charset="0"/>
                <a:ea typeface="仿宋_GB2312" pitchFamily="49" charset="-122"/>
              </a:rPr>
              <a:t>LastKey[i] </a:t>
            </a:r>
            <a:r>
              <a:rPr lang="zh-CN" altLang="en-US" sz="2900" b="1">
                <a:latin typeface="Times New Roman" panose="02020603050405020304" pitchFamily="18" charset="0"/>
                <a:ea typeface="仿宋_GB2312" pitchFamily="49" charset="-122"/>
              </a:rPr>
              <a:t>都 是最小时，将序号最小的 </a:t>
            </a:r>
            <a:r>
              <a:rPr lang="en-US" altLang="zh-CN" sz="2900" b="1">
                <a:latin typeface="Times New Roman" panose="02020603050405020304" pitchFamily="18" charset="0"/>
                <a:ea typeface="仿宋_GB2312" pitchFamily="49" charset="-122"/>
              </a:rPr>
              <a:t>i </a:t>
            </a:r>
            <a:r>
              <a:rPr lang="zh-CN" altLang="en-US" sz="2900" b="1">
                <a:latin typeface="Times New Roman" panose="02020603050405020304" pitchFamily="18" charset="0"/>
                <a:ea typeface="仿宋_GB2312" pitchFamily="49" charset="-122"/>
              </a:rPr>
              <a:t>存放到</a:t>
            </a:r>
            <a:r>
              <a:rPr lang="zh-CN" altLang="en-US"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NextRun</a:t>
            </a:r>
            <a:r>
              <a:rPr lang="en-US" altLang="zh-CN" sz="2900" b="1">
                <a:latin typeface="Times New Roman" panose="02020603050405020304" pitchFamily="18" charset="0"/>
                <a:ea typeface="仿宋_GB2312" pitchFamily="49" charset="-122"/>
              </a:rPr>
              <a:t> </a:t>
            </a:r>
            <a:r>
              <a:rPr lang="zh-CN" altLang="en-US" sz="2900" b="1">
                <a:latin typeface="Times New Roman" panose="02020603050405020304" pitchFamily="18" charset="0"/>
                <a:ea typeface="仿宋_GB2312" pitchFamily="49" charset="-122"/>
              </a:rPr>
              <a:t>中。如果</a:t>
            </a:r>
            <a:r>
              <a:rPr lang="en-US" altLang="zh-CN" sz="2900" b="1">
                <a:solidFill>
                  <a:schemeClr val="tx2"/>
                </a:solidFill>
                <a:latin typeface="Times New Roman" panose="02020603050405020304" pitchFamily="18" charset="0"/>
                <a:ea typeface="仿宋_GB2312" pitchFamily="49" charset="-122"/>
              </a:rPr>
              <a:t>LastKey</a:t>
            </a:r>
            <a:r>
              <a:rPr lang="en-US" altLang="zh-CN" sz="2900" b="1">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rPr>
              <a:t>NextRun]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900" b="1">
                <a:solidFill>
                  <a:schemeClr val="tx2"/>
                </a:solidFill>
                <a:latin typeface="Times New Roman" panose="02020603050405020304" pitchFamily="18" charset="0"/>
                <a:ea typeface="仿宋_GB2312" pitchFamily="49" charset="-122"/>
              </a:rPr>
              <a:t> </a:t>
            </a:r>
            <a:r>
              <a:rPr lang="en-US" altLang="zh-CN" sz="29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，则从空闲缓冲区栈中取一个空闲缓冲区，预先链入段号为 </a:t>
            </a:r>
            <a:r>
              <a:rPr lang="en-US" altLang="zh-CN" sz="2900" b="1">
                <a:solidFill>
                  <a:schemeClr val="tx2"/>
                </a:solidFill>
                <a:latin typeface="Times New Roman" panose="02020603050405020304" pitchFamily="18" charset="0"/>
                <a:ea typeface="仿宋_GB2312" pitchFamily="49" charset="-122"/>
              </a:rPr>
              <a:t>NextRun </a:t>
            </a:r>
            <a:r>
              <a:rPr lang="zh-CN" altLang="en-US" sz="2900" b="1">
                <a:latin typeface="Times New Roman" panose="02020603050405020304" pitchFamily="18" charset="0"/>
                <a:ea typeface="仿宋_GB2312" pitchFamily="49" charset="-122"/>
              </a:rPr>
              <a:t>的归并段的缓冲区队列中。</a:t>
            </a:r>
          </a:p>
          <a:p>
            <a:pPr marL="609600" indent="-609600">
              <a:lnSpc>
                <a:spcPct val="105000"/>
              </a:lnSpc>
              <a:buClr>
                <a:schemeClr val="tx2"/>
              </a:buClr>
              <a:buSzTx/>
              <a:buFont typeface="Wingdings" panose="05000000000000000000" pitchFamily="2" charset="2"/>
              <a:buChar char=""/>
            </a:pPr>
            <a:r>
              <a:rPr lang="zh-CN" altLang="en-US" sz="2900" b="1">
                <a:latin typeface="Times New Roman" panose="02020603050405020304" pitchFamily="18" charset="0"/>
                <a:ea typeface="仿宋_GB2312" pitchFamily="49" charset="-122"/>
              </a:rPr>
              <a:t>使用函数 </a:t>
            </a:r>
            <a:r>
              <a:rPr lang="en-US" altLang="zh-CN" sz="2900" b="1">
                <a:latin typeface="Times New Roman" panose="02020603050405020304" pitchFamily="18" charset="0"/>
                <a:ea typeface="仿宋_GB2312" pitchFamily="49" charset="-122"/>
              </a:rPr>
              <a:t>kwaymerge </a:t>
            </a:r>
            <a:r>
              <a:rPr lang="zh-CN" altLang="en-US" sz="2900" b="1">
                <a:latin typeface="Times New Roman" panose="02020603050405020304" pitchFamily="18" charset="0"/>
                <a:ea typeface="仿宋_GB2312" pitchFamily="49" charset="-122"/>
              </a:rPr>
              <a:t>对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个输入缓冲区队列中的记录进行 </a:t>
            </a:r>
            <a:r>
              <a:rPr lang="en-US" altLang="zh-CN" sz="2900" b="1" i="1">
                <a:latin typeface="Times New Roman" panose="02020603050405020304" pitchFamily="18" charset="0"/>
                <a:ea typeface="仿宋_GB2312" pitchFamily="49" charset="-122"/>
              </a:rPr>
              <a:t>k </a:t>
            </a:r>
            <a:r>
              <a:rPr lang="zh-CN" altLang="en-US" sz="2900" b="1">
                <a:latin typeface="Times New Roman" panose="02020603050405020304" pitchFamily="18" charset="0"/>
                <a:ea typeface="仿宋_GB2312" pitchFamily="49" charset="-122"/>
              </a:rPr>
              <a:t>路归并，结果送入输出缓冲区</a:t>
            </a:r>
            <a:r>
              <a:rPr lang="en-US" altLang="zh-CN" sz="2900" b="1" i="1">
                <a:latin typeface="Times New Roman" panose="02020603050405020304" pitchFamily="18" charset="0"/>
                <a:ea typeface="仿宋_GB2312" pitchFamily="49" charset="-122"/>
              </a:rPr>
              <a:t>OB </a:t>
            </a:r>
            <a:r>
              <a:rPr lang="zh-CN" altLang="en-US" sz="2900" b="1">
                <a:latin typeface="Times New Roman" panose="02020603050405020304" pitchFamily="18" charset="0"/>
                <a:ea typeface="仿宋_GB2312" pitchFamily="49" charset="-122"/>
              </a:rPr>
              <a:t>中。归并一直持续到输出缓冲区 </a:t>
            </a:r>
            <a:r>
              <a:rPr lang="en-US" altLang="zh-CN" sz="2900" b="1" i="1">
                <a:latin typeface="Times New Roman" panose="02020603050405020304" pitchFamily="18" charset="0"/>
                <a:ea typeface="仿宋_GB2312" pitchFamily="49" charset="-122"/>
              </a:rPr>
              <a:t>OB </a:t>
            </a:r>
            <a:r>
              <a:rPr lang="zh-CN" altLang="en-US" sz="2900" b="1">
                <a:latin typeface="Times New Roman" panose="02020603050405020304" pitchFamily="18" charset="0"/>
                <a:ea typeface="仿宋_GB2312" pitchFamily="49" charset="-122"/>
              </a:rPr>
              <a:t>变满或者有一个关键码为 </a:t>
            </a:r>
            <a:r>
              <a:rPr lang="zh-CN" altLang="en-US" sz="2900" b="1">
                <a:latin typeface="Times New Roman" panose="02020603050405020304" pitchFamily="18" charset="0"/>
                <a:ea typeface="仿宋_GB2312" pitchFamily="49" charset="-122"/>
                <a:sym typeface="Symbol" panose="05050102010706020507" pitchFamily="18" charset="2"/>
              </a:rPr>
              <a:t></a:t>
            </a:r>
            <a:r>
              <a:rPr lang="zh-CN" altLang="en-US" sz="2900" b="1">
                <a:latin typeface="Times New Roman" panose="02020603050405020304" pitchFamily="18" charset="0"/>
                <a:ea typeface="仿宋_GB2312" pitchFamily="49" charset="-122"/>
              </a:rPr>
              <a:t> 的记录归并到</a:t>
            </a:r>
            <a:r>
              <a:rPr lang="en-US" altLang="zh-CN" sz="2900" b="1" i="1">
                <a:latin typeface="Times New Roman" panose="02020603050405020304" pitchFamily="18" charset="0"/>
                <a:ea typeface="仿宋_GB2312" pitchFamily="49" charset="-122"/>
              </a:rPr>
              <a:t>OB </a:t>
            </a:r>
            <a:r>
              <a:rPr lang="zh-CN" altLang="en-US" sz="2900" b="1">
                <a:latin typeface="Times New Roman" panose="02020603050405020304" pitchFamily="18" charset="0"/>
                <a:ea typeface="仿宋_GB2312" pitchFamily="49" charset="-122"/>
              </a:rPr>
              <a:t>中为止。</a:t>
            </a:r>
            <a:r>
              <a:rPr lang="zh-CN" altLang="en-US" sz="2900" b="1">
                <a:effectLst>
                  <a:outerShdw blurRad="38100" dist="38100" dir="2700000" algn="tl">
                    <a:srgbClr val="C0C0C0"/>
                  </a:outerShdw>
                </a:effectLst>
                <a:ea typeface="仿宋_GB2312" pitchFamily="49" charset="-122"/>
              </a:rPr>
              <a:t>       </a:t>
            </a:r>
            <a:endParaRPr lang="zh-CN" altLang="en-US" sz="2900">
              <a:ea typeface="仿宋_GB2312" pitchFamily="49" charset="-122"/>
            </a:endParaRPr>
          </a:p>
        </p:txBody>
      </p:sp>
    </p:spTree>
  </p:cSld>
  <p:clrMapOvr>
    <a:masterClrMapping/>
  </p:clrMapOvr>
  <p:transition spd="med"/>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3073</TotalTime>
  <Words>19491</Words>
  <Application>Microsoft Office PowerPoint</Application>
  <PresentationFormat>全屏显示(4:3)</PresentationFormat>
  <Paragraphs>3260</Paragraphs>
  <Slides>232</Slides>
  <Notes>0</Notes>
  <HiddenSlides>9</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232</vt:i4>
      </vt:variant>
    </vt:vector>
  </HeadingPairs>
  <TitlesOfParts>
    <vt:vector size="253" baseType="lpstr">
      <vt:lpstr>Arial</vt:lpstr>
      <vt:lpstr>宋体</vt:lpstr>
      <vt:lpstr>Times New Roman</vt:lpstr>
      <vt:lpstr>Wingdings</vt:lpstr>
      <vt:lpstr>华文新魏</vt:lpstr>
      <vt:lpstr>Arial Black</vt:lpstr>
      <vt:lpstr>华文彩云</vt:lpstr>
      <vt:lpstr>华文行楷</vt:lpstr>
      <vt:lpstr>仿宋_GB2312</vt:lpstr>
      <vt:lpstr>Symbol</vt:lpstr>
      <vt:lpstr>隶书</vt:lpstr>
      <vt:lpstr>Courier New</vt:lpstr>
      <vt:lpstr>Arial Narrow</vt:lpstr>
      <vt:lpstr>楷体_GB2312</vt:lpstr>
      <vt:lpstr>Monotype Sorts</vt:lpstr>
      <vt:lpstr>黑体</vt:lpstr>
      <vt:lpstr>Gungsuh</vt:lpstr>
      <vt:lpstr>Pixel</vt:lpstr>
      <vt:lpstr>Microsoft 公式 3.0</vt:lpstr>
      <vt:lpstr>Microsoft Equation 3.0</vt:lpstr>
      <vt:lpstr>Microsoft Word 97 - 2003 文档</vt:lpstr>
      <vt:lpstr>第十章  文件、外部排序与搜索</vt:lpstr>
      <vt:lpstr>第十章  文件、外部排序 与外部搜索</vt:lpstr>
      <vt:lpstr>主存储器与外部存储器</vt:lpstr>
      <vt:lpstr>磁带（tape）</vt:lpstr>
      <vt:lpstr>PowerPoint 演示文稿</vt:lpstr>
      <vt:lpstr>PowerPoint 演示文稿</vt:lpstr>
      <vt:lpstr>PowerPoint 演示文稿</vt:lpstr>
      <vt:lpstr>PowerPoint 演示文稿</vt:lpstr>
      <vt:lpstr>PowerPoint 演示文稿</vt:lpstr>
      <vt:lpstr>磁盘（disc）</vt:lpstr>
      <vt:lpstr>PowerPoint 演示文稿</vt:lpstr>
      <vt:lpstr>PowerPoint 演示文稿</vt:lpstr>
      <vt:lpstr>PowerPoint 演示文稿</vt:lpstr>
      <vt:lpstr>PowerPoint 演示文稿</vt:lpstr>
      <vt:lpstr>PowerPoint 演示文稿</vt:lpstr>
      <vt:lpstr>缓冲区（buffer）</vt:lpstr>
      <vt:lpstr>PowerPoint 演示文稿</vt:lpstr>
      <vt:lpstr>缓冲区的定义及其操作 </vt:lpstr>
      <vt:lpstr>PowerPoint 演示文稿</vt:lpstr>
      <vt:lpstr>PowerPoint 演示文稿</vt:lpstr>
      <vt:lpstr>文件组织</vt:lpstr>
      <vt:lpstr>文件的组成</vt:lpstr>
      <vt:lpstr>PowerPoint 演示文稿</vt:lpstr>
      <vt:lpstr>PowerPoint 演示文稿</vt:lpstr>
      <vt:lpstr>顺序文件 (Sequential File )</vt:lpstr>
      <vt:lpstr>PowerPoint 演示文稿</vt:lpstr>
      <vt:lpstr>直接存取文件 (Direct Access File)</vt:lpstr>
      <vt:lpstr>(1) 按桶散列</vt:lpstr>
      <vt:lpstr>桶大小为3的溢出桶链表示例 </vt:lpstr>
      <vt:lpstr>PowerPoint 演示文稿</vt:lpstr>
      <vt:lpstr>PowerPoint 演示文稿</vt:lpstr>
      <vt:lpstr>PowerPoint 演示文稿</vt:lpstr>
      <vt:lpstr>(2) 可扩充散列</vt:lpstr>
      <vt:lpstr>索引文件 (Indexed File)</vt:lpstr>
      <vt:lpstr>PowerPoint 演示文稿</vt:lpstr>
      <vt:lpstr>PowerPoint 演示文稿</vt:lpstr>
      <vt:lpstr>索引顺序文件示例</vt:lpstr>
      <vt:lpstr>PowerPoint 演示文稿</vt:lpstr>
      <vt:lpstr>PowerPoint 演示文稿</vt:lpstr>
      <vt:lpstr>PowerPoint 演示文稿</vt:lpstr>
      <vt:lpstr>倒排表 (Inverted Index 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外排序</vt:lpstr>
      <vt:lpstr>外排序的基本过程</vt:lpstr>
      <vt:lpstr>PowerPoint 演示文稿</vt:lpstr>
      <vt:lpstr>PowerPoint 演示文稿</vt:lpstr>
      <vt:lpstr>PowerPoint 演示文稿</vt:lpstr>
      <vt:lpstr>PowerPoint 演示文稿</vt:lpstr>
      <vt:lpstr>    </vt:lpstr>
      <vt:lpstr>    </vt:lpstr>
      <vt:lpstr> </vt:lpstr>
      <vt:lpstr>k路平衡归并 (k-way Balanced merging)</vt:lpstr>
      <vt:lpstr>PowerPoint 演示文稿</vt:lpstr>
      <vt:lpstr>PowerPoint 演示文稿</vt:lpstr>
      <vt:lpstr>    </vt:lpstr>
      <vt:lpstr>          </vt:lpstr>
      <vt:lpstr>PowerPoint 演示文稿</vt:lpstr>
      <vt:lpstr>         </vt:lpstr>
      <vt:lpstr>PowerPoint 演示文稿</vt:lpstr>
      <vt:lpstr>k 路平衡归并排序算法</vt:lpstr>
      <vt:lpstr>PowerPoint 演示文稿</vt:lpstr>
      <vt:lpstr>自某叶结点key[q]到败者树根结点 的调整算法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初始归并段的生成 (Run Generation)</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并行操作的缓冲区处理</vt:lpstr>
      <vt:lpstr>PowerPoint 演示文稿</vt:lpstr>
      <vt:lpstr>PowerPoint 演示文稿</vt:lpstr>
      <vt:lpstr>PowerPoint 演示文稿</vt:lpstr>
      <vt:lpstr>PowerPoint 演示文稿</vt:lpstr>
      <vt:lpstr>k 路归并时动态分配缓冲区的实施步骤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最佳归并树</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多级索引结构</vt:lpstr>
      <vt:lpstr>PowerPoint 演示文稿</vt:lpstr>
      <vt:lpstr>PowerPoint 演示文稿</vt:lpstr>
      <vt:lpstr>PowerPoint 演示文稿</vt:lpstr>
      <vt:lpstr>ISAM  (索引顺序存取方法文件)</vt:lpstr>
      <vt:lpstr>PowerPoint 演示文稿</vt:lpstr>
      <vt:lpstr>PowerPoint 演示文稿</vt:lpstr>
      <vt:lpstr>PowerPoint 演示文稿</vt:lpstr>
      <vt:lpstr>动态索引结构</vt:lpstr>
      <vt:lpstr>PowerPoint 演示文稿</vt:lpstr>
      <vt:lpstr>m叉搜索树的C++描述 </vt:lpstr>
      <vt:lpstr>PowerPoint 演示文稿</vt:lpstr>
      <vt:lpstr>PowerPoint 演示文稿</vt:lpstr>
      <vt:lpstr>m路搜索树的搜索算法</vt:lpstr>
      <vt:lpstr>PowerPoint 演示文稿</vt:lpstr>
      <vt:lpstr>PowerPoint 演示文稿</vt:lpstr>
      <vt:lpstr>PowerPoint 演示文稿</vt:lpstr>
      <vt:lpstr>B 树</vt:lpstr>
      <vt:lpstr>PowerPoint 演示文稿</vt:lpstr>
      <vt:lpstr>PowerPoint 演示文稿</vt:lpstr>
      <vt:lpstr>B树类和B树结点类的定义 </vt:lpstr>
      <vt:lpstr>B 树的搜索算法</vt:lpstr>
      <vt:lpstr>PowerPoint 演示文稿</vt:lpstr>
      <vt:lpstr>PowerPoint 演示文稿</vt:lpstr>
      <vt:lpstr>PowerPoint 演示文稿</vt:lpstr>
      <vt:lpstr>m值的选择</vt:lpstr>
      <vt:lpstr>PowerPoint 演示文稿</vt:lpstr>
      <vt:lpstr>B 树的插入</vt:lpstr>
      <vt:lpstr>PowerPoint 演示文稿</vt:lpstr>
      <vt:lpstr>PowerPoint 演示文稿</vt:lpstr>
      <vt:lpstr>PowerPoint 演示文稿</vt:lpstr>
      <vt:lpstr>PowerPoint 演示文稿</vt:lpstr>
      <vt:lpstr>B 树的插入算法</vt:lpstr>
      <vt:lpstr>PowerPoint 演示文稿</vt:lpstr>
      <vt:lpstr>PowerPoint 演示文稿</vt:lpstr>
      <vt:lpstr>PowerPoint 演示文稿</vt:lpstr>
      <vt:lpstr>PowerPoint 演示文稿</vt:lpstr>
      <vt:lpstr>B 树的删除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 树的删除算法 </vt:lpstr>
      <vt:lpstr>PowerPoint 演示文稿</vt:lpstr>
      <vt:lpstr>PowerPoint 演示文稿</vt:lpstr>
      <vt:lpstr>PowerPoint 演示文稿</vt:lpstr>
      <vt:lpstr>B+树</vt:lpstr>
      <vt:lpstr>按“最大关键码复写”原则组织</vt:lpstr>
      <vt:lpstr>PowerPoint 演示文稿</vt:lpstr>
      <vt:lpstr>PowerPoint 演示文稿</vt:lpstr>
      <vt:lpstr>B+ 树的插入 </vt:lpstr>
      <vt:lpstr>PowerPoint 演示文稿</vt:lpstr>
      <vt:lpstr>PowerPoint 演示文稿</vt:lpstr>
      <vt:lpstr>B+树的删除</vt:lpstr>
      <vt:lpstr>PowerPoint 演示文稿</vt:lpstr>
      <vt:lpstr>PowerPoint 演示文稿</vt:lpstr>
      <vt:lpstr>PowerPoint 演示文稿</vt:lpstr>
      <vt:lpstr>PowerPoint 演示文稿</vt:lpstr>
      <vt:lpstr>按“最小关键码复写”原则组织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VSAM（虚拟存储存取方法）  </vt:lpstr>
      <vt:lpstr>PowerPoint 演示文稿</vt:lpstr>
      <vt:lpstr>PowerPoint 演示文稿</vt:lpstr>
      <vt:lpstr>PowerPoint 演示文稿</vt:lpstr>
      <vt:lpstr>PowerPoint 演示文稿</vt:lpstr>
      <vt:lpstr>PowerPoint 演示文稿</vt:lpstr>
      <vt:lpstr>可扩充散列</vt:lpstr>
      <vt:lpstr>PowerPoint 演示文稿</vt:lpstr>
      <vt:lpstr>PowerPoint 演示文稿</vt:lpstr>
      <vt:lpstr>PowerPoint 演示文稿</vt:lpstr>
      <vt:lpstr>PowerPoint 演示文稿</vt:lpstr>
      <vt:lpstr>PowerPoint 演示文稿</vt:lpstr>
      <vt:lpstr>PowerPoint 演示文稿</vt:lpstr>
      <vt:lpstr>将二叉Trie树转换为目录表</vt:lpstr>
      <vt:lpstr>PowerPoint 演示文稿</vt:lpstr>
      <vt:lpstr>PowerPoint 演示文稿</vt:lpstr>
      <vt:lpstr>PowerPoint 演示文稿</vt:lpstr>
      <vt:lpstr>    </vt:lpstr>
      <vt:lpstr>PowerPoint 演示文稿</vt:lpstr>
      <vt:lpstr>PowerPoint 演示文稿</vt:lpstr>
      <vt:lpstr>关键码插入及页块分裂</vt:lpstr>
      <vt:lpstr>PowerPoint 演示文稿</vt:lpstr>
      <vt:lpstr>PowerPoint 演示文稿</vt:lpstr>
      <vt:lpstr>PowerPoint 演示文稿</vt:lpstr>
      <vt:lpstr>关键码删除及页块合并</vt:lpstr>
      <vt:lpstr>PowerPoint 演示文稿</vt:lpstr>
      <vt:lpstr>性能分析</vt:lpstr>
      <vt:lpstr>PowerPoint 演示文稿</vt:lpstr>
      <vt:lpstr>Trie树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Trie树和TrieNode结点类定义 </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43</cp:revision>
  <dcterms:created xsi:type="dcterms:W3CDTF">2006-02-16T14:22:17Z</dcterms:created>
  <dcterms:modified xsi:type="dcterms:W3CDTF">2019-09-17T17:52:27Z</dcterms:modified>
</cp:coreProperties>
</file>