
<file path=[Content_Types].xml><?xml version="1.0" encoding="utf-8"?>
<Types xmlns="http://schemas.openxmlformats.org/package/2006/content-types">
  <Default Extension="doc" ContentType="application/msword"/>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7" r:id="rId101"/>
    <p:sldId id="358" r:id="rId102"/>
    <p:sldId id="359" r:id="rId103"/>
    <p:sldId id="360" r:id="rId104"/>
    <p:sldId id="361" r:id="rId105"/>
    <p:sldId id="362" r:id="rId106"/>
    <p:sldId id="363" r:id="rId10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80008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688"/>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8744E3B1-7DE4-4262-8F21-CD758604366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17763" name="Rectangle 3">
            <a:extLst>
              <a:ext uri="{FF2B5EF4-FFF2-40B4-BE49-F238E27FC236}">
                <a16:creationId xmlns:a16="http://schemas.microsoft.com/office/drawing/2014/main" id="{5B3FE036-957D-40FC-9F4A-34711D55BB8C}"/>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17764" name="Rectangle 4">
            <a:extLst>
              <a:ext uri="{FF2B5EF4-FFF2-40B4-BE49-F238E27FC236}">
                <a16:creationId xmlns:a16="http://schemas.microsoft.com/office/drawing/2014/main" id="{73CF1992-9080-4146-8380-EEC1B47FA6C1}"/>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7765" name="Rectangle 5">
            <a:extLst>
              <a:ext uri="{FF2B5EF4-FFF2-40B4-BE49-F238E27FC236}">
                <a16:creationId xmlns:a16="http://schemas.microsoft.com/office/drawing/2014/main" id="{B7D675A9-B440-422D-82BC-9BF6A75B65A0}"/>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7766" name="Rectangle 6">
            <a:extLst>
              <a:ext uri="{FF2B5EF4-FFF2-40B4-BE49-F238E27FC236}">
                <a16:creationId xmlns:a16="http://schemas.microsoft.com/office/drawing/2014/main" id="{00C757ED-2D20-465B-B194-AFEB3CFA04AD}"/>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7767" name="Rectangle 7">
            <a:extLst>
              <a:ext uri="{FF2B5EF4-FFF2-40B4-BE49-F238E27FC236}">
                <a16:creationId xmlns:a16="http://schemas.microsoft.com/office/drawing/2014/main" id="{BC7E453B-A7FB-4952-B9D9-D08594909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6B3CF05-FA3B-445F-839E-6514A7AF4DD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122" name="Group 2">
            <a:extLst>
              <a:ext uri="{FF2B5EF4-FFF2-40B4-BE49-F238E27FC236}">
                <a16:creationId xmlns:a16="http://schemas.microsoft.com/office/drawing/2014/main" id="{E0ADC971-9210-4AF9-96E9-C6CA70416A21}"/>
              </a:ext>
            </a:extLst>
          </p:cNvPr>
          <p:cNvGrpSpPr>
            <a:grpSpLocks/>
          </p:cNvGrpSpPr>
          <p:nvPr/>
        </p:nvGrpSpPr>
        <p:grpSpPr bwMode="auto">
          <a:xfrm>
            <a:off x="0" y="0"/>
            <a:ext cx="9144000" cy="6858000"/>
            <a:chOff x="0" y="0"/>
            <a:chExt cx="5760" cy="4320"/>
          </a:xfrm>
        </p:grpSpPr>
        <p:sp>
          <p:nvSpPr>
            <p:cNvPr id="5123" name="Rectangle 3">
              <a:extLst>
                <a:ext uri="{FF2B5EF4-FFF2-40B4-BE49-F238E27FC236}">
                  <a16:creationId xmlns:a16="http://schemas.microsoft.com/office/drawing/2014/main" id="{1CA09807-2223-4C77-9B40-7207C1124485}"/>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5124" name="Rectangle 4">
              <a:extLst>
                <a:ext uri="{FF2B5EF4-FFF2-40B4-BE49-F238E27FC236}">
                  <a16:creationId xmlns:a16="http://schemas.microsoft.com/office/drawing/2014/main" id="{67EE8204-E040-446C-9A5B-BD98749DA1E1}"/>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grpSp>
          <p:nvGrpSpPr>
            <p:cNvPr id="5125" name="Group 5">
              <a:extLst>
                <a:ext uri="{FF2B5EF4-FFF2-40B4-BE49-F238E27FC236}">
                  <a16:creationId xmlns:a16="http://schemas.microsoft.com/office/drawing/2014/main" id="{4CF64324-21BE-45D2-B6FD-C8E280DC6408}"/>
                </a:ext>
              </a:extLst>
            </p:cNvPr>
            <p:cNvGrpSpPr>
              <a:grpSpLocks/>
            </p:cNvGrpSpPr>
            <p:nvPr/>
          </p:nvGrpSpPr>
          <p:grpSpPr bwMode="auto">
            <a:xfrm>
              <a:off x="0" y="672"/>
              <a:ext cx="1806" cy="1989"/>
              <a:chOff x="0" y="672"/>
              <a:chExt cx="1806" cy="1989"/>
            </a:xfrm>
          </p:grpSpPr>
          <p:sp>
            <p:nvSpPr>
              <p:cNvPr id="5126" name="Rectangle 6">
                <a:extLst>
                  <a:ext uri="{FF2B5EF4-FFF2-40B4-BE49-F238E27FC236}">
                    <a16:creationId xmlns:a16="http://schemas.microsoft.com/office/drawing/2014/main" id="{237A9A77-9BB2-4B0A-8EF1-AC4FF51CD9B7}"/>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5127" name="Rectangle 7">
                <a:extLst>
                  <a:ext uri="{FF2B5EF4-FFF2-40B4-BE49-F238E27FC236}">
                    <a16:creationId xmlns:a16="http://schemas.microsoft.com/office/drawing/2014/main" id="{6821E852-B6F8-4F64-87CA-286506E55D5E}"/>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5128" name="Rectangle 8">
                <a:extLst>
                  <a:ext uri="{FF2B5EF4-FFF2-40B4-BE49-F238E27FC236}">
                    <a16:creationId xmlns:a16="http://schemas.microsoft.com/office/drawing/2014/main" id="{A2167A36-E4BC-4D48-91DD-70FA2017DFB2}"/>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5129" name="Rectangle 9">
                <a:extLst>
                  <a:ext uri="{FF2B5EF4-FFF2-40B4-BE49-F238E27FC236}">
                    <a16:creationId xmlns:a16="http://schemas.microsoft.com/office/drawing/2014/main" id="{51BBF9FD-4106-45E3-A440-DDB4B3065461}"/>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5130" name="Rectangle 10">
                <a:extLst>
                  <a:ext uri="{FF2B5EF4-FFF2-40B4-BE49-F238E27FC236}">
                    <a16:creationId xmlns:a16="http://schemas.microsoft.com/office/drawing/2014/main" id="{6FDB6206-CFBA-4EDC-9DD3-AFC6CCBED504}"/>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5131" name="Rectangle 11">
                <a:extLst>
                  <a:ext uri="{FF2B5EF4-FFF2-40B4-BE49-F238E27FC236}">
                    <a16:creationId xmlns:a16="http://schemas.microsoft.com/office/drawing/2014/main" id="{A97C8457-C5A8-440C-B3A4-1222B0193D83}"/>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5132" name="Rectangle 12">
                <a:extLst>
                  <a:ext uri="{FF2B5EF4-FFF2-40B4-BE49-F238E27FC236}">
                    <a16:creationId xmlns:a16="http://schemas.microsoft.com/office/drawing/2014/main" id="{37A6676D-2055-4A7B-B90E-A94B22B7F44B}"/>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5133" name="Rectangle 13">
                <a:extLst>
                  <a:ext uri="{FF2B5EF4-FFF2-40B4-BE49-F238E27FC236}">
                    <a16:creationId xmlns:a16="http://schemas.microsoft.com/office/drawing/2014/main" id="{24FE7A9F-04EC-413B-8356-91E3D8B7CB8B}"/>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5134" name="Rectangle 14">
                <a:extLst>
                  <a:ext uri="{FF2B5EF4-FFF2-40B4-BE49-F238E27FC236}">
                    <a16:creationId xmlns:a16="http://schemas.microsoft.com/office/drawing/2014/main" id="{B7AE1BE3-1B36-4176-A2B2-9AD8643A548A}"/>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5135" name="Rectangle 15">
                <a:extLst>
                  <a:ext uri="{FF2B5EF4-FFF2-40B4-BE49-F238E27FC236}">
                    <a16:creationId xmlns:a16="http://schemas.microsoft.com/office/drawing/2014/main" id="{BE95DFB1-3F47-491D-9955-88FA94284B39}"/>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grpSp>
      </p:grpSp>
      <p:sp>
        <p:nvSpPr>
          <p:cNvPr id="5136" name="Rectangle 16">
            <a:extLst>
              <a:ext uri="{FF2B5EF4-FFF2-40B4-BE49-F238E27FC236}">
                <a16:creationId xmlns:a16="http://schemas.microsoft.com/office/drawing/2014/main" id="{0FAE3575-2431-41EA-AD9C-0BB20B38E625}"/>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5137" name="Rectangle 17">
            <a:extLst>
              <a:ext uri="{FF2B5EF4-FFF2-40B4-BE49-F238E27FC236}">
                <a16:creationId xmlns:a16="http://schemas.microsoft.com/office/drawing/2014/main" id="{0EC68E4A-05C9-48DD-9240-15B75312CFF5}"/>
              </a:ext>
            </a:extLst>
          </p:cNvPr>
          <p:cNvSpPr>
            <a:spLocks noGrp="1" noChangeArrowheads="1"/>
          </p:cNvSpPr>
          <p:nvPr>
            <p:ph type="ftr" sz="quarter" idx="3"/>
          </p:nvPr>
        </p:nvSpPr>
        <p:spPr/>
        <p:txBody>
          <a:bodyPr/>
          <a:lstStyle>
            <a:lvl1pPr>
              <a:defRPr/>
            </a:lvl1pPr>
          </a:lstStyle>
          <a:p>
            <a:endParaRPr lang="en-US" altLang="zh-CN"/>
          </a:p>
        </p:txBody>
      </p:sp>
      <p:sp>
        <p:nvSpPr>
          <p:cNvPr id="5138" name="Rectangle 18">
            <a:extLst>
              <a:ext uri="{FF2B5EF4-FFF2-40B4-BE49-F238E27FC236}">
                <a16:creationId xmlns:a16="http://schemas.microsoft.com/office/drawing/2014/main" id="{059CE537-51F9-45AA-B433-4C09D7FE4CDC}"/>
              </a:ext>
            </a:extLst>
          </p:cNvPr>
          <p:cNvSpPr>
            <a:spLocks noGrp="1" noChangeArrowheads="1"/>
          </p:cNvSpPr>
          <p:nvPr>
            <p:ph type="sldNum" sz="quarter" idx="4"/>
          </p:nvPr>
        </p:nvSpPr>
        <p:spPr>
          <a:xfrm>
            <a:off x="6553200" y="6248400"/>
            <a:ext cx="2133600" cy="457200"/>
          </a:xfrm>
        </p:spPr>
        <p:txBody>
          <a:bodyPr/>
          <a:lstStyle>
            <a:lvl1pPr>
              <a:defRPr sz="1200" b="0">
                <a:latin typeface="Arial Black" panose="020B0A04020102020204" pitchFamily="34" charset="0"/>
                <a:ea typeface="宋体" panose="02010600030101010101" pitchFamily="2" charset="-122"/>
              </a:defRPr>
            </a:lvl1pPr>
          </a:lstStyle>
          <a:p>
            <a:fld id="{DBB4F602-6D3E-4672-BE65-687E4C32B6CC}" type="slidenum">
              <a:rPr lang="en-US" altLang="zh-CN"/>
              <a:pPr/>
              <a:t>‹#›</a:t>
            </a:fld>
            <a:endParaRPr lang="en-US" altLang="zh-CN"/>
          </a:p>
        </p:txBody>
      </p:sp>
      <p:sp>
        <p:nvSpPr>
          <p:cNvPr id="5139" name="Rectangle 19">
            <a:extLst>
              <a:ext uri="{FF2B5EF4-FFF2-40B4-BE49-F238E27FC236}">
                <a16:creationId xmlns:a16="http://schemas.microsoft.com/office/drawing/2014/main" id="{798F0C87-2E94-4051-87E3-FDF8468E7185}"/>
              </a:ext>
            </a:extLst>
          </p:cNvPr>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5140" name="Rectangle 20">
            <a:extLst>
              <a:ext uri="{FF2B5EF4-FFF2-40B4-BE49-F238E27FC236}">
                <a16:creationId xmlns:a16="http://schemas.microsoft.com/office/drawing/2014/main" id="{455D7DF0-5B81-42EF-8415-29D6F79FBDF9}"/>
              </a:ext>
            </a:extLst>
          </p:cNvPr>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200"/>
            </a:lvl1pPr>
          </a:lstStyle>
          <a:p>
            <a:pPr lvl="0"/>
            <a:r>
              <a:rPr lang="zh-CN" altLang="en-US"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B65D86-F021-42F6-855E-97450BF8C927}"/>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4DFCE3BC-304A-4470-9DF7-691DAF09FCB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930B4921-382E-462E-9A60-C87E819471DD}"/>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65BADB1C-6F69-4F85-B004-0E9F08FB8179}"/>
              </a:ext>
            </a:extLst>
          </p:cNvPr>
          <p:cNvSpPr>
            <a:spLocks noGrp="1"/>
          </p:cNvSpPr>
          <p:nvPr>
            <p:ph type="sldNum" sz="quarter" idx="11"/>
          </p:nvPr>
        </p:nvSpPr>
        <p:spPr/>
        <p:txBody>
          <a:bodyPr/>
          <a:lstStyle>
            <a:lvl1pPr>
              <a:defRPr/>
            </a:lvl1pPr>
          </a:lstStyle>
          <a:p>
            <a:fld id="{2F2F7A9B-85FD-4F56-98DB-0D1C38ACD7D1}" type="slidenum">
              <a:rPr lang="en-US" altLang="zh-CN"/>
              <a:pPr/>
              <a:t>‹#›</a:t>
            </a:fld>
            <a:endParaRPr lang="en-US" altLang="zh-CN"/>
          </a:p>
        </p:txBody>
      </p:sp>
      <p:sp>
        <p:nvSpPr>
          <p:cNvPr id="6" name="日期占位符 5">
            <a:extLst>
              <a:ext uri="{FF2B5EF4-FFF2-40B4-BE49-F238E27FC236}">
                <a16:creationId xmlns:a16="http://schemas.microsoft.com/office/drawing/2014/main" id="{7D86B6A7-8969-41FA-9F33-1495D83BB783}"/>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62632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BCDE578-6CEE-4794-9EE0-C29BD1F33531}"/>
              </a:ext>
            </a:extLst>
          </p:cNvPr>
          <p:cNvSpPr>
            <a:spLocks noGrp="1"/>
          </p:cNvSpPr>
          <p:nvPr>
            <p:ph type="title" orient="vert"/>
          </p:nvPr>
        </p:nvSpPr>
        <p:spPr>
          <a:xfrm>
            <a:off x="6629400" y="457200"/>
            <a:ext cx="2057400" cy="570865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3A342FE6-A864-4201-9810-528D6BA9C22D}"/>
              </a:ext>
            </a:extLst>
          </p:cNvPr>
          <p:cNvSpPr>
            <a:spLocks noGrp="1"/>
          </p:cNvSpPr>
          <p:nvPr>
            <p:ph type="body" orient="vert" idx="1"/>
          </p:nvPr>
        </p:nvSpPr>
        <p:spPr>
          <a:xfrm>
            <a:off x="457200" y="457200"/>
            <a:ext cx="6019800" cy="57086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2A625EA4-7879-443E-A8E5-A4EC1DC533BA}"/>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6F9A9E78-3F66-42F1-827B-67391C4F185A}"/>
              </a:ext>
            </a:extLst>
          </p:cNvPr>
          <p:cNvSpPr>
            <a:spLocks noGrp="1"/>
          </p:cNvSpPr>
          <p:nvPr>
            <p:ph type="sldNum" sz="quarter" idx="11"/>
          </p:nvPr>
        </p:nvSpPr>
        <p:spPr/>
        <p:txBody>
          <a:bodyPr/>
          <a:lstStyle>
            <a:lvl1pPr>
              <a:defRPr/>
            </a:lvl1pPr>
          </a:lstStyle>
          <a:p>
            <a:fld id="{0039CE28-636B-4D97-8D71-A9D06892DC3E}" type="slidenum">
              <a:rPr lang="en-US" altLang="zh-CN"/>
              <a:pPr/>
              <a:t>‹#›</a:t>
            </a:fld>
            <a:endParaRPr lang="en-US" altLang="zh-CN"/>
          </a:p>
        </p:txBody>
      </p:sp>
      <p:sp>
        <p:nvSpPr>
          <p:cNvPr id="6" name="日期占位符 5">
            <a:extLst>
              <a:ext uri="{FF2B5EF4-FFF2-40B4-BE49-F238E27FC236}">
                <a16:creationId xmlns:a16="http://schemas.microsoft.com/office/drawing/2014/main" id="{8D1CAA22-CB3E-4AEF-81FB-B98B96DC364B}"/>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841978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AAD93-6C9A-4BB0-B0B0-16601B007C5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9726F4C-6B70-48A6-9263-DE843A02EFA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952D952F-CDE8-4237-9E93-FF60E0E7A545}"/>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FC40B59C-2DD7-4F44-A095-0936D1A79882}"/>
              </a:ext>
            </a:extLst>
          </p:cNvPr>
          <p:cNvSpPr>
            <a:spLocks noGrp="1"/>
          </p:cNvSpPr>
          <p:nvPr>
            <p:ph type="sldNum" sz="quarter" idx="11"/>
          </p:nvPr>
        </p:nvSpPr>
        <p:spPr/>
        <p:txBody>
          <a:bodyPr/>
          <a:lstStyle>
            <a:lvl1pPr>
              <a:defRPr/>
            </a:lvl1pPr>
          </a:lstStyle>
          <a:p>
            <a:fld id="{5917CFDC-5C3C-434B-A585-17317565905C}" type="slidenum">
              <a:rPr lang="en-US" altLang="zh-CN"/>
              <a:pPr/>
              <a:t>‹#›</a:t>
            </a:fld>
            <a:endParaRPr lang="en-US" altLang="zh-CN"/>
          </a:p>
        </p:txBody>
      </p:sp>
      <p:sp>
        <p:nvSpPr>
          <p:cNvPr id="6" name="日期占位符 5">
            <a:extLst>
              <a:ext uri="{FF2B5EF4-FFF2-40B4-BE49-F238E27FC236}">
                <a16:creationId xmlns:a16="http://schemas.microsoft.com/office/drawing/2014/main" id="{3435DE9A-9368-4FA1-A641-52077A64857C}"/>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13327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E6ADF-3ECA-4A11-983B-506133736D01}"/>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5D94476F-EDFC-4960-AA3A-367BA0864D0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4276129D-DA9B-4114-B036-EF8D45BC678F}"/>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281F17CB-9904-49B9-A75E-27329B5E5D65}"/>
              </a:ext>
            </a:extLst>
          </p:cNvPr>
          <p:cNvSpPr>
            <a:spLocks noGrp="1"/>
          </p:cNvSpPr>
          <p:nvPr>
            <p:ph type="sldNum" sz="quarter" idx="11"/>
          </p:nvPr>
        </p:nvSpPr>
        <p:spPr/>
        <p:txBody>
          <a:bodyPr/>
          <a:lstStyle>
            <a:lvl1pPr>
              <a:defRPr/>
            </a:lvl1pPr>
          </a:lstStyle>
          <a:p>
            <a:fld id="{560E9D2C-2354-4A8E-961F-BC89FC496574}" type="slidenum">
              <a:rPr lang="en-US" altLang="zh-CN"/>
              <a:pPr/>
              <a:t>‹#›</a:t>
            </a:fld>
            <a:endParaRPr lang="en-US" altLang="zh-CN"/>
          </a:p>
        </p:txBody>
      </p:sp>
      <p:sp>
        <p:nvSpPr>
          <p:cNvPr id="6" name="日期占位符 5">
            <a:extLst>
              <a:ext uri="{FF2B5EF4-FFF2-40B4-BE49-F238E27FC236}">
                <a16:creationId xmlns:a16="http://schemas.microsoft.com/office/drawing/2014/main" id="{C1BAE4E2-AA41-4347-A370-BB2AF3923ED6}"/>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811256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DBDBA-1D20-4B7F-9D30-10D1944E47A9}"/>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249EEFA-5C7E-4B02-8B72-77C8975A0D4B}"/>
              </a:ext>
            </a:extLst>
          </p:cNvPr>
          <p:cNvSpPr>
            <a:spLocks noGrp="1"/>
          </p:cNvSpPr>
          <p:nvPr>
            <p:ph sz="half" idx="1"/>
          </p:nvPr>
        </p:nvSpPr>
        <p:spPr>
          <a:xfrm>
            <a:off x="457200" y="1981200"/>
            <a:ext cx="4038600" cy="41846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644C3887-9628-4D0C-8D42-00586B835915}"/>
              </a:ext>
            </a:extLst>
          </p:cNvPr>
          <p:cNvSpPr>
            <a:spLocks noGrp="1"/>
          </p:cNvSpPr>
          <p:nvPr>
            <p:ph sz="half" idx="2"/>
          </p:nvPr>
        </p:nvSpPr>
        <p:spPr>
          <a:xfrm>
            <a:off x="4648200" y="1981200"/>
            <a:ext cx="4038600" cy="41846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页脚占位符 4">
            <a:extLst>
              <a:ext uri="{FF2B5EF4-FFF2-40B4-BE49-F238E27FC236}">
                <a16:creationId xmlns:a16="http://schemas.microsoft.com/office/drawing/2014/main" id="{420DD8DB-4086-481B-9933-F3423AD72051}"/>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34EA472-4423-424E-9D7C-E6F01DBACF66}"/>
              </a:ext>
            </a:extLst>
          </p:cNvPr>
          <p:cNvSpPr>
            <a:spLocks noGrp="1"/>
          </p:cNvSpPr>
          <p:nvPr>
            <p:ph type="sldNum" sz="quarter" idx="11"/>
          </p:nvPr>
        </p:nvSpPr>
        <p:spPr/>
        <p:txBody>
          <a:bodyPr/>
          <a:lstStyle>
            <a:lvl1pPr>
              <a:defRPr/>
            </a:lvl1pPr>
          </a:lstStyle>
          <a:p>
            <a:fld id="{78B0E088-6ED1-4B50-AC19-3282EA2ABE20}" type="slidenum">
              <a:rPr lang="en-US" altLang="zh-CN"/>
              <a:pPr/>
              <a:t>‹#›</a:t>
            </a:fld>
            <a:endParaRPr lang="en-US" altLang="zh-CN"/>
          </a:p>
        </p:txBody>
      </p:sp>
      <p:sp>
        <p:nvSpPr>
          <p:cNvPr id="7" name="日期占位符 6">
            <a:extLst>
              <a:ext uri="{FF2B5EF4-FFF2-40B4-BE49-F238E27FC236}">
                <a16:creationId xmlns:a16="http://schemas.microsoft.com/office/drawing/2014/main" id="{9D20336C-3BA0-49BD-A51C-C2639AF76F5A}"/>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36809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3A669-2EA1-4B92-BD64-B4DD41471D09}"/>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48422B9-DE35-4452-9672-2A78B3C7E66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DF2DC2B-96CA-48A0-8AC0-DA836391EBC0}"/>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BDA8B5B9-143C-4CF2-93E4-59649257589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D009545-61B2-4497-8EC8-6471B858DAF2}"/>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页脚占位符 6">
            <a:extLst>
              <a:ext uri="{FF2B5EF4-FFF2-40B4-BE49-F238E27FC236}">
                <a16:creationId xmlns:a16="http://schemas.microsoft.com/office/drawing/2014/main" id="{FFCA572B-EA93-4FED-99FB-2AA931E756B3}"/>
              </a:ext>
            </a:extLst>
          </p:cNvPr>
          <p:cNvSpPr>
            <a:spLocks noGrp="1"/>
          </p:cNvSpPr>
          <p:nvPr>
            <p:ph type="ftr" sz="quarter" idx="10"/>
          </p:nvPr>
        </p:nvSpPr>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39BF4DCF-81F5-4B18-A3B0-5238A43EE070}"/>
              </a:ext>
            </a:extLst>
          </p:cNvPr>
          <p:cNvSpPr>
            <a:spLocks noGrp="1"/>
          </p:cNvSpPr>
          <p:nvPr>
            <p:ph type="sldNum" sz="quarter" idx="11"/>
          </p:nvPr>
        </p:nvSpPr>
        <p:spPr/>
        <p:txBody>
          <a:bodyPr/>
          <a:lstStyle>
            <a:lvl1pPr>
              <a:defRPr/>
            </a:lvl1pPr>
          </a:lstStyle>
          <a:p>
            <a:fld id="{DFCEE8BD-AD8D-4D38-BD01-409E6CD32FEF}" type="slidenum">
              <a:rPr lang="en-US" altLang="zh-CN"/>
              <a:pPr/>
              <a:t>‹#›</a:t>
            </a:fld>
            <a:endParaRPr lang="en-US" altLang="zh-CN"/>
          </a:p>
        </p:txBody>
      </p:sp>
      <p:sp>
        <p:nvSpPr>
          <p:cNvPr id="9" name="日期占位符 8">
            <a:extLst>
              <a:ext uri="{FF2B5EF4-FFF2-40B4-BE49-F238E27FC236}">
                <a16:creationId xmlns:a16="http://schemas.microsoft.com/office/drawing/2014/main" id="{5D5A4B00-0214-49BA-A07C-DE1E0F831C50}"/>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16523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E6990E-3924-43FB-8A98-E2DBB0163275}"/>
              </a:ext>
            </a:extLst>
          </p:cNvPr>
          <p:cNvSpPr>
            <a:spLocks noGrp="1"/>
          </p:cNvSpPr>
          <p:nvPr>
            <p:ph type="title"/>
          </p:nvPr>
        </p:nvSpPr>
        <p:spPr/>
        <p:txBody>
          <a:bodyPr/>
          <a:lstStyle/>
          <a:p>
            <a:r>
              <a:rPr lang="zh-CN" altLang="en-US"/>
              <a:t>单击此处编辑母版标题样式</a:t>
            </a:r>
            <a:endParaRPr lang="en-US"/>
          </a:p>
        </p:txBody>
      </p:sp>
      <p:sp>
        <p:nvSpPr>
          <p:cNvPr id="3" name="页脚占位符 2">
            <a:extLst>
              <a:ext uri="{FF2B5EF4-FFF2-40B4-BE49-F238E27FC236}">
                <a16:creationId xmlns:a16="http://schemas.microsoft.com/office/drawing/2014/main" id="{6C9FBD32-596B-4038-9D3C-3120272EA614}"/>
              </a:ext>
            </a:extLst>
          </p:cNvPr>
          <p:cNvSpPr>
            <a:spLocks noGrp="1"/>
          </p:cNvSpPr>
          <p:nvPr>
            <p:ph type="ftr" sz="quarter" idx="10"/>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5A017421-6B98-4805-85FA-CEFAB1F8FBF8}"/>
              </a:ext>
            </a:extLst>
          </p:cNvPr>
          <p:cNvSpPr>
            <a:spLocks noGrp="1"/>
          </p:cNvSpPr>
          <p:nvPr>
            <p:ph type="sldNum" sz="quarter" idx="11"/>
          </p:nvPr>
        </p:nvSpPr>
        <p:spPr/>
        <p:txBody>
          <a:bodyPr/>
          <a:lstStyle>
            <a:lvl1pPr>
              <a:defRPr/>
            </a:lvl1pPr>
          </a:lstStyle>
          <a:p>
            <a:fld id="{05A70572-A6D0-4277-9F6F-484268F34796}" type="slidenum">
              <a:rPr lang="en-US" altLang="zh-CN"/>
              <a:pPr/>
              <a:t>‹#›</a:t>
            </a:fld>
            <a:endParaRPr lang="en-US" altLang="zh-CN"/>
          </a:p>
        </p:txBody>
      </p:sp>
      <p:sp>
        <p:nvSpPr>
          <p:cNvPr id="5" name="日期占位符 4">
            <a:extLst>
              <a:ext uri="{FF2B5EF4-FFF2-40B4-BE49-F238E27FC236}">
                <a16:creationId xmlns:a16="http://schemas.microsoft.com/office/drawing/2014/main" id="{C41A16DE-70D5-4FE8-95E2-791C6E8B8280}"/>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343252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8F4C247-039D-4E77-BED4-761B0ED627B9}"/>
              </a:ext>
            </a:extLst>
          </p:cNvPr>
          <p:cNvSpPr>
            <a:spLocks noGrp="1"/>
          </p:cNvSpPr>
          <p:nvPr>
            <p:ph type="ftr" sz="quarter" idx="10"/>
          </p:nvPr>
        </p:nvSpPr>
        <p:spPr/>
        <p:txBody>
          <a:bodyPr/>
          <a:lstStyle>
            <a:lvl1pPr>
              <a:defRPr/>
            </a:lvl1pPr>
          </a:lstStyle>
          <a:p>
            <a:endParaRPr lang="en-US" altLang="zh-CN"/>
          </a:p>
        </p:txBody>
      </p:sp>
      <p:sp>
        <p:nvSpPr>
          <p:cNvPr id="3" name="灯片编号占位符 2">
            <a:extLst>
              <a:ext uri="{FF2B5EF4-FFF2-40B4-BE49-F238E27FC236}">
                <a16:creationId xmlns:a16="http://schemas.microsoft.com/office/drawing/2014/main" id="{B6448A0B-E098-41AA-8BC4-3C3DF354244E}"/>
              </a:ext>
            </a:extLst>
          </p:cNvPr>
          <p:cNvSpPr>
            <a:spLocks noGrp="1"/>
          </p:cNvSpPr>
          <p:nvPr>
            <p:ph type="sldNum" sz="quarter" idx="11"/>
          </p:nvPr>
        </p:nvSpPr>
        <p:spPr/>
        <p:txBody>
          <a:bodyPr/>
          <a:lstStyle>
            <a:lvl1pPr>
              <a:defRPr/>
            </a:lvl1pPr>
          </a:lstStyle>
          <a:p>
            <a:fld id="{A9D577F0-B4B2-423F-8108-253EE78319F6}" type="slidenum">
              <a:rPr lang="en-US" altLang="zh-CN"/>
              <a:pPr/>
              <a:t>‹#›</a:t>
            </a:fld>
            <a:endParaRPr lang="en-US" altLang="zh-CN"/>
          </a:p>
        </p:txBody>
      </p:sp>
      <p:sp>
        <p:nvSpPr>
          <p:cNvPr id="4" name="日期占位符 3">
            <a:extLst>
              <a:ext uri="{FF2B5EF4-FFF2-40B4-BE49-F238E27FC236}">
                <a16:creationId xmlns:a16="http://schemas.microsoft.com/office/drawing/2014/main" id="{974EA2D2-0381-4C7A-BA02-9E18A129A713}"/>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425076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066C2-C025-4487-9BA0-8F8866FE35B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38694647-9088-434C-A3AE-3945568B276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1391E3F9-BD50-470B-A9E2-1020AEAA823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91C24818-A0C1-4323-A2BF-B1D3243CF81B}"/>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90FBAC98-4A78-4D5E-AB9A-27E2B6793A6E}"/>
              </a:ext>
            </a:extLst>
          </p:cNvPr>
          <p:cNvSpPr>
            <a:spLocks noGrp="1"/>
          </p:cNvSpPr>
          <p:nvPr>
            <p:ph type="sldNum" sz="quarter" idx="11"/>
          </p:nvPr>
        </p:nvSpPr>
        <p:spPr/>
        <p:txBody>
          <a:bodyPr/>
          <a:lstStyle>
            <a:lvl1pPr>
              <a:defRPr/>
            </a:lvl1pPr>
          </a:lstStyle>
          <a:p>
            <a:fld id="{4A9953B5-DF1C-49FF-AE09-5E25966575A8}" type="slidenum">
              <a:rPr lang="en-US" altLang="zh-CN"/>
              <a:pPr/>
              <a:t>‹#›</a:t>
            </a:fld>
            <a:endParaRPr lang="en-US" altLang="zh-CN"/>
          </a:p>
        </p:txBody>
      </p:sp>
      <p:sp>
        <p:nvSpPr>
          <p:cNvPr id="7" name="日期占位符 6">
            <a:extLst>
              <a:ext uri="{FF2B5EF4-FFF2-40B4-BE49-F238E27FC236}">
                <a16:creationId xmlns:a16="http://schemas.microsoft.com/office/drawing/2014/main" id="{C2C8F383-EA31-46D3-B357-4806402F8CCF}"/>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12469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3B73F-4372-48D5-8A52-545406778AC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62996F88-CBFE-4357-88CB-690E76D95CA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25B4108D-690B-4AA2-B0EF-BDA2EDE50A8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72074E9F-E4FB-4D2F-B502-481989543116}"/>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9F81B418-719E-420F-A3B6-89B4B7BBF974}"/>
              </a:ext>
            </a:extLst>
          </p:cNvPr>
          <p:cNvSpPr>
            <a:spLocks noGrp="1"/>
          </p:cNvSpPr>
          <p:nvPr>
            <p:ph type="sldNum" sz="quarter" idx="11"/>
          </p:nvPr>
        </p:nvSpPr>
        <p:spPr/>
        <p:txBody>
          <a:bodyPr/>
          <a:lstStyle>
            <a:lvl1pPr>
              <a:defRPr/>
            </a:lvl1pPr>
          </a:lstStyle>
          <a:p>
            <a:fld id="{F765551C-82AD-41D5-8717-B8873E480BF8}" type="slidenum">
              <a:rPr lang="en-US" altLang="zh-CN"/>
              <a:pPr/>
              <a:t>‹#›</a:t>
            </a:fld>
            <a:endParaRPr lang="en-US" altLang="zh-CN"/>
          </a:p>
        </p:txBody>
      </p:sp>
      <p:sp>
        <p:nvSpPr>
          <p:cNvPr id="7" name="日期占位符 6">
            <a:extLst>
              <a:ext uri="{FF2B5EF4-FFF2-40B4-BE49-F238E27FC236}">
                <a16:creationId xmlns:a16="http://schemas.microsoft.com/office/drawing/2014/main" id="{6DDF1A10-6010-437F-9176-1436C87B0E79}"/>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61817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9F90B1E-62BB-41B5-9195-DAF5645DE63F}"/>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vl1pPr>
          </a:lstStyle>
          <a:p>
            <a:endParaRPr lang="en-US" altLang="zh-CN"/>
          </a:p>
        </p:txBody>
      </p:sp>
      <p:sp>
        <p:nvSpPr>
          <p:cNvPr id="4099" name="Rectangle 3">
            <a:extLst>
              <a:ext uri="{FF2B5EF4-FFF2-40B4-BE49-F238E27FC236}">
                <a16:creationId xmlns:a16="http://schemas.microsoft.com/office/drawing/2014/main" id="{9EE36AD9-016F-48F8-AB62-BFB48BD94591}"/>
              </a:ext>
            </a:extLst>
          </p:cNvPr>
          <p:cNvSpPr>
            <a:spLocks noGrp="1" noChangeArrowheads="1"/>
          </p:cNvSpPr>
          <p:nvPr>
            <p:ph type="sldNum" sz="quarter" idx="4"/>
          </p:nvPr>
        </p:nvSpPr>
        <p:spPr bwMode="auto">
          <a:xfrm>
            <a:off x="6553200" y="63198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2400" b="1">
                <a:latin typeface="华文新魏" panose="02010800040101010101" pitchFamily="2" charset="-122"/>
                <a:ea typeface="华文新魏" panose="02010800040101010101" pitchFamily="2" charset="-122"/>
              </a:defRPr>
            </a:lvl1pPr>
          </a:lstStyle>
          <a:p>
            <a:fld id="{415D7A8D-CD85-4323-BDA0-BEFF314DBEEF}" type="slidenum">
              <a:rPr lang="en-US" altLang="zh-CN"/>
              <a:pPr/>
              <a:t>‹#›</a:t>
            </a:fld>
            <a:endParaRPr lang="en-US" altLang="zh-CN"/>
          </a:p>
        </p:txBody>
      </p:sp>
      <p:grpSp>
        <p:nvGrpSpPr>
          <p:cNvPr id="4100" name="Group 4">
            <a:extLst>
              <a:ext uri="{FF2B5EF4-FFF2-40B4-BE49-F238E27FC236}">
                <a16:creationId xmlns:a16="http://schemas.microsoft.com/office/drawing/2014/main" id="{AC2DE3CA-0C70-4A20-9A5C-75B359208B60}"/>
              </a:ext>
            </a:extLst>
          </p:cNvPr>
          <p:cNvGrpSpPr>
            <a:grpSpLocks/>
          </p:cNvGrpSpPr>
          <p:nvPr/>
        </p:nvGrpSpPr>
        <p:grpSpPr bwMode="auto">
          <a:xfrm>
            <a:off x="0" y="0"/>
            <a:ext cx="9144000" cy="546100"/>
            <a:chOff x="0" y="0"/>
            <a:chExt cx="5760" cy="344"/>
          </a:xfrm>
        </p:grpSpPr>
        <p:sp>
          <p:nvSpPr>
            <p:cNvPr id="4101" name="Rectangle 5">
              <a:extLst>
                <a:ext uri="{FF2B5EF4-FFF2-40B4-BE49-F238E27FC236}">
                  <a16:creationId xmlns:a16="http://schemas.microsoft.com/office/drawing/2014/main" id="{05CA31EE-615B-4490-A983-656295138006}"/>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4102" name="Rectangle 6">
              <a:extLst>
                <a:ext uri="{FF2B5EF4-FFF2-40B4-BE49-F238E27FC236}">
                  <a16:creationId xmlns:a16="http://schemas.microsoft.com/office/drawing/2014/main" id="{C488BAE0-0493-455E-A2F5-215BF2B89FF8}"/>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4103" name="Rectangle 7">
              <a:extLst>
                <a:ext uri="{FF2B5EF4-FFF2-40B4-BE49-F238E27FC236}">
                  <a16:creationId xmlns:a16="http://schemas.microsoft.com/office/drawing/2014/main" id="{D23D1FF2-E98C-4789-A78C-6464A579EF5E}"/>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
          <p:nvSpPr>
            <p:cNvPr id="4104" name="Rectangle 8">
              <a:extLst>
                <a:ext uri="{FF2B5EF4-FFF2-40B4-BE49-F238E27FC236}">
                  <a16:creationId xmlns:a16="http://schemas.microsoft.com/office/drawing/2014/main" id="{E69A31CC-7513-4987-9278-BB203D892F97}"/>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
          <p:nvSpPr>
            <p:cNvPr id="4105" name="Rectangle 9">
              <a:extLst>
                <a:ext uri="{FF2B5EF4-FFF2-40B4-BE49-F238E27FC236}">
                  <a16:creationId xmlns:a16="http://schemas.microsoft.com/office/drawing/2014/main" id="{7AF13995-3FF0-4054-A805-F2416651FADB}"/>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accent2"/>
                </a:solidFill>
              </a:endParaRPr>
            </a:p>
          </p:txBody>
        </p:sp>
        <p:sp>
          <p:nvSpPr>
            <p:cNvPr id="4106" name="Rectangle 10">
              <a:extLst>
                <a:ext uri="{FF2B5EF4-FFF2-40B4-BE49-F238E27FC236}">
                  <a16:creationId xmlns:a16="http://schemas.microsoft.com/office/drawing/2014/main" id="{5FF60B0F-047C-4BA7-867E-8DE858F91091}"/>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
          <p:nvSpPr>
            <p:cNvPr id="4107" name="Rectangle 11">
              <a:extLst>
                <a:ext uri="{FF2B5EF4-FFF2-40B4-BE49-F238E27FC236}">
                  <a16:creationId xmlns:a16="http://schemas.microsoft.com/office/drawing/2014/main" id="{668E7FC0-2DE6-4F04-BFC4-EA9CBB935608}"/>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4108" name="Rectangle 12">
              <a:extLst>
                <a:ext uri="{FF2B5EF4-FFF2-40B4-BE49-F238E27FC236}">
                  <a16:creationId xmlns:a16="http://schemas.microsoft.com/office/drawing/2014/main" id="{0996B14D-5DA3-4F5D-8565-86B8B70DAB8D}"/>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accent2"/>
                </a:solidFill>
              </a:endParaRPr>
            </a:p>
          </p:txBody>
        </p:sp>
        <p:sp>
          <p:nvSpPr>
            <p:cNvPr id="4109" name="Rectangle 13">
              <a:extLst>
                <a:ext uri="{FF2B5EF4-FFF2-40B4-BE49-F238E27FC236}">
                  <a16:creationId xmlns:a16="http://schemas.microsoft.com/office/drawing/2014/main" id="{69091B77-A770-47A3-9B2D-1CF2E504E7ED}"/>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accent2"/>
                </a:solidFill>
              </a:endParaRPr>
            </a:p>
          </p:txBody>
        </p:sp>
      </p:grpSp>
      <p:sp>
        <p:nvSpPr>
          <p:cNvPr id="4110" name="Rectangle 14">
            <a:extLst>
              <a:ext uri="{FF2B5EF4-FFF2-40B4-BE49-F238E27FC236}">
                <a16:creationId xmlns:a16="http://schemas.microsoft.com/office/drawing/2014/main" id="{45F7E35C-FA19-40C8-AE5D-15326758E644}"/>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111" name="Rectangle 15">
            <a:extLst>
              <a:ext uri="{FF2B5EF4-FFF2-40B4-BE49-F238E27FC236}">
                <a16:creationId xmlns:a16="http://schemas.microsoft.com/office/drawing/2014/main" id="{C96D4D12-6DBA-4244-871F-803140F0E35A}"/>
              </a:ext>
            </a:extLst>
          </p:cNvPr>
          <p:cNvSpPr>
            <a:spLocks noGrp="1" noChangeArrowheads="1"/>
          </p:cNvSpPr>
          <p:nvPr>
            <p:ph type="body" idx="1"/>
          </p:nvPr>
        </p:nvSpPr>
        <p:spPr bwMode="auto">
          <a:xfrm>
            <a:off x="457200" y="1981200"/>
            <a:ext cx="8229600"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12" name="Rectangle 16">
            <a:extLst>
              <a:ext uri="{FF2B5EF4-FFF2-40B4-BE49-F238E27FC236}">
                <a16:creationId xmlns:a16="http://schemas.microsoft.com/office/drawing/2014/main" id="{E595C7B7-8CA6-47AC-AA7E-61E824B971F6}"/>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113" name="Line 17">
            <a:extLst>
              <a:ext uri="{FF2B5EF4-FFF2-40B4-BE49-F238E27FC236}">
                <a16:creationId xmlns:a16="http://schemas.microsoft.com/office/drawing/2014/main" id="{924A3E3D-3BC0-45A4-9371-8C6D0F31D775}"/>
              </a:ext>
            </a:extLst>
          </p:cNvPr>
          <p:cNvSpPr>
            <a:spLocks noChangeShapeType="1"/>
          </p:cNvSpPr>
          <p:nvPr userDrawn="1"/>
        </p:nvSpPr>
        <p:spPr bwMode="auto">
          <a:xfrm>
            <a:off x="0" y="6308725"/>
            <a:ext cx="8712200" cy="0"/>
          </a:xfrm>
          <a:prstGeom prst="line">
            <a:avLst/>
          </a:prstGeom>
          <a:noFill/>
          <a:ln w="57150">
            <a:pattFill prst="lgCheck">
              <a:fgClr>
                <a:schemeClr val="bg1"/>
              </a:fgClr>
              <a:bgClr>
                <a:srgbClr val="CC0000"/>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fontAlgn="ctr">
        <a:spcBef>
          <a:spcPct val="0"/>
        </a:spcBef>
        <a:spcAft>
          <a:spcPct val="0"/>
        </a:spcAft>
        <a:defRPr sz="4400" b="1" kern="1200">
          <a:solidFill>
            <a:srgbClr val="CC0000"/>
          </a:solidFill>
          <a:latin typeface="+mj-lt"/>
          <a:ea typeface="+mj-ea"/>
          <a:cs typeface="+mj-cs"/>
        </a:defRPr>
      </a:lvl1pPr>
      <a:lvl2pPr algn="ctr" rtl="0" fontAlgn="ctr">
        <a:spcBef>
          <a:spcPct val="0"/>
        </a:spcBef>
        <a:spcAft>
          <a:spcPct val="0"/>
        </a:spcAft>
        <a:defRPr sz="4400" b="1">
          <a:solidFill>
            <a:srgbClr val="CC0000"/>
          </a:solidFill>
          <a:latin typeface="Arial" panose="020B0604020202020204" pitchFamily="34" charset="0"/>
          <a:ea typeface="楷体_GB2312" panose="02010609030101010101" pitchFamily="49" charset="-122"/>
        </a:defRPr>
      </a:lvl2pPr>
      <a:lvl3pPr algn="ctr" rtl="0" fontAlgn="ctr">
        <a:spcBef>
          <a:spcPct val="0"/>
        </a:spcBef>
        <a:spcAft>
          <a:spcPct val="0"/>
        </a:spcAft>
        <a:defRPr sz="4400" b="1">
          <a:solidFill>
            <a:srgbClr val="CC0000"/>
          </a:solidFill>
          <a:latin typeface="Arial" panose="020B0604020202020204" pitchFamily="34" charset="0"/>
          <a:ea typeface="楷体_GB2312" panose="02010609030101010101" pitchFamily="49" charset="-122"/>
        </a:defRPr>
      </a:lvl3pPr>
      <a:lvl4pPr algn="ctr" rtl="0" fontAlgn="ctr">
        <a:spcBef>
          <a:spcPct val="0"/>
        </a:spcBef>
        <a:spcAft>
          <a:spcPct val="0"/>
        </a:spcAft>
        <a:defRPr sz="4400" b="1">
          <a:solidFill>
            <a:srgbClr val="CC0000"/>
          </a:solidFill>
          <a:latin typeface="Arial" panose="020B0604020202020204" pitchFamily="34" charset="0"/>
          <a:ea typeface="楷体_GB2312" panose="02010609030101010101" pitchFamily="49" charset="-122"/>
        </a:defRPr>
      </a:lvl4pPr>
      <a:lvl5pPr algn="ctr" rtl="0" fontAlgn="ctr">
        <a:spcBef>
          <a:spcPct val="0"/>
        </a:spcBef>
        <a:spcAft>
          <a:spcPct val="0"/>
        </a:spcAft>
        <a:defRPr sz="4400" b="1">
          <a:solidFill>
            <a:srgbClr val="CC0000"/>
          </a:solidFill>
          <a:latin typeface="Arial" panose="020B0604020202020204" pitchFamily="34" charset="0"/>
          <a:ea typeface="楷体_GB2312" panose="02010609030101010101" pitchFamily="49" charset="-122"/>
        </a:defRPr>
      </a:lvl5pPr>
      <a:lvl6pPr marL="457200" algn="ctr" rtl="0" fontAlgn="ctr">
        <a:spcBef>
          <a:spcPct val="0"/>
        </a:spcBef>
        <a:spcAft>
          <a:spcPct val="0"/>
        </a:spcAft>
        <a:defRPr sz="4400" b="1">
          <a:solidFill>
            <a:srgbClr val="CC0000"/>
          </a:solidFill>
          <a:latin typeface="Arial" panose="020B0604020202020204" pitchFamily="34" charset="0"/>
          <a:ea typeface="楷体_GB2312" panose="02010609030101010101" pitchFamily="49" charset="-122"/>
        </a:defRPr>
      </a:lvl6pPr>
      <a:lvl7pPr marL="914400" algn="ctr" rtl="0" fontAlgn="ctr">
        <a:spcBef>
          <a:spcPct val="0"/>
        </a:spcBef>
        <a:spcAft>
          <a:spcPct val="0"/>
        </a:spcAft>
        <a:defRPr sz="4400" b="1">
          <a:solidFill>
            <a:srgbClr val="CC0000"/>
          </a:solidFill>
          <a:latin typeface="Arial" panose="020B0604020202020204" pitchFamily="34" charset="0"/>
          <a:ea typeface="楷体_GB2312" panose="02010609030101010101" pitchFamily="49" charset="-122"/>
        </a:defRPr>
      </a:lvl7pPr>
      <a:lvl8pPr marL="1371600" algn="ctr" rtl="0" fontAlgn="ctr">
        <a:spcBef>
          <a:spcPct val="0"/>
        </a:spcBef>
        <a:spcAft>
          <a:spcPct val="0"/>
        </a:spcAft>
        <a:defRPr sz="4400" b="1">
          <a:solidFill>
            <a:srgbClr val="CC0000"/>
          </a:solidFill>
          <a:latin typeface="Arial" panose="020B0604020202020204" pitchFamily="34" charset="0"/>
          <a:ea typeface="楷体_GB2312" panose="02010609030101010101" pitchFamily="49" charset="-122"/>
        </a:defRPr>
      </a:lvl8pPr>
      <a:lvl9pPr marL="1828800" algn="ctr" rtl="0" fontAlgn="ctr">
        <a:spcBef>
          <a:spcPct val="0"/>
        </a:spcBef>
        <a:spcAft>
          <a:spcPct val="0"/>
        </a:spcAft>
        <a:defRPr sz="4400" b="1">
          <a:solidFill>
            <a:srgbClr val="CC0000"/>
          </a:solidFill>
          <a:latin typeface="Arial" panose="020B0604020202020204" pitchFamily="34" charset="0"/>
          <a:ea typeface="楷体_GB2312" panose="02010609030101010101" pitchFamily="49" charset="-122"/>
        </a:defRPr>
      </a:lvl9pPr>
    </p:titleStyle>
    <p:bodyStyle>
      <a:lvl1pPr marL="342900" indent="-342900" algn="l" rtl="0" fontAlgn="base">
        <a:lnSpc>
          <a:spcPct val="105000"/>
        </a:lnSpc>
        <a:spcBef>
          <a:spcPct val="20000"/>
        </a:spcBef>
        <a:spcAft>
          <a:spcPct val="0"/>
        </a:spcAft>
        <a:buClr>
          <a:srgbClr val="800080"/>
        </a:buClr>
        <a:buSzPct val="55000"/>
        <a:buFont typeface="Wingdings" panose="05000000000000000000" pitchFamily="2" charset="2"/>
        <a:buChar char="n"/>
        <a:defRPr sz="3000" b="1" kern="1200">
          <a:solidFill>
            <a:schemeClr val="bg2"/>
          </a:solidFill>
          <a:latin typeface="+mn-lt"/>
          <a:ea typeface="+mn-ea"/>
          <a:cs typeface="+mn-cs"/>
        </a:defRPr>
      </a:lvl1pPr>
      <a:lvl2pPr marL="742950" indent="-285750" algn="l" rtl="0" fontAlgn="base">
        <a:lnSpc>
          <a:spcPct val="105000"/>
        </a:lnSpc>
        <a:spcBef>
          <a:spcPct val="20000"/>
        </a:spcBef>
        <a:spcAft>
          <a:spcPct val="0"/>
        </a:spcAft>
        <a:buClr>
          <a:srgbClr val="339933"/>
        </a:buClr>
        <a:buSzPct val="55000"/>
        <a:buFont typeface="Wingdings" panose="05000000000000000000" pitchFamily="2" charset="2"/>
        <a:buChar char="u"/>
        <a:defRPr sz="2800" b="1" kern="1200">
          <a:solidFill>
            <a:schemeClr val="tx1"/>
          </a:solidFill>
          <a:latin typeface="+mn-lt"/>
          <a:ea typeface="+mn-ea"/>
          <a:cs typeface="+mn-cs"/>
        </a:defRPr>
      </a:lvl2pPr>
      <a:lvl3pPr marL="1143000" indent="-228600" algn="l" rtl="0" fontAlgn="base">
        <a:lnSpc>
          <a:spcPct val="105000"/>
        </a:lnSpc>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j-lt"/>
          <a:ea typeface="宋体" panose="02010600030101010101" pitchFamily="2" charset="-122"/>
          <a:cs typeface="+mn-cs"/>
        </a:defRPr>
      </a:lvl3pPr>
      <a:lvl4pPr marL="1600200" indent="-228600" algn="l" rtl="0" fontAlgn="base">
        <a:lnSpc>
          <a:spcPct val="105000"/>
        </a:lnSpc>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j-lt"/>
          <a:ea typeface="宋体" panose="02010600030101010101" pitchFamily="2" charset="-122"/>
          <a:cs typeface="+mn-cs"/>
        </a:defRPr>
      </a:lvl4pPr>
      <a:lvl5pPr marL="2057400" indent="-228600" algn="l" rtl="0" fontAlgn="base">
        <a:lnSpc>
          <a:spcPct val="105000"/>
        </a:lnSpc>
        <a:spcBef>
          <a:spcPct val="20000"/>
        </a:spcBef>
        <a:spcAft>
          <a:spcPct val="0"/>
        </a:spcAft>
        <a:buClr>
          <a:schemeClr val="bg2"/>
        </a:buClr>
        <a:buFont typeface="Wingdings" panose="05000000000000000000" pitchFamily="2" charset="2"/>
        <a:buChar char="§"/>
        <a:defRPr sz="2000" kern="1200">
          <a:solidFill>
            <a:schemeClr val="tx1"/>
          </a:solidFill>
          <a:latin typeface="+mj-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3.xml"/><Relationship Id="rId3" Type="http://schemas.openxmlformats.org/officeDocument/2006/relationships/slide" Target="slide54.xml"/><Relationship Id="rId7" Type="http://schemas.openxmlformats.org/officeDocument/2006/relationships/slide" Target="slide9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5.xml"/><Relationship Id="rId5" Type="http://schemas.openxmlformats.org/officeDocument/2006/relationships/slide" Target="slide73.xml"/><Relationship Id="rId4" Type="http://schemas.openxmlformats.org/officeDocument/2006/relationships/slide" Target="slide64.xml"/><Relationship Id="rId9" Type="http://schemas.openxmlformats.org/officeDocument/2006/relationships/slide" Target="slide9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8">
            <a:extLst>
              <a:ext uri="{FF2B5EF4-FFF2-40B4-BE49-F238E27FC236}">
                <a16:creationId xmlns:a16="http://schemas.microsoft.com/office/drawing/2014/main" id="{957740A7-ED73-4DC3-93A5-1EC3B609B275}"/>
              </a:ext>
            </a:extLst>
          </p:cNvPr>
          <p:cNvSpPr>
            <a:spLocks noGrp="1" noChangeArrowheads="1"/>
          </p:cNvSpPr>
          <p:nvPr>
            <p:ph type="sldNum" sz="quarter" idx="4"/>
          </p:nvPr>
        </p:nvSpPr>
        <p:spPr/>
        <p:txBody>
          <a:bodyPr/>
          <a:lstStyle/>
          <a:p>
            <a:fld id="{144AC389-9463-46C2-8D38-B74C128BFE7D}" type="slidenum">
              <a:rPr lang="en-US" altLang="zh-CN"/>
              <a:pPr/>
              <a:t>1</a:t>
            </a:fld>
            <a:endParaRPr lang="en-US" altLang="zh-CN"/>
          </a:p>
        </p:txBody>
      </p:sp>
      <p:sp>
        <p:nvSpPr>
          <p:cNvPr id="2050" name="Rectangle 2">
            <a:extLst>
              <a:ext uri="{FF2B5EF4-FFF2-40B4-BE49-F238E27FC236}">
                <a16:creationId xmlns:a16="http://schemas.microsoft.com/office/drawing/2014/main" id="{49E1AA72-BA4D-4B65-81E9-2245E05A69AF}"/>
              </a:ext>
            </a:extLst>
          </p:cNvPr>
          <p:cNvSpPr>
            <a:spLocks noGrp="1" noChangeArrowheads="1"/>
          </p:cNvSpPr>
          <p:nvPr>
            <p:ph type="ctrTitle"/>
          </p:nvPr>
        </p:nvSpPr>
        <p:spPr/>
        <p:txBody>
          <a:bodyPr/>
          <a:lstStyle/>
          <a:p>
            <a:r>
              <a:rPr lang="zh-CN" altLang="en-US" sz="6600">
                <a:ea typeface="方正舒体" panose="02010601030101010101" pitchFamily="2" charset="-122"/>
              </a:rPr>
              <a:t>数 据 结 构</a:t>
            </a:r>
          </a:p>
        </p:txBody>
      </p:sp>
      <p:sp>
        <p:nvSpPr>
          <p:cNvPr id="2051" name="Rectangle 3">
            <a:extLst>
              <a:ext uri="{FF2B5EF4-FFF2-40B4-BE49-F238E27FC236}">
                <a16:creationId xmlns:a16="http://schemas.microsoft.com/office/drawing/2014/main" id="{91FD18C1-AAD6-4B4B-BD53-DF4DE92C1F31}"/>
              </a:ext>
            </a:extLst>
          </p:cNvPr>
          <p:cNvSpPr>
            <a:spLocks noGrp="1" noChangeArrowheads="1"/>
          </p:cNvSpPr>
          <p:nvPr>
            <p:ph type="subTitle" idx="1"/>
          </p:nvPr>
        </p:nvSpPr>
        <p:spPr>
          <a:xfrm>
            <a:off x="2627313" y="4581525"/>
            <a:ext cx="6019800" cy="1079500"/>
          </a:xfrm>
        </p:spPr>
        <p:txBody>
          <a:bodyPr/>
          <a:lstStyle/>
          <a:p>
            <a:r>
              <a:rPr lang="zh-CN" altLang="en-US" sz="4400">
                <a:solidFill>
                  <a:srgbClr val="339933"/>
                </a:solidFill>
                <a:latin typeface="华文行楷" panose="02010800040101010101" pitchFamily="2" charset="-122"/>
                <a:ea typeface="华文行楷" panose="02010800040101010101" pitchFamily="2" charset="-122"/>
              </a:rPr>
              <a:t>计算机系   殷人昆  王宏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C54F332-B6DA-4285-9024-3F22DCA74125}"/>
              </a:ext>
            </a:extLst>
          </p:cNvPr>
          <p:cNvSpPr>
            <a:spLocks noGrp="1"/>
          </p:cNvSpPr>
          <p:nvPr>
            <p:ph type="sldNum" sz="quarter" idx="11"/>
          </p:nvPr>
        </p:nvSpPr>
        <p:spPr/>
        <p:txBody>
          <a:bodyPr/>
          <a:lstStyle/>
          <a:p>
            <a:fld id="{D1C708C3-5902-4D85-BADB-CD4253DD8189}" type="slidenum">
              <a:rPr lang="en-US" altLang="zh-CN"/>
              <a:pPr/>
              <a:t>10</a:t>
            </a:fld>
            <a:endParaRPr lang="en-US" altLang="zh-CN"/>
          </a:p>
        </p:txBody>
      </p:sp>
      <p:sp>
        <p:nvSpPr>
          <p:cNvPr id="16386" name="Rectangle 2">
            <a:extLst>
              <a:ext uri="{FF2B5EF4-FFF2-40B4-BE49-F238E27FC236}">
                <a16:creationId xmlns:a16="http://schemas.microsoft.com/office/drawing/2014/main" id="{4A791305-8B6E-4750-820B-F1C2740AFD68}"/>
              </a:ext>
            </a:extLst>
          </p:cNvPr>
          <p:cNvSpPr>
            <a:spLocks noGrp="1" noChangeArrowheads="1"/>
          </p:cNvSpPr>
          <p:nvPr>
            <p:ph type="body" idx="1"/>
          </p:nvPr>
        </p:nvSpPr>
        <p:spPr>
          <a:xfrm>
            <a:off x="533400" y="600075"/>
            <a:ext cx="8153400" cy="6069013"/>
          </a:xfrm>
          <a:ln/>
        </p:spPr>
        <p:txBody>
          <a:bodyPr/>
          <a:lstStyle/>
          <a:p>
            <a:pPr>
              <a:spcBef>
                <a:spcPct val="15000"/>
              </a:spcBef>
              <a:buSzPct val="50000"/>
            </a:pPr>
            <a:r>
              <a:rPr lang="en-US" altLang="zh-CN" sz="2800">
                <a:solidFill>
                  <a:srgbClr val="CC0000"/>
                </a:solidFill>
              </a:rPr>
              <a:t>#define</a:t>
            </a:r>
            <a:r>
              <a:rPr lang="en-US" altLang="zh-CN" sz="2800"/>
              <a:t> </a:t>
            </a:r>
            <a:r>
              <a:rPr lang="zh-CN" altLang="en-US" sz="2800">
                <a:solidFill>
                  <a:schemeClr val="tx1"/>
                </a:solidFill>
              </a:rPr>
              <a:t>用来定义一个常量或替换宏</a:t>
            </a:r>
            <a:r>
              <a:rPr lang="en-US" altLang="zh-CN" sz="2800">
                <a:solidFill>
                  <a:schemeClr val="tx1"/>
                </a:solidFill>
              </a:rPr>
              <a:t>,  </a:t>
            </a:r>
            <a:r>
              <a:rPr lang="zh-CN" altLang="en-US" sz="2800">
                <a:solidFill>
                  <a:schemeClr val="tx1"/>
                </a:solidFill>
              </a:rPr>
              <a:t>如：</a:t>
            </a:r>
          </a:p>
          <a:p>
            <a:pPr>
              <a:spcBef>
                <a:spcPct val="15000"/>
              </a:spcBef>
              <a:buSzPct val="50000"/>
              <a:buFont typeface="Wingdings" panose="05000000000000000000" pitchFamily="2" charset="2"/>
              <a:buNone/>
            </a:pPr>
            <a:r>
              <a:rPr lang="zh-CN" altLang="en-US" sz="2800"/>
              <a:t>        </a:t>
            </a:r>
            <a:r>
              <a:rPr lang="en-US" altLang="zh-CN" sz="2800">
                <a:solidFill>
                  <a:srgbClr val="CC0000"/>
                </a:solidFill>
              </a:rPr>
              <a:t>#define </a:t>
            </a:r>
            <a:r>
              <a:rPr lang="en-US" altLang="zh-CN" sz="2800" b="0">
                <a:solidFill>
                  <a:srgbClr val="CC0000"/>
                </a:solidFill>
              </a:rPr>
              <a:t>size 20</a:t>
            </a:r>
            <a:endParaRPr lang="en-US" altLang="zh-CN" sz="2800" b="0"/>
          </a:p>
          <a:p>
            <a:pPr>
              <a:spcBef>
                <a:spcPct val="15000"/>
              </a:spcBef>
              <a:buSzPct val="50000"/>
              <a:buFont typeface="Wingdings" panose="05000000000000000000" pitchFamily="2" charset="2"/>
              <a:buNone/>
            </a:pPr>
            <a:r>
              <a:rPr lang="en-US" altLang="zh-CN" sz="2800"/>
              <a:t>        </a:t>
            </a:r>
            <a:r>
              <a:rPr lang="en-US" altLang="zh-CN" sz="2800">
                <a:solidFill>
                  <a:srgbClr val="006600"/>
                </a:solidFill>
              </a:rPr>
              <a:t>//</a:t>
            </a:r>
            <a:r>
              <a:rPr lang="zh-CN" altLang="en-US" sz="2800">
                <a:solidFill>
                  <a:srgbClr val="006600"/>
                </a:solidFill>
              </a:rPr>
              <a:t>定义一个常量</a:t>
            </a:r>
            <a:r>
              <a:rPr lang="en-US" altLang="zh-CN" sz="2800">
                <a:solidFill>
                  <a:srgbClr val="006600"/>
                </a:solidFill>
              </a:rPr>
              <a:t>size</a:t>
            </a:r>
            <a:r>
              <a:rPr lang="zh-CN" altLang="en-US" sz="2800">
                <a:solidFill>
                  <a:srgbClr val="006600"/>
                </a:solidFill>
              </a:rPr>
              <a:t>，其值永远为</a:t>
            </a:r>
            <a:r>
              <a:rPr lang="en-US" altLang="zh-CN" sz="2800">
                <a:solidFill>
                  <a:srgbClr val="006600"/>
                </a:solidFill>
              </a:rPr>
              <a:t>20</a:t>
            </a:r>
            <a:r>
              <a:rPr lang="en-US" altLang="zh-CN" sz="2800"/>
              <a:t>	</a:t>
            </a:r>
          </a:p>
          <a:p>
            <a:pPr>
              <a:spcBef>
                <a:spcPct val="15000"/>
              </a:spcBef>
              <a:buSzPct val="50000"/>
              <a:buFont typeface="Wingdings" panose="05000000000000000000" pitchFamily="2" charset="2"/>
              <a:buNone/>
            </a:pPr>
            <a:r>
              <a:rPr lang="en-US" altLang="zh-CN" sz="2800"/>
              <a:t>        </a:t>
            </a:r>
            <a:r>
              <a:rPr lang="en-US" altLang="zh-CN" sz="2800">
                <a:solidFill>
                  <a:srgbClr val="CC0000"/>
                </a:solidFill>
              </a:rPr>
              <a:t>#define </a:t>
            </a:r>
            <a:r>
              <a:rPr lang="en-US" altLang="zh-CN" sz="2800" b="0">
                <a:solidFill>
                  <a:srgbClr val="CC0000"/>
                </a:solidFill>
              </a:rPr>
              <a:t>MAX(x, y) ((x</a:t>
            </a:r>
            <a:r>
              <a:rPr lang="en-US" altLang="zh-CN" sz="2800">
                <a:solidFill>
                  <a:srgbClr val="CC0000"/>
                </a:solidFill>
              </a:rPr>
              <a:t> &lt; </a:t>
            </a:r>
            <a:r>
              <a:rPr lang="en-US" altLang="zh-CN" sz="2800" b="0">
                <a:solidFill>
                  <a:srgbClr val="CC0000"/>
                </a:solidFill>
              </a:rPr>
              <a:t>y)</a:t>
            </a:r>
            <a:r>
              <a:rPr lang="en-US" altLang="zh-CN" sz="2800">
                <a:solidFill>
                  <a:srgbClr val="CC0000"/>
                </a:solidFill>
              </a:rPr>
              <a:t> ? </a:t>
            </a:r>
            <a:r>
              <a:rPr lang="en-US" altLang="zh-CN" sz="2800" b="0">
                <a:solidFill>
                  <a:srgbClr val="CC0000"/>
                </a:solidFill>
              </a:rPr>
              <a:t>y</a:t>
            </a:r>
            <a:r>
              <a:rPr lang="en-US" altLang="zh-CN" sz="2800">
                <a:solidFill>
                  <a:srgbClr val="CC0000"/>
                </a:solidFill>
              </a:rPr>
              <a:t> : </a:t>
            </a:r>
            <a:r>
              <a:rPr lang="en-US" altLang="zh-CN" sz="2800" b="0">
                <a:solidFill>
                  <a:srgbClr val="CC0000"/>
                </a:solidFill>
              </a:rPr>
              <a:t>x)</a:t>
            </a:r>
            <a:r>
              <a:rPr lang="en-US" altLang="zh-CN" sz="2800">
                <a:solidFill>
                  <a:srgbClr val="CC0000"/>
                </a:solidFill>
              </a:rPr>
              <a:t>	</a:t>
            </a:r>
          </a:p>
          <a:p>
            <a:pPr>
              <a:spcBef>
                <a:spcPct val="15000"/>
              </a:spcBef>
              <a:buSzPct val="50000"/>
              <a:buFont typeface="Wingdings" panose="05000000000000000000" pitchFamily="2" charset="2"/>
              <a:buNone/>
            </a:pPr>
            <a:r>
              <a:rPr lang="en-US" altLang="zh-CN" sz="2800">
                <a:solidFill>
                  <a:srgbClr val="CC0000"/>
                </a:solidFill>
              </a:rPr>
              <a:t>        </a:t>
            </a:r>
            <a:r>
              <a:rPr lang="en-US" altLang="zh-CN" sz="2800">
                <a:solidFill>
                  <a:srgbClr val="006600"/>
                </a:solidFill>
              </a:rPr>
              <a:t>//</a:t>
            </a:r>
            <a:r>
              <a:rPr lang="zh-CN" altLang="en-US" sz="2800">
                <a:solidFill>
                  <a:srgbClr val="006600"/>
                </a:solidFill>
              </a:rPr>
              <a:t>求</a:t>
            </a:r>
            <a:r>
              <a:rPr lang="en-US" altLang="zh-CN" sz="2800">
                <a:solidFill>
                  <a:srgbClr val="006600"/>
                </a:solidFill>
              </a:rPr>
              <a:t>x, y</a:t>
            </a:r>
            <a:r>
              <a:rPr lang="zh-CN" altLang="en-US" sz="2800">
                <a:solidFill>
                  <a:srgbClr val="006600"/>
                </a:solidFill>
              </a:rPr>
              <a:t>中的最大值</a:t>
            </a:r>
            <a:endParaRPr lang="zh-CN" altLang="en-US" sz="2800"/>
          </a:p>
          <a:p>
            <a:pPr>
              <a:spcBef>
                <a:spcPct val="15000"/>
              </a:spcBef>
              <a:buSzPct val="50000"/>
            </a:pPr>
            <a:r>
              <a:rPr lang="zh-CN" altLang="en-US" sz="2800">
                <a:solidFill>
                  <a:schemeClr val="tx1"/>
                </a:solidFill>
              </a:rPr>
              <a:t>经过预编译后</a:t>
            </a:r>
            <a:r>
              <a:rPr lang="en-US" altLang="zh-CN" sz="2800">
                <a:solidFill>
                  <a:schemeClr val="tx1"/>
                </a:solidFill>
              </a:rPr>
              <a:t>,  </a:t>
            </a:r>
            <a:r>
              <a:rPr lang="zh-CN" altLang="en-US" sz="2800">
                <a:solidFill>
                  <a:schemeClr val="tx1"/>
                </a:solidFill>
              </a:rPr>
              <a:t>程序中所有出现</a:t>
            </a:r>
            <a:r>
              <a:rPr lang="zh-CN" altLang="en-US" sz="2800">
                <a:solidFill>
                  <a:srgbClr val="CC0000"/>
                </a:solidFill>
              </a:rPr>
              <a:t> </a:t>
            </a:r>
            <a:r>
              <a:rPr lang="en-US" altLang="zh-CN" sz="2800">
                <a:solidFill>
                  <a:srgbClr val="CC0000"/>
                </a:solidFill>
              </a:rPr>
              <a:t>size</a:t>
            </a:r>
            <a:r>
              <a:rPr lang="en-US" altLang="zh-CN" sz="2800"/>
              <a:t> </a:t>
            </a:r>
            <a:r>
              <a:rPr lang="zh-CN" altLang="en-US" sz="2800">
                <a:solidFill>
                  <a:schemeClr val="tx1"/>
                </a:solidFill>
              </a:rPr>
              <a:t>和 </a:t>
            </a:r>
            <a:r>
              <a:rPr lang="en-US" altLang="zh-CN" sz="2800" b="0">
                <a:solidFill>
                  <a:srgbClr val="CC0000"/>
                </a:solidFill>
              </a:rPr>
              <a:t>MAX(x</a:t>
            </a:r>
            <a:r>
              <a:rPr lang="en-US" altLang="zh-CN" sz="2800">
                <a:solidFill>
                  <a:srgbClr val="CC0000"/>
                </a:solidFill>
              </a:rPr>
              <a:t>, </a:t>
            </a:r>
            <a:r>
              <a:rPr lang="en-US" altLang="zh-CN" sz="2800" b="0">
                <a:solidFill>
                  <a:srgbClr val="CC0000"/>
                </a:solidFill>
              </a:rPr>
              <a:t>y)</a:t>
            </a:r>
            <a:r>
              <a:rPr lang="en-US" altLang="zh-CN" sz="2800"/>
              <a:t> </a:t>
            </a:r>
            <a:r>
              <a:rPr lang="zh-CN" altLang="en-US" sz="2800">
                <a:solidFill>
                  <a:schemeClr val="tx1"/>
                </a:solidFill>
              </a:rPr>
              <a:t>之处都会被</a:t>
            </a:r>
            <a:r>
              <a:rPr lang="zh-CN" altLang="en-US" sz="2800"/>
              <a:t> </a:t>
            </a:r>
            <a:r>
              <a:rPr lang="en-US" altLang="zh-CN" sz="2800" b="0">
                <a:solidFill>
                  <a:srgbClr val="CC0000"/>
                </a:solidFill>
              </a:rPr>
              <a:t>20</a:t>
            </a:r>
            <a:r>
              <a:rPr lang="en-US" altLang="zh-CN" sz="2800"/>
              <a:t> </a:t>
            </a:r>
            <a:r>
              <a:rPr lang="zh-CN" altLang="en-US" sz="2800">
                <a:solidFill>
                  <a:schemeClr val="tx1"/>
                </a:solidFill>
              </a:rPr>
              <a:t>和</a:t>
            </a:r>
            <a:r>
              <a:rPr lang="zh-CN" altLang="en-US" sz="2800"/>
              <a:t> </a:t>
            </a:r>
            <a:r>
              <a:rPr lang="en-US" altLang="zh-CN" sz="2800" b="0">
                <a:solidFill>
                  <a:srgbClr val="CC0000"/>
                </a:solidFill>
              </a:rPr>
              <a:t>((x</a:t>
            </a:r>
            <a:r>
              <a:rPr lang="en-US" altLang="zh-CN" sz="2800">
                <a:solidFill>
                  <a:srgbClr val="CC0000"/>
                </a:solidFill>
              </a:rPr>
              <a:t> &lt; </a:t>
            </a:r>
            <a:r>
              <a:rPr lang="en-US" altLang="zh-CN" sz="2800" b="0">
                <a:solidFill>
                  <a:srgbClr val="CC0000"/>
                </a:solidFill>
              </a:rPr>
              <a:t>y)</a:t>
            </a:r>
            <a:r>
              <a:rPr lang="en-US" altLang="zh-CN" sz="2800">
                <a:solidFill>
                  <a:srgbClr val="CC0000"/>
                </a:solidFill>
              </a:rPr>
              <a:t> ? </a:t>
            </a:r>
            <a:r>
              <a:rPr lang="en-US" altLang="zh-CN" sz="2800" b="0">
                <a:solidFill>
                  <a:srgbClr val="CC0000"/>
                </a:solidFill>
              </a:rPr>
              <a:t>y</a:t>
            </a:r>
            <a:r>
              <a:rPr lang="en-US" altLang="zh-CN" sz="2800">
                <a:solidFill>
                  <a:srgbClr val="CC0000"/>
                </a:solidFill>
              </a:rPr>
              <a:t> : </a:t>
            </a:r>
            <a:r>
              <a:rPr lang="en-US" altLang="zh-CN" sz="2800" b="0">
                <a:solidFill>
                  <a:srgbClr val="CC0000"/>
                </a:solidFill>
              </a:rPr>
              <a:t>x)</a:t>
            </a:r>
            <a:r>
              <a:rPr lang="en-US" altLang="zh-CN" sz="2800"/>
              <a:t> </a:t>
            </a:r>
            <a:r>
              <a:rPr lang="zh-CN" altLang="en-US" sz="2800">
                <a:solidFill>
                  <a:schemeClr val="tx1"/>
                </a:solidFill>
              </a:rPr>
              <a:t>代替，如：</a:t>
            </a:r>
          </a:p>
          <a:p>
            <a:pPr>
              <a:spcBef>
                <a:spcPct val="15000"/>
              </a:spcBef>
              <a:buSzPct val="50000"/>
              <a:buFont typeface="Wingdings" panose="05000000000000000000" pitchFamily="2" charset="2"/>
              <a:buNone/>
            </a:pPr>
            <a:r>
              <a:rPr lang="zh-CN" altLang="en-US" sz="2800"/>
              <a:t>	    </a:t>
            </a:r>
            <a:r>
              <a:rPr lang="en-US" altLang="zh-CN" sz="2800">
                <a:solidFill>
                  <a:srgbClr val="CC0000"/>
                </a:solidFill>
              </a:rPr>
              <a:t>int </a:t>
            </a:r>
            <a:r>
              <a:rPr lang="en-US" altLang="zh-CN" sz="2800" b="0">
                <a:solidFill>
                  <a:srgbClr val="CC0000"/>
                </a:solidFill>
              </a:rPr>
              <a:t>array[size]</a:t>
            </a:r>
            <a:r>
              <a:rPr lang="en-US" altLang="zh-CN" sz="2800">
                <a:solidFill>
                  <a:srgbClr val="CC0000"/>
                </a:solidFill>
              </a:rPr>
              <a:t>;	int </a:t>
            </a:r>
            <a:r>
              <a:rPr lang="en-US" altLang="zh-CN" sz="2800" b="0">
                <a:solidFill>
                  <a:srgbClr val="CC0000"/>
                </a:solidFill>
              </a:rPr>
              <a:t>i </a:t>
            </a:r>
            <a:r>
              <a:rPr lang="en-US" altLang="zh-CN" sz="2800">
                <a:solidFill>
                  <a:srgbClr val="CC0000"/>
                </a:solidFill>
              </a:rPr>
              <a:t>= </a:t>
            </a:r>
            <a:r>
              <a:rPr lang="en-US" altLang="zh-CN" sz="2800" b="0">
                <a:solidFill>
                  <a:srgbClr val="CC0000"/>
                </a:solidFill>
              </a:rPr>
              <a:t>MAX(4</a:t>
            </a:r>
            <a:r>
              <a:rPr lang="en-US" altLang="zh-CN" sz="2800">
                <a:solidFill>
                  <a:srgbClr val="CC0000"/>
                </a:solidFill>
              </a:rPr>
              <a:t>, </a:t>
            </a:r>
            <a:r>
              <a:rPr lang="en-US" altLang="zh-CN" sz="2800" b="0">
                <a:solidFill>
                  <a:srgbClr val="CC0000"/>
                </a:solidFill>
              </a:rPr>
              <a:t>55)</a:t>
            </a:r>
            <a:r>
              <a:rPr lang="en-US" altLang="zh-CN" sz="2800">
                <a:solidFill>
                  <a:srgbClr val="CC0000"/>
                </a:solidFill>
              </a:rPr>
              <a:t>;</a:t>
            </a:r>
            <a:endParaRPr lang="en-US" altLang="zh-CN" sz="2800"/>
          </a:p>
          <a:p>
            <a:pPr>
              <a:spcBef>
                <a:spcPct val="15000"/>
              </a:spcBef>
              <a:buSzPct val="50000"/>
            </a:pPr>
            <a:r>
              <a:rPr lang="zh-CN" altLang="en-US" sz="2800">
                <a:solidFill>
                  <a:schemeClr val="tx1"/>
                </a:solidFill>
              </a:rPr>
              <a:t>经预编译后会变为</a:t>
            </a:r>
          </a:p>
          <a:p>
            <a:pPr>
              <a:spcBef>
                <a:spcPct val="15000"/>
              </a:spcBef>
              <a:buSzPct val="50000"/>
              <a:buFont typeface="Wingdings" panose="05000000000000000000" pitchFamily="2" charset="2"/>
              <a:buNone/>
            </a:pPr>
            <a:r>
              <a:rPr lang="zh-CN" altLang="en-US" sz="2800"/>
              <a:t>  	    </a:t>
            </a:r>
            <a:r>
              <a:rPr lang="en-US" altLang="zh-CN" sz="2800">
                <a:solidFill>
                  <a:srgbClr val="CC0000"/>
                </a:solidFill>
              </a:rPr>
              <a:t>int </a:t>
            </a:r>
            <a:r>
              <a:rPr lang="en-US" altLang="zh-CN" sz="2800" b="0">
                <a:solidFill>
                  <a:srgbClr val="CC0000"/>
                </a:solidFill>
              </a:rPr>
              <a:t>array[20]</a:t>
            </a:r>
            <a:r>
              <a:rPr lang="en-US" altLang="zh-CN" sz="2800">
                <a:solidFill>
                  <a:srgbClr val="CC0000"/>
                </a:solidFill>
              </a:rPr>
              <a:t>;	int</a:t>
            </a:r>
            <a:r>
              <a:rPr lang="en-US" altLang="zh-CN" sz="2800" b="0">
                <a:solidFill>
                  <a:srgbClr val="CC0000"/>
                </a:solidFill>
              </a:rPr>
              <a:t> i</a:t>
            </a:r>
            <a:r>
              <a:rPr lang="en-US" altLang="zh-CN" sz="2800">
                <a:solidFill>
                  <a:srgbClr val="CC0000"/>
                </a:solidFill>
              </a:rPr>
              <a:t> = </a:t>
            </a:r>
            <a:r>
              <a:rPr lang="en-US" altLang="zh-CN" sz="2800" b="0">
                <a:solidFill>
                  <a:srgbClr val="CC0000"/>
                </a:solidFill>
              </a:rPr>
              <a:t>((4</a:t>
            </a:r>
            <a:r>
              <a:rPr lang="en-US" altLang="zh-CN" sz="2800">
                <a:solidFill>
                  <a:srgbClr val="CC0000"/>
                </a:solidFill>
              </a:rPr>
              <a:t> &lt; </a:t>
            </a:r>
            <a:r>
              <a:rPr lang="en-US" altLang="zh-CN" sz="2800" b="0">
                <a:solidFill>
                  <a:srgbClr val="CC0000"/>
                </a:solidFill>
              </a:rPr>
              <a:t>55)</a:t>
            </a:r>
            <a:r>
              <a:rPr lang="en-US" altLang="zh-CN" sz="2800">
                <a:solidFill>
                  <a:srgbClr val="CC0000"/>
                </a:solidFill>
              </a:rPr>
              <a:t> ? </a:t>
            </a:r>
            <a:r>
              <a:rPr lang="en-US" altLang="zh-CN" sz="2800" b="0">
                <a:solidFill>
                  <a:srgbClr val="CC0000"/>
                </a:solidFill>
              </a:rPr>
              <a:t>55 </a:t>
            </a:r>
            <a:r>
              <a:rPr lang="en-US" altLang="zh-CN" sz="2800">
                <a:solidFill>
                  <a:srgbClr val="CC0000"/>
                </a:solidFill>
              </a:rPr>
              <a:t>: </a:t>
            </a:r>
            <a:r>
              <a:rPr lang="en-US" altLang="zh-CN" sz="2800" b="0">
                <a:solidFill>
                  <a:srgbClr val="CC0000"/>
                </a:solidFill>
              </a:rPr>
              <a:t>4)</a:t>
            </a:r>
            <a:r>
              <a:rPr lang="en-US" altLang="zh-CN" sz="2800">
                <a:solidFill>
                  <a:srgbClr val="CC0000"/>
                </a:solidFill>
              </a:rPr>
              <a:t>;</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115E5EC3-CD1F-4208-97A0-A899B1A39C30}"/>
              </a:ext>
            </a:extLst>
          </p:cNvPr>
          <p:cNvSpPr>
            <a:spLocks noGrp="1"/>
          </p:cNvSpPr>
          <p:nvPr>
            <p:ph type="sldNum" sz="quarter" idx="11"/>
          </p:nvPr>
        </p:nvSpPr>
        <p:spPr/>
        <p:txBody>
          <a:bodyPr/>
          <a:lstStyle/>
          <a:p>
            <a:fld id="{2A34B074-D1BD-49C6-BF99-B11DFA45535B}" type="slidenum">
              <a:rPr lang="en-US" altLang="zh-CN"/>
              <a:pPr/>
              <a:t>100</a:t>
            </a:fld>
            <a:endParaRPr lang="en-US" altLang="zh-CN"/>
          </a:p>
        </p:txBody>
      </p:sp>
      <p:sp>
        <p:nvSpPr>
          <p:cNvPr id="109570" name="Text Box 2">
            <a:extLst>
              <a:ext uri="{FF2B5EF4-FFF2-40B4-BE49-F238E27FC236}">
                <a16:creationId xmlns:a16="http://schemas.microsoft.com/office/drawing/2014/main" id="{13295A05-5797-41CF-B45C-E2F046A06171}"/>
              </a:ext>
            </a:extLst>
          </p:cNvPr>
          <p:cNvSpPr txBox="1">
            <a:spLocks noChangeArrowheads="1"/>
          </p:cNvSpPr>
          <p:nvPr/>
        </p:nvSpPr>
        <p:spPr bwMode="auto">
          <a:xfrm>
            <a:off x="647700" y="603250"/>
            <a:ext cx="7561263" cy="545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zh-CN" sz="3000" b="1">
                <a:latin typeface="Times New Roman" panose="02020603050405020304" pitchFamily="18" charset="0"/>
              </a:rPr>
              <a:t> </a:t>
            </a:r>
            <a:r>
              <a:rPr kumimoji="1" lang="en-US" altLang="zh-CN" sz="3000" b="1">
                <a:latin typeface="Times New Roman" panose="02020603050405020304" pitchFamily="18" charset="0"/>
              </a:rPr>
              <a:t>   </a:t>
            </a:r>
            <a:r>
              <a:rPr kumimoji="1" lang="en-US" altLang="zh-CN" sz="2800" b="1">
                <a:solidFill>
                  <a:srgbClr val="CC0000"/>
                </a:solidFill>
                <a:latin typeface="Times New Roman" panose="02020603050405020304" pitchFamily="18" charset="0"/>
              </a:rPr>
              <a:t>void </a:t>
            </a:r>
            <a:r>
              <a:rPr kumimoji="1" lang="en-US" altLang="zh-CN" sz="2800">
                <a:solidFill>
                  <a:srgbClr val="CC0000"/>
                </a:solidFill>
                <a:latin typeface="Times New Roman" panose="02020603050405020304" pitchFamily="18" charset="0"/>
              </a:rPr>
              <a:t>Swap (</a:t>
            </a:r>
            <a:r>
              <a:rPr kumimoji="1" lang="en-US" altLang="zh-CN" sz="2800" b="1">
                <a:solidFill>
                  <a:srgbClr val="CC0000"/>
                </a:solidFill>
                <a:latin typeface="Times New Roman" panose="02020603050405020304" pitchFamily="18" charset="0"/>
              </a:rPr>
              <a:t>int </a:t>
            </a:r>
            <a:r>
              <a:rPr kumimoji="1" lang="en-US" altLang="zh-CN" sz="2800">
                <a:solidFill>
                  <a:srgbClr val="CC0000"/>
                </a:solidFill>
                <a:latin typeface="Times New Roman" panose="02020603050405020304" pitchFamily="18" charset="0"/>
              </a:rPr>
              <a:t>m1</a:t>
            </a:r>
            <a:r>
              <a:rPr kumimoji="1" lang="en-US" altLang="zh-CN" sz="2800" b="1">
                <a:solidFill>
                  <a:srgbClr val="CC0000"/>
                </a:solidFill>
                <a:latin typeface="Times New Roman" panose="02020603050405020304" pitchFamily="18" charset="0"/>
              </a:rPr>
              <a:t>, int </a:t>
            </a:r>
            <a:r>
              <a:rPr kumimoji="1" lang="en-US" altLang="zh-CN" sz="2800">
                <a:solidFill>
                  <a:srgbClr val="CC0000"/>
                </a:solidFill>
                <a:latin typeface="Times New Roman" panose="02020603050405020304" pitchFamily="18" charset="0"/>
              </a:rPr>
              <a:t>m2)</a:t>
            </a:r>
            <a:r>
              <a:rPr kumimoji="1" lang="en-US" altLang="zh-CN" sz="2800" b="1">
                <a:solidFill>
                  <a:srgbClr val="CC0000"/>
                </a:solidFill>
                <a:latin typeface="Times New Roman" panose="02020603050405020304" pitchFamily="18" charset="0"/>
              </a:rPr>
              <a:t>;</a:t>
            </a:r>
          </a:p>
          <a:p>
            <a:r>
              <a:rPr kumimoji="1" lang="en-US" altLang="zh-CN" sz="2800" b="1">
                <a:solidFill>
                  <a:srgbClr val="CC0000"/>
                </a:solidFill>
                <a:latin typeface="Times New Roman" panose="02020603050405020304" pitchFamily="18" charset="0"/>
              </a:rPr>
              <a:t>     int </a:t>
            </a:r>
            <a:r>
              <a:rPr kumimoji="1" lang="en-US" altLang="zh-CN" sz="2800">
                <a:solidFill>
                  <a:srgbClr val="CC0000"/>
                </a:solidFill>
                <a:latin typeface="Times New Roman" panose="02020603050405020304" pitchFamily="18" charset="0"/>
              </a:rPr>
              <a:t>MaxKey</a:t>
            </a:r>
            <a:r>
              <a:rPr kumimoji="1" lang="en-US" altLang="zh-CN" sz="2800" b="1">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a:t>
            </a:r>
            <a:r>
              <a:rPr kumimoji="1" lang="en-US" altLang="zh-CN" sz="2800" b="1">
                <a:solidFill>
                  <a:srgbClr val="CC0000"/>
                </a:solidFill>
                <a:latin typeface="Times New Roman" panose="02020603050405020304" pitchFamily="18" charset="0"/>
              </a:rPr>
              <a:t>int </a:t>
            </a:r>
            <a:r>
              <a:rPr kumimoji="1" lang="en-US" altLang="zh-CN" sz="2800">
                <a:solidFill>
                  <a:srgbClr val="CC0000"/>
                </a:solidFill>
                <a:latin typeface="Times New Roman" panose="02020603050405020304" pitchFamily="18" charset="0"/>
              </a:rPr>
              <a:t>low</a:t>
            </a:r>
            <a:r>
              <a:rPr kumimoji="1" lang="en-US" altLang="zh-CN" sz="2800" b="1">
                <a:solidFill>
                  <a:srgbClr val="CC0000"/>
                </a:solidFill>
                <a:latin typeface="Times New Roman" panose="02020603050405020304" pitchFamily="18" charset="0"/>
              </a:rPr>
              <a:t>, int </a:t>
            </a:r>
            <a:r>
              <a:rPr kumimoji="1" lang="en-US" altLang="zh-CN" sz="2800">
                <a:solidFill>
                  <a:srgbClr val="CC0000"/>
                </a:solidFill>
                <a:latin typeface="Times New Roman" panose="02020603050405020304" pitchFamily="18" charset="0"/>
              </a:rPr>
              <a:t>high)</a:t>
            </a:r>
            <a:r>
              <a:rPr kumimoji="1" lang="en-US" altLang="zh-CN" sz="2800" b="1">
                <a:solidFill>
                  <a:srgbClr val="CC0000"/>
                </a:solidFill>
                <a:latin typeface="Times New Roman" panose="02020603050405020304" pitchFamily="18" charset="0"/>
              </a:rPr>
              <a:t>;</a:t>
            </a:r>
            <a:r>
              <a:rPr kumimoji="1" lang="zh-CN" altLang="zh-CN" sz="2800">
                <a:latin typeface="Times New Roman" panose="02020603050405020304" pitchFamily="18" charset="0"/>
              </a:rPr>
              <a:t> </a:t>
            </a:r>
            <a:endParaRPr kumimoji="1" lang="en-US" altLang="zh-CN" sz="2800">
              <a:latin typeface="Times New Roman" panose="02020603050405020304" pitchFamily="18" charset="0"/>
            </a:endParaRPr>
          </a:p>
          <a:p>
            <a:r>
              <a:rPr kumimoji="1" lang="en-US" altLang="zh-CN" sz="2800" b="1">
                <a:solidFill>
                  <a:srgbClr val="CC0000"/>
                </a:solidFill>
                <a:latin typeface="Times New Roman" panose="02020603050405020304" pitchFamily="18" charset="0"/>
              </a:rPr>
              <a:t>public:</a:t>
            </a:r>
          </a:p>
          <a:p>
            <a:pPr>
              <a:spcBef>
                <a:spcPct val="5000"/>
              </a:spcBef>
            </a:pPr>
            <a:r>
              <a:rPr kumimoji="1" lang="en-US" altLang="zh-CN" sz="2800">
                <a:solidFill>
                  <a:srgbClr val="CC0000"/>
                </a:solidFill>
                <a:latin typeface="Times New Roman" panose="02020603050405020304" pitchFamily="18" charset="0"/>
              </a:rPr>
              <a:t>     dataList</a:t>
            </a:r>
            <a:r>
              <a:rPr kumimoji="1" lang="en-US" altLang="zh-CN" sz="2800" b="1">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a:t>
            </a:r>
            <a:r>
              <a:rPr kumimoji="1" lang="en-US" altLang="zh-CN" sz="2800" b="1">
                <a:solidFill>
                  <a:srgbClr val="CC0000"/>
                </a:solidFill>
                <a:latin typeface="Times New Roman" panose="02020603050405020304" pitchFamily="18" charset="0"/>
              </a:rPr>
              <a:t>int </a:t>
            </a:r>
            <a:r>
              <a:rPr kumimoji="1" lang="en-US" altLang="zh-CN" sz="2800">
                <a:solidFill>
                  <a:srgbClr val="CC0000"/>
                </a:solidFill>
                <a:latin typeface="Times New Roman" panose="02020603050405020304" pitchFamily="18" charset="0"/>
              </a:rPr>
              <a:t>size</a:t>
            </a:r>
            <a:r>
              <a:rPr kumimoji="1" lang="en-US" altLang="zh-CN" sz="2800" b="1">
                <a:solidFill>
                  <a:srgbClr val="CC0000"/>
                </a:solidFill>
                <a:latin typeface="Times New Roman" panose="02020603050405020304" pitchFamily="18" charset="0"/>
              </a:rPr>
              <a:t> = </a:t>
            </a:r>
            <a:r>
              <a:rPr kumimoji="1" lang="en-US" altLang="zh-CN" sz="2800">
                <a:solidFill>
                  <a:srgbClr val="CC0000"/>
                </a:solidFill>
                <a:latin typeface="Times New Roman" panose="02020603050405020304" pitchFamily="18" charset="0"/>
              </a:rPr>
              <a:t>10) </a:t>
            </a:r>
            <a:r>
              <a:rPr kumimoji="1" lang="en-US" altLang="zh-CN" sz="2800" b="1">
                <a:solidFill>
                  <a:srgbClr val="CC0000"/>
                </a:solidFill>
                <a:latin typeface="Times New Roman" panose="02020603050405020304" pitchFamily="18" charset="0"/>
              </a:rPr>
              <a:t>:</a:t>
            </a:r>
            <a:r>
              <a:rPr kumimoji="1" lang="en-US" altLang="zh-CN" sz="2800">
                <a:solidFill>
                  <a:srgbClr val="CC0000"/>
                </a:solidFill>
                <a:latin typeface="Times New Roman" panose="02020603050405020304" pitchFamily="18" charset="0"/>
              </a:rPr>
              <a:t> ArraySize (size), </a:t>
            </a:r>
          </a:p>
          <a:p>
            <a:pPr>
              <a:spcBef>
                <a:spcPct val="5000"/>
              </a:spcBef>
            </a:pPr>
            <a:r>
              <a:rPr kumimoji="1" lang="en-US" altLang="zh-CN" sz="2800">
                <a:solidFill>
                  <a:srgbClr val="CC0000"/>
                </a:solidFill>
                <a:latin typeface="Times New Roman" panose="02020603050405020304" pitchFamily="18" charset="0"/>
              </a:rPr>
              <a:t>            Element (</a:t>
            </a:r>
            <a:r>
              <a:rPr kumimoji="1" lang="en-US" altLang="zh-CN" sz="2800" b="1">
                <a:solidFill>
                  <a:srgbClr val="CC0000"/>
                </a:solidFill>
                <a:latin typeface="Times New Roman" panose="02020603050405020304" pitchFamily="18" charset="0"/>
              </a:rPr>
              <a:t>new</a:t>
            </a:r>
            <a:r>
              <a:rPr kumimoji="1" lang="en-US" altLang="zh-CN"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Type</a:t>
            </a:r>
            <a:r>
              <a:rPr kumimoji="1" lang="en-US" altLang="zh-CN" sz="2800">
                <a:solidFill>
                  <a:srgbClr val="CC0000"/>
                </a:solidFill>
                <a:latin typeface="Times New Roman" panose="02020603050405020304" pitchFamily="18" charset="0"/>
              </a:rPr>
              <a:t> [Size]) </a:t>
            </a:r>
            <a:r>
              <a:rPr kumimoji="1" lang="en-US" altLang="zh-CN" sz="2800" b="1">
                <a:solidFill>
                  <a:srgbClr val="CC0000"/>
                </a:solidFill>
                <a:latin typeface="Times New Roman" panose="02020603050405020304" pitchFamily="18" charset="0"/>
              </a:rPr>
              <a:t>{ } </a:t>
            </a:r>
          </a:p>
          <a:p>
            <a:pPr>
              <a:spcBef>
                <a:spcPct val="5000"/>
              </a:spcBef>
            </a:pPr>
            <a:r>
              <a:rPr kumimoji="1" lang="en-US" altLang="zh-CN" sz="2800">
                <a:solidFill>
                  <a:srgbClr val="CC0000"/>
                </a:solidFill>
                <a:latin typeface="Times New Roman" panose="02020603050405020304" pitchFamily="18" charset="0"/>
              </a:rPr>
              <a:t>      ~dataList ( ) </a:t>
            </a:r>
            <a:r>
              <a:rPr kumimoji="1" lang="en-US" altLang="zh-CN" sz="2800" b="1">
                <a:solidFill>
                  <a:srgbClr val="CC0000"/>
                </a:solidFill>
                <a:latin typeface="Times New Roman" panose="02020603050405020304" pitchFamily="18" charset="0"/>
              </a:rPr>
              <a:t>{delete </a:t>
            </a:r>
            <a:r>
              <a:rPr kumimoji="1" lang="en-US" altLang="zh-CN" sz="2800">
                <a:solidFill>
                  <a:srgbClr val="CC0000"/>
                </a:solidFill>
                <a:latin typeface="Times New Roman" panose="02020603050405020304" pitchFamily="18" charset="0"/>
              </a:rPr>
              <a:t>[ ] Element</a:t>
            </a:r>
            <a:r>
              <a:rPr kumimoji="1" lang="en-US" altLang="zh-CN" sz="2800" b="1">
                <a:solidFill>
                  <a:srgbClr val="CC0000"/>
                </a:solidFill>
                <a:latin typeface="Times New Roman" panose="02020603050405020304" pitchFamily="18" charset="0"/>
              </a:rPr>
              <a:t>;}	</a:t>
            </a:r>
          </a:p>
          <a:p>
            <a:pPr>
              <a:spcBef>
                <a:spcPct val="5000"/>
              </a:spcBef>
            </a:pPr>
            <a:r>
              <a:rPr kumimoji="1" lang="en-US" altLang="zh-CN" sz="2800" b="1">
                <a:solidFill>
                  <a:srgbClr val="CC0000"/>
                </a:solidFill>
                <a:latin typeface="Times New Roman" panose="02020603050405020304" pitchFamily="18" charset="0"/>
              </a:rPr>
              <a:t>     void </a:t>
            </a:r>
            <a:r>
              <a:rPr kumimoji="1" lang="en-US" altLang="zh-CN" sz="2800">
                <a:solidFill>
                  <a:srgbClr val="CC0000"/>
                </a:solidFill>
                <a:latin typeface="Times New Roman" panose="02020603050405020304" pitchFamily="18" charset="0"/>
              </a:rPr>
              <a:t>Sort ( )</a:t>
            </a:r>
            <a:r>
              <a:rPr kumimoji="1" lang="en-US" altLang="zh-CN" sz="2800" b="1">
                <a:solidFill>
                  <a:srgbClr val="CC0000"/>
                </a:solidFill>
                <a:latin typeface="Times New Roman" panose="02020603050405020304" pitchFamily="18" charset="0"/>
              </a:rPr>
              <a:t>;				</a:t>
            </a:r>
          </a:p>
          <a:p>
            <a:pPr>
              <a:spcBef>
                <a:spcPct val="5000"/>
              </a:spcBef>
            </a:pPr>
            <a:r>
              <a:rPr kumimoji="1" lang="en-US" altLang="zh-CN" sz="2800" b="1">
                <a:solidFill>
                  <a:srgbClr val="CC0000"/>
                </a:solidFill>
                <a:latin typeface="Times New Roman" panose="02020603050405020304" pitchFamily="18" charset="0"/>
              </a:rPr>
              <a:t>     friend ostream&amp; operator &lt;&lt; (ostream&amp;</a:t>
            </a:r>
          </a:p>
          <a:p>
            <a:pPr>
              <a:spcBef>
                <a:spcPct val="5000"/>
              </a:spcBef>
            </a:pPr>
            <a:r>
              <a:rPr kumimoji="1" lang="en-US" altLang="zh-CN" sz="2800" b="1">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outStream</a:t>
            </a:r>
            <a:r>
              <a:rPr kumimoji="1" lang="en-US" altLang="zh-CN" sz="2800" b="1">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datalist</a:t>
            </a:r>
            <a:r>
              <a:rPr kumimoji="1" lang="en-US" altLang="zh-CN" sz="2800" b="1">
                <a:solidFill>
                  <a:srgbClr val="CC0000"/>
                </a:solidFill>
                <a:latin typeface="Times New Roman" panose="02020603050405020304" pitchFamily="18" charset="0"/>
              </a:rPr>
              <a:t>&lt;Type&gt;&amp;</a:t>
            </a:r>
            <a:r>
              <a:rPr kumimoji="1" lang="en-US" altLang="zh-CN" sz="2800">
                <a:solidFill>
                  <a:srgbClr val="CC0000"/>
                </a:solidFill>
                <a:latin typeface="Times New Roman" panose="02020603050405020304" pitchFamily="18" charset="0"/>
              </a:rPr>
              <a:t> outList)</a:t>
            </a:r>
            <a:r>
              <a:rPr kumimoji="1" lang="en-US" altLang="zh-CN" sz="2800" b="1">
                <a:solidFill>
                  <a:srgbClr val="CC0000"/>
                </a:solidFill>
                <a:latin typeface="Times New Roman" panose="02020603050405020304" pitchFamily="18" charset="0"/>
              </a:rPr>
              <a:t>;</a:t>
            </a:r>
          </a:p>
          <a:p>
            <a:pPr>
              <a:spcBef>
                <a:spcPct val="5000"/>
              </a:spcBef>
            </a:pPr>
            <a:r>
              <a:rPr kumimoji="1" lang="en-US" altLang="zh-CN" sz="2800" b="1">
                <a:solidFill>
                  <a:srgbClr val="CC0000"/>
                </a:solidFill>
                <a:latin typeface="Times New Roman" panose="02020603050405020304" pitchFamily="18" charset="0"/>
              </a:rPr>
              <a:t>     friend istream&amp; operator &gt;&gt; (istream&amp;</a:t>
            </a:r>
          </a:p>
          <a:p>
            <a:pPr>
              <a:spcBef>
                <a:spcPct val="5000"/>
              </a:spcBef>
            </a:pPr>
            <a:r>
              <a:rPr kumimoji="1" lang="en-US" altLang="zh-CN" sz="2800" b="1">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inStream</a:t>
            </a:r>
            <a:r>
              <a:rPr kumimoji="1" lang="en-US" altLang="zh-CN" sz="2800" b="1">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datalist</a:t>
            </a:r>
            <a:r>
              <a:rPr kumimoji="1" lang="en-US" altLang="zh-CN" sz="2800" b="1">
                <a:solidFill>
                  <a:srgbClr val="CC0000"/>
                </a:solidFill>
                <a:latin typeface="Times New Roman" panose="02020603050405020304" pitchFamily="18" charset="0"/>
              </a:rPr>
              <a:t>&lt;Type&gt;&amp;</a:t>
            </a:r>
            <a:r>
              <a:rPr kumimoji="1" lang="en-US" altLang="zh-CN" sz="2800">
                <a:solidFill>
                  <a:srgbClr val="CC0000"/>
                </a:solidFill>
                <a:latin typeface="Times New Roman" panose="02020603050405020304" pitchFamily="18" charset="0"/>
              </a:rPr>
              <a:t> inList)</a:t>
            </a:r>
            <a:r>
              <a:rPr kumimoji="1" lang="en-US" altLang="zh-CN" sz="2800" b="1">
                <a:solidFill>
                  <a:srgbClr val="CC0000"/>
                </a:solidFill>
                <a:latin typeface="Times New Roman" panose="02020603050405020304" pitchFamily="18" charset="0"/>
              </a:rPr>
              <a:t>;</a:t>
            </a:r>
            <a:endParaRPr kumimoji="1" lang="en-US" altLang="zh-CN" sz="2800">
              <a:solidFill>
                <a:srgbClr val="CC0000"/>
              </a:solidFill>
              <a:latin typeface="Times New Roman" panose="02020603050405020304" pitchFamily="18" charset="0"/>
            </a:endParaRPr>
          </a:p>
          <a:p>
            <a:pPr>
              <a:spcBef>
                <a:spcPct val="5000"/>
              </a:spcBef>
            </a:pPr>
            <a:r>
              <a:rPr kumimoji="1" lang="en-US" altLang="zh-CN" sz="2800" b="1">
                <a:solidFill>
                  <a:srgbClr val="CC0000"/>
                </a:solidFill>
                <a:latin typeface="Times New Roman" panose="02020603050405020304" pitchFamily="18" charset="0"/>
              </a:rPr>
              <a:t>} </a:t>
            </a:r>
          </a:p>
        </p:txBody>
      </p:sp>
    </p:spTree>
  </p:cSld>
  <p:clrMapOvr>
    <a:masterClrMapping/>
  </p:clrMapOvr>
  <p:transition>
    <p:spli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796A3CAA-B093-4E98-9921-5CF47A217BCA}"/>
              </a:ext>
            </a:extLst>
          </p:cNvPr>
          <p:cNvSpPr>
            <a:spLocks noGrp="1"/>
          </p:cNvSpPr>
          <p:nvPr>
            <p:ph type="sldNum" sz="quarter" idx="11"/>
          </p:nvPr>
        </p:nvSpPr>
        <p:spPr/>
        <p:txBody>
          <a:bodyPr/>
          <a:lstStyle/>
          <a:p>
            <a:fld id="{02CCF95F-BF4D-4555-90DD-D66FBC85950B}" type="slidenum">
              <a:rPr lang="en-US" altLang="zh-CN"/>
              <a:pPr/>
              <a:t>101</a:t>
            </a:fld>
            <a:endParaRPr lang="en-US" altLang="zh-CN"/>
          </a:p>
        </p:txBody>
      </p:sp>
      <p:sp>
        <p:nvSpPr>
          <p:cNvPr id="110594" name="Text Box 2">
            <a:extLst>
              <a:ext uri="{FF2B5EF4-FFF2-40B4-BE49-F238E27FC236}">
                <a16:creationId xmlns:a16="http://schemas.microsoft.com/office/drawing/2014/main" id="{01549A14-E80E-49B2-826E-9E6F2504E0D9}"/>
              </a:ext>
            </a:extLst>
          </p:cNvPr>
          <p:cNvSpPr txBox="1">
            <a:spLocks noChangeArrowheads="1"/>
          </p:cNvSpPr>
          <p:nvPr/>
        </p:nvSpPr>
        <p:spPr bwMode="auto">
          <a:xfrm>
            <a:off x="441325" y="692150"/>
            <a:ext cx="8343900" cy="450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342900" indent="-342900" defTabSz="1128713">
              <a:defRPr>
                <a:solidFill>
                  <a:schemeClr val="tx1"/>
                </a:solidFill>
                <a:latin typeface="Arial" panose="020B0604020202020204" pitchFamily="34" charset="0"/>
                <a:ea typeface="宋体" panose="02010600030101010101" pitchFamily="2" charset="-122"/>
              </a:defRPr>
            </a:lvl1pPr>
            <a:lvl2pPr marL="908050" indent="-342900" defTabSz="1128713">
              <a:defRPr>
                <a:solidFill>
                  <a:schemeClr val="tx1"/>
                </a:solidFill>
                <a:latin typeface="Arial" panose="020B0604020202020204" pitchFamily="34" charset="0"/>
                <a:ea typeface="宋体" panose="02010600030101010101" pitchFamily="2" charset="-122"/>
              </a:defRPr>
            </a:lvl2pPr>
            <a:lvl3pPr marL="1471613" indent="-342900" defTabSz="1128713">
              <a:defRPr>
                <a:solidFill>
                  <a:schemeClr val="tx1"/>
                </a:solidFill>
                <a:latin typeface="Arial" panose="020B0604020202020204" pitchFamily="34" charset="0"/>
                <a:ea typeface="宋体" panose="02010600030101010101" pitchFamily="2" charset="-122"/>
              </a:defRPr>
            </a:lvl3pPr>
            <a:lvl4pPr marL="2036763" indent="-342900" defTabSz="1128713">
              <a:defRPr>
                <a:solidFill>
                  <a:schemeClr val="tx1"/>
                </a:solidFill>
                <a:latin typeface="Arial" panose="020B0604020202020204" pitchFamily="34" charset="0"/>
                <a:ea typeface="宋体" panose="02010600030101010101" pitchFamily="2" charset="-122"/>
              </a:defRPr>
            </a:lvl4pPr>
            <a:lvl5pPr marL="2601913" indent="-342900" defTabSz="1128713">
              <a:defRPr>
                <a:solidFill>
                  <a:schemeClr val="tx1"/>
                </a:solidFill>
                <a:latin typeface="Arial" panose="020B0604020202020204" pitchFamily="34" charset="0"/>
                <a:ea typeface="宋体" panose="02010600030101010101" pitchFamily="2" charset="-122"/>
              </a:defRPr>
            </a:lvl5pPr>
            <a:lvl6pPr marL="3059113" indent="-342900"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516313" indent="-342900"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973513" indent="-342900"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430713" indent="-342900"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0000"/>
              </a:spcBef>
              <a:buClr>
                <a:srgbClr val="800080"/>
              </a:buClr>
              <a:buSzPct val="50000"/>
              <a:buFont typeface="Wingdings" panose="05000000000000000000" pitchFamily="2" charset="2"/>
              <a:buChar char="n"/>
            </a:pPr>
            <a:r>
              <a:rPr kumimoji="1" lang="zh-CN" altLang="en-US" sz="2800" b="1">
                <a:latin typeface="Times New Roman" panose="02020603050405020304" pitchFamily="18" charset="0"/>
                <a:ea typeface="仿宋_GB2312" pitchFamily="49" charset="-122"/>
              </a:rPr>
              <a:t>类中所有操作作为模板函数的实现</a:t>
            </a:r>
          </a:p>
          <a:p>
            <a:pPr>
              <a:spcBef>
                <a:spcPct val="10000"/>
              </a:spcBef>
              <a:buClr>
                <a:srgbClr val="800080"/>
              </a:buClr>
              <a:buSzPct val="50000"/>
              <a:buFont typeface="Wingdings" panose="05000000000000000000" pitchFamily="2" charset="2"/>
              <a:buChar char="n"/>
            </a:pPr>
            <a:endParaRPr kumimoji="1" lang="zh-CN" altLang="en-US" sz="1200" b="1">
              <a:latin typeface="Times New Roman" panose="02020603050405020304" pitchFamily="18" charset="0"/>
              <a:ea typeface="仿宋_GB2312" pitchFamily="49" charset="-122"/>
            </a:endParaRPr>
          </a:p>
          <a:p>
            <a:pPr>
              <a:spcBef>
                <a:spcPct val="10000"/>
              </a:spcBef>
            </a:pPr>
            <a:r>
              <a:rPr kumimoji="1" lang="zh-CN" altLang="en-US" sz="2800" b="1">
                <a:solidFill>
                  <a:srgbClr val="CC0000"/>
                </a:solidFill>
                <a:latin typeface="Times New Roman" panose="02020603050405020304" pitchFamily="18" charset="0"/>
                <a:ea typeface="仿宋_GB2312" pitchFamily="49" charset="-122"/>
              </a:rPr>
              <a:t>     </a:t>
            </a:r>
            <a:r>
              <a:rPr kumimoji="1" lang="en-US" altLang="zh-CN" sz="2800" b="1">
                <a:solidFill>
                  <a:srgbClr val="CC0000"/>
                </a:solidFill>
                <a:latin typeface="Times New Roman" panose="02020603050405020304" pitchFamily="18" charset="0"/>
                <a:ea typeface="仿宋_GB2312" pitchFamily="49" charset="-122"/>
              </a:rPr>
              <a:t>#include</a:t>
            </a:r>
            <a:r>
              <a:rPr kumimoji="1" lang="en-US" altLang="zh-CN" sz="2800">
                <a:solidFill>
                  <a:srgbClr val="CC0000"/>
                </a:solidFill>
                <a:latin typeface="Times New Roman" panose="02020603050405020304" pitchFamily="18" charset="0"/>
                <a:ea typeface="仿宋_GB2312" pitchFamily="49" charset="-122"/>
              </a:rPr>
              <a:t> </a:t>
            </a:r>
            <a:r>
              <a:rPr kumimoji="1" lang="en-US" altLang="zh-CN" sz="2800" b="1">
                <a:solidFill>
                  <a:srgbClr val="CC0000"/>
                </a:solidFill>
                <a:latin typeface="Times New Roman" panose="02020603050405020304" pitchFamily="18" charset="0"/>
                <a:ea typeface="仿宋_GB2312" pitchFamily="49" charset="-122"/>
              </a:rPr>
              <a:t>“</a:t>
            </a:r>
            <a:r>
              <a:rPr kumimoji="1" lang="en-US" altLang="zh-CN" sz="2800">
                <a:solidFill>
                  <a:srgbClr val="CC0000"/>
                </a:solidFill>
                <a:latin typeface="Times New Roman" panose="02020603050405020304" pitchFamily="18" charset="0"/>
                <a:ea typeface="仿宋_GB2312" pitchFamily="49" charset="-122"/>
              </a:rPr>
              <a:t>datalist.h</a:t>
            </a:r>
            <a:r>
              <a:rPr kumimoji="1" lang="en-US" altLang="zh-CN" sz="2800" b="1">
                <a:solidFill>
                  <a:srgbClr val="CC0000"/>
                </a:solidFill>
                <a:latin typeface="Times New Roman" panose="02020603050405020304" pitchFamily="18" charset="0"/>
                <a:ea typeface="仿宋_GB2312" pitchFamily="49" charset="-122"/>
              </a:rPr>
              <a:t>”</a:t>
            </a:r>
          </a:p>
          <a:p>
            <a:pPr>
              <a:spcBef>
                <a:spcPct val="10000"/>
              </a:spcBef>
            </a:pPr>
            <a:r>
              <a:rPr kumimoji="1" lang="en-US" altLang="zh-CN" sz="2800" b="1">
                <a:solidFill>
                  <a:srgbClr val="CC0000"/>
                </a:solidFill>
                <a:latin typeface="Times New Roman" panose="02020603050405020304" pitchFamily="18" charset="0"/>
                <a:ea typeface="仿宋_GB2312" pitchFamily="49" charset="-122"/>
              </a:rPr>
              <a:t>     template &lt;class Type&gt; </a:t>
            </a:r>
          </a:p>
          <a:p>
            <a:pPr>
              <a:spcBef>
                <a:spcPct val="10000"/>
              </a:spcBef>
            </a:pPr>
            <a:r>
              <a:rPr kumimoji="1" lang="en-US" altLang="zh-CN" sz="2800" b="1">
                <a:solidFill>
                  <a:srgbClr val="CC0000"/>
                </a:solidFill>
                <a:latin typeface="Times New Roman" panose="02020603050405020304" pitchFamily="18" charset="0"/>
                <a:ea typeface="仿宋_GB2312" pitchFamily="49" charset="-122"/>
              </a:rPr>
              <a:t>     void </a:t>
            </a:r>
            <a:r>
              <a:rPr kumimoji="1" lang="en-US" altLang="zh-CN" sz="2800">
                <a:solidFill>
                  <a:srgbClr val="CC0000"/>
                </a:solidFill>
                <a:latin typeface="Times New Roman" panose="02020603050405020304" pitchFamily="18" charset="0"/>
                <a:ea typeface="仿宋_GB2312" pitchFamily="49" charset="-122"/>
              </a:rPr>
              <a:t>dataList</a:t>
            </a:r>
            <a:r>
              <a:rPr kumimoji="1" lang="en-US" altLang="zh-CN" sz="2800" b="1">
                <a:solidFill>
                  <a:srgbClr val="CC0000"/>
                </a:solidFill>
                <a:latin typeface="Times New Roman" panose="02020603050405020304" pitchFamily="18" charset="0"/>
                <a:ea typeface="仿宋_GB2312" pitchFamily="49" charset="-122"/>
              </a:rPr>
              <a:t> </a:t>
            </a:r>
            <a:r>
              <a:rPr kumimoji="1" lang="en-US" altLang="zh-CN" sz="2800">
                <a:solidFill>
                  <a:srgbClr val="CC0000"/>
                </a:solidFill>
                <a:latin typeface="Times New Roman" panose="02020603050405020304" pitchFamily="18" charset="0"/>
                <a:ea typeface="仿宋_GB2312" pitchFamily="49" charset="-122"/>
              </a:rPr>
              <a:t>&lt;</a:t>
            </a:r>
            <a:r>
              <a:rPr kumimoji="1" lang="en-US" altLang="zh-CN" sz="2800" b="1">
                <a:solidFill>
                  <a:srgbClr val="CC0000"/>
                </a:solidFill>
                <a:latin typeface="Times New Roman" panose="02020603050405020304" pitchFamily="18" charset="0"/>
                <a:ea typeface="仿宋_GB2312" pitchFamily="49" charset="-122"/>
              </a:rPr>
              <a:t>Type&gt; :: </a:t>
            </a:r>
            <a:r>
              <a:rPr kumimoji="1" lang="en-US" altLang="zh-CN" sz="2800">
                <a:solidFill>
                  <a:srgbClr val="CC0000"/>
                </a:solidFill>
                <a:latin typeface="Times New Roman" panose="02020603050405020304" pitchFamily="18" charset="0"/>
                <a:ea typeface="仿宋_GB2312" pitchFamily="49" charset="-122"/>
              </a:rPr>
              <a:t>Swap</a:t>
            </a:r>
            <a:r>
              <a:rPr kumimoji="1" lang="en-US" altLang="zh-CN" sz="2800" b="1">
                <a:solidFill>
                  <a:srgbClr val="CC0000"/>
                </a:solidFill>
                <a:latin typeface="Times New Roman" panose="02020603050405020304" pitchFamily="18" charset="0"/>
                <a:ea typeface="仿宋_GB2312" pitchFamily="49" charset="-122"/>
              </a:rPr>
              <a:t> </a:t>
            </a:r>
            <a:r>
              <a:rPr kumimoji="1" lang="en-US" altLang="zh-CN" sz="2800">
                <a:solidFill>
                  <a:srgbClr val="CC0000"/>
                </a:solidFill>
                <a:latin typeface="Times New Roman" panose="02020603050405020304" pitchFamily="18" charset="0"/>
                <a:ea typeface="仿宋_GB2312" pitchFamily="49" charset="-122"/>
              </a:rPr>
              <a:t>(</a:t>
            </a:r>
            <a:r>
              <a:rPr kumimoji="1" lang="en-US" altLang="zh-CN" sz="2800" b="1">
                <a:solidFill>
                  <a:srgbClr val="CC0000"/>
                </a:solidFill>
                <a:latin typeface="Times New Roman" panose="02020603050405020304" pitchFamily="18" charset="0"/>
                <a:ea typeface="仿宋_GB2312" pitchFamily="49" charset="-122"/>
              </a:rPr>
              <a:t>int </a:t>
            </a:r>
            <a:r>
              <a:rPr kumimoji="1" lang="en-US" altLang="zh-CN" sz="2800">
                <a:solidFill>
                  <a:srgbClr val="CC0000"/>
                </a:solidFill>
                <a:latin typeface="Times New Roman" panose="02020603050405020304" pitchFamily="18" charset="0"/>
                <a:ea typeface="仿宋_GB2312" pitchFamily="49" charset="-122"/>
              </a:rPr>
              <a:t>m1</a:t>
            </a:r>
            <a:r>
              <a:rPr kumimoji="1" lang="en-US" altLang="zh-CN" sz="2800" b="1">
                <a:solidFill>
                  <a:srgbClr val="CC0000"/>
                </a:solidFill>
                <a:latin typeface="Times New Roman" panose="02020603050405020304" pitchFamily="18" charset="0"/>
                <a:ea typeface="仿宋_GB2312" pitchFamily="49" charset="-122"/>
              </a:rPr>
              <a:t>,  int </a:t>
            </a:r>
            <a:r>
              <a:rPr kumimoji="1" lang="en-US" altLang="zh-CN" sz="2800">
                <a:solidFill>
                  <a:srgbClr val="CC0000"/>
                </a:solidFill>
                <a:latin typeface="Times New Roman" panose="02020603050405020304" pitchFamily="18" charset="0"/>
                <a:ea typeface="仿宋_GB2312" pitchFamily="49" charset="-122"/>
              </a:rPr>
              <a:t>m2) </a:t>
            </a:r>
            <a:r>
              <a:rPr kumimoji="1" lang="en-US" altLang="zh-CN" sz="2800" b="1">
                <a:solidFill>
                  <a:srgbClr val="CC0000"/>
                </a:solidFill>
                <a:latin typeface="Times New Roman" panose="02020603050405020304" pitchFamily="18" charset="0"/>
                <a:ea typeface="仿宋_GB2312" pitchFamily="49" charset="-122"/>
              </a:rPr>
              <a:t>{</a:t>
            </a:r>
            <a:endParaRPr kumimoji="1" lang="en-US" altLang="zh-CN" sz="2800">
              <a:solidFill>
                <a:srgbClr val="CC0000"/>
              </a:solidFill>
              <a:latin typeface="Times New Roman" panose="02020603050405020304" pitchFamily="18" charset="0"/>
              <a:ea typeface="仿宋_GB2312" pitchFamily="49" charset="-122"/>
            </a:endParaRPr>
          </a:p>
          <a:p>
            <a:pPr>
              <a:spcBef>
                <a:spcPct val="10000"/>
              </a:spcBef>
            </a:pPr>
            <a:r>
              <a:rPr kumimoji="1" lang="en-US" altLang="zh-CN" sz="2800">
                <a:solidFill>
                  <a:srgbClr val="CC0000"/>
                </a:solidFill>
                <a:latin typeface="Times New Roman" panose="02020603050405020304" pitchFamily="18" charset="0"/>
                <a:ea typeface="仿宋_GB2312" pitchFamily="49" charset="-122"/>
              </a:rPr>
              <a:t>       </a:t>
            </a:r>
            <a:r>
              <a:rPr kumimoji="1" lang="en-US" altLang="zh-CN" sz="2800">
                <a:solidFill>
                  <a:srgbClr val="0000FF"/>
                </a:solidFill>
                <a:latin typeface="Times New Roman" panose="02020603050405020304" pitchFamily="18" charset="0"/>
                <a:ea typeface="隶书" panose="02010509060101010101" pitchFamily="49" charset="-122"/>
              </a:rPr>
              <a:t>//</a:t>
            </a:r>
            <a:r>
              <a:rPr kumimoji="1" lang="zh-CN" altLang="en-US" sz="2800">
                <a:solidFill>
                  <a:srgbClr val="0000FF"/>
                </a:solidFill>
                <a:latin typeface="Times New Roman" panose="02020603050405020304" pitchFamily="18" charset="0"/>
                <a:ea typeface="隶书" panose="02010509060101010101" pitchFamily="49" charset="-122"/>
              </a:rPr>
              <a:t>交换由</a:t>
            </a:r>
            <a:r>
              <a:rPr kumimoji="1" lang="en-US" altLang="zh-CN" sz="2800">
                <a:solidFill>
                  <a:srgbClr val="0000FF"/>
                </a:solidFill>
                <a:latin typeface="Times New Roman" panose="02020603050405020304" pitchFamily="18" charset="0"/>
                <a:ea typeface="隶书" panose="02010509060101010101" pitchFamily="49" charset="-122"/>
              </a:rPr>
              <a:t>m1, m2</a:t>
            </a:r>
            <a:r>
              <a:rPr kumimoji="1" lang="zh-CN" altLang="en-US" sz="2800">
                <a:solidFill>
                  <a:srgbClr val="0000FF"/>
                </a:solidFill>
                <a:latin typeface="Times New Roman" panose="02020603050405020304" pitchFamily="18" charset="0"/>
                <a:ea typeface="隶书" panose="02010509060101010101" pitchFamily="49" charset="-122"/>
              </a:rPr>
              <a:t>为下标的数组元素的值</a:t>
            </a:r>
            <a:endParaRPr kumimoji="1" lang="zh-CN" altLang="en-US" sz="2800" b="1">
              <a:solidFill>
                <a:srgbClr val="CC0000"/>
              </a:solidFill>
              <a:latin typeface="Times New Roman" panose="02020603050405020304" pitchFamily="18" charset="0"/>
              <a:ea typeface="隶书" panose="02010509060101010101" pitchFamily="49" charset="-122"/>
            </a:endParaRPr>
          </a:p>
          <a:p>
            <a:pPr>
              <a:spcBef>
                <a:spcPct val="10000"/>
              </a:spcBef>
            </a:pPr>
            <a:r>
              <a:rPr kumimoji="1" lang="zh-CN" altLang="en-US" sz="2800" b="1">
                <a:solidFill>
                  <a:srgbClr val="CC0000"/>
                </a:solidFill>
                <a:latin typeface="Times New Roman" panose="02020603050405020304" pitchFamily="18" charset="0"/>
                <a:ea typeface="仿宋_GB2312" pitchFamily="49" charset="-122"/>
              </a:rPr>
              <a:t>         </a:t>
            </a:r>
            <a:r>
              <a:rPr kumimoji="1" lang="en-US" altLang="zh-CN" sz="2800" b="1">
                <a:solidFill>
                  <a:srgbClr val="CC0000"/>
                </a:solidFill>
                <a:latin typeface="Times New Roman" panose="02020603050405020304" pitchFamily="18" charset="0"/>
                <a:ea typeface="仿宋_GB2312" pitchFamily="49" charset="-122"/>
              </a:rPr>
              <a:t>Type</a:t>
            </a:r>
            <a:r>
              <a:rPr kumimoji="1" lang="en-US" altLang="zh-CN" sz="2800">
                <a:solidFill>
                  <a:srgbClr val="CC0000"/>
                </a:solidFill>
                <a:latin typeface="Times New Roman" panose="02020603050405020304" pitchFamily="18" charset="0"/>
                <a:ea typeface="仿宋_GB2312" pitchFamily="49" charset="-122"/>
              </a:rPr>
              <a:t> temp</a:t>
            </a:r>
            <a:r>
              <a:rPr kumimoji="1" lang="en-US" altLang="zh-CN" sz="2800" b="1">
                <a:solidFill>
                  <a:srgbClr val="CC0000"/>
                </a:solidFill>
                <a:latin typeface="Times New Roman" panose="02020603050405020304" pitchFamily="18" charset="0"/>
                <a:ea typeface="仿宋_GB2312" pitchFamily="49" charset="-122"/>
              </a:rPr>
              <a:t> = </a:t>
            </a:r>
            <a:r>
              <a:rPr kumimoji="1" lang="en-US" altLang="zh-CN" sz="2800">
                <a:solidFill>
                  <a:srgbClr val="CC0000"/>
                </a:solidFill>
                <a:latin typeface="Times New Roman" panose="02020603050405020304" pitchFamily="18" charset="0"/>
                <a:ea typeface="仿宋_GB2312" pitchFamily="49" charset="-122"/>
              </a:rPr>
              <a:t>Element</a:t>
            </a:r>
            <a:r>
              <a:rPr kumimoji="1" lang="en-US" altLang="zh-CN" sz="2800" b="1">
                <a:solidFill>
                  <a:srgbClr val="CC0000"/>
                </a:solidFill>
                <a:latin typeface="Times New Roman" panose="02020603050405020304" pitchFamily="18" charset="0"/>
                <a:ea typeface="仿宋_GB2312" pitchFamily="49" charset="-122"/>
              </a:rPr>
              <a:t> </a:t>
            </a:r>
            <a:r>
              <a:rPr kumimoji="1" lang="en-US" altLang="zh-CN" sz="2800">
                <a:solidFill>
                  <a:srgbClr val="CC0000"/>
                </a:solidFill>
                <a:latin typeface="Times New Roman" panose="02020603050405020304" pitchFamily="18" charset="0"/>
                <a:ea typeface="仿宋_GB2312" pitchFamily="49" charset="-122"/>
              </a:rPr>
              <a:t>[m1]</a:t>
            </a:r>
            <a:r>
              <a:rPr kumimoji="1" lang="en-US" altLang="zh-CN" sz="2800" b="1">
                <a:solidFill>
                  <a:srgbClr val="CC0000"/>
                </a:solidFill>
                <a:latin typeface="Times New Roman" panose="02020603050405020304" pitchFamily="18" charset="0"/>
                <a:ea typeface="仿宋_GB2312" pitchFamily="49" charset="-122"/>
              </a:rPr>
              <a:t>;		</a:t>
            </a:r>
          </a:p>
          <a:p>
            <a:pPr>
              <a:spcBef>
                <a:spcPct val="10000"/>
              </a:spcBef>
            </a:pPr>
            <a:r>
              <a:rPr kumimoji="1" lang="en-US" altLang="zh-CN" sz="2800" b="1">
                <a:solidFill>
                  <a:srgbClr val="CC0000"/>
                </a:solidFill>
                <a:latin typeface="Times New Roman" panose="02020603050405020304" pitchFamily="18" charset="0"/>
                <a:ea typeface="仿宋_GB2312" pitchFamily="49" charset="-122"/>
              </a:rPr>
              <a:t>         </a:t>
            </a:r>
            <a:r>
              <a:rPr kumimoji="1" lang="en-US" altLang="zh-CN" sz="2800">
                <a:solidFill>
                  <a:srgbClr val="CC0000"/>
                </a:solidFill>
                <a:latin typeface="Times New Roman" panose="02020603050405020304" pitchFamily="18" charset="0"/>
                <a:ea typeface="仿宋_GB2312" pitchFamily="49" charset="-122"/>
              </a:rPr>
              <a:t>Element</a:t>
            </a:r>
            <a:r>
              <a:rPr kumimoji="1" lang="en-US" altLang="zh-CN" sz="2800" b="1">
                <a:solidFill>
                  <a:srgbClr val="CC0000"/>
                </a:solidFill>
                <a:latin typeface="Times New Roman" panose="02020603050405020304" pitchFamily="18" charset="0"/>
                <a:ea typeface="仿宋_GB2312" pitchFamily="49" charset="-122"/>
              </a:rPr>
              <a:t> </a:t>
            </a:r>
            <a:r>
              <a:rPr kumimoji="1" lang="en-US" altLang="zh-CN" sz="2800">
                <a:solidFill>
                  <a:srgbClr val="CC0000"/>
                </a:solidFill>
                <a:latin typeface="Times New Roman" panose="02020603050405020304" pitchFamily="18" charset="0"/>
                <a:ea typeface="仿宋_GB2312" pitchFamily="49" charset="-122"/>
              </a:rPr>
              <a:t>[m1] = Element</a:t>
            </a:r>
            <a:r>
              <a:rPr kumimoji="1" lang="en-US" altLang="zh-CN" sz="2800" b="1">
                <a:solidFill>
                  <a:srgbClr val="CC0000"/>
                </a:solidFill>
                <a:latin typeface="Times New Roman" panose="02020603050405020304" pitchFamily="18" charset="0"/>
                <a:ea typeface="仿宋_GB2312" pitchFamily="49" charset="-122"/>
              </a:rPr>
              <a:t> </a:t>
            </a:r>
            <a:r>
              <a:rPr kumimoji="1" lang="en-US" altLang="zh-CN" sz="2800">
                <a:solidFill>
                  <a:srgbClr val="CC0000"/>
                </a:solidFill>
                <a:latin typeface="Times New Roman" panose="02020603050405020304" pitchFamily="18" charset="0"/>
                <a:ea typeface="仿宋_GB2312" pitchFamily="49" charset="-122"/>
              </a:rPr>
              <a:t>[m2]</a:t>
            </a:r>
            <a:r>
              <a:rPr kumimoji="1" lang="en-US" altLang="zh-CN" sz="2800" b="1">
                <a:solidFill>
                  <a:srgbClr val="CC0000"/>
                </a:solidFill>
                <a:latin typeface="Times New Roman" panose="02020603050405020304" pitchFamily="18" charset="0"/>
                <a:ea typeface="仿宋_GB2312" pitchFamily="49" charset="-122"/>
              </a:rPr>
              <a:t>;</a:t>
            </a:r>
          </a:p>
          <a:p>
            <a:pPr>
              <a:spcBef>
                <a:spcPct val="10000"/>
              </a:spcBef>
            </a:pPr>
            <a:r>
              <a:rPr kumimoji="1" lang="en-US" altLang="zh-CN" sz="2800" b="1">
                <a:solidFill>
                  <a:srgbClr val="CC0000"/>
                </a:solidFill>
                <a:latin typeface="Times New Roman" panose="02020603050405020304" pitchFamily="18" charset="0"/>
                <a:ea typeface="仿宋_GB2312" pitchFamily="49" charset="-122"/>
              </a:rPr>
              <a:t>         </a:t>
            </a:r>
            <a:r>
              <a:rPr kumimoji="1" lang="en-US" altLang="zh-CN" sz="2800">
                <a:solidFill>
                  <a:srgbClr val="CC0000"/>
                </a:solidFill>
                <a:latin typeface="Times New Roman" panose="02020603050405020304" pitchFamily="18" charset="0"/>
                <a:ea typeface="仿宋_GB2312" pitchFamily="49" charset="-122"/>
              </a:rPr>
              <a:t>Element [m2] = temp</a:t>
            </a:r>
            <a:r>
              <a:rPr kumimoji="1" lang="en-US" altLang="zh-CN" sz="2800" b="1">
                <a:solidFill>
                  <a:srgbClr val="CC0000"/>
                </a:solidFill>
                <a:latin typeface="Times New Roman" panose="02020603050405020304" pitchFamily="18" charset="0"/>
                <a:ea typeface="仿宋_GB2312" pitchFamily="49" charset="-122"/>
              </a:rPr>
              <a:t>;</a:t>
            </a:r>
          </a:p>
          <a:p>
            <a:pPr>
              <a:spcBef>
                <a:spcPct val="10000"/>
              </a:spcBef>
            </a:pPr>
            <a:r>
              <a:rPr kumimoji="1" lang="en-US" altLang="zh-CN" sz="2800" b="1">
                <a:solidFill>
                  <a:srgbClr val="CC0000"/>
                </a:solidFill>
                <a:latin typeface="Times New Roman" panose="02020603050405020304" pitchFamily="18" charset="0"/>
                <a:ea typeface="仿宋_GB2312" pitchFamily="49" charset="-122"/>
              </a:rPr>
              <a:t>     }</a:t>
            </a:r>
            <a:endParaRPr kumimoji="1" lang="en-US" altLang="zh-CN" sz="2800" b="1">
              <a:latin typeface="Times New Roman" panose="02020603050405020304" pitchFamily="18" charset="0"/>
              <a:ea typeface="仿宋_GB2312" pitchFamily="49" charset="-122"/>
            </a:endParaRPr>
          </a:p>
        </p:txBody>
      </p:sp>
    </p:spTree>
  </p:cSld>
  <p:clrMapOvr>
    <a:masterClrMapping/>
  </p:clrMapOvr>
  <p:transition>
    <p:spli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21443DDC-3FAD-4329-9FE1-F4CDAB7BFA40}"/>
              </a:ext>
            </a:extLst>
          </p:cNvPr>
          <p:cNvSpPr>
            <a:spLocks noGrp="1"/>
          </p:cNvSpPr>
          <p:nvPr>
            <p:ph type="sldNum" sz="quarter" idx="11"/>
          </p:nvPr>
        </p:nvSpPr>
        <p:spPr/>
        <p:txBody>
          <a:bodyPr/>
          <a:lstStyle/>
          <a:p>
            <a:fld id="{1F57F7E2-4DB9-46A8-A529-9B302A21D884}" type="slidenum">
              <a:rPr lang="en-US" altLang="zh-CN"/>
              <a:pPr/>
              <a:t>102</a:t>
            </a:fld>
            <a:endParaRPr lang="en-US" altLang="zh-CN"/>
          </a:p>
        </p:txBody>
      </p:sp>
      <p:sp>
        <p:nvSpPr>
          <p:cNvPr id="111618" name="Text Box 2">
            <a:extLst>
              <a:ext uri="{FF2B5EF4-FFF2-40B4-BE49-F238E27FC236}">
                <a16:creationId xmlns:a16="http://schemas.microsoft.com/office/drawing/2014/main" id="{9E184D75-AAC3-42D8-A4FB-181DB9E608BB}"/>
              </a:ext>
            </a:extLst>
          </p:cNvPr>
          <p:cNvSpPr txBox="1">
            <a:spLocks noChangeArrowheads="1"/>
          </p:cNvSpPr>
          <p:nvPr/>
        </p:nvSpPr>
        <p:spPr bwMode="auto">
          <a:xfrm>
            <a:off x="400050" y="512763"/>
            <a:ext cx="8515350" cy="450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600" b="1">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template &lt;class Type&gt;  </a:t>
            </a:r>
          </a:p>
          <a:p>
            <a:r>
              <a:rPr kumimoji="1" lang="en-US" altLang="zh-CN" sz="2800" b="1">
                <a:solidFill>
                  <a:srgbClr val="CC0000"/>
                </a:solidFill>
                <a:latin typeface="Times New Roman" panose="02020603050405020304" pitchFamily="18" charset="0"/>
              </a:rPr>
              <a:t>     int </a:t>
            </a:r>
            <a:r>
              <a:rPr kumimoji="1" lang="en-US" altLang="zh-CN" sz="2800">
                <a:solidFill>
                  <a:srgbClr val="CC0000"/>
                </a:solidFill>
                <a:latin typeface="Times New Roman" panose="02020603050405020304" pitchFamily="18" charset="0"/>
              </a:rPr>
              <a:t>dataList </a:t>
            </a:r>
            <a:r>
              <a:rPr kumimoji="1" lang="en-US" altLang="zh-CN" sz="2800" b="1">
                <a:solidFill>
                  <a:srgbClr val="CC0000"/>
                </a:solidFill>
                <a:latin typeface="Times New Roman" panose="02020603050405020304" pitchFamily="18" charset="0"/>
              </a:rPr>
              <a:t>&lt;Type&gt;:: </a:t>
            </a:r>
            <a:r>
              <a:rPr kumimoji="1" lang="en-US" altLang="zh-CN" sz="2800">
                <a:solidFill>
                  <a:srgbClr val="CC0000"/>
                </a:solidFill>
                <a:latin typeface="Times New Roman" panose="02020603050405020304" pitchFamily="18" charset="0"/>
              </a:rPr>
              <a:t>MaxKey</a:t>
            </a:r>
            <a:r>
              <a:rPr kumimoji="1" lang="en-US" altLang="zh-CN" sz="2800" b="1">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a:t>
            </a:r>
            <a:r>
              <a:rPr kumimoji="1" lang="en-US" altLang="zh-CN" sz="2800" b="1">
                <a:solidFill>
                  <a:srgbClr val="CC0000"/>
                </a:solidFill>
                <a:latin typeface="Times New Roman" panose="02020603050405020304" pitchFamily="18" charset="0"/>
              </a:rPr>
              <a:t>int </a:t>
            </a:r>
            <a:r>
              <a:rPr kumimoji="1" lang="en-US" altLang="zh-CN" sz="2800">
                <a:solidFill>
                  <a:srgbClr val="CC0000"/>
                </a:solidFill>
                <a:latin typeface="Times New Roman" panose="02020603050405020304" pitchFamily="18" charset="0"/>
              </a:rPr>
              <a:t>low</a:t>
            </a:r>
            <a:r>
              <a:rPr kumimoji="1" lang="en-US" altLang="zh-CN" sz="2800" b="1">
                <a:solidFill>
                  <a:srgbClr val="CC0000"/>
                </a:solidFill>
                <a:latin typeface="Times New Roman" panose="02020603050405020304" pitchFamily="18" charset="0"/>
              </a:rPr>
              <a:t>, int </a:t>
            </a:r>
            <a:r>
              <a:rPr kumimoji="1" lang="en-US" altLang="zh-CN" sz="2800">
                <a:solidFill>
                  <a:srgbClr val="CC0000"/>
                </a:solidFill>
                <a:latin typeface="Times New Roman" panose="02020603050405020304" pitchFamily="18" charset="0"/>
              </a:rPr>
              <a:t>high) </a:t>
            </a:r>
            <a:r>
              <a:rPr kumimoji="1" lang="en-US" altLang="zh-CN" sz="2800" b="1">
                <a:solidFill>
                  <a:srgbClr val="CC0000"/>
                </a:solidFill>
                <a:latin typeface="Times New Roman" panose="02020603050405020304" pitchFamily="18" charset="0"/>
              </a:rPr>
              <a:t>{</a:t>
            </a:r>
          </a:p>
          <a:p>
            <a:r>
              <a:rPr kumimoji="1" lang="en-US" altLang="zh-CN" sz="2800">
                <a:solidFill>
                  <a:srgbClr val="CC0000"/>
                </a:solidFill>
                <a:latin typeface="Times New Roman" panose="02020603050405020304" pitchFamily="18" charset="0"/>
              </a:rPr>
              <a:t>      </a:t>
            </a:r>
            <a:r>
              <a:rPr kumimoji="1" lang="en-US" altLang="zh-CN" sz="2800" b="1">
                <a:solidFill>
                  <a:srgbClr val="339933"/>
                </a:solidFill>
                <a:latin typeface="Times New Roman" panose="02020603050405020304" pitchFamily="18" charset="0"/>
                <a:ea typeface="隶书" panose="02010509060101010101" pitchFamily="49" charset="-122"/>
              </a:rPr>
              <a:t>//</a:t>
            </a:r>
            <a:r>
              <a:rPr kumimoji="1" lang="zh-CN" altLang="en-US" sz="2800">
                <a:solidFill>
                  <a:srgbClr val="339933"/>
                </a:solidFill>
                <a:latin typeface="Times New Roman" panose="02020603050405020304" pitchFamily="18" charset="0"/>
                <a:ea typeface="隶书" panose="02010509060101010101" pitchFamily="49" charset="-122"/>
              </a:rPr>
              <a:t>查找数组</a:t>
            </a:r>
            <a:r>
              <a:rPr kumimoji="1" lang="en-US" altLang="zh-CN" sz="2800" b="1">
                <a:solidFill>
                  <a:srgbClr val="339933"/>
                </a:solidFill>
                <a:latin typeface="Times New Roman" panose="02020603050405020304" pitchFamily="18" charset="0"/>
                <a:ea typeface="隶书" panose="02010509060101010101" pitchFamily="49" charset="-122"/>
              </a:rPr>
              <a:t>Element[low]</a:t>
            </a:r>
            <a:r>
              <a:rPr kumimoji="1" lang="zh-CN" altLang="zh-CN" sz="2800">
                <a:solidFill>
                  <a:srgbClr val="339933"/>
                </a:solidFill>
                <a:latin typeface="Times New Roman" panose="02020603050405020304" pitchFamily="18" charset="0"/>
                <a:ea typeface="隶书" panose="02010509060101010101" pitchFamily="49" charset="-122"/>
              </a:rPr>
              <a:t>到</a:t>
            </a:r>
            <a:r>
              <a:rPr kumimoji="1" lang="en-US" altLang="zh-CN" sz="2800" b="1">
                <a:solidFill>
                  <a:srgbClr val="339933"/>
                </a:solidFill>
                <a:latin typeface="Times New Roman" panose="02020603050405020304" pitchFamily="18" charset="0"/>
                <a:ea typeface="隶书" panose="02010509060101010101" pitchFamily="49" charset="-122"/>
              </a:rPr>
              <a:t>Element[high]</a:t>
            </a:r>
          </a:p>
          <a:p>
            <a:r>
              <a:rPr kumimoji="1" lang="en-US" altLang="zh-CN" sz="2800" b="1">
                <a:solidFill>
                  <a:srgbClr val="339933"/>
                </a:solidFill>
                <a:latin typeface="Times New Roman" panose="02020603050405020304" pitchFamily="18" charset="0"/>
                <a:ea typeface="隶书" panose="02010509060101010101" pitchFamily="49" charset="-122"/>
              </a:rPr>
              <a:t>      //</a:t>
            </a:r>
            <a:r>
              <a:rPr kumimoji="1" lang="zh-CN" altLang="en-US" sz="2800">
                <a:solidFill>
                  <a:srgbClr val="339933"/>
                </a:solidFill>
                <a:latin typeface="Times New Roman" panose="02020603050405020304" pitchFamily="18" charset="0"/>
                <a:ea typeface="隶书" panose="02010509060101010101" pitchFamily="49" charset="-122"/>
              </a:rPr>
              <a:t>中的最大值，函数返回其位置</a:t>
            </a:r>
            <a:endParaRPr kumimoji="1" lang="zh-CN" altLang="en-US" sz="2800" b="1">
              <a:solidFill>
                <a:srgbClr val="339933"/>
              </a:solidFill>
              <a:latin typeface="Times New Roman" panose="02020603050405020304" pitchFamily="18" charset="0"/>
              <a:ea typeface="楷体_GB2312" panose="02010609030101010101" pitchFamily="49" charset="-122"/>
            </a:endParaRPr>
          </a:p>
          <a:p>
            <a:r>
              <a:rPr kumimoji="1" lang="zh-CN" altLang="en-US" sz="2800" b="1">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int</a:t>
            </a:r>
            <a:r>
              <a:rPr kumimoji="1" lang="en-US" altLang="zh-CN" sz="2800">
                <a:solidFill>
                  <a:srgbClr val="CC0000"/>
                </a:solidFill>
                <a:latin typeface="Times New Roman" panose="02020603050405020304" pitchFamily="18" charset="0"/>
              </a:rPr>
              <a:t> max = low</a:t>
            </a:r>
            <a:r>
              <a:rPr kumimoji="1" lang="en-US" altLang="zh-CN" sz="2800" b="1">
                <a:solidFill>
                  <a:srgbClr val="CC0000"/>
                </a:solidFill>
                <a:latin typeface="Times New Roman" panose="02020603050405020304" pitchFamily="18" charset="0"/>
              </a:rPr>
              <a:t>;	</a:t>
            </a:r>
          </a:p>
          <a:p>
            <a:r>
              <a:rPr kumimoji="1" lang="en-US" altLang="zh-CN" sz="2800" b="1">
                <a:solidFill>
                  <a:srgbClr val="CC0000"/>
                </a:solidFill>
                <a:latin typeface="Times New Roman" panose="02020603050405020304" pitchFamily="18" charset="0"/>
              </a:rPr>
              <a:t>           for </a:t>
            </a:r>
            <a:r>
              <a:rPr kumimoji="1" lang="en-US" altLang="zh-CN"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int</a:t>
            </a:r>
            <a:r>
              <a:rPr kumimoji="1" lang="en-US" altLang="zh-CN" sz="2800">
                <a:solidFill>
                  <a:srgbClr val="CC0000"/>
                </a:solidFill>
                <a:latin typeface="Times New Roman" panose="02020603050405020304" pitchFamily="18" charset="0"/>
              </a:rPr>
              <a:t> k </a:t>
            </a:r>
            <a:r>
              <a:rPr kumimoji="1" lang="en-US" altLang="zh-CN" sz="2800" b="1">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low+1</a:t>
            </a:r>
            <a:r>
              <a:rPr kumimoji="1" lang="en-US" altLang="zh-CN" sz="2800" b="1">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k &lt;= high</a:t>
            </a:r>
            <a:r>
              <a:rPr kumimoji="1" lang="en-US" altLang="zh-CN" sz="2800" b="1">
                <a:solidFill>
                  <a:srgbClr val="CC0000"/>
                </a:solidFill>
                <a:latin typeface="Times New Roman" panose="02020603050405020304" pitchFamily="18" charset="0"/>
              </a:rPr>
              <a:t>,</a:t>
            </a:r>
            <a:r>
              <a:rPr kumimoji="1" lang="en-US" altLang="zh-CN" sz="2800">
                <a:solidFill>
                  <a:srgbClr val="CC0000"/>
                </a:solidFill>
                <a:latin typeface="Times New Roman" panose="02020603050405020304" pitchFamily="18" charset="0"/>
              </a:rPr>
              <a:t> k++ )</a:t>
            </a:r>
            <a:endParaRPr kumimoji="1" lang="en-US" altLang="zh-CN" sz="2800" b="1">
              <a:solidFill>
                <a:srgbClr val="CC0000"/>
              </a:solidFill>
              <a:latin typeface="Times New Roman" panose="02020603050405020304" pitchFamily="18" charset="0"/>
            </a:endParaRPr>
          </a:p>
          <a:p>
            <a:r>
              <a:rPr kumimoji="1" lang="en-US" altLang="zh-CN" sz="2800" b="1">
                <a:solidFill>
                  <a:srgbClr val="CC0000"/>
                </a:solidFill>
                <a:latin typeface="Times New Roman" panose="02020603050405020304" pitchFamily="18" charset="0"/>
              </a:rPr>
              <a:t>  	   if </a:t>
            </a:r>
            <a:r>
              <a:rPr kumimoji="1" lang="en-US" altLang="zh-CN" sz="2800">
                <a:solidFill>
                  <a:srgbClr val="CC0000"/>
                </a:solidFill>
                <a:latin typeface="Times New Roman" panose="02020603050405020304" pitchFamily="18" charset="0"/>
              </a:rPr>
              <a:t>( Element[max] &lt; Element[k] ) </a:t>
            </a:r>
          </a:p>
          <a:p>
            <a:r>
              <a:rPr kumimoji="1" lang="en-US" altLang="zh-CN" sz="2800">
                <a:solidFill>
                  <a:srgbClr val="CC0000"/>
                </a:solidFill>
                <a:latin typeface="Times New Roman" panose="02020603050405020304" pitchFamily="18" charset="0"/>
              </a:rPr>
              <a:t>  	         max = k</a:t>
            </a:r>
            <a:r>
              <a:rPr kumimoji="1" lang="en-US" altLang="zh-CN" sz="2800" b="1">
                <a:solidFill>
                  <a:srgbClr val="CC0000"/>
                </a:solidFill>
                <a:latin typeface="Times New Roman" panose="02020603050405020304" pitchFamily="18" charset="0"/>
              </a:rPr>
              <a:t>;				</a:t>
            </a:r>
          </a:p>
          <a:p>
            <a:r>
              <a:rPr kumimoji="1" lang="en-US" altLang="zh-CN" sz="2800" b="1">
                <a:solidFill>
                  <a:srgbClr val="CC0000"/>
                </a:solidFill>
                <a:latin typeface="Times New Roman" panose="02020603050405020304" pitchFamily="18" charset="0"/>
              </a:rPr>
              <a:t>           return </a:t>
            </a:r>
            <a:r>
              <a:rPr kumimoji="1" lang="en-US" altLang="zh-CN" sz="2800">
                <a:solidFill>
                  <a:srgbClr val="CC0000"/>
                </a:solidFill>
                <a:latin typeface="Times New Roman" panose="02020603050405020304" pitchFamily="18" charset="0"/>
              </a:rPr>
              <a:t>max</a:t>
            </a:r>
            <a:r>
              <a:rPr kumimoji="1" lang="en-US" altLang="zh-CN" sz="2800" b="1">
                <a:solidFill>
                  <a:srgbClr val="CC0000"/>
                </a:solidFill>
                <a:latin typeface="Times New Roman" panose="02020603050405020304" pitchFamily="18" charset="0"/>
              </a:rPr>
              <a:t>;</a:t>
            </a:r>
          </a:p>
          <a:p>
            <a:r>
              <a:rPr kumimoji="1" lang="en-US" altLang="zh-CN" sz="2800" b="1">
                <a:solidFill>
                  <a:srgbClr val="CC0000"/>
                </a:solidFill>
                <a:latin typeface="Times New Roman" panose="02020603050405020304" pitchFamily="18" charset="0"/>
              </a:rPr>
              <a:t>     }</a:t>
            </a:r>
            <a:endParaRPr kumimoji="1" lang="en-US" altLang="zh-CN" sz="2800">
              <a:latin typeface="Times New Roman" panose="02020603050405020304" pitchFamily="18" charset="0"/>
            </a:endParaRPr>
          </a:p>
        </p:txBody>
      </p:sp>
    </p:spTree>
  </p:cSld>
  <p:clrMapOvr>
    <a:masterClrMapping/>
  </p:clrMapOvr>
  <p:transition>
    <p:spli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A5C36E2F-75F0-4191-9CA7-9524DC20FD3D}"/>
              </a:ext>
            </a:extLst>
          </p:cNvPr>
          <p:cNvSpPr>
            <a:spLocks noGrp="1"/>
          </p:cNvSpPr>
          <p:nvPr>
            <p:ph type="sldNum" sz="quarter" idx="11"/>
          </p:nvPr>
        </p:nvSpPr>
        <p:spPr/>
        <p:txBody>
          <a:bodyPr/>
          <a:lstStyle/>
          <a:p>
            <a:fld id="{AD1ED4D7-CE0E-47E8-8740-31665BD5570C}" type="slidenum">
              <a:rPr lang="en-US" altLang="zh-CN"/>
              <a:pPr/>
              <a:t>103</a:t>
            </a:fld>
            <a:endParaRPr lang="en-US" altLang="zh-CN"/>
          </a:p>
        </p:txBody>
      </p:sp>
      <p:sp>
        <p:nvSpPr>
          <p:cNvPr id="112642" name="Text Box 2">
            <a:extLst>
              <a:ext uri="{FF2B5EF4-FFF2-40B4-BE49-F238E27FC236}">
                <a16:creationId xmlns:a16="http://schemas.microsoft.com/office/drawing/2014/main" id="{23E78DC8-D6EE-4097-9647-6A6F113DACD8}"/>
              </a:ext>
            </a:extLst>
          </p:cNvPr>
          <p:cNvSpPr txBox="1">
            <a:spLocks noChangeArrowheads="1"/>
          </p:cNvSpPr>
          <p:nvPr/>
        </p:nvSpPr>
        <p:spPr bwMode="auto">
          <a:xfrm>
            <a:off x="755650" y="503238"/>
            <a:ext cx="7958138" cy="537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spcBef>
                <a:spcPct val="5000"/>
              </a:spcBef>
            </a:pPr>
            <a:r>
              <a:rPr kumimoji="1" lang="zh-CN" altLang="zh-CN" sz="3600" b="1">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template &lt;class Type&gt; </a:t>
            </a:r>
          </a:p>
          <a:p>
            <a:pPr>
              <a:lnSpc>
                <a:spcPct val="105000"/>
              </a:lnSpc>
              <a:spcBef>
                <a:spcPct val="5000"/>
              </a:spcBef>
            </a:pPr>
            <a:r>
              <a:rPr kumimoji="1" lang="en-US" altLang="zh-CN" sz="2800" b="1">
                <a:solidFill>
                  <a:srgbClr val="CC0000"/>
                </a:solidFill>
                <a:latin typeface="Times New Roman" panose="02020603050405020304" pitchFamily="18" charset="0"/>
              </a:rPr>
              <a:t> ostream&amp; operator &lt;&lt; </a:t>
            </a:r>
            <a:r>
              <a:rPr kumimoji="1" lang="en-US" altLang="zh-CN" sz="2800">
                <a:solidFill>
                  <a:srgbClr val="CC0000"/>
                </a:solidFill>
                <a:latin typeface="Times New Roman" panose="02020603050405020304" pitchFamily="18" charset="0"/>
              </a:rPr>
              <a:t>(</a:t>
            </a:r>
            <a:r>
              <a:rPr kumimoji="1" lang="en-US" altLang="zh-CN" sz="2800" b="1">
                <a:solidFill>
                  <a:srgbClr val="CC0000"/>
                </a:solidFill>
                <a:latin typeface="Times New Roman" panose="02020603050405020304" pitchFamily="18" charset="0"/>
              </a:rPr>
              <a:t>ostream&amp; </a:t>
            </a:r>
            <a:r>
              <a:rPr kumimoji="1" lang="en-US" altLang="zh-CN" sz="2800">
                <a:solidFill>
                  <a:srgbClr val="CC0000"/>
                </a:solidFill>
                <a:latin typeface="Times New Roman" panose="02020603050405020304" pitchFamily="18" charset="0"/>
              </a:rPr>
              <a:t>OutStream</a:t>
            </a:r>
            <a:r>
              <a:rPr kumimoji="1" lang="en-US" altLang="zh-CN" sz="2800" b="1">
                <a:solidFill>
                  <a:srgbClr val="CC0000"/>
                </a:solidFill>
                <a:latin typeface="Times New Roman" panose="02020603050405020304" pitchFamily="18" charset="0"/>
              </a:rPr>
              <a:t>,</a:t>
            </a:r>
          </a:p>
          <a:p>
            <a:pPr>
              <a:lnSpc>
                <a:spcPct val="105000"/>
              </a:lnSpc>
              <a:spcBef>
                <a:spcPct val="5000"/>
              </a:spcBef>
            </a:pPr>
            <a:r>
              <a:rPr kumimoji="1" lang="en-US" altLang="zh-CN" sz="2800" b="1">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dataList</a:t>
            </a:r>
            <a:r>
              <a:rPr kumimoji="1" lang="en-US" altLang="zh-CN" sz="2800" b="1">
                <a:solidFill>
                  <a:srgbClr val="CC0000"/>
                </a:solidFill>
                <a:latin typeface="Times New Roman" panose="02020603050405020304" pitchFamily="18" charset="0"/>
              </a:rPr>
              <a:t>&lt;Type&gt; </a:t>
            </a:r>
            <a:r>
              <a:rPr kumimoji="1" lang="en-US" altLang="zh-CN" sz="2800">
                <a:solidFill>
                  <a:srgbClr val="CC0000"/>
                </a:solidFill>
                <a:latin typeface="Times New Roman" panose="02020603050405020304" pitchFamily="18" charset="0"/>
              </a:rPr>
              <a:t>OutList) </a:t>
            </a:r>
            <a:r>
              <a:rPr kumimoji="1" lang="en-US" altLang="zh-CN" sz="2800" b="1">
                <a:solidFill>
                  <a:srgbClr val="CC0000"/>
                </a:solidFill>
                <a:latin typeface="Times New Roman" panose="02020603050405020304" pitchFamily="18" charset="0"/>
              </a:rPr>
              <a:t>{</a:t>
            </a:r>
          </a:p>
          <a:p>
            <a:pPr>
              <a:lnSpc>
                <a:spcPct val="105000"/>
              </a:lnSpc>
              <a:spcBef>
                <a:spcPct val="5000"/>
              </a:spcBef>
            </a:pPr>
            <a:r>
              <a:rPr kumimoji="1" lang="en-US" altLang="zh-CN" sz="2800">
                <a:solidFill>
                  <a:srgbClr val="CC0000"/>
                </a:solidFill>
                <a:latin typeface="Times New Roman" panose="02020603050405020304" pitchFamily="18" charset="0"/>
              </a:rPr>
              <a:t>      OutStream</a:t>
            </a:r>
            <a:r>
              <a:rPr kumimoji="1" lang="en-US" altLang="zh-CN" sz="2800" b="1">
                <a:solidFill>
                  <a:srgbClr val="CC0000"/>
                </a:solidFill>
                <a:latin typeface="Times New Roman" panose="02020603050405020304" pitchFamily="18" charset="0"/>
              </a:rPr>
              <a:t> &lt;&lt; </a:t>
            </a:r>
            <a:r>
              <a:rPr kumimoji="1" lang="en-US" altLang="zh-CN" sz="2800">
                <a:solidFill>
                  <a:srgbClr val="CC0000"/>
                </a:solidFill>
                <a:latin typeface="Times New Roman" panose="02020603050405020304" pitchFamily="18" charset="0"/>
              </a:rPr>
              <a:t>“</a:t>
            </a:r>
            <a:r>
              <a:rPr kumimoji="1" lang="zh-CN" altLang="en-US" sz="2800">
                <a:solidFill>
                  <a:srgbClr val="CC0000"/>
                </a:solidFill>
                <a:latin typeface="Times New Roman" panose="02020603050405020304" pitchFamily="18" charset="0"/>
                <a:ea typeface="隶书" panose="02010509060101010101" pitchFamily="49" charset="-122"/>
              </a:rPr>
              <a:t>数组内容</a:t>
            </a:r>
            <a:r>
              <a:rPr kumimoji="1" lang="zh-CN" altLang="en-US" sz="2800" b="1">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a:t>
            </a:r>
            <a:r>
              <a:rPr kumimoji="1" lang="en-US" altLang="zh-CN" sz="2800">
                <a:solidFill>
                  <a:srgbClr val="CC0000"/>
                </a:solidFill>
                <a:latin typeface="Times New Roman" panose="02020603050405020304" pitchFamily="18" charset="0"/>
              </a:rPr>
              <a:t> \n”</a:t>
            </a:r>
            <a:r>
              <a:rPr kumimoji="1" lang="en-US" altLang="zh-CN" sz="2800" b="1">
                <a:solidFill>
                  <a:srgbClr val="CC0000"/>
                </a:solidFill>
                <a:latin typeface="Times New Roman" panose="02020603050405020304" pitchFamily="18" charset="0"/>
              </a:rPr>
              <a:t>;</a:t>
            </a:r>
          </a:p>
          <a:p>
            <a:pPr>
              <a:lnSpc>
                <a:spcPct val="105000"/>
              </a:lnSpc>
              <a:spcBef>
                <a:spcPct val="5000"/>
              </a:spcBef>
            </a:pPr>
            <a:r>
              <a:rPr kumimoji="1" lang="en-US" altLang="zh-CN" sz="2800" b="1">
                <a:solidFill>
                  <a:srgbClr val="CC0000"/>
                </a:solidFill>
                <a:latin typeface="Times New Roman" panose="02020603050405020304" pitchFamily="18" charset="0"/>
              </a:rPr>
              <a:t>      for</a:t>
            </a:r>
            <a:r>
              <a:rPr kumimoji="1" lang="en-US" altLang="zh-CN"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int </a:t>
            </a:r>
            <a:r>
              <a:rPr kumimoji="1" lang="en-US" altLang="zh-CN" sz="2800">
                <a:solidFill>
                  <a:srgbClr val="CC0000"/>
                </a:solidFill>
                <a:latin typeface="Times New Roman" panose="02020603050405020304" pitchFamily="18" charset="0"/>
              </a:rPr>
              <a:t>i = 0</a:t>
            </a:r>
            <a:r>
              <a:rPr kumimoji="1" lang="en-US" altLang="zh-CN" sz="2800" b="1">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i &lt; OutList.ArraySize</a:t>
            </a:r>
            <a:r>
              <a:rPr kumimoji="1" lang="en-US" altLang="zh-CN" sz="2800" b="1">
                <a:solidFill>
                  <a:srgbClr val="CC0000"/>
                </a:solidFill>
                <a:latin typeface="Times New Roman" panose="02020603050405020304" pitchFamily="18" charset="0"/>
              </a:rPr>
              <a:t>; i</a:t>
            </a:r>
            <a:r>
              <a:rPr kumimoji="1" lang="en-US" altLang="zh-CN" sz="2800">
                <a:solidFill>
                  <a:srgbClr val="CC0000"/>
                </a:solidFill>
                <a:latin typeface="Times New Roman" panose="02020603050405020304" pitchFamily="18" charset="0"/>
              </a:rPr>
              <a:t>++)</a:t>
            </a:r>
          </a:p>
          <a:p>
            <a:pPr>
              <a:lnSpc>
                <a:spcPct val="105000"/>
              </a:lnSpc>
              <a:spcBef>
                <a:spcPct val="5000"/>
              </a:spcBef>
            </a:pPr>
            <a:r>
              <a:rPr kumimoji="1" lang="en-US" altLang="zh-CN" sz="2800" b="1">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OutStream </a:t>
            </a:r>
            <a:r>
              <a:rPr kumimoji="1" lang="en-US" altLang="zh-CN" sz="2800" b="1">
                <a:solidFill>
                  <a:srgbClr val="CC0000"/>
                </a:solidFill>
                <a:latin typeface="Times New Roman" panose="02020603050405020304" pitchFamily="18" charset="0"/>
              </a:rPr>
              <a:t>&lt;&lt;</a:t>
            </a:r>
            <a:r>
              <a:rPr kumimoji="1" lang="en-US" altLang="zh-CN" sz="2800">
                <a:solidFill>
                  <a:srgbClr val="CC0000"/>
                </a:solidFill>
                <a:latin typeface="Times New Roman" panose="02020603050405020304" pitchFamily="18" charset="0"/>
              </a:rPr>
              <a:t> OutList.Element[i]</a:t>
            </a:r>
            <a:r>
              <a:rPr kumimoji="1" lang="en-US" altLang="zh-CN" sz="2800" b="1">
                <a:solidFill>
                  <a:srgbClr val="CC0000"/>
                </a:solidFill>
                <a:latin typeface="Times New Roman" panose="02020603050405020304" pitchFamily="18" charset="0"/>
              </a:rPr>
              <a:t> &lt;&lt; ‘ ’;</a:t>
            </a:r>
          </a:p>
          <a:p>
            <a:pPr>
              <a:lnSpc>
                <a:spcPct val="105000"/>
              </a:lnSpc>
              <a:spcBef>
                <a:spcPct val="5000"/>
              </a:spcBef>
            </a:pPr>
            <a:r>
              <a:rPr kumimoji="1" lang="en-US" altLang="zh-CN" sz="2800" b="1">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OutStream</a:t>
            </a:r>
            <a:r>
              <a:rPr kumimoji="1" lang="en-US" altLang="zh-CN" sz="2800" b="1">
                <a:solidFill>
                  <a:srgbClr val="CC0000"/>
                </a:solidFill>
                <a:latin typeface="Times New Roman" panose="02020603050405020304" pitchFamily="18" charset="0"/>
              </a:rPr>
              <a:t> &lt;&lt; endl;</a:t>
            </a:r>
          </a:p>
          <a:p>
            <a:pPr>
              <a:lnSpc>
                <a:spcPct val="105000"/>
              </a:lnSpc>
              <a:spcBef>
                <a:spcPct val="5000"/>
              </a:spcBef>
            </a:pPr>
            <a:r>
              <a:rPr kumimoji="1" lang="en-US" altLang="zh-CN" sz="2800" b="1">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OuStream</a:t>
            </a:r>
            <a:r>
              <a:rPr kumimoji="1" lang="en-US" altLang="zh-CN" sz="2800" b="1">
                <a:solidFill>
                  <a:srgbClr val="CC0000"/>
                </a:solidFill>
                <a:latin typeface="Times New Roman" panose="02020603050405020304" pitchFamily="18" charset="0"/>
              </a:rPr>
              <a:t> &lt;&lt; </a:t>
            </a:r>
            <a:r>
              <a:rPr kumimoji="1" lang="en-US" altLang="zh-CN" sz="2800">
                <a:solidFill>
                  <a:srgbClr val="CC0000"/>
                </a:solidFill>
                <a:latin typeface="Times New Roman" panose="02020603050405020304" pitchFamily="18" charset="0"/>
              </a:rPr>
              <a:t>“</a:t>
            </a:r>
            <a:r>
              <a:rPr kumimoji="1" lang="zh-CN" altLang="en-US" sz="2800">
                <a:solidFill>
                  <a:srgbClr val="CC0000"/>
                </a:solidFill>
                <a:latin typeface="Times New Roman" panose="02020603050405020304" pitchFamily="18" charset="0"/>
                <a:ea typeface="隶书" panose="02010509060101010101" pitchFamily="49" charset="-122"/>
              </a:rPr>
              <a:t>数组当前大小</a:t>
            </a:r>
            <a:r>
              <a:rPr kumimoji="1" lang="zh-CN" altLang="en-US" sz="2800" b="1">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a:t>
            </a:r>
            <a:r>
              <a:rPr kumimoji="1" lang="en-US" altLang="zh-CN" sz="2800" b="1">
                <a:solidFill>
                  <a:srgbClr val="CC0000"/>
                </a:solidFill>
                <a:latin typeface="Times New Roman" panose="02020603050405020304" pitchFamily="18" charset="0"/>
              </a:rPr>
              <a:t> &lt;&lt; </a:t>
            </a:r>
          </a:p>
          <a:p>
            <a:pPr>
              <a:lnSpc>
                <a:spcPct val="105000"/>
              </a:lnSpc>
              <a:spcBef>
                <a:spcPct val="5000"/>
              </a:spcBef>
            </a:pPr>
            <a:r>
              <a:rPr kumimoji="1" lang="en-US" altLang="zh-CN" sz="2800" b="1">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OutList.ArraySize</a:t>
            </a:r>
            <a:r>
              <a:rPr kumimoji="1" lang="en-US" altLang="zh-CN" sz="2800" b="1">
                <a:solidFill>
                  <a:srgbClr val="CC0000"/>
                </a:solidFill>
                <a:latin typeface="Times New Roman" panose="02020603050405020304" pitchFamily="18" charset="0"/>
              </a:rPr>
              <a:t> &lt;&lt; endl;</a:t>
            </a:r>
          </a:p>
          <a:p>
            <a:pPr>
              <a:lnSpc>
                <a:spcPct val="105000"/>
              </a:lnSpc>
              <a:spcBef>
                <a:spcPct val="5000"/>
              </a:spcBef>
            </a:pPr>
            <a:r>
              <a:rPr kumimoji="1" lang="en-US" altLang="zh-CN" sz="2800" b="1">
                <a:solidFill>
                  <a:srgbClr val="CC0000"/>
                </a:solidFill>
                <a:latin typeface="Times New Roman" panose="02020603050405020304" pitchFamily="18" charset="0"/>
              </a:rPr>
              <a:t>      return </a:t>
            </a:r>
            <a:r>
              <a:rPr kumimoji="1" lang="en-US" altLang="zh-CN" sz="2800">
                <a:solidFill>
                  <a:srgbClr val="CC0000"/>
                </a:solidFill>
                <a:latin typeface="Times New Roman" panose="02020603050405020304" pitchFamily="18" charset="0"/>
              </a:rPr>
              <a:t>OutStream</a:t>
            </a:r>
            <a:r>
              <a:rPr kumimoji="1" lang="en-US" altLang="zh-CN" sz="2800" b="1">
                <a:solidFill>
                  <a:srgbClr val="CC0000"/>
                </a:solidFill>
                <a:latin typeface="Times New Roman" panose="02020603050405020304" pitchFamily="18" charset="0"/>
              </a:rPr>
              <a:t>;</a:t>
            </a:r>
          </a:p>
          <a:p>
            <a:pPr>
              <a:lnSpc>
                <a:spcPct val="105000"/>
              </a:lnSpc>
              <a:spcBef>
                <a:spcPct val="5000"/>
              </a:spcBef>
            </a:pPr>
            <a:r>
              <a:rPr kumimoji="1" lang="en-US" altLang="zh-CN" sz="2800" b="1">
                <a:solidFill>
                  <a:srgbClr val="CC0000"/>
                </a:solidFill>
                <a:latin typeface="Times New Roman" panose="02020603050405020304" pitchFamily="18" charset="0"/>
              </a:rPr>
              <a:t> }</a:t>
            </a:r>
            <a:r>
              <a:rPr kumimoji="1" lang="en-US" altLang="zh-CN" sz="2800">
                <a:latin typeface="Times New Roman" panose="02020603050405020304" pitchFamily="18" charset="0"/>
              </a:rPr>
              <a:t> </a:t>
            </a:r>
          </a:p>
        </p:txBody>
      </p:sp>
    </p:spTree>
  </p:cSld>
  <p:clrMapOvr>
    <a:masterClrMapping/>
  </p:clrMapOvr>
  <p:transition>
    <p:split/>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DC4C1302-014C-4E94-B4DC-0D82E2C5AFF3}"/>
              </a:ext>
            </a:extLst>
          </p:cNvPr>
          <p:cNvSpPr>
            <a:spLocks noGrp="1"/>
          </p:cNvSpPr>
          <p:nvPr>
            <p:ph type="sldNum" sz="quarter" idx="11"/>
          </p:nvPr>
        </p:nvSpPr>
        <p:spPr/>
        <p:txBody>
          <a:bodyPr/>
          <a:lstStyle/>
          <a:p>
            <a:fld id="{1B692036-469C-4A93-B507-6635AF3D725A}" type="slidenum">
              <a:rPr lang="en-US" altLang="zh-CN"/>
              <a:pPr/>
              <a:t>104</a:t>
            </a:fld>
            <a:endParaRPr lang="en-US" altLang="zh-CN"/>
          </a:p>
        </p:txBody>
      </p:sp>
      <p:sp>
        <p:nvSpPr>
          <p:cNvPr id="113666" name="Text Box 2">
            <a:extLst>
              <a:ext uri="{FF2B5EF4-FFF2-40B4-BE49-F238E27FC236}">
                <a16:creationId xmlns:a16="http://schemas.microsoft.com/office/drawing/2014/main" id="{0BD86DCE-A354-4EE3-A3E5-9B59B14CAEB0}"/>
              </a:ext>
            </a:extLst>
          </p:cNvPr>
          <p:cNvSpPr txBox="1">
            <a:spLocks noChangeArrowheads="1"/>
          </p:cNvSpPr>
          <p:nvPr/>
        </p:nvSpPr>
        <p:spPr bwMode="auto">
          <a:xfrm>
            <a:off x="790575" y="593725"/>
            <a:ext cx="7597775"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
              </a:spcBef>
            </a:pPr>
            <a:r>
              <a:rPr kumimoji="1" lang="zh-CN" altLang="zh-CN" sz="3000" b="1">
                <a:latin typeface="Times New Roman" panose="02020603050405020304" pitchFamily="18" charset="0"/>
              </a:rPr>
              <a:t> </a:t>
            </a:r>
            <a:r>
              <a:rPr kumimoji="1" lang="en-US" altLang="zh-CN" sz="2800" b="1">
                <a:solidFill>
                  <a:srgbClr val="CC0000"/>
                </a:solidFill>
                <a:latin typeface="Times New Roman" panose="02020603050405020304" pitchFamily="18" charset="0"/>
              </a:rPr>
              <a:t>template &lt;class Type&gt; </a:t>
            </a:r>
          </a:p>
          <a:p>
            <a:pPr>
              <a:spcBef>
                <a:spcPct val="5000"/>
              </a:spcBef>
            </a:pPr>
            <a:r>
              <a:rPr kumimoji="1" lang="en-US" altLang="zh-CN" sz="2800" b="1">
                <a:solidFill>
                  <a:srgbClr val="CC0000"/>
                </a:solidFill>
                <a:latin typeface="Times New Roman" panose="02020603050405020304" pitchFamily="18" charset="0"/>
              </a:rPr>
              <a:t> istream&amp;</a:t>
            </a:r>
            <a:r>
              <a:rPr kumimoji="1" lang="en-US" altLang="zh-CN"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operator &gt;&gt;</a:t>
            </a:r>
            <a:r>
              <a:rPr kumimoji="1" lang="en-US" altLang="zh-CN"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istream&amp; </a:t>
            </a:r>
            <a:r>
              <a:rPr kumimoji="1" lang="en-US" altLang="zh-CN" sz="2800">
                <a:solidFill>
                  <a:srgbClr val="CC0000"/>
                </a:solidFill>
                <a:latin typeface="Times New Roman" panose="02020603050405020304" pitchFamily="18" charset="0"/>
              </a:rPr>
              <a:t>InStream</a:t>
            </a:r>
            <a:r>
              <a:rPr kumimoji="1" lang="en-US" altLang="zh-CN" sz="2800" b="1">
                <a:solidFill>
                  <a:srgbClr val="CC0000"/>
                </a:solidFill>
                <a:latin typeface="Times New Roman" panose="02020603050405020304" pitchFamily="18" charset="0"/>
              </a:rPr>
              <a:t>,</a:t>
            </a:r>
          </a:p>
          <a:p>
            <a:pPr>
              <a:spcBef>
                <a:spcPct val="5000"/>
              </a:spcBef>
            </a:pPr>
            <a:r>
              <a:rPr kumimoji="1" lang="en-US" altLang="zh-CN" sz="2800" b="1">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dataList</a:t>
            </a:r>
            <a:r>
              <a:rPr kumimoji="1" lang="en-US" altLang="zh-CN" sz="2800" b="1">
                <a:solidFill>
                  <a:srgbClr val="CC0000"/>
                </a:solidFill>
                <a:latin typeface="Times New Roman" panose="02020603050405020304" pitchFamily="18" charset="0"/>
              </a:rPr>
              <a:t>&lt;Type&gt; </a:t>
            </a:r>
            <a:r>
              <a:rPr kumimoji="1" lang="en-US" altLang="zh-CN" sz="2800">
                <a:solidFill>
                  <a:srgbClr val="CC0000"/>
                </a:solidFill>
                <a:latin typeface="Times New Roman" panose="02020603050405020304" pitchFamily="18" charset="0"/>
              </a:rPr>
              <a:t>InList) </a:t>
            </a:r>
            <a:r>
              <a:rPr kumimoji="1" lang="en-US" altLang="zh-CN" sz="2800" b="1">
                <a:solidFill>
                  <a:srgbClr val="CC0000"/>
                </a:solidFill>
                <a:latin typeface="Times New Roman" panose="02020603050405020304" pitchFamily="18" charset="0"/>
              </a:rPr>
              <a:t>{</a:t>
            </a:r>
          </a:p>
          <a:p>
            <a:pPr>
              <a:spcBef>
                <a:spcPct val="5000"/>
              </a:spcBef>
            </a:pPr>
            <a:r>
              <a:rPr kumimoji="1" lang="en-US" altLang="zh-CN"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cout &lt;&lt;</a:t>
            </a:r>
            <a:r>
              <a:rPr kumimoji="1" lang="en-US" altLang="zh-CN" sz="2800">
                <a:solidFill>
                  <a:srgbClr val="CC0000"/>
                </a:solidFill>
                <a:latin typeface="Times New Roman" panose="02020603050405020304" pitchFamily="18" charset="0"/>
              </a:rPr>
              <a:t> “</a:t>
            </a:r>
            <a:r>
              <a:rPr kumimoji="1" lang="zh-CN" altLang="en-US" sz="2800">
                <a:solidFill>
                  <a:srgbClr val="CC0000"/>
                </a:solidFill>
                <a:latin typeface="Times New Roman" panose="02020603050405020304" pitchFamily="18" charset="0"/>
                <a:ea typeface="隶书" panose="02010509060101010101" pitchFamily="49" charset="-122"/>
              </a:rPr>
              <a:t>录入数组当前大小</a:t>
            </a:r>
            <a:r>
              <a:rPr kumimoji="1" lang="zh-CN" altLang="en-US" sz="2800" b="1">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a:t>
            </a:r>
            <a:r>
              <a:rPr kumimoji="1" lang="en-US" altLang="zh-CN"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    </a:t>
            </a:r>
            <a:endParaRPr kumimoji="1" lang="en-US" altLang="zh-CN" sz="2800">
              <a:solidFill>
                <a:srgbClr val="CC0000"/>
              </a:solidFill>
              <a:latin typeface="Times New Roman" panose="02020603050405020304" pitchFamily="18" charset="0"/>
            </a:endParaRPr>
          </a:p>
          <a:p>
            <a:pPr>
              <a:spcBef>
                <a:spcPct val="5000"/>
              </a:spcBef>
            </a:pPr>
            <a:r>
              <a:rPr kumimoji="1" lang="en-US" altLang="zh-CN" sz="2800" b="1">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Instream </a:t>
            </a:r>
            <a:r>
              <a:rPr kumimoji="1" lang="en-US" altLang="zh-CN" sz="2800" b="1">
                <a:solidFill>
                  <a:srgbClr val="CC0000"/>
                </a:solidFill>
                <a:latin typeface="Times New Roman" panose="02020603050405020304" pitchFamily="18" charset="0"/>
              </a:rPr>
              <a:t>&gt;&gt;</a:t>
            </a:r>
            <a:r>
              <a:rPr kumimoji="1" lang="en-US" altLang="zh-CN" sz="2800">
                <a:solidFill>
                  <a:srgbClr val="CC0000"/>
                </a:solidFill>
                <a:latin typeface="Times New Roman" panose="02020603050405020304" pitchFamily="18" charset="0"/>
              </a:rPr>
              <a:t> InList.ArraySize</a:t>
            </a:r>
            <a:r>
              <a:rPr kumimoji="1" lang="en-US" altLang="zh-CN" sz="2800" b="1">
                <a:solidFill>
                  <a:srgbClr val="CC0000"/>
                </a:solidFill>
                <a:latin typeface="Times New Roman" panose="02020603050405020304" pitchFamily="18" charset="0"/>
              </a:rPr>
              <a:t>;		</a:t>
            </a:r>
          </a:p>
          <a:p>
            <a:pPr>
              <a:spcBef>
                <a:spcPct val="5000"/>
              </a:spcBef>
            </a:pPr>
            <a:r>
              <a:rPr kumimoji="1" lang="en-US" altLang="zh-CN" sz="2800" b="1">
                <a:solidFill>
                  <a:srgbClr val="CC0000"/>
                </a:solidFill>
                <a:latin typeface="Times New Roman" panose="02020603050405020304" pitchFamily="18" charset="0"/>
              </a:rPr>
              <a:t>      cout &lt;&lt;</a:t>
            </a:r>
            <a:r>
              <a:rPr kumimoji="1" lang="en-US" altLang="zh-CN" sz="2800">
                <a:solidFill>
                  <a:srgbClr val="CC0000"/>
                </a:solidFill>
                <a:latin typeface="Times New Roman" panose="02020603050405020304" pitchFamily="18" charset="0"/>
              </a:rPr>
              <a:t> “</a:t>
            </a:r>
            <a:r>
              <a:rPr kumimoji="1" lang="zh-CN" altLang="en-US" sz="2800">
                <a:solidFill>
                  <a:srgbClr val="CC0000"/>
                </a:solidFill>
                <a:latin typeface="Times New Roman" panose="02020603050405020304" pitchFamily="18" charset="0"/>
                <a:ea typeface="隶书" panose="02010509060101010101" pitchFamily="49" charset="-122"/>
              </a:rPr>
              <a:t>录入数组元素值</a:t>
            </a:r>
            <a:r>
              <a:rPr kumimoji="1" lang="zh-CN" altLang="en-US" sz="2800">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 \n”</a:t>
            </a:r>
            <a:r>
              <a:rPr kumimoji="1" lang="en-US" altLang="zh-CN" sz="2800" b="1">
                <a:solidFill>
                  <a:srgbClr val="CC0000"/>
                </a:solidFill>
                <a:latin typeface="Times New Roman" panose="02020603050405020304" pitchFamily="18" charset="0"/>
              </a:rPr>
              <a:t>;	</a:t>
            </a:r>
          </a:p>
          <a:p>
            <a:pPr>
              <a:spcBef>
                <a:spcPct val="5000"/>
              </a:spcBef>
            </a:pPr>
            <a:r>
              <a:rPr kumimoji="1" lang="en-US" altLang="zh-CN" sz="2800" b="1">
                <a:solidFill>
                  <a:srgbClr val="CC0000"/>
                </a:solidFill>
                <a:latin typeface="Times New Roman" panose="02020603050405020304" pitchFamily="18" charset="0"/>
              </a:rPr>
              <a:t>      for</a:t>
            </a:r>
            <a:r>
              <a:rPr kumimoji="1" lang="en-US" altLang="zh-CN"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int </a:t>
            </a:r>
            <a:r>
              <a:rPr kumimoji="1" lang="en-US" altLang="zh-CN" sz="2800">
                <a:solidFill>
                  <a:srgbClr val="CC0000"/>
                </a:solidFill>
                <a:latin typeface="Times New Roman" panose="02020603050405020304" pitchFamily="18" charset="0"/>
              </a:rPr>
              <a:t>i = 0</a:t>
            </a:r>
            <a:r>
              <a:rPr kumimoji="1" lang="en-US" altLang="zh-CN" sz="2800" b="1">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i &lt; InList.ArraySize</a:t>
            </a:r>
            <a:r>
              <a:rPr kumimoji="1" lang="en-US" altLang="zh-CN" sz="2800" b="1">
                <a:solidFill>
                  <a:srgbClr val="CC0000"/>
                </a:solidFill>
                <a:latin typeface="Times New Roman" panose="02020603050405020304" pitchFamily="18" charset="0"/>
              </a:rPr>
              <a:t>; i</a:t>
            </a:r>
            <a:r>
              <a:rPr kumimoji="1" lang="en-US" altLang="zh-CN"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a:t>
            </a:r>
            <a:endParaRPr kumimoji="1" lang="en-US" altLang="zh-CN" sz="2800">
              <a:solidFill>
                <a:srgbClr val="CC0000"/>
              </a:solidFill>
              <a:latin typeface="Times New Roman" panose="02020603050405020304" pitchFamily="18" charset="0"/>
            </a:endParaRPr>
          </a:p>
          <a:p>
            <a:pPr>
              <a:spcBef>
                <a:spcPct val="5000"/>
              </a:spcBef>
            </a:pPr>
            <a:r>
              <a:rPr kumimoji="1" lang="en-US" altLang="zh-CN"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cout</a:t>
            </a:r>
            <a:r>
              <a:rPr kumimoji="1" lang="en-US" altLang="zh-CN"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&lt;&lt;</a:t>
            </a:r>
            <a:r>
              <a:rPr kumimoji="1" lang="en-US" altLang="zh-CN" sz="2800">
                <a:solidFill>
                  <a:srgbClr val="CC0000"/>
                </a:solidFill>
                <a:latin typeface="Times New Roman" panose="02020603050405020304" pitchFamily="18" charset="0"/>
              </a:rPr>
              <a:t> “</a:t>
            </a:r>
            <a:r>
              <a:rPr kumimoji="1" lang="zh-CN" altLang="en-US" sz="2800">
                <a:solidFill>
                  <a:srgbClr val="CC0000"/>
                </a:solidFill>
                <a:latin typeface="Times New Roman" panose="02020603050405020304" pitchFamily="18" charset="0"/>
                <a:ea typeface="隶书" panose="02010509060101010101" pitchFamily="49" charset="-122"/>
              </a:rPr>
              <a:t>元素</a:t>
            </a:r>
            <a:r>
              <a:rPr kumimoji="1" lang="zh-CN" altLang="en-US"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&lt;&lt;</a:t>
            </a:r>
            <a:r>
              <a:rPr kumimoji="1" lang="en-US" altLang="zh-CN" sz="2800">
                <a:solidFill>
                  <a:srgbClr val="CC0000"/>
                </a:solidFill>
                <a:latin typeface="Times New Roman" panose="02020603050405020304" pitchFamily="18" charset="0"/>
              </a:rPr>
              <a:t> i </a:t>
            </a:r>
            <a:r>
              <a:rPr kumimoji="1" lang="en-US" altLang="zh-CN" sz="2800" b="1">
                <a:solidFill>
                  <a:srgbClr val="CC0000"/>
                </a:solidFill>
                <a:latin typeface="Times New Roman" panose="02020603050405020304" pitchFamily="18" charset="0"/>
              </a:rPr>
              <a:t>&lt;&lt;</a:t>
            </a:r>
            <a:r>
              <a:rPr kumimoji="1" lang="en-US" altLang="zh-CN" sz="2800">
                <a:solidFill>
                  <a:srgbClr val="CC0000"/>
                </a:solidFill>
                <a:latin typeface="Times New Roman" panose="02020603050405020304" pitchFamily="18" charset="0"/>
              </a:rPr>
              <a:t> “</a:t>
            </a:r>
            <a:r>
              <a:rPr kumimoji="1" lang="en-US" altLang="zh-CN" sz="2800" b="1">
                <a:solidFill>
                  <a:srgbClr val="CC0000"/>
                </a:solidFill>
                <a:latin typeface="黑体" panose="02010609060101010101" pitchFamily="49" charset="-122"/>
                <a:ea typeface="黑体" panose="02010609060101010101" pitchFamily="49" charset="-122"/>
              </a:rPr>
              <a:t>:</a:t>
            </a:r>
            <a:r>
              <a:rPr kumimoji="1" lang="en-US" altLang="zh-CN"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a:t>
            </a:r>
            <a:endParaRPr kumimoji="1" lang="en-US" altLang="zh-CN" sz="2800">
              <a:solidFill>
                <a:srgbClr val="CC0000"/>
              </a:solidFill>
              <a:latin typeface="Times New Roman" panose="02020603050405020304" pitchFamily="18" charset="0"/>
            </a:endParaRPr>
          </a:p>
          <a:p>
            <a:pPr>
              <a:spcBef>
                <a:spcPct val="5000"/>
              </a:spcBef>
            </a:pPr>
            <a:r>
              <a:rPr kumimoji="1" lang="en-US" altLang="zh-CN" sz="2800" b="1">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InStream </a:t>
            </a:r>
            <a:r>
              <a:rPr kumimoji="1" lang="en-US" altLang="zh-CN" sz="2800" b="1">
                <a:solidFill>
                  <a:srgbClr val="CC0000"/>
                </a:solidFill>
                <a:latin typeface="Times New Roman" panose="02020603050405020304" pitchFamily="18" charset="0"/>
              </a:rPr>
              <a:t>&gt;&gt;</a:t>
            </a:r>
            <a:r>
              <a:rPr kumimoji="1" lang="en-US" altLang="zh-CN" sz="2800">
                <a:solidFill>
                  <a:srgbClr val="CC0000"/>
                </a:solidFill>
                <a:latin typeface="Times New Roman" panose="02020603050405020304" pitchFamily="18" charset="0"/>
              </a:rPr>
              <a:t> InList.Element[i]</a:t>
            </a:r>
            <a:r>
              <a:rPr kumimoji="1" lang="en-US" altLang="zh-CN" sz="2800" b="1">
                <a:solidFill>
                  <a:srgbClr val="CC0000"/>
                </a:solidFill>
                <a:latin typeface="Times New Roman" panose="02020603050405020304" pitchFamily="18" charset="0"/>
              </a:rPr>
              <a:t>;</a:t>
            </a:r>
          </a:p>
          <a:p>
            <a:pPr>
              <a:spcBef>
                <a:spcPct val="5000"/>
              </a:spcBef>
            </a:pPr>
            <a:r>
              <a:rPr kumimoji="1" lang="en-US" altLang="zh-CN" sz="2800" b="1">
                <a:solidFill>
                  <a:srgbClr val="CC0000"/>
                </a:solidFill>
                <a:latin typeface="Times New Roman" panose="02020603050405020304" pitchFamily="18" charset="0"/>
              </a:rPr>
              <a:t>      }</a:t>
            </a:r>
          </a:p>
          <a:p>
            <a:pPr>
              <a:spcBef>
                <a:spcPct val="5000"/>
              </a:spcBef>
            </a:pPr>
            <a:r>
              <a:rPr kumimoji="1" lang="en-US" altLang="zh-CN" sz="2800" b="1">
                <a:solidFill>
                  <a:srgbClr val="CC0000"/>
                </a:solidFill>
                <a:latin typeface="Times New Roman" panose="02020603050405020304" pitchFamily="18" charset="0"/>
              </a:rPr>
              <a:t>      return </a:t>
            </a:r>
            <a:r>
              <a:rPr kumimoji="1" lang="en-US" altLang="zh-CN" sz="2800">
                <a:solidFill>
                  <a:srgbClr val="CC0000"/>
                </a:solidFill>
                <a:latin typeface="Times New Roman" panose="02020603050405020304" pitchFamily="18" charset="0"/>
              </a:rPr>
              <a:t>InStream</a:t>
            </a:r>
            <a:r>
              <a:rPr kumimoji="1" lang="en-US" altLang="zh-CN" sz="2800" b="1">
                <a:solidFill>
                  <a:srgbClr val="CC0000"/>
                </a:solidFill>
                <a:latin typeface="Times New Roman" panose="02020603050405020304" pitchFamily="18" charset="0"/>
              </a:rPr>
              <a:t>;</a:t>
            </a:r>
          </a:p>
          <a:p>
            <a:pPr>
              <a:spcBef>
                <a:spcPct val="5000"/>
              </a:spcBef>
            </a:pPr>
            <a:r>
              <a:rPr kumimoji="1" lang="en-US" altLang="zh-CN" sz="2800" b="1">
                <a:solidFill>
                  <a:srgbClr val="CC0000"/>
                </a:solidFill>
                <a:latin typeface="Times New Roman" panose="02020603050405020304" pitchFamily="18" charset="0"/>
              </a:rPr>
              <a:t> }</a:t>
            </a:r>
            <a:endParaRPr kumimoji="1" lang="en-US" altLang="zh-CN" sz="2800" b="1">
              <a:latin typeface="Times New Roman" panose="02020603050405020304" pitchFamily="18" charset="0"/>
            </a:endParaRPr>
          </a:p>
        </p:txBody>
      </p:sp>
    </p:spTree>
  </p:cSld>
  <p:clrMapOvr>
    <a:masterClrMapping/>
  </p:clrMapOvr>
  <p:transition>
    <p:split/>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391D383A-DB8C-42A3-8CC3-155114A1E641}"/>
              </a:ext>
            </a:extLst>
          </p:cNvPr>
          <p:cNvSpPr>
            <a:spLocks noGrp="1"/>
          </p:cNvSpPr>
          <p:nvPr>
            <p:ph type="sldNum" sz="quarter" idx="11"/>
          </p:nvPr>
        </p:nvSpPr>
        <p:spPr/>
        <p:txBody>
          <a:bodyPr/>
          <a:lstStyle/>
          <a:p>
            <a:fld id="{51363658-9279-4084-9757-C40CA9AACB6B}" type="slidenum">
              <a:rPr lang="en-US" altLang="zh-CN"/>
              <a:pPr/>
              <a:t>105</a:t>
            </a:fld>
            <a:endParaRPr lang="en-US" altLang="zh-CN"/>
          </a:p>
        </p:txBody>
      </p:sp>
      <p:sp>
        <p:nvSpPr>
          <p:cNvPr id="114690" name="Text Box 2">
            <a:extLst>
              <a:ext uri="{FF2B5EF4-FFF2-40B4-BE49-F238E27FC236}">
                <a16:creationId xmlns:a16="http://schemas.microsoft.com/office/drawing/2014/main" id="{EAF3BFB5-F4E3-4C84-AFB3-94FD3AD5D993}"/>
              </a:ext>
            </a:extLst>
          </p:cNvPr>
          <p:cNvSpPr txBox="1">
            <a:spLocks noChangeArrowheads="1"/>
          </p:cNvSpPr>
          <p:nvPr/>
        </p:nvSpPr>
        <p:spPr bwMode="auto">
          <a:xfrm>
            <a:off x="865188" y="692150"/>
            <a:ext cx="7667625"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kumimoji="1" lang="zh-CN" altLang="zh-CN" sz="3000" b="1">
                <a:latin typeface="Times New Roman" panose="02020603050405020304" pitchFamily="18" charset="0"/>
              </a:rPr>
              <a:t> </a:t>
            </a:r>
            <a:r>
              <a:rPr kumimoji="1" lang="en-US" altLang="zh-CN" sz="2800" b="1">
                <a:solidFill>
                  <a:srgbClr val="CC0000"/>
                </a:solidFill>
                <a:latin typeface="Times New Roman" panose="02020603050405020304" pitchFamily="18" charset="0"/>
              </a:rPr>
              <a:t>template &lt;class Type&gt;</a:t>
            </a:r>
          </a:p>
          <a:p>
            <a:pPr>
              <a:spcBef>
                <a:spcPct val="20000"/>
              </a:spcBef>
            </a:pPr>
            <a:r>
              <a:rPr kumimoji="1" lang="en-US" altLang="zh-CN" sz="2800" b="1">
                <a:solidFill>
                  <a:srgbClr val="CC0000"/>
                </a:solidFill>
                <a:latin typeface="Times New Roman" panose="02020603050405020304" pitchFamily="18" charset="0"/>
              </a:rPr>
              <a:t> void</a:t>
            </a:r>
            <a:r>
              <a:rPr kumimoji="1" lang="en-US" altLang="zh-CN" sz="2800">
                <a:solidFill>
                  <a:srgbClr val="CC0000"/>
                </a:solidFill>
                <a:latin typeface="Times New Roman" panose="02020603050405020304" pitchFamily="18" charset="0"/>
              </a:rPr>
              <a:t> dataList</a:t>
            </a:r>
            <a:r>
              <a:rPr kumimoji="1" lang="en-US" altLang="zh-CN" sz="2800" b="1">
                <a:solidFill>
                  <a:srgbClr val="CC0000"/>
                </a:solidFill>
                <a:latin typeface="Times New Roman" panose="02020603050405020304" pitchFamily="18" charset="0"/>
              </a:rPr>
              <a:t>&lt;Type&gt;::</a:t>
            </a:r>
            <a:r>
              <a:rPr kumimoji="1" lang="en-US" altLang="zh-CN" sz="2800">
                <a:solidFill>
                  <a:srgbClr val="CC0000"/>
                </a:solidFill>
                <a:latin typeface="Times New Roman" panose="02020603050405020304" pitchFamily="18" charset="0"/>
              </a:rPr>
              <a:t>Sort ( ) </a:t>
            </a:r>
            <a:r>
              <a:rPr kumimoji="1" lang="en-US" altLang="zh-CN" sz="2800" b="1">
                <a:solidFill>
                  <a:srgbClr val="CC0000"/>
                </a:solidFill>
                <a:latin typeface="Times New Roman" panose="02020603050405020304" pitchFamily="18" charset="0"/>
              </a:rPr>
              <a:t>{</a:t>
            </a:r>
            <a:endParaRPr kumimoji="1" lang="en-US" altLang="zh-CN" sz="2800">
              <a:solidFill>
                <a:srgbClr val="CC0000"/>
              </a:solidFill>
              <a:latin typeface="Times New Roman" panose="02020603050405020304" pitchFamily="18" charset="0"/>
            </a:endParaRPr>
          </a:p>
          <a:p>
            <a:pPr>
              <a:spcBef>
                <a:spcPct val="20000"/>
              </a:spcBef>
            </a:pPr>
            <a:r>
              <a:rPr kumimoji="1" lang="en-US" altLang="zh-CN" sz="2800">
                <a:solidFill>
                  <a:srgbClr val="CC0000"/>
                </a:solidFill>
                <a:latin typeface="Times New Roman" panose="02020603050405020304" pitchFamily="18" charset="0"/>
              </a:rPr>
              <a:t> </a:t>
            </a:r>
            <a:r>
              <a:rPr kumimoji="1" lang="en-US" altLang="zh-CN" sz="2800">
                <a:solidFill>
                  <a:srgbClr val="339933"/>
                </a:solidFill>
                <a:latin typeface="Times New Roman" panose="02020603050405020304" pitchFamily="18" charset="0"/>
                <a:ea typeface="隶书" panose="02010509060101010101" pitchFamily="49" charset="-122"/>
              </a:rPr>
              <a:t>//</a:t>
            </a:r>
            <a:r>
              <a:rPr kumimoji="1" lang="zh-CN" altLang="en-US" sz="2800">
                <a:solidFill>
                  <a:srgbClr val="339933"/>
                </a:solidFill>
                <a:latin typeface="Times New Roman" panose="02020603050405020304" pitchFamily="18" charset="0"/>
                <a:ea typeface="隶书" panose="02010509060101010101" pitchFamily="49" charset="-122"/>
              </a:rPr>
              <a:t>按非递减顺序对</a:t>
            </a:r>
            <a:r>
              <a:rPr kumimoji="1" lang="en-US" altLang="zh-CN" sz="2800">
                <a:solidFill>
                  <a:srgbClr val="339933"/>
                </a:solidFill>
                <a:latin typeface="Times New Roman" panose="02020603050405020304" pitchFamily="18" charset="0"/>
                <a:ea typeface="隶书" panose="02010509060101010101" pitchFamily="49" charset="-122"/>
              </a:rPr>
              <a:t>ArraySize</a:t>
            </a:r>
            <a:r>
              <a:rPr kumimoji="1" lang="zh-CN" altLang="en-US" sz="2800">
                <a:solidFill>
                  <a:srgbClr val="339933"/>
                </a:solidFill>
                <a:latin typeface="Times New Roman" panose="02020603050405020304" pitchFamily="18" charset="0"/>
                <a:ea typeface="隶书" panose="02010509060101010101" pitchFamily="49" charset="-122"/>
              </a:rPr>
              <a:t>个关键码</a:t>
            </a:r>
          </a:p>
          <a:p>
            <a:pPr>
              <a:spcBef>
                <a:spcPct val="20000"/>
              </a:spcBef>
            </a:pPr>
            <a:r>
              <a:rPr kumimoji="1" lang="zh-CN" altLang="en-US" sz="2800">
                <a:solidFill>
                  <a:srgbClr val="339933"/>
                </a:solidFill>
                <a:latin typeface="Times New Roman" panose="02020603050405020304" pitchFamily="18" charset="0"/>
                <a:ea typeface="隶书" panose="02010509060101010101" pitchFamily="49" charset="-122"/>
              </a:rPr>
              <a:t> </a:t>
            </a:r>
            <a:r>
              <a:rPr kumimoji="1" lang="en-US" altLang="zh-CN" sz="2800">
                <a:solidFill>
                  <a:srgbClr val="339933"/>
                </a:solidFill>
                <a:latin typeface="Times New Roman" panose="02020603050405020304" pitchFamily="18" charset="0"/>
                <a:ea typeface="隶书" panose="02010509060101010101" pitchFamily="49" charset="-122"/>
              </a:rPr>
              <a:t>//Element[0]</a:t>
            </a:r>
            <a:r>
              <a:rPr kumimoji="1" lang="zh-CN" altLang="en-US" sz="2800">
                <a:solidFill>
                  <a:srgbClr val="339933"/>
                </a:solidFill>
                <a:latin typeface="Times New Roman" panose="02020603050405020304" pitchFamily="18" charset="0"/>
                <a:ea typeface="隶书" panose="02010509060101010101" pitchFamily="49" charset="-122"/>
              </a:rPr>
              <a:t>到</a:t>
            </a:r>
            <a:r>
              <a:rPr kumimoji="1" lang="en-US" altLang="zh-CN" sz="2800">
                <a:solidFill>
                  <a:srgbClr val="339933"/>
                </a:solidFill>
                <a:latin typeface="Times New Roman" panose="02020603050405020304" pitchFamily="18" charset="0"/>
                <a:ea typeface="隶书" panose="02010509060101010101" pitchFamily="49" charset="-122"/>
              </a:rPr>
              <a:t>Element[ArraySize-1]</a:t>
            </a:r>
            <a:r>
              <a:rPr kumimoji="1" lang="zh-CN" altLang="en-US" sz="2800">
                <a:solidFill>
                  <a:srgbClr val="339933"/>
                </a:solidFill>
                <a:latin typeface="Times New Roman" panose="02020603050405020304" pitchFamily="18" charset="0"/>
                <a:ea typeface="隶书" panose="02010509060101010101" pitchFamily="49" charset="-122"/>
              </a:rPr>
              <a:t>排序</a:t>
            </a:r>
            <a:endParaRPr kumimoji="1" lang="zh-CN" altLang="en-US" sz="2800">
              <a:solidFill>
                <a:srgbClr val="339933"/>
              </a:solidFill>
              <a:latin typeface="Times New Roman" panose="02020603050405020304" pitchFamily="18" charset="0"/>
            </a:endParaRPr>
          </a:p>
          <a:p>
            <a:pPr>
              <a:spcBef>
                <a:spcPct val="20000"/>
              </a:spcBef>
            </a:pPr>
            <a:r>
              <a:rPr kumimoji="1" lang="zh-CN" altLang="en-US" sz="2800" b="1">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for</a:t>
            </a:r>
            <a:r>
              <a:rPr kumimoji="1" lang="en-US" altLang="zh-CN" sz="2800">
                <a:solidFill>
                  <a:srgbClr val="CC0000"/>
                </a:solidFill>
                <a:latin typeface="Times New Roman" panose="02020603050405020304" pitchFamily="18" charset="0"/>
              </a:rPr>
              <a:t> ( </a:t>
            </a:r>
            <a:r>
              <a:rPr kumimoji="1" lang="en-US" altLang="zh-CN" sz="2800" b="1">
                <a:solidFill>
                  <a:srgbClr val="CC0000"/>
                </a:solidFill>
                <a:latin typeface="Times New Roman" panose="02020603050405020304" pitchFamily="18" charset="0"/>
              </a:rPr>
              <a:t>int</a:t>
            </a:r>
            <a:r>
              <a:rPr kumimoji="1" lang="en-US" altLang="zh-CN" sz="2800">
                <a:solidFill>
                  <a:srgbClr val="CC0000"/>
                </a:solidFill>
                <a:latin typeface="Times New Roman" panose="02020603050405020304" pitchFamily="18" charset="0"/>
              </a:rPr>
              <a:t> i = ArraySize </a:t>
            </a:r>
            <a:r>
              <a:rPr kumimoji="1" lang="en-US" altLang="zh-CN" sz="2800">
                <a:solidFill>
                  <a:srgbClr val="CC0000"/>
                </a:solidFill>
                <a:latin typeface="楷体_GB2312" panose="02010609030101010101" pitchFamily="49" charset="-122"/>
                <a:ea typeface="楷体_GB2312" panose="02010609030101010101" pitchFamily="49" charset="-122"/>
              </a:rPr>
              <a:t>-</a:t>
            </a:r>
            <a:r>
              <a:rPr kumimoji="1" lang="en-US" altLang="zh-CN" sz="2800">
                <a:solidFill>
                  <a:srgbClr val="CC0000"/>
                </a:solidFill>
                <a:latin typeface="Times New Roman" panose="02020603050405020304" pitchFamily="18" charset="0"/>
              </a:rPr>
              <a:t>1</a:t>
            </a:r>
            <a:r>
              <a:rPr kumimoji="1" lang="en-US" altLang="zh-CN" sz="2800" b="1">
                <a:solidFill>
                  <a:srgbClr val="CC0000"/>
                </a:solidFill>
                <a:latin typeface="Times New Roman" panose="02020603050405020304" pitchFamily="18" charset="0"/>
              </a:rPr>
              <a:t>;</a:t>
            </a:r>
            <a:r>
              <a:rPr kumimoji="1" lang="en-US" altLang="zh-CN" sz="2800">
                <a:solidFill>
                  <a:srgbClr val="CC0000"/>
                </a:solidFill>
                <a:latin typeface="Times New Roman" panose="02020603050405020304" pitchFamily="18" charset="0"/>
              </a:rPr>
              <a:t> i &gt; 0</a:t>
            </a:r>
            <a:r>
              <a:rPr kumimoji="1" lang="en-US" altLang="zh-CN" sz="2800" b="1">
                <a:solidFill>
                  <a:srgbClr val="CC0000"/>
                </a:solidFill>
                <a:latin typeface="Times New Roman" panose="02020603050405020304" pitchFamily="18" charset="0"/>
              </a:rPr>
              <a:t>;</a:t>
            </a:r>
            <a:r>
              <a:rPr kumimoji="1" lang="en-US" altLang="zh-CN" sz="2800">
                <a:solidFill>
                  <a:srgbClr val="CC0000"/>
                </a:solidFill>
                <a:latin typeface="Times New Roman" panose="02020603050405020304" pitchFamily="18" charset="0"/>
              </a:rPr>
              <a:t> i</a:t>
            </a:r>
            <a:r>
              <a:rPr kumimoji="1" lang="en-US" altLang="zh-CN" sz="2800">
                <a:solidFill>
                  <a:srgbClr val="CC0000"/>
                </a:solidFill>
                <a:latin typeface="隶书" panose="02010509060101010101" pitchFamily="49" charset="-122"/>
                <a:ea typeface="隶书" panose="02010509060101010101" pitchFamily="49" charset="-122"/>
              </a:rPr>
              <a:t>--</a:t>
            </a:r>
            <a:r>
              <a:rPr kumimoji="1" lang="en-US" altLang="zh-CN" sz="2800">
                <a:solidFill>
                  <a:srgbClr val="CC0000"/>
                </a:solidFill>
                <a:latin typeface="Times New Roman" panose="02020603050405020304" pitchFamily="18" charset="0"/>
              </a:rPr>
              <a:t> ) </a:t>
            </a:r>
            <a:r>
              <a:rPr kumimoji="1" lang="en-US" altLang="zh-CN" sz="2800" b="1">
                <a:solidFill>
                  <a:srgbClr val="CC0000"/>
                </a:solidFill>
                <a:latin typeface="Times New Roman" panose="02020603050405020304" pitchFamily="18" charset="0"/>
              </a:rPr>
              <a:t>{</a:t>
            </a:r>
          </a:p>
          <a:p>
            <a:pPr>
              <a:spcBef>
                <a:spcPct val="20000"/>
              </a:spcBef>
            </a:pPr>
            <a:r>
              <a:rPr kumimoji="1" lang="en-US" altLang="zh-CN" sz="2800" b="1">
                <a:solidFill>
                  <a:srgbClr val="CC0000"/>
                </a:solidFill>
                <a:latin typeface="Times New Roman" panose="02020603050405020304" pitchFamily="18" charset="0"/>
              </a:rPr>
              <a:t>        int </a:t>
            </a:r>
            <a:r>
              <a:rPr kumimoji="1" lang="en-US" altLang="zh-CN" sz="2800">
                <a:solidFill>
                  <a:srgbClr val="CC0000"/>
                </a:solidFill>
                <a:latin typeface="Times New Roman" panose="02020603050405020304" pitchFamily="18" charset="0"/>
              </a:rPr>
              <a:t>j = MaxKey (0, i)</a:t>
            </a:r>
            <a:r>
              <a:rPr kumimoji="1" lang="en-US" altLang="zh-CN" sz="2800" b="1">
                <a:solidFill>
                  <a:srgbClr val="CC0000"/>
                </a:solidFill>
                <a:latin typeface="Times New Roman" panose="02020603050405020304" pitchFamily="18" charset="0"/>
              </a:rPr>
              <a:t>;  </a:t>
            </a:r>
            <a:endParaRPr kumimoji="1" lang="en-US" altLang="zh-CN" sz="2800">
              <a:solidFill>
                <a:srgbClr val="CC0000"/>
              </a:solidFill>
              <a:latin typeface="Times New Roman" panose="02020603050405020304" pitchFamily="18" charset="0"/>
            </a:endParaRPr>
          </a:p>
          <a:p>
            <a:pPr>
              <a:spcBef>
                <a:spcPct val="20000"/>
              </a:spcBef>
            </a:pPr>
            <a:r>
              <a:rPr kumimoji="1" lang="en-US" altLang="zh-CN" sz="2800" b="1">
                <a:solidFill>
                  <a:srgbClr val="CC0000"/>
                </a:solidFill>
                <a:latin typeface="Times New Roman" panose="02020603050405020304" pitchFamily="18" charset="0"/>
              </a:rPr>
              <a:t>        if</a:t>
            </a:r>
            <a:r>
              <a:rPr kumimoji="1" lang="en-US" altLang="zh-CN" sz="2800">
                <a:solidFill>
                  <a:srgbClr val="CC0000"/>
                </a:solidFill>
                <a:latin typeface="Times New Roman" panose="02020603050405020304" pitchFamily="18" charset="0"/>
              </a:rPr>
              <a:t> ( j != i ) swap (j, i)</a:t>
            </a:r>
            <a:r>
              <a:rPr kumimoji="1" lang="en-US" altLang="zh-CN" sz="2800" b="1">
                <a:solidFill>
                  <a:srgbClr val="CC0000"/>
                </a:solidFill>
                <a:latin typeface="Times New Roman" panose="02020603050405020304" pitchFamily="18" charset="0"/>
              </a:rPr>
              <a:t>;</a:t>
            </a:r>
          </a:p>
          <a:p>
            <a:pPr>
              <a:spcBef>
                <a:spcPct val="20000"/>
              </a:spcBef>
            </a:pPr>
            <a:r>
              <a:rPr kumimoji="1" lang="en-US" altLang="zh-CN" sz="2800" b="1">
                <a:solidFill>
                  <a:srgbClr val="CC0000"/>
                </a:solidFill>
                <a:latin typeface="Times New Roman" panose="02020603050405020304" pitchFamily="18" charset="0"/>
              </a:rPr>
              <a:t>    }</a:t>
            </a:r>
            <a:endParaRPr kumimoji="1" lang="en-US" altLang="zh-CN" sz="2800">
              <a:solidFill>
                <a:srgbClr val="CC0000"/>
              </a:solidFill>
              <a:latin typeface="Times New Roman" panose="02020603050405020304" pitchFamily="18" charset="0"/>
            </a:endParaRPr>
          </a:p>
          <a:p>
            <a:pPr>
              <a:spcBef>
                <a:spcPct val="20000"/>
              </a:spcBef>
            </a:pPr>
            <a:r>
              <a:rPr kumimoji="1" lang="en-US" altLang="zh-CN" sz="2800" b="1">
                <a:solidFill>
                  <a:srgbClr val="CC0000"/>
                </a:solidFill>
                <a:latin typeface="Times New Roman" panose="02020603050405020304" pitchFamily="18" charset="0"/>
              </a:rPr>
              <a:t> } </a:t>
            </a:r>
            <a:endParaRPr kumimoji="1" lang="en-US" altLang="zh-CN" sz="2800" b="1">
              <a:latin typeface="Times New Roman" panose="02020603050405020304" pitchFamily="18" charset="0"/>
            </a:endParaRPr>
          </a:p>
        </p:txBody>
      </p:sp>
    </p:spTree>
  </p:cSld>
  <p:clrMapOvr>
    <a:masterClrMapping/>
  </p:clrMapOvr>
  <p:transition>
    <p:split/>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1E571C7F-DDF2-4395-9C00-393AD3A575EA}"/>
              </a:ext>
            </a:extLst>
          </p:cNvPr>
          <p:cNvSpPr>
            <a:spLocks noGrp="1"/>
          </p:cNvSpPr>
          <p:nvPr>
            <p:ph type="sldNum" sz="quarter" idx="11"/>
          </p:nvPr>
        </p:nvSpPr>
        <p:spPr/>
        <p:txBody>
          <a:bodyPr/>
          <a:lstStyle/>
          <a:p>
            <a:fld id="{13AE7E86-AEE2-4D28-B0F7-017CB4C082D6}" type="slidenum">
              <a:rPr lang="en-US" altLang="zh-CN"/>
              <a:pPr/>
              <a:t>106</a:t>
            </a:fld>
            <a:endParaRPr lang="en-US" altLang="zh-CN"/>
          </a:p>
        </p:txBody>
      </p:sp>
      <p:sp>
        <p:nvSpPr>
          <p:cNvPr id="115714" name="Text Box 2">
            <a:extLst>
              <a:ext uri="{FF2B5EF4-FFF2-40B4-BE49-F238E27FC236}">
                <a16:creationId xmlns:a16="http://schemas.microsoft.com/office/drawing/2014/main" id="{21B64C44-A874-4461-8A12-3FCF75C75541}"/>
              </a:ext>
            </a:extLst>
          </p:cNvPr>
          <p:cNvSpPr txBox="1">
            <a:spLocks noChangeArrowheads="1"/>
          </p:cNvSpPr>
          <p:nvPr/>
        </p:nvSpPr>
        <p:spPr bwMode="auto">
          <a:xfrm>
            <a:off x="601663" y="646113"/>
            <a:ext cx="7391400" cy="544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342900" indent="-342900" defTabSz="1128713">
              <a:defRPr>
                <a:solidFill>
                  <a:schemeClr val="tx1"/>
                </a:solidFill>
                <a:latin typeface="Arial" panose="020B0604020202020204" pitchFamily="34" charset="0"/>
                <a:ea typeface="宋体" panose="02010600030101010101" pitchFamily="2" charset="-122"/>
              </a:defRPr>
            </a:lvl1pPr>
            <a:lvl2pPr marL="908050" indent="-342900" defTabSz="1128713">
              <a:defRPr>
                <a:solidFill>
                  <a:schemeClr val="tx1"/>
                </a:solidFill>
                <a:latin typeface="Arial" panose="020B0604020202020204" pitchFamily="34" charset="0"/>
                <a:ea typeface="宋体" panose="02010600030101010101" pitchFamily="2" charset="-122"/>
              </a:defRPr>
            </a:lvl2pPr>
            <a:lvl3pPr marL="1471613" indent="-342900" defTabSz="1128713">
              <a:defRPr>
                <a:solidFill>
                  <a:schemeClr val="tx1"/>
                </a:solidFill>
                <a:latin typeface="Arial" panose="020B0604020202020204" pitchFamily="34" charset="0"/>
                <a:ea typeface="宋体" panose="02010600030101010101" pitchFamily="2" charset="-122"/>
              </a:defRPr>
            </a:lvl3pPr>
            <a:lvl4pPr marL="2036763" indent="-342900" defTabSz="1128713">
              <a:defRPr>
                <a:solidFill>
                  <a:schemeClr val="tx1"/>
                </a:solidFill>
                <a:latin typeface="Arial" panose="020B0604020202020204" pitchFamily="34" charset="0"/>
                <a:ea typeface="宋体" panose="02010600030101010101" pitchFamily="2" charset="-122"/>
              </a:defRPr>
            </a:lvl4pPr>
            <a:lvl5pPr marL="2601913" indent="-342900" defTabSz="1128713">
              <a:defRPr>
                <a:solidFill>
                  <a:schemeClr val="tx1"/>
                </a:solidFill>
                <a:latin typeface="Arial" panose="020B0604020202020204" pitchFamily="34" charset="0"/>
                <a:ea typeface="宋体" panose="02010600030101010101" pitchFamily="2" charset="-122"/>
              </a:defRPr>
            </a:lvl5pPr>
            <a:lvl6pPr marL="3059113" indent="-342900"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516313" indent="-342900"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973513" indent="-342900"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430713" indent="-342900"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5000"/>
              </a:spcBef>
              <a:buClr>
                <a:srgbClr val="800080"/>
              </a:buClr>
              <a:buSzPct val="50000"/>
              <a:buFont typeface="Wingdings" panose="05000000000000000000" pitchFamily="2" charset="2"/>
              <a:buChar char="n"/>
            </a:pPr>
            <a:r>
              <a:rPr kumimoji="1" lang="zh-CN" altLang="en-US" sz="2800" b="1">
                <a:latin typeface="Times New Roman" panose="02020603050405020304" pitchFamily="18" charset="0"/>
                <a:ea typeface="仿宋_GB2312" pitchFamily="49" charset="-122"/>
              </a:rPr>
              <a:t>使用模板的选择排序算法的主函数</a:t>
            </a:r>
          </a:p>
          <a:p>
            <a:pPr>
              <a:spcBef>
                <a:spcPct val="15000"/>
              </a:spcBef>
            </a:pPr>
            <a:r>
              <a:rPr kumimoji="1" lang="zh-CN" altLang="en-US" sz="2800" b="1">
                <a:latin typeface="Times New Roman" panose="02020603050405020304" pitchFamily="18" charset="0"/>
              </a:rPr>
              <a:t>     </a:t>
            </a:r>
            <a:r>
              <a:rPr kumimoji="1" lang="en-US" altLang="zh-CN" sz="2800" b="1">
                <a:solidFill>
                  <a:srgbClr val="CC0000"/>
                </a:solidFill>
                <a:latin typeface="Times New Roman" panose="02020603050405020304" pitchFamily="18" charset="0"/>
              </a:rPr>
              <a:t>#include</a:t>
            </a:r>
            <a:r>
              <a:rPr kumimoji="1" lang="en-US" altLang="zh-CN" sz="2800">
                <a:solidFill>
                  <a:srgbClr val="CC0000"/>
                </a:solidFill>
                <a:latin typeface="Times New Roman" panose="02020603050405020304" pitchFamily="18" charset="0"/>
              </a:rPr>
              <a:t> “selecttm.h”</a:t>
            </a:r>
          </a:p>
          <a:p>
            <a:pPr>
              <a:spcBef>
                <a:spcPct val="15000"/>
              </a:spcBef>
            </a:pPr>
            <a:r>
              <a:rPr kumimoji="1" lang="en-US" altLang="zh-CN" sz="2800" b="1">
                <a:solidFill>
                  <a:srgbClr val="CC0000"/>
                </a:solidFill>
                <a:latin typeface="Times New Roman" panose="02020603050405020304" pitchFamily="18" charset="0"/>
              </a:rPr>
              <a:t>     const int</a:t>
            </a:r>
            <a:r>
              <a:rPr kumimoji="1" lang="en-US" altLang="zh-CN" sz="2800">
                <a:solidFill>
                  <a:srgbClr val="CC0000"/>
                </a:solidFill>
                <a:latin typeface="Times New Roman" panose="02020603050405020304" pitchFamily="18" charset="0"/>
              </a:rPr>
              <a:t> SIZE = 10</a:t>
            </a:r>
            <a:r>
              <a:rPr kumimoji="1" lang="en-US" altLang="zh-CN" sz="2800" b="1">
                <a:solidFill>
                  <a:srgbClr val="CC0000"/>
                </a:solidFill>
                <a:latin typeface="Times New Roman" panose="02020603050405020304" pitchFamily="18" charset="0"/>
              </a:rPr>
              <a:t>;</a:t>
            </a:r>
            <a:endParaRPr kumimoji="1" lang="en-US" altLang="zh-CN" sz="2800">
              <a:solidFill>
                <a:srgbClr val="CC0000"/>
              </a:solidFill>
              <a:latin typeface="Times New Roman" panose="02020603050405020304" pitchFamily="18" charset="0"/>
            </a:endParaRPr>
          </a:p>
          <a:p>
            <a:pPr>
              <a:spcBef>
                <a:spcPct val="15000"/>
              </a:spcBef>
            </a:pPr>
            <a:r>
              <a:rPr kumimoji="1" lang="en-US" altLang="zh-CN" sz="2800" b="1">
                <a:solidFill>
                  <a:srgbClr val="CC0000"/>
                </a:solidFill>
                <a:latin typeface="Times New Roman" panose="02020603050405020304" pitchFamily="18" charset="0"/>
              </a:rPr>
              <a:t>     int</a:t>
            </a:r>
            <a:r>
              <a:rPr kumimoji="1" lang="en-US" altLang="zh-CN" sz="2800">
                <a:solidFill>
                  <a:srgbClr val="CC0000"/>
                </a:solidFill>
                <a:latin typeface="Times New Roman" panose="02020603050405020304" pitchFamily="18" charset="0"/>
              </a:rPr>
              <a:t> main ( ) </a:t>
            </a:r>
            <a:r>
              <a:rPr kumimoji="1" lang="en-US" altLang="zh-CN" sz="2800" b="1">
                <a:solidFill>
                  <a:srgbClr val="CC0000"/>
                </a:solidFill>
                <a:latin typeface="Times New Roman" panose="02020603050405020304" pitchFamily="18" charset="0"/>
              </a:rPr>
              <a:t>{</a:t>
            </a:r>
            <a:endParaRPr kumimoji="1" lang="en-US" altLang="zh-CN" sz="2800">
              <a:solidFill>
                <a:srgbClr val="CC0000"/>
              </a:solidFill>
              <a:latin typeface="Times New Roman" panose="02020603050405020304" pitchFamily="18" charset="0"/>
            </a:endParaRPr>
          </a:p>
          <a:p>
            <a:pPr>
              <a:spcBef>
                <a:spcPct val="15000"/>
              </a:spcBef>
            </a:pPr>
            <a:r>
              <a:rPr kumimoji="1" lang="en-US" altLang="zh-CN" sz="2800">
                <a:solidFill>
                  <a:srgbClr val="CC0000"/>
                </a:solidFill>
                <a:latin typeface="Times New Roman" panose="02020603050405020304" pitchFamily="18" charset="0"/>
              </a:rPr>
              <a:t>          dataList </a:t>
            </a:r>
            <a:r>
              <a:rPr kumimoji="1" lang="en-US" altLang="zh-CN" sz="2800" b="1">
                <a:solidFill>
                  <a:srgbClr val="CC0000"/>
                </a:solidFill>
                <a:latin typeface="Times New Roman" panose="02020603050405020304" pitchFamily="18" charset="0"/>
              </a:rPr>
              <a:t>&lt;int&gt;</a:t>
            </a:r>
            <a:r>
              <a:rPr kumimoji="1" lang="en-US" altLang="zh-CN" sz="2800">
                <a:solidFill>
                  <a:srgbClr val="CC0000"/>
                </a:solidFill>
                <a:latin typeface="Times New Roman" panose="02020603050405020304" pitchFamily="18" charset="0"/>
              </a:rPr>
              <a:t> TestList (SIZE)</a:t>
            </a:r>
            <a:r>
              <a:rPr kumimoji="1" lang="en-US" altLang="zh-CN" sz="2800" b="1">
                <a:solidFill>
                  <a:srgbClr val="CC0000"/>
                </a:solidFill>
                <a:latin typeface="Times New Roman" panose="02020603050405020304" pitchFamily="18" charset="0"/>
              </a:rPr>
              <a:t>;</a:t>
            </a:r>
            <a:endParaRPr kumimoji="1" lang="en-US" altLang="zh-CN" sz="2800">
              <a:solidFill>
                <a:srgbClr val="CC0000"/>
              </a:solidFill>
              <a:latin typeface="Times New Roman" panose="02020603050405020304" pitchFamily="18" charset="0"/>
            </a:endParaRPr>
          </a:p>
          <a:p>
            <a:pPr>
              <a:spcBef>
                <a:spcPct val="15000"/>
              </a:spcBef>
            </a:pPr>
            <a:r>
              <a:rPr kumimoji="1" lang="en-US" altLang="zh-CN"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cin</a:t>
            </a:r>
            <a:r>
              <a:rPr kumimoji="1" lang="en-US" altLang="zh-CN" sz="2800">
                <a:solidFill>
                  <a:srgbClr val="CC0000"/>
                </a:solidFill>
                <a:latin typeface="Times New Roman" panose="02020603050405020304" pitchFamily="18" charset="0"/>
              </a:rPr>
              <a:t> &gt;&gt; TestList</a:t>
            </a:r>
            <a:r>
              <a:rPr kumimoji="1" lang="en-US" altLang="zh-CN" sz="2800" b="1">
                <a:solidFill>
                  <a:srgbClr val="CC0000"/>
                </a:solidFill>
                <a:latin typeface="Times New Roman" panose="02020603050405020304" pitchFamily="18" charset="0"/>
              </a:rPr>
              <a:t>;</a:t>
            </a:r>
            <a:endParaRPr kumimoji="1" lang="en-US" altLang="zh-CN" sz="2800">
              <a:solidFill>
                <a:srgbClr val="CC0000"/>
              </a:solidFill>
              <a:latin typeface="Times New Roman" panose="02020603050405020304" pitchFamily="18" charset="0"/>
            </a:endParaRPr>
          </a:p>
          <a:p>
            <a:pPr>
              <a:spcBef>
                <a:spcPct val="15000"/>
              </a:spcBef>
            </a:pPr>
            <a:r>
              <a:rPr kumimoji="1" lang="en-US" altLang="zh-CN"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cout</a:t>
            </a:r>
            <a:r>
              <a:rPr kumimoji="1" lang="en-US" altLang="zh-CN" sz="2800">
                <a:solidFill>
                  <a:srgbClr val="CC0000"/>
                </a:solidFill>
                <a:latin typeface="Times New Roman" panose="02020603050405020304" pitchFamily="18" charset="0"/>
              </a:rPr>
              <a:t> &lt;&lt; TestList &lt;&lt;</a:t>
            </a:r>
            <a:r>
              <a:rPr kumimoji="1" lang="en-US" altLang="zh-CN" sz="2800" b="1">
                <a:solidFill>
                  <a:srgbClr val="CC0000"/>
                </a:solidFill>
                <a:latin typeface="Times New Roman" panose="02020603050405020304" pitchFamily="18" charset="0"/>
              </a:rPr>
              <a:t> endl;</a:t>
            </a:r>
            <a:endParaRPr kumimoji="1" lang="en-US" altLang="zh-CN" sz="2800">
              <a:solidFill>
                <a:srgbClr val="CC0000"/>
              </a:solidFill>
              <a:latin typeface="Times New Roman" panose="02020603050405020304" pitchFamily="18" charset="0"/>
            </a:endParaRPr>
          </a:p>
          <a:p>
            <a:pPr>
              <a:spcBef>
                <a:spcPct val="15000"/>
              </a:spcBef>
            </a:pPr>
            <a:r>
              <a:rPr kumimoji="1" lang="en-US" altLang="zh-CN" sz="2800">
                <a:solidFill>
                  <a:srgbClr val="CC0000"/>
                </a:solidFill>
                <a:latin typeface="Times New Roman" panose="02020603050405020304" pitchFamily="18" charset="0"/>
              </a:rPr>
              <a:t>          TestList</a:t>
            </a:r>
            <a:r>
              <a:rPr kumimoji="1" lang="en-US" altLang="zh-CN" sz="2800" b="1">
                <a:solidFill>
                  <a:srgbClr val="CC0000"/>
                </a:solidFill>
                <a:latin typeface="Times New Roman" panose="02020603050405020304" pitchFamily="18" charset="0"/>
              </a:rPr>
              <a:t>.</a:t>
            </a:r>
            <a:r>
              <a:rPr kumimoji="1" lang="en-US" altLang="zh-CN" sz="2800">
                <a:solidFill>
                  <a:srgbClr val="CC0000"/>
                </a:solidFill>
                <a:latin typeface="Times New Roman" panose="02020603050405020304" pitchFamily="18" charset="0"/>
              </a:rPr>
              <a:t>Sort ( )</a:t>
            </a:r>
            <a:r>
              <a:rPr kumimoji="1" lang="en-US" altLang="zh-CN" sz="2800" b="1">
                <a:solidFill>
                  <a:srgbClr val="CC0000"/>
                </a:solidFill>
                <a:latin typeface="Times New Roman" panose="02020603050405020304" pitchFamily="18" charset="0"/>
              </a:rPr>
              <a:t>;</a:t>
            </a:r>
            <a:endParaRPr kumimoji="1" lang="en-US" altLang="zh-CN" sz="2800">
              <a:solidFill>
                <a:srgbClr val="CC0000"/>
              </a:solidFill>
              <a:latin typeface="Times New Roman" panose="02020603050405020304" pitchFamily="18" charset="0"/>
            </a:endParaRPr>
          </a:p>
          <a:p>
            <a:pPr>
              <a:spcBef>
                <a:spcPct val="15000"/>
              </a:spcBef>
            </a:pPr>
            <a:r>
              <a:rPr kumimoji="1" lang="en-US" altLang="zh-CN"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cout</a:t>
            </a:r>
            <a:r>
              <a:rPr kumimoji="1" lang="en-US" altLang="zh-CN" sz="2800">
                <a:solidFill>
                  <a:srgbClr val="CC0000"/>
                </a:solidFill>
                <a:latin typeface="Times New Roman" panose="02020603050405020304" pitchFamily="18" charset="0"/>
              </a:rPr>
              <a:t> &lt;&lt; TestList &lt;&lt; </a:t>
            </a:r>
            <a:r>
              <a:rPr kumimoji="1" lang="en-US" altLang="zh-CN" sz="2800" b="1">
                <a:solidFill>
                  <a:srgbClr val="CC0000"/>
                </a:solidFill>
                <a:latin typeface="Times New Roman" panose="02020603050405020304" pitchFamily="18" charset="0"/>
              </a:rPr>
              <a:t>endl;</a:t>
            </a:r>
            <a:endParaRPr kumimoji="1" lang="en-US" altLang="zh-CN" sz="2800">
              <a:solidFill>
                <a:srgbClr val="CC0000"/>
              </a:solidFill>
              <a:latin typeface="Times New Roman" panose="02020603050405020304" pitchFamily="18" charset="0"/>
            </a:endParaRPr>
          </a:p>
          <a:p>
            <a:pPr>
              <a:spcBef>
                <a:spcPct val="15000"/>
              </a:spcBef>
            </a:pPr>
            <a:r>
              <a:rPr kumimoji="1" lang="en-US" altLang="zh-CN"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return</a:t>
            </a:r>
            <a:r>
              <a:rPr kumimoji="1" lang="en-US" altLang="zh-CN" sz="2800">
                <a:solidFill>
                  <a:srgbClr val="CC0000"/>
                </a:solidFill>
                <a:latin typeface="Times New Roman" panose="02020603050405020304" pitchFamily="18" charset="0"/>
              </a:rPr>
              <a:t> 0</a:t>
            </a:r>
            <a:r>
              <a:rPr kumimoji="1" lang="en-US" altLang="zh-CN" sz="2800" b="1">
                <a:solidFill>
                  <a:srgbClr val="CC0000"/>
                </a:solidFill>
                <a:latin typeface="Times New Roman" panose="02020603050405020304" pitchFamily="18" charset="0"/>
              </a:rPr>
              <a:t>;</a:t>
            </a:r>
            <a:endParaRPr kumimoji="1" lang="en-US" altLang="zh-CN" sz="2800">
              <a:solidFill>
                <a:srgbClr val="CC0000"/>
              </a:solidFill>
              <a:latin typeface="Times New Roman" panose="02020603050405020304" pitchFamily="18" charset="0"/>
            </a:endParaRPr>
          </a:p>
          <a:p>
            <a:pPr>
              <a:spcBef>
                <a:spcPct val="15000"/>
              </a:spcBef>
            </a:pPr>
            <a:r>
              <a:rPr kumimoji="1" lang="en-US" altLang="zh-CN" sz="2800" b="1">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			</a:t>
            </a:r>
            <a:r>
              <a:rPr kumimoji="1" lang="en-US" altLang="zh-CN" sz="2800">
                <a:latin typeface="Times New Roman" panose="02020603050405020304" pitchFamily="18" charset="0"/>
              </a:rPr>
              <a:t>		</a:t>
            </a:r>
          </a:p>
        </p:txBody>
      </p:sp>
      <p:sp>
        <p:nvSpPr>
          <p:cNvPr id="115715" name="AutoShape 3">
            <a:hlinkClick r:id="rId2" action="ppaction://hlinksldjump" highlightClick="1"/>
            <a:extLst>
              <a:ext uri="{FF2B5EF4-FFF2-40B4-BE49-F238E27FC236}">
                <a16:creationId xmlns:a16="http://schemas.microsoft.com/office/drawing/2014/main" id="{82695459-7E59-4732-80B2-9CFA43FEF001}"/>
              </a:ext>
            </a:extLst>
          </p:cNvPr>
          <p:cNvSpPr>
            <a:spLocks noChangeArrowheads="1"/>
          </p:cNvSpPr>
          <p:nvPr/>
        </p:nvSpPr>
        <p:spPr bwMode="auto">
          <a:xfrm>
            <a:off x="431800" y="6237288"/>
            <a:ext cx="590550" cy="396875"/>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pli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ADD2916-FBE9-48F9-87A9-285522953D28}"/>
              </a:ext>
            </a:extLst>
          </p:cNvPr>
          <p:cNvSpPr>
            <a:spLocks noGrp="1"/>
          </p:cNvSpPr>
          <p:nvPr>
            <p:ph type="sldNum" sz="quarter" idx="11"/>
          </p:nvPr>
        </p:nvSpPr>
        <p:spPr/>
        <p:txBody>
          <a:bodyPr/>
          <a:lstStyle/>
          <a:p>
            <a:fld id="{679AB757-AD62-4CF5-932E-0612ED00964E}" type="slidenum">
              <a:rPr lang="en-US" altLang="zh-CN"/>
              <a:pPr/>
              <a:t>11</a:t>
            </a:fld>
            <a:endParaRPr lang="en-US" altLang="zh-CN"/>
          </a:p>
        </p:txBody>
      </p:sp>
      <p:sp>
        <p:nvSpPr>
          <p:cNvPr id="17410" name="Rectangle 2">
            <a:extLst>
              <a:ext uri="{FF2B5EF4-FFF2-40B4-BE49-F238E27FC236}">
                <a16:creationId xmlns:a16="http://schemas.microsoft.com/office/drawing/2014/main" id="{4ABE7A34-BD6B-444F-8CE9-72EAC3F1F125}"/>
              </a:ext>
            </a:extLst>
          </p:cNvPr>
          <p:cNvSpPr>
            <a:spLocks noGrp="1" noChangeArrowheads="1"/>
          </p:cNvSpPr>
          <p:nvPr>
            <p:ph type="title"/>
          </p:nvPr>
        </p:nvSpPr>
        <p:spPr>
          <a:xfrm>
            <a:off x="685800" y="404813"/>
            <a:ext cx="7772400" cy="901700"/>
          </a:xfrm>
        </p:spPr>
        <p:txBody>
          <a:bodyPr/>
          <a:lstStyle/>
          <a:p>
            <a:pPr>
              <a:buClr>
                <a:srgbClr val="FF6600"/>
              </a:buClr>
              <a:buSzPct val="50000"/>
              <a:buFont typeface="Wingdings" panose="05000000000000000000" pitchFamily="2" charset="2"/>
              <a:buNone/>
            </a:pPr>
            <a:r>
              <a:rPr lang="zh-CN" altLang="en-US" sz="4000"/>
              <a:t>函数原型</a:t>
            </a:r>
            <a:endParaRPr lang="zh-CN" altLang="en-US" sz="4000">
              <a:solidFill>
                <a:schemeClr val="tx1"/>
              </a:solidFill>
            </a:endParaRPr>
          </a:p>
        </p:txBody>
      </p:sp>
      <p:sp>
        <p:nvSpPr>
          <p:cNvPr id="17411" name="Rectangle 3">
            <a:extLst>
              <a:ext uri="{FF2B5EF4-FFF2-40B4-BE49-F238E27FC236}">
                <a16:creationId xmlns:a16="http://schemas.microsoft.com/office/drawing/2014/main" id="{3A1B9FA2-02B9-488C-8D2C-51ECF73E9D97}"/>
              </a:ext>
            </a:extLst>
          </p:cNvPr>
          <p:cNvSpPr>
            <a:spLocks noGrp="1" noChangeArrowheads="1"/>
          </p:cNvSpPr>
          <p:nvPr>
            <p:ph type="body" idx="1"/>
          </p:nvPr>
        </p:nvSpPr>
        <p:spPr>
          <a:xfrm>
            <a:off x="542925" y="1304925"/>
            <a:ext cx="8097838" cy="4824413"/>
          </a:xfrm>
        </p:spPr>
        <p:txBody>
          <a:bodyPr/>
          <a:lstStyle/>
          <a:p>
            <a:pPr>
              <a:lnSpc>
                <a:spcPct val="100000"/>
              </a:lnSpc>
              <a:spcBef>
                <a:spcPct val="0"/>
              </a:spcBef>
              <a:buSzPct val="50000"/>
            </a:pPr>
            <a:r>
              <a:rPr lang="zh-CN" altLang="en-US" sz="2800">
                <a:solidFill>
                  <a:schemeClr val="tx1"/>
                </a:solidFill>
              </a:rPr>
              <a:t>下面的程序给出了典型的</a:t>
            </a:r>
            <a:r>
              <a:rPr lang="zh-CN" altLang="en-US" sz="2800"/>
              <a:t> </a:t>
            </a:r>
            <a:r>
              <a:rPr lang="en-US" altLang="zh-CN" sz="2800">
                <a:solidFill>
                  <a:srgbClr val="CC0000"/>
                </a:solidFill>
              </a:rPr>
              <a:t>C</a:t>
            </a:r>
            <a:r>
              <a:rPr lang="en-US" altLang="zh-CN" sz="2800"/>
              <a:t> </a:t>
            </a:r>
            <a:r>
              <a:rPr lang="zh-CN" altLang="en-US" sz="2800">
                <a:solidFill>
                  <a:schemeClr val="tx1"/>
                </a:solidFill>
              </a:rPr>
              <a:t>程序结构，它是“</a:t>
            </a:r>
            <a:r>
              <a:rPr lang="en-US" altLang="zh-CN" sz="2800" b="0">
                <a:solidFill>
                  <a:srgbClr val="CC0000"/>
                </a:solidFill>
              </a:rPr>
              <a:t>Hello</a:t>
            </a:r>
            <a:r>
              <a:rPr lang="en-US" altLang="zh-CN" sz="2800">
                <a:solidFill>
                  <a:srgbClr val="CC0000"/>
                </a:solidFill>
              </a:rPr>
              <a:t>, </a:t>
            </a:r>
            <a:r>
              <a:rPr lang="en-US" altLang="zh-CN" sz="2800" b="0">
                <a:solidFill>
                  <a:srgbClr val="CC0000"/>
                </a:solidFill>
              </a:rPr>
              <a:t>world</a:t>
            </a:r>
            <a:r>
              <a:rPr lang="en-US" altLang="zh-CN" sz="2800">
                <a:solidFill>
                  <a:schemeClr val="tx1"/>
                </a:solidFill>
              </a:rPr>
              <a:t>”</a:t>
            </a:r>
            <a:r>
              <a:rPr lang="zh-CN" altLang="en-US" sz="2800">
                <a:solidFill>
                  <a:schemeClr val="tx1"/>
                </a:solidFill>
              </a:rPr>
              <a:t>程序的变型。</a:t>
            </a:r>
          </a:p>
          <a:p>
            <a:pPr>
              <a:lnSpc>
                <a:spcPct val="100000"/>
              </a:lnSpc>
              <a:spcBef>
                <a:spcPct val="0"/>
              </a:spcBef>
              <a:buSzPct val="50000"/>
            </a:pPr>
            <a:r>
              <a:rPr lang="zh-CN" altLang="en-US" sz="2800">
                <a:solidFill>
                  <a:schemeClr val="tx1"/>
                </a:solidFill>
              </a:rPr>
              <a:t>这个程序由三个文件组成：</a:t>
            </a:r>
          </a:p>
          <a:p>
            <a:pPr>
              <a:lnSpc>
                <a:spcPct val="100000"/>
              </a:lnSpc>
              <a:spcBef>
                <a:spcPct val="0"/>
              </a:spcBef>
              <a:buSzPct val="50000"/>
              <a:buFont typeface="Wingdings" panose="05000000000000000000" pitchFamily="2" charset="2"/>
              <a:buNone/>
            </a:pPr>
            <a:endParaRPr lang="zh-CN" altLang="en-US" sz="1200"/>
          </a:p>
          <a:p>
            <a:pPr>
              <a:lnSpc>
                <a:spcPct val="100000"/>
              </a:lnSpc>
              <a:spcBef>
                <a:spcPct val="0"/>
              </a:spcBef>
              <a:buSzPct val="50000"/>
              <a:buFont typeface="Wingdings" panose="05000000000000000000" pitchFamily="2" charset="2"/>
              <a:buNone/>
            </a:pPr>
            <a:r>
              <a:rPr lang="zh-CN" altLang="en-US" sz="2800"/>
              <a:t>    </a:t>
            </a:r>
            <a:r>
              <a:rPr lang="en-US" altLang="zh-CN" sz="2800">
                <a:solidFill>
                  <a:srgbClr val="009900"/>
                </a:solidFill>
              </a:rPr>
              <a:t>/* File: hello.h */</a:t>
            </a:r>
          </a:p>
          <a:p>
            <a:pPr>
              <a:lnSpc>
                <a:spcPct val="100000"/>
              </a:lnSpc>
              <a:spcBef>
                <a:spcPct val="0"/>
              </a:spcBef>
              <a:buSzPct val="50000"/>
              <a:buFont typeface="Wingdings" panose="05000000000000000000" pitchFamily="2" charset="2"/>
              <a:buNone/>
            </a:pPr>
            <a:r>
              <a:rPr lang="en-US" altLang="zh-CN" sz="2800">
                <a:solidFill>
                  <a:schemeClr val="tx2"/>
                </a:solidFill>
              </a:rPr>
              <a:t>    char *</a:t>
            </a:r>
            <a:r>
              <a:rPr lang="en-US" altLang="zh-CN" sz="2800" b="0">
                <a:solidFill>
                  <a:schemeClr val="tx2"/>
                </a:solidFill>
              </a:rPr>
              <a:t>hello(</a:t>
            </a:r>
            <a:r>
              <a:rPr lang="en-US" altLang="zh-CN" sz="2800">
                <a:solidFill>
                  <a:schemeClr val="tx2"/>
                </a:solidFill>
              </a:rPr>
              <a:t> );</a:t>
            </a:r>
            <a:br>
              <a:rPr lang="en-US" altLang="zh-CN" sz="2800">
                <a:solidFill>
                  <a:schemeClr val="tx2"/>
                </a:solidFill>
              </a:rPr>
            </a:br>
            <a:br>
              <a:rPr lang="en-US" altLang="zh-CN" sz="1200">
                <a:solidFill>
                  <a:schemeClr val="tx2"/>
                </a:solidFill>
              </a:rPr>
            </a:br>
            <a:r>
              <a:rPr lang="en-US" altLang="zh-CN" sz="2800">
                <a:solidFill>
                  <a:srgbClr val="009900"/>
                </a:solidFill>
              </a:rPr>
              <a:t>/* File: hello.c */</a:t>
            </a:r>
            <a:br>
              <a:rPr lang="en-US" altLang="zh-CN" sz="2800">
                <a:solidFill>
                  <a:srgbClr val="009900"/>
                </a:solidFill>
              </a:rPr>
            </a:br>
            <a:r>
              <a:rPr lang="en-US" altLang="zh-CN" sz="2800">
                <a:solidFill>
                  <a:schemeClr val="tx2"/>
                </a:solidFill>
              </a:rPr>
              <a:t># include </a:t>
            </a:r>
            <a:r>
              <a:rPr lang="en-US" altLang="zh-CN" sz="2800" b="0">
                <a:solidFill>
                  <a:schemeClr val="tx2"/>
                </a:solidFill>
              </a:rPr>
              <a:t>&lt;stdio.h&gt;</a:t>
            </a:r>
            <a:r>
              <a:rPr lang="en-US" altLang="zh-CN" sz="2800">
                <a:solidFill>
                  <a:schemeClr val="tx2"/>
                </a:solidFill>
              </a:rPr>
              <a:t>   </a:t>
            </a:r>
            <a:r>
              <a:rPr lang="en-US" altLang="zh-CN" sz="2800">
                <a:solidFill>
                  <a:srgbClr val="009900"/>
                </a:solidFill>
              </a:rPr>
              <a:t>/*</a:t>
            </a:r>
            <a:r>
              <a:rPr lang="zh-CN" altLang="en-US" sz="2800">
                <a:solidFill>
                  <a:srgbClr val="009900"/>
                </a:solidFill>
                <a:ea typeface="隶书" panose="02010509060101010101" pitchFamily="49" charset="-122"/>
              </a:rPr>
              <a:t>包括</a:t>
            </a:r>
            <a:r>
              <a:rPr lang="en-US" altLang="zh-CN" sz="2800">
                <a:solidFill>
                  <a:srgbClr val="CC0000"/>
                </a:solidFill>
              </a:rPr>
              <a:t>sprintf ( )</a:t>
            </a:r>
            <a:r>
              <a:rPr lang="zh-CN" altLang="en-US" sz="2800">
                <a:solidFill>
                  <a:srgbClr val="009900"/>
                </a:solidFill>
                <a:ea typeface="隶书" panose="02010509060101010101" pitchFamily="49" charset="-122"/>
              </a:rPr>
              <a:t>的原型</a:t>
            </a:r>
            <a:r>
              <a:rPr lang="zh-CN" altLang="en-US" sz="2800">
                <a:solidFill>
                  <a:srgbClr val="009900"/>
                </a:solidFill>
              </a:rPr>
              <a:t>*</a:t>
            </a:r>
            <a:r>
              <a:rPr lang="en-US" altLang="zh-CN" sz="2800">
                <a:solidFill>
                  <a:srgbClr val="009900"/>
                </a:solidFill>
              </a:rPr>
              <a:t>/</a:t>
            </a:r>
            <a:br>
              <a:rPr lang="en-US" altLang="zh-CN" sz="2800">
                <a:solidFill>
                  <a:srgbClr val="009900"/>
                </a:solidFill>
              </a:rPr>
            </a:br>
            <a:r>
              <a:rPr lang="en-US" altLang="zh-CN" sz="2800">
                <a:solidFill>
                  <a:schemeClr val="tx2"/>
                </a:solidFill>
              </a:rPr>
              <a:t># include </a:t>
            </a:r>
            <a:r>
              <a:rPr lang="en-US" altLang="zh-CN" sz="2800" b="0">
                <a:solidFill>
                  <a:schemeClr val="tx2"/>
                </a:solidFill>
              </a:rPr>
              <a:t>&lt;stdlib.h&gt;</a:t>
            </a:r>
            <a:r>
              <a:rPr lang="en-US" altLang="zh-CN" sz="2800">
                <a:solidFill>
                  <a:schemeClr val="tx2"/>
                </a:solidFill>
              </a:rPr>
              <a:t>  </a:t>
            </a:r>
            <a:r>
              <a:rPr lang="en-US" altLang="zh-CN" sz="2800">
                <a:solidFill>
                  <a:srgbClr val="009900"/>
                </a:solidFill>
              </a:rPr>
              <a:t>/*</a:t>
            </a:r>
            <a:r>
              <a:rPr lang="zh-CN" altLang="en-US" sz="2800">
                <a:solidFill>
                  <a:srgbClr val="009900"/>
                </a:solidFill>
                <a:ea typeface="隶书" panose="02010509060101010101" pitchFamily="49" charset="-122"/>
              </a:rPr>
              <a:t>包括</a:t>
            </a:r>
            <a:r>
              <a:rPr lang="en-US" altLang="zh-CN" sz="2800">
                <a:solidFill>
                  <a:srgbClr val="CC0000"/>
                </a:solidFill>
              </a:rPr>
              <a:t>malloc( )</a:t>
            </a:r>
            <a:r>
              <a:rPr lang="zh-CN" altLang="en-US" sz="2800">
                <a:solidFill>
                  <a:srgbClr val="009900"/>
                </a:solidFill>
                <a:ea typeface="隶书" panose="02010509060101010101" pitchFamily="49" charset="-122"/>
              </a:rPr>
              <a:t>的原型</a:t>
            </a:r>
            <a:r>
              <a:rPr lang="zh-CN" altLang="en-US" sz="2800">
                <a:solidFill>
                  <a:srgbClr val="009900"/>
                </a:solidFill>
              </a:rPr>
              <a:t>*</a:t>
            </a:r>
            <a:r>
              <a:rPr lang="en-US" altLang="zh-CN" sz="2800">
                <a:solidFill>
                  <a:srgbClr val="009900"/>
                </a:solidFill>
              </a:rPr>
              <a:t>/</a:t>
            </a:r>
            <a:br>
              <a:rPr lang="en-US" altLang="zh-CN" sz="2800">
                <a:solidFill>
                  <a:schemeClr val="tx2"/>
                </a:solidFill>
              </a:rPr>
            </a:br>
            <a:r>
              <a:rPr lang="en-US" altLang="zh-CN" sz="2800">
                <a:solidFill>
                  <a:schemeClr val="tx2"/>
                </a:solidFill>
              </a:rPr>
              <a:t># include </a:t>
            </a:r>
            <a:r>
              <a:rPr lang="en-US" altLang="zh-CN" sz="2800" b="0">
                <a:solidFill>
                  <a:schemeClr val="tx2"/>
                </a:solidFill>
              </a:rPr>
              <a:t>&lt;string.h&gt;</a:t>
            </a:r>
            <a:r>
              <a:rPr lang="en-US" altLang="zh-CN" sz="2800">
                <a:solidFill>
                  <a:schemeClr val="tx2"/>
                </a:solidFill>
              </a:rPr>
              <a:t>  </a:t>
            </a:r>
            <a:r>
              <a:rPr lang="en-US" altLang="zh-CN" sz="2800">
                <a:solidFill>
                  <a:srgbClr val="009900"/>
                </a:solidFill>
              </a:rPr>
              <a:t>/*</a:t>
            </a:r>
            <a:r>
              <a:rPr lang="zh-CN" altLang="en-US" sz="2800">
                <a:solidFill>
                  <a:srgbClr val="009900"/>
                </a:solidFill>
                <a:ea typeface="隶书" panose="02010509060101010101" pitchFamily="49" charset="-122"/>
              </a:rPr>
              <a:t>包括</a:t>
            </a:r>
            <a:r>
              <a:rPr lang="en-US" altLang="zh-CN" sz="2800">
                <a:solidFill>
                  <a:srgbClr val="CC0000"/>
                </a:solidFill>
              </a:rPr>
              <a:t>strlen( )</a:t>
            </a:r>
            <a:r>
              <a:rPr lang="zh-CN" altLang="en-US" sz="2800">
                <a:solidFill>
                  <a:srgbClr val="009900"/>
                </a:solidFill>
                <a:ea typeface="隶书" panose="02010509060101010101" pitchFamily="49" charset="-122"/>
              </a:rPr>
              <a:t>的原型</a:t>
            </a:r>
            <a:r>
              <a:rPr lang="zh-CN" altLang="en-US" sz="2800">
                <a:solidFill>
                  <a:srgbClr val="009900"/>
                </a:solidFill>
              </a:rPr>
              <a:t>*</a:t>
            </a:r>
            <a:r>
              <a:rPr lang="en-US" altLang="zh-CN" sz="2800">
                <a:solidFill>
                  <a:srgbClr val="009900"/>
                </a:solidFill>
              </a:rPr>
              <a:t>/</a:t>
            </a:r>
          </a:p>
          <a:p>
            <a:pPr>
              <a:lnSpc>
                <a:spcPct val="100000"/>
              </a:lnSpc>
              <a:spcBef>
                <a:spcPct val="0"/>
              </a:spcBef>
              <a:buSzPct val="50000"/>
              <a:buFont typeface="Wingdings" panose="05000000000000000000" pitchFamily="2" charset="2"/>
              <a:buNone/>
            </a:pPr>
            <a:r>
              <a:rPr lang="en-US" altLang="zh-CN" sz="2800">
                <a:solidFill>
                  <a:schemeClr val="tx2"/>
                </a:solidFill>
              </a:rPr>
              <a:t>   # include </a:t>
            </a:r>
            <a:r>
              <a:rPr lang="en-US" altLang="zh-CN" sz="2800" b="0">
                <a:solidFill>
                  <a:schemeClr val="tx2"/>
                </a:solidFill>
              </a:rPr>
              <a:t>"hello.h"</a:t>
            </a:r>
            <a:r>
              <a:rPr lang="en-US" altLang="zh-CN" sz="2800">
                <a:solidFill>
                  <a:schemeClr val="tx2"/>
                </a:solidFill>
              </a:rPr>
              <a:t>    </a:t>
            </a:r>
            <a:r>
              <a:rPr lang="en-US" altLang="zh-CN" sz="2800">
                <a:solidFill>
                  <a:srgbClr val="009900"/>
                </a:solidFill>
              </a:rPr>
              <a:t>/*</a:t>
            </a:r>
            <a:r>
              <a:rPr lang="zh-CN" altLang="en-US" sz="2800">
                <a:solidFill>
                  <a:srgbClr val="009900"/>
                </a:solidFill>
                <a:ea typeface="隶书" panose="02010509060101010101" pitchFamily="49" charset="-122"/>
              </a:rPr>
              <a:t>包括</a:t>
            </a:r>
            <a:r>
              <a:rPr lang="en-US" altLang="zh-CN" sz="2800">
                <a:solidFill>
                  <a:srgbClr val="CC0000"/>
                </a:solidFill>
              </a:rPr>
              <a:t>hello( )</a:t>
            </a:r>
            <a:r>
              <a:rPr lang="zh-CN" altLang="en-US" sz="2800">
                <a:solidFill>
                  <a:srgbClr val="009900"/>
                </a:solidFill>
                <a:ea typeface="隶书" panose="02010509060101010101" pitchFamily="49" charset="-122"/>
              </a:rPr>
              <a:t>的原型</a:t>
            </a:r>
            <a:r>
              <a:rPr lang="zh-CN" altLang="en-US" sz="2800">
                <a:solidFill>
                  <a:srgbClr val="009900"/>
                </a:solidFill>
              </a:rPr>
              <a:t>*</a:t>
            </a:r>
            <a:r>
              <a:rPr lang="en-US" altLang="zh-CN" sz="2800">
                <a:solidFill>
                  <a:srgbClr val="009900"/>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9847A73-5159-418A-BAE4-5202109DD01E}"/>
              </a:ext>
            </a:extLst>
          </p:cNvPr>
          <p:cNvSpPr>
            <a:spLocks noGrp="1"/>
          </p:cNvSpPr>
          <p:nvPr>
            <p:ph type="sldNum" sz="quarter" idx="11"/>
          </p:nvPr>
        </p:nvSpPr>
        <p:spPr/>
        <p:txBody>
          <a:bodyPr/>
          <a:lstStyle/>
          <a:p>
            <a:fld id="{54AF863C-B612-4081-BB7C-6D0C8A9584A2}" type="slidenum">
              <a:rPr lang="en-US" altLang="zh-CN"/>
              <a:pPr/>
              <a:t>12</a:t>
            </a:fld>
            <a:endParaRPr lang="en-US" altLang="zh-CN"/>
          </a:p>
        </p:txBody>
      </p:sp>
      <p:sp>
        <p:nvSpPr>
          <p:cNvPr id="18434" name="Rectangle 2">
            <a:extLst>
              <a:ext uri="{FF2B5EF4-FFF2-40B4-BE49-F238E27FC236}">
                <a16:creationId xmlns:a16="http://schemas.microsoft.com/office/drawing/2014/main" id="{CB599139-A8FB-4D4C-B41D-6529588DF2B0}"/>
              </a:ext>
            </a:extLst>
          </p:cNvPr>
          <p:cNvSpPr>
            <a:spLocks noGrp="1" noChangeArrowheads="1"/>
          </p:cNvSpPr>
          <p:nvPr>
            <p:ph type="body" idx="1"/>
          </p:nvPr>
        </p:nvSpPr>
        <p:spPr>
          <a:xfrm>
            <a:off x="250825" y="638175"/>
            <a:ext cx="8534400" cy="5851525"/>
          </a:xfrm>
        </p:spPr>
        <p:txBody>
          <a:bodyPr/>
          <a:lstStyle/>
          <a:p>
            <a:pPr lvl="1" algn="just">
              <a:spcBef>
                <a:spcPct val="0"/>
              </a:spcBef>
              <a:buClr>
                <a:srgbClr val="FF6600"/>
              </a:buClr>
              <a:buSzPct val="50000"/>
              <a:buFont typeface="Wingdings" panose="05000000000000000000" pitchFamily="2" charset="2"/>
              <a:buNone/>
            </a:pPr>
            <a:r>
              <a:rPr lang="en-US" altLang="zh-CN">
                <a:solidFill>
                  <a:schemeClr val="tx2"/>
                </a:solidFill>
              </a:rPr>
              <a:t>char *</a:t>
            </a:r>
            <a:r>
              <a:rPr lang="en-US" altLang="zh-CN" b="0">
                <a:solidFill>
                  <a:schemeClr val="tx2"/>
                </a:solidFill>
              </a:rPr>
              <a:t>hello(name)</a:t>
            </a:r>
          </a:p>
          <a:p>
            <a:pPr lvl="1" algn="just">
              <a:spcBef>
                <a:spcPct val="0"/>
              </a:spcBef>
              <a:buClr>
                <a:srgbClr val="FF6600"/>
              </a:buClr>
              <a:buSzPct val="50000"/>
              <a:buFont typeface="Wingdings" panose="05000000000000000000" pitchFamily="2" charset="2"/>
              <a:buNone/>
            </a:pPr>
            <a:r>
              <a:rPr lang="en-US" altLang="zh-CN">
                <a:solidFill>
                  <a:schemeClr val="tx2"/>
                </a:solidFill>
              </a:rPr>
              <a:t>char *</a:t>
            </a:r>
            <a:r>
              <a:rPr lang="en-US" altLang="zh-CN" b="0">
                <a:solidFill>
                  <a:schemeClr val="tx2"/>
                </a:solidFill>
              </a:rPr>
              <a:t>name</a:t>
            </a:r>
            <a:r>
              <a:rPr lang="en-US" altLang="zh-CN">
                <a:solidFill>
                  <a:schemeClr val="tx2"/>
                </a:solidFill>
              </a:rPr>
              <a:t>;</a:t>
            </a:r>
          </a:p>
          <a:p>
            <a:pPr lvl="1" algn="just">
              <a:spcBef>
                <a:spcPct val="0"/>
              </a:spcBef>
              <a:buClr>
                <a:srgbClr val="FF6600"/>
              </a:buClr>
              <a:buSzPct val="50000"/>
              <a:buFont typeface="Wingdings" panose="05000000000000000000" pitchFamily="2" charset="2"/>
              <a:buNone/>
            </a:pPr>
            <a:r>
              <a:rPr lang="en-US" altLang="zh-CN">
                <a:solidFill>
                  <a:schemeClr val="tx2"/>
                </a:solidFill>
              </a:rPr>
              <a:t>{</a:t>
            </a:r>
            <a:br>
              <a:rPr lang="en-US" altLang="zh-CN">
                <a:solidFill>
                  <a:schemeClr val="tx2"/>
                </a:solidFill>
              </a:rPr>
            </a:br>
            <a:r>
              <a:rPr lang="en-US" altLang="zh-CN">
                <a:solidFill>
                  <a:schemeClr val="tx2"/>
                </a:solidFill>
              </a:rPr>
              <a:t> char *</a:t>
            </a:r>
            <a:r>
              <a:rPr lang="en-US" altLang="zh-CN" b="0">
                <a:solidFill>
                  <a:schemeClr val="tx2"/>
                </a:solidFill>
              </a:rPr>
              <a:t>value</a:t>
            </a:r>
            <a:r>
              <a:rPr lang="en-US" altLang="zh-CN">
                <a:solidFill>
                  <a:schemeClr val="tx2"/>
                </a:solidFill>
              </a:rPr>
              <a:t>;</a:t>
            </a:r>
            <a:r>
              <a:rPr lang="zh-CN" altLang="en-US">
                <a:solidFill>
                  <a:schemeClr val="tx2"/>
                </a:solidFill>
              </a:rPr>
              <a:t>　</a:t>
            </a:r>
            <a:r>
              <a:rPr lang="en-US" altLang="zh-CN">
                <a:solidFill>
                  <a:srgbClr val="006600"/>
                </a:solidFill>
              </a:rPr>
              <a:t>/*</a:t>
            </a:r>
            <a:r>
              <a:rPr lang="zh-CN" altLang="en-US" b="0">
                <a:solidFill>
                  <a:srgbClr val="006600"/>
                </a:solidFill>
                <a:ea typeface="隶书" panose="02010509060101010101" pitchFamily="49" charset="-122"/>
              </a:rPr>
              <a:t>返回串</a:t>
            </a:r>
            <a:r>
              <a:rPr lang="zh-CN" altLang="en-US" b="0">
                <a:solidFill>
                  <a:srgbClr val="006600"/>
                </a:solidFill>
              </a:rPr>
              <a:t> </a:t>
            </a:r>
            <a:r>
              <a:rPr lang="en-US" altLang="zh-CN" b="0">
                <a:solidFill>
                  <a:srgbClr val="006600"/>
                </a:solidFill>
              </a:rPr>
              <a:t>"Hello, name.".</a:t>
            </a:r>
            <a:r>
              <a:rPr lang="en-US" altLang="zh-CN">
                <a:solidFill>
                  <a:srgbClr val="006600"/>
                </a:solidFill>
              </a:rPr>
              <a:t> */</a:t>
            </a:r>
          </a:p>
          <a:p>
            <a:pPr lvl="1" algn="just">
              <a:spcBef>
                <a:spcPct val="0"/>
              </a:spcBef>
              <a:buClr>
                <a:srgbClr val="FF6600"/>
              </a:buClr>
              <a:buSzPct val="50000"/>
              <a:buFont typeface="Wingdings" panose="05000000000000000000" pitchFamily="2" charset="2"/>
              <a:buNone/>
            </a:pPr>
            <a:r>
              <a:rPr lang="en-US" altLang="zh-CN">
                <a:solidFill>
                  <a:schemeClr val="tx2"/>
                </a:solidFill>
              </a:rPr>
              <a:t>    </a:t>
            </a:r>
            <a:r>
              <a:rPr lang="en-US" altLang="zh-CN" b="0">
                <a:solidFill>
                  <a:schemeClr val="tx2"/>
                </a:solidFill>
              </a:rPr>
              <a:t>value</a:t>
            </a:r>
            <a:r>
              <a:rPr lang="en-US" altLang="zh-CN">
                <a:solidFill>
                  <a:schemeClr val="tx2"/>
                </a:solidFill>
              </a:rPr>
              <a:t> = (char *)</a:t>
            </a:r>
            <a:r>
              <a:rPr lang="en-US" altLang="zh-CN" b="0">
                <a:solidFill>
                  <a:schemeClr val="tx2"/>
                </a:solidFill>
              </a:rPr>
              <a:t>(</a:t>
            </a:r>
            <a:r>
              <a:rPr lang="en-US" altLang="zh-CN">
                <a:solidFill>
                  <a:schemeClr val="tx2"/>
                </a:solidFill>
              </a:rPr>
              <a:t>malloc</a:t>
            </a:r>
            <a:r>
              <a:rPr lang="en-US" altLang="zh-CN" b="0">
                <a:solidFill>
                  <a:schemeClr val="tx2"/>
                </a:solidFill>
              </a:rPr>
              <a:t>(9+</a:t>
            </a:r>
            <a:r>
              <a:rPr lang="en-US" altLang="zh-CN">
                <a:solidFill>
                  <a:schemeClr val="tx2"/>
                </a:solidFill>
              </a:rPr>
              <a:t>strlen</a:t>
            </a:r>
            <a:r>
              <a:rPr lang="en-US" altLang="zh-CN" b="0">
                <a:solidFill>
                  <a:schemeClr val="tx2"/>
                </a:solidFill>
              </a:rPr>
              <a:t>(name))</a:t>
            </a:r>
            <a:r>
              <a:rPr lang="en-US" altLang="zh-CN">
                <a:solidFill>
                  <a:schemeClr val="tx2"/>
                </a:solidFill>
              </a:rPr>
              <a:t>;</a:t>
            </a:r>
          </a:p>
          <a:p>
            <a:pPr lvl="1" algn="just">
              <a:spcBef>
                <a:spcPct val="0"/>
              </a:spcBef>
              <a:buClr>
                <a:srgbClr val="FF6600"/>
              </a:buClr>
              <a:buSzPct val="50000"/>
              <a:buFont typeface="Wingdings" panose="05000000000000000000" pitchFamily="2" charset="2"/>
              <a:buNone/>
            </a:pPr>
            <a:r>
              <a:rPr lang="en-US" altLang="zh-CN">
                <a:solidFill>
                  <a:schemeClr val="tx2"/>
                </a:solidFill>
              </a:rPr>
              <a:t>    sprintf </a:t>
            </a:r>
            <a:r>
              <a:rPr lang="en-US" altLang="zh-CN" b="0">
                <a:solidFill>
                  <a:schemeClr val="tx2"/>
                </a:solidFill>
              </a:rPr>
              <a:t>(value</a:t>
            </a:r>
            <a:r>
              <a:rPr lang="en-US" altLang="zh-CN">
                <a:solidFill>
                  <a:schemeClr val="tx2"/>
                </a:solidFill>
              </a:rPr>
              <a:t>, </a:t>
            </a:r>
            <a:r>
              <a:rPr lang="en-US" altLang="zh-CN" b="0">
                <a:solidFill>
                  <a:schemeClr val="tx2"/>
                </a:solidFill>
              </a:rPr>
              <a:t>"Hello</a:t>
            </a:r>
            <a:r>
              <a:rPr lang="en-US" altLang="zh-CN">
                <a:solidFill>
                  <a:schemeClr val="tx2"/>
                </a:solidFill>
              </a:rPr>
              <a:t>, </a:t>
            </a:r>
            <a:r>
              <a:rPr lang="en-US" altLang="zh-CN" b="0">
                <a:solidFill>
                  <a:schemeClr val="tx2"/>
                </a:solidFill>
              </a:rPr>
              <a:t>%s."</a:t>
            </a:r>
            <a:r>
              <a:rPr lang="en-US" altLang="zh-CN">
                <a:solidFill>
                  <a:schemeClr val="tx2"/>
                </a:solidFill>
              </a:rPr>
              <a:t>, </a:t>
            </a:r>
            <a:r>
              <a:rPr lang="en-US" altLang="zh-CN" b="0">
                <a:solidFill>
                  <a:schemeClr val="tx2"/>
                </a:solidFill>
              </a:rPr>
              <a:t>name)</a:t>
            </a:r>
            <a:r>
              <a:rPr lang="en-US" altLang="zh-CN">
                <a:solidFill>
                  <a:schemeClr val="tx2"/>
                </a:solidFill>
              </a:rPr>
              <a:t>;</a:t>
            </a:r>
          </a:p>
          <a:p>
            <a:pPr lvl="1" algn="just">
              <a:spcBef>
                <a:spcPct val="0"/>
              </a:spcBef>
              <a:buClr>
                <a:srgbClr val="FF6600"/>
              </a:buClr>
              <a:buSzPct val="50000"/>
              <a:buFont typeface="Wingdings" panose="05000000000000000000" pitchFamily="2" charset="2"/>
              <a:buNone/>
            </a:pPr>
            <a:r>
              <a:rPr lang="en-US" altLang="zh-CN" b="0">
                <a:solidFill>
                  <a:schemeClr val="tx2"/>
                </a:solidFill>
              </a:rPr>
              <a:t>   </a:t>
            </a:r>
            <a:r>
              <a:rPr lang="en-US" altLang="zh-CN">
                <a:solidFill>
                  <a:schemeClr val="tx2"/>
                </a:solidFill>
              </a:rPr>
              <a:t> return </a:t>
            </a:r>
            <a:r>
              <a:rPr lang="en-US" altLang="zh-CN" b="0">
                <a:solidFill>
                  <a:schemeClr val="tx2"/>
                </a:solidFill>
              </a:rPr>
              <a:t>value</a:t>
            </a:r>
            <a:r>
              <a:rPr lang="en-US" altLang="zh-CN">
                <a:solidFill>
                  <a:schemeClr val="tx2"/>
                </a:solidFill>
              </a:rPr>
              <a:t>;</a:t>
            </a:r>
          </a:p>
          <a:p>
            <a:pPr lvl="1" algn="just">
              <a:spcBef>
                <a:spcPct val="0"/>
              </a:spcBef>
              <a:buClr>
                <a:srgbClr val="FF6600"/>
              </a:buClr>
              <a:buSzPct val="50000"/>
              <a:buFont typeface="Wingdings" panose="05000000000000000000" pitchFamily="2" charset="2"/>
              <a:buNone/>
            </a:pPr>
            <a:r>
              <a:rPr lang="en-US" altLang="zh-CN">
                <a:solidFill>
                  <a:schemeClr val="tx2"/>
                </a:solidFill>
              </a:rPr>
              <a:t>}</a:t>
            </a:r>
          </a:p>
          <a:p>
            <a:pPr lvl="1" algn="just">
              <a:spcBef>
                <a:spcPct val="0"/>
              </a:spcBef>
              <a:buClr>
                <a:srgbClr val="FF6600"/>
              </a:buClr>
              <a:buSzPct val="50000"/>
              <a:buFont typeface="Wingdings" panose="05000000000000000000" pitchFamily="2" charset="2"/>
              <a:buNone/>
            </a:pPr>
            <a:endParaRPr lang="en-US" altLang="zh-CN" sz="1400">
              <a:solidFill>
                <a:schemeClr val="tx2"/>
              </a:solidFill>
            </a:endParaRPr>
          </a:p>
          <a:p>
            <a:pPr lvl="1" algn="just">
              <a:spcBef>
                <a:spcPct val="0"/>
              </a:spcBef>
              <a:buClr>
                <a:srgbClr val="FF6600"/>
              </a:buClr>
              <a:buSzPct val="50000"/>
              <a:buFont typeface="Wingdings" panose="05000000000000000000" pitchFamily="2" charset="2"/>
              <a:buNone/>
            </a:pPr>
            <a:r>
              <a:rPr lang="en-US" altLang="zh-CN">
                <a:solidFill>
                  <a:srgbClr val="009900"/>
                </a:solidFill>
              </a:rPr>
              <a:t>/* </a:t>
            </a:r>
            <a:r>
              <a:rPr lang="en-US" altLang="zh-CN" b="0">
                <a:solidFill>
                  <a:srgbClr val="009900"/>
                </a:solidFill>
              </a:rPr>
              <a:t>File: main.c</a:t>
            </a:r>
            <a:r>
              <a:rPr lang="en-US" altLang="zh-CN">
                <a:solidFill>
                  <a:srgbClr val="009900"/>
                </a:solidFill>
              </a:rPr>
              <a:t> */</a:t>
            </a:r>
            <a:endParaRPr lang="en-US" altLang="zh-CN">
              <a:solidFill>
                <a:schemeClr val="tx2"/>
              </a:solidFill>
            </a:endParaRPr>
          </a:p>
          <a:p>
            <a:pPr lvl="1" algn="just">
              <a:spcBef>
                <a:spcPct val="0"/>
              </a:spcBef>
              <a:buClr>
                <a:srgbClr val="FF6600"/>
              </a:buClr>
              <a:buSzPct val="50000"/>
              <a:buFont typeface="Wingdings" panose="05000000000000000000" pitchFamily="2" charset="2"/>
              <a:buNone/>
            </a:pPr>
            <a:r>
              <a:rPr lang="en-US" altLang="zh-CN">
                <a:solidFill>
                  <a:schemeClr val="tx2"/>
                </a:solidFill>
              </a:rPr>
              <a:t># include</a:t>
            </a:r>
            <a:r>
              <a:rPr lang="en-US" altLang="zh-CN" b="0">
                <a:solidFill>
                  <a:schemeClr val="tx2"/>
                </a:solidFill>
              </a:rPr>
              <a:t> &lt;stdio.h&gt;</a:t>
            </a:r>
            <a:r>
              <a:rPr lang="en-US" altLang="zh-CN">
                <a:solidFill>
                  <a:schemeClr val="tx2"/>
                </a:solidFill>
              </a:rPr>
              <a:t>   </a:t>
            </a:r>
            <a:r>
              <a:rPr lang="en-US" altLang="zh-CN">
                <a:solidFill>
                  <a:srgbClr val="009900"/>
                </a:solidFill>
              </a:rPr>
              <a:t>/*</a:t>
            </a:r>
            <a:r>
              <a:rPr lang="zh-CN" altLang="en-US">
                <a:solidFill>
                  <a:srgbClr val="009900"/>
                </a:solidFill>
                <a:ea typeface="隶书" panose="02010509060101010101" pitchFamily="49" charset="-122"/>
              </a:rPr>
              <a:t>包括</a:t>
            </a:r>
            <a:r>
              <a:rPr lang="en-US" altLang="zh-CN" b="0">
                <a:solidFill>
                  <a:srgbClr val="CC0000"/>
                </a:solidFill>
              </a:rPr>
              <a:t>printf ( )</a:t>
            </a:r>
            <a:r>
              <a:rPr lang="zh-CN" altLang="en-US">
                <a:solidFill>
                  <a:srgbClr val="009900"/>
                </a:solidFill>
                <a:ea typeface="隶书" panose="02010509060101010101" pitchFamily="49" charset="-122"/>
              </a:rPr>
              <a:t>的原型</a:t>
            </a:r>
            <a:r>
              <a:rPr lang="zh-CN" altLang="en-US">
                <a:solidFill>
                  <a:srgbClr val="009900"/>
                </a:solidFill>
              </a:rPr>
              <a:t>*</a:t>
            </a:r>
            <a:r>
              <a:rPr lang="en-US" altLang="zh-CN">
                <a:solidFill>
                  <a:srgbClr val="009900"/>
                </a:solidFill>
              </a:rPr>
              <a:t>/</a:t>
            </a:r>
            <a:endParaRPr lang="en-US" altLang="zh-CN">
              <a:solidFill>
                <a:schemeClr val="tx2"/>
              </a:solidFill>
            </a:endParaRPr>
          </a:p>
          <a:p>
            <a:pPr lvl="1" algn="just">
              <a:spcBef>
                <a:spcPct val="0"/>
              </a:spcBef>
              <a:buClr>
                <a:srgbClr val="FF6600"/>
              </a:buClr>
              <a:buSzPct val="50000"/>
              <a:buFont typeface="Wingdings" panose="05000000000000000000" pitchFamily="2" charset="2"/>
              <a:buNone/>
            </a:pPr>
            <a:r>
              <a:rPr lang="en-US" altLang="zh-CN">
                <a:solidFill>
                  <a:schemeClr val="tx2"/>
                </a:solidFill>
              </a:rPr>
              <a:t># include </a:t>
            </a:r>
            <a:r>
              <a:rPr lang="en-US" altLang="zh-CN" b="0">
                <a:solidFill>
                  <a:schemeClr val="tx2"/>
                </a:solidFill>
              </a:rPr>
              <a:t>"hello.h"</a:t>
            </a:r>
            <a:r>
              <a:rPr lang="en-US" altLang="zh-CN">
                <a:solidFill>
                  <a:schemeClr val="tx2"/>
                </a:solidFill>
              </a:rPr>
              <a:t>    </a:t>
            </a:r>
            <a:r>
              <a:rPr lang="en-US" altLang="zh-CN">
                <a:solidFill>
                  <a:srgbClr val="009900"/>
                </a:solidFill>
              </a:rPr>
              <a:t>/*</a:t>
            </a:r>
            <a:r>
              <a:rPr lang="zh-CN" altLang="en-US">
                <a:solidFill>
                  <a:srgbClr val="009900"/>
                </a:solidFill>
                <a:ea typeface="隶书" panose="02010509060101010101" pitchFamily="49" charset="-122"/>
              </a:rPr>
              <a:t>包括</a:t>
            </a:r>
            <a:r>
              <a:rPr lang="en-US" altLang="zh-CN" b="0">
                <a:solidFill>
                  <a:srgbClr val="CC0000"/>
                </a:solidFill>
              </a:rPr>
              <a:t>hello( )</a:t>
            </a:r>
            <a:r>
              <a:rPr lang="zh-CN" altLang="en-US">
                <a:solidFill>
                  <a:srgbClr val="009900"/>
                </a:solidFill>
                <a:ea typeface="隶书" panose="02010509060101010101" pitchFamily="49" charset="-122"/>
              </a:rPr>
              <a:t>的原型</a:t>
            </a:r>
            <a:r>
              <a:rPr lang="zh-CN" altLang="en-US">
                <a:solidFill>
                  <a:srgbClr val="009900"/>
                </a:solidFill>
              </a:rPr>
              <a:t>*</a:t>
            </a:r>
            <a:r>
              <a:rPr lang="en-US" altLang="zh-CN">
                <a:solidFill>
                  <a:srgbClr val="009900"/>
                </a:solidFill>
              </a:rPr>
              <a:t>/</a:t>
            </a:r>
            <a:endParaRPr lang="en-US" altLang="zh-CN" b="0">
              <a:solidFill>
                <a:schemeClr val="tx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ED936F40-56F4-4653-AC5B-667215105220}"/>
              </a:ext>
            </a:extLst>
          </p:cNvPr>
          <p:cNvSpPr>
            <a:spLocks noGrp="1"/>
          </p:cNvSpPr>
          <p:nvPr>
            <p:ph type="sldNum" sz="quarter" idx="11"/>
          </p:nvPr>
        </p:nvSpPr>
        <p:spPr/>
        <p:txBody>
          <a:bodyPr/>
          <a:lstStyle/>
          <a:p>
            <a:fld id="{C020AF92-BB18-4769-AB73-6CFD44C167DD}" type="slidenum">
              <a:rPr lang="en-US" altLang="zh-CN"/>
              <a:pPr/>
              <a:t>13</a:t>
            </a:fld>
            <a:endParaRPr lang="en-US" altLang="zh-CN"/>
          </a:p>
        </p:txBody>
      </p:sp>
      <p:sp>
        <p:nvSpPr>
          <p:cNvPr id="19458" name="Rectangle 2">
            <a:extLst>
              <a:ext uri="{FF2B5EF4-FFF2-40B4-BE49-F238E27FC236}">
                <a16:creationId xmlns:a16="http://schemas.microsoft.com/office/drawing/2014/main" id="{54B7A31D-7A70-4B7D-BE1D-5DBF489E92FA}"/>
              </a:ext>
            </a:extLst>
          </p:cNvPr>
          <p:cNvSpPr>
            <a:spLocks noChangeArrowheads="1"/>
          </p:cNvSpPr>
          <p:nvPr/>
        </p:nvSpPr>
        <p:spPr bwMode="auto">
          <a:xfrm>
            <a:off x="533400" y="630238"/>
            <a:ext cx="80772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buClr>
                <a:srgbClr val="FF6600"/>
              </a:buClr>
              <a:buSzPct val="50000"/>
              <a:buFont typeface="Wingdings" panose="05000000000000000000" pitchFamily="2" charset="2"/>
              <a:buNone/>
            </a:pPr>
            <a:r>
              <a:rPr kumimoji="1" lang="en-US" altLang="zh-CN" sz="2800" b="1">
                <a:solidFill>
                  <a:schemeClr val="tx2"/>
                </a:solidFill>
                <a:latin typeface="Times New Roman" panose="02020603050405020304" pitchFamily="18" charset="0"/>
              </a:rPr>
              <a:t>main</a:t>
            </a:r>
            <a:r>
              <a:rPr kumimoji="1" lang="en-US" altLang="zh-CN" sz="2800">
                <a:solidFill>
                  <a:schemeClr val="tx2"/>
                </a:solidFill>
                <a:latin typeface="Times New Roman" panose="02020603050405020304" pitchFamily="18" charset="0"/>
              </a:rPr>
              <a:t>(argc</a:t>
            </a:r>
            <a:r>
              <a:rPr kumimoji="1" lang="en-US" altLang="zh-CN" sz="2800" b="1">
                <a:solidFill>
                  <a:schemeClr val="tx2"/>
                </a:solidFill>
                <a:latin typeface="Times New Roman" panose="02020603050405020304" pitchFamily="18" charset="0"/>
              </a:rPr>
              <a:t>, </a:t>
            </a:r>
            <a:r>
              <a:rPr kumimoji="1" lang="en-US" altLang="zh-CN" sz="2800">
                <a:solidFill>
                  <a:schemeClr val="tx2"/>
                </a:solidFill>
                <a:latin typeface="Times New Roman" panose="02020603050405020304" pitchFamily="18" charset="0"/>
              </a:rPr>
              <a:t>argv)</a:t>
            </a:r>
            <a:br>
              <a:rPr kumimoji="1" lang="en-US" altLang="zh-CN" sz="2800" b="1">
                <a:solidFill>
                  <a:schemeClr val="tx2"/>
                </a:solidFill>
                <a:latin typeface="Times New Roman" panose="02020603050405020304" pitchFamily="18" charset="0"/>
              </a:rPr>
            </a:br>
            <a:r>
              <a:rPr kumimoji="1" lang="en-US" altLang="zh-CN" sz="2800" b="1">
                <a:solidFill>
                  <a:schemeClr val="tx2"/>
                </a:solidFill>
                <a:latin typeface="Times New Roman" panose="02020603050405020304" pitchFamily="18" charset="0"/>
              </a:rPr>
              <a:t>int </a:t>
            </a:r>
            <a:r>
              <a:rPr kumimoji="1" lang="en-US" altLang="zh-CN" sz="2800">
                <a:solidFill>
                  <a:schemeClr val="tx2"/>
                </a:solidFill>
                <a:latin typeface="Times New Roman" panose="02020603050405020304" pitchFamily="18" charset="0"/>
              </a:rPr>
              <a:t>argc</a:t>
            </a:r>
            <a:r>
              <a:rPr kumimoji="1" lang="en-US" altLang="zh-CN" sz="2800" b="1">
                <a:solidFill>
                  <a:schemeClr val="tx2"/>
                </a:solidFill>
                <a:latin typeface="Times New Roman" panose="02020603050405020304" pitchFamily="18" charset="0"/>
              </a:rPr>
              <a:t>;</a:t>
            </a:r>
            <a:br>
              <a:rPr kumimoji="1" lang="en-US" altLang="zh-CN" sz="2800" b="1">
                <a:solidFill>
                  <a:schemeClr val="tx2"/>
                </a:solidFill>
                <a:latin typeface="Times New Roman" panose="02020603050405020304" pitchFamily="18" charset="0"/>
              </a:rPr>
            </a:br>
            <a:r>
              <a:rPr kumimoji="1" lang="en-US" altLang="zh-CN" sz="2800" b="1">
                <a:solidFill>
                  <a:schemeClr val="tx2"/>
                </a:solidFill>
                <a:latin typeface="Times New Roman" panose="02020603050405020304" pitchFamily="18" charset="0"/>
              </a:rPr>
              <a:t>char *</a:t>
            </a:r>
            <a:r>
              <a:rPr kumimoji="1" lang="en-US" altLang="zh-CN" sz="2800">
                <a:solidFill>
                  <a:schemeClr val="tx2"/>
                </a:solidFill>
                <a:latin typeface="Times New Roman" panose="02020603050405020304" pitchFamily="18" charset="0"/>
              </a:rPr>
              <a:t>argv[</a:t>
            </a:r>
            <a:r>
              <a:rPr kumimoji="1" lang="en-US" altLang="zh-CN" sz="2800" b="1">
                <a:solidFill>
                  <a:schemeClr val="tx2"/>
                </a:solidFill>
                <a:latin typeface="Times New Roman" panose="02020603050405020304" pitchFamily="18" charset="0"/>
              </a:rPr>
              <a:t> </a:t>
            </a:r>
            <a:r>
              <a:rPr kumimoji="1" lang="en-US" altLang="zh-CN" sz="2800">
                <a:solidFill>
                  <a:schemeClr val="tx2"/>
                </a:solidFill>
                <a:latin typeface="Times New Roman" panose="02020603050405020304" pitchFamily="18" charset="0"/>
              </a:rPr>
              <a:t>]</a:t>
            </a:r>
            <a:r>
              <a:rPr kumimoji="1" lang="en-US" altLang="zh-CN" sz="2800" b="1">
                <a:solidFill>
                  <a:schemeClr val="tx2"/>
                </a:solidFill>
                <a:latin typeface="Times New Roman" panose="02020603050405020304" pitchFamily="18" charset="0"/>
              </a:rPr>
              <a:t>;</a:t>
            </a:r>
            <a:br>
              <a:rPr kumimoji="1" lang="en-US" altLang="zh-CN" sz="2800" b="1">
                <a:solidFill>
                  <a:schemeClr val="tx2"/>
                </a:solidFill>
                <a:latin typeface="Times New Roman" panose="02020603050405020304" pitchFamily="18" charset="0"/>
              </a:rPr>
            </a:br>
            <a:r>
              <a:rPr kumimoji="1" lang="en-US" altLang="zh-CN" sz="2800" b="1">
                <a:solidFill>
                  <a:schemeClr val="tx2"/>
                </a:solidFill>
                <a:latin typeface="Times New Roman" panose="02020603050405020304" pitchFamily="18" charset="0"/>
              </a:rPr>
              <a:t>{</a:t>
            </a:r>
            <a:br>
              <a:rPr kumimoji="1" lang="en-US" altLang="zh-CN" sz="2800" b="1">
                <a:solidFill>
                  <a:schemeClr val="tx2"/>
                </a:solidFill>
                <a:latin typeface="Times New Roman" panose="02020603050405020304" pitchFamily="18" charset="0"/>
              </a:rPr>
            </a:br>
            <a:r>
              <a:rPr kumimoji="1" lang="en-US" altLang="zh-CN" sz="2800" b="1">
                <a:solidFill>
                  <a:schemeClr val="tx2"/>
                </a:solidFill>
                <a:latin typeface="Times New Roman" panose="02020603050405020304" pitchFamily="18" charset="0"/>
              </a:rPr>
              <a:t>  </a:t>
            </a:r>
            <a:r>
              <a:rPr kumimoji="1" lang="zh-CN" altLang="en-US" sz="2800" b="1">
                <a:solidFill>
                  <a:schemeClr val="tx2"/>
                </a:solidFill>
                <a:latin typeface="Times New Roman" panose="02020603050405020304" pitchFamily="18" charset="0"/>
              </a:rPr>
              <a:t>　</a:t>
            </a:r>
            <a:r>
              <a:rPr kumimoji="1" lang="en-US" altLang="zh-CN" sz="2800">
                <a:solidFill>
                  <a:schemeClr val="tx2"/>
                </a:solidFill>
                <a:latin typeface="Times New Roman" panose="02020603050405020304" pitchFamily="18" charset="0"/>
              </a:rPr>
              <a:t>printf ("%s", hello("world"))</a:t>
            </a:r>
            <a:r>
              <a:rPr kumimoji="1" lang="en-US" altLang="zh-CN" sz="2800" b="1">
                <a:solidFill>
                  <a:schemeClr val="tx2"/>
                </a:solidFill>
                <a:latin typeface="Times New Roman" panose="02020603050405020304" pitchFamily="18" charset="0"/>
              </a:rPr>
              <a:t>;</a:t>
            </a:r>
            <a:br>
              <a:rPr kumimoji="1" lang="en-US" altLang="zh-CN" sz="2800" b="1">
                <a:solidFill>
                  <a:schemeClr val="tx2"/>
                </a:solidFill>
                <a:latin typeface="Times New Roman" panose="02020603050405020304" pitchFamily="18" charset="0"/>
              </a:rPr>
            </a:br>
            <a:r>
              <a:rPr kumimoji="1" lang="en-US" altLang="zh-CN" sz="2800" b="1">
                <a:solidFill>
                  <a:schemeClr val="tx2"/>
                </a:solidFill>
                <a:latin typeface="Times New Roman" panose="02020603050405020304" pitchFamily="18" charset="0"/>
              </a:rPr>
              <a:t>}</a:t>
            </a:r>
          </a:p>
        </p:txBody>
      </p:sp>
      <p:sp>
        <p:nvSpPr>
          <p:cNvPr id="19459" name="Rectangle 3">
            <a:extLst>
              <a:ext uri="{FF2B5EF4-FFF2-40B4-BE49-F238E27FC236}">
                <a16:creationId xmlns:a16="http://schemas.microsoft.com/office/drawing/2014/main" id="{6CED3C8E-A19E-4FE7-994E-97A1FE413627}"/>
              </a:ext>
            </a:extLst>
          </p:cNvPr>
          <p:cNvSpPr>
            <a:spLocks noChangeArrowheads="1"/>
          </p:cNvSpPr>
          <p:nvPr/>
        </p:nvSpPr>
        <p:spPr bwMode="auto">
          <a:xfrm>
            <a:off x="533400" y="3536950"/>
            <a:ext cx="821531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05000"/>
              </a:lnSpc>
              <a:spcBef>
                <a:spcPct val="20000"/>
              </a:spcBef>
              <a:buClr>
                <a:srgbClr val="800080"/>
              </a:buClr>
              <a:buSzPct val="55000"/>
              <a:buFont typeface="Wingdings" panose="05000000000000000000" pitchFamily="2" charset="2"/>
              <a:buChar char="n"/>
              <a:defRPr sz="3000" b="1">
                <a:solidFill>
                  <a:schemeClr val="bg2"/>
                </a:solidFill>
                <a:latin typeface="Times New Roman" panose="02020603050405020304" pitchFamily="18" charset="0"/>
                <a:ea typeface="仿宋_GB2312" pitchFamily="49" charset="-122"/>
              </a:defRPr>
            </a:lvl1pPr>
            <a:lvl2pPr marL="742950" indent="-285750">
              <a:lnSpc>
                <a:spcPct val="105000"/>
              </a:lnSpc>
              <a:spcBef>
                <a:spcPct val="20000"/>
              </a:spcBef>
              <a:buClr>
                <a:srgbClr val="339933"/>
              </a:buClr>
              <a:buSzPct val="55000"/>
              <a:buFont typeface="Wingdings" panose="05000000000000000000" pitchFamily="2" charset="2"/>
              <a:buChar char="u"/>
              <a:defRPr sz="2800" b="1">
                <a:solidFill>
                  <a:schemeClr val="tx1"/>
                </a:solidFill>
                <a:latin typeface="Times New Roman" panose="02020603050405020304" pitchFamily="18" charset="0"/>
                <a:ea typeface="仿宋_GB2312" pitchFamily="49" charset="-122"/>
              </a:defRPr>
            </a:lvl2pPr>
            <a:lvl3pPr marL="1143000" indent="-228600">
              <a:lnSpc>
                <a:spcPct val="105000"/>
              </a:lnSpc>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lnSpc>
                <a:spcPct val="105000"/>
              </a:lnSpc>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05000"/>
              </a:lnSpc>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lnSpc>
                <a:spcPct val="105000"/>
              </a:lnSpc>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lnSpc>
                <a:spcPct val="105000"/>
              </a:lnSpc>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lnSpc>
                <a:spcPct val="105000"/>
              </a:lnSpc>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lnSpc>
                <a:spcPct val="105000"/>
              </a:lnSpc>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SzPct val="50000"/>
            </a:pPr>
            <a:r>
              <a:rPr lang="zh-CN" altLang="en-US" sz="2800">
                <a:solidFill>
                  <a:schemeClr val="tx1"/>
                </a:solidFill>
              </a:rPr>
              <a:t>头文件名字的后缀用</a:t>
            </a:r>
            <a:r>
              <a:rPr lang="zh-CN" altLang="en-US" sz="2800">
                <a:solidFill>
                  <a:srgbClr val="CC0000"/>
                </a:solidFill>
              </a:rPr>
              <a:t>“</a:t>
            </a:r>
            <a:r>
              <a:rPr lang="en-US" altLang="zh-CN" sz="2800">
                <a:solidFill>
                  <a:srgbClr val="CC0000"/>
                </a:solidFill>
              </a:rPr>
              <a:t>.h”</a:t>
            </a:r>
            <a:r>
              <a:rPr lang="zh-CN" altLang="en-US" sz="2800">
                <a:solidFill>
                  <a:schemeClr val="tx1"/>
                </a:solidFill>
              </a:rPr>
              <a:t>表示，程序文件名字的后缀用</a:t>
            </a:r>
            <a:r>
              <a:rPr lang="zh-CN" altLang="en-US" sz="2800">
                <a:solidFill>
                  <a:srgbClr val="CC0000"/>
                </a:solidFill>
              </a:rPr>
              <a:t>“</a:t>
            </a:r>
            <a:r>
              <a:rPr lang="en-US" altLang="zh-CN" sz="2800">
                <a:solidFill>
                  <a:srgbClr val="CC0000"/>
                </a:solidFill>
              </a:rPr>
              <a:t>.c”</a:t>
            </a:r>
            <a:r>
              <a:rPr lang="zh-CN" altLang="en-US" sz="2800">
                <a:solidFill>
                  <a:schemeClr val="tx1"/>
                </a:solidFill>
              </a:rPr>
              <a:t>表示。</a:t>
            </a:r>
          </a:p>
          <a:p>
            <a:pPr>
              <a:buSzPct val="50000"/>
            </a:pPr>
            <a:r>
              <a:rPr lang="en-US" altLang="zh-CN" sz="2800" b="0">
                <a:solidFill>
                  <a:srgbClr val="CC0000"/>
                </a:solidFill>
              </a:rPr>
              <a:t>hello.h</a:t>
            </a:r>
            <a:r>
              <a:rPr lang="zh-CN" altLang="en-US" sz="2800">
                <a:solidFill>
                  <a:schemeClr val="tx1"/>
                </a:solidFill>
              </a:rPr>
              <a:t>：包含</a:t>
            </a:r>
            <a:r>
              <a:rPr lang="zh-CN" altLang="en-US" sz="2800">
                <a:solidFill>
                  <a:srgbClr val="CC0000"/>
                </a:solidFill>
              </a:rPr>
              <a:t> </a:t>
            </a:r>
            <a:r>
              <a:rPr lang="en-US" altLang="zh-CN" sz="2800" b="0">
                <a:solidFill>
                  <a:srgbClr val="CC0000"/>
                </a:solidFill>
              </a:rPr>
              <a:t>hello</a:t>
            </a:r>
            <a:r>
              <a:rPr lang="zh-CN" altLang="en-US" sz="2800">
                <a:solidFill>
                  <a:schemeClr val="tx1"/>
                </a:solidFill>
              </a:rPr>
              <a:t>函数的原型。</a:t>
            </a:r>
            <a:r>
              <a:rPr lang="en-US" altLang="zh-CN" sz="2800" b="0">
                <a:solidFill>
                  <a:srgbClr val="CC0000"/>
                </a:solidFill>
              </a:rPr>
              <a:t>main</a:t>
            </a:r>
            <a:r>
              <a:rPr lang="zh-CN" altLang="en-US" sz="2800">
                <a:solidFill>
                  <a:schemeClr val="tx1"/>
                </a:solidFill>
              </a:rPr>
              <a:t>函数可通过</a:t>
            </a:r>
            <a:r>
              <a:rPr lang="zh-CN" altLang="en-US" sz="2800">
                <a:solidFill>
                  <a:srgbClr val="CC0000"/>
                </a:solidFill>
              </a:rPr>
              <a:t>“</a:t>
            </a:r>
            <a:r>
              <a:rPr lang="en-US" altLang="zh-CN" sz="2800">
                <a:solidFill>
                  <a:srgbClr val="CC0000"/>
                </a:solidFill>
              </a:rPr>
              <a:t># include”</a:t>
            </a:r>
            <a:r>
              <a:rPr lang="zh-CN" altLang="en-US" sz="2800">
                <a:solidFill>
                  <a:schemeClr val="tx1"/>
                </a:solidFill>
              </a:rPr>
              <a:t>定向到该原型的定义文件，取得对原型的访问性。</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E377B25E-4F82-4C90-B731-E42632808FD3}"/>
              </a:ext>
            </a:extLst>
          </p:cNvPr>
          <p:cNvSpPr>
            <a:spLocks noGrp="1"/>
          </p:cNvSpPr>
          <p:nvPr>
            <p:ph type="sldNum" sz="quarter" idx="11"/>
          </p:nvPr>
        </p:nvSpPr>
        <p:spPr/>
        <p:txBody>
          <a:bodyPr/>
          <a:lstStyle/>
          <a:p>
            <a:fld id="{DD884D13-8581-4F5D-ADAB-C9ED94D558B2}" type="slidenum">
              <a:rPr lang="en-US" altLang="zh-CN"/>
              <a:pPr/>
              <a:t>14</a:t>
            </a:fld>
            <a:endParaRPr lang="en-US" altLang="zh-CN"/>
          </a:p>
        </p:txBody>
      </p:sp>
      <p:sp>
        <p:nvSpPr>
          <p:cNvPr id="20482" name="Rectangle 2">
            <a:extLst>
              <a:ext uri="{FF2B5EF4-FFF2-40B4-BE49-F238E27FC236}">
                <a16:creationId xmlns:a16="http://schemas.microsoft.com/office/drawing/2014/main" id="{DAB3A1D2-38EA-46DF-BE97-4965035FD4F3}"/>
              </a:ext>
            </a:extLst>
          </p:cNvPr>
          <p:cNvSpPr>
            <a:spLocks noChangeArrowheads="1"/>
          </p:cNvSpPr>
          <p:nvPr/>
        </p:nvSpPr>
        <p:spPr bwMode="auto">
          <a:xfrm>
            <a:off x="539750" y="669925"/>
            <a:ext cx="8135938"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05000"/>
              </a:lnSpc>
              <a:spcBef>
                <a:spcPct val="20000"/>
              </a:spcBef>
              <a:buClr>
                <a:srgbClr val="800080"/>
              </a:buClr>
              <a:buSzPct val="55000"/>
              <a:buFont typeface="Wingdings" panose="05000000000000000000" pitchFamily="2" charset="2"/>
              <a:buChar char="n"/>
              <a:defRPr sz="3000" b="1">
                <a:solidFill>
                  <a:schemeClr val="bg2"/>
                </a:solidFill>
                <a:latin typeface="Times New Roman" panose="02020603050405020304" pitchFamily="18" charset="0"/>
                <a:ea typeface="仿宋_GB2312" pitchFamily="49" charset="-122"/>
              </a:defRPr>
            </a:lvl1pPr>
            <a:lvl2pPr marL="742950" indent="-285750">
              <a:lnSpc>
                <a:spcPct val="105000"/>
              </a:lnSpc>
              <a:spcBef>
                <a:spcPct val="20000"/>
              </a:spcBef>
              <a:buClr>
                <a:srgbClr val="339933"/>
              </a:buClr>
              <a:buSzPct val="55000"/>
              <a:buFont typeface="Wingdings" panose="05000000000000000000" pitchFamily="2" charset="2"/>
              <a:buChar char="u"/>
              <a:defRPr sz="2800" b="1">
                <a:solidFill>
                  <a:schemeClr val="tx1"/>
                </a:solidFill>
                <a:latin typeface="Times New Roman" panose="02020603050405020304" pitchFamily="18" charset="0"/>
                <a:ea typeface="仿宋_GB2312" pitchFamily="49" charset="-122"/>
              </a:defRPr>
            </a:lvl2pPr>
            <a:lvl3pPr marL="1143000" indent="-228600">
              <a:lnSpc>
                <a:spcPct val="105000"/>
              </a:lnSpc>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lnSpc>
                <a:spcPct val="105000"/>
              </a:lnSpc>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05000"/>
              </a:lnSpc>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lnSpc>
                <a:spcPct val="105000"/>
              </a:lnSpc>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lnSpc>
                <a:spcPct val="105000"/>
              </a:lnSpc>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lnSpc>
                <a:spcPct val="105000"/>
              </a:lnSpc>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lnSpc>
                <a:spcPct val="105000"/>
              </a:lnSpc>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SzPct val="50000"/>
            </a:pPr>
            <a:r>
              <a:rPr lang="en-US" altLang="zh-CN" sz="2800" b="0">
                <a:solidFill>
                  <a:srgbClr val="CC0000"/>
                </a:solidFill>
              </a:rPr>
              <a:t>hello.c</a:t>
            </a:r>
            <a:r>
              <a:rPr lang="zh-CN" altLang="en-US" sz="2800">
                <a:solidFill>
                  <a:schemeClr val="tx1"/>
                </a:solidFill>
              </a:rPr>
              <a:t>：这是</a:t>
            </a:r>
            <a:r>
              <a:rPr lang="en-US" altLang="zh-CN" sz="2800" b="0">
                <a:solidFill>
                  <a:srgbClr val="CC0000"/>
                </a:solidFill>
              </a:rPr>
              <a:t>hello</a:t>
            </a:r>
            <a:r>
              <a:rPr lang="zh-CN" altLang="en-US" sz="2800">
                <a:solidFill>
                  <a:schemeClr val="tx1"/>
                </a:solidFill>
              </a:rPr>
              <a:t>函数的定义文件。它通过一个</a:t>
            </a:r>
            <a:r>
              <a:rPr lang="en-US" altLang="zh-CN" sz="2800">
                <a:solidFill>
                  <a:srgbClr val="CC0000"/>
                </a:solidFill>
              </a:rPr>
              <a:t>string</a:t>
            </a:r>
            <a:r>
              <a:rPr lang="zh-CN" altLang="en-US" sz="2800">
                <a:solidFill>
                  <a:srgbClr val="006666"/>
                </a:solidFill>
              </a:rPr>
              <a:t>类型的形式参数</a:t>
            </a:r>
            <a:r>
              <a:rPr lang="zh-CN" altLang="en-US" sz="2800">
                <a:solidFill>
                  <a:schemeClr val="tx1"/>
                </a:solidFill>
              </a:rPr>
              <a:t>接受需要打印的 串</a:t>
            </a:r>
            <a:r>
              <a:rPr lang="en-US" altLang="zh-CN" sz="2800">
                <a:solidFill>
                  <a:schemeClr val="tx1"/>
                </a:solidFill>
              </a:rPr>
              <a:t>,   </a:t>
            </a:r>
            <a:r>
              <a:rPr lang="zh-CN" altLang="en-US" sz="2800">
                <a:solidFill>
                  <a:schemeClr val="tx1"/>
                </a:solidFill>
              </a:rPr>
              <a:t>返回一个</a:t>
            </a:r>
            <a:r>
              <a:rPr lang="en-US" altLang="zh-CN" sz="2800">
                <a:solidFill>
                  <a:srgbClr val="CC0000"/>
                </a:solidFill>
              </a:rPr>
              <a:t>string</a:t>
            </a:r>
            <a:r>
              <a:rPr lang="zh-CN" altLang="en-US" sz="2800">
                <a:solidFill>
                  <a:srgbClr val="006666"/>
                </a:solidFill>
              </a:rPr>
              <a:t>类型的值</a:t>
            </a:r>
            <a:r>
              <a:rPr lang="zh-CN" altLang="en-US" sz="2800">
                <a:solidFill>
                  <a:schemeClr val="tx1"/>
                </a:solidFill>
              </a:rPr>
              <a:t>作为打印串。返回类型必须与在</a:t>
            </a:r>
            <a:r>
              <a:rPr lang="en-US" altLang="zh-CN" sz="2800">
                <a:solidFill>
                  <a:srgbClr val="CC0000"/>
                </a:solidFill>
              </a:rPr>
              <a:t>#include</a:t>
            </a:r>
            <a:r>
              <a:rPr lang="zh-CN" altLang="en-US" sz="2800">
                <a:solidFill>
                  <a:schemeClr val="tx1"/>
                </a:solidFill>
              </a:rPr>
              <a:t>定向的</a:t>
            </a:r>
            <a:r>
              <a:rPr lang="zh-CN" altLang="en-US" sz="2800">
                <a:solidFill>
                  <a:srgbClr val="CC0000"/>
                </a:solidFill>
              </a:rPr>
              <a:t>“</a:t>
            </a:r>
            <a:r>
              <a:rPr lang="en-US" altLang="zh-CN" sz="2800">
                <a:solidFill>
                  <a:srgbClr val="CC0000"/>
                </a:solidFill>
              </a:rPr>
              <a:t>.h”</a:t>
            </a:r>
            <a:r>
              <a:rPr lang="zh-CN" altLang="en-US" sz="2800">
                <a:solidFill>
                  <a:schemeClr val="tx1"/>
                </a:solidFill>
              </a:rPr>
              <a:t>文件中所给出的原型的类型匹配。</a:t>
            </a:r>
          </a:p>
          <a:p>
            <a:pPr>
              <a:buSzPct val="50000"/>
            </a:pPr>
            <a:r>
              <a:rPr lang="en-US" altLang="zh-CN" sz="2800" b="0">
                <a:solidFill>
                  <a:srgbClr val="CC0000"/>
                </a:solidFill>
              </a:rPr>
              <a:t>main.c</a:t>
            </a:r>
            <a:r>
              <a:rPr lang="zh-CN" altLang="en-US" sz="2800">
                <a:solidFill>
                  <a:schemeClr val="tx1"/>
                </a:solidFill>
              </a:rPr>
              <a:t>：这是打印</a:t>
            </a:r>
            <a:r>
              <a:rPr lang="zh-CN" altLang="en-US" sz="2800">
                <a:solidFill>
                  <a:srgbClr val="CC0000"/>
                </a:solidFill>
              </a:rPr>
              <a:t>“</a:t>
            </a:r>
            <a:r>
              <a:rPr lang="en-US" altLang="zh-CN" sz="2800" b="0">
                <a:solidFill>
                  <a:srgbClr val="CC0000"/>
                </a:solidFill>
              </a:rPr>
              <a:t>Hello</a:t>
            </a:r>
            <a:r>
              <a:rPr lang="en-US" altLang="zh-CN" sz="2800">
                <a:solidFill>
                  <a:srgbClr val="CC0000"/>
                </a:solidFill>
              </a:rPr>
              <a:t>, </a:t>
            </a:r>
            <a:r>
              <a:rPr lang="en-US" altLang="zh-CN" sz="2800" b="0">
                <a:solidFill>
                  <a:srgbClr val="CC0000"/>
                </a:solidFill>
              </a:rPr>
              <a:t>world</a:t>
            </a:r>
            <a:r>
              <a:rPr lang="en-US" altLang="zh-CN" sz="2800">
                <a:solidFill>
                  <a:srgbClr val="CC0000"/>
                </a:solidFill>
              </a:rPr>
              <a:t>”</a:t>
            </a:r>
            <a:r>
              <a:rPr lang="zh-CN" altLang="en-US" sz="2800">
                <a:solidFill>
                  <a:schemeClr val="tx1"/>
                </a:solidFill>
              </a:rPr>
              <a:t>的主程序，它构造和返回一个欢迎词字符串，其结果通过函数</a:t>
            </a:r>
            <a:r>
              <a:rPr lang="en-US" altLang="zh-CN" sz="2800">
                <a:solidFill>
                  <a:srgbClr val="CC0000"/>
                </a:solidFill>
              </a:rPr>
              <a:t>printf</a:t>
            </a:r>
            <a:r>
              <a:rPr lang="zh-CN" altLang="en-US" sz="2800">
                <a:solidFill>
                  <a:schemeClr val="tx1"/>
                </a:solidFill>
              </a:rPr>
              <a:t>打印出来。</a:t>
            </a:r>
          </a:p>
          <a:p>
            <a:pPr>
              <a:buSzPct val="50000"/>
            </a:pPr>
            <a:r>
              <a:rPr lang="en-US" altLang="zh-CN" sz="2800">
                <a:solidFill>
                  <a:schemeClr val="tx1"/>
                </a:solidFill>
              </a:rPr>
              <a:t>C </a:t>
            </a:r>
            <a:r>
              <a:rPr lang="zh-CN" altLang="en-US" sz="2800">
                <a:solidFill>
                  <a:schemeClr val="tx1"/>
                </a:solidFill>
              </a:rPr>
              <a:t>把函数和数据定义放在后缀为</a:t>
            </a:r>
            <a:r>
              <a:rPr lang="zh-CN" altLang="en-US" sz="2800">
                <a:solidFill>
                  <a:srgbClr val="CC0000"/>
                </a:solidFill>
              </a:rPr>
              <a:t>“</a:t>
            </a:r>
            <a:r>
              <a:rPr lang="en-US" altLang="zh-CN" sz="2800">
                <a:solidFill>
                  <a:srgbClr val="CC0000"/>
                </a:solidFill>
              </a:rPr>
              <a:t>.c”</a:t>
            </a:r>
            <a:r>
              <a:rPr lang="zh-CN" altLang="en-US" sz="2800">
                <a:solidFill>
                  <a:schemeClr val="tx1"/>
                </a:solidFill>
              </a:rPr>
              <a:t>的代码文件中。在各代码文件中使用后缀为</a:t>
            </a:r>
            <a:r>
              <a:rPr lang="zh-CN" altLang="en-US" sz="2800">
                <a:solidFill>
                  <a:srgbClr val="CC0000"/>
                </a:solidFill>
              </a:rPr>
              <a:t>“</a:t>
            </a:r>
            <a:r>
              <a:rPr lang="en-US" altLang="zh-CN" sz="2800">
                <a:solidFill>
                  <a:srgbClr val="CC0000"/>
                </a:solidFill>
              </a:rPr>
              <a:t>.h”</a:t>
            </a:r>
            <a:r>
              <a:rPr lang="zh-CN" altLang="en-US" sz="2800">
                <a:solidFill>
                  <a:schemeClr val="tx1"/>
                </a:solidFill>
              </a:rPr>
              <a:t>的</a:t>
            </a:r>
            <a:r>
              <a:rPr lang="en-US" altLang="zh-CN" sz="2800">
                <a:solidFill>
                  <a:srgbClr val="CC0000"/>
                </a:solidFill>
              </a:rPr>
              <a:t>include</a:t>
            </a:r>
            <a:r>
              <a:rPr lang="zh-CN" altLang="en-US" sz="2800">
                <a:solidFill>
                  <a:schemeClr val="tx1"/>
                </a:solidFill>
              </a:rPr>
              <a:t>文件</a:t>
            </a:r>
            <a:r>
              <a:rPr lang="en-US" altLang="zh-CN" sz="2800">
                <a:solidFill>
                  <a:schemeClr val="tx1"/>
                </a:solidFill>
              </a:rPr>
              <a:t>,  </a:t>
            </a:r>
            <a:r>
              <a:rPr lang="zh-CN" altLang="en-US" sz="2800">
                <a:solidFill>
                  <a:schemeClr val="tx1"/>
                </a:solidFill>
              </a:rPr>
              <a:t>定义</a:t>
            </a:r>
            <a:r>
              <a:rPr lang="zh-CN" altLang="en-US" sz="2800">
                <a:solidFill>
                  <a:srgbClr val="009900"/>
                </a:solidFill>
              </a:rPr>
              <a:t>对其它各模块的调用接口</a:t>
            </a:r>
            <a:r>
              <a:rPr lang="zh-CN" altLang="en-US" sz="2800">
                <a:solidFill>
                  <a:schemeClr val="tx1"/>
                </a:solidFill>
              </a:rPr>
              <a: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03B0DD3-87F7-4CFE-82CB-97215A4A5333}"/>
              </a:ext>
            </a:extLst>
          </p:cNvPr>
          <p:cNvSpPr>
            <a:spLocks noGrp="1"/>
          </p:cNvSpPr>
          <p:nvPr>
            <p:ph type="sldNum" sz="quarter" idx="11"/>
          </p:nvPr>
        </p:nvSpPr>
        <p:spPr/>
        <p:txBody>
          <a:bodyPr/>
          <a:lstStyle/>
          <a:p>
            <a:fld id="{F90F10E7-1CDC-45CA-B450-7E98C3DF7B1E}" type="slidenum">
              <a:rPr lang="en-US" altLang="zh-CN"/>
              <a:pPr/>
              <a:t>15</a:t>
            </a:fld>
            <a:endParaRPr lang="en-US" altLang="zh-CN"/>
          </a:p>
        </p:txBody>
      </p:sp>
      <p:sp>
        <p:nvSpPr>
          <p:cNvPr id="21506" name="Rectangle 2">
            <a:extLst>
              <a:ext uri="{FF2B5EF4-FFF2-40B4-BE49-F238E27FC236}">
                <a16:creationId xmlns:a16="http://schemas.microsoft.com/office/drawing/2014/main" id="{43C5A17C-9D33-411A-8083-603695C1704C}"/>
              </a:ext>
            </a:extLst>
          </p:cNvPr>
          <p:cNvSpPr>
            <a:spLocks noGrp="1" noChangeArrowheads="1"/>
          </p:cNvSpPr>
          <p:nvPr>
            <p:ph type="title"/>
          </p:nvPr>
        </p:nvSpPr>
        <p:spPr>
          <a:xfrm>
            <a:off x="685800" y="549275"/>
            <a:ext cx="7772400" cy="685800"/>
          </a:xfrm>
        </p:spPr>
        <p:txBody>
          <a:bodyPr/>
          <a:lstStyle/>
          <a:p>
            <a:r>
              <a:rPr lang="en-US" altLang="zh-CN" sz="4000">
                <a:ea typeface="黑体" panose="02010609060101010101" pitchFamily="49" charset="-122"/>
              </a:rPr>
              <a:t>C++</a:t>
            </a:r>
            <a:r>
              <a:rPr lang="zh-CN" altLang="en-US" sz="4000"/>
              <a:t>的函数特征</a:t>
            </a:r>
            <a:endParaRPr lang="zh-CN" altLang="en-US" sz="4000">
              <a:solidFill>
                <a:schemeClr val="tx1"/>
              </a:solidFill>
            </a:endParaRPr>
          </a:p>
        </p:txBody>
      </p:sp>
      <p:sp>
        <p:nvSpPr>
          <p:cNvPr id="21507" name="Rectangle 3">
            <a:extLst>
              <a:ext uri="{FF2B5EF4-FFF2-40B4-BE49-F238E27FC236}">
                <a16:creationId xmlns:a16="http://schemas.microsoft.com/office/drawing/2014/main" id="{ED237616-5FBE-4664-B0AB-DF4BAE3D68A3}"/>
              </a:ext>
            </a:extLst>
          </p:cNvPr>
          <p:cNvSpPr>
            <a:spLocks noGrp="1" noChangeArrowheads="1"/>
          </p:cNvSpPr>
          <p:nvPr>
            <p:ph type="body" idx="1"/>
          </p:nvPr>
        </p:nvSpPr>
        <p:spPr>
          <a:xfrm>
            <a:off x="611188" y="1268413"/>
            <a:ext cx="8001000" cy="5113337"/>
          </a:xfrm>
        </p:spPr>
        <p:txBody>
          <a:bodyPr/>
          <a:lstStyle/>
          <a:p>
            <a:pPr>
              <a:lnSpc>
                <a:spcPct val="110000"/>
              </a:lnSpc>
              <a:buSzPct val="50000"/>
            </a:pPr>
            <a:r>
              <a:rPr lang="zh-CN" altLang="en-US" sz="2800">
                <a:solidFill>
                  <a:srgbClr val="CC0000"/>
                </a:solidFill>
              </a:rPr>
              <a:t>特征是函数参数表的描述</a:t>
            </a:r>
            <a:r>
              <a:rPr lang="zh-CN" altLang="en-US" sz="2800"/>
              <a:t>。</a:t>
            </a:r>
          </a:p>
          <a:p>
            <a:pPr>
              <a:lnSpc>
                <a:spcPct val="110000"/>
              </a:lnSpc>
              <a:buSzPct val="50000"/>
            </a:pPr>
            <a:r>
              <a:rPr lang="zh-CN" altLang="en-US" sz="2800">
                <a:solidFill>
                  <a:schemeClr val="tx1"/>
                </a:solidFill>
              </a:rPr>
              <a:t>利用特征信息可进行严格的类型检查。它允许编译器检验实际参数的数目是否正确，对应的形参和实参是否相容，函数返回的类型与函数调用的环境是否相容。</a:t>
            </a:r>
          </a:p>
          <a:p>
            <a:pPr>
              <a:lnSpc>
                <a:spcPct val="110000"/>
              </a:lnSpc>
              <a:buSzPct val="50000"/>
            </a:pPr>
            <a:r>
              <a:rPr lang="zh-CN" altLang="en-US" sz="2800">
                <a:solidFill>
                  <a:schemeClr val="tx1"/>
                </a:solidFill>
              </a:rPr>
              <a:t>它克服了在许多 </a:t>
            </a:r>
            <a:r>
              <a:rPr lang="en-US" altLang="zh-CN" sz="2800">
                <a:solidFill>
                  <a:schemeClr val="tx1"/>
                </a:solidFill>
              </a:rPr>
              <a:t>C </a:t>
            </a:r>
            <a:r>
              <a:rPr lang="zh-CN" altLang="en-US" sz="2800">
                <a:solidFill>
                  <a:schemeClr val="tx1"/>
                </a:solidFill>
              </a:rPr>
              <a:t>程序的开发中，由于</a:t>
            </a:r>
            <a:r>
              <a:rPr lang="zh-CN" altLang="en-US" sz="2800">
                <a:solidFill>
                  <a:srgbClr val="CC0000"/>
                </a:solidFill>
              </a:rPr>
              <a:t>在</a:t>
            </a:r>
            <a:r>
              <a:rPr lang="en-US" altLang="zh-CN" sz="2800">
                <a:solidFill>
                  <a:srgbClr val="CC0000"/>
                </a:solidFill>
              </a:rPr>
              <a:t>C </a:t>
            </a:r>
            <a:r>
              <a:rPr lang="zh-CN" altLang="en-US" sz="2800">
                <a:solidFill>
                  <a:srgbClr val="CC0000"/>
                </a:solidFill>
              </a:rPr>
              <a:t>原型中没有定义参数的类型和数量</a:t>
            </a:r>
            <a:r>
              <a:rPr lang="zh-CN" altLang="en-US" sz="2800">
                <a:solidFill>
                  <a:schemeClr val="tx1"/>
                </a:solidFill>
              </a:rPr>
              <a:t>，而造成的</a:t>
            </a:r>
            <a:r>
              <a:rPr lang="zh-CN" altLang="en-US" sz="2800">
                <a:solidFill>
                  <a:srgbClr val="009900"/>
                </a:solidFill>
              </a:rPr>
              <a:t>实参和形参之间不匹配</a:t>
            </a:r>
            <a:r>
              <a:rPr lang="zh-CN" altLang="en-US" sz="2800"/>
              <a:t>，</a:t>
            </a:r>
            <a:r>
              <a:rPr lang="zh-CN" altLang="en-US" sz="2800">
                <a:solidFill>
                  <a:srgbClr val="009900"/>
                </a:solidFill>
              </a:rPr>
              <a:t>函数返回类型与使用之间不匹配</a:t>
            </a:r>
            <a:r>
              <a:rPr lang="zh-CN" altLang="en-US" sz="2800">
                <a:solidFill>
                  <a:schemeClr val="tx1"/>
                </a:solidFill>
              </a:rPr>
              <a:t>等许多缺陷。</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CDCC28C-1917-4EFD-9F97-25D5A358588D}"/>
              </a:ext>
            </a:extLst>
          </p:cNvPr>
          <p:cNvSpPr>
            <a:spLocks noGrp="1"/>
          </p:cNvSpPr>
          <p:nvPr>
            <p:ph type="sldNum" sz="quarter" idx="11"/>
          </p:nvPr>
        </p:nvSpPr>
        <p:spPr/>
        <p:txBody>
          <a:bodyPr/>
          <a:lstStyle/>
          <a:p>
            <a:fld id="{B8667F5B-021D-4EE8-B758-687CBFD946CD}" type="slidenum">
              <a:rPr lang="en-US" altLang="zh-CN"/>
              <a:pPr/>
              <a:t>16</a:t>
            </a:fld>
            <a:endParaRPr lang="en-US" altLang="zh-CN"/>
          </a:p>
        </p:txBody>
      </p:sp>
      <p:sp>
        <p:nvSpPr>
          <p:cNvPr id="22530" name="Rectangle 2">
            <a:extLst>
              <a:ext uri="{FF2B5EF4-FFF2-40B4-BE49-F238E27FC236}">
                <a16:creationId xmlns:a16="http://schemas.microsoft.com/office/drawing/2014/main" id="{FBF21A05-1786-4602-BA6F-3C6E9C99C9D8}"/>
              </a:ext>
            </a:extLst>
          </p:cNvPr>
          <p:cNvSpPr>
            <a:spLocks noGrp="1" noChangeArrowheads="1"/>
          </p:cNvSpPr>
          <p:nvPr>
            <p:ph type="body" idx="1"/>
          </p:nvPr>
        </p:nvSpPr>
        <p:spPr>
          <a:xfrm>
            <a:off x="539750" y="765175"/>
            <a:ext cx="8153400" cy="4695825"/>
          </a:xfrm>
        </p:spPr>
        <p:txBody>
          <a:bodyPr/>
          <a:lstStyle/>
          <a:p>
            <a:pPr>
              <a:lnSpc>
                <a:spcPct val="110000"/>
              </a:lnSpc>
              <a:buSzPct val="50000"/>
            </a:pPr>
            <a:r>
              <a:rPr lang="zh-CN" altLang="en-US" sz="2800">
                <a:solidFill>
                  <a:schemeClr val="tx1"/>
                </a:solidFill>
              </a:rPr>
              <a:t>现用 </a:t>
            </a:r>
            <a:r>
              <a:rPr lang="en-US" altLang="zh-CN" sz="2800">
                <a:solidFill>
                  <a:schemeClr val="tx1"/>
                </a:solidFill>
              </a:rPr>
              <a:t>C++ </a:t>
            </a:r>
            <a:r>
              <a:rPr lang="zh-CN" altLang="en-US" sz="2800">
                <a:solidFill>
                  <a:schemeClr val="tx1"/>
                </a:solidFill>
              </a:rPr>
              <a:t>语句改写前面的 </a:t>
            </a:r>
            <a:r>
              <a:rPr lang="en-US" altLang="zh-CN" sz="2800">
                <a:solidFill>
                  <a:schemeClr val="tx1"/>
                </a:solidFill>
              </a:rPr>
              <a:t>C </a:t>
            </a:r>
            <a:r>
              <a:rPr lang="zh-CN" altLang="en-US" sz="2800">
                <a:solidFill>
                  <a:schemeClr val="tx1"/>
                </a:solidFill>
              </a:rPr>
              <a:t>程序。</a:t>
            </a:r>
          </a:p>
          <a:p>
            <a:pPr>
              <a:lnSpc>
                <a:spcPct val="110000"/>
              </a:lnSpc>
              <a:buSzPct val="50000"/>
            </a:pPr>
            <a:r>
              <a:rPr lang="en-US" altLang="zh-CN" sz="2800">
                <a:solidFill>
                  <a:schemeClr val="tx1"/>
                </a:solidFill>
              </a:rPr>
              <a:t>C++ </a:t>
            </a:r>
            <a:r>
              <a:rPr lang="zh-CN" altLang="en-US" sz="2800">
                <a:solidFill>
                  <a:schemeClr val="tx1"/>
                </a:solidFill>
              </a:rPr>
              <a:t>程序在</a:t>
            </a:r>
            <a:r>
              <a:rPr lang="zh-CN" altLang="en-US" sz="2800">
                <a:solidFill>
                  <a:srgbClr val="CC0000"/>
                </a:solidFill>
              </a:rPr>
              <a:t>“</a:t>
            </a:r>
            <a:r>
              <a:rPr lang="en-US" altLang="zh-CN" sz="2800">
                <a:solidFill>
                  <a:srgbClr val="CC0000"/>
                </a:solidFill>
              </a:rPr>
              <a:t>.h”</a:t>
            </a:r>
            <a:r>
              <a:rPr lang="zh-CN" altLang="en-US" sz="2800">
                <a:solidFill>
                  <a:schemeClr val="tx1"/>
                </a:solidFill>
              </a:rPr>
              <a:t>文件中对</a:t>
            </a:r>
            <a:r>
              <a:rPr lang="zh-CN" altLang="en-US" sz="2800"/>
              <a:t> </a:t>
            </a:r>
            <a:r>
              <a:rPr lang="en-US" altLang="zh-CN" sz="2800" b="0">
                <a:solidFill>
                  <a:srgbClr val="CC0000"/>
                </a:solidFill>
              </a:rPr>
              <a:t>hello( )</a:t>
            </a:r>
            <a:r>
              <a:rPr lang="en-US" altLang="zh-CN" sz="2800">
                <a:solidFill>
                  <a:srgbClr val="CC0000"/>
                </a:solidFill>
              </a:rPr>
              <a:t> </a:t>
            </a:r>
            <a:r>
              <a:rPr lang="zh-CN" altLang="en-US" sz="2800">
                <a:solidFill>
                  <a:schemeClr val="tx1"/>
                </a:solidFill>
              </a:rPr>
              <a:t>使用了函数特征。对于</a:t>
            </a:r>
            <a:r>
              <a:rPr lang="zh-CN" altLang="en-US" sz="2800"/>
              <a:t> </a:t>
            </a:r>
            <a:r>
              <a:rPr lang="en-US" altLang="zh-CN" sz="2800" b="0">
                <a:solidFill>
                  <a:srgbClr val="CC0000"/>
                </a:solidFill>
              </a:rPr>
              <a:t>hello( )</a:t>
            </a:r>
            <a:r>
              <a:rPr lang="en-US" altLang="zh-CN" sz="2800">
                <a:solidFill>
                  <a:srgbClr val="CC0000"/>
                </a:solidFill>
              </a:rPr>
              <a:t> </a:t>
            </a:r>
            <a:r>
              <a:rPr lang="zh-CN" altLang="en-US" sz="2800">
                <a:solidFill>
                  <a:schemeClr val="tx1"/>
                </a:solidFill>
              </a:rPr>
              <a:t>的原型</a:t>
            </a:r>
            <a:r>
              <a:rPr lang="en-US" altLang="zh-CN" sz="2800">
                <a:solidFill>
                  <a:schemeClr val="tx1"/>
                </a:solidFill>
              </a:rPr>
              <a:t>:</a:t>
            </a:r>
            <a:r>
              <a:rPr lang="en-US" altLang="zh-CN" sz="2800"/>
              <a:t>  </a:t>
            </a:r>
          </a:p>
          <a:p>
            <a:pPr lvl="1">
              <a:lnSpc>
                <a:spcPct val="110000"/>
              </a:lnSpc>
              <a:buClr>
                <a:schemeClr val="tx2"/>
              </a:buClr>
              <a:buSzPct val="50000"/>
            </a:pPr>
            <a:r>
              <a:rPr lang="zh-CN" altLang="en-US">
                <a:solidFill>
                  <a:srgbClr val="009900"/>
                </a:solidFill>
              </a:rPr>
              <a:t>不要求形式参数的名字出现在特征中</a:t>
            </a:r>
          </a:p>
          <a:p>
            <a:pPr lvl="1">
              <a:lnSpc>
                <a:spcPct val="110000"/>
              </a:lnSpc>
              <a:buClr>
                <a:schemeClr val="tx2"/>
              </a:buClr>
              <a:buSzPct val="50000"/>
            </a:pPr>
            <a:r>
              <a:rPr lang="zh-CN" altLang="en-US">
                <a:solidFill>
                  <a:srgbClr val="009900"/>
                </a:solidFill>
              </a:rPr>
              <a:t>参数的数目和类型，以及返回类型，都完整地在函数说明中定义</a:t>
            </a:r>
            <a:endParaRPr lang="zh-CN" altLang="en-US"/>
          </a:p>
          <a:p>
            <a:pPr>
              <a:lnSpc>
                <a:spcPct val="110000"/>
              </a:lnSpc>
              <a:buSzPct val="50000"/>
            </a:pPr>
            <a:r>
              <a:rPr lang="en-US" altLang="zh-CN" sz="2800">
                <a:solidFill>
                  <a:schemeClr val="tx1"/>
                </a:solidFill>
              </a:rPr>
              <a:t>C++</a:t>
            </a:r>
            <a:r>
              <a:rPr lang="zh-CN" altLang="en-US" sz="2800">
                <a:solidFill>
                  <a:schemeClr val="tx1"/>
                </a:solidFill>
              </a:rPr>
              <a:t>允许在函数说明时</a:t>
            </a:r>
            <a:r>
              <a:rPr lang="en-US" altLang="zh-CN" sz="2800">
                <a:solidFill>
                  <a:schemeClr val="tx1"/>
                </a:solidFill>
              </a:rPr>
              <a:t>,  </a:t>
            </a:r>
            <a:r>
              <a:rPr lang="zh-CN" altLang="en-US" sz="2800">
                <a:solidFill>
                  <a:schemeClr val="tx1"/>
                </a:solidFill>
              </a:rPr>
              <a:t>在括号内直接声明形式参数的类型。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BAF7C041-9BFB-4BB8-A842-2BA15DCED5F3}"/>
              </a:ext>
            </a:extLst>
          </p:cNvPr>
          <p:cNvSpPr>
            <a:spLocks noGrp="1"/>
          </p:cNvSpPr>
          <p:nvPr>
            <p:ph type="sldNum" sz="quarter" idx="11"/>
          </p:nvPr>
        </p:nvSpPr>
        <p:spPr/>
        <p:txBody>
          <a:bodyPr/>
          <a:lstStyle/>
          <a:p>
            <a:fld id="{BBE34545-0B56-43DD-BAD2-840CDA4CD28A}" type="slidenum">
              <a:rPr lang="en-US" altLang="zh-CN"/>
              <a:pPr/>
              <a:t>17</a:t>
            </a:fld>
            <a:endParaRPr lang="en-US" altLang="zh-CN"/>
          </a:p>
        </p:txBody>
      </p:sp>
      <p:sp>
        <p:nvSpPr>
          <p:cNvPr id="23554" name="Text Box 2">
            <a:extLst>
              <a:ext uri="{FF2B5EF4-FFF2-40B4-BE49-F238E27FC236}">
                <a16:creationId xmlns:a16="http://schemas.microsoft.com/office/drawing/2014/main" id="{748C208A-2915-45B9-95D9-18DF31E23808}"/>
              </a:ext>
            </a:extLst>
          </p:cNvPr>
          <p:cNvSpPr txBox="1">
            <a:spLocks noChangeArrowheads="1"/>
          </p:cNvSpPr>
          <p:nvPr/>
        </p:nvSpPr>
        <p:spPr bwMode="auto">
          <a:xfrm>
            <a:off x="539750" y="714375"/>
            <a:ext cx="7300913" cy="515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9900"/>
                </a:solidFill>
                <a:latin typeface="Times New Roman" panose="02020603050405020304" pitchFamily="18" charset="0"/>
              </a:rPr>
              <a:t>/* File: hello.h */</a:t>
            </a:r>
            <a:br>
              <a:rPr kumimoji="1" lang="en-US" altLang="zh-CN" sz="2800">
                <a:solidFill>
                  <a:schemeClr val="tx2"/>
                </a:solidFill>
                <a:latin typeface="Times New Roman" panose="02020603050405020304" pitchFamily="18" charset="0"/>
              </a:rPr>
            </a:br>
            <a:r>
              <a:rPr kumimoji="1" lang="en-US" altLang="zh-CN" sz="2800" b="1">
                <a:solidFill>
                  <a:schemeClr val="tx2"/>
                </a:solidFill>
                <a:latin typeface="Times New Roman" panose="02020603050405020304" pitchFamily="18" charset="0"/>
              </a:rPr>
              <a:t>char</a:t>
            </a:r>
            <a:r>
              <a:rPr kumimoji="1" lang="en-US" altLang="zh-CN" sz="2800">
                <a:solidFill>
                  <a:schemeClr val="tx2"/>
                </a:solidFill>
                <a:latin typeface="Times New Roman" panose="02020603050405020304" pitchFamily="18" charset="0"/>
              </a:rPr>
              <a:t> *hello(char *)</a:t>
            </a:r>
            <a:r>
              <a:rPr kumimoji="1" lang="en-US" altLang="zh-CN" sz="2800" b="1">
                <a:solidFill>
                  <a:schemeClr val="tx2"/>
                </a:solidFill>
                <a:latin typeface="Times New Roman" panose="02020603050405020304" pitchFamily="18" charset="0"/>
              </a:rPr>
              <a:t>;</a:t>
            </a:r>
            <a:br>
              <a:rPr kumimoji="1" lang="en-US" altLang="zh-CN" sz="2800">
                <a:solidFill>
                  <a:schemeClr val="tx2"/>
                </a:solidFill>
                <a:latin typeface="Times New Roman" panose="02020603050405020304" pitchFamily="18" charset="0"/>
              </a:rPr>
            </a:br>
            <a:r>
              <a:rPr kumimoji="1" lang="en-US" altLang="zh-CN" sz="1200">
                <a:solidFill>
                  <a:schemeClr val="tx2"/>
                </a:solidFill>
                <a:latin typeface="Times New Roman" panose="02020603050405020304" pitchFamily="18" charset="0"/>
              </a:rPr>
              <a:t>   </a:t>
            </a:r>
          </a:p>
          <a:p>
            <a:r>
              <a:rPr kumimoji="1" lang="en-US" altLang="zh-CN" sz="2800">
                <a:solidFill>
                  <a:srgbClr val="009900"/>
                </a:solidFill>
                <a:latin typeface="Times New Roman" panose="02020603050405020304" pitchFamily="18" charset="0"/>
              </a:rPr>
              <a:t>/* File: hello.cpp */</a:t>
            </a:r>
            <a:endParaRPr kumimoji="1" lang="en-US" altLang="zh-CN" sz="2800">
              <a:solidFill>
                <a:schemeClr val="tx2"/>
              </a:solidFill>
              <a:latin typeface="Times New Roman" panose="02020603050405020304" pitchFamily="18" charset="0"/>
            </a:endParaRPr>
          </a:p>
          <a:p>
            <a:r>
              <a:rPr kumimoji="1" lang="en-US" altLang="zh-CN" sz="2800" b="1">
                <a:solidFill>
                  <a:schemeClr val="tx2"/>
                </a:solidFill>
                <a:latin typeface="Times New Roman" panose="02020603050405020304" pitchFamily="18" charset="0"/>
              </a:rPr>
              <a:t># include</a:t>
            </a:r>
            <a:r>
              <a:rPr kumimoji="1" lang="en-US" altLang="zh-CN" sz="2800">
                <a:solidFill>
                  <a:schemeClr val="tx2"/>
                </a:solidFill>
                <a:latin typeface="Times New Roman" panose="02020603050405020304" pitchFamily="18" charset="0"/>
              </a:rPr>
              <a:t> &lt;stdio.h&gt;   </a:t>
            </a:r>
            <a:r>
              <a:rPr kumimoji="1" lang="en-US" altLang="zh-CN" sz="2800">
                <a:solidFill>
                  <a:srgbClr val="009900"/>
                </a:solidFill>
                <a:latin typeface="Times New Roman" panose="02020603050405020304" pitchFamily="18" charset="0"/>
              </a:rPr>
              <a:t>//</a:t>
            </a:r>
            <a:r>
              <a:rPr kumimoji="1" lang="zh-CN" altLang="zh-CN" sz="2800">
                <a:solidFill>
                  <a:srgbClr val="009900"/>
                </a:solidFill>
                <a:latin typeface="Times New Roman" panose="02020603050405020304" pitchFamily="18" charset="0"/>
                <a:ea typeface="隶书" panose="02010509060101010101" pitchFamily="49" charset="-122"/>
              </a:rPr>
              <a:t>包含函数</a:t>
            </a:r>
            <a:r>
              <a:rPr kumimoji="1" lang="en-US" altLang="zh-CN" sz="2800">
                <a:solidFill>
                  <a:schemeClr val="tx2"/>
                </a:solidFill>
                <a:latin typeface="Times New Roman" panose="02020603050405020304" pitchFamily="18" charset="0"/>
              </a:rPr>
              <a:t>sprintf( )</a:t>
            </a:r>
            <a:r>
              <a:rPr kumimoji="1" lang="zh-CN" altLang="en-US" sz="2800">
                <a:solidFill>
                  <a:srgbClr val="009900"/>
                </a:solidFill>
                <a:latin typeface="Times New Roman" panose="02020603050405020304" pitchFamily="18" charset="0"/>
                <a:ea typeface="隶书" panose="02010509060101010101" pitchFamily="49" charset="-122"/>
              </a:rPr>
              <a:t>的原型</a:t>
            </a:r>
            <a:r>
              <a:rPr kumimoji="1" lang="zh-CN" altLang="en-US" sz="2800">
                <a:solidFill>
                  <a:schemeClr val="tx2"/>
                </a:solidFill>
                <a:latin typeface="Times New Roman" panose="02020603050405020304" pitchFamily="18" charset="0"/>
              </a:rPr>
              <a:t> </a:t>
            </a:r>
            <a:br>
              <a:rPr kumimoji="1" lang="zh-CN" altLang="en-US" sz="2800">
                <a:solidFill>
                  <a:schemeClr val="tx2"/>
                </a:solidFill>
                <a:latin typeface="Times New Roman" panose="02020603050405020304" pitchFamily="18" charset="0"/>
              </a:rPr>
            </a:br>
            <a:r>
              <a:rPr kumimoji="1" lang="en-US" altLang="zh-CN" sz="2800" b="1">
                <a:solidFill>
                  <a:schemeClr val="tx2"/>
                </a:solidFill>
                <a:latin typeface="Times New Roman" panose="02020603050405020304" pitchFamily="18" charset="0"/>
              </a:rPr>
              <a:t># include</a:t>
            </a:r>
            <a:r>
              <a:rPr kumimoji="1" lang="en-US" altLang="zh-CN" sz="2800">
                <a:solidFill>
                  <a:schemeClr val="tx2"/>
                </a:solidFill>
                <a:latin typeface="Times New Roman" panose="02020603050405020304" pitchFamily="18" charset="0"/>
              </a:rPr>
              <a:t> &lt;string.h&gt;  </a:t>
            </a:r>
            <a:r>
              <a:rPr kumimoji="1" lang="en-US" altLang="zh-CN" sz="2800">
                <a:solidFill>
                  <a:srgbClr val="009900"/>
                </a:solidFill>
                <a:latin typeface="Times New Roman" panose="02020603050405020304" pitchFamily="18" charset="0"/>
              </a:rPr>
              <a:t>//</a:t>
            </a:r>
            <a:r>
              <a:rPr kumimoji="1" lang="zh-CN" altLang="zh-CN" sz="2800">
                <a:solidFill>
                  <a:srgbClr val="009900"/>
                </a:solidFill>
                <a:latin typeface="Times New Roman" panose="02020603050405020304" pitchFamily="18" charset="0"/>
                <a:ea typeface="隶书" panose="02010509060101010101" pitchFamily="49" charset="-122"/>
              </a:rPr>
              <a:t>包含函数</a:t>
            </a:r>
            <a:r>
              <a:rPr kumimoji="1" lang="en-US" altLang="zh-CN" sz="2800">
                <a:solidFill>
                  <a:schemeClr val="tx2"/>
                </a:solidFill>
                <a:latin typeface="Times New Roman" panose="02020603050405020304" pitchFamily="18" charset="0"/>
              </a:rPr>
              <a:t>strlen( )</a:t>
            </a:r>
            <a:r>
              <a:rPr kumimoji="1" lang="zh-CN" altLang="en-US" sz="2800">
                <a:solidFill>
                  <a:srgbClr val="009900"/>
                </a:solidFill>
                <a:latin typeface="Times New Roman" panose="02020603050405020304" pitchFamily="18" charset="0"/>
                <a:ea typeface="隶书" panose="02010509060101010101" pitchFamily="49" charset="-122"/>
              </a:rPr>
              <a:t>的原型</a:t>
            </a:r>
            <a:br>
              <a:rPr kumimoji="1" lang="zh-CN" altLang="en-US" sz="2800">
                <a:solidFill>
                  <a:schemeClr val="tx2"/>
                </a:solidFill>
                <a:latin typeface="Times New Roman" panose="02020603050405020304" pitchFamily="18" charset="0"/>
              </a:rPr>
            </a:br>
            <a:r>
              <a:rPr kumimoji="1" lang="en-US" altLang="zh-CN" sz="2800" b="1">
                <a:solidFill>
                  <a:schemeClr val="tx2"/>
                </a:solidFill>
                <a:latin typeface="Times New Roman" panose="02020603050405020304" pitchFamily="18" charset="0"/>
              </a:rPr>
              <a:t># include</a:t>
            </a:r>
            <a:r>
              <a:rPr kumimoji="1" lang="en-US" altLang="zh-CN" sz="2800">
                <a:solidFill>
                  <a:schemeClr val="tx2"/>
                </a:solidFill>
                <a:latin typeface="Times New Roman" panose="02020603050405020304" pitchFamily="18" charset="0"/>
              </a:rPr>
              <a:t> “hello.h”     </a:t>
            </a:r>
            <a:r>
              <a:rPr kumimoji="1" lang="en-US" altLang="zh-CN" sz="2800">
                <a:solidFill>
                  <a:srgbClr val="009900"/>
                </a:solidFill>
                <a:latin typeface="Times New Roman" panose="02020603050405020304" pitchFamily="18" charset="0"/>
              </a:rPr>
              <a:t>//</a:t>
            </a:r>
            <a:r>
              <a:rPr kumimoji="1" lang="zh-CN" altLang="zh-CN" sz="2800">
                <a:solidFill>
                  <a:srgbClr val="009900"/>
                </a:solidFill>
                <a:latin typeface="Times New Roman" panose="02020603050405020304" pitchFamily="18" charset="0"/>
                <a:ea typeface="隶书" panose="02010509060101010101" pitchFamily="49" charset="-122"/>
              </a:rPr>
              <a:t>包含函数</a:t>
            </a:r>
            <a:r>
              <a:rPr kumimoji="1" lang="en-US" altLang="zh-CN" sz="2800">
                <a:solidFill>
                  <a:schemeClr val="tx2"/>
                </a:solidFill>
                <a:latin typeface="Times New Roman" panose="02020603050405020304" pitchFamily="18" charset="0"/>
              </a:rPr>
              <a:t>hello( )</a:t>
            </a:r>
            <a:r>
              <a:rPr kumimoji="1" lang="zh-CN" altLang="en-US" sz="2800">
                <a:solidFill>
                  <a:srgbClr val="009900"/>
                </a:solidFill>
                <a:latin typeface="Times New Roman" panose="02020603050405020304" pitchFamily="18" charset="0"/>
                <a:ea typeface="隶书" panose="02010509060101010101" pitchFamily="49" charset="-122"/>
              </a:rPr>
              <a:t>的原型</a:t>
            </a:r>
          </a:p>
          <a:p>
            <a:endParaRPr kumimoji="1" lang="zh-CN" altLang="en-US" sz="1200">
              <a:solidFill>
                <a:schemeClr val="tx2"/>
              </a:solidFill>
              <a:latin typeface="Times New Roman" panose="02020603050405020304" pitchFamily="18" charset="0"/>
            </a:endParaRPr>
          </a:p>
          <a:p>
            <a:r>
              <a:rPr kumimoji="1" lang="en-US" altLang="zh-CN" sz="2800" b="1">
                <a:solidFill>
                  <a:schemeClr val="tx2"/>
                </a:solidFill>
                <a:latin typeface="Times New Roman" panose="02020603050405020304" pitchFamily="18" charset="0"/>
              </a:rPr>
              <a:t>char</a:t>
            </a:r>
            <a:r>
              <a:rPr kumimoji="1" lang="en-US" altLang="zh-CN" sz="2800">
                <a:solidFill>
                  <a:schemeClr val="tx2"/>
                </a:solidFill>
                <a:latin typeface="Times New Roman" panose="02020603050405020304" pitchFamily="18" charset="0"/>
              </a:rPr>
              <a:t> *hello(</a:t>
            </a:r>
            <a:r>
              <a:rPr kumimoji="1" lang="en-US" altLang="zh-CN" sz="2800" b="1">
                <a:solidFill>
                  <a:schemeClr val="tx2"/>
                </a:solidFill>
                <a:latin typeface="Times New Roman" panose="02020603050405020304" pitchFamily="18" charset="0"/>
              </a:rPr>
              <a:t>char</a:t>
            </a:r>
            <a:r>
              <a:rPr kumimoji="1" lang="en-US" altLang="zh-CN" sz="2800">
                <a:solidFill>
                  <a:schemeClr val="tx2"/>
                </a:solidFill>
                <a:latin typeface="Times New Roman" panose="02020603050405020304" pitchFamily="18" charset="0"/>
              </a:rPr>
              <a:t> *name) </a:t>
            </a:r>
            <a:r>
              <a:rPr kumimoji="1" lang="en-US" altLang="zh-CN" sz="2800" b="1">
                <a:solidFill>
                  <a:schemeClr val="tx2"/>
                </a:solidFill>
                <a:latin typeface="Times New Roman" panose="02020603050405020304" pitchFamily="18" charset="0"/>
              </a:rPr>
              <a:t>{</a:t>
            </a:r>
            <a:br>
              <a:rPr kumimoji="1" lang="en-US" altLang="zh-CN" sz="2800" b="1">
                <a:solidFill>
                  <a:schemeClr val="tx2"/>
                </a:solidFill>
                <a:latin typeface="Times New Roman" panose="02020603050405020304" pitchFamily="18" charset="0"/>
              </a:rPr>
            </a:br>
            <a:r>
              <a:rPr kumimoji="1" lang="zh-CN" altLang="en-US" sz="2800" b="1">
                <a:solidFill>
                  <a:schemeClr val="tx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char</a:t>
            </a:r>
            <a:r>
              <a:rPr kumimoji="1" lang="en-US" altLang="zh-CN" sz="2800">
                <a:solidFill>
                  <a:schemeClr val="tx2"/>
                </a:solidFill>
                <a:latin typeface="Times New Roman" panose="02020603050405020304" pitchFamily="18" charset="0"/>
              </a:rPr>
              <a:t> *value = </a:t>
            </a:r>
            <a:r>
              <a:rPr kumimoji="1" lang="en-US" altLang="zh-CN" sz="2800" b="1">
                <a:solidFill>
                  <a:schemeClr val="tx2"/>
                </a:solidFill>
                <a:latin typeface="Times New Roman" panose="02020603050405020304" pitchFamily="18" charset="0"/>
              </a:rPr>
              <a:t>new char</a:t>
            </a:r>
            <a:r>
              <a:rPr kumimoji="1" lang="en-US" altLang="zh-CN" sz="2800">
                <a:solidFill>
                  <a:schemeClr val="tx2"/>
                </a:solidFill>
                <a:latin typeface="Times New Roman" panose="02020603050405020304" pitchFamily="18" charset="0"/>
              </a:rPr>
              <a:t> [9 + strlen(name)]</a:t>
            </a:r>
            <a:r>
              <a:rPr kumimoji="1" lang="en-US" altLang="zh-CN" sz="2800" b="1">
                <a:solidFill>
                  <a:schemeClr val="tx2"/>
                </a:solidFill>
                <a:latin typeface="Times New Roman" panose="02020603050405020304" pitchFamily="18" charset="0"/>
              </a:rPr>
              <a:t>;</a:t>
            </a:r>
            <a:br>
              <a:rPr kumimoji="1" lang="en-US" altLang="zh-CN" sz="2800">
                <a:solidFill>
                  <a:schemeClr val="tx2"/>
                </a:solidFill>
                <a:latin typeface="Times New Roman" panose="02020603050405020304" pitchFamily="18" charset="0"/>
              </a:rPr>
            </a:br>
            <a:r>
              <a:rPr kumimoji="1" lang="en-US" altLang="zh-CN" sz="2800">
                <a:solidFill>
                  <a:schemeClr val="tx2"/>
                </a:solidFill>
                <a:latin typeface="Times New Roman" panose="02020603050405020304" pitchFamily="18" charset="0"/>
              </a:rPr>
              <a:t>    sprintf (value, "Hello, %s.", name</a:t>
            </a:r>
            <a:r>
              <a:rPr kumimoji="1" lang="en-US" altLang="zh-CN" sz="2800" b="1">
                <a:solidFill>
                  <a:schemeClr val="tx2"/>
                </a:solidFill>
                <a:latin typeface="Times New Roman" panose="02020603050405020304" pitchFamily="18" charset="0"/>
              </a:rPr>
              <a:t>);</a:t>
            </a:r>
            <a:br>
              <a:rPr kumimoji="1" lang="en-US" altLang="zh-CN" sz="2800" b="1">
                <a:solidFill>
                  <a:schemeClr val="tx2"/>
                </a:solidFill>
                <a:latin typeface="Times New Roman" panose="02020603050405020304" pitchFamily="18" charset="0"/>
              </a:rPr>
            </a:br>
            <a:r>
              <a:rPr kumimoji="1" lang="zh-CN" altLang="en-US" sz="2800" b="1">
                <a:solidFill>
                  <a:schemeClr val="tx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return</a:t>
            </a:r>
            <a:r>
              <a:rPr kumimoji="1" lang="en-US" altLang="zh-CN" sz="2800">
                <a:solidFill>
                  <a:schemeClr val="tx2"/>
                </a:solidFill>
                <a:latin typeface="Times New Roman" panose="02020603050405020304" pitchFamily="18" charset="0"/>
              </a:rPr>
              <a:t> value</a:t>
            </a:r>
            <a:r>
              <a:rPr kumimoji="1" lang="en-US" altLang="zh-CN" sz="2800" b="1">
                <a:solidFill>
                  <a:schemeClr val="tx2"/>
                </a:solidFill>
                <a:latin typeface="Times New Roman" panose="02020603050405020304" pitchFamily="18" charset="0"/>
              </a:rPr>
              <a:t>;</a:t>
            </a:r>
            <a:br>
              <a:rPr kumimoji="1" lang="en-US" altLang="zh-CN" sz="2800" b="1">
                <a:solidFill>
                  <a:schemeClr val="tx2"/>
                </a:solidFill>
                <a:latin typeface="Times New Roman" panose="02020603050405020304" pitchFamily="18" charset="0"/>
              </a:rPr>
            </a:br>
            <a:r>
              <a:rPr kumimoji="1" lang="en-US" altLang="zh-CN" sz="2800" b="1">
                <a:solidFill>
                  <a:schemeClr val="tx2"/>
                </a:solidFill>
                <a:latin typeface="Times New Roman" panose="02020603050405020304" pitchFamily="18" charset="0"/>
              </a:rPr>
              <a:t>}</a:t>
            </a:r>
            <a:endParaRPr kumimoji="1" lang="en-US" altLang="zh-CN" sz="2800" b="1">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79414A24-F76F-4EBA-887E-328C2B21A326}"/>
              </a:ext>
            </a:extLst>
          </p:cNvPr>
          <p:cNvSpPr>
            <a:spLocks noGrp="1"/>
          </p:cNvSpPr>
          <p:nvPr>
            <p:ph type="sldNum" sz="quarter" idx="11"/>
          </p:nvPr>
        </p:nvSpPr>
        <p:spPr/>
        <p:txBody>
          <a:bodyPr/>
          <a:lstStyle/>
          <a:p>
            <a:fld id="{AF6FD8BD-1E71-4E0C-A2A5-BDB4E394A137}" type="slidenum">
              <a:rPr lang="en-US" altLang="zh-CN"/>
              <a:pPr/>
              <a:t>18</a:t>
            </a:fld>
            <a:endParaRPr lang="en-US" altLang="zh-CN"/>
          </a:p>
        </p:txBody>
      </p:sp>
      <p:sp>
        <p:nvSpPr>
          <p:cNvPr id="24578" name="Rectangle 2">
            <a:extLst>
              <a:ext uri="{FF2B5EF4-FFF2-40B4-BE49-F238E27FC236}">
                <a16:creationId xmlns:a16="http://schemas.microsoft.com/office/drawing/2014/main" id="{6CD29750-EEDA-4644-822B-D623C7D6B39A}"/>
              </a:ext>
            </a:extLst>
          </p:cNvPr>
          <p:cNvSpPr>
            <a:spLocks noChangeArrowheads="1"/>
          </p:cNvSpPr>
          <p:nvPr/>
        </p:nvSpPr>
        <p:spPr bwMode="auto">
          <a:xfrm>
            <a:off x="533400" y="782638"/>
            <a:ext cx="7602538"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solidFill>
                  <a:srgbClr val="009900"/>
                </a:solidFill>
                <a:latin typeface="Times New Roman" panose="02020603050405020304" pitchFamily="18" charset="0"/>
              </a:rPr>
              <a:t>/* File: main.cpp */</a:t>
            </a:r>
            <a:br>
              <a:rPr kumimoji="1" lang="en-US" altLang="zh-CN" sz="2800">
                <a:solidFill>
                  <a:schemeClr val="tx2"/>
                </a:solidFill>
                <a:latin typeface="Times New Roman" panose="02020603050405020304" pitchFamily="18" charset="0"/>
              </a:rPr>
            </a:br>
            <a:r>
              <a:rPr kumimoji="1" lang="en-US" altLang="zh-CN" sz="2800" b="1">
                <a:solidFill>
                  <a:schemeClr val="tx2"/>
                </a:solidFill>
                <a:latin typeface="Times New Roman" panose="02020603050405020304" pitchFamily="18" charset="0"/>
              </a:rPr>
              <a:t># include</a:t>
            </a:r>
            <a:r>
              <a:rPr kumimoji="1" lang="en-US" altLang="zh-CN" sz="2800">
                <a:solidFill>
                  <a:schemeClr val="tx2"/>
                </a:solidFill>
                <a:latin typeface="Times New Roman" panose="02020603050405020304" pitchFamily="18" charset="0"/>
              </a:rPr>
              <a:t> &lt;iostream.h&gt;   </a:t>
            </a:r>
            <a:r>
              <a:rPr kumimoji="1" lang="en-US" altLang="zh-CN" sz="2800">
                <a:solidFill>
                  <a:srgbClr val="009900"/>
                </a:solidFill>
                <a:latin typeface="Times New Roman" panose="02020603050405020304" pitchFamily="18" charset="0"/>
              </a:rPr>
              <a:t>//</a:t>
            </a:r>
            <a:r>
              <a:rPr kumimoji="1" lang="zh-CN" altLang="zh-CN" sz="2800">
                <a:solidFill>
                  <a:srgbClr val="009900"/>
                </a:solidFill>
                <a:latin typeface="Times New Roman" panose="02020603050405020304" pitchFamily="18" charset="0"/>
                <a:ea typeface="隶书" panose="02010509060101010101" pitchFamily="49" charset="-122"/>
              </a:rPr>
              <a:t>说明输出流对象</a:t>
            </a:r>
            <a:r>
              <a:rPr kumimoji="1" lang="en-US" altLang="zh-CN" sz="2800">
                <a:solidFill>
                  <a:schemeClr val="tx2"/>
                </a:solidFill>
                <a:latin typeface="Times New Roman" panose="02020603050405020304" pitchFamily="18" charset="0"/>
              </a:rPr>
              <a:t>cout</a:t>
            </a:r>
            <a:br>
              <a:rPr kumimoji="1" lang="en-US" altLang="zh-CN" sz="2800">
                <a:solidFill>
                  <a:schemeClr val="tx2"/>
                </a:solidFill>
                <a:latin typeface="Times New Roman" panose="02020603050405020304" pitchFamily="18" charset="0"/>
              </a:rPr>
            </a:br>
            <a:r>
              <a:rPr kumimoji="1" lang="en-US" altLang="zh-CN" sz="2800" b="1">
                <a:solidFill>
                  <a:schemeClr val="tx2"/>
                </a:solidFill>
                <a:latin typeface="Times New Roman" panose="02020603050405020304" pitchFamily="18" charset="0"/>
              </a:rPr>
              <a:t># include</a:t>
            </a:r>
            <a:r>
              <a:rPr kumimoji="1" lang="en-US" altLang="zh-CN" sz="2800">
                <a:solidFill>
                  <a:schemeClr val="tx2"/>
                </a:solidFill>
                <a:latin typeface="Times New Roman" panose="02020603050405020304" pitchFamily="18" charset="0"/>
              </a:rPr>
              <a:t> "hello.h"     </a:t>
            </a:r>
            <a:r>
              <a:rPr kumimoji="1" lang="en-US" altLang="zh-CN" sz="2800">
                <a:solidFill>
                  <a:srgbClr val="009900"/>
                </a:solidFill>
                <a:latin typeface="Times New Roman" panose="02020603050405020304" pitchFamily="18" charset="0"/>
              </a:rPr>
              <a:t>//</a:t>
            </a:r>
            <a:r>
              <a:rPr kumimoji="1" lang="zh-CN" altLang="zh-CN" sz="2800">
                <a:solidFill>
                  <a:srgbClr val="009900"/>
                </a:solidFill>
                <a:latin typeface="Times New Roman" panose="02020603050405020304" pitchFamily="18" charset="0"/>
                <a:ea typeface="隶书" panose="02010509060101010101" pitchFamily="49" charset="-122"/>
              </a:rPr>
              <a:t>包含函数</a:t>
            </a:r>
            <a:r>
              <a:rPr kumimoji="1" lang="en-US" altLang="zh-CN" sz="2800">
                <a:solidFill>
                  <a:schemeClr val="tx2"/>
                </a:solidFill>
                <a:latin typeface="Times New Roman" panose="02020603050405020304" pitchFamily="18" charset="0"/>
              </a:rPr>
              <a:t>hello( )</a:t>
            </a:r>
            <a:r>
              <a:rPr kumimoji="1" lang="zh-CN" altLang="en-US" sz="2800">
                <a:solidFill>
                  <a:srgbClr val="009900"/>
                </a:solidFill>
                <a:latin typeface="Times New Roman" panose="02020603050405020304" pitchFamily="18" charset="0"/>
                <a:ea typeface="隶书" panose="02010509060101010101" pitchFamily="49" charset="-122"/>
              </a:rPr>
              <a:t>的原型</a:t>
            </a:r>
            <a:endParaRPr kumimoji="1" lang="zh-CN" altLang="en-US" sz="2800">
              <a:solidFill>
                <a:schemeClr val="tx2"/>
              </a:solidFill>
              <a:latin typeface="Times New Roman" panose="02020603050405020304" pitchFamily="18" charset="0"/>
            </a:endParaRPr>
          </a:p>
          <a:p>
            <a:endParaRPr kumimoji="1" lang="zh-CN" altLang="en-US" sz="1600">
              <a:solidFill>
                <a:schemeClr val="tx2"/>
              </a:solidFill>
              <a:latin typeface="Times New Roman" panose="02020603050405020304" pitchFamily="18" charset="0"/>
            </a:endParaRPr>
          </a:p>
          <a:p>
            <a:r>
              <a:rPr kumimoji="1" lang="en-US" altLang="zh-CN" sz="2800">
                <a:solidFill>
                  <a:schemeClr val="tx2"/>
                </a:solidFill>
                <a:latin typeface="Times New Roman" panose="02020603050405020304" pitchFamily="18" charset="0"/>
              </a:rPr>
              <a:t>main(</a:t>
            </a:r>
            <a:r>
              <a:rPr kumimoji="1" lang="en-US" altLang="zh-CN" sz="2800" b="1">
                <a:solidFill>
                  <a:schemeClr val="tx2"/>
                </a:solidFill>
                <a:latin typeface="Times New Roman" panose="02020603050405020304" pitchFamily="18" charset="0"/>
              </a:rPr>
              <a:t>int</a:t>
            </a:r>
            <a:r>
              <a:rPr kumimoji="1" lang="en-US" altLang="zh-CN" sz="2800">
                <a:solidFill>
                  <a:schemeClr val="tx2"/>
                </a:solidFill>
                <a:latin typeface="Times New Roman" panose="02020603050405020304" pitchFamily="18" charset="0"/>
              </a:rPr>
              <a:t> argc, </a:t>
            </a:r>
            <a:r>
              <a:rPr kumimoji="1" lang="en-US" altLang="zh-CN" sz="2800" b="1">
                <a:solidFill>
                  <a:schemeClr val="tx2"/>
                </a:solidFill>
                <a:latin typeface="Times New Roman" panose="02020603050405020304" pitchFamily="18" charset="0"/>
              </a:rPr>
              <a:t>char</a:t>
            </a:r>
            <a:r>
              <a:rPr kumimoji="1" lang="en-US" altLang="zh-CN" sz="2800">
                <a:solidFill>
                  <a:schemeClr val="tx2"/>
                </a:solidFill>
                <a:latin typeface="Times New Roman" panose="02020603050405020304" pitchFamily="18" charset="0"/>
              </a:rPr>
              <a:t> *argv[ ]) </a:t>
            </a:r>
            <a:r>
              <a:rPr kumimoji="1" lang="en-US" altLang="zh-CN" sz="2800" b="1">
                <a:solidFill>
                  <a:schemeClr val="tx2"/>
                </a:solidFill>
                <a:latin typeface="Times New Roman" panose="02020603050405020304" pitchFamily="18" charset="0"/>
              </a:rPr>
              <a:t>{</a:t>
            </a:r>
            <a:br>
              <a:rPr kumimoji="1" lang="en-US" altLang="zh-CN" sz="2800">
                <a:solidFill>
                  <a:schemeClr val="tx2"/>
                </a:solidFill>
                <a:latin typeface="Times New Roman" panose="02020603050405020304" pitchFamily="18" charset="0"/>
              </a:rPr>
            </a:br>
            <a:r>
              <a:rPr kumimoji="1" lang="zh-CN" altLang="en-US" sz="2800">
                <a:solidFill>
                  <a:schemeClr val="tx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cout</a:t>
            </a:r>
            <a:r>
              <a:rPr kumimoji="1" lang="en-US" altLang="zh-CN" sz="2800">
                <a:solidFill>
                  <a:schemeClr val="tx2"/>
                </a:solidFill>
                <a:latin typeface="Times New Roman" panose="02020603050405020304" pitchFamily="18" charset="0"/>
              </a:rPr>
              <a:t> &lt;&lt;  hello("world")</a:t>
            </a:r>
            <a:r>
              <a:rPr kumimoji="1" lang="en-US" altLang="zh-CN" sz="2800" b="1">
                <a:solidFill>
                  <a:schemeClr val="tx2"/>
                </a:solidFill>
                <a:latin typeface="Times New Roman" panose="02020603050405020304" pitchFamily="18" charset="0"/>
              </a:rPr>
              <a:t>;</a:t>
            </a:r>
            <a:br>
              <a:rPr kumimoji="1" lang="en-US" altLang="zh-CN" sz="2800">
                <a:solidFill>
                  <a:schemeClr val="tx2"/>
                </a:solidFill>
                <a:latin typeface="Times New Roman" panose="02020603050405020304" pitchFamily="18" charset="0"/>
              </a:rPr>
            </a:br>
            <a:r>
              <a:rPr kumimoji="1" lang="en-US" altLang="zh-CN" sz="2800" b="1">
                <a:solidFill>
                  <a:schemeClr val="tx2"/>
                </a:solidFill>
                <a:latin typeface="Times New Roman" panose="02020603050405020304" pitchFamily="18" charset="0"/>
              </a:rPr>
              <a:t>}</a:t>
            </a:r>
            <a:r>
              <a:rPr kumimoji="1" lang="en-US" altLang="zh-CN" sz="2800">
                <a:latin typeface="Times New Roman" panose="02020603050405020304" pitchFamily="18"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73C82D2-8D97-4477-9115-235ABD9E8E81}"/>
              </a:ext>
            </a:extLst>
          </p:cNvPr>
          <p:cNvSpPr>
            <a:spLocks noGrp="1"/>
          </p:cNvSpPr>
          <p:nvPr>
            <p:ph type="sldNum" sz="quarter" idx="11"/>
          </p:nvPr>
        </p:nvSpPr>
        <p:spPr/>
        <p:txBody>
          <a:bodyPr/>
          <a:lstStyle/>
          <a:p>
            <a:fld id="{0181348B-0CD8-49A1-AA3D-59CB9A5AE157}" type="slidenum">
              <a:rPr lang="en-US" altLang="zh-CN"/>
              <a:pPr/>
              <a:t>19</a:t>
            </a:fld>
            <a:endParaRPr lang="en-US" altLang="zh-CN"/>
          </a:p>
        </p:txBody>
      </p:sp>
      <p:sp>
        <p:nvSpPr>
          <p:cNvPr id="25602" name="Rectangle 2">
            <a:extLst>
              <a:ext uri="{FF2B5EF4-FFF2-40B4-BE49-F238E27FC236}">
                <a16:creationId xmlns:a16="http://schemas.microsoft.com/office/drawing/2014/main" id="{24C46CFA-00A3-4796-8146-F15DB1DCD37C}"/>
              </a:ext>
            </a:extLst>
          </p:cNvPr>
          <p:cNvSpPr>
            <a:spLocks noGrp="1" noChangeArrowheads="1"/>
          </p:cNvSpPr>
          <p:nvPr>
            <p:ph type="title"/>
          </p:nvPr>
        </p:nvSpPr>
        <p:spPr>
          <a:xfrm>
            <a:off x="685800" y="412750"/>
            <a:ext cx="7772400" cy="855663"/>
          </a:xfrm>
        </p:spPr>
        <p:txBody>
          <a:bodyPr/>
          <a:lstStyle/>
          <a:p>
            <a:r>
              <a:rPr lang="en-US" altLang="zh-CN" sz="4000">
                <a:ea typeface="黑体" panose="02010609060101010101" pitchFamily="49" charset="-122"/>
              </a:rPr>
              <a:t>C++</a:t>
            </a:r>
            <a:r>
              <a:rPr lang="zh-CN" altLang="en-US" sz="4000"/>
              <a:t>的数据声明</a:t>
            </a:r>
            <a:endParaRPr lang="zh-CN" altLang="en-US" sz="4000">
              <a:solidFill>
                <a:schemeClr val="tx1"/>
              </a:solidFill>
            </a:endParaRPr>
          </a:p>
        </p:txBody>
      </p:sp>
      <p:sp>
        <p:nvSpPr>
          <p:cNvPr id="25603" name="Rectangle 3">
            <a:extLst>
              <a:ext uri="{FF2B5EF4-FFF2-40B4-BE49-F238E27FC236}">
                <a16:creationId xmlns:a16="http://schemas.microsoft.com/office/drawing/2014/main" id="{6524F09B-4FFF-498F-8E05-D9250D430649}"/>
              </a:ext>
            </a:extLst>
          </p:cNvPr>
          <p:cNvSpPr>
            <a:spLocks noGrp="1" noChangeArrowheads="1"/>
          </p:cNvSpPr>
          <p:nvPr>
            <p:ph type="body" idx="1"/>
          </p:nvPr>
        </p:nvSpPr>
        <p:spPr>
          <a:xfrm>
            <a:off x="533400" y="1282700"/>
            <a:ext cx="8178800" cy="5170488"/>
          </a:xfrm>
        </p:spPr>
        <p:txBody>
          <a:bodyPr/>
          <a:lstStyle/>
          <a:p>
            <a:pPr>
              <a:lnSpc>
                <a:spcPct val="100000"/>
              </a:lnSpc>
              <a:buSzPct val="50000"/>
            </a:pPr>
            <a:r>
              <a:rPr lang="en-US" altLang="zh-CN" sz="2800">
                <a:solidFill>
                  <a:schemeClr val="tx1"/>
                </a:solidFill>
              </a:rPr>
              <a:t>C++</a:t>
            </a:r>
            <a:r>
              <a:rPr lang="zh-CN" altLang="en-US" sz="2800">
                <a:solidFill>
                  <a:schemeClr val="tx1"/>
                </a:solidFill>
              </a:rPr>
              <a:t>的数据声明</a:t>
            </a:r>
            <a:r>
              <a:rPr lang="zh-CN" altLang="en-US" sz="2800">
                <a:solidFill>
                  <a:srgbClr val="CC0000"/>
                </a:solidFill>
              </a:rPr>
              <a:t>将数据名与数据类型联系起来</a:t>
            </a:r>
            <a:r>
              <a:rPr lang="zh-CN" altLang="en-US" sz="2800">
                <a:solidFill>
                  <a:schemeClr val="tx1"/>
                </a:solidFill>
              </a:rPr>
              <a:t>。其主要形式有：</a:t>
            </a:r>
          </a:p>
          <a:p>
            <a:pPr lvl="1">
              <a:lnSpc>
                <a:spcPct val="100000"/>
              </a:lnSpc>
              <a:buClr>
                <a:srgbClr val="009900"/>
              </a:buClr>
              <a:buSzPct val="50000"/>
            </a:pPr>
            <a:r>
              <a:rPr lang="zh-CN" altLang="en-US">
                <a:solidFill>
                  <a:srgbClr val="990033"/>
                </a:solidFill>
              </a:rPr>
              <a:t>常数值</a:t>
            </a:r>
            <a:r>
              <a:rPr lang="zh-CN" altLang="en-US"/>
              <a:t>：如</a:t>
            </a:r>
            <a:r>
              <a:rPr lang="en-US" altLang="zh-CN"/>
              <a:t>25,   13.4,   “value is”,  </a:t>
            </a:r>
            <a:r>
              <a:rPr lang="zh-CN" altLang="en-US"/>
              <a:t>它们的内容保持不变。</a:t>
            </a:r>
          </a:p>
          <a:p>
            <a:pPr lvl="1">
              <a:lnSpc>
                <a:spcPct val="100000"/>
              </a:lnSpc>
              <a:buClr>
                <a:srgbClr val="009900"/>
              </a:buClr>
              <a:buSzPct val="50000"/>
            </a:pPr>
            <a:r>
              <a:rPr lang="zh-CN" altLang="en-US">
                <a:solidFill>
                  <a:srgbClr val="990033"/>
                </a:solidFill>
              </a:rPr>
              <a:t>常量</a:t>
            </a:r>
            <a:r>
              <a:rPr lang="zh-CN" altLang="en-US"/>
              <a:t>：数据声明时在变量名前冠以保留字</a:t>
            </a:r>
            <a:r>
              <a:rPr lang="en-US" altLang="zh-CN">
                <a:solidFill>
                  <a:srgbClr val="CC0000"/>
                </a:solidFill>
              </a:rPr>
              <a:t>const</a:t>
            </a:r>
            <a:r>
              <a:rPr lang="zh-CN" altLang="en-US"/>
              <a:t>，如 </a:t>
            </a:r>
            <a:r>
              <a:rPr lang="en-US" altLang="zh-CN">
                <a:solidFill>
                  <a:srgbClr val="CC0000"/>
                </a:solidFill>
              </a:rPr>
              <a:t>const int </a:t>
            </a:r>
            <a:r>
              <a:rPr lang="en-US" altLang="zh-CN" b="0">
                <a:solidFill>
                  <a:srgbClr val="CC0000"/>
                </a:solidFill>
              </a:rPr>
              <a:t>MAX </a:t>
            </a:r>
            <a:r>
              <a:rPr lang="en-US" altLang="zh-CN">
                <a:solidFill>
                  <a:srgbClr val="CC0000"/>
                </a:solidFill>
              </a:rPr>
              <a:t>= </a:t>
            </a:r>
            <a:r>
              <a:rPr lang="en-US" altLang="zh-CN" b="0">
                <a:solidFill>
                  <a:srgbClr val="CC0000"/>
                </a:solidFill>
              </a:rPr>
              <a:t>500</a:t>
            </a:r>
            <a:r>
              <a:rPr lang="en-US" altLang="zh-CN"/>
              <a:t>,  </a:t>
            </a:r>
            <a:r>
              <a:rPr lang="zh-CN" altLang="en-US"/>
              <a:t>可定义 一个常量。其内容在声明时给定，在声明它的程序运行时内容再赋值无效。</a:t>
            </a:r>
          </a:p>
          <a:p>
            <a:pPr lvl="1">
              <a:lnSpc>
                <a:spcPct val="100000"/>
              </a:lnSpc>
              <a:buClr>
                <a:srgbClr val="009900"/>
              </a:buClr>
              <a:buSzPct val="50000"/>
            </a:pPr>
            <a:r>
              <a:rPr lang="zh-CN" altLang="en-US">
                <a:solidFill>
                  <a:srgbClr val="990033"/>
                </a:solidFill>
              </a:rPr>
              <a:t>变量</a:t>
            </a:r>
            <a:r>
              <a:rPr lang="zh-CN" altLang="en-US"/>
              <a:t>：数据类型的实例</a:t>
            </a:r>
            <a:r>
              <a:rPr lang="en-US" altLang="zh-CN"/>
              <a:t>,  </a:t>
            </a:r>
            <a:r>
              <a:rPr lang="zh-CN" altLang="en-US"/>
              <a:t>在程序执行时可以改变其内容。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E3829FB-C331-4D41-8592-AD0C6437C360}"/>
              </a:ext>
            </a:extLst>
          </p:cNvPr>
          <p:cNvSpPr>
            <a:spLocks noGrp="1"/>
          </p:cNvSpPr>
          <p:nvPr>
            <p:ph type="sldNum" sz="quarter" idx="11"/>
          </p:nvPr>
        </p:nvSpPr>
        <p:spPr/>
        <p:txBody>
          <a:bodyPr/>
          <a:lstStyle/>
          <a:p>
            <a:fld id="{F5147DD9-FE9C-4987-B467-A0D66FD3D05F}" type="slidenum">
              <a:rPr lang="en-US" altLang="zh-CN"/>
              <a:pPr/>
              <a:t>2</a:t>
            </a:fld>
            <a:endParaRPr lang="en-US" altLang="zh-CN"/>
          </a:p>
        </p:txBody>
      </p:sp>
      <p:sp>
        <p:nvSpPr>
          <p:cNvPr id="8194" name="Rectangle 2">
            <a:extLst>
              <a:ext uri="{FF2B5EF4-FFF2-40B4-BE49-F238E27FC236}">
                <a16:creationId xmlns:a16="http://schemas.microsoft.com/office/drawing/2014/main" id="{99ED221E-0D03-43B1-B303-3E1A30FD674C}"/>
              </a:ext>
            </a:extLst>
          </p:cNvPr>
          <p:cNvSpPr>
            <a:spLocks noGrp="1" noChangeArrowheads="1"/>
          </p:cNvSpPr>
          <p:nvPr>
            <p:ph type="body" idx="1"/>
          </p:nvPr>
        </p:nvSpPr>
        <p:spPr>
          <a:xfrm>
            <a:off x="1403350" y="1557338"/>
            <a:ext cx="6553200" cy="4565650"/>
          </a:xfrm>
        </p:spPr>
        <p:txBody>
          <a:bodyPr/>
          <a:lstStyle/>
          <a:p>
            <a:pPr>
              <a:spcBef>
                <a:spcPct val="10000"/>
              </a:spcBef>
              <a:buClr>
                <a:srgbClr val="FF6600"/>
              </a:buClr>
              <a:buSzPct val="50000"/>
            </a:pPr>
            <a:r>
              <a:rPr lang="en-US" altLang="zh-CN">
                <a:hlinkClick r:id="rId2" action="ppaction://hlinksldjump"/>
              </a:rPr>
              <a:t>C++</a:t>
            </a:r>
            <a:r>
              <a:rPr lang="zh-CN" altLang="en-US">
                <a:hlinkClick r:id="rId2" action="ppaction://hlinksldjump"/>
              </a:rPr>
              <a:t>语言的概要</a:t>
            </a:r>
          </a:p>
          <a:p>
            <a:pPr>
              <a:spcBef>
                <a:spcPct val="10000"/>
              </a:spcBef>
              <a:buClr>
                <a:srgbClr val="FF6600"/>
              </a:buClr>
              <a:buSzPct val="50000"/>
            </a:pPr>
            <a:r>
              <a:rPr lang="zh-CN" altLang="en-US">
                <a:hlinkClick r:id="rId3" action="ppaction://hlinksldjump"/>
              </a:rPr>
              <a:t>类、对象、构造函数与析构函数</a:t>
            </a:r>
          </a:p>
          <a:p>
            <a:pPr>
              <a:spcBef>
                <a:spcPct val="10000"/>
              </a:spcBef>
              <a:buClr>
                <a:srgbClr val="FF6600"/>
              </a:buClr>
              <a:buSzPct val="50000"/>
            </a:pPr>
            <a:r>
              <a:rPr lang="zh-CN" altLang="en-US">
                <a:solidFill>
                  <a:schemeClr val="hlink"/>
                </a:solidFill>
                <a:hlinkClick r:id="rId4" action="ppaction://hlinksldjump"/>
              </a:rPr>
              <a:t>输入</a:t>
            </a:r>
            <a:r>
              <a:rPr lang="en-US" altLang="zh-CN">
                <a:solidFill>
                  <a:schemeClr val="hlink"/>
                </a:solidFill>
                <a:hlinkClick r:id="rId4" action="ppaction://hlinksldjump"/>
              </a:rPr>
              <a:t>/</a:t>
            </a:r>
            <a:r>
              <a:rPr lang="zh-CN" altLang="en-US">
                <a:solidFill>
                  <a:schemeClr val="hlink"/>
                </a:solidFill>
                <a:hlinkClick r:id="rId4" action="ppaction://hlinksldjump"/>
              </a:rPr>
              <a:t>输出</a:t>
            </a:r>
          </a:p>
          <a:p>
            <a:pPr>
              <a:spcBef>
                <a:spcPct val="10000"/>
              </a:spcBef>
              <a:buClr>
                <a:srgbClr val="FF6600"/>
              </a:buClr>
              <a:buSzPct val="50000"/>
            </a:pPr>
            <a:r>
              <a:rPr lang="zh-CN" altLang="en-US">
                <a:hlinkClick r:id="rId5" action="ppaction://hlinksldjump"/>
              </a:rPr>
              <a:t>函数、参数传递与函数返回值</a:t>
            </a:r>
          </a:p>
          <a:p>
            <a:pPr>
              <a:spcBef>
                <a:spcPct val="10000"/>
              </a:spcBef>
              <a:buClr>
                <a:srgbClr val="FF6600"/>
              </a:buClr>
              <a:buSzPct val="50000"/>
            </a:pPr>
            <a:r>
              <a:rPr lang="zh-CN" altLang="en-US">
                <a:hlinkClick r:id="rId6" action="ppaction://hlinksldjump"/>
              </a:rPr>
              <a:t>函数名重载与操作符重载</a:t>
            </a:r>
          </a:p>
          <a:p>
            <a:pPr>
              <a:spcBef>
                <a:spcPct val="10000"/>
              </a:spcBef>
              <a:buClr>
                <a:srgbClr val="FF6600"/>
              </a:buClr>
              <a:buSzPct val="50000"/>
            </a:pPr>
            <a:r>
              <a:rPr lang="zh-CN" altLang="en-US">
                <a:hlinkClick r:id="rId7" action="ppaction://hlinksldjump"/>
              </a:rPr>
              <a:t>动态存储分配</a:t>
            </a:r>
          </a:p>
          <a:p>
            <a:pPr>
              <a:spcBef>
                <a:spcPct val="10000"/>
              </a:spcBef>
              <a:buClr>
                <a:srgbClr val="FF6600"/>
              </a:buClr>
              <a:buSzPct val="50000"/>
            </a:pPr>
            <a:r>
              <a:rPr lang="zh-CN" altLang="en-US">
                <a:hlinkClick r:id="rId8" action="ppaction://hlinksldjump"/>
              </a:rPr>
              <a:t>友元函数与内联函数</a:t>
            </a:r>
          </a:p>
          <a:p>
            <a:pPr>
              <a:spcBef>
                <a:spcPct val="10000"/>
              </a:spcBef>
              <a:buClr>
                <a:srgbClr val="FF6600"/>
              </a:buClr>
              <a:buSzPct val="50000"/>
            </a:pPr>
            <a:r>
              <a:rPr lang="zh-CN" altLang="en-US">
                <a:hlinkClick r:id="rId9" action="ppaction://hlinksldjump"/>
              </a:rPr>
              <a:t>结构、联合与类</a:t>
            </a:r>
          </a:p>
        </p:txBody>
      </p:sp>
      <p:sp>
        <p:nvSpPr>
          <p:cNvPr id="8197" name="Rectangle 5">
            <a:extLst>
              <a:ext uri="{FF2B5EF4-FFF2-40B4-BE49-F238E27FC236}">
                <a16:creationId xmlns:a16="http://schemas.microsoft.com/office/drawing/2014/main" id="{41C0FF77-3AFF-4845-8E50-78A80189B2B1}"/>
              </a:ext>
            </a:extLst>
          </p:cNvPr>
          <p:cNvSpPr>
            <a:spLocks noGrp="1" noChangeArrowheads="1"/>
          </p:cNvSpPr>
          <p:nvPr>
            <p:ph type="title"/>
          </p:nvPr>
        </p:nvSpPr>
        <p:spPr>
          <a:xfrm>
            <a:off x="457200" y="457200"/>
            <a:ext cx="8229600" cy="1171575"/>
          </a:xfrm>
        </p:spPr>
        <p:txBody>
          <a:bodyPr/>
          <a:lstStyle/>
          <a:p>
            <a:r>
              <a:rPr lang="en-US" altLang="zh-CN" sz="4800"/>
              <a:t>C++ </a:t>
            </a:r>
            <a:r>
              <a:rPr lang="zh-CN" altLang="en-US" sz="4800"/>
              <a:t>编程 简介</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1FD0AC8-C827-45C0-8F15-3E3928C9B764}"/>
              </a:ext>
            </a:extLst>
          </p:cNvPr>
          <p:cNvSpPr>
            <a:spLocks noGrp="1"/>
          </p:cNvSpPr>
          <p:nvPr>
            <p:ph type="sldNum" sz="quarter" idx="11"/>
          </p:nvPr>
        </p:nvSpPr>
        <p:spPr/>
        <p:txBody>
          <a:bodyPr/>
          <a:lstStyle/>
          <a:p>
            <a:fld id="{CE6A027D-497C-4828-98B9-0EB025686F67}" type="slidenum">
              <a:rPr lang="en-US" altLang="zh-CN"/>
              <a:pPr/>
              <a:t>20</a:t>
            </a:fld>
            <a:endParaRPr lang="en-US" altLang="zh-CN"/>
          </a:p>
        </p:txBody>
      </p:sp>
      <p:sp>
        <p:nvSpPr>
          <p:cNvPr id="26626" name="Rectangle 2">
            <a:extLst>
              <a:ext uri="{FF2B5EF4-FFF2-40B4-BE49-F238E27FC236}">
                <a16:creationId xmlns:a16="http://schemas.microsoft.com/office/drawing/2014/main" id="{92171BD6-0611-49D4-941B-AA207FA36E9E}"/>
              </a:ext>
            </a:extLst>
          </p:cNvPr>
          <p:cNvSpPr>
            <a:spLocks noGrp="1" noChangeArrowheads="1"/>
          </p:cNvSpPr>
          <p:nvPr>
            <p:ph type="body" idx="1"/>
          </p:nvPr>
        </p:nvSpPr>
        <p:spPr>
          <a:xfrm>
            <a:off x="609600" y="749300"/>
            <a:ext cx="7924800" cy="5703888"/>
          </a:xfrm>
        </p:spPr>
        <p:txBody>
          <a:bodyPr/>
          <a:lstStyle/>
          <a:p>
            <a:pPr>
              <a:lnSpc>
                <a:spcPct val="110000"/>
              </a:lnSpc>
              <a:buSzPct val="50000"/>
            </a:pPr>
            <a:r>
              <a:rPr lang="en-US" altLang="zh-CN" sz="2800">
                <a:solidFill>
                  <a:schemeClr val="tx1"/>
                </a:solidFill>
              </a:rPr>
              <a:t>C++</a:t>
            </a:r>
            <a:r>
              <a:rPr lang="zh-CN" altLang="en-US" sz="2800">
                <a:solidFill>
                  <a:schemeClr val="tx1"/>
                </a:solidFill>
              </a:rPr>
              <a:t>提供两大类数据类型：</a:t>
            </a:r>
            <a:r>
              <a:rPr lang="zh-CN" altLang="en-US" sz="2800">
                <a:solidFill>
                  <a:srgbClr val="CC0000"/>
                </a:solidFill>
              </a:rPr>
              <a:t>基本数据类型</a:t>
            </a:r>
            <a:r>
              <a:rPr lang="zh-CN" altLang="en-US" sz="2800">
                <a:solidFill>
                  <a:schemeClr val="tx1"/>
                </a:solidFill>
              </a:rPr>
              <a:t>和</a:t>
            </a:r>
            <a:r>
              <a:rPr lang="zh-CN" altLang="en-US" sz="2800">
                <a:solidFill>
                  <a:srgbClr val="CC0000"/>
                </a:solidFill>
              </a:rPr>
              <a:t>复合数据类型</a:t>
            </a:r>
            <a:r>
              <a:rPr lang="zh-CN" altLang="en-US" sz="2800">
                <a:solidFill>
                  <a:schemeClr val="tx1"/>
                </a:solidFill>
              </a:rPr>
              <a:t>。</a:t>
            </a:r>
          </a:p>
          <a:p>
            <a:pPr>
              <a:lnSpc>
                <a:spcPct val="110000"/>
              </a:lnSpc>
              <a:buSzPct val="50000"/>
            </a:pPr>
            <a:r>
              <a:rPr lang="zh-CN" altLang="en-US" sz="2800">
                <a:solidFill>
                  <a:srgbClr val="CC0000"/>
                </a:solidFill>
              </a:rPr>
              <a:t>基本数据类型</a:t>
            </a:r>
            <a:r>
              <a:rPr lang="zh-CN" altLang="en-US" sz="2800">
                <a:solidFill>
                  <a:schemeClr val="tx1"/>
                </a:solidFill>
              </a:rPr>
              <a:t>有 </a:t>
            </a:r>
            <a:r>
              <a:rPr lang="en-US" altLang="zh-CN" sz="2800">
                <a:solidFill>
                  <a:schemeClr val="tx1"/>
                </a:solidFill>
              </a:rPr>
              <a:t>5 </a:t>
            </a:r>
            <a:r>
              <a:rPr lang="zh-CN" altLang="en-US" sz="2800">
                <a:solidFill>
                  <a:schemeClr val="tx1"/>
                </a:solidFill>
              </a:rPr>
              <a:t>种：</a:t>
            </a:r>
            <a:r>
              <a:rPr lang="zh-CN" altLang="en-US" sz="2800">
                <a:solidFill>
                  <a:srgbClr val="006600"/>
                </a:solidFill>
              </a:rPr>
              <a:t>整型</a:t>
            </a:r>
            <a:r>
              <a:rPr lang="en-US" altLang="zh-CN" sz="2800"/>
              <a:t>(</a:t>
            </a:r>
            <a:r>
              <a:rPr lang="en-US" altLang="zh-CN" sz="2800">
                <a:solidFill>
                  <a:srgbClr val="CC0000"/>
                </a:solidFill>
              </a:rPr>
              <a:t>int</a:t>
            </a:r>
            <a:r>
              <a:rPr lang="en-US" altLang="zh-CN" sz="2800"/>
              <a:t>)</a:t>
            </a:r>
            <a:r>
              <a:rPr lang="zh-CN" altLang="en-US" sz="2800"/>
              <a:t>、</a:t>
            </a:r>
            <a:r>
              <a:rPr lang="zh-CN" altLang="en-US" sz="2800">
                <a:solidFill>
                  <a:srgbClr val="006600"/>
                </a:solidFill>
              </a:rPr>
              <a:t>浮点型</a:t>
            </a:r>
            <a:r>
              <a:rPr lang="en-US" altLang="zh-CN" sz="2800"/>
              <a:t>(</a:t>
            </a:r>
            <a:r>
              <a:rPr lang="en-US" altLang="zh-CN" sz="2800">
                <a:solidFill>
                  <a:srgbClr val="CC0000"/>
                </a:solidFill>
              </a:rPr>
              <a:t>float</a:t>
            </a:r>
            <a:r>
              <a:rPr lang="en-US" altLang="zh-CN" sz="2800"/>
              <a:t>)</a:t>
            </a:r>
            <a:r>
              <a:rPr lang="zh-CN" altLang="en-US" sz="2800"/>
              <a:t>、</a:t>
            </a:r>
            <a:r>
              <a:rPr lang="zh-CN" altLang="en-US" sz="2800">
                <a:solidFill>
                  <a:srgbClr val="006600"/>
                </a:solidFill>
              </a:rPr>
              <a:t>字符型</a:t>
            </a:r>
            <a:r>
              <a:rPr lang="en-US" altLang="zh-CN" sz="2800"/>
              <a:t>(</a:t>
            </a:r>
            <a:r>
              <a:rPr lang="en-US" altLang="zh-CN" sz="2800">
                <a:solidFill>
                  <a:srgbClr val="CC0000"/>
                </a:solidFill>
              </a:rPr>
              <a:t>char</a:t>
            </a:r>
            <a:r>
              <a:rPr lang="en-US" altLang="zh-CN" sz="2800"/>
              <a:t>)</a:t>
            </a:r>
            <a:r>
              <a:rPr lang="zh-CN" altLang="en-US" sz="2800"/>
              <a:t>、</a:t>
            </a:r>
            <a:r>
              <a:rPr lang="zh-CN" altLang="en-US" sz="2800">
                <a:solidFill>
                  <a:srgbClr val="006600"/>
                </a:solidFill>
              </a:rPr>
              <a:t>双精度浮点型</a:t>
            </a:r>
            <a:r>
              <a:rPr lang="en-US" altLang="zh-CN" sz="2800"/>
              <a:t>(</a:t>
            </a:r>
            <a:r>
              <a:rPr lang="en-US" altLang="zh-CN" sz="2800">
                <a:solidFill>
                  <a:srgbClr val="CC0000"/>
                </a:solidFill>
              </a:rPr>
              <a:t>double</a:t>
            </a:r>
            <a:r>
              <a:rPr lang="en-US" altLang="zh-CN" sz="2800"/>
              <a:t>)</a:t>
            </a:r>
            <a:r>
              <a:rPr lang="zh-CN" altLang="en-US" sz="2800">
                <a:solidFill>
                  <a:schemeClr val="tx1"/>
                </a:solidFill>
              </a:rPr>
              <a:t>和</a:t>
            </a:r>
            <a:r>
              <a:rPr lang="zh-CN" altLang="en-US" sz="2800">
                <a:solidFill>
                  <a:srgbClr val="006600"/>
                </a:solidFill>
              </a:rPr>
              <a:t>无值</a:t>
            </a:r>
            <a:r>
              <a:rPr lang="en-US" altLang="zh-CN" sz="2800"/>
              <a:t>(</a:t>
            </a:r>
            <a:r>
              <a:rPr lang="en-US" altLang="zh-CN" sz="2800">
                <a:solidFill>
                  <a:srgbClr val="CC0000"/>
                </a:solidFill>
              </a:rPr>
              <a:t>void</a:t>
            </a:r>
            <a:r>
              <a:rPr lang="en-US" altLang="zh-CN" sz="2800"/>
              <a:t>)</a:t>
            </a:r>
            <a:r>
              <a:rPr lang="zh-CN" altLang="en-US" sz="2800"/>
              <a:t>。</a:t>
            </a:r>
          </a:p>
          <a:p>
            <a:pPr>
              <a:lnSpc>
                <a:spcPct val="110000"/>
              </a:lnSpc>
              <a:buSzPct val="50000"/>
            </a:pPr>
            <a:r>
              <a:rPr lang="zh-CN" altLang="en-US" sz="2800">
                <a:solidFill>
                  <a:srgbClr val="CC0000"/>
                </a:solidFill>
              </a:rPr>
              <a:t>复合数据类型</a:t>
            </a:r>
            <a:r>
              <a:rPr lang="zh-CN" altLang="en-US" sz="2800">
                <a:solidFill>
                  <a:schemeClr val="tx1"/>
                </a:solidFill>
              </a:rPr>
              <a:t>包括</a:t>
            </a:r>
            <a:r>
              <a:rPr lang="zh-CN" altLang="en-US" sz="2800">
                <a:solidFill>
                  <a:srgbClr val="006600"/>
                </a:solidFill>
              </a:rPr>
              <a:t>结构</a:t>
            </a:r>
            <a:r>
              <a:rPr lang="en-US" altLang="zh-CN" sz="2800"/>
              <a:t>(</a:t>
            </a:r>
            <a:r>
              <a:rPr lang="en-US" altLang="zh-CN" sz="2800">
                <a:solidFill>
                  <a:srgbClr val="CC0000"/>
                </a:solidFill>
              </a:rPr>
              <a:t>struct</a:t>
            </a:r>
            <a:r>
              <a:rPr lang="en-US" altLang="zh-CN" sz="2800"/>
              <a:t>)</a:t>
            </a:r>
            <a:r>
              <a:rPr lang="zh-CN" altLang="en-US" sz="2800"/>
              <a:t>、</a:t>
            </a:r>
            <a:r>
              <a:rPr lang="zh-CN" altLang="en-US" sz="2800">
                <a:solidFill>
                  <a:srgbClr val="006600"/>
                </a:solidFill>
              </a:rPr>
              <a:t>联合</a:t>
            </a:r>
            <a:r>
              <a:rPr lang="en-US" altLang="zh-CN" sz="2800"/>
              <a:t>(</a:t>
            </a:r>
            <a:r>
              <a:rPr lang="en-US" altLang="zh-CN" sz="2800">
                <a:solidFill>
                  <a:srgbClr val="CC0000"/>
                </a:solidFill>
              </a:rPr>
              <a:t>union</a:t>
            </a:r>
            <a:r>
              <a:rPr lang="en-US" altLang="zh-CN" sz="2800"/>
              <a:t>)</a:t>
            </a:r>
            <a:r>
              <a:rPr lang="zh-CN" altLang="en-US" sz="2800"/>
              <a:t>、</a:t>
            </a:r>
            <a:r>
              <a:rPr lang="zh-CN" altLang="en-US" sz="2800">
                <a:solidFill>
                  <a:srgbClr val="006600"/>
                </a:solidFill>
              </a:rPr>
              <a:t>位域</a:t>
            </a:r>
            <a:r>
              <a:rPr lang="zh-CN" altLang="en-US" sz="2800"/>
              <a:t>、</a:t>
            </a:r>
            <a:r>
              <a:rPr lang="zh-CN" altLang="en-US" sz="2800">
                <a:solidFill>
                  <a:srgbClr val="006600"/>
                </a:solidFill>
              </a:rPr>
              <a:t>枚举</a:t>
            </a:r>
            <a:r>
              <a:rPr lang="en-US" altLang="zh-CN" sz="2800"/>
              <a:t>(</a:t>
            </a:r>
            <a:r>
              <a:rPr lang="en-US" altLang="zh-CN" sz="2800">
                <a:solidFill>
                  <a:srgbClr val="CC0000"/>
                </a:solidFill>
              </a:rPr>
              <a:t>enum</a:t>
            </a:r>
            <a:r>
              <a:rPr lang="en-US" altLang="zh-CN" sz="2800"/>
              <a:t>)</a:t>
            </a:r>
            <a:r>
              <a:rPr lang="zh-CN" altLang="en-US" sz="2800"/>
              <a:t>、</a:t>
            </a:r>
            <a:r>
              <a:rPr lang="zh-CN" altLang="en-US" sz="2800">
                <a:solidFill>
                  <a:srgbClr val="006600"/>
                </a:solidFill>
              </a:rPr>
              <a:t>类</a:t>
            </a:r>
            <a:r>
              <a:rPr lang="en-US" altLang="zh-CN" sz="2800"/>
              <a:t>(</a:t>
            </a:r>
            <a:r>
              <a:rPr lang="en-US" altLang="zh-CN" sz="2800">
                <a:solidFill>
                  <a:srgbClr val="CC0000"/>
                </a:solidFill>
              </a:rPr>
              <a:t>class</a:t>
            </a:r>
            <a:r>
              <a:rPr lang="en-US" altLang="zh-CN" sz="2800"/>
              <a:t>)</a:t>
            </a:r>
            <a:r>
              <a:rPr lang="zh-CN" altLang="en-US" sz="2800">
                <a:solidFill>
                  <a:schemeClr val="tx1"/>
                </a:solidFill>
              </a:rPr>
              <a:t>和</a:t>
            </a:r>
            <a:r>
              <a:rPr lang="zh-CN" altLang="en-US" sz="2800">
                <a:solidFill>
                  <a:srgbClr val="006600"/>
                </a:solidFill>
              </a:rPr>
              <a:t>用户自定义类型</a:t>
            </a:r>
            <a:r>
              <a:rPr lang="zh-CN" altLang="en-US" sz="2800">
                <a:solidFill>
                  <a:schemeClr val="tx1"/>
                </a:solidFill>
              </a:rPr>
              <a:t>。</a:t>
            </a:r>
          </a:p>
          <a:p>
            <a:pPr>
              <a:lnSpc>
                <a:spcPct val="110000"/>
              </a:lnSpc>
              <a:buSzPct val="50000"/>
            </a:pPr>
            <a:r>
              <a:rPr lang="zh-CN" altLang="en-US" sz="2800">
                <a:solidFill>
                  <a:schemeClr val="tx1"/>
                </a:solidFill>
              </a:rPr>
              <a:t>还有由基本数据类型和复合数据类型引申而来的数据类型，包括</a:t>
            </a:r>
            <a:r>
              <a:rPr lang="zh-CN" altLang="en-US" sz="2800">
                <a:solidFill>
                  <a:srgbClr val="006600"/>
                </a:solidFill>
              </a:rPr>
              <a:t>数组</a:t>
            </a:r>
            <a:r>
              <a:rPr lang="zh-CN" altLang="en-US" sz="2800"/>
              <a:t>、</a:t>
            </a:r>
            <a:r>
              <a:rPr lang="zh-CN" altLang="en-US" sz="2800">
                <a:solidFill>
                  <a:srgbClr val="006600"/>
                </a:solidFill>
              </a:rPr>
              <a:t>指针</a:t>
            </a:r>
            <a:r>
              <a:rPr lang="zh-CN" altLang="en-US" sz="2800"/>
              <a:t>、</a:t>
            </a:r>
            <a:r>
              <a:rPr lang="zh-CN" altLang="en-US" sz="2800">
                <a:solidFill>
                  <a:srgbClr val="006600"/>
                </a:solidFill>
              </a:rPr>
              <a:t>引用</a:t>
            </a:r>
            <a:r>
              <a:rPr lang="zh-CN" altLang="en-US" sz="2800">
                <a:solidFill>
                  <a:schemeClr val="tx1"/>
                </a:solidFill>
              </a:rPr>
              <a:t>等。</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EA52976-C296-4F8A-AF58-C32CCD9F8919}"/>
              </a:ext>
            </a:extLst>
          </p:cNvPr>
          <p:cNvSpPr>
            <a:spLocks noGrp="1"/>
          </p:cNvSpPr>
          <p:nvPr>
            <p:ph type="sldNum" sz="quarter" idx="11"/>
          </p:nvPr>
        </p:nvSpPr>
        <p:spPr/>
        <p:txBody>
          <a:bodyPr/>
          <a:lstStyle/>
          <a:p>
            <a:fld id="{56F4E5FA-58D5-4F4D-95B9-FA590368E06F}" type="slidenum">
              <a:rPr lang="en-US" altLang="zh-CN"/>
              <a:pPr/>
              <a:t>21</a:t>
            </a:fld>
            <a:endParaRPr lang="en-US" altLang="zh-CN"/>
          </a:p>
        </p:txBody>
      </p:sp>
      <p:sp>
        <p:nvSpPr>
          <p:cNvPr id="27650" name="Rectangle 2">
            <a:extLst>
              <a:ext uri="{FF2B5EF4-FFF2-40B4-BE49-F238E27FC236}">
                <a16:creationId xmlns:a16="http://schemas.microsoft.com/office/drawing/2014/main" id="{FCD3719A-F020-4AF2-9C88-785B437E77D2}"/>
              </a:ext>
            </a:extLst>
          </p:cNvPr>
          <p:cNvSpPr>
            <a:spLocks noGrp="1" noChangeArrowheads="1"/>
          </p:cNvSpPr>
          <p:nvPr>
            <p:ph type="body" idx="1"/>
          </p:nvPr>
        </p:nvSpPr>
        <p:spPr>
          <a:xfrm>
            <a:off x="395288" y="728663"/>
            <a:ext cx="8305800" cy="5545137"/>
          </a:xfrm>
        </p:spPr>
        <p:txBody>
          <a:bodyPr/>
          <a:lstStyle/>
          <a:p>
            <a:pPr lvl="1">
              <a:lnSpc>
                <a:spcPct val="100000"/>
              </a:lnSpc>
              <a:spcBef>
                <a:spcPct val="15000"/>
              </a:spcBef>
              <a:buClr>
                <a:srgbClr val="009900"/>
              </a:buClr>
              <a:buSzPct val="50000"/>
            </a:pPr>
            <a:r>
              <a:rPr lang="zh-CN" altLang="en-US">
                <a:solidFill>
                  <a:srgbClr val="CC0000"/>
                </a:solidFill>
              </a:rPr>
              <a:t>枚举</a:t>
            </a:r>
            <a:r>
              <a:rPr lang="zh-CN" altLang="en-US"/>
              <a:t>：是声明一个整型常数序列的方式。例如</a:t>
            </a:r>
            <a:r>
              <a:rPr lang="en-US" altLang="zh-CN"/>
              <a:t>, </a:t>
            </a:r>
            <a:r>
              <a:rPr lang="zh-CN" altLang="en-US"/>
              <a:t>在程序开头做如下声明</a:t>
            </a:r>
          </a:p>
          <a:p>
            <a:pPr lvl="1">
              <a:lnSpc>
                <a:spcPct val="100000"/>
              </a:lnSpc>
              <a:spcBef>
                <a:spcPct val="15000"/>
              </a:spcBef>
              <a:buClr>
                <a:srgbClr val="009900"/>
              </a:buClr>
              <a:buSzPct val="50000"/>
              <a:buFont typeface="Wingdings" panose="05000000000000000000" pitchFamily="2" charset="2"/>
              <a:buNone/>
            </a:pPr>
            <a:r>
              <a:rPr lang="zh-CN" altLang="en-US"/>
              <a:t>      </a:t>
            </a:r>
            <a:r>
              <a:rPr lang="en-US" altLang="zh-CN">
                <a:solidFill>
                  <a:schemeClr val="tx2"/>
                </a:solidFill>
              </a:rPr>
              <a:t>enum Boolean { </a:t>
            </a:r>
            <a:r>
              <a:rPr lang="en-US" altLang="zh-CN" b="0">
                <a:solidFill>
                  <a:schemeClr val="tx2"/>
                </a:solidFill>
              </a:rPr>
              <a:t>FALSE</a:t>
            </a:r>
            <a:r>
              <a:rPr lang="en-US" altLang="zh-CN">
                <a:solidFill>
                  <a:schemeClr val="tx2"/>
                </a:solidFill>
              </a:rPr>
              <a:t>, </a:t>
            </a:r>
            <a:r>
              <a:rPr lang="en-US" altLang="zh-CN" b="0">
                <a:solidFill>
                  <a:schemeClr val="tx2"/>
                </a:solidFill>
              </a:rPr>
              <a:t>TRUE</a:t>
            </a:r>
            <a:r>
              <a:rPr lang="en-US" altLang="zh-CN">
                <a:solidFill>
                  <a:schemeClr val="tx2"/>
                </a:solidFill>
              </a:rPr>
              <a:t> }</a:t>
            </a:r>
            <a:endParaRPr lang="en-US" altLang="zh-CN"/>
          </a:p>
          <a:p>
            <a:pPr lvl="1">
              <a:lnSpc>
                <a:spcPct val="100000"/>
              </a:lnSpc>
              <a:spcBef>
                <a:spcPct val="15000"/>
              </a:spcBef>
              <a:buClr>
                <a:srgbClr val="009900"/>
              </a:buClr>
              <a:buSzPct val="50000"/>
              <a:buFont typeface="Wingdings" panose="05000000000000000000" pitchFamily="2" charset="2"/>
              <a:buNone/>
            </a:pPr>
            <a:r>
              <a:rPr lang="en-US" altLang="zh-CN"/>
              <a:t>   </a:t>
            </a:r>
            <a:r>
              <a:rPr lang="zh-CN" altLang="en-US"/>
              <a:t>则建立一个</a:t>
            </a:r>
            <a:r>
              <a:rPr lang="en-US" altLang="zh-CN">
                <a:solidFill>
                  <a:schemeClr val="tx2"/>
                </a:solidFill>
              </a:rPr>
              <a:t>Boolean</a:t>
            </a:r>
            <a:r>
              <a:rPr lang="zh-CN" altLang="en-US"/>
              <a:t>类型。</a:t>
            </a:r>
            <a:r>
              <a:rPr lang="en-US" altLang="zh-CN" b="0">
                <a:solidFill>
                  <a:schemeClr val="tx2"/>
                </a:solidFill>
              </a:rPr>
              <a:t>FALSE</a:t>
            </a:r>
            <a:r>
              <a:rPr lang="en-US" altLang="zh-CN"/>
              <a:t>, </a:t>
            </a:r>
            <a:r>
              <a:rPr lang="en-US" altLang="zh-CN" b="0">
                <a:solidFill>
                  <a:schemeClr val="tx2"/>
                </a:solidFill>
              </a:rPr>
              <a:t>TRUE</a:t>
            </a:r>
            <a:r>
              <a:rPr lang="en-US" altLang="zh-CN"/>
              <a:t> </a:t>
            </a:r>
            <a:r>
              <a:rPr lang="zh-CN" altLang="en-US"/>
              <a:t>都是</a:t>
            </a:r>
            <a:r>
              <a:rPr lang="en-US" altLang="zh-CN">
                <a:solidFill>
                  <a:schemeClr val="tx2"/>
                </a:solidFill>
              </a:rPr>
              <a:t>Boolean</a:t>
            </a:r>
            <a:r>
              <a:rPr lang="zh-CN" altLang="en-US"/>
              <a:t>类型整型常数</a:t>
            </a:r>
            <a:r>
              <a:rPr lang="en-US" altLang="zh-CN"/>
              <a:t>, </a:t>
            </a:r>
            <a:r>
              <a:rPr lang="zh-CN" altLang="en-US"/>
              <a:t>默认值</a:t>
            </a:r>
            <a:r>
              <a:rPr lang="zh-CN" altLang="en-US" b="0"/>
              <a:t> </a:t>
            </a:r>
            <a:r>
              <a:rPr lang="en-US" altLang="zh-CN" b="0">
                <a:solidFill>
                  <a:schemeClr val="tx2"/>
                </a:solidFill>
              </a:rPr>
              <a:t>0</a:t>
            </a:r>
            <a:r>
              <a:rPr lang="en-US" altLang="zh-CN"/>
              <a:t> </a:t>
            </a:r>
            <a:r>
              <a:rPr lang="zh-CN" altLang="en-US"/>
              <a:t>和 </a:t>
            </a:r>
            <a:r>
              <a:rPr lang="en-US" altLang="zh-CN" b="0">
                <a:solidFill>
                  <a:schemeClr val="tx2"/>
                </a:solidFill>
              </a:rPr>
              <a:t>1</a:t>
            </a:r>
            <a:r>
              <a:rPr lang="zh-CN" altLang="en-US"/>
              <a:t>。</a:t>
            </a:r>
          </a:p>
          <a:p>
            <a:pPr lvl="1">
              <a:lnSpc>
                <a:spcPct val="100000"/>
              </a:lnSpc>
              <a:spcBef>
                <a:spcPct val="15000"/>
              </a:spcBef>
              <a:buClr>
                <a:srgbClr val="009900"/>
              </a:buClr>
              <a:buSzPct val="50000"/>
            </a:pPr>
            <a:r>
              <a:rPr lang="zh-CN" altLang="en-US">
                <a:solidFill>
                  <a:srgbClr val="CC0000"/>
                </a:solidFill>
              </a:rPr>
              <a:t>指针</a:t>
            </a:r>
            <a:r>
              <a:rPr lang="zh-CN" altLang="en-US"/>
              <a:t>：存放对象的存储地址，例如</a:t>
            </a:r>
          </a:p>
          <a:p>
            <a:pPr>
              <a:lnSpc>
                <a:spcPct val="100000"/>
              </a:lnSpc>
              <a:spcBef>
                <a:spcPct val="15000"/>
              </a:spcBef>
              <a:buClr>
                <a:srgbClr val="FF6600"/>
              </a:buClr>
              <a:buSzPct val="50000"/>
              <a:buFont typeface="Wingdings" panose="05000000000000000000" pitchFamily="2" charset="2"/>
              <a:buNone/>
            </a:pPr>
            <a:r>
              <a:rPr lang="zh-CN" altLang="en-US" sz="2800">
                <a:solidFill>
                  <a:schemeClr val="tx2"/>
                </a:solidFill>
              </a:rPr>
              <a:t>        </a:t>
            </a:r>
            <a:r>
              <a:rPr lang="en-US" altLang="zh-CN" sz="2800">
                <a:solidFill>
                  <a:schemeClr val="tx2"/>
                </a:solidFill>
              </a:rPr>
              <a:t>int</a:t>
            </a:r>
            <a:r>
              <a:rPr lang="en-US" altLang="zh-CN" sz="2800" b="0">
                <a:solidFill>
                  <a:schemeClr val="tx2"/>
                </a:solidFill>
              </a:rPr>
              <a:t> i </a:t>
            </a:r>
            <a:r>
              <a:rPr lang="en-US" altLang="zh-CN" sz="2800">
                <a:solidFill>
                  <a:schemeClr val="tx2"/>
                </a:solidFill>
              </a:rPr>
              <a:t>= </a:t>
            </a:r>
            <a:r>
              <a:rPr lang="en-US" altLang="zh-CN" sz="2800" b="0">
                <a:solidFill>
                  <a:schemeClr val="tx2"/>
                </a:solidFill>
              </a:rPr>
              <a:t>5</a:t>
            </a:r>
            <a:r>
              <a:rPr lang="en-US" altLang="zh-CN" sz="2800">
                <a:solidFill>
                  <a:schemeClr val="tx2"/>
                </a:solidFill>
              </a:rPr>
              <a:t>;</a:t>
            </a:r>
          </a:p>
          <a:p>
            <a:pPr>
              <a:lnSpc>
                <a:spcPct val="100000"/>
              </a:lnSpc>
              <a:spcBef>
                <a:spcPct val="15000"/>
              </a:spcBef>
              <a:buClr>
                <a:srgbClr val="FF6600"/>
              </a:buClr>
              <a:buSzPct val="50000"/>
              <a:buFont typeface="Wingdings" panose="05000000000000000000" pitchFamily="2" charset="2"/>
              <a:buNone/>
            </a:pPr>
            <a:r>
              <a:rPr lang="en-US" altLang="zh-CN" sz="2800">
                <a:solidFill>
                  <a:schemeClr val="tx2"/>
                </a:solidFill>
              </a:rPr>
              <a:t>        int *</a:t>
            </a:r>
            <a:r>
              <a:rPr lang="en-US" altLang="zh-CN" sz="2800" b="0">
                <a:solidFill>
                  <a:schemeClr val="tx2"/>
                </a:solidFill>
              </a:rPr>
              <a:t>np</a:t>
            </a:r>
            <a:r>
              <a:rPr lang="en-US" altLang="zh-CN" sz="2800">
                <a:solidFill>
                  <a:schemeClr val="tx2"/>
                </a:solidFill>
              </a:rPr>
              <a:t>;    </a:t>
            </a:r>
            <a:r>
              <a:rPr lang="en-US" altLang="zh-CN" sz="2800">
                <a:solidFill>
                  <a:srgbClr val="009900"/>
                </a:solidFill>
              </a:rPr>
              <a:t>//</a:t>
            </a:r>
            <a:r>
              <a:rPr lang="en-US" altLang="zh-CN" sz="2800" b="0">
                <a:solidFill>
                  <a:srgbClr val="CC0000"/>
                </a:solidFill>
              </a:rPr>
              <a:t>np</a:t>
            </a:r>
            <a:r>
              <a:rPr lang="zh-CN" altLang="en-US" sz="2800">
                <a:solidFill>
                  <a:srgbClr val="009900"/>
                </a:solidFill>
                <a:ea typeface="隶书" panose="02010509060101010101" pitchFamily="49" charset="-122"/>
              </a:rPr>
              <a:t>为一个指向整型量的指针</a:t>
            </a:r>
            <a:endParaRPr lang="zh-CN" altLang="en-US" sz="2800">
              <a:solidFill>
                <a:schemeClr val="tx2"/>
              </a:solidFill>
            </a:endParaRPr>
          </a:p>
          <a:p>
            <a:pPr>
              <a:lnSpc>
                <a:spcPct val="100000"/>
              </a:lnSpc>
              <a:spcBef>
                <a:spcPct val="15000"/>
              </a:spcBef>
              <a:buClr>
                <a:srgbClr val="FF6600"/>
              </a:buClr>
              <a:buSzPct val="50000"/>
              <a:buFont typeface="Wingdings" panose="05000000000000000000" pitchFamily="2" charset="2"/>
              <a:buNone/>
            </a:pPr>
            <a:r>
              <a:rPr lang="zh-CN" altLang="en-US" sz="2800">
                <a:solidFill>
                  <a:schemeClr val="tx2"/>
                </a:solidFill>
              </a:rPr>
              <a:t>        </a:t>
            </a:r>
            <a:r>
              <a:rPr lang="en-US" altLang="zh-CN" sz="2800" b="0">
                <a:solidFill>
                  <a:schemeClr val="tx2"/>
                </a:solidFill>
              </a:rPr>
              <a:t>np</a:t>
            </a:r>
            <a:r>
              <a:rPr lang="en-US" altLang="zh-CN" sz="2800">
                <a:solidFill>
                  <a:schemeClr val="tx2"/>
                </a:solidFill>
              </a:rPr>
              <a:t> = &amp;</a:t>
            </a:r>
            <a:r>
              <a:rPr lang="en-US" altLang="zh-CN" sz="2800" b="0">
                <a:solidFill>
                  <a:schemeClr val="tx2"/>
                </a:solidFill>
              </a:rPr>
              <a:t>i</a:t>
            </a:r>
            <a:r>
              <a:rPr lang="en-US" altLang="zh-CN" sz="2800">
                <a:solidFill>
                  <a:schemeClr val="tx2"/>
                </a:solidFill>
              </a:rPr>
              <a:t>;   </a:t>
            </a:r>
            <a:r>
              <a:rPr lang="en-US" altLang="zh-CN" sz="2800">
                <a:solidFill>
                  <a:srgbClr val="009900"/>
                </a:solidFill>
              </a:rPr>
              <a:t>//</a:t>
            </a:r>
            <a:r>
              <a:rPr lang="zh-CN" altLang="en-US" sz="2800">
                <a:solidFill>
                  <a:srgbClr val="009900"/>
                </a:solidFill>
                <a:latin typeface="隶书" panose="02010509060101010101" pitchFamily="49" charset="-122"/>
                <a:ea typeface="隶书" panose="02010509060101010101" pitchFamily="49" charset="-122"/>
              </a:rPr>
              <a:t>把整型变量</a:t>
            </a:r>
            <a:r>
              <a:rPr lang="zh-CN" altLang="en-US" sz="2800">
                <a:solidFill>
                  <a:srgbClr val="009900"/>
                </a:solidFill>
                <a:ea typeface="隶书" panose="02010509060101010101" pitchFamily="49" charset="-122"/>
              </a:rPr>
              <a:t> </a:t>
            </a:r>
            <a:r>
              <a:rPr lang="en-US" altLang="zh-CN" sz="2800" i="1">
                <a:solidFill>
                  <a:srgbClr val="CC0000"/>
                </a:solidFill>
                <a:ea typeface="隶书" panose="02010509060101010101" pitchFamily="49" charset="-122"/>
              </a:rPr>
              <a:t>i </a:t>
            </a:r>
            <a:r>
              <a:rPr lang="zh-CN" altLang="en-US" sz="2800">
                <a:solidFill>
                  <a:srgbClr val="009900"/>
                </a:solidFill>
                <a:latin typeface="隶书" panose="02010509060101010101" pitchFamily="49" charset="-122"/>
                <a:ea typeface="隶书" panose="02010509060101010101" pitchFamily="49" charset="-122"/>
              </a:rPr>
              <a:t>的地址赋给它</a:t>
            </a:r>
          </a:p>
          <a:p>
            <a:pPr>
              <a:lnSpc>
                <a:spcPct val="100000"/>
              </a:lnSpc>
              <a:spcBef>
                <a:spcPct val="15000"/>
              </a:spcBef>
              <a:buClr>
                <a:srgbClr val="FF6600"/>
              </a:buClr>
              <a:buSzPct val="50000"/>
              <a:buFont typeface="Wingdings" panose="05000000000000000000" pitchFamily="2" charset="2"/>
              <a:buNone/>
            </a:pPr>
            <a:r>
              <a:rPr lang="zh-CN" altLang="en-US" sz="2800">
                <a:solidFill>
                  <a:srgbClr val="009900"/>
                </a:solidFill>
                <a:latin typeface="隶书" panose="02010509060101010101" pitchFamily="49" charset="-122"/>
                <a:ea typeface="隶书" panose="02010509060101010101" pitchFamily="49" charset="-122"/>
              </a:rPr>
              <a:t>		        </a:t>
            </a:r>
            <a:r>
              <a:rPr lang="en-US" altLang="zh-CN" sz="2800">
                <a:solidFill>
                  <a:srgbClr val="009900"/>
                </a:solidFill>
                <a:ea typeface="隶书" panose="02010509060101010101" pitchFamily="49" charset="-122"/>
              </a:rPr>
              <a:t>//</a:t>
            </a:r>
            <a:r>
              <a:rPr lang="en-US" altLang="zh-CN" sz="2800" b="0">
                <a:solidFill>
                  <a:srgbClr val="CC0000"/>
                </a:solidFill>
              </a:rPr>
              <a:t>np</a:t>
            </a:r>
            <a:r>
              <a:rPr lang="en-US" altLang="zh-CN" sz="2800">
                <a:solidFill>
                  <a:srgbClr val="CC0000"/>
                </a:solidFill>
              </a:rPr>
              <a:t> </a:t>
            </a:r>
            <a:r>
              <a:rPr lang="zh-CN" altLang="en-US" sz="2800">
                <a:solidFill>
                  <a:srgbClr val="009900"/>
                </a:solidFill>
                <a:ea typeface="隶书" panose="02010509060101010101" pitchFamily="49" charset="-122"/>
              </a:rPr>
              <a:t>成为指向整型变量 </a:t>
            </a:r>
            <a:r>
              <a:rPr lang="en-US" altLang="zh-CN" sz="2800" i="1">
                <a:solidFill>
                  <a:srgbClr val="CC0000"/>
                </a:solidFill>
                <a:ea typeface="隶书" panose="02010509060101010101" pitchFamily="49" charset="-122"/>
              </a:rPr>
              <a:t>i</a:t>
            </a:r>
            <a:r>
              <a:rPr lang="en-US" altLang="zh-CN" sz="2800" i="1">
                <a:solidFill>
                  <a:srgbClr val="009900"/>
                </a:solidFill>
                <a:ea typeface="隶书" panose="02010509060101010101" pitchFamily="49" charset="-122"/>
              </a:rPr>
              <a:t> </a:t>
            </a:r>
            <a:r>
              <a:rPr lang="zh-CN" altLang="en-US" sz="2800">
                <a:solidFill>
                  <a:srgbClr val="009900"/>
                </a:solidFill>
                <a:ea typeface="隶书" panose="02010509060101010101" pitchFamily="49" charset="-122"/>
              </a:rPr>
              <a:t>的指针</a:t>
            </a:r>
          </a:p>
          <a:p>
            <a:pPr>
              <a:lnSpc>
                <a:spcPct val="100000"/>
              </a:lnSpc>
              <a:spcBef>
                <a:spcPct val="15000"/>
              </a:spcBef>
              <a:buClr>
                <a:srgbClr val="FF6600"/>
              </a:buClr>
              <a:buSzPct val="50000"/>
              <a:buFont typeface="Wingdings" panose="05000000000000000000" pitchFamily="2" charset="2"/>
              <a:buNone/>
            </a:pPr>
            <a:r>
              <a:rPr lang="zh-CN" altLang="en-US" sz="2800">
                <a:solidFill>
                  <a:schemeClr val="tx2"/>
                </a:solidFill>
              </a:rPr>
              <a:t>        </a:t>
            </a:r>
            <a:r>
              <a:rPr lang="en-US" altLang="zh-CN" sz="2800">
                <a:solidFill>
                  <a:schemeClr val="tx2"/>
                </a:solidFill>
              </a:rPr>
              <a:t>int </a:t>
            </a:r>
            <a:r>
              <a:rPr lang="en-US" altLang="zh-CN" sz="2800" b="0">
                <a:solidFill>
                  <a:schemeClr val="tx2"/>
                </a:solidFill>
              </a:rPr>
              <a:t>k</a:t>
            </a:r>
            <a:r>
              <a:rPr lang="en-US" altLang="zh-CN" sz="2800">
                <a:solidFill>
                  <a:schemeClr val="tx2"/>
                </a:solidFill>
              </a:rPr>
              <a:t> = *</a:t>
            </a:r>
            <a:r>
              <a:rPr lang="en-US" altLang="zh-CN" sz="2800" b="0">
                <a:solidFill>
                  <a:schemeClr val="tx2"/>
                </a:solidFill>
              </a:rPr>
              <a:t>np</a:t>
            </a:r>
            <a:r>
              <a:rPr lang="en-US" altLang="zh-CN" sz="2800">
                <a:solidFill>
                  <a:schemeClr val="tx2"/>
                </a:solidFill>
              </a:rPr>
              <a:t>;   </a:t>
            </a:r>
            <a:r>
              <a:rPr lang="en-US" altLang="zh-CN" sz="2800">
                <a:solidFill>
                  <a:srgbClr val="009900"/>
                </a:solidFill>
              </a:rPr>
              <a:t>//</a:t>
            </a:r>
            <a:r>
              <a:rPr lang="en-US" altLang="zh-CN" sz="2800" b="0">
                <a:solidFill>
                  <a:srgbClr val="CC0000"/>
                </a:solidFill>
              </a:rPr>
              <a:t>k</a:t>
            </a:r>
            <a:r>
              <a:rPr lang="zh-CN" altLang="en-US" sz="2800">
                <a:solidFill>
                  <a:srgbClr val="009900"/>
                </a:solidFill>
                <a:ea typeface="隶书" panose="02010509060101010101" pitchFamily="49" charset="-122"/>
              </a:rPr>
              <a:t>中存入</a:t>
            </a:r>
            <a:r>
              <a:rPr lang="en-US" altLang="zh-CN" sz="2800" b="0">
                <a:solidFill>
                  <a:srgbClr val="CC0000"/>
                </a:solidFill>
                <a:ea typeface="隶书" panose="02010509060101010101" pitchFamily="49" charset="-122"/>
              </a:rPr>
              <a:t>np</a:t>
            </a:r>
            <a:r>
              <a:rPr lang="zh-CN" altLang="en-US" sz="2800">
                <a:solidFill>
                  <a:srgbClr val="009900"/>
                </a:solidFill>
                <a:ea typeface="隶书" panose="02010509060101010101" pitchFamily="49" charset="-122"/>
              </a:rPr>
              <a:t>所指地址 </a:t>
            </a:r>
            <a:r>
              <a:rPr lang="en-US" altLang="zh-CN" sz="2800" i="1">
                <a:solidFill>
                  <a:srgbClr val="CC0000"/>
                </a:solidFill>
                <a:ea typeface="隶书" panose="02010509060101010101" pitchFamily="49" charset="-122"/>
              </a:rPr>
              <a:t>i </a:t>
            </a:r>
            <a:r>
              <a:rPr lang="zh-CN" altLang="en-US" sz="2800">
                <a:solidFill>
                  <a:srgbClr val="009900"/>
                </a:solidFill>
                <a:ea typeface="隶书" panose="02010509060101010101" pitchFamily="49" charset="-122"/>
              </a:rPr>
              <a:t>的内容</a:t>
            </a:r>
            <a:endParaRPr lang="zh-CN" alt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7FC9CA0-4A97-458D-9A46-82F138B26960}"/>
              </a:ext>
            </a:extLst>
          </p:cNvPr>
          <p:cNvSpPr>
            <a:spLocks noGrp="1"/>
          </p:cNvSpPr>
          <p:nvPr>
            <p:ph type="sldNum" sz="quarter" idx="11"/>
          </p:nvPr>
        </p:nvSpPr>
        <p:spPr/>
        <p:txBody>
          <a:bodyPr/>
          <a:lstStyle/>
          <a:p>
            <a:fld id="{7D090876-33A5-4D33-A666-4616667CCB19}" type="slidenum">
              <a:rPr lang="en-US" altLang="zh-CN"/>
              <a:pPr/>
              <a:t>22</a:t>
            </a:fld>
            <a:endParaRPr lang="en-US" altLang="zh-CN"/>
          </a:p>
        </p:txBody>
      </p:sp>
      <p:sp>
        <p:nvSpPr>
          <p:cNvPr id="28674" name="Rectangle 2">
            <a:extLst>
              <a:ext uri="{FF2B5EF4-FFF2-40B4-BE49-F238E27FC236}">
                <a16:creationId xmlns:a16="http://schemas.microsoft.com/office/drawing/2014/main" id="{89CCA2BA-8826-4DD8-BC02-877C6A9DC4C3}"/>
              </a:ext>
            </a:extLst>
          </p:cNvPr>
          <p:cNvSpPr>
            <a:spLocks noGrp="1" noChangeArrowheads="1"/>
          </p:cNvSpPr>
          <p:nvPr>
            <p:ph type="body" idx="1"/>
          </p:nvPr>
        </p:nvSpPr>
        <p:spPr>
          <a:xfrm>
            <a:off x="457200" y="682625"/>
            <a:ext cx="8183563" cy="5591175"/>
          </a:xfrm>
        </p:spPr>
        <p:txBody>
          <a:bodyPr/>
          <a:lstStyle/>
          <a:p>
            <a:pPr lvl="1" algn="just">
              <a:buClr>
                <a:srgbClr val="009900"/>
              </a:buClr>
              <a:buSzPct val="50000"/>
            </a:pPr>
            <a:r>
              <a:rPr lang="zh-CN" altLang="en-US">
                <a:solidFill>
                  <a:srgbClr val="CC0000"/>
                </a:solidFill>
              </a:rPr>
              <a:t>引用</a:t>
            </a:r>
            <a:r>
              <a:rPr lang="zh-CN" altLang="en-US"/>
              <a:t>：它用来给一个对象提供一个替代的名字。例如</a:t>
            </a:r>
          </a:p>
          <a:p>
            <a:pPr lvl="1" algn="just">
              <a:buClr>
                <a:srgbClr val="009900"/>
              </a:buClr>
              <a:buSzPct val="50000"/>
              <a:buFont typeface="Wingdings" panose="05000000000000000000" pitchFamily="2" charset="2"/>
              <a:buNone/>
            </a:pPr>
            <a:r>
              <a:rPr lang="zh-CN" altLang="en-US">
                <a:solidFill>
                  <a:schemeClr val="tx2"/>
                </a:solidFill>
              </a:rPr>
              <a:t>       </a:t>
            </a:r>
            <a:r>
              <a:rPr lang="en-US" altLang="zh-CN">
                <a:solidFill>
                  <a:schemeClr val="tx2"/>
                </a:solidFill>
              </a:rPr>
              <a:t>int </a:t>
            </a:r>
            <a:r>
              <a:rPr lang="en-US" altLang="zh-CN" b="0">
                <a:solidFill>
                  <a:schemeClr val="tx2"/>
                </a:solidFill>
              </a:rPr>
              <a:t>i</a:t>
            </a:r>
            <a:r>
              <a:rPr lang="en-US" altLang="zh-CN">
                <a:solidFill>
                  <a:schemeClr val="tx2"/>
                </a:solidFill>
              </a:rPr>
              <a:t> = </a:t>
            </a:r>
            <a:r>
              <a:rPr lang="en-US" altLang="zh-CN" b="0">
                <a:solidFill>
                  <a:schemeClr val="tx2"/>
                </a:solidFill>
              </a:rPr>
              <a:t>5</a:t>
            </a:r>
            <a:r>
              <a:rPr lang="en-US" altLang="zh-CN">
                <a:solidFill>
                  <a:schemeClr val="tx2"/>
                </a:solidFill>
              </a:rPr>
              <a:t>;</a:t>
            </a:r>
          </a:p>
          <a:p>
            <a:pPr lvl="1" algn="just">
              <a:buClr>
                <a:srgbClr val="009900"/>
              </a:buClr>
              <a:buSzPct val="50000"/>
              <a:buFont typeface="Wingdings" panose="05000000000000000000" pitchFamily="2" charset="2"/>
              <a:buNone/>
            </a:pPr>
            <a:r>
              <a:rPr lang="en-US" altLang="zh-CN">
                <a:solidFill>
                  <a:schemeClr val="tx2"/>
                </a:solidFill>
              </a:rPr>
              <a:t>       int&amp; </a:t>
            </a:r>
            <a:r>
              <a:rPr lang="en-US" altLang="zh-CN" b="0">
                <a:solidFill>
                  <a:schemeClr val="tx2"/>
                </a:solidFill>
              </a:rPr>
              <a:t>j</a:t>
            </a:r>
            <a:r>
              <a:rPr lang="en-US" altLang="zh-CN">
                <a:solidFill>
                  <a:schemeClr val="tx2"/>
                </a:solidFill>
              </a:rPr>
              <a:t> =</a:t>
            </a:r>
            <a:r>
              <a:rPr lang="en-US" altLang="zh-CN" b="0">
                <a:solidFill>
                  <a:schemeClr val="tx2"/>
                </a:solidFill>
              </a:rPr>
              <a:t> i</a:t>
            </a:r>
            <a:r>
              <a:rPr lang="en-US" altLang="zh-CN">
                <a:solidFill>
                  <a:schemeClr val="tx2"/>
                </a:solidFill>
              </a:rPr>
              <a:t>;</a:t>
            </a:r>
          </a:p>
          <a:p>
            <a:pPr lvl="1" algn="just">
              <a:buClr>
                <a:srgbClr val="009900"/>
              </a:buClr>
              <a:buSzPct val="50000"/>
              <a:buFont typeface="Wingdings" panose="05000000000000000000" pitchFamily="2" charset="2"/>
              <a:buNone/>
            </a:pPr>
            <a:r>
              <a:rPr lang="en-US" altLang="zh-CN">
                <a:solidFill>
                  <a:schemeClr val="tx2"/>
                </a:solidFill>
              </a:rPr>
              <a:t>      </a:t>
            </a:r>
            <a:r>
              <a:rPr lang="en-US" altLang="zh-CN" b="0">
                <a:solidFill>
                  <a:schemeClr val="tx2"/>
                </a:solidFill>
              </a:rPr>
              <a:t> i </a:t>
            </a:r>
            <a:r>
              <a:rPr lang="en-US" altLang="zh-CN">
                <a:solidFill>
                  <a:schemeClr val="tx2"/>
                </a:solidFill>
              </a:rPr>
              <a:t>= 7;</a:t>
            </a:r>
          </a:p>
          <a:p>
            <a:pPr lvl="1" algn="just">
              <a:buClr>
                <a:srgbClr val="009900"/>
              </a:buClr>
              <a:buSzPct val="50000"/>
              <a:buFont typeface="Wingdings" panose="05000000000000000000" pitchFamily="2" charset="2"/>
              <a:buNone/>
            </a:pPr>
            <a:r>
              <a:rPr lang="en-US" altLang="zh-CN">
                <a:solidFill>
                  <a:schemeClr val="tx2"/>
                </a:solidFill>
              </a:rPr>
              <a:t>       printf </a:t>
            </a:r>
            <a:r>
              <a:rPr lang="en-US" altLang="zh-CN" b="0">
                <a:solidFill>
                  <a:schemeClr val="tx2"/>
                </a:solidFill>
              </a:rPr>
              <a:t>( </a:t>
            </a:r>
            <a:r>
              <a:rPr lang="en-US" altLang="zh-CN">
                <a:solidFill>
                  <a:schemeClr val="tx2"/>
                </a:solidFill>
              </a:rPr>
              <a:t>“</a:t>
            </a:r>
            <a:r>
              <a:rPr lang="en-US" altLang="zh-CN" b="0">
                <a:solidFill>
                  <a:schemeClr val="tx2"/>
                </a:solidFill>
              </a:rPr>
              <a:t>i = %d</a:t>
            </a:r>
            <a:r>
              <a:rPr lang="en-US" altLang="zh-CN">
                <a:solidFill>
                  <a:schemeClr val="tx2"/>
                </a:solidFill>
              </a:rPr>
              <a:t>, </a:t>
            </a:r>
            <a:r>
              <a:rPr lang="en-US" altLang="zh-CN" b="0">
                <a:solidFill>
                  <a:schemeClr val="tx2"/>
                </a:solidFill>
              </a:rPr>
              <a:t>j = %d</a:t>
            </a:r>
            <a:r>
              <a:rPr lang="en-US" altLang="zh-CN">
                <a:solidFill>
                  <a:schemeClr val="tx2"/>
                </a:solidFill>
              </a:rPr>
              <a:t>”, </a:t>
            </a:r>
            <a:r>
              <a:rPr lang="en-US" altLang="zh-CN" b="0">
                <a:solidFill>
                  <a:schemeClr val="tx2"/>
                </a:solidFill>
              </a:rPr>
              <a:t>i</a:t>
            </a:r>
            <a:r>
              <a:rPr lang="en-US" altLang="zh-CN">
                <a:solidFill>
                  <a:schemeClr val="tx2"/>
                </a:solidFill>
              </a:rPr>
              <a:t>, </a:t>
            </a:r>
            <a:r>
              <a:rPr lang="en-US" altLang="zh-CN" b="0">
                <a:solidFill>
                  <a:schemeClr val="tx2"/>
                </a:solidFill>
              </a:rPr>
              <a:t>j</a:t>
            </a:r>
            <a:r>
              <a:rPr lang="en-US" altLang="zh-CN">
                <a:solidFill>
                  <a:schemeClr val="tx2"/>
                </a:solidFill>
              </a:rPr>
              <a:t> );</a:t>
            </a:r>
          </a:p>
          <a:p>
            <a:pPr lvl="1" algn="just">
              <a:buClr>
                <a:srgbClr val="009900"/>
              </a:buClr>
              <a:buSzPct val="50000"/>
              <a:buFont typeface="Wingdings" panose="05000000000000000000" pitchFamily="2" charset="2"/>
              <a:buNone/>
            </a:pPr>
            <a:r>
              <a:rPr lang="en-US" altLang="zh-CN"/>
              <a:t>   </a:t>
            </a:r>
            <a:r>
              <a:rPr lang="zh-CN" altLang="en-US"/>
              <a:t>此时</a:t>
            </a:r>
            <a:r>
              <a:rPr lang="en-US" altLang="zh-CN"/>
              <a:t>, </a:t>
            </a:r>
            <a:r>
              <a:rPr lang="en-US" altLang="zh-CN" b="0">
                <a:solidFill>
                  <a:srgbClr val="CC0000"/>
                </a:solidFill>
              </a:rPr>
              <a:t>j</a:t>
            </a:r>
            <a:r>
              <a:rPr lang="en-US" altLang="zh-CN">
                <a:solidFill>
                  <a:srgbClr val="CC0000"/>
                </a:solidFill>
              </a:rPr>
              <a:t> </a:t>
            </a:r>
            <a:r>
              <a:rPr lang="zh-CN" altLang="en-US"/>
              <a:t>是一个引用类型</a:t>
            </a:r>
            <a:r>
              <a:rPr lang="en-US" altLang="zh-CN"/>
              <a:t>, </a:t>
            </a:r>
            <a:r>
              <a:rPr lang="zh-CN" altLang="en-US"/>
              <a:t>它代表</a:t>
            </a:r>
            <a:r>
              <a:rPr lang="zh-CN" altLang="en-US">
                <a:solidFill>
                  <a:srgbClr val="CC0000"/>
                </a:solidFill>
              </a:rPr>
              <a:t> </a:t>
            </a:r>
            <a:r>
              <a:rPr lang="en-US" altLang="zh-CN" b="0">
                <a:solidFill>
                  <a:srgbClr val="CC0000"/>
                </a:solidFill>
              </a:rPr>
              <a:t>i</a:t>
            </a:r>
            <a:r>
              <a:rPr lang="en-US" altLang="zh-CN">
                <a:solidFill>
                  <a:srgbClr val="CC0000"/>
                </a:solidFill>
              </a:rPr>
              <a:t> </a:t>
            </a:r>
            <a:r>
              <a:rPr lang="zh-CN" altLang="en-US"/>
              <a:t>的一个替代名。当 </a:t>
            </a:r>
            <a:r>
              <a:rPr lang="en-US" altLang="zh-CN" b="0">
                <a:solidFill>
                  <a:schemeClr val="tx2"/>
                </a:solidFill>
              </a:rPr>
              <a:t>i </a:t>
            </a:r>
            <a:r>
              <a:rPr lang="zh-CN" altLang="en-US"/>
              <a:t>的值改变时</a:t>
            </a:r>
            <a:r>
              <a:rPr lang="en-US" altLang="zh-CN"/>
              <a:t>,  </a:t>
            </a:r>
            <a:r>
              <a:rPr lang="en-US" altLang="zh-CN" b="0">
                <a:solidFill>
                  <a:schemeClr val="tx2"/>
                </a:solidFill>
              </a:rPr>
              <a:t>j </a:t>
            </a:r>
            <a:r>
              <a:rPr lang="zh-CN" altLang="en-US"/>
              <a:t>的值也跟着改变。当 </a:t>
            </a:r>
            <a:r>
              <a:rPr lang="en-US" altLang="zh-CN">
                <a:solidFill>
                  <a:schemeClr val="tx2"/>
                </a:solidFill>
              </a:rPr>
              <a:t>printf </a:t>
            </a:r>
            <a:r>
              <a:rPr lang="zh-CN" altLang="en-US"/>
              <a:t>语句执行后</a:t>
            </a:r>
            <a:r>
              <a:rPr lang="en-US" altLang="zh-CN"/>
              <a:t>,  </a:t>
            </a:r>
            <a:r>
              <a:rPr lang="zh-CN" altLang="en-US"/>
              <a:t>打印出的 </a:t>
            </a:r>
            <a:r>
              <a:rPr lang="en-US" altLang="zh-CN" b="0">
                <a:solidFill>
                  <a:schemeClr val="tx2"/>
                </a:solidFill>
              </a:rPr>
              <a:t>i</a:t>
            </a:r>
            <a:r>
              <a:rPr lang="en-US" altLang="zh-CN">
                <a:solidFill>
                  <a:schemeClr val="tx2"/>
                </a:solidFill>
              </a:rPr>
              <a:t> </a:t>
            </a:r>
            <a:r>
              <a:rPr lang="zh-CN" altLang="en-US"/>
              <a:t>和 </a:t>
            </a:r>
            <a:r>
              <a:rPr lang="en-US" altLang="zh-CN" b="0">
                <a:solidFill>
                  <a:schemeClr val="tx2"/>
                </a:solidFill>
              </a:rPr>
              <a:t>j</a:t>
            </a:r>
            <a:r>
              <a:rPr lang="en-US" altLang="zh-CN">
                <a:solidFill>
                  <a:schemeClr val="tx2"/>
                </a:solidFill>
              </a:rPr>
              <a:t> </a:t>
            </a:r>
            <a:r>
              <a:rPr lang="zh-CN" altLang="en-US"/>
              <a:t>的值都是</a:t>
            </a:r>
            <a:r>
              <a:rPr lang="en-US" altLang="zh-CN"/>
              <a:t>7</a:t>
            </a:r>
            <a:r>
              <a:rPr lang="zh-CN" altLang="en-US"/>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3685F85-D280-4D8A-968F-7011F78837DF}"/>
              </a:ext>
            </a:extLst>
          </p:cNvPr>
          <p:cNvSpPr>
            <a:spLocks noGrp="1"/>
          </p:cNvSpPr>
          <p:nvPr>
            <p:ph type="sldNum" sz="quarter" idx="11"/>
          </p:nvPr>
        </p:nvSpPr>
        <p:spPr/>
        <p:txBody>
          <a:bodyPr/>
          <a:lstStyle/>
          <a:p>
            <a:fld id="{7EC6B220-E106-49C0-B47C-E886035A2996}" type="slidenum">
              <a:rPr lang="en-US" altLang="zh-CN"/>
              <a:pPr/>
              <a:t>23</a:t>
            </a:fld>
            <a:endParaRPr lang="en-US" altLang="zh-CN"/>
          </a:p>
        </p:txBody>
      </p:sp>
      <p:sp>
        <p:nvSpPr>
          <p:cNvPr id="29698" name="Rectangle 2">
            <a:extLst>
              <a:ext uri="{FF2B5EF4-FFF2-40B4-BE49-F238E27FC236}">
                <a16:creationId xmlns:a16="http://schemas.microsoft.com/office/drawing/2014/main" id="{9D8EB3ED-61A4-4302-A795-0372AB8C4F13}"/>
              </a:ext>
            </a:extLst>
          </p:cNvPr>
          <p:cNvSpPr>
            <a:spLocks noGrp="1" noChangeArrowheads="1"/>
          </p:cNvSpPr>
          <p:nvPr>
            <p:ph type="title"/>
          </p:nvPr>
        </p:nvSpPr>
        <p:spPr>
          <a:xfrm>
            <a:off x="685800" y="457200"/>
            <a:ext cx="7772400" cy="884238"/>
          </a:xfrm>
        </p:spPr>
        <p:txBody>
          <a:bodyPr/>
          <a:lstStyle/>
          <a:p>
            <a:r>
              <a:rPr lang="en-US" altLang="zh-CN" sz="4000">
                <a:ea typeface="黑体" panose="02010609060101010101" pitchFamily="49" charset="-122"/>
              </a:rPr>
              <a:t>C++</a:t>
            </a:r>
            <a:r>
              <a:rPr lang="zh-CN" altLang="en-US" sz="4000"/>
              <a:t>的作用域</a:t>
            </a:r>
            <a:endParaRPr lang="zh-CN" altLang="en-US">
              <a:solidFill>
                <a:schemeClr val="tx1"/>
              </a:solidFill>
            </a:endParaRPr>
          </a:p>
        </p:txBody>
      </p:sp>
      <p:sp>
        <p:nvSpPr>
          <p:cNvPr id="29699" name="Rectangle 3">
            <a:extLst>
              <a:ext uri="{FF2B5EF4-FFF2-40B4-BE49-F238E27FC236}">
                <a16:creationId xmlns:a16="http://schemas.microsoft.com/office/drawing/2014/main" id="{EA5C98A6-7CF6-4E9F-90C9-3FBB6192F5D3}"/>
              </a:ext>
            </a:extLst>
          </p:cNvPr>
          <p:cNvSpPr>
            <a:spLocks noGrp="1" noChangeArrowheads="1"/>
          </p:cNvSpPr>
          <p:nvPr>
            <p:ph type="body" idx="1"/>
          </p:nvPr>
        </p:nvSpPr>
        <p:spPr>
          <a:xfrm>
            <a:off x="611188" y="1341438"/>
            <a:ext cx="8027987" cy="4932362"/>
          </a:xfrm>
        </p:spPr>
        <p:txBody>
          <a:bodyPr/>
          <a:lstStyle/>
          <a:p>
            <a:pPr>
              <a:lnSpc>
                <a:spcPct val="110000"/>
              </a:lnSpc>
              <a:buSzPct val="50000"/>
            </a:pPr>
            <a:r>
              <a:rPr lang="zh-CN" altLang="en-US" sz="2800">
                <a:solidFill>
                  <a:schemeClr val="tx1"/>
                </a:solidFill>
              </a:rPr>
              <a:t>在</a:t>
            </a:r>
            <a:r>
              <a:rPr lang="en-US" altLang="zh-CN" sz="2800">
                <a:solidFill>
                  <a:schemeClr val="tx1"/>
                </a:solidFill>
              </a:rPr>
              <a:t>C++</a:t>
            </a:r>
            <a:r>
              <a:rPr lang="zh-CN" altLang="en-US" sz="2800">
                <a:solidFill>
                  <a:schemeClr val="tx1"/>
                </a:solidFill>
              </a:rPr>
              <a:t>中</a:t>
            </a:r>
            <a:r>
              <a:rPr lang="en-US" altLang="zh-CN" sz="2800">
                <a:solidFill>
                  <a:schemeClr val="tx1"/>
                </a:solidFill>
              </a:rPr>
              <a:t>,   </a:t>
            </a:r>
            <a:r>
              <a:rPr lang="zh-CN" altLang="en-US" sz="2800">
                <a:solidFill>
                  <a:schemeClr val="tx1"/>
                </a:solidFill>
              </a:rPr>
              <a:t>每个变量都有一个作用域。区分一个变量时要同时考虑变量名及其作用域。</a:t>
            </a:r>
          </a:p>
          <a:p>
            <a:pPr>
              <a:lnSpc>
                <a:spcPct val="110000"/>
              </a:lnSpc>
              <a:buSzPct val="50000"/>
            </a:pPr>
            <a:r>
              <a:rPr lang="zh-CN" altLang="en-US" sz="2800">
                <a:solidFill>
                  <a:schemeClr val="tx1"/>
                </a:solidFill>
              </a:rPr>
              <a:t>在函数定义中声明的变量</a:t>
            </a:r>
            <a:r>
              <a:rPr lang="en-US" altLang="zh-CN" sz="2800">
                <a:solidFill>
                  <a:schemeClr val="tx1"/>
                </a:solidFill>
              </a:rPr>
              <a:t>,  </a:t>
            </a:r>
            <a:r>
              <a:rPr lang="zh-CN" altLang="en-US" sz="2800">
                <a:solidFill>
                  <a:schemeClr val="tx1"/>
                </a:solidFill>
              </a:rPr>
              <a:t>仅能在该函数内部有效使用</a:t>
            </a:r>
          </a:p>
          <a:p>
            <a:pPr>
              <a:lnSpc>
                <a:spcPct val="110000"/>
              </a:lnSpc>
              <a:buSzPct val="50000"/>
            </a:pPr>
            <a:r>
              <a:rPr lang="zh-CN" altLang="en-US" sz="2800">
                <a:solidFill>
                  <a:schemeClr val="tx1"/>
                </a:solidFill>
              </a:rPr>
              <a:t>在类定义中声明的变量</a:t>
            </a:r>
            <a:r>
              <a:rPr lang="en-US" altLang="zh-CN" sz="2800">
                <a:solidFill>
                  <a:schemeClr val="tx1"/>
                </a:solidFill>
              </a:rPr>
              <a:t>,  </a:t>
            </a:r>
            <a:r>
              <a:rPr lang="zh-CN" altLang="en-US" sz="2800">
                <a:solidFill>
                  <a:schemeClr val="tx1"/>
                </a:solidFill>
              </a:rPr>
              <a:t>仅能在该类内部有效使用</a:t>
            </a:r>
          </a:p>
          <a:p>
            <a:pPr>
              <a:lnSpc>
                <a:spcPct val="110000"/>
              </a:lnSpc>
              <a:buSzPct val="50000"/>
            </a:pPr>
            <a:r>
              <a:rPr lang="zh-CN" altLang="en-US" sz="2800">
                <a:solidFill>
                  <a:schemeClr val="tx1"/>
                </a:solidFill>
              </a:rPr>
              <a:t>在一个段中声明的名字</a:t>
            </a:r>
            <a:r>
              <a:rPr lang="en-US" altLang="zh-CN" sz="2800">
                <a:solidFill>
                  <a:schemeClr val="tx1"/>
                </a:solidFill>
              </a:rPr>
              <a:t>,  </a:t>
            </a:r>
            <a:r>
              <a:rPr lang="zh-CN" altLang="en-US" sz="2800">
                <a:solidFill>
                  <a:schemeClr val="tx1"/>
                </a:solidFill>
              </a:rPr>
              <a:t>也仅能在该段及其子段中有效使用。</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A1FE5CDA-0AA0-499B-8937-7FE3654713F9}"/>
              </a:ext>
            </a:extLst>
          </p:cNvPr>
          <p:cNvSpPr>
            <a:spLocks noGrp="1"/>
          </p:cNvSpPr>
          <p:nvPr>
            <p:ph type="sldNum" sz="quarter" idx="11"/>
          </p:nvPr>
        </p:nvSpPr>
        <p:spPr/>
        <p:txBody>
          <a:bodyPr/>
          <a:lstStyle/>
          <a:p>
            <a:fld id="{2E64134C-17DA-4532-B3E3-61F403908126}" type="slidenum">
              <a:rPr lang="en-US" altLang="zh-CN"/>
              <a:pPr/>
              <a:t>24</a:t>
            </a:fld>
            <a:endParaRPr lang="en-US" altLang="zh-CN"/>
          </a:p>
        </p:txBody>
      </p:sp>
      <p:sp>
        <p:nvSpPr>
          <p:cNvPr id="30722" name="Rectangle 2">
            <a:extLst>
              <a:ext uri="{FF2B5EF4-FFF2-40B4-BE49-F238E27FC236}">
                <a16:creationId xmlns:a16="http://schemas.microsoft.com/office/drawing/2014/main" id="{613657B4-281E-4B85-B555-4B22B5C8C1DB}"/>
              </a:ext>
            </a:extLst>
          </p:cNvPr>
          <p:cNvSpPr>
            <a:spLocks noGrp="1" noChangeArrowheads="1"/>
          </p:cNvSpPr>
          <p:nvPr>
            <p:ph type="body" idx="1"/>
          </p:nvPr>
        </p:nvSpPr>
        <p:spPr>
          <a:xfrm>
            <a:off x="539750" y="646113"/>
            <a:ext cx="8153400" cy="5662612"/>
          </a:xfrm>
        </p:spPr>
        <p:txBody>
          <a:bodyPr/>
          <a:lstStyle/>
          <a:p>
            <a:pPr algn="just">
              <a:buSzPct val="50000"/>
            </a:pPr>
            <a:r>
              <a:rPr lang="zh-CN" altLang="en-US" sz="2800">
                <a:solidFill>
                  <a:schemeClr val="tx1"/>
                </a:solidFill>
              </a:rPr>
              <a:t>在整个程序各处都能访问的变量叫</a:t>
            </a:r>
            <a:r>
              <a:rPr lang="zh-CN" altLang="en-US" sz="2800"/>
              <a:t>做</a:t>
            </a:r>
            <a:r>
              <a:rPr lang="zh-CN" altLang="en-US" sz="2800">
                <a:solidFill>
                  <a:srgbClr val="CC0000"/>
                </a:solidFill>
              </a:rPr>
              <a:t>全局变量</a:t>
            </a:r>
            <a:r>
              <a:rPr lang="zh-CN" altLang="en-US" sz="2800">
                <a:solidFill>
                  <a:schemeClr val="tx1"/>
                </a:solidFill>
              </a:rPr>
              <a:t>。如果一个全局变量</a:t>
            </a:r>
            <a:r>
              <a:rPr lang="zh-CN" altLang="en-US" sz="2800">
                <a:solidFill>
                  <a:srgbClr val="CC0000"/>
                </a:solidFill>
              </a:rPr>
              <a:t>在文件</a:t>
            </a:r>
            <a:r>
              <a:rPr lang="en-US" altLang="zh-CN" sz="2800">
                <a:solidFill>
                  <a:srgbClr val="CC0000"/>
                </a:solidFill>
              </a:rPr>
              <a:t>1</a:t>
            </a:r>
            <a:r>
              <a:rPr lang="zh-CN" altLang="en-US" sz="2800">
                <a:solidFill>
                  <a:srgbClr val="CC0000"/>
                </a:solidFill>
              </a:rPr>
              <a:t>中声明</a:t>
            </a:r>
            <a:r>
              <a:rPr lang="zh-CN" altLang="en-US" sz="2800">
                <a:solidFill>
                  <a:schemeClr val="tx1"/>
                </a:solidFill>
              </a:rPr>
              <a:t>，</a:t>
            </a:r>
            <a:r>
              <a:rPr lang="zh-CN" altLang="en-US" sz="2800">
                <a:solidFill>
                  <a:srgbClr val="CC0000"/>
                </a:solidFill>
              </a:rPr>
              <a:t>在文件</a:t>
            </a:r>
            <a:r>
              <a:rPr lang="en-US" altLang="zh-CN" sz="2800">
                <a:solidFill>
                  <a:srgbClr val="CC0000"/>
                </a:solidFill>
              </a:rPr>
              <a:t>2</a:t>
            </a:r>
            <a:r>
              <a:rPr lang="zh-CN" altLang="en-US" sz="2800">
                <a:solidFill>
                  <a:srgbClr val="CC0000"/>
                </a:solidFill>
              </a:rPr>
              <a:t>中使用</a:t>
            </a:r>
            <a:r>
              <a:rPr lang="zh-CN" altLang="en-US" sz="2800">
                <a:solidFill>
                  <a:schemeClr val="tx1"/>
                </a:solidFill>
              </a:rPr>
              <a:t>，那么在文件</a:t>
            </a:r>
            <a:r>
              <a:rPr lang="en-US" altLang="zh-CN" sz="2800">
                <a:solidFill>
                  <a:schemeClr val="tx1"/>
                </a:solidFill>
              </a:rPr>
              <a:t>2</a:t>
            </a:r>
            <a:r>
              <a:rPr lang="zh-CN" altLang="en-US" sz="2800">
                <a:solidFill>
                  <a:schemeClr val="tx1"/>
                </a:solidFill>
              </a:rPr>
              <a:t>中必须使用保留字</a:t>
            </a:r>
            <a:r>
              <a:rPr lang="en-US" altLang="zh-CN" sz="2800">
                <a:solidFill>
                  <a:schemeClr val="tx2"/>
                </a:solidFill>
              </a:rPr>
              <a:t>extern</a:t>
            </a:r>
            <a:r>
              <a:rPr lang="zh-CN" altLang="en-US" sz="2800">
                <a:solidFill>
                  <a:schemeClr val="tx1"/>
                </a:solidFill>
              </a:rPr>
              <a:t>对该变量进行声明。</a:t>
            </a:r>
          </a:p>
          <a:p>
            <a:pPr algn="just">
              <a:buSzPct val="50000"/>
            </a:pPr>
            <a:r>
              <a:rPr lang="zh-CN" altLang="en-US" sz="2800">
                <a:solidFill>
                  <a:schemeClr val="tx1"/>
                </a:solidFill>
              </a:rPr>
              <a:t>如果在构成一个程序的两个文件中分别声明了两个同名的全局变量，这两个变量分别代表两个不同实体，此时需在两个文件中分别使用保留字</a:t>
            </a:r>
            <a:r>
              <a:rPr lang="en-US" altLang="zh-CN" sz="2800">
                <a:solidFill>
                  <a:schemeClr val="tx2"/>
                </a:solidFill>
              </a:rPr>
              <a:t>static</a:t>
            </a:r>
            <a:r>
              <a:rPr lang="zh-CN" altLang="en-US" sz="2800">
                <a:solidFill>
                  <a:schemeClr val="tx1"/>
                </a:solidFill>
              </a:rPr>
              <a:t>对变量进行声明。</a:t>
            </a:r>
          </a:p>
          <a:p>
            <a:pPr algn="just">
              <a:buSzPct val="50000"/>
            </a:pPr>
            <a:r>
              <a:rPr lang="zh-CN" altLang="en-US" sz="2800">
                <a:solidFill>
                  <a:schemeClr val="tx1"/>
                </a:solidFill>
              </a:rPr>
              <a:t>如果一个段中的局部变量与一个全局变量同名，且还要在此段中使用该全局变量，此时需利用域操作符</a:t>
            </a:r>
            <a:r>
              <a:rPr lang="en-US" altLang="zh-CN" sz="2800">
                <a:solidFill>
                  <a:schemeClr val="tx2"/>
                </a:solidFill>
              </a:rPr>
              <a:t>::</a:t>
            </a:r>
            <a:r>
              <a:rPr lang="zh-CN" altLang="en-US" sz="2800">
                <a:solidFill>
                  <a:schemeClr val="tx1"/>
                </a:solidFill>
              </a:rPr>
              <a:t>访问该全局变量。</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4106D47-D067-49B3-B3F0-C1C02748707D}"/>
              </a:ext>
            </a:extLst>
          </p:cNvPr>
          <p:cNvSpPr>
            <a:spLocks noGrp="1"/>
          </p:cNvSpPr>
          <p:nvPr>
            <p:ph type="sldNum" sz="quarter" idx="11"/>
          </p:nvPr>
        </p:nvSpPr>
        <p:spPr/>
        <p:txBody>
          <a:bodyPr/>
          <a:lstStyle/>
          <a:p>
            <a:fld id="{D784B5E3-330F-4799-9D03-9782D3AC7510}" type="slidenum">
              <a:rPr lang="en-US" altLang="zh-CN"/>
              <a:pPr/>
              <a:t>25</a:t>
            </a:fld>
            <a:endParaRPr lang="en-US" altLang="zh-CN"/>
          </a:p>
        </p:txBody>
      </p:sp>
      <p:sp>
        <p:nvSpPr>
          <p:cNvPr id="31746" name="Rectangle 2">
            <a:extLst>
              <a:ext uri="{FF2B5EF4-FFF2-40B4-BE49-F238E27FC236}">
                <a16:creationId xmlns:a16="http://schemas.microsoft.com/office/drawing/2014/main" id="{DE05E99D-B0E6-451A-B6D2-EBE6DEC3E32A}"/>
              </a:ext>
            </a:extLst>
          </p:cNvPr>
          <p:cNvSpPr>
            <a:spLocks noGrp="1" noChangeArrowheads="1"/>
          </p:cNvSpPr>
          <p:nvPr>
            <p:ph type="title"/>
          </p:nvPr>
        </p:nvSpPr>
        <p:spPr>
          <a:xfrm>
            <a:off x="685800" y="512763"/>
            <a:ext cx="7772400" cy="685800"/>
          </a:xfrm>
        </p:spPr>
        <p:txBody>
          <a:bodyPr/>
          <a:lstStyle/>
          <a:p>
            <a:pPr>
              <a:spcBef>
                <a:spcPts val="1000"/>
              </a:spcBef>
              <a:spcAft>
                <a:spcPts val="800"/>
              </a:spcAft>
            </a:pPr>
            <a:r>
              <a:rPr lang="zh-CN" altLang="en-US" sz="4000"/>
              <a:t>表达式与操作符</a:t>
            </a:r>
          </a:p>
        </p:txBody>
      </p:sp>
      <p:sp>
        <p:nvSpPr>
          <p:cNvPr id="31747" name="Rectangle 3">
            <a:extLst>
              <a:ext uri="{FF2B5EF4-FFF2-40B4-BE49-F238E27FC236}">
                <a16:creationId xmlns:a16="http://schemas.microsoft.com/office/drawing/2014/main" id="{2FF6C185-012D-42AC-B43E-F7F4160C84E1}"/>
              </a:ext>
            </a:extLst>
          </p:cNvPr>
          <p:cNvSpPr>
            <a:spLocks noGrp="1" noChangeArrowheads="1"/>
          </p:cNvSpPr>
          <p:nvPr>
            <p:ph type="body" idx="1"/>
          </p:nvPr>
        </p:nvSpPr>
        <p:spPr>
          <a:xfrm>
            <a:off x="566738" y="1293813"/>
            <a:ext cx="8001000" cy="4979987"/>
          </a:xfrm>
        </p:spPr>
        <p:txBody>
          <a:bodyPr/>
          <a:lstStyle/>
          <a:p>
            <a:pPr>
              <a:spcBef>
                <a:spcPct val="5000"/>
              </a:spcBef>
              <a:buSzPct val="50000"/>
            </a:pPr>
            <a:r>
              <a:rPr lang="zh-CN" altLang="en-US" sz="2800">
                <a:solidFill>
                  <a:schemeClr val="tx1"/>
                </a:solidFill>
              </a:rPr>
              <a:t>表达式是用来说明简单计算的。</a:t>
            </a:r>
            <a:r>
              <a:rPr lang="en-US" altLang="zh-CN" sz="2800">
                <a:solidFill>
                  <a:schemeClr val="tx1"/>
                </a:solidFill>
              </a:rPr>
              <a:t>C++</a:t>
            </a:r>
            <a:r>
              <a:rPr lang="zh-CN" altLang="en-US" sz="2800">
                <a:solidFill>
                  <a:schemeClr val="tx1"/>
                </a:solidFill>
              </a:rPr>
              <a:t>中的表达式由</a:t>
            </a:r>
            <a:r>
              <a:rPr lang="zh-CN" altLang="en-US" sz="2800">
                <a:solidFill>
                  <a:srgbClr val="CC0000"/>
                </a:solidFill>
              </a:rPr>
              <a:t>操作数</a:t>
            </a:r>
            <a:r>
              <a:rPr lang="zh-CN" altLang="en-US" sz="2800">
                <a:solidFill>
                  <a:schemeClr val="tx1"/>
                </a:solidFill>
              </a:rPr>
              <a:t>和</a:t>
            </a:r>
            <a:r>
              <a:rPr lang="zh-CN" altLang="en-US" sz="2800">
                <a:solidFill>
                  <a:srgbClr val="CC0000"/>
                </a:solidFill>
              </a:rPr>
              <a:t>操作符</a:t>
            </a:r>
            <a:r>
              <a:rPr lang="zh-CN" altLang="en-US" sz="2800">
                <a:solidFill>
                  <a:schemeClr val="tx1"/>
                </a:solidFill>
              </a:rPr>
              <a:t>组成，它将操作符施加于操作数，最终得到一个结果。结果的数据类型由参加运算的数据类型决定。</a:t>
            </a:r>
          </a:p>
          <a:p>
            <a:pPr>
              <a:spcBef>
                <a:spcPct val="5000"/>
              </a:spcBef>
              <a:buSzPct val="50000"/>
              <a:buFont typeface="Wingdings" panose="05000000000000000000" pitchFamily="2" charset="2"/>
              <a:buNone/>
            </a:pPr>
            <a:r>
              <a:rPr lang="zh-CN" altLang="en-US" sz="2800" i="1"/>
              <a:t>         </a:t>
            </a:r>
            <a:r>
              <a:rPr lang="en-US" altLang="zh-CN" sz="2800" i="1">
                <a:solidFill>
                  <a:srgbClr val="CC0000"/>
                </a:solidFill>
              </a:rPr>
              <a:t>a</a:t>
            </a:r>
          </a:p>
          <a:p>
            <a:pPr>
              <a:spcBef>
                <a:spcPct val="5000"/>
              </a:spcBef>
              <a:buSzPct val="50000"/>
              <a:buFont typeface="Wingdings" panose="05000000000000000000" pitchFamily="2" charset="2"/>
              <a:buNone/>
            </a:pPr>
            <a:r>
              <a:rPr lang="en-US" altLang="zh-CN" sz="2800" i="1">
                <a:solidFill>
                  <a:srgbClr val="CC0000"/>
                </a:solidFill>
              </a:rPr>
              <a:t>         a</a:t>
            </a:r>
            <a:r>
              <a:rPr lang="en-US" altLang="zh-CN" sz="2800">
                <a:solidFill>
                  <a:srgbClr val="CC0000"/>
                </a:solidFill>
              </a:rPr>
              <a:t> + </a:t>
            </a:r>
            <a:r>
              <a:rPr lang="en-US" altLang="zh-CN" sz="2800" i="1">
                <a:solidFill>
                  <a:srgbClr val="CC0000"/>
                </a:solidFill>
              </a:rPr>
              <a:t>b</a:t>
            </a:r>
            <a:r>
              <a:rPr lang="en-US" altLang="zh-CN" sz="2800">
                <a:solidFill>
                  <a:srgbClr val="CC0000"/>
                </a:solidFill>
              </a:rPr>
              <a:t> *</a:t>
            </a:r>
            <a:r>
              <a:rPr lang="en-US" altLang="zh-CN" sz="2800" i="1">
                <a:solidFill>
                  <a:srgbClr val="CC0000"/>
                </a:solidFill>
              </a:rPr>
              <a:t> c</a:t>
            </a:r>
            <a:r>
              <a:rPr lang="en-US" altLang="zh-CN" sz="2800">
                <a:solidFill>
                  <a:srgbClr val="CC0000"/>
                </a:solidFill>
              </a:rPr>
              <a:t> + 200  </a:t>
            </a:r>
          </a:p>
          <a:p>
            <a:pPr>
              <a:spcBef>
                <a:spcPct val="5000"/>
              </a:spcBef>
              <a:buSzPct val="50000"/>
              <a:buFont typeface="Wingdings" panose="05000000000000000000" pitchFamily="2" charset="2"/>
              <a:buNone/>
            </a:pPr>
            <a:r>
              <a:rPr lang="en-US" altLang="zh-CN" sz="2800">
                <a:solidFill>
                  <a:srgbClr val="CC0000"/>
                </a:solidFill>
              </a:rPr>
              <a:t>         2 *</a:t>
            </a:r>
            <a:r>
              <a:rPr lang="en-US" altLang="zh-CN" sz="2800" i="1">
                <a:solidFill>
                  <a:srgbClr val="CC0000"/>
                </a:solidFill>
                <a:sym typeface="Symbol" panose="05050102010706020507" pitchFamily="18" charset="2"/>
              </a:rPr>
              <a:t></a:t>
            </a:r>
            <a:r>
              <a:rPr lang="en-US" altLang="zh-CN" sz="2800">
                <a:solidFill>
                  <a:srgbClr val="CC0000"/>
                </a:solidFill>
              </a:rPr>
              <a:t> * </a:t>
            </a:r>
            <a:r>
              <a:rPr lang="en-US" altLang="zh-CN" sz="2800" i="1">
                <a:solidFill>
                  <a:srgbClr val="CC0000"/>
                </a:solidFill>
              </a:rPr>
              <a:t>R</a:t>
            </a:r>
          </a:p>
          <a:p>
            <a:pPr>
              <a:spcBef>
                <a:spcPct val="5000"/>
              </a:spcBef>
              <a:buSzPct val="50000"/>
              <a:buFont typeface="Wingdings" panose="05000000000000000000" pitchFamily="2" charset="2"/>
              <a:buNone/>
            </a:pPr>
            <a:r>
              <a:rPr lang="en-US" altLang="zh-CN" sz="2800" i="1">
                <a:solidFill>
                  <a:srgbClr val="CC0000"/>
                </a:solidFill>
              </a:rPr>
              <a:t>         </a:t>
            </a:r>
            <a:r>
              <a:rPr lang="en-US" altLang="zh-CN" sz="2800">
                <a:solidFill>
                  <a:srgbClr val="CC0000"/>
                </a:solidFill>
              </a:rPr>
              <a:t>(</a:t>
            </a:r>
            <a:r>
              <a:rPr lang="en-US" altLang="zh-CN" sz="2800" i="1">
                <a:solidFill>
                  <a:srgbClr val="CC0000"/>
                </a:solidFill>
              </a:rPr>
              <a:t>x</a:t>
            </a:r>
            <a:r>
              <a:rPr lang="en-US" altLang="zh-CN" sz="2800">
                <a:solidFill>
                  <a:srgbClr val="CC0000"/>
                </a:solidFill>
              </a:rPr>
              <a:t> + </a:t>
            </a:r>
            <a:r>
              <a:rPr lang="en-US" altLang="zh-CN" sz="2800" i="1">
                <a:solidFill>
                  <a:srgbClr val="CC0000"/>
                </a:solidFill>
              </a:rPr>
              <a:t>y</a:t>
            </a:r>
            <a:r>
              <a:rPr lang="en-US" altLang="zh-CN" sz="2800">
                <a:solidFill>
                  <a:srgbClr val="CC0000"/>
                </a:solidFill>
              </a:rPr>
              <a:t> ) / (</a:t>
            </a:r>
            <a:r>
              <a:rPr lang="en-US" altLang="zh-CN" sz="2800" i="1">
                <a:solidFill>
                  <a:srgbClr val="CC0000"/>
                </a:solidFill>
              </a:rPr>
              <a:t>a</a:t>
            </a:r>
            <a:r>
              <a:rPr lang="en-US" altLang="zh-CN" sz="2800">
                <a:solidFill>
                  <a:srgbClr val="CC0000"/>
                </a:solidFill>
              </a:rPr>
              <a:t> – </a:t>
            </a:r>
            <a:r>
              <a:rPr lang="en-US" altLang="zh-CN" sz="2800" i="1">
                <a:solidFill>
                  <a:srgbClr val="CC0000"/>
                </a:solidFill>
              </a:rPr>
              <a:t>b</a:t>
            </a:r>
            <a:r>
              <a:rPr lang="en-US" altLang="zh-CN" sz="2800">
                <a:solidFill>
                  <a:srgbClr val="CC0000"/>
                </a:solidFill>
              </a:rPr>
              <a:t> ) </a:t>
            </a:r>
          </a:p>
          <a:p>
            <a:pPr>
              <a:spcBef>
                <a:spcPct val="5000"/>
              </a:spcBef>
              <a:buSzPct val="50000"/>
            </a:pPr>
            <a:r>
              <a:rPr lang="zh-CN" altLang="en-US" sz="2800">
                <a:solidFill>
                  <a:schemeClr val="tx1"/>
                </a:solidFill>
              </a:rPr>
              <a:t>其中操作符执行的先后顺序由它们的优先级和结合性决定。</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7B0EDDD-18C3-4418-A464-A95CAA2AB907}"/>
              </a:ext>
            </a:extLst>
          </p:cNvPr>
          <p:cNvSpPr>
            <a:spLocks noGrp="1"/>
          </p:cNvSpPr>
          <p:nvPr>
            <p:ph type="sldNum" sz="quarter" idx="11"/>
          </p:nvPr>
        </p:nvSpPr>
        <p:spPr/>
        <p:txBody>
          <a:bodyPr/>
          <a:lstStyle/>
          <a:p>
            <a:fld id="{99061FD9-8962-4DB1-8980-17F35D6DD808}" type="slidenum">
              <a:rPr lang="en-US" altLang="zh-CN"/>
              <a:pPr/>
              <a:t>26</a:t>
            </a:fld>
            <a:endParaRPr lang="en-US" altLang="zh-CN"/>
          </a:p>
        </p:txBody>
      </p:sp>
      <p:sp>
        <p:nvSpPr>
          <p:cNvPr id="32770" name="Rectangle 2">
            <a:extLst>
              <a:ext uri="{FF2B5EF4-FFF2-40B4-BE49-F238E27FC236}">
                <a16:creationId xmlns:a16="http://schemas.microsoft.com/office/drawing/2014/main" id="{9EE592E7-AF8D-4A5C-AA4F-1BCBF7B0AC8E}"/>
              </a:ext>
            </a:extLst>
          </p:cNvPr>
          <p:cNvSpPr>
            <a:spLocks noGrp="1" noChangeArrowheads="1"/>
          </p:cNvSpPr>
          <p:nvPr>
            <p:ph type="body" idx="1"/>
          </p:nvPr>
        </p:nvSpPr>
        <p:spPr>
          <a:xfrm>
            <a:off x="533400" y="682625"/>
            <a:ext cx="8153400" cy="5662613"/>
          </a:xfrm>
        </p:spPr>
        <p:txBody>
          <a:bodyPr/>
          <a:lstStyle/>
          <a:p>
            <a:pPr>
              <a:spcBef>
                <a:spcPct val="15000"/>
              </a:spcBef>
              <a:buSzPct val="50000"/>
            </a:pPr>
            <a:r>
              <a:rPr lang="en-US" altLang="zh-CN" sz="2800">
                <a:solidFill>
                  <a:schemeClr val="tx1"/>
                </a:solidFill>
              </a:rPr>
              <a:t>C++</a:t>
            </a:r>
            <a:r>
              <a:rPr lang="zh-CN" altLang="en-US" sz="2800">
                <a:solidFill>
                  <a:schemeClr val="tx1"/>
                </a:solidFill>
              </a:rPr>
              <a:t>提供了很多预定义的操作符，程序员也可以重新定义这些操作符。</a:t>
            </a:r>
          </a:p>
          <a:p>
            <a:pPr>
              <a:spcBef>
                <a:spcPct val="15000"/>
              </a:spcBef>
              <a:buSzPct val="50000"/>
            </a:pPr>
            <a:r>
              <a:rPr lang="zh-CN" altLang="en-US" sz="2800">
                <a:solidFill>
                  <a:srgbClr val="CC0000"/>
                </a:solidFill>
              </a:rPr>
              <a:t>算术操作符：</a:t>
            </a:r>
            <a:r>
              <a:rPr lang="en-US" altLang="zh-CN" sz="2800">
                <a:solidFill>
                  <a:schemeClr val="tx1"/>
                </a:solidFill>
              </a:rPr>
              <a:t>+</a:t>
            </a:r>
            <a:r>
              <a:rPr lang="zh-CN" altLang="en-US" sz="2800">
                <a:solidFill>
                  <a:schemeClr val="tx1"/>
                </a:solidFill>
              </a:rPr>
              <a:t>、</a:t>
            </a:r>
            <a:r>
              <a:rPr lang="en-US" altLang="zh-CN" sz="2800">
                <a:solidFill>
                  <a:schemeClr val="tx1"/>
                </a:solidFill>
                <a:latin typeface="楷体_GB2312" panose="02010609030101010101" pitchFamily="49" charset="-122"/>
                <a:ea typeface="楷体_GB2312" panose="02010609030101010101" pitchFamily="49" charset="-122"/>
              </a:rPr>
              <a:t>-</a:t>
            </a:r>
            <a:r>
              <a:rPr lang="zh-CN" altLang="en-US" sz="2800">
                <a:solidFill>
                  <a:schemeClr val="tx1"/>
                </a:solidFill>
              </a:rPr>
              <a:t>、*、</a:t>
            </a:r>
            <a:r>
              <a:rPr lang="en-US" altLang="zh-CN" sz="2800">
                <a:solidFill>
                  <a:schemeClr val="tx1"/>
                </a:solidFill>
              </a:rPr>
              <a:t>/</a:t>
            </a:r>
            <a:r>
              <a:rPr lang="zh-CN" altLang="en-US" sz="2800">
                <a:solidFill>
                  <a:schemeClr val="tx1"/>
                </a:solidFill>
              </a:rPr>
              <a:t>、</a:t>
            </a:r>
            <a:r>
              <a:rPr lang="en-US" altLang="zh-CN" sz="2800">
                <a:solidFill>
                  <a:schemeClr val="tx1"/>
                </a:solidFill>
              </a:rPr>
              <a:t>%</a:t>
            </a:r>
            <a:r>
              <a:rPr lang="zh-CN" altLang="en-US" sz="2800">
                <a:solidFill>
                  <a:schemeClr val="tx1"/>
                </a:solidFill>
              </a:rPr>
              <a:t>。其中*、</a:t>
            </a:r>
            <a:r>
              <a:rPr lang="en-US" altLang="zh-CN" sz="2800">
                <a:solidFill>
                  <a:schemeClr val="tx1"/>
                </a:solidFill>
              </a:rPr>
              <a:t>/</a:t>
            </a:r>
            <a:r>
              <a:rPr lang="zh-CN" altLang="en-US" sz="2800">
                <a:solidFill>
                  <a:schemeClr val="tx1"/>
                </a:solidFill>
              </a:rPr>
              <a:t>、</a:t>
            </a:r>
            <a:r>
              <a:rPr lang="en-US" altLang="zh-CN" sz="2800">
                <a:solidFill>
                  <a:schemeClr val="tx1"/>
                </a:solidFill>
              </a:rPr>
              <a:t>%</a:t>
            </a:r>
            <a:r>
              <a:rPr lang="zh-CN" altLang="en-US" sz="2800">
                <a:solidFill>
                  <a:schemeClr val="tx1"/>
                </a:solidFill>
              </a:rPr>
              <a:t>优先于</a:t>
            </a:r>
            <a:r>
              <a:rPr lang="en-US" altLang="zh-CN" sz="2800">
                <a:solidFill>
                  <a:schemeClr val="tx1"/>
                </a:solidFill>
              </a:rPr>
              <a:t>+</a:t>
            </a:r>
            <a:r>
              <a:rPr lang="zh-CN" altLang="en-US" sz="2800">
                <a:solidFill>
                  <a:schemeClr val="tx1"/>
                </a:solidFill>
              </a:rPr>
              <a:t>、</a:t>
            </a:r>
            <a:r>
              <a:rPr lang="en-US" altLang="zh-CN" sz="2800">
                <a:solidFill>
                  <a:schemeClr val="tx1"/>
                </a:solidFill>
                <a:latin typeface="楷体_GB2312" panose="02010609030101010101" pitchFamily="49" charset="-122"/>
                <a:ea typeface="楷体_GB2312" panose="02010609030101010101" pitchFamily="49" charset="-122"/>
              </a:rPr>
              <a:t>-</a:t>
            </a:r>
            <a:r>
              <a:rPr lang="zh-CN" altLang="en-US" sz="2800">
                <a:solidFill>
                  <a:schemeClr val="tx1"/>
                </a:solidFill>
              </a:rPr>
              <a:t>。括号用来改变计算顺序。计算时，</a:t>
            </a:r>
            <a:r>
              <a:rPr lang="zh-CN" altLang="en-US" sz="2800">
                <a:solidFill>
                  <a:srgbClr val="006600"/>
                </a:solidFill>
              </a:rPr>
              <a:t>先计算括号内表达式的值</a:t>
            </a:r>
            <a:r>
              <a:rPr lang="zh-CN" altLang="en-US" sz="2800">
                <a:solidFill>
                  <a:schemeClr val="tx1"/>
                </a:solidFill>
              </a:rPr>
              <a:t>，</a:t>
            </a:r>
            <a:r>
              <a:rPr lang="zh-CN" altLang="en-US" sz="2800">
                <a:solidFill>
                  <a:srgbClr val="006600"/>
                </a:solidFill>
              </a:rPr>
              <a:t>再将计算结果与括号外的数一起计算</a:t>
            </a:r>
            <a:r>
              <a:rPr lang="zh-CN" altLang="en-US" sz="2800">
                <a:solidFill>
                  <a:schemeClr val="tx1"/>
                </a:solidFill>
              </a:rPr>
              <a:t>，如</a:t>
            </a:r>
            <a:r>
              <a:rPr lang="zh-CN" altLang="en-US" sz="2800"/>
              <a:t>：</a:t>
            </a:r>
          </a:p>
          <a:p>
            <a:pPr>
              <a:spcBef>
                <a:spcPct val="15000"/>
              </a:spcBef>
              <a:buSzPct val="50000"/>
              <a:buFont typeface="Wingdings" panose="05000000000000000000" pitchFamily="2" charset="2"/>
              <a:buNone/>
            </a:pPr>
            <a:r>
              <a:rPr lang="zh-CN" altLang="en-US" sz="2800"/>
              <a:t>          </a:t>
            </a:r>
            <a:r>
              <a:rPr lang="en-US" altLang="zh-CN" sz="2800">
                <a:solidFill>
                  <a:srgbClr val="CC0000"/>
                </a:solidFill>
              </a:rPr>
              <a:t>4 *</a:t>
            </a:r>
            <a:r>
              <a:rPr lang="zh-CN" altLang="en-US" sz="2800">
                <a:solidFill>
                  <a:srgbClr val="CC0000"/>
                </a:solidFill>
              </a:rPr>
              <a:t>（</a:t>
            </a:r>
            <a:r>
              <a:rPr lang="en-US" altLang="zh-CN" sz="2800">
                <a:solidFill>
                  <a:srgbClr val="CC0000"/>
                </a:solidFill>
              </a:rPr>
              <a:t>1 + 2</a:t>
            </a:r>
            <a:r>
              <a:rPr lang="zh-CN" altLang="en-US" sz="2800">
                <a:solidFill>
                  <a:srgbClr val="CC0000"/>
                </a:solidFill>
              </a:rPr>
              <a:t>）</a:t>
            </a:r>
            <a:r>
              <a:rPr lang="en-US" altLang="zh-CN" sz="2800">
                <a:solidFill>
                  <a:srgbClr val="CC0000"/>
                </a:solidFill>
              </a:rPr>
              <a:t>= 4 * 3 = 12</a:t>
            </a:r>
            <a:endParaRPr lang="en-US" altLang="zh-CN" sz="2800"/>
          </a:p>
          <a:p>
            <a:pPr>
              <a:spcBef>
                <a:spcPct val="15000"/>
              </a:spcBef>
              <a:buSzPct val="50000"/>
            </a:pPr>
            <a:r>
              <a:rPr lang="zh-CN" altLang="en-US" sz="2800">
                <a:solidFill>
                  <a:schemeClr val="tx1"/>
                </a:solidFill>
              </a:rPr>
              <a:t>取模操作符（</a:t>
            </a:r>
            <a:r>
              <a:rPr lang="en-US" altLang="zh-CN" sz="2800">
                <a:solidFill>
                  <a:schemeClr val="tx1"/>
                </a:solidFill>
              </a:rPr>
              <a:t>%</a:t>
            </a:r>
            <a:r>
              <a:rPr lang="zh-CN" altLang="en-US" sz="2800">
                <a:solidFill>
                  <a:schemeClr val="tx1"/>
                </a:solidFill>
              </a:rPr>
              <a:t>）用于计算两整数相除后得到的余数，如：</a:t>
            </a:r>
            <a:r>
              <a:rPr lang="en-US" altLang="zh-CN" sz="2800">
                <a:solidFill>
                  <a:srgbClr val="CC0000"/>
                </a:solidFill>
              </a:rPr>
              <a:t>22 % 7 = 1</a:t>
            </a:r>
            <a:r>
              <a:rPr lang="zh-CN" altLang="en-US" sz="2800"/>
              <a:t>。</a:t>
            </a:r>
          </a:p>
          <a:p>
            <a:pPr>
              <a:spcBef>
                <a:spcPct val="15000"/>
              </a:spcBef>
              <a:buSzPct val="50000"/>
            </a:pPr>
            <a:r>
              <a:rPr lang="zh-CN" altLang="en-US" sz="2800">
                <a:solidFill>
                  <a:schemeClr val="tx1"/>
                </a:solidFill>
              </a:rPr>
              <a:t>注意，</a:t>
            </a:r>
            <a:r>
              <a:rPr lang="en-US" altLang="zh-CN" sz="2800">
                <a:solidFill>
                  <a:schemeClr val="tx1"/>
                </a:solidFill>
              </a:rPr>
              <a:t>%</a:t>
            </a:r>
            <a:r>
              <a:rPr lang="zh-CN" altLang="en-US" sz="2800">
                <a:solidFill>
                  <a:schemeClr val="tx1"/>
                </a:solidFill>
              </a:rPr>
              <a:t>只能用于整数相除，不能对浮点数操作。</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A85E2EF-0E80-401E-9E4C-B139BBF67617}"/>
              </a:ext>
            </a:extLst>
          </p:cNvPr>
          <p:cNvSpPr>
            <a:spLocks noGrp="1"/>
          </p:cNvSpPr>
          <p:nvPr>
            <p:ph type="sldNum" sz="quarter" idx="11"/>
          </p:nvPr>
        </p:nvSpPr>
        <p:spPr/>
        <p:txBody>
          <a:bodyPr/>
          <a:lstStyle/>
          <a:p>
            <a:fld id="{14CA22CB-E3AF-4483-B9E1-1D34828BE343}" type="slidenum">
              <a:rPr lang="en-US" altLang="zh-CN"/>
              <a:pPr/>
              <a:t>27</a:t>
            </a:fld>
            <a:endParaRPr lang="en-US" altLang="zh-CN"/>
          </a:p>
        </p:txBody>
      </p:sp>
      <p:sp>
        <p:nvSpPr>
          <p:cNvPr id="33794" name="Rectangle 2">
            <a:extLst>
              <a:ext uri="{FF2B5EF4-FFF2-40B4-BE49-F238E27FC236}">
                <a16:creationId xmlns:a16="http://schemas.microsoft.com/office/drawing/2014/main" id="{7337E69B-4006-4303-B406-99B8A7C1C0E9}"/>
              </a:ext>
            </a:extLst>
          </p:cNvPr>
          <p:cNvSpPr>
            <a:spLocks noGrp="1" noChangeArrowheads="1"/>
          </p:cNvSpPr>
          <p:nvPr>
            <p:ph type="body" idx="1"/>
          </p:nvPr>
        </p:nvSpPr>
        <p:spPr>
          <a:xfrm>
            <a:off x="519113" y="728663"/>
            <a:ext cx="8229600" cy="5724525"/>
          </a:xfrm>
        </p:spPr>
        <p:txBody>
          <a:bodyPr/>
          <a:lstStyle/>
          <a:p>
            <a:pPr>
              <a:lnSpc>
                <a:spcPct val="100000"/>
              </a:lnSpc>
              <a:spcBef>
                <a:spcPct val="5000"/>
              </a:spcBef>
              <a:buSzPct val="50000"/>
            </a:pPr>
            <a:r>
              <a:rPr lang="zh-CN" altLang="en-US" sz="2800">
                <a:solidFill>
                  <a:srgbClr val="CC0000"/>
                </a:solidFill>
              </a:rPr>
              <a:t>赋值操作符 </a:t>
            </a:r>
            <a:r>
              <a:rPr lang="zh-CN" altLang="en-US" sz="2800">
                <a:solidFill>
                  <a:srgbClr val="CC0000"/>
                </a:solidFill>
                <a:sym typeface="SansSerif" pitchFamily="2" charset="2"/>
              </a:rPr>
              <a:t>“</a:t>
            </a:r>
            <a:r>
              <a:rPr lang="en-US" altLang="zh-CN" sz="2800">
                <a:solidFill>
                  <a:srgbClr val="CC0000"/>
                </a:solidFill>
              </a:rPr>
              <a:t>=”</a:t>
            </a:r>
            <a:r>
              <a:rPr lang="en-US" altLang="zh-CN" sz="2800"/>
              <a:t> </a:t>
            </a:r>
            <a:r>
              <a:rPr lang="zh-CN" altLang="en-US" sz="2800">
                <a:solidFill>
                  <a:schemeClr val="tx1"/>
                </a:solidFill>
              </a:rPr>
              <a:t>将其右侧的表达式求出结果</a:t>
            </a:r>
            <a:r>
              <a:rPr lang="en-US" altLang="zh-CN" sz="2800">
                <a:solidFill>
                  <a:schemeClr val="tx1"/>
                </a:solidFill>
              </a:rPr>
              <a:t>,   </a:t>
            </a:r>
            <a:r>
              <a:rPr lang="zh-CN" altLang="en-US" sz="2800">
                <a:solidFill>
                  <a:schemeClr val="tx1"/>
                </a:solidFill>
              </a:rPr>
              <a:t>赋给其左侧的变量。例如：</a:t>
            </a:r>
          </a:p>
          <a:p>
            <a:pPr>
              <a:lnSpc>
                <a:spcPct val="100000"/>
              </a:lnSpc>
              <a:spcBef>
                <a:spcPct val="5000"/>
              </a:spcBef>
              <a:buSzPct val="50000"/>
              <a:buFont typeface="Wingdings" panose="05000000000000000000" pitchFamily="2" charset="2"/>
              <a:buNone/>
            </a:pPr>
            <a:r>
              <a:rPr lang="zh-CN" altLang="en-US" sz="2800"/>
              <a:t>        </a:t>
            </a:r>
            <a:r>
              <a:rPr lang="en-US" altLang="zh-CN" sz="2800">
                <a:solidFill>
                  <a:srgbClr val="CC0000"/>
                </a:solidFill>
              </a:rPr>
              <a:t>int </a:t>
            </a:r>
            <a:r>
              <a:rPr lang="en-US" altLang="zh-CN" sz="2800" b="0" i="1">
                <a:solidFill>
                  <a:srgbClr val="CC0000"/>
                </a:solidFill>
              </a:rPr>
              <a:t>value</a:t>
            </a:r>
            <a:r>
              <a:rPr lang="en-US" altLang="zh-CN" sz="2800">
                <a:solidFill>
                  <a:srgbClr val="CC0000"/>
                </a:solidFill>
              </a:rPr>
              <a:t>;</a:t>
            </a:r>
          </a:p>
          <a:p>
            <a:pPr>
              <a:lnSpc>
                <a:spcPct val="100000"/>
              </a:lnSpc>
              <a:spcBef>
                <a:spcPct val="5000"/>
              </a:spcBef>
              <a:buSzPct val="50000"/>
              <a:buFont typeface="Wingdings" panose="05000000000000000000" pitchFamily="2" charset="2"/>
              <a:buNone/>
            </a:pPr>
            <a:r>
              <a:rPr lang="en-US" altLang="zh-CN" sz="2800" i="1">
                <a:solidFill>
                  <a:srgbClr val="CC0000"/>
                </a:solidFill>
              </a:rPr>
              <a:t>        </a:t>
            </a:r>
            <a:r>
              <a:rPr lang="en-US" altLang="zh-CN" sz="2800" b="0" i="1">
                <a:solidFill>
                  <a:srgbClr val="CC0000"/>
                </a:solidFill>
              </a:rPr>
              <a:t>value</a:t>
            </a:r>
            <a:r>
              <a:rPr lang="en-US" altLang="zh-CN" sz="2800" b="0">
                <a:solidFill>
                  <a:srgbClr val="CC0000"/>
                </a:solidFill>
              </a:rPr>
              <a:t> </a:t>
            </a:r>
            <a:r>
              <a:rPr lang="en-US" altLang="zh-CN" sz="2800">
                <a:solidFill>
                  <a:srgbClr val="CC0000"/>
                </a:solidFill>
              </a:rPr>
              <a:t>= </a:t>
            </a:r>
            <a:r>
              <a:rPr lang="en-US" altLang="zh-CN" sz="2800" b="0">
                <a:solidFill>
                  <a:srgbClr val="CC0000"/>
                </a:solidFill>
              </a:rPr>
              <a:t>(2 + 3) * 4</a:t>
            </a:r>
            <a:r>
              <a:rPr lang="en-US" altLang="zh-CN" sz="2800">
                <a:solidFill>
                  <a:srgbClr val="CC0000"/>
                </a:solidFill>
              </a:rPr>
              <a:t>;</a:t>
            </a:r>
            <a:endParaRPr lang="en-US" altLang="zh-CN" sz="2800"/>
          </a:p>
          <a:p>
            <a:pPr>
              <a:lnSpc>
                <a:spcPct val="100000"/>
              </a:lnSpc>
              <a:spcBef>
                <a:spcPct val="5000"/>
              </a:spcBef>
              <a:buSzPct val="50000"/>
            </a:pPr>
            <a:r>
              <a:rPr lang="zh-CN" altLang="en-US" sz="2800">
                <a:solidFill>
                  <a:schemeClr val="tx1"/>
                </a:solidFill>
              </a:rPr>
              <a:t>赋值表达式运算的结果是右运算元的值</a:t>
            </a:r>
            <a:r>
              <a:rPr lang="en-US" altLang="zh-CN" sz="2800">
                <a:solidFill>
                  <a:schemeClr val="tx1"/>
                </a:solidFill>
              </a:rPr>
              <a:t>, </a:t>
            </a:r>
            <a:r>
              <a:rPr lang="zh-CN" altLang="en-US" sz="2800">
                <a:solidFill>
                  <a:schemeClr val="tx1"/>
                </a:solidFill>
              </a:rPr>
              <a:t>而结果类型是左运算元的数据类型</a:t>
            </a:r>
            <a:r>
              <a:rPr lang="en-US" altLang="zh-CN" sz="2800">
                <a:solidFill>
                  <a:schemeClr val="tx1"/>
                </a:solidFill>
              </a:rPr>
              <a:t>,  </a:t>
            </a:r>
            <a:r>
              <a:rPr lang="zh-CN" altLang="en-US" sz="2800">
                <a:solidFill>
                  <a:schemeClr val="tx1"/>
                </a:solidFill>
              </a:rPr>
              <a:t>例如：</a:t>
            </a:r>
          </a:p>
          <a:p>
            <a:pPr>
              <a:lnSpc>
                <a:spcPct val="100000"/>
              </a:lnSpc>
              <a:spcBef>
                <a:spcPct val="5000"/>
              </a:spcBef>
              <a:buSzPct val="50000"/>
              <a:buFont typeface="Wingdings" panose="05000000000000000000" pitchFamily="2" charset="2"/>
              <a:buNone/>
            </a:pPr>
            <a:r>
              <a:rPr lang="zh-CN" altLang="en-US" sz="2800" i="1"/>
              <a:t>        </a:t>
            </a:r>
            <a:r>
              <a:rPr lang="en-US" altLang="zh-CN" sz="2800" b="0" i="1">
                <a:solidFill>
                  <a:srgbClr val="CC0000"/>
                </a:solidFill>
              </a:rPr>
              <a:t>value</a:t>
            </a:r>
            <a:r>
              <a:rPr lang="en-US" altLang="zh-CN" sz="2800" i="1">
                <a:solidFill>
                  <a:srgbClr val="CC0000"/>
                </a:solidFill>
              </a:rPr>
              <a:t> </a:t>
            </a:r>
            <a:r>
              <a:rPr lang="en-US" altLang="zh-CN" sz="2800">
                <a:solidFill>
                  <a:srgbClr val="CC0000"/>
                </a:solidFill>
              </a:rPr>
              <a:t>= </a:t>
            </a:r>
            <a:r>
              <a:rPr lang="en-US" altLang="zh-CN" sz="2800" b="0">
                <a:solidFill>
                  <a:srgbClr val="CC0000"/>
                </a:solidFill>
              </a:rPr>
              <a:t>2.8 * 4</a:t>
            </a:r>
            <a:r>
              <a:rPr lang="en-US" altLang="zh-CN" sz="2800"/>
              <a:t>  	  </a:t>
            </a:r>
            <a:r>
              <a:rPr lang="en-US" altLang="zh-CN" sz="2800">
                <a:solidFill>
                  <a:srgbClr val="006600"/>
                </a:solidFill>
              </a:rPr>
              <a:t>//</a:t>
            </a:r>
            <a:r>
              <a:rPr lang="zh-CN" altLang="en-US" sz="2800">
                <a:solidFill>
                  <a:srgbClr val="006600"/>
                </a:solidFill>
              </a:rPr>
              <a:t>结果为</a:t>
            </a:r>
            <a:r>
              <a:rPr lang="en-US" altLang="zh-CN" sz="2800">
                <a:solidFill>
                  <a:srgbClr val="006600"/>
                </a:solidFill>
              </a:rPr>
              <a:t>11, </a:t>
            </a:r>
            <a:r>
              <a:rPr lang="zh-CN" altLang="en-US" sz="2800">
                <a:solidFill>
                  <a:srgbClr val="006600"/>
                </a:solidFill>
              </a:rPr>
              <a:t>而不是</a:t>
            </a:r>
            <a:r>
              <a:rPr lang="en-US" altLang="zh-CN" sz="2800">
                <a:solidFill>
                  <a:srgbClr val="006600"/>
                </a:solidFill>
              </a:rPr>
              <a:t>11.2</a:t>
            </a:r>
            <a:endParaRPr lang="en-US" altLang="zh-CN" sz="2800"/>
          </a:p>
          <a:p>
            <a:pPr>
              <a:lnSpc>
                <a:spcPct val="100000"/>
              </a:lnSpc>
              <a:spcBef>
                <a:spcPct val="5000"/>
              </a:spcBef>
              <a:buSzPct val="50000"/>
            </a:pPr>
            <a:r>
              <a:rPr lang="zh-CN" altLang="en-US" sz="2800">
                <a:solidFill>
                  <a:schemeClr val="tx1"/>
                </a:solidFill>
              </a:rPr>
              <a:t>可以连续赋值</a:t>
            </a:r>
            <a:r>
              <a:rPr lang="en-US" altLang="zh-CN" sz="2800">
                <a:solidFill>
                  <a:schemeClr val="tx1"/>
                </a:solidFill>
              </a:rPr>
              <a:t>,  </a:t>
            </a:r>
            <a:r>
              <a:rPr lang="zh-CN" altLang="en-US" sz="2800">
                <a:solidFill>
                  <a:schemeClr val="tx1"/>
                </a:solidFill>
              </a:rPr>
              <a:t>但必须保证各运算元的类型相同。它的处理结果是每个运算元的对象值都为最右侧的运算元值，例如：</a:t>
            </a:r>
          </a:p>
          <a:p>
            <a:pPr>
              <a:lnSpc>
                <a:spcPct val="100000"/>
              </a:lnSpc>
              <a:spcBef>
                <a:spcPct val="5000"/>
              </a:spcBef>
              <a:buSzPct val="50000"/>
              <a:buFont typeface="Wingdings" panose="05000000000000000000" pitchFamily="2" charset="2"/>
              <a:buNone/>
            </a:pPr>
            <a:r>
              <a:rPr lang="zh-CN" altLang="en-US" sz="2800"/>
              <a:t>        </a:t>
            </a:r>
            <a:r>
              <a:rPr lang="en-US" altLang="zh-CN" sz="2800">
                <a:solidFill>
                  <a:srgbClr val="CC0000"/>
                </a:solidFill>
              </a:rPr>
              <a:t>int </a:t>
            </a:r>
            <a:r>
              <a:rPr lang="en-US" altLang="zh-CN" sz="2800" b="0" i="1">
                <a:solidFill>
                  <a:srgbClr val="CC0000"/>
                </a:solidFill>
              </a:rPr>
              <a:t>i</a:t>
            </a:r>
            <a:r>
              <a:rPr lang="en-US" altLang="zh-CN" sz="2800">
                <a:solidFill>
                  <a:srgbClr val="CC0000"/>
                </a:solidFill>
              </a:rPr>
              <a:t>, </a:t>
            </a:r>
            <a:r>
              <a:rPr lang="en-US" altLang="zh-CN" sz="2800" b="0" i="1">
                <a:solidFill>
                  <a:srgbClr val="CC0000"/>
                </a:solidFill>
              </a:rPr>
              <a:t>j</a:t>
            </a:r>
            <a:r>
              <a:rPr lang="en-US" altLang="zh-CN" sz="2800">
                <a:solidFill>
                  <a:srgbClr val="CC0000"/>
                </a:solidFill>
              </a:rPr>
              <a:t>;</a:t>
            </a:r>
          </a:p>
          <a:p>
            <a:pPr>
              <a:lnSpc>
                <a:spcPct val="100000"/>
              </a:lnSpc>
              <a:spcBef>
                <a:spcPct val="5000"/>
              </a:spcBef>
              <a:buSzPct val="50000"/>
              <a:buFont typeface="Wingdings" panose="05000000000000000000" pitchFamily="2" charset="2"/>
              <a:buNone/>
            </a:pPr>
            <a:r>
              <a:rPr lang="en-US" altLang="zh-CN" sz="2800" i="1">
                <a:solidFill>
                  <a:srgbClr val="CC0000"/>
                </a:solidFill>
              </a:rPr>
              <a:t>        </a:t>
            </a:r>
            <a:r>
              <a:rPr lang="en-US" altLang="zh-CN" sz="2800" b="0" i="1">
                <a:solidFill>
                  <a:srgbClr val="CC0000"/>
                </a:solidFill>
              </a:rPr>
              <a:t>i</a:t>
            </a:r>
            <a:r>
              <a:rPr lang="en-US" altLang="zh-CN" sz="2800" b="0">
                <a:solidFill>
                  <a:srgbClr val="CC0000"/>
                </a:solidFill>
              </a:rPr>
              <a:t> </a:t>
            </a:r>
            <a:r>
              <a:rPr lang="en-US" altLang="zh-CN" sz="2800">
                <a:solidFill>
                  <a:srgbClr val="CC0000"/>
                </a:solidFill>
              </a:rPr>
              <a:t>= </a:t>
            </a:r>
            <a:r>
              <a:rPr lang="en-US" altLang="zh-CN" sz="2800" b="0" i="1">
                <a:solidFill>
                  <a:srgbClr val="CC0000"/>
                </a:solidFill>
              </a:rPr>
              <a:t>j</a:t>
            </a:r>
            <a:r>
              <a:rPr lang="en-US" altLang="zh-CN" sz="2800" b="0">
                <a:solidFill>
                  <a:srgbClr val="CC0000"/>
                </a:solidFill>
              </a:rPr>
              <a:t> </a:t>
            </a:r>
            <a:r>
              <a:rPr lang="en-US" altLang="zh-CN" sz="2800">
                <a:solidFill>
                  <a:srgbClr val="CC0000"/>
                </a:solidFill>
              </a:rPr>
              <a:t>= </a:t>
            </a:r>
            <a:r>
              <a:rPr lang="en-US" altLang="zh-CN" sz="2800" b="0">
                <a:solidFill>
                  <a:srgbClr val="CC0000"/>
                </a:solidFill>
              </a:rPr>
              <a:t>0</a:t>
            </a:r>
            <a:r>
              <a:rPr lang="en-US" altLang="zh-CN" sz="2800">
                <a:solidFill>
                  <a:srgbClr val="CC0000"/>
                </a:solidFill>
              </a:rPr>
              <a:t>;</a:t>
            </a:r>
            <a:r>
              <a:rPr lang="en-US" altLang="zh-CN" sz="2800"/>
              <a:t>    </a:t>
            </a:r>
            <a:r>
              <a:rPr lang="en-US" altLang="zh-CN" sz="2800">
                <a:solidFill>
                  <a:srgbClr val="006600"/>
                </a:solidFill>
              </a:rPr>
              <a:t>// </a:t>
            </a:r>
            <a:r>
              <a:rPr lang="en-US" altLang="zh-CN" sz="2800" i="1">
                <a:solidFill>
                  <a:srgbClr val="006600"/>
                </a:solidFill>
              </a:rPr>
              <a:t>i</a:t>
            </a:r>
            <a:r>
              <a:rPr lang="en-US" altLang="zh-CN" sz="2800">
                <a:solidFill>
                  <a:srgbClr val="006600"/>
                </a:solidFill>
              </a:rPr>
              <a:t>, </a:t>
            </a:r>
            <a:r>
              <a:rPr lang="en-US" altLang="zh-CN" sz="2800" i="1">
                <a:solidFill>
                  <a:srgbClr val="006600"/>
                </a:solidFill>
              </a:rPr>
              <a:t>j</a:t>
            </a:r>
            <a:r>
              <a:rPr lang="zh-CN" altLang="en-US" sz="2800">
                <a:solidFill>
                  <a:srgbClr val="006600"/>
                </a:solidFill>
              </a:rPr>
              <a:t>都赋为</a:t>
            </a:r>
            <a:r>
              <a:rPr lang="en-US" altLang="zh-CN" sz="2800">
                <a:solidFill>
                  <a:srgbClr val="006600"/>
                </a:solidFill>
              </a:rPr>
              <a:t>0</a:t>
            </a:r>
            <a:endParaRPr lang="en-US" altLang="zh-CN"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B9DF6B88-0DFC-4798-922C-C25B502C8A33}"/>
              </a:ext>
            </a:extLst>
          </p:cNvPr>
          <p:cNvSpPr>
            <a:spLocks noGrp="1"/>
          </p:cNvSpPr>
          <p:nvPr>
            <p:ph type="sldNum" sz="quarter" idx="11"/>
          </p:nvPr>
        </p:nvSpPr>
        <p:spPr/>
        <p:txBody>
          <a:bodyPr/>
          <a:lstStyle/>
          <a:p>
            <a:fld id="{960BCB0B-6815-4225-AAFB-E6FA9CECB365}" type="slidenum">
              <a:rPr lang="en-US" altLang="zh-CN"/>
              <a:pPr/>
              <a:t>28</a:t>
            </a:fld>
            <a:endParaRPr lang="en-US" altLang="zh-CN"/>
          </a:p>
        </p:txBody>
      </p:sp>
      <p:sp>
        <p:nvSpPr>
          <p:cNvPr id="34818" name="Rectangle 2">
            <a:extLst>
              <a:ext uri="{FF2B5EF4-FFF2-40B4-BE49-F238E27FC236}">
                <a16:creationId xmlns:a16="http://schemas.microsoft.com/office/drawing/2014/main" id="{23ED2B21-7ED0-4D31-870C-33EFCF4264BC}"/>
              </a:ext>
            </a:extLst>
          </p:cNvPr>
          <p:cNvSpPr>
            <a:spLocks noGrp="1" noChangeArrowheads="1"/>
          </p:cNvSpPr>
          <p:nvPr>
            <p:ph type="body" idx="1"/>
          </p:nvPr>
        </p:nvSpPr>
        <p:spPr>
          <a:xfrm>
            <a:off x="533400" y="677863"/>
            <a:ext cx="8153400" cy="5811837"/>
          </a:xfrm>
        </p:spPr>
        <p:txBody>
          <a:bodyPr/>
          <a:lstStyle/>
          <a:p>
            <a:pPr>
              <a:spcBef>
                <a:spcPct val="15000"/>
              </a:spcBef>
              <a:buSzPct val="50000"/>
            </a:pPr>
            <a:r>
              <a:rPr lang="zh-CN" altLang="en-US" sz="2600">
                <a:solidFill>
                  <a:srgbClr val="CC0000"/>
                </a:solidFill>
              </a:rPr>
              <a:t>复合操作符：</a:t>
            </a:r>
          </a:p>
          <a:p>
            <a:pPr lvl="1">
              <a:spcBef>
                <a:spcPct val="15000"/>
              </a:spcBef>
              <a:buSzPct val="50000"/>
            </a:pPr>
            <a:r>
              <a:rPr lang="zh-CN" altLang="en-US" sz="2600" i="1">
                <a:solidFill>
                  <a:srgbClr val="006600"/>
                </a:solidFill>
              </a:rPr>
              <a:t>加</a:t>
            </a:r>
            <a:r>
              <a:rPr lang="zh-CN" altLang="en-US" sz="2600" i="1"/>
              <a:t>		</a:t>
            </a:r>
            <a:r>
              <a:rPr lang="en-US" altLang="zh-CN" sz="2600" i="1"/>
              <a:t>a</a:t>
            </a:r>
            <a:r>
              <a:rPr lang="en-US" altLang="zh-CN" sz="2600"/>
              <a:t> += </a:t>
            </a:r>
            <a:r>
              <a:rPr lang="en-US" altLang="zh-CN" sz="2600" i="1"/>
              <a:t>b    </a:t>
            </a:r>
            <a:r>
              <a:rPr lang="zh-CN" altLang="en-US" sz="2600"/>
              <a:t>等价于	</a:t>
            </a:r>
            <a:r>
              <a:rPr lang="en-US" altLang="zh-CN" sz="2600" i="1"/>
              <a:t>a</a:t>
            </a:r>
            <a:r>
              <a:rPr lang="en-US" altLang="zh-CN" sz="2600"/>
              <a:t> = </a:t>
            </a:r>
            <a:r>
              <a:rPr lang="en-US" altLang="zh-CN" sz="2600" i="1"/>
              <a:t>a</a:t>
            </a:r>
            <a:r>
              <a:rPr lang="en-US" altLang="zh-CN" sz="2600"/>
              <a:t> + </a:t>
            </a:r>
            <a:r>
              <a:rPr lang="en-US" altLang="zh-CN" sz="2600" i="1"/>
              <a:t>b</a:t>
            </a:r>
          </a:p>
          <a:p>
            <a:pPr lvl="1">
              <a:spcBef>
                <a:spcPct val="15000"/>
              </a:spcBef>
              <a:buSzPct val="50000"/>
            </a:pPr>
            <a:r>
              <a:rPr lang="zh-CN" altLang="en-US" sz="2600" i="1">
                <a:solidFill>
                  <a:srgbClr val="006600"/>
                </a:solidFill>
              </a:rPr>
              <a:t>减</a:t>
            </a:r>
            <a:r>
              <a:rPr lang="zh-CN" altLang="en-US" sz="2600" i="1"/>
              <a:t> 		</a:t>
            </a:r>
            <a:r>
              <a:rPr lang="en-US" altLang="zh-CN" sz="2600" i="1"/>
              <a:t>a</a:t>
            </a:r>
            <a:r>
              <a:rPr lang="en-US" altLang="zh-CN" sz="2600"/>
              <a:t> </a:t>
            </a:r>
            <a:r>
              <a:rPr lang="en-US" altLang="zh-CN" sz="2600">
                <a:latin typeface="楷体_GB2312" panose="02010609030101010101" pitchFamily="49" charset="-122"/>
                <a:ea typeface="楷体_GB2312" panose="02010609030101010101" pitchFamily="49" charset="-122"/>
              </a:rPr>
              <a:t>-</a:t>
            </a:r>
            <a:r>
              <a:rPr lang="en-US" altLang="zh-CN" sz="2600"/>
              <a:t>= </a:t>
            </a:r>
            <a:r>
              <a:rPr lang="en-US" altLang="zh-CN" sz="2600" i="1"/>
              <a:t>b</a:t>
            </a:r>
            <a:r>
              <a:rPr lang="en-US" altLang="zh-CN" sz="2600"/>
              <a:t>    </a:t>
            </a:r>
            <a:r>
              <a:rPr lang="zh-CN" altLang="en-US" sz="2600"/>
              <a:t>等价于	</a:t>
            </a:r>
            <a:r>
              <a:rPr lang="en-US" altLang="zh-CN" sz="2600" i="1"/>
              <a:t>a</a:t>
            </a:r>
            <a:r>
              <a:rPr lang="en-US" altLang="zh-CN" sz="2600"/>
              <a:t> = </a:t>
            </a:r>
            <a:r>
              <a:rPr lang="en-US" altLang="zh-CN" sz="2600" i="1"/>
              <a:t>a</a:t>
            </a:r>
            <a:r>
              <a:rPr lang="en-US" altLang="zh-CN" sz="2600"/>
              <a:t> </a:t>
            </a:r>
            <a:r>
              <a:rPr lang="en-US" altLang="zh-CN" sz="2600">
                <a:latin typeface="楷体_GB2312" panose="02010609030101010101" pitchFamily="49" charset="-122"/>
                <a:ea typeface="楷体_GB2312" panose="02010609030101010101" pitchFamily="49" charset="-122"/>
              </a:rPr>
              <a:t>-</a:t>
            </a:r>
            <a:r>
              <a:rPr lang="en-US" altLang="zh-CN" sz="2600"/>
              <a:t> </a:t>
            </a:r>
            <a:r>
              <a:rPr lang="en-US" altLang="zh-CN" sz="2600" i="1"/>
              <a:t>b</a:t>
            </a:r>
          </a:p>
          <a:p>
            <a:pPr lvl="1">
              <a:spcBef>
                <a:spcPct val="15000"/>
              </a:spcBef>
              <a:buSzPct val="50000"/>
            </a:pPr>
            <a:r>
              <a:rPr lang="zh-CN" altLang="en-US" sz="2600" i="1">
                <a:solidFill>
                  <a:srgbClr val="006600"/>
                </a:solidFill>
              </a:rPr>
              <a:t>乘</a:t>
            </a:r>
            <a:r>
              <a:rPr lang="zh-CN" altLang="en-US" sz="2600" i="1"/>
              <a:t>		</a:t>
            </a:r>
            <a:r>
              <a:rPr lang="en-US" altLang="zh-CN" sz="2600" i="1"/>
              <a:t>a</a:t>
            </a:r>
            <a:r>
              <a:rPr lang="en-US" altLang="zh-CN" sz="2600"/>
              <a:t> *= </a:t>
            </a:r>
            <a:r>
              <a:rPr lang="en-US" altLang="zh-CN" sz="2600" i="1"/>
              <a:t>b</a:t>
            </a:r>
            <a:r>
              <a:rPr lang="en-US" altLang="zh-CN" sz="2600"/>
              <a:t>    </a:t>
            </a:r>
            <a:r>
              <a:rPr lang="zh-CN" altLang="en-US" sz="2600"/>
              <a:t>等价于	</a:t>
            </a:r>
            <a:r>
              <a:rPr lang="en-US" altLang="zh-CN" sz="2600" i="1"/>
              <a:t>a</a:t>
            </a:r>
            <a:r>
              <a:rPr lang="en-US" altLang="zh-CN" sz="2600"/>
              <a:t> = </a:t>
            </a:r>
            <a:r>
              <a:rPr lang="en-US" altLang="zh-CN" sz="2600" i="1"/>
              <a:t>a</a:t>
            </a:r>
            <a:r>
              <a:rPr lang="en-US" altLang="zh-CN" sz="2600"/>
              <a:t> * </a:t>
            </a:r>
            <a:r>
              <a:rPr lang="en-US" altLang="zh-CN" sz="2600" i="1"/>
              <a:t>b</a:t>
            </a:r>
          </a:p>
          <a:p>
            <a:pPr lvl="1">
              <a:spcBef>
                <a:spcPct val="15000"/>
              </a:spcBef>
              <a:buSzPct val="50000"/>
            </a:pPr>
            <a:r>
              <a:rPr lang="zh-CN" altLang="en-US" sz="2600" i="1">
                <a:solidFill>
                  <a:srgbClr val="006600"/>
                </a:solidFill>
              </a:rPr>
              <a:t>除</a:t>
            </a:r>
            <a:r>
              <a:rPr lang="zh-CN" altLang="en-US" sz="2600" i="1"/>
              <a:t> 		</a:t>
            </a:r>
            <a:r>
              <a:rPr lang="en-US" altLang="zh-CN" sz="2600" i="1"/>
              <a:t>a</a:t>
            </a:r>
            <a:r>
              <a:rPr lang="en-US" altLang="zh-CN" sz="2600"/>
              <a:t> /= </a:t>
            </a:r>
            <a:r>
              <a:rPr lang="en-US" altLang="zh-CN" sz="2600" i="1"/>
              <a:t>b</a:t>
            </a:r>
            <a:r>
              <a:rPr lang="en-US" altLang="zh-CN" sz="2600"/>
              <a:t>	    </a:t>
            </a:r>
            <a:r>
              <a:rPr lang="zh-CN" altLang="en-US" sz="2600"/>
              <a:t>等价于	</a:t>
            </a:r>
            <a:r>
              <a:rPr lang="en-US" altLang="zh-CN" sz="2600" i="1"/>
              <a:t>a</a:t>
            </a:r>
            <a:r>
              <a:rPr lang="en-US" altLang="zh-CN" sz="2600"/>
              <a:t> = </a:t>
            </a:r>
            <a:r>
              <a:rPr lang="en-US" altLang="zh-CN" sz="2600" i="1"/>
              <a:t>a</a:t>
            </a:r>
            <a:r>
              <a:rPr lang="en-US" altLang="zh-CN" sz="2600"/>
              <a:t> / </a:t>
            </a:r>
            <a:r>
              <a:rPr lang="en-US" altLang="zh-CN" sz="2600" i="1"/>
              <a:t>b</a:t>
            </a:r>
          </a:p>
          <a:p>
            <a:pPr lvl="1">
              <a:spcBef>
                <a:spcPct val="15000"/>
              </a:spcBef>
              <a:buSzPct val="50000"/>
            </a:pPr>
            <a:r>
              <a:rPr lang="zh-CN" altLang="en-US" sz="2600" i="1">
                <a:solidFill>
                  <a:srgbClr val="006600"/>
                </a:solidFill>
              </a:rPr>
              <a:t>取模</a:t>
            </a:r>
            <a:r>
              <a:rPr lang="zh-CN" altLang="en-US" sz="2600" i="1"/>
              <a:t> 		</a:t>
            </a:r>
            <a:r>
              <a:rPr lang="en-US" altLang="zh-CN" sz="2600" i="1"/>
              <a:t>a</a:t>
            </a:r>
            <a:r>
              <a:rPr lang="en-US" altLang="zh-CN" sz="2600"/>
              <a:t> %= </a:t>
            </a:r>
            <a:r>
              <a:rPr lang="en-US" altLang="zh-CN" sz="2600" i="1"/>
              <a:t>b   </a:t>
            </a:r>
            <a:r>
              <a:rPr lang="zh-CN" altLang="en-US" sz="2600"/>
              <a:t>等价于	</a:t>
            </a:r>
            <a:r>
              <a:rPr lang="en-US" altLang="zh-CN" sz="2600" i="1"/>
              <a:t>a</a:t>
            </a:r>
            <a:r>
              <a:rPr lang="en-US" altLang="zh-CN" sz="2600"/>
              <a:t> = </a:t>
            </a:r>
            <a:r>
              <a:rPr lang="en-US" altLang="zh-CN" sz="2600" i="1"/>
              <a:t>a</a:t>
            </a:r>
            <a:r>
              <a:rPr lang="en-US" altLang="zh-CN" sz="2600"/>
              <a:t> % </a:t>
            </a:r>
            <a:r>
              <a:rPr lang="en-US" altLang="zh-CN" sz="2600" i="1"/>
              <a:t>b</a:t>
            </a:r>
          </a:p>
          <a:p>
            <a:pPr lvl="1">
              <a:spcBef>
                <a:spcPct val="15000"/>
              </a:spcBef>
              <a:buSzPct val="50000"/>
            </a:pPr>
            <a:r>
              <a:rPr lang="zh-CN" altLang="en-US" sz="2600" i="1">
                <a:solidFill>
                  <a:srgbClr val="006600"/>
                </a:solidFill>
              </a:rPr>
              <a:t>左移一位 </a:t>
            </a:r>
            <a:r>
              <a:rPr lang="zh-CN" altLang="en-US" sz="2600" i="1"/>
              <a:t>	</a:t>
            </a:r>
            <a:r>
              <a:rPr lang="en-US" altLang="zh-CN" sz="2600" i="1"/>
              <a:t>a</a:t>
            </a:r>
            <a:r>
              <a:rPr lang="en-US" altLang="zh-CN" sz="2600"/>
              <a:t> &lt;&lt;= </a:t>
            </a:r>
            <a:r>
              <a:rPr lang="en-US" altLang="zh-CN" sz="2600" i="1"/>
              <a:t>b  </a:t>
            </a:r>
            <a:r>
              <a:rPr lang="zh-CN" altLang="en-US" sz="2600"/>
              <a:t>等价于	</a:t>
            </a:r>
            <a:r>
              <a:rPr lang="en-US" altLang="zh-CN" sz="2600" i="1"/>
              <a:t>a</a:t>
            </a:r>
            <a:r>
              <a:rPr lang="en-US" altLang="zh-CN" sz="2600"/>
              <a:t> = </a:t>
            </a:r>
            <a:r>
              <a:rPr lang="en-US" altLang="zh-CN" sz="2600" i="1"/>
              <a:t>a</a:t>
            </a:r>
            <a:r>
              <a:rPr lang="en-US" altLang="zh-CN" sz="2600"/>
              <a:t> &lt;&lt; </a:t>
            </a:r>
            <a:r>
              <a:rPr lang="en-US" altLang="zh-CN" sz="2600" i="1"/>
              <a:t>b</a:t>
            </a:r>
          </a:p>
          <a:p>
            <a:pPr lvl="1">
              <a:spcBef>
                <a:spcPct val="15000"/>
              </a:spcBef>
              <a:buSzPct val="50000"/>
            </a:pPr>
            <a:r>
              <a:rPr lang="zh-CN" altLang="en-US" sz="2600" i="1">
                <a:solidFill>
                  <a:srgbClr val="006600"/>
                </a:solidFill>
              </a:rPr>
              <a:t>右移一位</a:t>
            </a:r>
            <a:r>
              <a:rPr lang="zh-CN" altLang="en-US" sz="2600" i="1"/>
              <a:t> 	</a:t>
            </a:r>
            <a:r>
              <a:rPr lang="en-US" altLang="zh-CN" sz="2600" i="1"/>
              <a:t>a</a:t>
            </a:r>
            <a:r>
              <a:rPr lang="en-US" altLang="zh-CN" sz="2600"/>
              <a:t> &gt;&gt;= </a:t>
            </a:r>
            <a:r>
              <a:rPr lang="en-US" altLang="zh-CN" sz="2600" i="1"/>
              <a:t>b  </a:t>
            </a:r>
            <a:r>
              <a:rPr lang="zh-CN" altLang="en-US" sz="2600"/>
              <a:t>等价于	</a:t>
            </a:r>
            <a:r>
              <a:rPr lang="en-US" altLang="zh-CN" sz="2600" i="1"/>
              <a:t>a</a:t>
            </a:r>
            <a:r>
              <a:rPr lang="en-US" altLang="zh-CN" sz="2600"/>
              <a:t> = </a:t>
            </a:r>
            <a:r>
              <a:rPr lang="en-US" altLang="zh-CN" sz="2600" i="1"/>
              <a:t>a</a:t>
            </a:r>
            <a:r>
              <a:rPr lang="en-US" altLang="zh-CN" sz="2600"/>
              <a:t> &gt;&gt; </a:t>
            </a:r>
            <a:r>
              <a:rPr lang="en-US" altLang="zh-CN" sz="2600" i="1"/>
              <a:t>b</a:t>
            </a:r>
          </a:p>
          <a:p>
            <a:pPr lvl="1">
              <a:spcBef>
                <a:spcPct val="15000"/>
              </a:spcBef>
              <a:buSzPct val="50000"/>
            </a:pPr>
            <a:r>
              <a:rPr lang="zh-CN" altLang="en-US" sz="2600" i="1">
                <a:solidFill>
                  <a:srgbClr val="006600"/>
                </a:solidFill>
              </a:rPr>
              <a:t>按位与 </a:t>
            </a:r>
            <a:r>
              <a:rPr lang="zh-CN" altLang="en-US" sz="2600" i="1"/>
              <a:t>	           </a:t>
            </a:r>
            <a:r>
              <a:rPr lang="en-US" altLang="zh-CN" sz="2600" i="1"/>
              <a:t>a</a:t>
            </a:r>
            <a:r>
              <a:rPr lang="en-US" altLang="zh-CN" sz="2600"/>
              <a:t> &amp;= </a:t>
            </a:r>
            <a:r>
              <a:rPr lang="en-US" altLang="zh-CN" sz="2600" i="1"/>
              <a:t>b   </a:t>
            </a:r>
            <a:r>
              <a:rPr lang="zh-CN" altLang="en-US" sz="2600"/>
              <a:t>等价于	</a:t>
            </a:r>
            <a:r>
              <a:rPr lang="en-US" altLang="zh-CN" sz="2600" i="1"/>
              <a:t>a</a:t>
            </a:r>
            <a:r>
              <a:rPr lang="en-US" altLang="zh-CN" sz="2600"/>
              <a:t> = </a:t>
            </a:r>
            <a:r>
              <a:rPr lang="en-US" altLang="zh-CN" sz="2600" i="1"/>
              <a:t>a</a:t>
            </a:r>
            <a:r>
              <a:rPr lang="en-US" altLang="zh-CN" sz="2600"/>
              <a:t> &amp; </a:t>
            </a:r>
            <a:r>
              <a:rPr lang="en-US" altLang="zh-CN" sz="2600" i="1"/>
              <a:t>b</a:t>
            </a:r>
          </a:p>
          <a:p>
            <a:pPr lvl="1">
              <a:spcBef>
                <a:spcPct val="15000"/>
              </a:spcBef>
              <a:buSzPct val="50000"/>
            </a:pPr>
            <a:r>
              <a:rPr lang="zh-CN" altLang="en-US" sz="2600" i="1">
                <a:solidFill>
                  <a:srgbClr val="006600"/>
                </a:solidFill>
              </a:rPr>
              <a:t>按位异或 </a:t>
            </a:r>
            <a:r>
              <a:rPr lang="zh-CN" altLang="en-US" sz="2600" i="1"/>
              <a:t>	</a:t>
            </a:r>
            <a:r>
              <a:rPr lang="en-US" altLang="zh-CN" sz="2600" i="1"/>
              <a:t>a</a:t>
            </a:r>
            <a:r>
              <a:rPr lang="en-US" altLang="zh-CN" sz="2600"/>
              <a:t> ^=</a:t>
            </a:r>
            <a:r>
              <a:rPr lang="en-US" altLang="zh-CN" sz="2600" i="1"/>
              <a:t> b</a:t>
            </a:r>
            <a:r>
              <a:rPr lang="en-US" altLang="zh-CN" sz="2600"/>
              <a:t>    </a:t>
            </a:r>
            <a:r>
              <a:rPr lang="zh-CN" altLang="en-US" sz="2600"/>
              <a:t>等价于	</a:t>
            </a:r>
            <a:r>
              <a:rPr lang="en-US" altLang="zh-CN" sz="2600" i="1"/>
              <a:t>a</a:t>
            </a:r>
            <a:r>
              <a:rPr lang="en-US" altLang="zh-CN" sz="2600"/>
              <a:t> = </a:t>
            </a:r>
            <a:r>
              <a:rPr lang="en-US" altLang="zh-CN" sz="2600" i="1"/>
              <a:t>a</a:t>
            </a:r>
            <a:r>
              <a:rPr lang="en-US" altLang="zh-CN" sz="2600"/>
              <a:t> ^ </a:t>
            </a:r>
            <a:r>
              <a:rPr lang="en-US" altLang="zh-CN" sz="2600" i="1"/>
              <a:t>b</a:t>
            </a:r>
          </a:p>
          <a:p>
            <a:pPr lvl="1">
              <a:spcBef>
                <a:spcPct val="15000"/>
              </a:spcBef>
              <a:buSzPct val="50000"/>
            </a:pPr>
            <a:r>
              <a:rPr lang="zh-CN" altLang="en-US" sz="2600" i="1">
                <a:solidFill>
                  <a:srgbClr val="006600"/>
                </a:solidFill>
              </a:rPr>
              <a:t>按位或</a:t>
            </a:r>
            <a:r>
              <a:rPr lang="zh-CN" altLang="en-US" sz="2600" i="1"/>
              <a:t>   	</a:t>
            </a:r>
            <a:r>
              <a:rPr lang="en-US" altLang="zh-CN" sz="2600" i="1"/>
              <a:t>a</a:t>
            </a:r>
            <a:r>
              <a:rPr lang="en-US" altLang="zh-CN" sz="2600"/>
              <a:t> |= </a:t>
            </a:r>
            <a:r>
              <a:rPr lang="en-US" altLang="zh-CN" sz="2600" i="1"/>
              <a:t>b</a:t>
            </a:r>
            <a:r>
              <a:rPr lang="en-US" altLang="zh-CN" sz="2600"/>
              <a:t>	    </a:t>
            </a:r>
            <a:r>
              <a:rPr lang="zh-CN" altLang="en-US" sz="2600"/>
              <a:t>等价于	</a:t>
            </a:r>
            <a:r>
              <a:rPr lang="en-US" altLang="zh-CN" sz="2600" i="1"/>
              <a:t>a</a:t>
            </a:r>
            <a:r>
              <a:rPr lang="en-US" altLang="zh-CN" sz="2600"/>
              <a:t> = </a:t>
            </a:r>
            <a:r>
              <a:rPr lang="en-US" altLang="zh-CN" sz="2600" i="1"/>
              <a:t>a</a:t>
            </a:r>
            <a:r>
              <a:rPr lang="en-US" altLang="zh-CN" sz="2600"/>
              <a:t> | </a:t>
            </a:r>
            <a:r>
              <a:rPr lang="en-US" altLang="zh-CN" sz="2600" i="1"/>
              <a:t>b</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D550CC3-C622-46C8-8A63-084AC162C319}"/>
              </a:ext>
            </a:extLst>
          </p:cNvPr>
          <p:cNvSpPr>
            <a:spLocks noGrp="1"/>
          </p:cNvSpPr>
          <p:nvPr>
            <p:ph type="sldNum" sz="quarter" idx="11"/>
          </p:nvPr>
        </p:nvSpPr>
        <p:spPr/>
        <p:txBody>
          <a:bodyPr/>
          <a:lstStyle/>
          <a:p>
            <a:fld id="{C7C06538-FC6B-457E-A904-50A98D000E0E}" type="slidenum">
              <a:rPr lang="en-US" altLang="zh-CN"/>
              <a:pPr/>
              <a:t>29</a:t>
            </a:fld>
            <a:endParaRPr lang="en-US" altLang="zh-CN"/>
          </a:p>
        </p:txBody>
      </p:sp>
      <p:sp>
        <p:nvSpPr>
          <p:cNvPr id="35842" name="Rectangle 2">
            <a:extLst>
              <a:ext uri="{FF2B5EF4-FFF2-40B4-BE49-F238E27FC236}">
                <a16:creationId xmlns:a16="http://schemas.microsoft.com/office/drawing/2014/main" id="{367E627D-2BF7-4EBA-A49A-05E7FD37A6FE}"/>
              </a:ext>
            </a:extLst>
          </p:cNvPr>
          <p:cNvSpPr>
            <a:spLocks noGrp="1" noChangeArrowheads="1"/>
          </p:cNvSpPr>
          <p:nvPr>
            <p:ph type="title"/>
          </p:nvPr>
        </p:nvSpPr>
        <p:spPr>
          <a:xfrm>
            <a:off x="685800" y="404813"/>
            <a:ext cx="7772400" cy="892175"/>
          </a:xfrm>
        </p:spPr>
        <p:txBody>
          <a:bodyPr/>
          <a:lstStyle/>
          <a:p>
            <a:pPr>
              <a:spcBef>
                <a:spcPts val="800"/>
              </a:spcBef>
              <a:spcAft>
                <a:spcPts val="500"/>
              </a:spcAft>
            </a:pPr>
            <a:r>
              <a:rPr lang="zh-CN" altLang="en-US" sz="4000"/>
              <a:t>自增，自减操作符</a:t>
            </a:r>
          </a:p>
        </p:txBody>
      </p:sp>
      <p:sp>
        <p:nvSpPr>
          <p:cNvPr id="35843" name="Rectangle 3">
            <a:extLst>
              <a:ext uri="{FF2B5EF4-FFF2-40B4-BE49-F238E27FC236}">
                <a16:creationId xmlns:a16="http://schemas.microsoft.com/office/drawing/2014/main" id="{F9E0E93C-A6FA-4B9B-A24E-7EAE968D292E}"/>
              </a:ext>
            </a:extLst>
          </p:cNvPr>
          <p:cNvSpPr>
            <a:spLocks noGrp="1" noChangeArrowheads="1"/>
          </p:cNvSpPr>
          <p:nvPr>
            <p:ph type="body" idx="1"/>
          </p:nvPr>
        </p:nvSpPr>
        <p:spPr>
          <a:xfrm>
            <a:off x="555625" y="1366838"/>
            <a:ext cx="8229600" cy="4906962"/>
          </a:xfrm>
        </p:spPr>
        <p:txBody>
          <a:bodyPr/>
          <a:lstStyle/>
          <a:p>
            <a:pPr>
              <a:spcBef>
                <a:spcPct val="0"/>
              </a:spcBef>
              <a:buSzPct val="50000"/>
            </a:pPr>
            <a:r>
              <a:rPr lang="zh-CN" altLang="en-US" sz="2800">
                <a:solidFill>
                  <a:schemeClr val="tx1"/>
                </a:solidFill>
              </a:rPr>
              <a:t>自增</a:t>
            </a:r>
            <a:r>
              <a:rPr lang="en-US" altLang="zh-CN" sz="2800">
                <a:solidFill>
                  <a:schemeClr val="tx1"/>
                </a:solidFill>
              </a:rPr>
              <a:t>(++), </a:t>
            </a:r>
            <a:r>
              <a:rPr lang="zh-CN" altLang="en-US" sz="2800">
                <a:solidFill>
                  <a:schemeClr val="tx1"/>
                </a:solidFill>
              </a:rPr>
              <a:t>自减</a:t>
            </a:r>
            <a:r>
              <a:rPr lang="en-US" altLang="zh-CN" sz="2800">
                <a:solidFill>
                  <a:schemeClr val="tx1"/>
                </a:solidFill>
              </a:rPr>
              <a:t>(</a:t>
            </a:r>
            <a:r>
              <a:rPr lang="en-US" altLang="zh-CN" sz="2800">
                <a:solidFill>
                  <a:schemeClr val="tx1"/>
                </a:solidFill>
                <a:latin typeface="楷体_GB2312" panose="02010609030101010101" pitchFamily="49" charset="-122"/>
                <a:ea typeface="楷体_GB2312" panose="02010609030101010101" pitchFamily="49" charset="-122"/>
              </a:rPr>
              <a:t>--</a:t>
            </a:r>
            <a:r>
              <a:rPr lang="en-US" altLang="zh-CN" sz="2800">
                <a:solidFill>
                  <a:schemeClr val="tx1"/>
                </a:solidFill>
              </a:rPr>
              <a:t>) </a:t>
            </a:r>
            <a:r>
              <a:rPr lang="zh-CN" altLang="en-US" sz="2800">
                <a:solidFill>
                  <a:schemeClr val="tx1"/>
                </a:solidFill>
              </a:rPr>
              <a:t>：</a:t>
            </a:r>
          </a:p>
          <a:p>
            <a:pPr>
              <a:spcBef>
                <a:spcPct val="0"/>
              </a:spcBef>
              <a:buSzPct val="50000"/>
              <a:buFont typeface="Wingdings" panose="05000000000000000000" pitchFamily="2" charset="2"/>
              <a:buNone/>
            </a:pPr>
            <a:r>
              <a:rPr lang="zh-CN" altLang="en-US" sz="2800" i="1"/>
              <a:t>          </a:t>
            </a:r>
            <a:r>
              <a:rPr lang="en-US" altLang="zh-CN" sz="2800" i="1">
                <a:solidFill>
                  <a:schemeClr val="tx2"/>
                </a:solidFill>
              </a:rPr>
              <a:t>a</a:t>
            </a:r>
            <a:r>
              <a:rPr lang="en-US" altLang="zh-CN" sz="2800">
                <a:solidFill>
                  <a:schemeClr val="tx2"/>
                </a:solidFill>
              </a:rPr>
              <a:t>++  </a:t>
            </a:r>
            <a:r>
              <a:rPr lang="zh-CN" altLang="en-US" sz="2800">
                <a:solidFill>
                  <a:schemeClr val="tx2"/>
                </a:solidFill>
              </a:rPr>
              <a:t>等价于  </a:t>
            </a:r>
            <a:r>
              <a:rPr lang="en-US" altLang="zh-CN" sz="2800" i="1">
                <a:solidFill>
                  <a:schemeClr val="tx2"/>
                </a:solidFill>
              </a:rPr>
              <a:t>a = a</a:t>
            </a:r>
            <a:r>
              <a:rPr lang="en-US" altLang="zh-CN" sz="2800">
                <a:solidFill>
                  <a:schemeClr val="tx2"/>
                </a:solidFill>
              </a:rPr>
              <a:t> + 1</a:t>
            </a:r>
          </a:p>
          <a:p>
            <a:pPr>
              <a:spcBef>
                <a:spcPct val="0"/>
              </a:spcBef>
              <a:buSzPct val="50000"/>
              <a:buFont typeface="Wingdings" panose="05000000000000000000" pitchFamily="2" charset="2"/>
              <a:buNone/>
            </a:pPr>
            <a:r>
              <a:rPr lang="en-US" altLang="zh-CN" sz="2800" i="1">
                <a:solidFill>
                  <a:schemeClr val="tx2"/>
                </a:solidFill>
              </a:rPr>
              <a:t>          a</a:t>
            </a:r>
            <a:r>
              <a:rPr lang="en-US" altLang="zh-CN" sz="2800">
                <a:solidFill>
                  <a:schemeClr val="tx2"/>
                </a:solidFill>
                <a:latin typeface="楷体_GB2312" panose="02010609030101010101" pitchFamily="49" charset="-122"/>
                <a:ea typeface="楷体_GB2312" panose="02010609030101010101" pitchFamily="49" charset="-122"/>
              </a:rPr>
              <a:t>--</a:t>
            </a:r>
            <a:r>
              <a:rPr lang="en-US" altLang="zh-CN" sz="2800">
                <a:solidFill>
                  <a:schemeClr val="tx2"/>
                </a:solidFill>
              </a:rPr>
              <a:t>	</a:t>
            </a:r>
            <a:r>
              <a:rPr lang="zh-CN" altLang="en-US" sz="2800">
                <a:solidFill>
                  <a:schemeClr val="tx2"/>
                </a:solidFill>
              </a:rPr>
              <a:t>等价于  </a:t>
            </a:r>
            <a:r>
              <a:rPr lang="en-US" altLang="zh-CN" sz="2800" i="1">
                <a:solidFill>
                  <a:schemeClr val="tx2"/>
                </a:solidFill>
              </a:rPr>
              <a:t>a = a</a:t>
            </a:r>
            <a:r>
              <a:rPr lang="en-US" altLang="zh-CN" sz="2800">
                <a:solidFill>
                  <a:schemeClr val="tx2"/>
                </a:solidFill>
              </a:rPr>
              <a:t> </a:t>
            </a:r>
            <a:r>
              <a:rPr lang="en-US" altLang="zh-CN" sz="2800">
                <a:solidFill>
                  <a:schemeClr val="tx2"/>
                </a:solidFill>
                <a:latin typeface="楷体_GB2312" panose="02010609030101010101" pitchFamily="49" charset="-122"/>
                <a:ea typeface="楷体_GB2312" panose="02010609030101010101" pitchFamily="49" charset="-122"/>
              </a:rPr>
              <a:t>-</a:t>
            </a:r>
            <a:r>
              <a:rPr lang="en-US" altLang="zh-CN" sz="2800">
                <a:solidFill>
                  <a:schemeClr val="tx2"/>
                </a:solidFill>
              </a:rPr>
              <a:t> 1</a:t>
            </a:r>
          </a:p>
          <a:p>
            <a:pPr>
              <a:spcBef>
                <a:spcPct val="0"/>
              </a:spcBef>
              <a:buSzPct val="50000"/>
            </a:pPr>
            <a:r>
              <a:rPr lang="zh-CN" altLang="en-US" sz="2800">
                <a:solidFill>
                  <a:schemeClr val="tx1"/>
                </a:solidFill>
              </a:rPr>
              <a:t>自增、自减符号既可位于变量的前面，也可位于变量的后面。前缀</a:t>
            </a:r>
            <a:r>
              <a:rPr lang="en-US" altLang="zh-CN" sz="2800">
                <a:solidFill>
                  <a:schemeClr val="tx1"/>
                </a:solidFill>
              </a:rPr>
              <a:t>++</a:t>
            </a:r>
            <a:r>
              <a:rPr lang="zh-CN" altLang="en-US" sz="2800">
                <a:solidFill>
                  <a:schemeClr val="tx1"/>
                </a:solidFill>
              </a:rPr>
              <a:t>表示先将其后的变量值增</a:t>
            </a:r>
            <a:r>
              <a:rPr lang="en-US" altLang="zh-CN" sz="2800">
                <a:solidFill>
                  <a:schemeClr val="tx1"/>
                </a:solidFill>
              </a:rPr>
              <a:t>1</a:t>
            </a:r>
            <a:r>
              <a:rPr lang="zh-CN" altLang="en-US" sz="2800">
                <a:solidFill>
                  <a:schemeClr val="tx1"/>
                </a:solidFill>
              </a:rPr>
              <a:t>，然后将增</a:t>
            </a:r>
            <a:r>
              <a:rPr lang="en-US" altLang="zh-CN" sz="2800">
                <a:solidFill>
                  <a:schemeClr val="tx1"/>
                </a:solidFill>
              </a:rPr>
              <a:t>1</a:t>
            </a:r>
            <a:r>
              <a:rPr lang="zh-CN" altLang="en-US" sz="2800">
                <a:solidFill>
                  <a:schemeClr val="tx1"/>
                </a:solidFill>
              </a:rPr>
              <a:t>后的变量参与表达式运算；而后缀</a:t>
            </a:r>
            <a:r>
              <a:rPr lang="en-US" altLang="zh-CN" sz="2800">
                <a:solidFill>
                  <a:schemeClr val="tx1"/>
                </a:solidFill>
              </a:rPr>
              <a:t>++</a:t>
            </a:r>
            <a:r>
              <a:rPr lang="zh-CN" altLang="en-US" sz="2800">
                <a:solidFill>
                  <a:schemeClr val="tx1"/>
                </a:solidFill>
              </a:rPr>
              <a:t>表示将其前面的变量先参与表达式运算，然后变量本身增</a:t>
            </a:r>
            <a:r>
              <a:rPr lang="en-US" altLang="zh-CN" sz="2800">
                <a:solidFill>
                  <a:schemeClr val="tx1"/>
                </a:solidFill>
              </a:rPr>
              <a:t>1</a:t>
            </a:r>
            <a:r>
              <a:rPr lang="zh-CN" altLang="en-US" sz="2800">
                <a:solidFill>
                  <a:schemeClr val="tx1"/>
                </a:solidFill>
              </a:rPr>
              <a:t>。 </a:t>
            </a:r>
          </a:p>
          <a:p>
            <a:pPr>
              <a:spcBef>
                <a:spcPct val="0"/>
              </a:spcBef>
              <a:buSzPct val="50000"/>
            </a:pPr>
            <a:r>
              <a:rPr lang="zh-CN" altLang="en-US" sz="2800">
                <a:solidFill>
                  <a:schemeClr val="tx1"/>
                </a:solidFill>
              </a:rPr>
              <a:t>在单独作为一个表达式时，</a:t>
            </a:r>
            <a:r>
              <a:rPr lang="en-US" altLang="zh-CN" sz="2800">
                <a:solidFill>
                  <a:schemeClr val="tx1"/>
                </a:solidFill>
              </a:rPr>
              <a:t>++</a:t>
            </a:r>
            <a:r>
              <a:rPr lang="en-US" altLang="zh-CN" sz="2800" i="1">
                <a:solidFill>
                  <a:schemeClr val="tx1"/>
                </a:solidFill>
              </a:rPr>
              <a:t>a</a:t>
            </a:r>
            <a:r>
              <a:rPr lang="zh-CN" altLang="en-US" sz="2800">
                <a:solidFill>
                  <a:schemeClr val="tx1"/>
                </a:solidFill>
              </a:rPr>
              <a:t>和</a:t>
            </a:r>
            <a:r>
              <a:rPr lang="en-US" altLang="zh-CN" sz="2800" i="1">
                <a:solidFill>
                  <a:schemeClr val="tx1"/>
                </a:solidFill>
              </a:rPr>
              <a:t>a</a:t>
            </a:r>
            <a:r>
              <a:rPr lang="en-US" altLang="zh-CN" sz="2800">
                <a:solidFill>
                  <a:schemeClr val="tx1"/>
                </a:solidFill>
              </a:rPr>
              <a:t>++</a:t>
            </a:r>
            <a:r>
              <a:rPr lang="zh-CN" altLang="en-US" sz="2800">
                <a:solidFill>
                  <a:schemeClr val="tx1"/>
                </a:solidFill>
              </a:rPr>
              <a:t>（或</a:t>
            </a:r>
            <a:r>
              <a:rPr lang="en-US" altLang="zh-CN" sz="2800">
                <a:solidFill>
                  <a:schemeClr val="tx1"/>
                </a:solidFill>
                <a:latin typeface="仿宋_GB2312" pitchFamily="49" charset="-122"/>
              </a:rPr>
              <a:t>--</a:t>
            </a:r>
            <a:r>
              <a:rPr lang="en-US" altLang="zh-CN" sz="2800" i="1">
                <a:solidFill>
                  <a:schemeClr val="tx1"/>
                </a:solidFill>
              </a:rPr>
              <a:t>a</a:t>
            </a:r>
            <a:r>
              <a:rPr lang="zh-CN" altLang="en-US" sz="2800">
                <a:solidFill>
                  <a:schemeClr val="tx1"/>
                </a:solidFill>
              </a:rPr>
              <a:t>和</a:t>
            </a:r>
            <a:r>
              <a:rPr lang="en-US" altLang="zh-CN" sz="2800" i="1">
                <a:solidFill>
                  <a:schemeClr val="tx1"/>
                </a:solidFill>
              </a:rPr>
              <a:t>a</a:t>
            </a:r>
            <a:r>
              <a:rPr lang="en-US" altLang="zh-CN" sz="2800">
                <a:solidFill>
                  <a:schemeClr val="tx1"/>
                </a:solidFill>
                <a:latin typeface="仿宋_GB2312" pitchFamily="49" charset="-122"/>
              </a:rPr>
              <a:t>--</a:t>
            </a:r>
            <a:r>
              <a:rPr lang="en-US" altLang="zh-CN" sz="2800">
                <a:solidFill>
                  <a:schemeClr val="tx1"/>
                </a:solidFill>
              </a:rPr>
              <a:t> </a:t>
            </a:r>
            <a:r>
              <a:rPr lang="zh-CN" altLang="en-US" sz="2800">
                <a:solidFill>
                  <a:schemeClr val="tx1"/>
                </a:solidFill>
              </a:rPr>
              <a:t>）效果一样，都是将变量</a:t>
            </a:r>
            <a:r>
              <a:rPr lang="en-US" altLang="zh-CN" sz="2800" i="1">
                <a:solidFill>
                  <a:schemeClr val="tx1"/>
                </a:solidFill>
              </a:rPr>
              <a:t>a</a:t>
            </a:r>
            <a:r>
              <a:rPr lang="zh-CN" altLang="en-US" sz="2800">
                <a:solidFill>
                  <a:schemeClr val="tx1"/>
                </a:solidFill>
              </a:rPr>
              <a:t>自增</a:t>
            </a:r>
            <a:r>
              <a:rPr lang="en-US" altLang="zh-CN" sz="2800">
                <a:solidFill>
                  <a:schemeClr val="tx1"/>
                </a:solidFill>
              </a:rPr>
              <a:t>1</a:t>
            </a:r>
            <a:r>
              <a:rPr lang="zh-CN" altLang="en-US" sz="2800">
                <a:solidFill>
                  <a:schemeClr val="tx1"/>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AC390DA-04CC-4F6C-A64F-53337F6A49DC}"/>
              </a:ext>
            </a:extLst>
          </p:cNvPr>
          <p:cNvSpPr>
            <a:spLocks noGrp="1"/>
          </p:cNvSpPr>
          <p:nvPr>
            <p:ph type="sldNum" sz="quarter" idx="11"/>
          </p:nvPr>
        </p:nvSpPr>
        <p:spPr/>
        <p:txBody>
          <a:bodyPr/>
          <a:lstStyle/>
          <a:p>
            <a:fld id="{406EF74C-C1D7-4E6B-851D-4F1797BA55C9}" type="slidenum">
              <a:rPr lang="en-US" altLang="zh-CN"/>
              <a:pPr/>
              <a:t>3</a:t>
            </a:fld>
            <a:endParaRPr lang="en-US" altLang="zh-CN"/>
          </a:p>
        </p:txBody>
      </p:sp>
      <p:sp>
        <p:nvSpPr>
          <p:cNvPr id="9218" name="Rectangle 2">
            <a:extLst>
              <a:ext uri="{FF2B5EF4-FFF2-40B4-BE49-F238E27FC236}">
                <a16:creationId xmlns:a16="http://schemas.microsoft.com/office/drawing/2014/main" id="{53843AC4-7577-42D2-A80A-14630D18EACA}"/>
              </a:ext>
            </a:extLst>
          </p:cNvPr>
          <p:cNvSpPr>
            <a:spLocks noGrp="1" noChangeArrowheads="1"/>
          </p:cNvSpPr>
          <p:nvPr>
            <p:ph type="title"/>
          </p:nvPr>
        </p:nvSpPr>
        <p:spPr>
          <a:xfrm>
            <a:off x="685800" y="457200"/>
            <a:ext cx="7772400" cy="1027113"/>
          </a:xfrm>
        </p:spPr>
        <p:txBody>
          <a:bodyPr/>
          <a:lstStyle/>
          <a:p>
            <a:pPr>
              <a:spcBef>
                <a:spcPts val="100"/>
              </a:spcBef>
              <a:spcAft>
                <a:spcPts val="100"/>
              </a:spcAft>
            </a:pPr>
            <a:r>
              <a:rPr lang="en-US" altLang="zh-CN" sz="4000"/>
              <a:t>C++</a:t>
            </a:r>
            <a:r>
              <a:rPr lang="zh-CN" altLang="en-US" sz="4000">
                <a:latin typeface="楷体_GB2312" panose="02010609030101010101" pitchFamily="49" charset="-122"/>
              </a:rPr>
              <a:t>语言概要</a:t>
            </a:r>
          </a:p>
        </p:txBody>
      </p:sp>
      <p:sp>
        <p:nvSpPr>
          <p:cNvPr id="9219" name="Rectangle 3">
            <a:extLst>
              <a:ext uri="{FF2B5EF4-FFF2-40B4-BE49-F238E27FC236}">
                <a16:creationId xmlns:a16="http://schemas.microsoft.com/office/drawing/2014/main" id="{BF8BB23A-3AD6-4455-992D-17997C81B223}"/>
              </a:ext>
            </a:extLst>
          </p:cNvPr>
          <p:cNvSpPr>
            <a:spLocks noGrp="1" noChangeArrowheads="1"/>
          </p:cNvSpPr>
          <p:nvPr>
            <p:ph type="body" idx="1"/>
          </p:nvPr>
        </p:nvSpPr>
        <p:spPr>
          <a:xfrm>
            <a:off x="539750" y="1412875"/>
            <a:ext cx="8064500" cy="5111750"/>
          </a:xfrm>
        </p:spPr>
        <p:txBody>
          <a:bodyPr/>
          <a:lstStyle/>
          <a:p>
            <a:pPr>
              <a:lnSpc>
                <a:spcPct val="110000"/>
              </a:lnSpc>
              <a:buClr>
                <a:schemeClr val="hlink"/>
              </a:buClr>
              <a:buSzPct val="50000"/>
            </a:pPr>
            <a:r>
              <a:rPr lang="en-US" altLang="zh-CN" sz="2800">
                <a:solidFill>
                  <a:schemeClr val="tx1"/>
                </a:solidFill>
              </a:rPr>
              <a:t>C++</a:t>
            </a:r>
            <a:r>
              <a:rPr lang="zh-CN" altLang="en-US" sz="2800">
                <a:solidFill>
                  <a:schemeClr val="tx1"/>
                </a:solidFill>
              </a:rPr>
              <a:t>源于</a:t>
            </a:r>
            <a:r>
              <a:rPr lang="en-US" altLang="zh-CN" sz="2800">
                <a:solidFill>
                  <a:schemeClr val="tx1"/>
                </a:solidFill>
              </a:rPr>
              <a:t>C</a:t>
            </a:r>
            <a:r>
              <a:rPr lang="zh-CN" altLang="en-US" sz="2800">
                <a:solidFill>
                  <a:schemeClr val="tx1"/>
                </a:solidFill>
              </a:rPr>
              <a:t>语言。</a:t>
            </a:r>
          </a:p>
          <a:p>
            <a:pPr>
              <a:lnSpc>
                <a:spcPct val="110000"/>
              </a:lnSpc>
              <a:buClr>
                <a:schemeClr val="hlink"/>
              </a:buClr>
              <a:buSzPct val="50000"/>
            </a:pPr>
            <a:r>
              <a:rPr lang="en-US" altLang="zh-CN" sz="2800">
                <a:solidFill>
                  <a:schemeClr val="tx1"/>
                </a:solidFill>
              </a:rPr>
              <a:t>1970</a:t>
            </a:r>
            <a:r>
              <a:rPr lang="zh-CN" altLang="en-US" sz="2800">
                <a:solidFill>
                  <a:schemeClr val="tx1"/>
                </a:solidFill>
              </a:rPr>
              <a:t>年，两位程序员</a:t>
            </a:r>
            <a:r>
              <a:rPr lang="en-US" altLang="zh-CN" sz="2800">
                <a:solidFill>
                  <a:schemeClr val="tx1"/>
                </a:solidFill>
              </a:rPr>
              <a:t>Brian Kernighan</a:t>
            </a:r>
            <a:r>
              <a:rPr lang="zh-CN" altLang="en-US" sz="2800">
                <a:solidFill>
                  <a:schemeClr val="tx1"/>
                </a:solidFill>
              </a:rPr>
              <a:t>和</a:t>
            </a:r>
            <a:r>
              <a:rPr lang="en-US" altLang="zh-CN" sz="2800">
                <a:solidFill>
                  <a:schemeClr val="tx1"/>
                </a:solidFill>
              </a:rPr>
              <a:t>Dennis Ritchie</a:t>
            </a:r>
            <a:r>
              <a:rPr lang="zh-CN" altLang="en-US" sz="2800">
                <a:solidFill>
                  <a:schemeClr val="tx1"/>
                </a:solidFill>
              </a:rPr>
              <a:t>首创了一种新的程序设计语言，取名为</a:t>
            </a:r>
            <a:r>
              <a:rPr lang="en-US" altLang="zh-CN" sz="2800">
                <a:solidFill>
                  <a:schemeClr val="tx1"/>
                </a:solidFill>
              </a:rPr>
              <a:t>C</a:t>
            </a:r>
            <a:r>
              <a:rPr lang="zh-CN" altLang="en-US" sz="2800">
                <a:solidFill>
                  <a:schemeClr val="tx1"/>
                </a:solidFill>
              </a:rPr>
              <a:t>语言。</a:t>
            </a:r>
          </a:p>
          <a:p>
            <a:pPr>
              <a:lnSpc>
                <a:spcPct val="110000"/>
              </a:lnSpc>
              <a:buClr>
                <a:schemeClr val="hlink"/>
              </a:buClr>
              <a:buSzPct val="50000"/>
            </a:pPr>
            <a:r>
              <a:rPr lang="zh-CN" altLang="en-US" sz="2800">
                <a:solidFill>
                  <a:schemeClr val="tx1"/>
                </a:solidFill>
              </a:rPr>
              <a:t>设计</a:t>
            </a:r>
            <a:r>
              <a:rPr lang="en-US" altLang="zh-CN" sz="2800">
                <a:solidFill>
                  <a:schemeClr val="tx1"/>
                </a:solidFill>
              </a:rPr>
              <a:t>C</a:t>
            </a:r>
            <a:r>
              <a:rPr lang="zh-CN" altLang="en-US" sz="2800">
                <a:solidFill>
                  <a:schemeClr val="tx1"/>
                </a:solidFill>
              </a:rPr>
              <a:t>语言的最初目的是编写操作系统。由于其简单、灵活的特点，</a:t>
            </a:r>
            <a:r>
              <a:rPr lang="en-US" altLang="zh-CN" sz="2800">
                <a:solidFill>
                  <a:schemeClr val="tx1"/>
                </a:solidFill>
              </a:rPr>
              <a:t>C</a:t>
            </a:r>
            <a:r>
              <a:rPr lang="zh-CN" altLang="en-US" sz="2800">
                <a:solidFill>
                  <a:schemeClr val="tx1"/>
                </a:solidFill>
              </a:rPr>
              <a:t>语言很快就被用于编写各种不同类型的程序，从而成为世界上最流行的语言之一。</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BAA8943-118D-4B16-B6EF-C0177133AD2E}"/>
              </a:ext>
            </a:extLst>
          </p:cNvPr>
          <p:cNvSpPr>
            <a:spLocks noGrp="1"/>
          </p:cNvSpPr>
          <p:nvPr>
            <p:ph type="sldNum" sz="quarter" idx="11"/>
          </p:nvPr>
        </p:nvSpPr>
        <p:spPr/>
        <p:txBody>
          <a:bodyPr/>
          <a:lstStyle/>
          <a:p>
            <a:fld id="{B30C7A43-2C4F-456C-8AFA-8DE042D6576D}" type="slidenum">
              <a:rPr lang="en-US" altLang="zh-CN"/>
              <a:pPr/>
              <a:t>30</a:t>
            </a:fld>
            <a:endParaRPr lang="en-US" altLang="zh-CN"/>
          </a:p>
        </p:txBody>
      </p:sp>
      <p:sp>
        <p:nvSpPr>
          <p:cNvPr id="36866" name="Rectangle 2">
            <a:extLst>
              <a:ext uri="{FF2B5EF4-FFF2-40B4-BE49-F238E27FC236}">
                <a16:creationId xmlns:a16="http://schemas.microsoft.com/office/drawing/2014/main" id="{BC80A70D-0629-46DF-837D-43DF333973C9}"/>
              </a:ext>
            </a:extLst>
          </p:cNvPr>
          <p:cNvSpPr>
            <a:spLocks noGrp="1" noChangeArrowheads="1"/>
          </p:cNvSpPr>
          <p:nvPr>
            <p:ph type="body" idx="1"/>
          </p:nvPr>
        </p:nvSpPr>
        <p:spPr>
          <a:xfrm>
            <a:off x="595313" y="758825"/>
            <a:ext cx="8153400" cy="2057400"/>
          </a:xfrm>
        </p:spPr>
        <p:txBody>
          <a:bodyPr/>
          <a:lstStyle/>
          <a:p>
            <a:pPr>
              <a:lnSpc>
                <a:spcPct val="110000"/>
              </a:lnSpc>
              <a:buSzPct val="50000"/>
            </a:pPr>
            <a:r>
              <a:rPr lang="zh-CN" altLang="en-US" sz="2800">
                <a:solidFill>
                  <a:schemeClr val="tx1"/>
                </a:solidFill>
              </a:rPr>
              <a:t>若自增 </a:t>
            </a:r>
            <a:r>
              <a:rPr lang="en-US" altLang="zh-CN" sz="2800">
                <a:solidFill>
                  <a:schemeClr val="tx1"/>
                </a:solidFill>
              </a:rPr>
              <a:t>(++),  </a:t>
            </a:r>
            <a:r>
              <a:rPr lang="zh-CN" altLang="en-US" sz="2800">
                <a:solidFill>
                  <a:schemeClr val="tx1"/>
                </a:solidFill>
              </a:rPr>
              <a:t>自减 </a:t>
            </a:r>
            <a:r>
              <a:rPr lang="en-US" altLang="zh-CN" sz="2800">
                <a:solidFill>
                  <a:schemeClr val="tx1"/>
                </a:solidFill>
              </a:rPr>
              <a:t>(</a:t>
            </a:r>
            <a:r>
              <a:rPr lang="en-US" altLang="zh-CN" sz="2800">
                <a:solidFill>
                  <a:schemeClr val="tx1"/>
                </a:solidFill>
                <a:latin typeface="楷体_GB2312" panose="02010609030101010101" pitchFamily="49" charset="-122"/>
                <a:ea typeface="楷体_GB2312" panose="02010609030101010101" pitchFamily="49" charset="-122"/>
              </a:rPr>
              <a:t>--</a:t>
            </a:r>
            <a:r>
              <a:rPr lang="en-US" altLang="zh-CN" sz="2800">
                <a:solidFill>
                  <a:schemeClr val="tx1"/>
                </a:solidFill>
              </a:rPr>
              <a:t>) </a:t>
            </a:r>
            <a:r>
              <a:rPr lang="zh-CN" altLang="en-US" sz="2800">
                <a:solidFill>
                  <a:schemeClr val="tx1"/>
                </a:solidFill>
              </a:rPr>
              <a:t>符作为一个复杂表达式的一部分时，如：</a:t>
            </a:r>
            <a:r>
              <a:rPr lang="en-US" altLang="zh-CN" sz="2800">
                <a:solidFill>
                  <a:schemeClr val="tx1"/>
                </a:solidFill>
              </a:rPr>
              <a:t>(</a:t>
            </a:r>
            <a:r>
              <a:rPr lang="en-US" altLang="zh-CN" sz="2800" i="1">
                <a:solidFill>
                  <a:schemeClr val="tx1"/>
                </a:solidFill>
              </a:rPr>
              <a:t>a</a:t>
            </a:r>
            <a:r>
              <a:rPr lang="en-US" altLang="zh-CN" sz="2800">
                <a:solidFill>
                  <a:schemeClr val="tx1"/>
                </a:solidFill>
              </a:rPr>
              <a:t>++) + </a:t>
            </a:r>
            <a:r>
              <a:rPr lang="en-US" altLang="zh-CN" sz="2800" i="1">
                <a:solidFill>
                  <a:schemeClr val="tx1"/>
                </a:solidFill>
              </a:rPr>
              <a:t>b</a:t>
            </a:r>
            <a:r>
              <a:rPr lang="en-US" altLang="zh-CN" sz="2800">
                <a:solidFill>
                  <a:schemeClr val="tx1"/>
                </a:solidFill>
              </a:rPr>
              <a:t> </a:t>
            </a:r>
            <a:r>
              <a:rPr lang="zh-CN" altLang="en-US" sz="2800">
                <a:solidFill>
                  <a:schemeClr val="tx1"/>
                </a:solidFill>
              </a:rPr>
              <a:t>和 </a:t>
            </a:r>
            <a:r>
              <a:rPr lang="en-US" altLang="zh-CN" sz="2800">
                <a:solidFill>
                  <a:schemeClr val="tx1"/>
                </a:solidFill>
              </a:rPr>
              <a:t>(++</a:t>
            </a:r>
            <a:r>
              <a:rPr lang="en-US" altLang="zh-CN" sz="2800" i="1">
                <a:solidFill>
                  <a:schemeClr val="tx1"/>
                </a:solidFill>
              </a:rPr>
              <a:t>a</a:t>
            </a:r>
            <a:r>
              <a:rPr lang="en-US" altLang="zh-CN" sz="2800">
                <a:solidFill>
                  <a:schemeClr val="tx1"/>
                </a:solidFill>
              </a:rPr>
              <a:t>) + </a:t>
            </a:r>
            <a:r>
              <a:rPr lang="en-US" altLang="zh-CN" sz="2800" i="1">
                <a:solidFill>
                  <a:schemeClr val="tx1"/>
                </a:solidFill>
              </a:rPr>
              <a:t>b</a:t>
            </a:r>
            <a:r>
              <a:rPr lang="zh-CN" altLang="en-US" sz="2800">
                <a:solidFill>
                  <a:schemeClr val="tx1"/>
                </a:solidFill>
              </a:rPr>
              <a:t>效果就不一样：在</a:t>
            </a:r>
            <a:r>
              <a:rPr lang="en-US" altLang="zh-CN" sz="2800" i="1">
                <a:solidFill>
                  <a:schemeClr val="tx1"/>
                </a:solidFill>
              </a:rPr>
              <a:t>a</a:t>
            </a:r>
            <a:r>
              <a:rPr lang="zh-CN" altLang="en-US" sz="2800">
                <a:solidFill>
                  <a:schemeClr val="tx1"/>
                </a:solidFill>
              </a:rPr>
              <a:t>、</a:t>
            </a:r>
            <a:r>
              <a:rPr lang="en-US" altLang="zh-CN" sz="2800" i="1">
                <a:solidFill>
                  <a:schemeClr val="tx1"/>
                </a:solidFill>
              </a:rPr>
              <a:t>b </a:t>
            </a:r>
            <a:r>
              <a:rPr lang="zh-CN" altLang="en-US" sz="2800">
                <a:solidFill>
                  <a:schemeClr val="tx1"/>
                </a:solidFill>
              </a:rPr>
              <a:t>初值均为 </a:t>
            </a:r>
            <a:r>
              <a:rPr lang="en-US" altLang="zh-CN" sz="2800">
                <a:solidFill>
                  <a:schemeClr val="tx1"/>
                </a:solidFill>
              </a:rPr>
              <a:t>1 </a:t>
            </a:r>
            <a:r>
              <a:rPr lang="zh-CN" altLang="en-US" sz="2800">
                <a:solidFill>
                  <a:schemeClr val="tx1"/>
                </a:solidFill>
              </a:rPr>
              <a:t>的条件下结果不同。</a:t>
            </a:r>
          </a:p>
        </p:txBody>
      </p:sp>
      <p:graphicFrame>
        <p:nvGraphicFramePr>
          <p:cNvPr id="36867" name="Object 3">
            <a:extLst>
              <a:ext uri="{FF2B5EF4-FFF2-40B4-BE49-F238E27FC236}">
                <a16:creationId xmlns:a16="http://schemas.microsoft.com/office/drawing/2014/main" id="{4D1779DF-F742-4D6B-BA6F-4ABDD41A778E}"/>
              </a:ext>
            </a:extLst>
          </p:cNvPr>
          <p:cNvGraphicFramePr>
            <a:graphicFrameLocks noChangeAspect="1"/>
          </p:cNvGraphicFramePr>
          <p:nvPr/>
        </p:nvGraphicFramePr>
        <p:xfrm>
          <a:off x="863600" y="2528888"/>
          <a:ext cx="7777163" cy="2484437"/>
        </p:xfrm>
        <a:graphic>
          <a:graphicData uri="http://schemas.openxmlformats.org/presentationml/2006/ole">
            <mc:AlternateContent xmlns:mc="http://schemas.openxmlformats.org/markup-compatibility/2006">
              <mc:Choice xmlns:v="urn:schemas-microsoft-com:vml" Requires="v">
                <p:oleObj spid="_x0000_s36869" name="Document" r:id="rId3" imgW="7301880" imgH="2462400" progId="Word.Document.8">
                  <p:embed/>
                </p:oleObj>
              </mc:Choice>
              <mc:Fallback>
                <p:oleObj name="Document" r:id="rId3" imgW="7301880" imgH="246240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2528888"/>
                        <a:ext cx="7777163" cy="2484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7DA3469-24EF-4ED6-83A5-36C047098D71}"/>
              </a:ext>
            </a:extLst>
          </p:cNvPr>
          <p:cNvSpPr>
            <a:spLocks noGrp="1"/>
          </p:cNvSpPr>
          <p:nvPr>
            <p:ph type="sldNum" sz="quarter" idx="11"/>
          </p:nvPr>
        </p:nvSpPr>
        <p:spPr/>
        <p:txBody>
          <a:bodyPr/>
          <a:lstStyle/>
          <a:p>
            <a:fld id="{411BDB18-98CF-4553-BAAF-8A2CBBFB8165}" type="slidenum">
              <a:rPr lang="en-US" altLang="zh-CN"/>
              <a:pPr/>
              <a:t>31</a:t>
            </a:fld>
            <a:endParaRPr lang="en-US" altLang="zh-CN"/>
          </a:p>
        </p:txBody>
      </p:sp>
      <p:sp>
        <p:nvSpPr>
          <p:cNvPr id="37890" name="Rectangle 2">
            <a:extLst>
              <a:ext uri="{FF2B5EF4-FFF2-40B4-BE49-F238E27FC236}">
                <a16:creationId xmlns:a16="http://schemas.microsoft.com/office/drawing/2014/main" id="{9172059C-B9B5-45E6-8749-A17FBCAE55D5}"/>
              </a:ext>
            </a:extLst>
          </p:cNvPr>
          <p:cNvSpPr>
            <a:spLocks noGrp="1" noChangeArrowheads="1"/>
          </p:cNvSpPr>
          <p:nvPr>
            <p:ph type="title"/>
          </p:nvPr>
        </p:nvSpPr>
        <p:spPr>
          <a:xfrm>
            <a:off x="685800" y="304800"/>
            <a:ext cx="7772400" cy="1071563"/>
          </a:xfrm>
        </p:spPr>
        <p:txBody>
          <a:bodyPr/>
          <a:lstStyle/>
          <a:p>
            <a:pPr>
              <a:spcBef>
                <a:spcPts val="800"/>
              </a:spcBef>
              <a:spcAft>
                <a:spcPts val="500"/>
              </a:spcAft>
            </a:pPr>
            <a:r>
              <a:rPr lang="zh-CN" altLang="en-US" sz="4000"/>
              <a:t>条件操作符</a:t>
            </a:r>
          </a:p>
        </p:txBody>
      </p:sp>
      <p:sp>
        <p:nvSpPr>
          <p:cNvPr id="37891" name="Rectangle 3">
            <a:extLst>
              <a:ext uri="{FF2B5EF4-FFF2-40B4-BE49-F238E27FC236}">
                <a16:creationId xmlns:a16="http://schemas.microsoft.com/office/drawing/2014/main" id="{76DFB74D-4CCE-4F50-8229-486422C00774}"/>
              </a:ext>
            </a:extLst>
          </p:cNvPr>
          <p:cNvSpPr>
            <a:spLocks noGrp="1" noChangeArrowheads="1"/>
          </p:cNvSpPr>
          <p:nvPr>
            <p:ph type="body" idx="1"/>
          </p:nvPr>
        </p:nvSpPr>
        <p:spPr>
          <a:xfrm>
            <a:off x="533400" y="1293813"/>
            <a:ext cx="8077200" cy="5014912"/>
          </a:xfrm>
        </p:spPr>
        <p:txBody>
          <a:bodyPr/>
          <a:lstStyle/>
          <a:p>
            <a:pPr>
              <a:spcBef>
                <a:spcPct val="15000"/>
              </a:spcBef>
              <a:buClr>
                <a:srgbClr val="FF6600"/>
              </a:buClr>
            </a:pPr>
            <a:r>
              <a:rPr lang="zh-CN" altLang="en-US" sz="2800">
                <a:solidFill>
                  <a:srgbClr val="CC0000"/>
                </a:solidFill>
              </a:rPr>
              <a:t>条件操作符</a:t>
            </a:r>
            <a:r>
              <a:rPr lang="zh-CN" altLang="en-US" sz="2800">
                <a:solidFill>
                  <a:schemeClr val="tx1"/>
                </a:solidFill>
              </a:rPr>
              <a:t>是</a:t>
            </a:r>
            <a:r>
              <a:rPr lang="en-US" altLang="zh-CN" sz="2800">
                <a:solidFill>
                  <a:schemeClr val="tx1"/>
                </a:solidFill>
              </a:rPr>
              <a:t>C++</a:t>
            </a:r>
            <a:r>
              <a:rPr lang="zh-CN" altLang="en-US" sz="2800">
                <a:solidFill>
                  <a:schemeClr val="tx1"/>
                </a:solidFill>
              </a:rPr>
              <a:t>中唯一的具有三个运算元的操作符，其形式为：</a:t>
            </a:r>
          </a:p>
          <a:p>
            <a:pPr>
              <a:spcBef>
                <a:spcPct val="15000"/>
              </a:spcBef>
              <a:buClr>
                <a:srgbClr val="FF6600"/>
              </a:buClr>
              <a:buFont typeface="Wingdings" panose="05000000000000000000" pitchFamily="2" charset="2"/>
              <a:buNone/>
            </a:pPr>
            <a:r>
              <a:rPr lang="zh-CN" altLang="en-US" sz="2800"/>
              <a:t>       </a:t>
            </a:r>
            <a:r>
              <a:rPr lang="zh-CN" altLang="en-US" sz="2800">
                <a:solidFill>
                  <a:srgbClr val="CC0000"/>
                </a:solidFill>
              </a:rPr>
              <a:t>表达式</a:t>
            </a:r>
            <a:r>
              <a:rPr lang="en-US" altLang="zh-CN" sz="2800">
                <a:solidFill>
                  <a:srgbClr val="CC0000"/>
                </a:solidFill>
              </a:rPr>
              <a:t>1 ? </a:t>
            </a:r>
            <a:r>
              <a:rPr lang="zh-CN" altLang="en-US" sz="2800">
                <a:solidFill>
                  <a:srgbClr val="CC0000"/>
                </a:solidFill>
              </a:rPr>
              <a:t>表达式</a:t>
            </a:r>
            <a:r>
              <a:rPr lang="en-US" altLang="zh-CN" sz="2800">
                <a:solidFill>
                  <a:srgbClr val="CC0000"/>
                </a:solidFill>
              </a:rPr>
              <a:t>2 : </a:t>
            </a:r>
            <a:r>
              <a:rPr lang="zh-CN" altLang="en-US" sz="2800">
                <a:solidFill>
                  <a:srgbClr val="CC0000"/>
                </a:solidFill>
              </a:rPr>
              <a:t>表达式</a:t>
            </a:r>
            <a:r>
              <a:rPr lang="en-US" altLang="zh-CN" sz="2800">
                <a:solidFill>
                  <a:srgbClr val="CC0000"/>
                </a:solidFill>
              </a:rPr>
              <a:t>3</a:t>
            </a:r>
            <a:endParaRPr lang="en-US" altLang="zh-CN" sz="2800"/>
          </a:p>
          <a:p>
            <a:pPr>
              <a:spcBef>
                <a:spcPct val="15000"/>
              </a:spcBef>
              <a:buClr>
                <a:srgbClr val="FF6600"/>
              </a:buClr>
            </a:pPr>
            <a:r>
              <a:rPr lang="zh-CN" altLang="en-US" sz="2800">
                <a:solidFill>
                  <a:schemeClr val="tx1"/>
                </a:solidFill>
              </a:rPr>
              <a:t>它的运算方式为</a:t>
            </a:r>
            <a:r>
              <a:rPr lang="en-US" altLang="zh-CN" sz="2800">
                <a:solidFill>
                  <a:schemeClr val="tx1"/>
                </a:solidFill>
              </a:rPr>
              <a:t>: </a:t>
            </a:r>
            <a:r>
              <a:rPr lang="zh-CN" altLang="en-US" sz="2800">
                <a:solidFill>
                  <a:schemeClr val="tx1"/>
                </a:solidFill>
              </a:rPr>
              <a:t>先计算表达式</a:t>
            </a:r>
            <a:r>
              <a:rPr lang="en-US" altLang="zh-CN" sz="2800">
                <a:solidFill>
                  <a:schemeClr val="tx1"/>
                </a:solidFill>
              </a:rPr>
              <a:t>1</a:t>
            </a:r>
            <a:r>
              <a:rPr lang="zh-CN" altLang="en-US" sz="2800">
                <a:solidFill>
                  <a:schemeClr val="tx1"/>
                </a:solidFill>
              </a:rPr>
              <a:t>的值</a:t>
            </a:r>
            <a:r>
              <a:rPr lang="en-US" altLang="zh-CN" sz="2800">
                <a:solidFill>
                  <a:schemeClr val="tx1"/>
                </a:solidFill>
              </a:rPr>
              <a:t>,   </a:t>
            </a:r>
            <a:r>
              <a:rPr lang="zh-CN" altLang="en-US" sz="2800">
                <a:solidFill>
                  <a:schemeClr val="tx1"/>
                </a:solidFill>
              </a:rPr>
              <a:t>如果其值为非零 </a:t>
            </a:r>
            <a:r>
              <a:rPr lang="en-US" altLang="zh-CN" sz="2800">
                <a:solidFill>
                  <a:schemeClr val="tx1"/>
                </a:solidFill>
              </a:rPr>
              <a:t>(true)</a:t>
            </a:r>
            <a:r>
              <a:rPr lang="zh-CN" altLang="en-US" sz="2800">
                <a:solidFill>
                  <a:schemeClr val="tx1"/>
                </a:solidFill>
              </a:rPr>
              <a:t>，则 </a:t>
            </a:r>
            <a:r>
              <a:rPr lang="zh-CN" altLang="en-US" sz="2800">
                <a:solidFill>
                  <a:srgbClr val="006600"/>
                </a:solidFill>
              </a:rPr>
              <a:t>表达式</a:t>
            </a:r>
            <a:r>
              <a:rPr lang="en-US" altLang="zh-CN" sz="2800">
                <a:solidFill>
                  <a:srgbClr val="006600"/>
                </a:solidFill>
              </a:rPr>
              <a:t>2 </a:t>
            </a:r>
            <a:r>
              <a:rPr lang="zh-CN" altLang="en-US" sz="2800">
                <a:solidFill>
                  <a:schemeClr val="tx1"/>
                </a:solidFill>
              </a:rPr>
              <a:t>的值就是整个表达式的最终结果</a:t>
            </a:r>
            <a:r>
              <a:rPr lang="en-US" altLang="zh-CN" sz="2800">
                <a:solidFill>
                  <a:schemeClr val="tx1"/>
                </a:solidFill>
              </a:rPr>
              <a:t>,  </a:t>
            </a:r>
            <a:r>
              <a:rPr lang="zh-CN" altLang="en-US" sz="2800">
                <a:solidFill>
                  <a:schemeClr val="tx1"/>
                </a:solidFill>
              </a:rPr>
              <a:t>否则 </a:t>
            </a:r>
            <a:r>
              <a:rPr lang="zh-CN" altLang="en-US" sz="2800">
                <a:solidFill>
                  <a:srgbClr val="006600"/>
                </a:solidFill>
              </a:rPr>
              <a:t>表达式</a:t>
            </a:r>
            <a:r>
              <a:rPr lang="en-US" altLang="zh-CN" sz="2800">
                <a:solidFill>
                  <a:srgbClr val="006600"/>
                </a:solidFill>
              </a:rPr>
              <a:t>3 </a:t>
            </a:r>
            <a:r>
              <a:rPr lang="zh-CN" altLang="en-US" sz="2800">
                <a:solidFill>
                  <a:schemeClr val="tx1"/>
                </a:solidFill>
              </a:rPr>
              <a:t>的值就是整个表达式的值。常见的一个例子为：</a:t>
            </a:r>
          </a:p>
          <a:p>
            <a:pPr>
              <a:spcBef>
                <a:spcPct val="15000"/>
              </a:spcBef>
              <a:buClr>
                <a:srgbClr val="FF6600"/>
              </a:buClr>
              <a:buFont typeface="Wingdings" panose="05000000000000000000" pitchFamily="2" charset="2"/>
              <a:buNone/>
            </a:pPr>
            <a:r>
              <a:rPr lang="zh-CN" altLang="en-US" sz="2800"/>
              <a:t>       </a:t>
            </a:r>
            <a:r>
              <a:rPr lang="en-US" altLang="zh-CN" sz="2800">
                <a:solidFill>
                  <a:srgbClr val="CC0000"/>
                </a:solidFill>
              </a:rPr>
              <a:t>#define </a:t>
            </a:r>
            <a:r>
              <a:rPr lang="en-US" altLang="zh-CN" sz="2800" i="1">
                <a:solidFill>
                  <a:srgbClr val="CC0000"/>
                </a:solidFill>
              </a:rPr>
              <a:t>MIN </a:t>
            </a:r>
            <a:r>
              <a:rPr lang="en-US" altLang="zh-CN" sz="2800">
                <a:solidFill>
                  <a:srgbClr val="CC0000"/>
                </a:solidFill>
              </a:rPr>
              <a:t>(</a:t>
            </a:r>
            <a:r>
              <a:rPr lang="en-US" altLang="zh-CN" sz="2800" i="1">
                <a:solidFill>
                  <a:srgbClr val="CC0000"/>
                </a:solidFill>
              </a:rPr>
              <a:t>x</a:t>
            </a:r>
            <a:r>
              <a:rPr lang="en-US" altLang="zh-CN" sz="2800">
                <a:solidFill>
                  <a:srgbClr val="CC0000"/>
                </a:solidFill>
              </a:rPr>
              <a:t>, </a:t>
            </a:r>
            <a:r>
              <a:rPr lang="en-US" altLang="zh-CN" sz="2800" i="1">
                <a:solidFill>
                  <a:srgbClr val="CC0000"/>
                </a:solidFill>
              </a:rPr>
              <a:t>y</a:t>
            </a:r>
            <a:r>
              <a:rPr lang="en-US" altLang="zh-CN" sz="2800">
                <a:solidFill>
                  <a:srgbClr val="CC0000"/>
                </a:solidFill>
              </a:rPr>
              <a:t>)  ((</a:t>
            </a:r>
            <a:r>
              <a:rPr lang="en-US" altLang="zh-CN" sz="2800" i="1">
                <a:solidFill>
                  <a:srgbClr val="CC0000"/>
                </a:solidFill>
              </a:rPr>
              <a:t>x</a:t>
            </a:r>
            <a:r>
              <a:rPr lang="en-US" altLang="zh-CN" sz="2800">
                <a:solidFill>
                  <a:srgbClr val="CC0000"/>
                </a:solidFill>
              </a:rPr>
              <a:t> &lt; </a:t>
            </a:r>
            <a:r>
              <a:rPr lang="en-US" altLang="zh-CN" sz="2800" i="1">
                <a:solidFill>
                  <a:srgbClr val="CC0000"/>
                </a:solidFill>
              </a:rPr>
              <a:t>y</a:t>
            </a:r>
            <a:r>
              <a:rPr lang="en-US" altLang="zh-CN" sz="2800">
                <a:solidFill>
                  <a:srgbClr val="CC0000"/>
                </a:solidFill>
              </a:rPr>
              <a:t>) ? </a:t>
            </a:r>
            <a:r>
              <a:rPr lang="en-US" altLang="zh-CN" sz="2800" i="1">
                <a:solidFill>
                  <a:srgbClr val="CC0000"/>
                </a:solidFill>
              </a:rPr>
              <a:t>x</a:t>
            </a:r>
            <a:r>
              <a:rPr lang="en-US" altLang="zh-CN" sz="2800">
                <a:solidFill>
                  <a:srgbClr val="CC0000"/>
                </a:solidFill>
              </a:rPr>
              <a:t> : </a:t>
            </a:r>
            <a:r>
              <a:rPr lang="en-US" altLang="zh-CN" sz="2800" i="1">
                <a:solidFill>
                  <a:srgbClr val="CC0000"/>
                </a:solidFill>
              </a:rPr>
              <a:t>y</a:t>
            </a:r>
            <a:r>
              <a:rPr lang="en-US" altLang="zh-CN" sz="2800">
                <a:solidFill>
                  <a:srgbClr val="CC0000"/>
                </a:solidFill>
              </a:rPr>
              <a:t>)</a:t>
            </a:r>
            <a:r>
              <a:rPr lang="en-US" altLang="zh-CN" sz="2800"/>
              <a:t> </a:t>
            </a:r>
          </a:p>
          <a:p>
            <a:pPr>
              <a:spcBef>
                <a:spcPct val="15000"/>
              </a:spcBef>
              <a:buClr>
                <a:srgbClr val="FF6600"/>
              </a:buClr>
            </a:pPr>
            <a:r>
              <a:rPr lang="zh-CN" altLang="en-US" sz="2800">
                <a:solidFill>
                  <a:schemeClr val="tx1"/>
                </a:solidFill>
              </a:rPr>
              <a:t>上例定义了一个求两个数 </a:t>
            </a:r>
            <a:r>
              <a:rPr lang="en-US" altLang="zh-CN" sz="2800" i="1">
                <a:solidFill>
                  <a:schemeClr val="tx1"/>
                </a:solidFill>
              </a:rPr>
              <a:t>x </a:t>
            </a:r>
            <a:r>
              <a:rPr lang="zh-CN" altLang="en-US" sz="2800">
                <a:solidFill>
                  <a:schemeClr val="tx1"/>
                </a:solidFill>
              </a:rPr>
              <a:t>和 </a:t>
            </a:r>
            <a:r>
              <a:rPr lang="en-US" altLang="zh-CN" sz="2800" i="1">
                <a:solidFill>
                  <a:schemeClr val="tx1"/>
                </a:solidFill>
              </a:rPr>
              <a:t>y </a:t>
            </a:r>
            <a:r>
              <a:rPr lang="zh-CN" altLang="en-US" sz="2800">
                <a:solidFill>
                  <a:schemeClr val="tx1"/>
                </a:solidFill>
              </a:rPr>
              <a:t>中的最小值的宏</a:t>
            </a:r>
            <a:r>
              <a:rPr lang="en-US" altLang="zh-CN" sz="2800">
                <a:solidFill>
                  <a:schemeClr val="tx1"/>
                </a:solidFill>
              </a:rPr>
              <a:t>,   </a:t>
            </a:r>
            <a:r>
              <a:rPr lang="zh-CN" altLang="en-US" sz="2800">
                <a:solidFill>
                  <a:schemeClr val="tx1"/>
                </a:solidFill>
              </a:rPr>
              <a:t>其中决定哪一个是最小值用了条件操作符。</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6C9D74D-79C4-45D1-9D91-77107A5535C3}"/>
              </a:ext>
            </a:extLst>
          </p:cNvPr>
          <p:cNvSpPr>
            <a:spLocks noGrp="1"/>
          </p:cNvSpPr>
          <p:nvPr>
            <p:ph type="sldNum" sz="quarter" idx="11"/>
          </p:nvPr>
        </p:nvSpPr>
        <p:spPr/>
        <p:txBody>
          <a:bodyPr/>
          <a:lstStyle/>
          <a:p>
            <a:fld id="{46BA3CAD-70D8-4640-9CF0-FA8473458AD7}" type="slidenum">
              <a:rPr lang="en-US" altLang="zh-CN"/>
              <a:pPr/>
              <a:t>32</a:t>
            </a:fld>
            <a:endParaRPr lang="en-US" altLang="zh-CN"/>
          </a:p>
        </p:txBody>
      </p:sp>
      <p:sp>
        <p:nvSpPr>
          <p:cNvPr id="38914" name="Rectangle 2">
            <a:extLst>
              <a:ext uri="{FF2B5EF4-FFF2-40B4-BE49-F238E27FC236}">
                <a16:creationId xmlns:a16="http://schemas.microsoft.com/office/drawing/2014/main" id="{FF98FCFD-57F7-4551-A54B-3BDBE5FA8C21}"/>
              </a:ext>
            </a:extLst>
          </p:cNvPr>
          <p:cNvSpPr>
            <a:spLocks noGrp="1" noChangeArrowheads="1"/>
          </p:cNvSpPr>
          <p:nvPr>
            <p:ph type="title"/>
          </p:nvPr>
        </p:nvSpPr>
        <p:spPr>
          <a:xfrm>
            <a:off x="685800" y="512763"/>
            <a:ext cx="7772400" cy="533400"/>
          </a:xfrm>
        </p:spPr>
        <p:txBody>
          <a:bodyPr/>
          <a:lstStyle/>
          <a:p>
            <a:pPr>
              <a:spcBef>
                <a:spcPts val="1000"/>
              </a:spcBef>
              <a:spcAft>
                <a:spcPts val="800"/>
              </a:spcAft>
            </a:pPr>
            <a:r>
              <a:rPr lang="zh-CN" altLang="en-US" sz="4000"/>
              <a:t>语句</a:t>
            </a:r>
          </a:p>
        </p:txBody>
      </p:sp>
      <p:sp>
        <p:nvSpPr>
          <p:cNvPr id="38915" name="Rectangle 3">
            <a:extLst>
              <a:ext uri="{FF2B5EF4-FFF2-40B4-BE49-F238E27FC236}">
                <a16:creationId xmlns:a16="http://schemas.microsoft.com/office/drawing/2014/main" id="{21BEB8B5-4D18-478B-AB92-C6A69D92E924}"/>
              </a:ext>
            </a:extLst>
          </p:cNvPr>
          <p:cNvSpPr>
            <a:spLocks noGrp="1" noChangeArrowheads="1"/>
          </p:cNvSpPr>
          <p:nvPr>
            <p:ph type="body" idx="1"/>
          </p:nvPr>
        </p:nvSpPr>
        <p:spPr>
          <a:xfrm>
            <a:off x="565150" y="1239838"/>
            <a:ext cx="8255000" cy="5105400"/>
          </a:xfrm>
        </p:spPr>
        <p:txBody>
          <a:bodyPr/>
          <a:lstStyle/>
          <a:p>
            <a:pPr>
              <a:spcBef>
                <a:spcPct val="5000"/>
              </a:spcBef>
              <a:buSzPct val="50000"/>
            </a:pPr>
            <a:r>
              <a:rPr lang="zh-CN" altLang="en-US" sz="2800">
                <a:solidFill>
                  <a:schemeClr val="tx1"/>
                </a:solidFill>
              </a:rPr>
              <a:t>语句是</a:t>
            </a:r>
            <a:r>
              <a:rPr lang="en-US" altLang="zh-CN" sz="2800">
                <a:solidFill>
                  <a:schemeClr val="tx1"/>
                </a:solidFill>
              </a:rPr>
              <a:t>C++</a:t>
            </a:r>
            <a:r>
              <a:rPr lang="zh-CN" altLang="en-US" sz="2800">
                <a:solidFill>
                  <a:schemeClr val="tx1"/>
                </a:solidFill>
              </a:rPr>
              <a:t>程序中最小的可执行单元。一条语句由一个分号结束。</a:t>
            </a:r>
          </a:p>
          <a:p>
            <a:pPr>
              <a:spcBef>
                <a:spcPct val="5000"/>
              </a:spcBef>
              <a:buSzPct val="50000"/>
            </a:pPr>
            <a:r>
              <a:rPr lang="zh-CN" altLang="en-US" sz="2800">
                <a:solidFill>
                  <a:schemeClr val="tx1"/>
                </a:solidFill>
              </a:rPr>
              <a:t>语句可以是简单语句，也可以是复杂语句。</a:t>
            </a:r>
          </a:p>
          <a:p>
            <a:pPr>
              <a:spcBef>
                <a:spcPct val="5000"/>
              </a:spcBef>
              <a:buSzPct val="50000"/>
              <a:buFont typeface="Wingdings" panose="05000000000000000000" pitchFamily="2" charset="2"/>
              <a:buNone/>
            </a:pPr>
            <a:r>
              <a:rPr lang="zh-CN" altLang="en-US" sz="2800"/>
              <a:t>         </a:t>
            </a:r>
            <a:r>
              <a:rPr lang="en-US" altLang="zh-CN" sz="2800">
                <a:solidFill>
                  <a:srgbClr val="CC0000"/>
                </a:solidFill>
              </a:rPr>
              <a:t>int radius;</a:t>
            </a:r>
            <a:r>
              <a:rPr lang="en-US" altLang="zh-CN" sz="2800"/>
              <a:t> </a:t>
            </a:r>
            <a:r>
              <a:rPr lang="zh-CN" altLang="en-US" sz="2800">
                <a:solidFill>
                  <a:srgbClr val="006600"/>
                </a:solidFill>
              </a:rPr>
              <a:t>是声明语句；</a:t>
            </a:r>
            <a:endParaRPr lang="zh-CN" altLang="en-US" sz="2800"/>
          </a:p>
          <a:p>
            <a:pPr>
              <a:spcBef>
                <a:spcPct val="5000"/>
              </a:spcBef>
              <a:buSzPct val="50000"/>
              <a:buFont typeface="Wingdings" panose="05000000000000000000" pitchFamily="2" charset="2"/>
              <a:buNone/>
            </a:pPr>
            <a:r>
              <a:rPr lang="zh-CN" altLang="en-US" sz="2800" i="1"/>
              <a:t>         </a:t>
            </a:r>
            <a:r>
              <a:rPr lang="en-US" altLang="zh-CN" sz="2800">
                <a:solidFill>
                  <a:srgbClr val="CC0000"/>
                </a:solidFill>
              </a:rPr>
              <a:t>circum = 2 * PI * radius;</a:t>
            </a:r>
            <a:r>
              <a:rPr lang="en-US" altLang="zh-CN" sz="2800"/>
              <a:t> </a:t>
            </a:r>
            <a:r>
              <a:rPr lang="zh-CN" altLang="en-US" sz="2800">
                <a:solidFill>
                  <a:srgbClr val="006600"/>
                </a:solidFill>
              </a:rPr>
              <a:t>是表达式语句</a:t>
            </a:r>
            <a:r>
              <a:rPr lang="en-US" altLang="zh-CN" sz="2800">
                <a:solidFill>
                  <a:srgbClr val="006600"/>
                </a:solidFill>
              </a:rPr>
              <a:t>;</a:t>
            </a:r>
          </a:p>
          <a:p>
            <a:pPr>
              <a:spcBef>
                <a:spcPct val="5000"/>
              </a:spcBef>
              <a:buSzPct val="50000"/>
              <a:buFont typeface="Wingdings" panose="05000000000000000000" pitchFamily="2" charset="2"/>
              <a:buNone/>
            </a:pPr>
            <a:r>
              <a:rPr lang="en-US" altLang="zh-CN" sz="2800">
                <a:solidFill>
                  <a:srgbClr val="006600"/>
                </a:solidFill>
              </a:rPr>
              <a:t>    </a:t>
            </a:r>
            <a:r>
              <a:rPr lang="zh-CN" altLang="en-US" sz="2800">
                <a:solidFill>
                  <a:srgbClr val="006600"/>
                </a:solidFill>
              </a:rPr>
              <a:t>它由一个表达式后接一个分号形成。</a:t>
            </a:r>
            <a:endParaRPr lang="zh-CN" altLang="en-US" sz="2800"/>
          </a:p>
          <a:p>
            <a:pPr>
              <a:spcBef>
                <a:spcPct val="5000"/>
              </a:spcBef>
              <a:buSzPct val="50000"/>
              <a:buFont typeface="Wingdings" panose="05000000000000000000" pitchFamily="2" charset="2"/>
              <a:buNone/>
            </a:pPr>
            <a:r>
              <a:rPr lang="zh-CN" altLang="en-US" sz="2800">
                <a:solidFill>
                  <a:srgbClr val="CC0000"/>
                </a:solidFill>
              </a:rPr>
              <a:t>         </a:t>
            </a:r>
            <a:r>
              <a:rPr lang="en-US" altLang="zh-CN" sz="2800">
                <a:solidFill>
                  <a:srgbClr val="CC0000"/>
                </a:solidFill>
              </a:rPr>
              <a:t>cout &lt;&lt; "hello, world";</a:t>
            </a:r>
            <a:endParaRPr lang="en-US" altLang="zh-CN" sz="2800"/>
          </a:p>
          <a:p>
            <a:pPr>
              <a:spcBef>
                <a:spcPct val="5000"/>
              </a:spcBef>
              <a:buSzPct val="50000"/>
              <a:buFont typeface="Wingdings" panose="05000000000000000000" pitchFamily="2" charset="2"/>
              <a:buNone/>
            </a:pPr>
            <a:r>
              <a:rPr lang="en-US" altLang="zh-CN" sz="2800"/>
              <a:t>         </a:t>
            </a:r>
            <a:r>
              <a:rPr lang="en-US" altLang="zh-CN" sz="2800">
                <a:solidFill>
                  <a:srgbClr val="CC0000"/>
                </a:solidFill>
              </a:rPr>
              <a:t>cin &gt;&gt; Value;</a:t>
            </a:r>
            <a:endParaRPr lang="en-US" altLang="zh-CN" sz="2800"/>
          </a:p>
          <a:p>
            <a:pPr>
              <a:spcBef>
                <a:spcPct val="5000"/>
              </a:spcBef>
              <a:buSzPct val="50000"/>
            </a:pPr>
            <a:r>
              <a:rPr lang="zh-CN" altLang="en-US" sz="2800">
                <a:solidFill>
                  <a:schemeClr val="tx1"/>
                </a:solidFill>
              </a:rPr>
              <a:t>等都是简单语句。这些语句告知计算机该如何定义变量以及如何执行程序。</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1F76D40-1282-4B23-ABA4-C895A04F6FE3}"/>
              </a:ext>
            </a:extLst>
          </p:cNvPr>
          <p:cNvSpPr>
            <a:spLocks noGrp="1"/>
          </p:cNvSpPr>
          <p:nvPr>
            <p:ph type="sldNum" sz="quarter" idx="11"/>
          </p:nvPr>
        </p:nvSpPr>
        <p:spPr/>
        <p:txBody>
          <a:bodyPr/>
          <a:lstStyle/>
          <a:p>
            <a:fld id="{ABABAD14-8BF8-401C-A266-228DD885E33C}" type="slidenum">
              <a:rPr lang="en-US" altLang="zh-CN"/>
              <a:pPr/>
              <a:t>33</a:t>
            </a:fld>
            <a:endParaRPr lang="en-US" altLang="zh-CN"/>
          </a:p>
        </p:txBody>
      </p:sp>
      <p:sp>
        <p:nvSpPr>
          <p:cNvPr id="39938" name="Rectangle 2">
            <a:extLst>
              <a:ext uri="{FF2B5EF4-FFF2-40B4-BE49-F238E27FC236}">
                <a16:creationId xmlns:a16="http://schemas.microsoft.com/office/drawing/2014/main" id="{CA53D1EF-228D-4F4E-9EAE-FF60A25EB444}"/>
              </a:ext>
            </a:extLst>
          </p:cNvPr>
          <p:cNvSpPr>
            <a:spLocks noGrp="1" noChangeArrowheads="1"/>
          </p:cNvSpPr>
          <p:nvPr>
            <p:ph type="body" idx="1"/>
          </p:nvPr>
        </p:nvSpPr>
        <p:spPr>
          <a:xfrm>
            <a:off x="530225" y="708025"/>
            <a:ext cx="8218488" cy="5708650"/>
          </a:xfrm>
        </p:spPr>
        <p:txBody>
          <a:bodyPr/>
          <a:lstStyle/>
          <a:p>
            <a:pPr>
              <a:lnSpc>
                <a:spcPct val="110000"/>
              </a:lnSpc>
              <a:buSzPct val="50000"/>
            </a:pPr>
            <a:r>
              <a:rPr lang="zh-CN" altLang="en-US" sz="2800">
                <a:solidFill>
                  <a:schemeClr val="tx1"/>
                </a:solidFill>
              </a:rPr>
              <a:t>除简单语句外，</a:t>
            </a:r>
            <a:r>
              <a:rPr lang="en-US" altLang="zh-CN" sz="2800">
                <a:solidFill>
                  <a:schemeClr val="tx1"/>
                </a:solidFill>
              </a:rPr>
              <a:t>C++</a:t>
            </a:r>
            <a:r>
              <a:rPr lang="zh-CN" altLang="en-US" sz="2800">
                <a:solidFill>
                  <a:schemeClr val="tx1"/>
                </a:solidFill>
              </a:rPr>
              <a:t>还定义了一些可以控制程序执行流程的语句</a:t>
            </a:r>
            <a:r>
              <a:rPr lang="en-US" altLang="zh-CN" sz="2800">
                <a:solidFill>
                  <a:schemeClr val="tx1"/>
                </a:solidFill>
              </a:rPr>
              <a:t>,  </a:t>
            </a:r>
            <a:r>
              <a:rPr lang="zh-CN" altLang="en-US" sz="2800">
                <a:solidFill>
                  <a:schemeClr val="tx1"/>
                </a:solidFill>
              </a:rPr>
              <a:t>这些语句提供对控制流的分支和循环功能。</a:t>
            </a:r>
          </a:p>
          <a:p>
            <a:pPr>
              <a:lnSpc>
                <a:spcPct val="110000"/>
              </a:lnSpc>
              <a:buSzPct val="50000"/>
            </a:pPr>
            <a:r>
              <a:rPr lang="en-US" altLang="zh-CN" sz="2800">
                <a:solidFill>
                  <a:schemeClr val="tx1"/>
                </a:solidFill>
              </a:rPr>
              <a:t>C++</a:t>
            </a:r>
            <a:r>
              <a:rPr lang="zh-CN" altLang="en-US" sz="2800">
                <a:solidFill>
                  <a:schemeClr val="tx1"/>
                </a:solidFill>
              </a:rPr>
              <a:t>中默认</a:t>
            </a:r>
            <a:r>
              <a:rPr lang="en-US" altLang="zh-CN" sz="2800">
                <a:solidFill>
                  <a:schemeClr val="tx1"/>
                </a:solidFill>
              </a:rPr>
              <a:t>,</a:t>
            </a:r>
            <a:r>
              <a:rPr lang="en-US" altLang="zh-CN" sz="2800"/>
              <a:t>  </a:t>
            </a:r>
            <a:r>
              <a:rPr lang="en-US" altLang="zh-CN" sz="2800">
                <a:solidFill>
                  <a:srgbClr val="CC0000"/>
                </a:solidFill>
              </a:rPr>
              <a:t> </a:t>
            </a:r>
            <a:r>
              <a:rPr lang="zh-CN" altLang="en-US" sz="2800">
                <a:solidFill>
                  <a:srgbClr val="CC0000"/>
                </a:solidFill>
              </a:rPr>
              <a:t>语句都是顺序执行</a:t>
            </a:r>
            <a:r>
              <a:rPr lang="en-US" altLang="zh-CN" sz="2800">
                <a:solidFill>
                  <a:schemeClr val="tx1"/>
                </a:solidFill>
              </a:rPr>
              <a:t>,   </a:t>
            </a:r>
            <a:r>
              <a:rPr lang="zh-CN" altLang="en-US" sz="2800">
                <a:solidFill>
                  <a:schemeClr val="tx1"/>
                </a:solidFill>
              </a:rPr>
              <a:t>如果碰到</a:t>
            </a:r>
            <a:r>
              <a:rPr lang="zh-CN" altLang="en-US" sz="2800">
                <a:solidFill>
                  <a:srgbClr val="CC0000"/>
                </a:solidFill>
              </a:rPr>
              <a:t>分支</a:t>
            </a:r>
            <a:r>
              <a:rPr lang="zh-CN" altLang="en-US" sz="2800">
                <a:solidFill>
                  <a:schemeClr val="tx1"/>
                </a:solidFill>
              </a:rPr>
              <a:t>或</a:t>
            </a:r>
            <a:r>
              <a:rPr lang="zh-CN" altLang="en-US" sz="2800">
                <a:solidFill>
                  <a:srgbClr val="CC0000"/>
                </a:solidFill>
              </a:rPr>
              <a:t>循环语句</a:t>
            </a:r>
            <a:r>
              <a:rPr lang="en-US" altLang="zh-CN" sz="2800"/>
              <a:t>, </a:t>
            </a:r>
            <a:r>
              <a:rPr lang="zh-CN" altLang="en-US" sz="2800"/>
              <a:t>顺序执行的规则就要改变。此外，</a:t>
            </a:r>
            <a:r>
              <a:rPr lang="en-US" altLang="zh-CN" sz="2800"/>
              <a:t>C++</a:t>
            </a:r>
            <a:r>
              <a:rPr lang="zh-CN" altLang="en-US" sz="2800"/>
              <a:t>中还有一些</a:t>
            </a:r>
            <a:r>
              <a:rPr lang="zh-CN" altLang="en-US" sz="2800">
                <a:solidFill>
                  <a:srgbClr val="CC0000"/>
                </a:solidFill>
              </a:rPr>
              <a:t>跳转语句</a:t>
            </a:r>
            <a:r>
              <a:rPr lang="zh-CN" altLang="en-US" sz="2800">
                <a:solidFill>
                  <a:schemeClr val="tx1"/>
                </a:solidFill>
              </a:rPr>
              <a:t>。</a:t>
            </a:r>
          </a:p>
          <a:p>
            <a:pPr>
              <a:lnSpc>
                <a:spcPct val="110000"/>
              </a:lnSpc>
              <a:buSzPct val="50000"/>
            </a:pPr>
            <a:r>
              <a:rPr lang="zh-CN" altLang="en-US" sz="2800">
                <a:solidFill>
                  <a:schemeClr val="tx1"/>
                </a:solidFill>
              </a:rPr>
              <a:t>有时还有一些语句需要合在一起作为语法结构中的一条语句，这时需要将这些语句用大括号括起来，形成一个</a:t>
            </a:r>
            <a:r>
              <a:rPr lang="zh-CN" altLang="en-US" sz="2800">
                <a:solidFill>
                  <a:srgbClr val="CC0000"/>
                </a:solidFill>
              </a:rPr>
              <a:t>复合语句</a:t>
            </a:r>
            <a:r>
              <a:rPr lang="zh-CN" altLang="en-US" sz="2800">
                <a:solidFill>
                  <a:schemeClr val="tx1"/>
                </a:solidFill>
              </a:rPr>
              <a:t>，复合语句不需要以分号终结。</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AD77900-95CE-4620-B64A-74B90C03B74D}"/>
              </a:ext>
            </a:extLst>
          </p:cNvPr>
          <p:cNvSpPr>
            <a:spLocks noGrp="1"/>
          </p:cNvSpPr>
          <p:nvPr>
            <p:ph type="sldNum" sz="quarter" idx="11"/>
          </p:nvPr>
        </p:nvSpPr>
        <p:spPr/>
        <p:txBody>
          <a:bodyPr/>
          <a:lstStyle/>
          <a:p>
            <a:fld id="{266A32FC-3C23-447F-B9DD-05C4A7FC0C73}" type="slidenum">
              <a:rPr lang="en-US" altLang="zh-CN"/>
              <a:pPr/>
              <a:t>34</a:t>
            </a:fld>
            <a:endParaRPr lang="en-US" altLang="zh-CN"/>
          </a:p>
        </p:txBody>
      </p:sp>
      <p:sp>
        <p:nvSpPr>
          <p:cNvPr id="40962" name="Rectangle 2">
            <a:extLst>
              <a:ext uri="{FF2B5EF4-FFF2-40B4-BE49-F238E27FC236}">
                <a16:creationId xmlns:a16="http://schemas.microsoft.com/office/drawing/2014/main" id="{33764216-0477-4B9A-951C-81B4D8A70205}"/>
              </a:ext>
            </a:extLst>
          </p:cNvPr>
          <p:cNvSpPr>
            <a:spLocks noGrp="1" noChangeArrowheads="1"/>
          </p:cNvSpPr>
          <p:nvPr>
            <p:ph type="title"/>
          </p:nvPr>
        </p:nvSpPr>
        <p:spPr>
          <a:xfrm>
            <a:off x="684213" y="549275"/>
            <a:ext cx="7772400" cy="609600"/>
          </a:xfrm>
        </p:spPr>
        <p:txBody>
          <a:bodyPr/>
          <a:lstStyle/>
          <a:p>
            <a:pPr>
              <a:spcBef>
                <a:spcPts val="800"/>
              </a:spcBef>
              <a:spcAft>
                <a:spcPts val="500"/>
              </a:spcAft>
            </a:pPr>
            <a:r>
              <a:rPr lang="en-US" altLang="zh-CN" sz="3600">
                <a:latin typeface="Times New Roman" panose="02020603050405020304" pitchFamily="18" charset="0"/>
              </a:rPr>
              <a:t>if </a:t>
            </a:r>
            <a:r>
              <a:rPr lang="zh-CN" altLang="en-US" sz="3600"/>
              <a:t>语句</a:t>
            </a:r>
            <a:r>
              <a:rPr lang="zh-CN" altLang="en-US" sz="3600" b="0"/>
              <a:t> </a:t>
            </a:r>
            <a:r>
              <a:rPr lang="en-US" altLang="zh-CN" sz="3600" b="0"/>
              <a:t>(</a:t>
            </a:r>
            <a:r>
              <a:rPr lang="zh-CN" altLang="en-US" sz="3600" b="0">
                <a:ea typeface="隶书" panose="02010509060101010101" pitchFamily="49" charset="-122"/>
              </a:rPr>
              <a:t>二分支选择型</a:t>
            </a:r>
            <a:r>
              <a:rPr lang="en-US" altLang="zh-CN" sz="3600" b="0"/>
              <a:t>)</a:t>
            </a:r>
          </a:p>
        </p:txBody>
      </p:sp>
      <p:sp>
        <p:nvSpPr>
          <p:cNvPr id="40963" name="Rectangle 3">
            <a:extLst>
              <a:ext uri="{FF2B5EF4-FFF2-40B4-BE49-F238E27FC236}">
                <a16:creationId xmlns:a16="http://schemas.microsoft.com/office/drawing/2014/main" id="{807C3C57-1F91-4579-920C-343F9DBD94A4}"/>
              </a:ext>
            </a:extLst>
          </p:cNvPr>
          <p:cNvSpPr>
            <a:spLocks noGrp="1" noChangeArrowheads="1"/>
          </p:cNvSpPr>
          <p:nvPr>
            <p:ph type="body" idx="1"/>
          </p:nvPr>
        </p:nvSpPr>
        <p:spPr>
          <a:xfrm>
            <a:off x="590550" y="1268413"/>
            <a:ext cx="8121650" cy="4943475"/>
          </a:xfrm>
        </p:spPr>
        <p:txBody>
          <a:bodyPr/>
          <a:lstStyle/>
          <a:p>
            <a:pPr>
              <a:spcBef>
                <a:spcPct val="0"/>
              </a:spcBef>
              <a:buSzPct val="50000"/>
            </a:pPr>
            <a:r>
              <a:rPr lang="en-US" altLang="zh-CN" sz="2800">
                <a:solidFill>
                  <a:srgbClr val="CC0000"/>
                </a:solidFill>
              </a:rPr>
              <a:t>if</a:t>
            </a:r>
            <a:r>
              <a:rPr lang="en-US" altLang="zh-CN" sz="2800"/>
              <a:t> </a:t>
            </a:r>
            <a:r>
              <a:rPr lang="zh-CN" altLang="en-US" sz="2800">
                <a:solidFill>
                  <a:schemeClr val="tx1"/>
                </a:solidFill>
              </a:rPr>
              <a:t>语句的一般格式为：</a:t>
            </a:r>
          </a:p>
          <a:p>
            <a:pPr>
              <a:spcBef>
                <a:spcPct val="0"/>
              </a:spcBef>
              <a:buSzPct val="50000"/>
              <a:buFont typeface="Wingdings" panose="05000000000000000000" pitchFamily="2" charset="2"/>
              <a:buNone/>
            </a:pPr>
            <a:r>
              <a:rPr lang="zh-CN" altLang="en-US" sz="2800">
                <a:solidFill>
                  <a:srgbClr val="CC0000"/>
                </a:solidFill>
              </a:rPr>
              <a:t>        </a:t>
            </a:r>
            <a:r>
              <a:rPr lang="en-US" altLang="zh-CN" sz="2800">
                <a:solidFill>
                  <a:srgbClr val="CC0000"/>
                </a:solidFill>
              </a:rPr>
              <a:t>if ( </a:t>
            </a:r>
            <a:r>
              <a:rPr lang="zh-CN" altLang="en-US" sz="2800" b="0">
                <a:solidFill>
                  <a:srgbClr val="CC0000"/>
                </a:solidFill>
                <a:ea typeface="隶书" panose="02010509060101010101" pitchFamily="49" charset="-122"/>
              </a:rPr>
              <a:t>条件表达式</a:t>
            </a:r>
            <a:r>
              <a:rPr lang="zh-CN" altLang="en-US" sz="2800">
                <a:solidFill>
                  <a:srgbClr val="CC0000"/>
                </a:solidFill>
              </a:rPr>
              <a:t> </a:t>
            </a:r>
            <a:r>
              <a:rPr lang="en-US" altLang="zh-CN" sz="2800">
                <a:solidFill>
                  <a:srgbClr val="CC0000"/>
                </a:solidFill>
              </a:rPr>
              <a:t>) </a:t>
            </a:r>
            <a:r>
              <a:rPr lang="zh-CN" altLang="en-US" sz="2800" b="0">
                <a:solidFill>
                  <a:srgbClr val="CC0000"/>
                </a:solidFill>
                <a:ea typeface="隶书" panose="02010509060101010101" pitchFamily="49" charset="-122"/>
              </a:rPr>
              <a:t>语句</a:t>
            </a:r>
            <a:r>
              <a:rPr lang="en-US" altLang="zh-CN" sz="2800">
                <a:solidFill>
                  <a:srgbClr val="CC0000"/>
                </a:solidFill>
              </a:rPr>
              <a:t>;</a:t>
            </a:r>
          </a:p>
          <a:p>
            <a:pPr>
              <a:spcBef>
                <a:spcPct val="0"/>
              </a:spcBef>
              <a:buSzPct val="50000"/>
            </a:pPr>
            <a:r>
              <a:rPr lang="zh-CN" altLang="en-US" sz="2800">
                <a:solidFill>
                  <a:srgbClr val="006600"/>
                </a:solidFill>
              </a:rPr>
              <a:t>如果</a:t>
            </a:r>
            <a:r>
              <a:rPr lang="zh-CN" altLang="en-US" sz="2800" b="0">
                <a:solidFill>
                  <a:srgbClr val="CC0000"/>
                </a:solidFill>
                <a:ea typeface="隶书" panose="02010509060101010101" pitchFamily="49" charset="-122"/>
              </a:rPr>
              <a:t>条件表达式</a:t>
            </a:r>
            <a:r>
              <a:rPr lang="zh-CN" altLang="en-US" sz="2800">
                <a:solidFill>
                  <a:srgbClr val="006600"/>
                </a:solidFill>
              </a:rPr>
              <a:t>的结果为</a:t>
            </a:r>
            <a:r>
              <a:rPr lang="en-US" altLang="zh-CN" sz="2800" b="0">
                <a:solidFill>
                  <a:srgbClr val="CC0000"/>
                </a:solidFill>
              </a:rPr>
              <a:t>true</a:t>
            </a:r>
            <a:r>
              <a:rPr lang="en-US" altLang="zh-CN" sz="2800" b="0"/>
              <a:t> </a:t>
            </a:r>
            <a:r>
              <a:rPr lang="en-US" altLang="zh-CN" sz="2800">
                <a:solidFill>
                  <a:srgbClr val="006600"/>
                </a:solidFill>
              </a:rPr>
              <a:t>(</a:t>
            </a:r>
            <a:r>
              <a:rPr lang="zh-CN" altLang="en-US" sz="2800">
                <a:solidFill>
                  <a:srgbClr val="006600"/>
                </a:solidFill>
              </a:rPr>
              <a:t>非零值</a:t>
            </a:r>
            <a:r>
              <a:rPr lang="en-US" altLang="zh-CN" sz="2800">
                <a:solidFill>
                  <a:srgbClr val="006600"/>
                </a:solidFill>
              </a:rPr>
              <a:t>)</a:t>
            </a:r>
            <a:r>
              <a:rPr lang="zh-CN" altLang="en-US" sz="2800">
                <a:solidFill>
                  <a:srgbClr val="006600"/>
                </a:solidFill>
              </a:rPr>
              <a:t>，则执行语句</a:t>
            </a:r>
            <a:r>
              <a:rPr lang="zh-CN" altLang="en-US" sz="2800" b="0">
                <a:solidFill>
                  <a:srgbClr val="CC0000"/>
                </a:solidFill>
                <a:ea typeface="隶书" panose="02010509060101010101" pitchFamily="49" charset="-122"/>
              </a:rPr>
              <a:t>语句</a:t>
            </a:r>
            <a:r>
              <a:rPr lang="zh-CN" altLang="en-US" sz="2800">
                <a:solidFill>
                  <a:srgbClr val="006600"/>
                </a:solidFill>
              </a:rPr>
              <a:t>，否则跳过这段</a:t>
            </a:r>
            <a:r>
              <a:rPr lang="zh-CN" altLang="en-US" sz="2800" b="0">
                <a:solidFill>
                  <a:srgbClr val="CC0000"/>
                </a:solidFill>
                <a:ea typeface="隶书" panose="02010509060101010101" pitchFamily="49" charset="-122"/>
              </a:rPr>
              <a:t>语句</a:t>
            </a:r>
            <a:r>
              <a:rPr lang="zh-CN" altLang="en-US" sz="2800">
                <a:solidFill>
                  <a:srgbClr val="006600"/>
                </a:solidFill>
              </a:rPr>
              <a:t>。</a:t>
            </a:r>
            <a:endParaRPr lang="zh-CN" altLang="en-US" sz="2800"/>
          </a:p>
          <a:p>
            <a:pPr>
              <a:spcBef>
                <a:spcPct val="0"/>
              </a:spcBef>
              <a:buSzPct val="50000"/>
            </a:pPr>
            <a:r>
              <a:rPr lang="zh-CN" altLang="en-US" sz="2800" b="0">
                <a:solidFill>
                  <a:srgbClr val="CC0000"/>
                </a:solidFill>
                <a:ea typeface="隶书" panose="02010509060101010101" pitchFamily="49" charset="-122"/>
              </a:rPr>
              <a:t>语句</a:t>
            </a:r>
            <a:r>
              <a:rPr lang="zh-CN" altLang="en-US" sz="2800">
                <a:solidFill>
                  <a:srgbClr val="006600"/>
                </a:solidFill>
              </a:rPr>
              <a:t>可以有多条</a:t>
            </a:r>
            <a:r>
              <a:rPr lang="en-US" altLang="zh-CN" sz="2800">
                <a:solidFill>
                  <a:srgbClr val="006600"/>
                </a:solidFill>
              </a:rPr>
              <a:t>,  </a:t>
            </a:r>
            <a:r>
              <a:rPr lang="zh-CN" altLang="en-US" sz="2800">
                <a:solidFill>
                  <a:srgbClr val="006600"/>
                </a:solidFill>
              </a:rPr>
              <a:t>这时需用大括号 </a:t>
            </a:r>
            <a:r>
              <a:rPr lang="en-US" altLang="zh-CN" sz="2800">
                <a:solidFill>
                  <a:srgbClr val="006600"/>
                </a:solidFill>
              </a:rPr>
              <a:t>{  } </a:t>
            </a:r>
            <a:r>
              <a:rPr lang="zh-CN" altLang="en-US" sz="2800">
                <a:solidFill>
                  <a:srgbClr val="006600"/>
                </a:solidFill>
              </a:rPr>
              <a:t>将这些语句括起来</a:t>
            </a:r>
            <a:r>
              <a:rPr lang="en-US" altLang="zh-CN" sz="2800">
                <a:solidFill>
                  <a:srgbClr val="006600"/>
                </a:solidFill>
              </a:rPr>
              <a:t>,  </a:t>
            </a:r>
            <a:r>
              <a:rPr lang="zh-CN" altLang="en-US" sz="2800">
                <a:solidFill>
                  <a:srgbClr val="006600"/>
                </a:solidFill>
              </a:rPr>
              <a:t>形成一条</a:t>
            </a:r>
            <a:r>
              <a:rPr lang="zh-CN" altLang="en-US" sz="2800">
                <a:solidFill>
                  <a:schemeClr val="tx1"/>
                </a:solidFill>
              </a:rPr>
              <a:t>复合语句</a:t>
            </a:r>
            <a:r>
              <a:rPr lang="zh-CN" altLang="en-US" sz="2800">
                <a:solidFill>
                  <a:srgbClr val="006600"/>
                </a:solidFill>
              </a:rPr>
              <a:t>。</a:t>
            </a:r>
          </a:p>
          <a:p>
            <a:pPr>
              <a:lnSpc>
                <a:spcPct val="95000"/>
              </a:lnSpc>
              <a:spcBef>
                <a:spcPct val="0"/>
              </a:spcBef>
              <a:buSzPct val="50000"/>
              <a:buFont typeface="Wingdings" panose="05000000000000000000" pitchFamily="2" charset="2"/>
              <a:buNone/>
            </a:pPr>
            <a:r>
              <a:rPr lang="zh-CN" altLang="en-US" sz="2800">
                <a:solidFill>
                  <a:srgbClr val="CC0000"/>
                </a:solidFill>
              </a:rPr>
              <a:t>        </a:t>
            </a:r>
            <a:r>
              <a:rPr lang="en-US" altLang="zh-CN" sz="2800">
                <a:solidFill>
                  <a:srgbClr val="CC0000"/>
                </a:solidFill>
              </a:rPr>
              <a:t>if (</a:t>
            </a:r>
            <a:r>
              <a:rPr lang="zh-CN" altLang="en-US" sz="2800" b="0">
                <a:solidFill>
                  <a:srgbClr val="CC0000"/>
                </a:solidFill>
                <a:ea typeface="隶书" panose="02010509060101010101" pitchFamily="49" charset="-122"/>
              </a:rPr>
              <a:t>条件表达式</a:t>
            </a:r>
            <a:r>
              <a:rPr lang="en-US" altLang="zh-CN" sz="2800">
                <a:solidFill>
                  <a:srgbClr val="CC0000"/>
                </a:solidFill>
              </a:rPr>
              <a:t>) {</a:t>
            </a:r>
          </a:p>
          <a:p>
            <a:pPr>
              <a:lnSpc>
                <a:spcPct val="95000"/>
              </a:lnSpc>
              <a:spcBef>
                <a:spcPct val="0"/>
              </a:spcBef>
              <a:buSzPct val="50000"/>
              <a:buFont typeface="Wingdings" panose="05000000000000000000" pitchFamily="2" charset="2"/>
              <a:buNone/>
            </a:pPr>
            <a:r>
              <a:rPr lang="en-US" altLang="zh-CN" sz="2800">
                <a:solidFill>
                  <a:srgbClr val="CC0000"/>
                </a:solidFill>
                <a:ea typeface="隶书" panose="02010509060101010101" pitchFamily="49" charset="-122"/>
              </a:rPr>
              <a:t>           </a:t>
            </a:r>
            <a:r>
              <a:rPr lang="zh-CN" altLang="en-US" sz="2800" b="0">
                <a:solidFill>
                  <a:srgbClr val="CC0000"/>
                </a:solidFill>
                <a:ea typeface="隶书" panose="02010509060101010101" pitchFamily="49" charset="-122"/>
              </a:rPr>
              <a:t>语句</a:t>
            </a:r>
            <a:r>
              <a:rPr lang="en-US" altLang="zh-CN" sz="2800" b="0">
                <a:solidFill>
                  <a:srgbClr val="CC0000"/>
                </a:solidFill>
              </a:rPr>
              <a:t>1</a:t>
            </a:r>
            <a:r>
              <a:rPr lang="en-US" altLang="zh-CN" sz="2800">
                <a:solidFill>
                  <a:srgbClr val="CC0000"/>
                </a:solidFill>
              </a:rPr>
              <a:t>;</a:t>
            </a:r>
          </a:p>
          <a:p>
            <a:pPr>
              <a:lnSpc>
                <a:spcPct val="95000"/>
              </a:lnSpc>
              <a:spcBef>
                <a:spcPct val="0"/>
              </a:spcBef>
              <a:buSzPct val="50000"/>
              <a:buFont typeface="Wingdings" panose="05000000000000000000" pitchFamily="2" charset="2"/>
              <a:buNone/>
            </a:pPr>
            <a:r>
              <a:rPr lang="en-US" altLang="zh-CN" sz="2800">
                <a:solidFill>
                  <a:srgbClr val="CC0000"/>
                </a:solidFill>
                <a:ea typeface="隶书" panose="02010509060101010101" pitchFamily="49" charset="-122"/>
              </a:rPr>
              <a:t>           </a:t>
            </a:r>
            <a:r>
              <a:rPr lang="zh-CN" altLang="en-US" sz="2800" b="0">
                <a:solidFill>
                  <a:srgbClr val="CC0000"/>
                </a:solidFill>
                <a:ea typeface="隶书" panose="02010509060101010101" pitchFamily="49" charset="-122"/>
              </a:rPr>
              <a:t>语句</a:t>
            </a:r>
            <a:r>
              <a:rPr lang="en-US" altLang="zh-CN" sz="2800" b="0">
                <a:solidFill>
                  <a:srgbClr val="CC0000"/>
                </a:solidFill>
              </a:rPr>
              <a:t>2</a:t>
            </a:r>
            <a:r>
              <a:rPr lang="en-US" altLang="zh-CN" sz="2800">
                <a:solidFill>
                  <a:srgbClr val="CC0000"/>
                </a:solidFill>
              </a:rPr>
              <a:t>;</a:t>
            </a:r>
          </a:p>
          <a:p>
            <a:pPr>
              <a:lnSpc>
                <a:spcPct val="95000"/>
              </a:lnSpc>
              <a:spcBef>
                <a:spcPct val="0"/>
              </a:spcBef>
              <a:buSzPct val="50000"/>
              <a:buFont typeface="Wingdings" panose="05000000000000000000" pitchFamily="2" charset="2"/>
              <a:buNone/>
            </a:pPr>
            <a:r>
              <a:rPr lang="en-US" altLang="zh-CN" sz="2800">
                <a:solidFill>
                  <a:srgbClr val="CC0000"/>
                </a:solidFill>
              </a:rPr>
              <a:t>           ……</a:t>
            </a:r>
          </a:p>
          <a:p>
            <a:pPr>
              <a:lnSpc>
                <a:spcPct val="95000"/>
              </a:lnSpc>
              <a:spcBef>
                <a:spcPct val="0"/>
              </a:spcBef>
              <a:buSzPct val="50000"/>
              <a:buFont typeface="Wingdings" panose="05000000000000000000" pitchFamily="2" charset="2"/>
              <a:buNone/>
            </a:pPr>
            <a:r>
              <a:rPr lang="en-US" altLang="zh-CN" sz="2800">
                <a:solidFill>
                  <a:srgbClr val="CC0000"/>
                </a:solidFill>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B078A816-4276-48DA-8F4B-AA8AE0D4FF69}"/>
              </a:ext>
            </a:extLst>
          </p:cNvPr>
          <p:cNvSpPr>
            <a:spLocks noGrp="1"/>
          </p:cNvSpPr>
          <p:nvPr>
            <p:ph type="sldNum" sz="quarter" idx="11"/>
          </p:nvPr>
        </p:nvSpPr>
        <p:spPr/>
        <p:txBody>
          <a:bodyPr/>
          <a:lstStyle/>
          <a:p>
            <a:fld id="{F47C9BA5-B4C6-4626-BF91-FDD3066FA580}" type="slidenum">
              <a:rPr lang="en-US" altLang="zh-CN"/>
              <a:pPr/>
              <a:t>35</a:t>
            </a:fld>
            <a:endParaRPr lang="en-US" altLang="zh-CN"/>
          </a:p>
        </p:txBody>
      </p:sp>
      <p:sp>
        <p:nvSpPr>
          <p:cNvPr id="41986" name="Rectangle 2">
            <a:extLst>
              <a:ext uri="{FF2B5EF4-FFF2-40B4-BE49-F238E27FC236}">
                <a16:creationId xmlns:a16="http://schemas.microsoft.com/office/drawing/2014/main" id="{366E83DE-DADE-4A0C-A20C-5D1094A989EB}"/>
              </a:ext>
            </a:extLst>
          </p:cNvPr>
          <p:cNvSpPr>
            <a:spLocks noGrp="1" noChangeArrowheads="1"/>
          </p:cNvSpPr>
          <p:nvPr>
            <p:ph type="body" idx="1"/>
          </p:nvPr>
        </p:nvSpPr>
        <p:spPr>
          <a:xfrm>
            <a:off x="533400" y="685800"/>
            <a:ext cx="8153400" cy="6019800"/>
          </a:xfrm>
        </p:spPr>
        <p:txBody>
          <a:bodyPr/>
          <a:lstStyle/>
          <a:p>
            <a:pPr>
              <a:lnSpc>
                <a:spcPct val="110000"/>
              </a:lnSpc>
              <a:spcBef>
                <a:spcPct val="10000"/>
              </a:spcBef>
              <a:buSzPct val="50000"/>
            </a:pPr>
            <a:r>
              <a:rPr lang="zh-CN" altLang="en-US" sz="2800">
                <a:solidFill>
                  <a:schemeClr val="tx1"/>
                </a:solidFill>
              </a:rPr>
              <a:t>如果希望在条件满足和不满足时分别执行不同语句，则用</a:t>
            </a:r>
            <a:r>
              <a:rPr lang="zh-CN" altLang="en-US" sz="2800"/>
              <a:t> </a:t>
            </a:r>
            <a:r>
              <a:rPr lang="en-US" altLang="zh-CN" sz="2800">
                <a:solidFill>
                  <a:srgbClr val="CC0000"/>
                </a:solidFill>
              </a:rPr>
              <a:t>else </a:t>
            </a:r>
            <a:r>
              <a:rPr lang="zh-CN" altLang="en-US" sz="2800">
                <a:solidFill>
                  <a:schemeClr val="tx1"/>
                </a:solidFill>
              </a:rPr>
              <a:t>引入条件不满足时的语句</a:t>
            </a:r>
            <a:r>
              <a:rPr lang="zh-CN" altLang="en-US" sz="2800"/>
              <a:t>：</a:t>
            </a:r>
          </a:p>
          <a:p>
            <a:pPr>
              <a:lnSpc>
                <a:spcPct val="110000"/>
              </a:lnSpc>
              <a:buSzPct val="50000"/>
              <a:buFont typeface="Wingdings" panose="05000000000000000000" pitchFamily="2" charset="2"/>
              <a:buNone/>
            </a:pPr>
            <a:r>
              <a:rPr lang="zh-CN" altLang="en-US" sz="2800">
                <a:solidFill>
                  <a:srgbClr val="CC0000"/>
                </a:solidFill>
              </a:rPr>
              <a:t>        </a:t>
            </a:r>
            <a:r>
              <a:rPr lang="en-US" altLang="zh-CN" sz="2800">
                <a:solidFill>
                  <a:srgbClr val="CC0000"/>
                </a:solidFill>
              </a:rPr>
              <a:t>if (</a:t>
            </a:r>
            <a:r>
              <a:rPr lang="zh-CN" altLang="en-US" sz="2800" b="0">
                <a:solidFill>
                  <a:srgbClr val="CC0000"/>
                </a:solidFill>
                <a:ea typeface="隶书" panose="02010509060101010101" pitchFamily="49" charset="-122"/>
              </a:rPr>
              <a:t>条件表达式</a:t>
            </a:r>
            <a:r>
              <a:rPr lang="en-US" altLang="zh-CN" sz="2800">
                <a:solidFill>
                  <a:srgbClr val="CC0000"/>
                </a:solidFill>
              </a:rPr>
              <a:t>)</a:t>
            </a:r>
          </a:p>
          <a:p>
            <a:pPr>
              <a:lnSpc>
                <a:spcPct val="110000"/>
              </a:lnSpc>
              <a:spcBef>
                <a:spcPct val="0"/>
              </a:spcBef>
              <a:buSzPct val="50000"/>
              <a:buFont typeface="Wingdings" panose="05000000000000000000" pitchFamily="2" charset="2"/>
              <a:buNone/>
            </a:pPr>
            <a:r>
              <a:rPr lang="en-US" altLang="zh-CN" sz="2800">
                <a:solidFill>
                  <a:srgbClr val="CC0000"/>
                </a:solidFill>
                <a:ea typeface="隶书" panose="02010509060101010101" pitchFamily="49" charset="-122"/>
              </a:rPr>
              <a:t>           </a:t>
            </a:r>
            <a:r>
              <a:rPr lang="zh-CN" altLang="en-US" sz="2800" b="0">
                <a:solidFill>
                  <a:srgbClr val="CC0000"/>
                </a:solidFill>
                <a:ea typeface="隶书" panose="02010509060101010101" pitchFamily="49" charset="-122"/>
              </a:rPr>
              <a:t>语句</a:t>
            </a:r>
            <a:r>
              <a:rPr lang="en-US" altLang="zh-CN" sz="2800" b="0">
                <a:solidFill>
                  <a:srgbClr val="CC0000"/>
                </a:solidFill>
              </a:rPr>
              <a:t>1</a:t>
            </a:r>
            <a:r>
              <a:rPr lang="en-US" altLang="zh-CN" sz="2800">
                <a:solidFill>
                  <a:srgbClr val="CC0000"/>
                </a:solidFill>
              </a:rPr>
              <a:t>;</a:t>
            </a:r>
          </a:p>
          <a:p>
            <a:pPr>
              <a:lnSpc>
                <a:spcPct val="110000"/>
              </a:lnSpc>
              <a:spcBef>
                <a:spcPct val="0"/>
              </a:spcBef>
              <a:buSzPct val="50000"/>
              <a:buFont typeface="Wingdings" panose="05000000000000000000" pitchFamily="2" charset="2"/>
              <a:buNone/>
            </a:pPr>
            <a:r>
              <a:rPr lang="en-US" altLang="zh-CN" sz="2800">
                <a:solidFill>
                  <a:srgbClr val="CC0000"/>
                </a:solidFill>
              </a:rPr>
              <a:t>        else</a:t>
            </a:r>
          </a:p>
          <a:p>
            <a:pPr>
              <a:lnSpc>
                <a:spcPct val="110000"/>
              </a:lnSpc>
              <a:spcBef>
                <a:spcPct val="0"/>
              </a:spcBef>
              <a:buSzPct val="50000"/>
              <a:buFont typeface="Wingdings" panose="05000000000000000000" pitchFamily="2" charset="2"/>
              <a:buNone/>
            </a:pPr>
            <a:r>
              <a:rPr lang="en-US" altLang="zh-CN" sz="2800">
                <a:solidFill>
                  <a:srgbClr val="CC0000"/>
                </a:solidFill>
                <a:ea typeface="隶书" panose="02010509060101010101" pitchFamily="49" charset="-122"/>
              </a:rPr>
              <a:t>           </a:t>
            </a:r>
            <a:r>
              <a:rPr lang="zh-CN" altLang="en-US" sz="2800" b="0">
                <a:solidFill>
                  <a:srgbClr val="CC0000"/>
                </a:solidFill>
                <a:ea typeface="隶书" panose="02010509060101010101" pitchFamily="49" charset="-122"/>
              </a:rPr>
              <a:t>语句</a:t>
            </a:r>
            <a:r>
              <a:rPr lang="en-US" altLang="zh-CN" sz="2800" b="0">
                <a:solidFill>
                  <a:srgbClr val="CC0000"/>
                </a:solidFill>
              </a:rPr>
              <a:t>2</a:t>
            </a:r>
            <a:r>
              <a:rPr lang="en-US" altLang="zh-CN" sz="2800">
                <a:solidFill>
                  <a:srgbClr val="CC0000"/>
                </a:solidFill>
              </a:rPr>
              <a:t>;</a:t>
            </a:r>
            <a:endParaRPr lang="en-US" altLang="zh-CN" sz="2800"/>
          </a:p>
          <a:p>
            <a:pPr>
              <a:lnSpc>
                <a:spcPct val="110000"/>
              </a:lnSpc>
              <a:spcBef>
                <a:spcPct val="10000"/>
              </a:spcBef>
              <a:buSzPct val="50000"/>
            </a:pPr>
            <a:r>
              <a:rPr lang="zh-CN" altLang="en-US" sz="2800" b="0">
                <a:solidFill>
                  <a:srgbClr val="CC0000"/>
                </a:solidFill>
                <a:ea typeface="隶书" panose="02010509060101010101" pitchFamily="49" charset="-122"/>
              </a:rPr>
              <a:t>语句</a:t>
            </a:r>
            <a:r>
              <a:rPr lang="en-US" altLang="zh-CN" sz="2800" b="0">
                <a:solidFill>
                  <a:srgbClr val="CC0000"/>
                </a:solidFill>
              </a:rPr>
              <a:t>1</a:t>
            </a:r>
            <a:r>
              <a:rPr lang="zh-CN" altLang="en-US" sz="2800">
                <a:solidFill>
                  <a:schemeClr val="tx1"/>
                </a:solidFill>
              </a:rPr>
              <a:t>，</a:t>
            </a:r>
            <a:r>
              <a:rPr lang="zh-CN" altLang="en-US" sz="2800" b="0">
                <a:solidFill>
                  <a:srgbClr val="CC0000"/>
                </a:solidFill>
                <a:ea typeface="隶书" panose="02010509060101010101" pitchFamily="49" charset="-122"/>
              </a:rPr>
              <a:t>语句</a:t>
            </a:r>
            <a:r>
              <a:rPr lang="en-US" altLang="zh-CN" sz="2800" b="0">
                <a:solidFill>
                  <a:srgbClr val="CC0000"/>
                </a:solidFill>
              </a:rPr>
              <a:t>2</a:t>
            </a:r>
            <a:r>
              <a:rPr lang="zh-CN" altLang="en-US" sz="2800">
                <a:solidFill>
                  <a:schemeClr val="tx1"/>
                </a:solidFill>
              </a:rPr>
              <a:t>也可以是复合语句，不过这时的语句不需以分号结尾。</a:t>
            </a:r>
          </a:p>
          <a:p>
            <a:pPr>
              <a:lnSpc>
                <a:spcPct val="110000"/>
              </a:lnSpc>
              <a:spcBef>
                <a:spcPct val="10000"/>
              </a:spcBef>
              <a:buSzPct val="50000"/>
            </a:pPr>
            <a:r>
              <a:rPr lang="zh-CN" altLang="en-US" sz="2800" b="0">
                <a:solidFill>
                  <a:srgbClr val="CC0000"/>
                </a:solidFill>
                <a:ea typeface="隶书" panose="02010509060101010101" pitchFamily="49" charset="-122"/>
              </a:rPr>
              <a:t>语句</a:t>
            </a:r>
            <a:r>
              <a:rPr lang="en-US" altLang="zh-CN" sz="2800" b="0">
                <a:solidFill>
                  <a:srgbClr val="CC0000"/>
                </a:solidFill>
              </a:rPr>
              <a:t>1</a:t>
            </a:r>
            <a:r>
              <a:rPr lang="zh-CN" altLang="en-US" sz="2800"/>
              <a:t>、</a:t>
            </a:r>
            <a:r>
              <a:rPr lang="zh-CN" altLang="en-US" sz="2800" b="0">
                <a:solidFill>
                  <a:srgbClr val="CC0000"/>
                </a:solidFill>
                <a:ea typeface="隶书" panose="02010509060101010101" pitchFamily="49" charset="-122"/>
              </a:rPr>
              <a:t>语句</a:t>
            </a:r>
            <a:r>
              <a:rPr lang="en-US" altLang="zh-CN" sz="2800" b="0">
                <a:solidFill>
                  <a:srgbClr val="CC0000"/>
                </a:solidFill>
              </a:rPr>
              <a:t>2</a:t>
            </a:r>
            <a:r>
              <a:rPr lang="zh-CN" altLang="en-US" sz="2800">
                <a:solidFill>
                  <a:schemeClr val="tx1"/>
                </a:solidFill>
              </a:rPr>
              <a:t>中又可以出现</a:t>
            </a:r>
            <a:r>
              <a:rPr lang="zh-CN" altLang="en-US" sz="2800"/>
              <a:t> </a:t>
            </a:r>
            <a:r>
              <a:rPr lang="en-US" altLang="zh-CN" sz="2800">
                <a:solidFill>
                  <a:srgbClr val="006600"/>
                </a:solidFill>
              </a:rPr>
              <a:t>if </a:t>
            </a:r>
            <a:r>
              <a:rPr lang="zh-CN" altLang="en-US" sz="2800">
                <a:solidFill>
                  <a:srgbClr val="006600"/>
                </a:solidFill>
              </a:rPr>
              <a:t>语句</a:t>
            </a:r>
            <a:r>
              <a:rPr lang="zh-CN" altLang="en-US" sz="2800">
                <a:solidFill>
                  <a:schemeClr val="tx1"/>
                </a:solidFill>
              </a:rPr>
              <a:t>，所以</a:t>
            </a:r>
            <a:r>
              <a:rPr lang="zh-CN" altLang="en-US" sz="2800">
                <a:solidFill>
                  <a:srgbClr val="006600"/>
                </a:solidFill>
              </a:rPr>
              <a:t> </a:t>
            </a:r>
            <a:r>
              <a:rPr lang="en-US" altLang="zh-CN" sz="2800">
                <a:solidFill>
                  <a:srgbClr val="006600"/>
                </a:solidFill>
              </a:rPr>
              <a:t>if </a:t>
            </a:r>
            <a:r>
              <a:rPr lang="zh-CN" altLang="en-US" sz="2800">
                <a:solidFill>
                  <a:srgbClr val="006600"/>
                </a:solidFill>
              </a:rPr>
              <a:t>语句</a:t>
            </a:r>
            <a:r>
              <a:rPr lang="zh-CN" altLang="en-US" sz="2800">
                <a:solidFill>
                  <a:schemeClr val="tx1"/>
                </a:solidFill>
              </a:rPr>
              <a:t>可以嵌套，不过这时容易带来语义的歧义性。</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6FA2185-069C-4BB3-AB85-C86505BD72BE}"/>
              </a:ext>
            </a:extLst>
          </p:cNvPr>
          <p:cNvSpPr>
            <a:spLocks noGrp="1"/>
          </p:cNvSpPr>
          <p:nvPr>
            <p:ph type="sldNum" sz="quarter" idx="11"/>
          </p:nvPr>
        </p:nvSpPr>
        <p:spPr/>
        <p:txBody>
          <a:bodyPr/>
          <a:lstStyle/>
          <a:p>
            <a:fld id="{57D92076-B179-45A8-9F35-30ED658663F1}" type="slidenum">
              <a:rPr lang="en-US" altLang="zh-CN"/>
              <a:pPr/>
              <a:t>36</a:t>
            </a:fld>
            <a:endParaRPr lang="en-US" altLang="zh-CN"/>
          </a:p>
        </p:txBody>
      </p:sp>
      <p:sp>
        <p:nvSpPr>
          <p:cNvPr id="43010" name="Rectangle 2">
            <a:extLst>
              <a:ext uri="{FF2B5EF4-FFF2-40B4-BE49-F238E27FC236}">
                <a16:creationId xmlns:a16="http://schemas.microsoft.com/office/drawing/2014/main" id="{D2A2FB1C-DA9E-4353-915C-99324567138A}"/>
              </a:ext>
            </a:extLst>
          </p:cNvPr>
          <p:cNvSpPr>
            <a:spLocks noGrp="1" noChangeArrowheads="1"/>
          </p:cNvSpPr>
          <p:nvPr>
            <p:ph type="body" idx="1"/>
          </p:nvPr>
        </p:nvSpPr>
        <p:spPr>
          <a:xfrm>
            <a:off x="533400" y="657225"/>
            <a:ext cx="8077200" cy="5543550"/>
          </a:xfrm>
        </p:spPr>
        <p:txBody>
          <a:bodyPr/>
          <a:lstStyle/>
          <a:p>
            <a:pPr>
              <a:spcBef>
                <a:spcPct val="10000"/>
              </a:spcBef>
              <a:buClr>
                <a:schemeClr val="tx1"/>
              </a:buClr>
              <a:buFont typeface="Wingdings" panose="05000000000000000000" pitchFamily="2" charset="2"/>
              <a:buNone/>
            </a:pPr>
            <a:r>
              <a:rPr lang="zh-CN" altLang="en-US" sz="2800">
                <a:solidFill>
                  <a:srgbClr val="006600"/>
                </a:solidFill>
                <a:effectLst>
                  <a:outerShdw blurRad="38100" dist="38100" dir="2700000" algn="tl">
                    <a:srgbClr val="C0C0C0"/>
                  </a:outerShdw>
                </a:effectLst>
              </a:rPr>
              <a:t>例</a:t>
            </a:r>
            <a:r>
              <a:rPr lang="zh-CN" altLang="en-US" sz="2800">
                <a:solidFill>
                  <a:srgbClr val="CC0000"/>
                </a:solidFill>
              </a:rPr>
              <a:t>    </a:t>
            </a:r>
            <a:r>
              <a:rPr lang="en-US" altLang="zh-CN" sz="2800">
                <a:solidFill>
                  <a:srgbClr val="CC0000"/>
                </a:solidFill>
              </a:rPr>
              <a:t>if (</a:t>
            </a:r>
            <a:r>
              <a:rPr lang="en-US" altLang="zh-CN" sz="2800" b="0">
                <a:solidFill>
                  <a:srgbClr val="CC0000"/>
                </a:solidFill>
              </a:rPr>
              <a:t> ch</a:t>
            </a:r>
            <a:r>
              <a:rPr lang="en-US" altLang="zh-CN" sz="2800">
                <a:solidFill>
                  <a:srgbClr val="CC0000"/>
                </a:solidFill>
              </a:rPr>
              <a:t> &gt;= '</a:t>
            </a:r>
            <a:r>
              <a:rPr lang="en-US" altLang="zh-CN" sz="2800" b="0">
                <a:solidFill>
                  <a:srgbClr val="CC0000"/>
                </a:solidFill>
              </a:rPr>
              <a:t>0</a:t>
            </a:r>
            <a:r>
              <a:rPr lang="en-US" altLang="zh-CN" sz="2800">
                <a:solidFill>
                  <a:srgbClr val="CC0000"/>
                </a:solidFill>
              </a:rPr>
              <a:t>' ) </a:t>
            </a:r>
          </a:p>
          <a:p>
            <a:pPr>
              <a:spcBef>
                <a:spcPct val="10000"/>
              </a:spcBef>
              <a:buClr>
                <a:schemeClr val="tx1"/>
              </a:buClr>
              <a:buFont typeface="Wingdings" panose="05000000000000000000" pitchFamily="2" charset="2"/>
              <a:buNone/>
            </a:pPr>
            <a:r>
              <a:rPr lang="en-US" altLang="zh-CN" sz="2800">
                <a:solidFill>
                  <a:srgbClr val="CC0000"/>
                </a:solidFill>
              </a:rPr>
              <a:t>        if ( </a:t>
            </a:r>
            <a:r>
              <a:rPr lang="en-US" altLang="zh-CN" sz="2800" b="0">
                <a:solidFill>
                  <a:srgbClr val="CC0000"/>
                </a:solidFill>
              </a:rPr>
              <a:t>ch</a:t>
            </a:r>
            <a:r>
              <a:rPr lang="en-US" altLang="zh-CN" sz="2800">
                <a:solidFill>
                  <a:srgbClr val="CC0000"/>
                </a:solidFill>
              </a:rPr>
              <a:t> &lt;= '</a:t>
            </a:r>
            <a:r>
              <a:rPr lang="en-US" altLang="zh-CN" sz="2800" b="0">
                <a:solidFill>
                  <a:srgbClr val="CC0000"/>
                </a:solidFill>
              </a:rPr>
              <a:t>9</a:t>
            </a:r>
            <a:r>
              <a:rPr lang="en-US" altLang="zh-CN" sz="2800">
                <a:solidFill>
                  <a:srgbClr val="CC0000"/>
                </a:solidFill>
              </a:rPr>
              <a:t>'  )</a:t>
            </a:r>
          </a:p>
          <a:p>
            <a:pPr>
              <a:spcBef>
                <a:spcPct val="10000"/>
              </a:spcBef>
              <a:buClr>
                <a:schemeClr val="tx1"/>
              </a:buClr>
              <a:buFont typeface="Wingdings" panose="05000000000000000000" pitchFamily="2" charset="2"/>
              <a:buNone/>
            </a:pPr>
            <a:r>
              <a:rPr lang="en-US" altLang="zh-CN" sz="2800">
                <a:solidFill>
                  <a:srgbClr val="CC0000"/>
                </a:solidFill>
                <a:ea typeface="隶书" panose="02010509060101010101" pitchFamily="49" charset="-122"/>
              </a:rPr>
              <a:t>            cout &lt;&lt; “</a:t>
            </a:r>
            <a:r>
              <a:rPr lang="zh-CN" altLang="zh-CN" sz="2800" b="0">
                <a:solidFill>
                  <a:srgbClr val="CC0000"/>
                </a:solidFill>
                <a:ea typeface="隶书" panose="02010509060101010101" pitchFamily="49" charset="-122"/>
              </a:rPr>
              <a:t>这是一个数字</a:t>
            </a:r>
            <a:r>
              <a:rPr lang="zh-CN" altLang="zh-CN" sz="2800">
                <a:solidFill>
                  <a:srgbClr val="CC0000"/>
                </a:solidFill>
                <a:ea typeface="隶书" panose="02010509060101010101" pitchFamily="49" charset="-122"/>
              </a:rPr>
              <a:t>！</a:t>
            </a:r>
            <a:r>
              <a:rPr lang="zh-CN" altLang="en-US" sz="2800">
                <a:solidFill>
                  <a:srgbClr val="CC0000"/>
                </a:solidFill>
                <a:ea typeface="隶书" panose="02010509060101010101" pitchFamily="49" charset="-122"/>
              </a:rPr>
              <a:t>”</a:t>
            </a:r>
            <a:r>
              <a:rPr lang="zh-CN" altLang="en-US" sz="2800">
                <a:solidFill>
                  <a:srgbClr val="CC0000"/>
                </a:solidFill>
              </a:rPr>
              <a:t>；</a:t>
            </a:r>
          </a:p>
          <a:p>
            <a:pPr>
              <a:spcBef>
                <a:spcPct val="10000"/>
              </a:spcBef>
              <a:buClr>
                <a:schemeClr val="tx1"/>
              </a:buClr>
              <a:buFont typeface="Wingdings" panose="05000000000000000000" pitchFamily="2" charset="2"/>
              <a:buNone/>
            </a:pPr>
            <a:r>
              <a:rPr lang="zh-CN" altLang="en-US" sz="2800">
                <a:solidFill>
                  <a:srgbClr val="CC0000"/>
                </a:solidFill>
              </a:rPr>
              <a:t>        </a:t>
            </a:r>
            <a:r>
              <a:rPr lang="en-US" altLang="zh-CN" sz="2800">
                <a:solidFill>
                  <a:srgbClr val="CC0000"/>
                </a:solidFill>
              </a:rPr>
              <a:t>else</a:t>
            </a:r>
          </a:p>
          <a:p>
            <a:pPr>
              <a:spcBef>
                <a:spcPct val="10000"/>
              </a:spcBef>
              <a:buClr>
                <a:schemeClr val="tx1"/>
              </a:buClr>
              <a:buFont typeface="Wingdings" panose="05000000000000000000" pitchFamily="2" charset="2"/>
              <a:buNone/>
            </a:pPr>
            <a:r>
              <a:rPr lang="en-US" altLang="zh-CN" sz="2800">
                <a:solidFill>
                  <a:srgbClr val="CC0000"/>
                </a:solidFill>
                <a:ea typeface="隶书" panose="02010509060101010101" pitchFamily="49" charset="-122"/>
              </a:rPr>
              <a:t>            cout &lt;&lt; “</a:t>
            </a:r>
            <a:r>
              <a:rPr lang="zh-CN" altLang="en-US" sz="2800" b="0">
                <a:solidFill>
                  <a:srgbClr val="CC0000"/>
                </a:solidFill>
                <a:ea typeface="隶书" panose="02010509060101010101" pitchFamily="49" charset="-122"/>
              </a:rPr>
              <a:t>这不是一个数字</a:t>
            </a:r>
            <a:r>
              <a:rPr lang="zh-CN" altLang="en-US" sz="2800">
                <a:solidFill>
                  <a:srgbClr val="CC0000"/>
                </a:solidFill>
                <a:ea typeface="隶书" panose="02010509060101010101" pitchFamily="49" charset="-122"/>
              </a:rPr>
              <a:t>！</a:t>
            </a:r>
            <a:r>
              <a:rPr lang="en-US" altLang="en-US" sz="2800">
                <a:solidFill>
                  <a:srgbClr val="CC0000"/>
                </a:solidFill>
                <a:ea typeface="隶书" panose="02010509060101010101" pitchFamily="49" charset="-122"/>
              </a:rPr>
              <a:t>”</a:t>
            </a:r>
            <a:r>
              <a:rPr lang="zh-CN" altLang="en-US" sz="2800">
                <a:solidFill>
                  <a:srgbClr val="CC0000"/>
                </a:solidFill>
              </a:rPr>
              <a:t>；</a:t>
            </a:r>
            <a:endParaRPr lang="zh-CN" altLang="en-US" sz="2800"/>
          </a:p>
          <a:p>
            <a:pPr>
              <a:spcBef>
                <a:spcPct val="10000"/>
              </a:spcBef>
              <a:buClr>
                <a:srgbClr val="FF6600"/>
              </a:buClr>
              <a:buSzPct val="50000"/>
            </a:pPr>
            <a:r>
              <a:rPr lang="zh-CN" altLang="en-US" sz="2800">
                <a:solidFill>
                  <a:schemeClr val="tx1"/>
                </a:solidFill>
              </a:rPr>
              <a:t>这时</a:t>
            </a:r>
            <a:r>
              <a:rPr lang="zh-CN" altLang="en-US" sz="2800">
                <a:solidFill>
                  <a:srgbClr val="CC0000"/>
                </a:solidFill>
              </a:rPr>
              <a:t> </a:t>
            </a:r>
            <a:r>
              <a:rPr lang="en-US" altLang="zh-CN" sz="2800">
                <a:solidFill>
                  <a:srgbClr val="CC0000"/>
                </a:solidFill>
              </a:rPr>
              <a:t>else </a:t>
            </a:r>
            <a:r>
              <a:rPr lang="zh-CN" altLang="en-US" sz="2800">
                <a:solidFill>
                  <a:schemeClr val="tx1"/>
                </a:solidFill>
              </a:rPr>
              <a:t>与哪个</a:t>
            </a:r>
            <a:r>
              <a:rPr lang="zh-CN" altLang="en-US" sz="2800">
                <a:solidFill>
                  <a:srgbClr val="CC0000"/>
                </a:solidFill>
              </a:rPr>
              <a:t> </a:t>
            </a:r>
            <a:r>
              <a:rPr lang="en-US" altLang="zh-CN" sz="2800">
                <a:solidFill>
                  <a:srgbClr val="CC0000"/>
                </a:solidFill>
              </a:rPr>
              <a:t>if </a:t>
            </a:r>
            <a:r>
              <a:rPr lang="zh-CN" altLang="en-US" sz="2800">
                <a:solidFill>
                  <a:schemeClr val="tx1"/>
                </a:solidFill>
              </a:rPr>
              <a:t>匹配呢？为解决语义上的这种歧义性，</a:t>
            </a:r>
            <a:r>
              <a:rPr lang="en-US" altLang="zh-CN" sz="2800">
                <a:solidFill>
                  <a:schemeClr val="tx1"/>
                </a:solidFill>
              </a:rPr>
              <a:t>C++</a:t>
            </a:r>
            <a:r>
              <a:rPr lang="zh-CN" altLang="en-US" sz="2800">
                <a:solidFill>
                  <a:schemeClr val="tx1"/>
                </a:solidFill>
              </a:rPr>
              <a:t>中规定</a:t>
            </a:r>
            <a:r>
              <a:rPr lang="zh-CN" altLang="en-US" sz="2800"/>
              <a:t>，</a:t>
            </a:r>
            <a:r>
              <a:rPr lang="en-US" altLang="zh-CN" sz="2800" u="sng">
                <a:solidFill>
                  <a:srgbClr val="CC0000"/>
                </a:solidFill>
              </a:rPr>
              <a:t>else </a:t>
            </a:r>
            <a:r>
              <a:rPr lang="zh-CN" altLang="en-US" sz="2800" u="sng">
                <a:solidFill>
                  <a:srgbClr val="006600"/>
                </a:solidFill>
              </a:rPr>
              <a:t>总是与最后一个出现的还没有</a:t>
            </a:r>
            <a:r>
              <a:rPr lang="zh-CN" altLang="en-US" sz="2800" u="sng">
                <a:solidFill>
                  <a:srgbClr val="CC0000"/>
                </a:solidFill>
              </a:rPr>
              <a:t> </a:t>
            </a:r>
            <a:r>
              <a:rPr lang="en-US" altLang="zh-CN" sz="2800" u="sng">
                <a:solidFill>
                  <a:srgbClr val="CC0000"/>
                </a:solidFill>
              </a:rPr>
              <a:t>else </a:t>
            </a:r>
            <a:r>
              <a:rPr lang="zh-CN" altLang="en-US" sz="2800" u="sng">
                <a:solidFill>
                  <a:srgbClr val="006600"/>
                </a:solidFill>
              </a:rPr>
              <a:t>与之匹配的 </a:t>
            </a:r>
            <a:r>
              <a:rPr lang="en-US" altLang="zh-CN" sz="2800" u="sng">
                <a:solidFill>
                  <a:srgbClr val="CC0000"/>
                </a:solidFill>
              </a:rPr>
              <a:t>if </a:t>
            </a:r>
            <a:r>
              <a:rPr lang="zh-CN" altLang="en-US" sz="2800" u="sng">
                <a:solidFill>
                  <a:srgbClr val="006600"/>
                </a:solidFill>
              </a:rPr>
              <a:t>匹配</a:t>
            </a:r>
            <a:r>
              <a:rPr lang="zh-CN" altLang="en-US" sz="2800">
                <a:solidFill>
                  <a:schemeClr val="tx1"/>
                </a:solidFill>
              </a:rPr>
              <a:t>，所以上面一句的</a:t>
            </a:r>
            <a:r>
              <a:rPr lang="zh-CN" altLang="en-US" sz="2800">
                <a:solidFill>
                  <a:srgbClr val="CC0000"/>
                </a:solidFill>
              </a:rPr>
              <a:t> </a:t>
            </a:r>
            <a:r>
              <a:rPr lang="en-US" altLang="zh-CN" sz="2800">
                <a:solidFill>
                  <a:srgbClr val="CC0000"/>
                </a:solidFill>
              </a:rPr>
              <a:t>else</a:t>
            </a:r>
            <a:r>
              <a:rPr lang="en-US" altLang="zh-CN" sz="2800">
                <a:solidFill>
                  <a:schemeClr val="tx1"/>
                </a:solidFill>
              </a:rPr>
              <a:t> </a:t>
            </a:r>
            <a:r>
              <a:rPr lang="zh-CN" altLang="en-US" sz="2800">
                <a:solidFill>
                  <a:schemeClr val="tx1"/>
                </a:solidFill>
              </a:rPr>
              <a:t>与第二个</a:t>
            </a:r>
            <a:r>
              <a:rPr lang="zh-CN" altLang="en-US" sz="2800">
                <a:solidFill>
                  <a:srgbClr val="CC0000"/>
                </a:solidFill>
              </a:rPr>
              <a:t> </a:t>
            </a:r>
            <a:r>
              <a:rPr lang="en-US" altLang="zh-CN" sz="2800">
                <a:solidFill>
                  <a:srgbClr val="CC0000"/>
                </a:solidFill>
              </a:rPr>
              <a:t>if </a:t>
            </a:r>
            <a:r>
              <a:rPr lang="zh-CN" altLang="en-US" sz="2800">
                <a:solidFill>
                  <a:schemeClr val="tx1"/>
                </a:solidFill>
              </a:rPr>
              <a:t>匹配，如果程序员想让它与第一个</a:t>
            </a:r>
            <a:r>
              <a:rPr lang="zh-CN" altLang="en-US" sz="2800">
                <a:solidFill>
                  <a:srgbClr val="CC0000"/>
                </a:solidFill>
              </a:rPr>
              <a:t> </a:t>
            </a:r>
            <a:r>
              <a:rPr lang="en-US" altLang="zh-CN" sz="2800">
                <a:solidFill>
                  <a:srgbClr val="CC0000"/>
                </a:solidFill>
              </a:rPr>
              <a:t>if </a:t>
            </a:r>
            <a:r>
              <a:rPr lang="zh-CN" altLang="en-US" sz="2800">
                <a:solidFill>
                  <a:schemeClr val="tx1"/>
                </a:solidFill>
              </a:rPr>
              <a:t>匹配，可以用大括号将不与 </a:t>
            </a:r>
            <a:r>
              <a:rPr lang="en-US" altLang="zh-CN" sz="2800">
                <a:solidFill>
                  <a:srgbClr val="CC0000"/>
                </a:solidFill>
              </a:rPr>
              <a:t>else </a:t>
            </a:r>
            <a:r>
              <a:rPr lang="zh-CN" altLang="en-US" sz="2800">
                <a:solidFill>
                  <a:schemeClr val="tx1"/>
                </a:solidFill>
              </a:rPr>
              <a:t>匹配的</a:t>
            </a:r>
            <a:r>
              <a:rPr lang="zh-CN" altLang="en-US" sz="2800">
                <a:solidFill>
                  <a:srgbClr val="CC0000"/>
                </a:solidFill>
              </a:rPr>
              <a:t> </a:t>
            </a:r>
            <a:r>
              <a:rPr lang="en-US" altLang="zh-CN" sz="2800">
                <a:solidFill>
                  <a:srgbClr val="CC0000"/>
                </a:solidFill>
              </a:rPr>
              <a:t>if </a:t>
            </a:r>
            <a:r>
              <a:rPr lang="zh-CN" altLang="en-US" sz="2800">
                <a:solidFill>
                  <a:schemeClr val="tx1"/>
                </a:solidFill>
              </a:rPr>
              <a:t>语句括起来，使之成为复合语句。</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AEABBF7-0591-4158-B83E-EC8D6430200E}"/>
              </a:ext>
            </a:extLst>
          </p:cNvPr>
          <p:cNvSpPr>
            <a:spLocks noGrp="1"/>
          </p:cNvSpPr>
          <p:nvPr>
            <p:ph type="sldNum" sz="quarter" idx="11"/>
          </p:nvPr>
        </p:nvSpPr>
        <p:spPr/>
        <p:txBody>
          <a:bodyPr/>
          <a:lstStyle/>
          <a:p>
            <a:fld id="{E04CBAC6-6C33-42DF-A91D-BBF80B607A40}" type="slidenum">
              <a:rPr lang="en-US" altLang="zh-CN"/>
              <a:pPr/>
              <a:t>37</a:t>
            </a:fld>
            <a:endParaRPr lang="en-US" altLang="zh-CN"/>
          </a:p>
        </p:txBody>
      </p:sp>
      <p:sp>
        <p:nvSpPr>
          <p:cNvPr id="44034" name="Rectangle 2">
            <a:extLst>
              <a:ext uri="{FF2B5EF4-FFF2-40B4-BE49-F238E27FC236}">
                <a16:creationId xmlns:a16="http://schemas.microsoft.com/office/drawing/2014/main" id="{A4C6A4EF-2425-4C9D-98C3-91D163B8A63B}"/>
              </a:ext>
            </a:extLst>
          </p:cNvPr>
          <p:cNvSpPr>
            <a:spLocks noGrp="1" noChangeArrowheads="1"/>
          </p:cNvSpPr>
          <p:nvPr>
            <p:ph type="body" idx="1"/>
          </p:nvPr>
        </p:nvSpPr>
        <p:spPr>
          <a:xfrm>
            <a:off x="468313" y="657225"/>
            <a:ext cx="8229600" cy="5543550"/>
          </a:xfrm>
        </p:spPr>
        <p:txBody>
          <a:bodyPr/>
          <a:lstStyle/>
          <a:p>
            <a:pPr>
              <a:lnSpc>
                <a:spcPct val="90000"/>
              </a:lnSpc>
              <a:spcBef>
                <a:spcPct val="0"/>
              </a:spcBef>
              <a:buClr>
                <a:schemeClr val="tx1"/>
              </a:buClr>
              <a:buFont typeface="Wingdings" panose="05000000000000000000" pitchFamily="2" charset="2"/>
              <a:buNone/>
            </a:pPr>
            <a:r>
              <a:rPr lang="en-US" altLang="zh-CN" b="0">
                <a:solidFill>
                  <a:srgbClr val="CC0000"/>
                </a:solidFill>
              </a:rPr>
              <a:t>         </a:t>
            </a:r>
            <a:r>
              <a:rPr lang="en-US" altLang="zh-CN" sz="2800">
                <a:solidFill>
                  <a:srgbClr val="CC0000"/>
                </a:solidFill>
              </a:rPr>
              <a:t>if ( </a:t>
            </a:r>
            <a:r>
              <a:rPr lang="en-US" altLang="zh-CN" sz="2800" b="0">
                <a:solidFill>
                  <a:srgbClr val="CC0000"/>
                </a:solidFill>
              </a:rPr>
              <a:t>ch</a:t>
            </a:r>
            <a:r>
              <a:rPr lang="en-US" altLang="zh-CN" sz="2800">
                <a:solidFill>
                  <a:srgbClr val="CC0000"/>
                </a:solidFill>
              </a:rPr>
              <a:t> &gt;= '</a:t>
            </a:r>
            <a:r>
              <a:rPr lang="en-US" altLang="zh-CN" sz="2800" b="0">
                <a:solidFill>
                  <a:srgbClr val="CC0000"/>
                </a:solidFill>
              </a:rPr>
              <a:t>0</a:t>
            </a:r>
            <a:r>
              <a:rPr lang="en-US" altLang="zh-CN" sz="2800">
                <a:solidFill>
                  <a:srgbClr val="CC0000"/>
                </a:solidFill>
              </a:rPr>
              <a:t>' ) {</a:t>
            </a:r>
          </a:p>
          <a:p>
            <a:pPr>
              <a:lnSpc>
                <a:spcPct val="90000"/>
              </a:lnSpc>
              <a:spcBef>
                <a:spcPct val="0"/>
              </a:spcBef>
              <a:buClr>
                <a:schemeClr val="tx1"/>
              </a:buClr>
              <a:buFont typeface="Wingdings" panose="05000000000000000000" pitchFamily="2" charset="2"/>
              <a:buNone/>
            </a:pPr>
            <a:r>
              <a:rPr lang="en-US" altLang="zh-CN" sz="2800">
                <a:solidFill>
                  <a:srgbClr val="CC0000"/>
                </a:solidFill>
              </a:rPr>
              <a:t>             if ( </a:t>
            </a:r>
            <a:r>
              <a:rPr lang="en-US" altLang="zh-CN" sz="2800" b="0">
                <a:solidFill>
                  <a:srgbClr val="CC0000"/>
                </a:solidFill>
              </a:rPr>
              <a:t>ch</a:t>
            </a:r>
            <a:r>
              <a:rPr lang="en-US" altLang="zh-CN" sz="2800">
                <a:solidFill>
                  <a:srgbClr val="CC0000"/>
                </a:solidFill>
              </a:rPr>
              <a:t> &lt;= '</a:t>
            </a:r>
            <a:r>
              <a:rPr lang="en-US" altLang="zh-CN" sz="2800" b="0">
                <a:solidFill>
                  <a:srgbClr val="CC0000"/>
                </a:solidFill>
              </a:rPr>
              <a:t>9</a:t>
            </a:r>
            <a:r>
              <a:rPr lang="en-US" altLang="zh-CN" sz="2800">
                <a:solidFill>
                  <a:srgbClr val="CC0000"/>
                </a:solidFill>
              </a:rPr>
              <a:t>' )</a:t>
            </a:r>
          </a:p>
          <a:p>
            <a:pPr>
              <a:lnSpc>
                <a:spcPct val="90000"/>
              </a:lnSpc>
              <a:spcBef>
                <a:spcPct val="0"/>
              </a:spcBef>
              <a:buClr>
                <a:schemeClr val="tx1"/>
              </a:buClr>
              <a:buFont typeface="Wingdings" panose="05000000000000000000" pitchFamily="2" charset="2"/>
              <a:buNone/>
            </a:pPr>
            <a:r>
              <a:rPr lang="en-US" altLang="zh-CN" sz="2800">
                <a:solidFill>
                  <a:srgbClr val="CC0000"/>
                </a:solidFill>
              </a:rPr>
              <a:t>             cout &lt;&lt; “</a:t>
            </a:r>
            <a:r>
              <a:rPr lang="zh-CN" altLang="zh-CN" sz="2800" b="0">
                <a:solidFill>
                  <a:srgbClr val="CC0000"/>
                </a:solidFill>
                <a:ea typeface="隶书" panose="02010509060101010101" pitchFamily="49" charset="-122"/>
              </a:rPr>
              <a:t>这是一个数字</a:t>
            </a:r>
            <a:r>
              <a:rPr lang="zh-CN" altLang="zh-CN" sz="2800">
                <a:solidFill>
                  <a:srgbClr val="CC0000"/>
                </a:solidFill>
              </a:rPr>
              <a:t>！</a:t>
            </a:r>
            <a:r>
              <a:rPr lang="zh-CN" altLang="en-US" sz="2800">
                <a:solidFill>
                  <a:srgbClr val="CC0000"/>
                </a:solidFill>
              </a:rPr>
              <a:t>”；</a:t>
            </a:r>
          </a:p>
          <a:p>
            <a:pPr>
              <a:lnSpc>
                <a:spcPct val="90000"/>
              </a:lnSpc>
              <a:spcBef>
                <a:spcPct val="0"/>
              </a:spcBef>
              <a:buClr>
                <a:schemeClr val="tx1"/>
              </a:buClr>
              <a:buFont typeface="Wingdings" panose="05000000000000000000" pitchFamily="2" charset="2"/>
              <a:buNone/>
            </a:pPr>
            <a:r>
              <a:rPr lang="zh-CN" altLang="en-US" sz="2800">
                <a:solidFill>
                  <a:srgbClr val="CC0000"/>
                </a:solidFill>
              </a:rPr>
              <a:t>         </a:t>
            </a:r>
            <a:r>
              <a:rPr lang="en-US" altLang="zh-CN" sz="2800">
                <a:solidFill>
                  <a:srgbClr val="CC0000"/>
                </a:solidFill>
              </a:rPr>
              <a:t>}</a:t>
            </a:r>
          </a:p>
          <a:p>
            <a:pPr>
              <a:lnSpc>
                <a:spcPct val="90000"/>
              </a:lnSpc>
              <a:spcBef>
                <a:spcPct val="0"/>
              </a:spcBef>
              <a:buClr>
                <a:schemeClr val="tx1"/>
              </a:buClr>
              <a:buFont typeface="Wingdings" panose="05000000000000000000" pitchFamily="2" charset="2"/>
              <a:buNone/>
            </a:pPr>
            <a:r>
              <a:rPr lang="en-US" altLang="zh-CN" sz="2800">
                <a:solidFill>
                  <a:srgbClr val="CC0000"/>
                </a:solidFill>
              </a:rPr>
              <a:t>         else</a:t>
            </a:r>
          </a:p>
          <a:p>
            <a:pPr>
              <a:lnSpc>
                <a:spcPct val="90000"/>
              </a:lnSpc>
              <a:spcBef>
                <a:spcPct val="0"/>
              </a:spcBef>
              <a:buClr>
                <a:schemeClr val="tx1"/>
              </a:buClr>
              <a:buFont typeface="Wingdings" panose="05000000000000000000" pitchFamily="2" charset="2"/>
              <a:buNone/>
            </a:pPr>
            <a:r>
              <a:rPr lang="en-US" altLang="zh-CN" sz="2800">
                <a:solidFill>
                  <a:srgbClr val="CC0000"/>
                </a:solidFill>
              </a:rPr>
              <a:t>             cout &lt;&lt; “</a:t>
            </a:r>
            <a:r>
              <a:rPr lang="zh-CN" altLang="en-US" sz="2800" b="0">
                <a:solidFill>
                  <a:srgbClr val="CC0000"/>
                </a:solidFill>
                <a:ea typeface="隶书" panose="02010509060101010101" pitchFamily="49" charset="-122"/>
              </a:rPr>
              <a:t>这不是一个数字</a:t>
            </a:r>
            <a:r>
              <a:rPr lang="zh-CN" altLang="en-US" sz="2800">
                <a:solidFill>
                  <a:srgbClr val="CC0000"/>
                </a:solidFill>
              </a:rPr>
              <a:t>！”</a:t>
            </a:r>
            <a:r>
              <a:rPr lang="en-US" altLang="zh-CN" sz="2800">
                <a:solidFill>
                  <a:srgbClr val="CC0000"/>
                </a:solidFill>
              </a:rPr>
              <a:t>;</a:t>
            </a:r>
          </a:p>
          <a:p>
            <a:pPr>
              <a:spcBef>
                <a:spcPct val="10000"/>
              </a:spcBef>
              <a:buSzPct val="50000"/>
            </a:pPr>
            <a:r>
              <a:rPr lang="zh-CN" altLang="en-US" sz="2800">
                <a:solidFill>
                  <a:schemeClr val="tx1"/>
                </a:solidFill>
              </a:rPr>
              <a:t>条件表达式用于</a:t>
            </a:r>
            <a:r>
              <a:rPr lang="zh-CN" altLang="en-US" sz="2800">
                <a:solidFill>
                  <a:srgbClr val="006600"/>
                </a:solidFill>
              </a:rPr>
              <a:t>程序有分支语义</a:t>
            </a:r>
            <a:r>
              <a:rPr lang="zh-CN" altLang="en-US" sz="2800">
                <a:solidFill>
                  <a:schemeClr val="tx1"/>
                </a:solidFill>
              </a:rPr>
              <a:t>的场合。</a:t>
            </a:r>
          </a:p>
          <a:p>
            <a:pPr>
              <a:spcBef>
                <a:spcPct val="10000"/>
              </a:spcBef>
              <a:buSzPct val="50000"/>
            </a:pPr>
            <a:r>
              <a:rPr lang="zh-CN" altLang="en-US" sz="2800">
                <a:solidFill>
                  <a:schemeClr val="tx1"/>
                </a:solidFill>
              </a:rPr>
              <a:t>下例判断两个数是否从小到大排列，如果不是，则交换两个数：</a:t>
            </a:r>
          </a:p>
          <a:p>
            <a:pPr>
              <a:lnSpc>
                <a:spcPct val="90000"/>
              </a:lnSpc>
              <a:spcBef>
                <a:spcPct val="0"/>
              </a:spcBef>
              <a:buClr>
                <a:srgbClr val="FF6600"/>
              </a:buClr>
              <a:buFont typeface="Wingdings" panose="05000000000000000000" pitchFamily="2" charset="2"/>
              <a:buNone/>
            </a:pPr>
            <a:r>
              <a:rPr lang="zh-CN" altLang="en-US" sz="2800">
                <a:solidFill>
                  <a:srgbClr val="CC0000"/>
                </a:solidFill>
              </a:rPr>
              <a:t>         </a:t>
            </a:r>
            <a:r>
              <a:rPr lang="en-US" altLang="zh-CN" sz="2800">
                <a:solidFill>
                  <a:srgbClr val="CC0000"/>
                </a:solidFill>
              </a:rPr>
              <a:t>void</a:t>
            </a:r>
            <a:r>
              <a:rPr lang="en-US" altLang="zh-CN" sz="2800" b="0" i="1">
                <a:solidFill>
                  <a:srgbClr val="CC0000"/>
                </a:solidFill>
              </a:rPr>
              <a:t> swap</a:t>
            </a:r>
            <a:r>
              <a:rPr lang="en-US" altLang="zh-CN" sz="2800">
                <a:solidFill>
                  <a:srgbClr val="CC0000"/>
                </a:solidFill>
              </a:rPr>
              <a:t> ( int</a:t>
            </a:r>
            <a:r>
              <a:rPr lang="en-US" altLang="zh-CN" sz="2800" b="0">
                <a:solidFill>
                  <a:srgbClr val="CC0000"/>
                </a:solidFill>
              </a:rPr>
              <a:t> </a:t>
            </a:r>
            <a:r>
              <a:rPr lang="en-US" altLang="zh-CN" sz="2800" b="0" i="1">
                <a:solidFill>
                  <a:srgbClr val="CC0000"/>
                </a:solidFill>
              </a:rPr>
              <a:t>x</a:t>
            </a:r>
            <a:r>
              <a:rPr lang="en-US" altLang="zh-CN" sz="2800" b="0">
                <a:solidFill>
                  <a:srgbClr val="CC0000"/>
                </a:solidFill>
              </a:rPr>
              <a:t>1</a:t>
            </a:r>
            <a:r>
              <a:rPr lang="en-US" altLang="zh-CN" sz="2800">
                <a:solidFill>
                  <a:srgbClr val="CC0000"/>
                </a:solidFill>
              </a:rPr>
              <a:t>, int </a:t>
            </a:r>
            <a:r>
              <a:rPr lang="en-US" altLang="zh-CN" sz="2800" b="0" i="1">
                <a:solidFill>
                  <a:srgbClr val="CC0000"/>
                </a:solidFill>
              </a:rPr>
              <a:t>x</a:t>
            </a:r>
            <a:r>
              <a:rPr lang="en-US" altLang="zh-CN" sz="2800" b="0">
                <a:solidFill>
                  <a:srgbClr val="CC0000"/>
                </a:solidFill>
              </a:rPr>
              <a:t>2</a:t>
            </a:r>
            <a:r>
              <a:rPr lang="en-US" altLang="zh-CN" sz="2800">
                <a:solidFill>
                  <a:srgbClr val="CC0000"/>
                </a:solidFill>
              </a:rPr>
              <a:t> ) {</a:t>
            </a:r>
          </a:p>
          <a:p>
            <a:pPr>
              <a:lnSpc>
                <a:spcPct val="90000"/>
              </a:lnSpc>
              <a:spcBef>
                <a:spcPct val="0"/>
              </a:spcBef>
              <a:buClr>
                <a:srgbClr val="FF6600"/>
              </a:buClr>
              <a:buFont typeface="Wingdings" panose="05000000000000000000" pitchFamily="2" charset="2"/>
              <a:buNone/>
            </a:pPr>
            <a:r>
              <a:rPr lang="en-US" altLang="zh-CN" sz="2800">
                <a:solidFill>
                  <a:srgbClr val="CC0000"/>
                </a:solidFill>
              </a:rPr>
              <a:t>             if (</a:t>
            </a:r>
            <a:r>
              <a:rPr lang="en-US" altLang="zh-CN" sz="2800" b="0" i="1">
                <a:solidFill>
                  <a:srgbClr val="CC0000"/>
                </a:solidFill>
              </a:rPr>
              <a:t>x</a:t>
            </a:r>
            <a:r>
              <a:rPr lang="en-US" altLang="zh-CN" sz="2800" b="0">
                <a:solidFill>
                  <a:srgbClr val="CC0000"/>
                </a:solidFill>
              </a:rPr>
              <a:t>1</a:t>
            </a:r>
            <a:r>
              <a:rPr lang="en-US" altLang="zh-CN" sz="2800">
                <a:solidFill>
                  <a:srgbClr val="CC0000"/>
                </a:solidFill>
              </a:rPr>
              <a:t> &gt; </a:t>
            </a:r>
            <a:r>
              <a:rPr lang="en-US" altLang="zh-CN" sz="2800" b="0" i="1">
                <a:solidFill>
                  <a:srgbClr val="CC0000"/>
                </a:solidFill>
              </a:rPr>
              <a:t>x</a:t>
            </a:r>
            <a:r>
              <a:rPr lang="en-US" altLang="zh-CN" sz="2800" b="0">
                <a:solidFill>
                  <a:srgbClr val="CC0000"/>
                </a:solidFill>
              </a:rPr>
              <a:t>2</a:t>
            </a:r>
            <a:r>
              <a:rPr lang="en-US" altLang="zh-CN" sz="2800">
                <a:solidFill>
                  <a:srgbClr val="CC0000"/>
                </a:solidFill>
              </a:rPr>
              <a:t>) </a:t>
            </a:r>
          </a:p>
          <a:p>
            <a:pPr>
              <a:lnSpc>
                <a:spcPct val="90000"/>
              </a:lnSpc>
              <a:spcBef>
                <a:spcPct val="0"/>
              </a:spcBef>
              <a:buClr>
                <a:srgbClr val="FF6600"/>
              </a:buClr>
              <a:buFont typeface="Wingdings" panose="05000000000000000000" pitchFamily="2" charset="2"/>
              <a:buNone/>
            </a:pPr>
            <a:r>
              <a:rPr lang="en-US" altLang="zh-CN" sz="2800">
                <a:solidFill>
                  <a:srgbClr val="CC0000"/>
                </a:solidFill>
              </a:rPr>
              <a:t>               { int </a:t>
            </a:r>
            <a:r>
              <a:rPr lang="en-US" altLang="zh-CN" sz="2800" b="0" i="1">
                <a:solidFill>
                  <a:srgbClr val="CC0000"/>
                </a:solidFill>
              </a:rPr>
              <a:t>temp</a:t>
            </a:r>
            <a:r>
              <a:rPr lang="en-US" altLang="zh-CN" sz="2800" i="1">
                <a:solidFill>
                  <a:srgbClr val="CC0000"/>
                </a:solidFill>
              </a:rPr>
              <a:t> </a:t>
            </a:r>
            <a:r>
              <a:rPr lang="en-US" altLang="zh-CN" sz="2800">
                <a:solidFill>
                  <a:srgbClr val="CC0000"/>
                </a:solidFill>
              </a:rPr>
              <a:t>= </a:t>
            </a:r>
            <a:r>
              <a:rPr lang="en-US" altLang="zh-CN" sz="2800" b="0" i="1">
                <a:solidFill>
                  <a:srgbClr val="CC0000"/>
                </a:solidFill>
              </a:rPr>
              <a:t>x</a:t>
            </a:r>
            <a:r>
              <a:rPr lang="en-US" altLang="zh-CN" sz="2800" b="0">
                <a:solidFill>
                  <a:srgbClr val="CC0000"/>
                </a:solidFill>
              </a:rPr>
              <a:t>1</a:t>
            </a:r>
            <a:r>
              <a:rPr lang="en-US" altLang="zh-CN" sz="2800">
                <a:solidFill>
                  <a:srgbClr val="CC0000"/>
                </a:solidFill>
              </a:rPr>
              <a:t>;  </a:t>
            </a:r>
            <a:r>
              <a:rPr lang="en-US" altLang="zh-CN" sz="2800" i="1">
                <a:solidFill>
                  <a:srgbClr val="CC0000"/>
                </a:solidFill>
              </a:rPr>
              <a:t>x</a:t>
            </a:r>
            <a:r>
              <a:rPr lang="en-US" altLang="zh-CN" sz="2800">
                <a:solidFill>
                  <a:srgbClr val="CC0000"/>
                </a:solidFill>
              </a:rPr>
              <a:t>1 = </a:t>
            </a:r>
            <a:r>
              <a:rPr lang="en-US" altLang="zh-CN" sz="2800" b="0" i="1">
                <a:solidFill>
                  <a:srgbClr val="CC0000"/>
                </a:solidFill>
              </a:rPr>
              <a:t>x</a:t>
            </a:r>
            <a:r>
              <a:rPr lang="en-US" altLang="zh-CN" sz="2800" b="0">
                <a:solidFill>
                  <a:srgbClr val="CC0000"/>
                </a:solidFill>
              </a:rPr>
              <a:t>2</a:t>
            </a:r>
            <a:r>
              <a:rPr lang="en-US" altLang="zh-CN" sz="2800">
                <a:solidFill>
                  <a:srgbClr val="CC0000"/>
                </a:solidFill>
              </a:rPr>
              <a:t>;  </a:t>
            </a:r>
            <a:r>
              <a:rPr lang="en-US" altLang="zh-CN" sz="2800" b="0" i="1">
                <a:solidFill>
                  <a:srgbClr val="CC0000"/>
                </a:solidFill>
              </a:rPr>
              <a:t>x</a:t>
            </a:r>
            <a:r>
              <a:rPr lang="en-US" altLang="zh-CN" sz="2800" b="0">
                <a:solidFill>
                  <a:srgbClr val="CC0000"/>
                </a:solidFill>
              </a:rPr>
              <a:t>2</a:t>
            </a:r>
            <a:r>
              <a:rPr lang="en-US" altLang="zh-CN" sz="2800">
                <a:solidFill>
                  <a:srgbClr val="CC0000"/>
                </a:solidFill>
              </a:rPr>
              <a:t> = </a:t>
            </a:r>
            <a:r>
              <a:rPr lang="en-US" altLang="zh-CN" sz="2800" b="0" i="1">
                <a:solidFill>
                  <a:srgbClr val="CC0000"/>
                </a:solidFill>
              </a:rPr>
              <a:t>temp</a:t>
            </a:r>
            <a:r>
              <a:rPr lang="en-US" altLang="zh-CN" sz="2800">
                <a:solidFill>
                  <a:srgbClr val="CC0000"/>
                </a:solidFill>
              </a:rPr>
              <a:t>; }</a:t>
            </a:r>
          </a:p>
          <a:p>
            <a:pPr>
              <a:lnSpc>
                <a:spcPct val="90000"/>
              </a:lnSpc>
              <a:spcBef>
                <a:spcPct val="0"/>
              </a:spcBef>
              <a:buClr>
                <a:srgbClr val="FF6600"/>
              </a:buClr>
              <a:buFont typeface="Wingdings" panose="05000000000000000000" pitchFamily="2" charset="2"/>
              <a:buNone/>
            </a:pPr>
            <a:r>
              <a:rPr lang="en-US" altLang="zh-CN" sz="2800">
                <a:solidFill>
                  <a:srgbClr val="CC0000"/>
                </a:solidFill>
              </a:rPr>
              <a:t>         }</a:t>
            </a:r>
            <a:endParaRPr lang="en-US" altLang="zh-CN"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F6B2656-1C8C-4226-B8A5-35C4F50B760C}"/>
              </a:ext>
            </a:extLst>
          </p:cNvPr>
          <p:cNvSpPr>
            <a:spLocks noGrp="1"/>
          </p:cNvSpPr>
          <p:nvPr>
            <p:ph type="sldNum" sz="quarter" idx="11"/>
          </p:nvPr>
        </p:nvSpPr>
        <p:spPr/>
        <p:txBody>
          <a:bodyPr/>
          <a:lstStyle/>
          <a:p>
            <a:fld id="{256AF13B-51A1-4C07-B852-381490E801F2}" type="slidenum">
              <a:rPr lang="en-US" altLang="zh-CN"/>
              <a:pPr/>
              <a:t>38</a:t>
            </a:fld>
            <a:endParaRPr lang="en-US" altLang="zh-CN"/>
          </a:p>
        </p:txBody>
      </p:sp>
      <p:sp>
        <p:nvSpPr>
          <p:cNvPr id="45058" name="Rectangle 2">
            <a:extLst>
              <a:ext uri="{FF2B5EF4-FFF2-40B4-BE49-F238E27FC236}">
                <a16:creationId xmlns:a16="http://schemas.microsoft.com/office/drawing/2014/main" id="{BB063D80-7EE9-4FAD-BDAD-EA40928FB1C0}"/>
              </a:ext>
            </a:extLst>
          </p:cNvPr>
          <p:cNvSpPr>
            <a:spLocks noGrp="1" noChangeArrowheads="1"/>
          </p:cNvSpPr>
          <p:nvPr>
            <p:ph type="title"/>
          </p:nvPr>
        </p:nvSpPr>
        <p:spPr>
          <a:xfrm>
            <a:off x="685800" y="412750"/>
            <a:ext cx="7772400" cy="820738"/>
          </a:xfrm>
        </p:spPr>
        <p:txBody>
          <a:bodyPr/>
          <a:lstStyle/>
          <a:p>
            <a:pPr>
              <a:spcBef>
                <a:spcPts val="1400"/>
              </a:spcBef>
              <a:spcAft>
                <a:spcPts val="1450"/>
              </a:spcAft>
            </a:pPr>
            <a:r>
              <a:rPr lang="en-US" altLang="zh-CN" sz="3600">
                <a:latin typeface="Times New Roman" panose="02020603050405020304" pitchFamily="18" charset="0"/>
              </a:rPr>
              <a:t>Switch </a:t>
            </a:r>
            <a:r>
              <a:rPr lang="zh-CN" altLang="en-US" sz="3600">
                <a:latin typeface="Times New Roman" panose="02020603050405020304" pitchFamily="18" charset="0"/>
              </a:rPr>
              <a:t>语句 </a:t>
            </a:r>
            <a:r>
              <a:rPr lang="en-US" altLang="zh-CN" sz="3600">
                <a:latin typeface="Times New Roman" panose="02020603050405020304" pitchFamily="18" charset="0"/>
              </a:rPr>
              <a:t>(</a:t>
            </a:r>
            <a:r>
              <a:rPr lang="zh-CN" altLang="en-US" sz="3600" b="0">
                <a:latin typeface="Times New Roman" panose="02020603050405020304" pitchFamily="18" charset="0"/>
                <a:ea typeface="隶书" panose="02010509060101010101" pitchFamily="49" charset="-122"/>
              </a:rPr>
              <a:t>多分支选择型</a:t>
            </a:r>
            <a:r>
              <a:rPr lang="en-US" altLang="zh-CN" sz="3600">
                <a:latin typeface="Times New Roman" panose="02020603050405020304" pitchFamily="18" charset="0"/>
              </a:rPr>
              <a:t>)</a:t>
            </a:r>
            <a:r>
              <a:rPr lang="en-US" altLang="zh-CN" b="0">
                <a:solidFill>
                  <a:schemeClr val="tx1"/>
                </a:solidFill>
              </a:rPr>
              <a:t> </a:t>
            </a:r>
          </a:p>
        </p:txBody>
      </p:sp>
      <p:sp>
        <p:nvSpPr>
          <p:cNvPr id="45059" name="Rectangle 3">
            <a:extLst>
              <a:ext uri="{FF2B5EF4-FFF2-40B4-BE49-F238E27FC236}">
                <a16:creationId xmlns:a16="http://schemas.microsoft.com/office/drawing/2014/main" id="{CB2EF6D7-117A-40B8-91E6-F27AA1A1996C}"/>
              </a:ext>
            </a:extLst>
          </p:cNvPr>
          <p:cNvSpPr>
            <a:spLocks noGrp="1" noChangeArrowheads="1"/>
          </p:cNvSpPr>
          <p:nvPr>
            <p:ph type="body" idx="1"/>
          </p:nvPr>
        </p:nvSpPr>
        <p:spPr>
          <a:xfrm>
            <a:off x="511175" y="1222375"/>
            <a:ext cx="8382000" cy="4799013"/>
          </a:xfrm>
        </p:spPr>
        <p:txBody>
          <a:bodyPr/>
          <a:lstStyle/>
          <a:p>
            <a:pPr>
              <a:buSzPct val="50000"/>
            </a:pPr>
            <a:r>
              <a:rPr lang="en-US" altLang="zh-CN" sz="2800">
                <a:solidFill>
                  <a:srgbClr val="CC0000"/>
                </a:solidFill>
              </a:rPr>
              <a:t>switch </a:t>
            </a:r>
            <a:r>
              <a:rPr lang="zh-CN" altLang="en-US" sz="2800">
                <a:solidFill>
                  <a:schemeClr val="tx1"/>
                </a:solidFill>
              </a:rPr>
              <a:t>语句用于有多重选择的场合</a:t>
            </a:r>
            <a:r>
              <a:rPr lang="en-US" altLang="zh-CN" sz="2800">
                <a:solidFill>
                  <a:schemeClr val="tx1"/>
                </a:solidFill>
              </a:rPr>
              <a:t>,  </a:t>
            </a:r>
            <a:r>
              <a:rPr lang="zh-CN" altLang="en-US" sz="2800">
                <a:solidFill>
                  <a:schemeClr val="tx1"/>
                </a:solidFill>
              </a:rPr>
              <a:t>形式为</a:t>
            </a:r>
          </a:p>
          <a:p>
            <a:pPr>
              <a:spcBef>
                <a:spcPct val="0"/>
              </a:spcBef>
              <a:buSzPct val="50000"/>
              <a:buFont typeface="Wingdings" panose="05000000000000000000" pitchFamily="2" charset="2"/>
              <a:buNone/>
            </a:pPr>
            <a:r>
              <a:rPr lang="zh-CN" altLang="en-US" sz="2800">
                <a:solidFill>
                  <a:srgbClr val="CC0000"/>
                </a:solidFill>
              </a:rPr>
              <a:t>     </a:t>
            </a:r>
            <a:r>
              <a:rPr lang="en-US" altLang="zh-CN" sz="2800">
                <a:solidFill>
                  <a:srgbClr val="CC0000"/>
                </a:solidFill>
              </a:rPr>
              <a:t>switch (</a:t>
            </a:r>
            <a:r>
              <a:rPr lang="zh-CN" altLang="en-US" sz="2800" b="0">
                <a:solidFill>
                  <a:srgbClr val="CC0000"/>
                </a:solidFill>
                <a:ea typeface="隶书" panose="02010509060101010101" pitchFamily="49" charset="-122"/>
              </a:rPr>
              <a:t>表达式</a:t>
            </a:r>
            <a:r>
              <a:rPr lang="en-US" altLang="zh-CN" sz="2800">
                <a:solidFill>
                  <a:srgbClr val="CC0000"/>
                </a:solidFill>
              </a:rPr>
              <a:t>) {</a:t>
            </a:r>
          </a:p>
          <a:p>
            <a:pPr>
              <a:spcBef>
                <a:spcPct val="0"/>
              </a:spcBef>
              <a:buSzPct val="50000"/>
              <a:buFont typeface="Wingdings" panose="05000000000000000000" pitchFamily="2" charset="2"/>
              <a:buNone/>
            </a:pPr>
            <a:r>
              <a:rPr lang="en-US" altLang="zh-CN" sz="2800">
                <a:solidFill>
                  <a:srgbClr val="CC0000"/>
                </a:solidFill>
              </a:rPr>
              <a:t>        case </a:t>
            </a:r>
            <a:r>
              <a:rPr lang="zh-CN" altLang="en-US" sz="2800" b="0">
                <a:solidFill>
                  <a:srgbClr val="CC0000"/>
                </a:solidFill>
                <a:ea typeface="隶书" panose="02010509060101010101" pitchFamily="49" charset="-122"/>
              </a:rPr>
              <a:t>值</a:t>
            </a:r>
            <a:r>
              <a:rPr lang="en-US" altLang="zh-CN" sz="2800" b="0">
                <a:solidFill>
                  <a:srgbClr val="CC0000"/>
                </a:solidFill>
              </a:rPr>
              <a:t>1</a:t>
            </a:r>
            <a:r>
              <a:rPr lang="en-US" altLang="zh-CN" sz="2800">
                <a:solidFill>
                  <a:srgbClr val="CC0000"/>
                </a:solidFill>
              </a:rPr>
              <a:t>:   </a:t>
            </a:r>
            <a:r>
              <a:rPr lang="zh-CN" altLang="en-US" sz="2800" b="0">
                <a:solidFill>
                  <a:srgbClr val="CC0000"/>
                </a:solidFill>
                <a:ea typeface="隶书" panose="02010509060101010101" pitchFamily="49" charset="-122"/>
              </a:rPr>
              <a:t>语句组</a:t>
            </a:r>
            <a:r>
              <a:rPr lang="en-US" altLang="zh-CN" sz="2800">
                <a:solidFill>
                  <a:srgbClr val="CC0000"/>
                </a:solidFill>
              </a:rPr>
              <a:t>;  break;	 </a:t>
            </a:r>
            <a:r>
              <a:rPr lang="en-US" altLang="zh-CN" sz="2800">
                <a:solidFill>
                  <a:srgbClr val="006600"/>
                </a:solidFill>
              </a:rPr>
              <a:t>//</a:t>
            </a:r>
            <a:r>
              <a:rPr lang="en-US" altLang="zh-CN" sz="2800">
                <a:solidFill>
                  <a:srgbClr val="CC0000"/>
                </a:solidFill>
              </a:rPr>
              <a:t>break</a:t>
            </a:r>
            <a:r>
              <a:rPr lang="zh-CN" altLang="en-US" sz="2800">
                <a:solidFill>
                  <a:srgbClr val="006600"/>
                </a:solidFill>
                <a:ea typeface="隶书" panose="02010509060101010101" pitchFamily="49" charset="-122"/>
              </a:rPr>
              <a:t>可没有</a:t>
            </a:r>
            <a:endParaRPr lang="zh-CN" altLang="en-US" sz="2800">
              <a:solidFill>
                <a:srgbClr val="CC0000"/>
              </a:solidFill>
            </a:endParaRPr>
          </a:p>
          <a:p>
            <a:pPr>
              <a:spcBef>
                <a:spcPct val="0"/>
              </a:spcBef>
              <a:buSzPct val="50000"/>
              <a:buFont typeface="Wingdings" panose="05000000000000000000" pitchFamily="2" charset="2"/>
              <a:buNone/>
            </a:pPr>
            <a:r>
              <a:rPr lang="zh-CN" altLang="en-US" sz="2800">
                <a:solidFill>
                  <a:srgbClr val="CC0000"/>
                </a:solidFill>
              </a:rPr>
              <a:t>        </a:t>
            </a:r>
            <a:r>
              <a:rPr lang="en-US" altLang="zh-CN" sz="2800">
                <a:solidFill>
                  <a:srgbClr val="CC0000"/>
                </a:solidFill>
              </a:rPr>
              <a:t>case </a:t>
            </a:r>
            <a:r>
              <a:rPr lang="zh-CN" altLang="en-US" sz="2800" b="0">
                <a:solidFill>
                  <a:srgbClr val="CC0000"/>
                </a:solidFill>
                <a:ea typeface="隶书" panose="02010509060101010101" pitchFamily="49" charset="-122"/>
              </a:rPr>
              <a:t>值</a:t>
            </a:r>
            <a:r>
              <a:rPr lang="en-US" altLang="zh-CN" sz="2800" b="0">
                <a:solidFill>
                  <a:srgbClr val="CC0000"/>
                </a:solidFill>
              </a:rPr>
              <a:t>2</a:t>
            </a:r>
            <a:r>
              <a:rPr lang="en-US" altLang="zh-CN" sz="2800">
                <a:solidFill>
                  <a:srgbClr val="CC0000"/>
                </a:solidFill>
              </a:rPr>
              <a:t>:   </a:t>
            </a:r>
            <a:r>
              <a:rPr lang="zh-CN" altLang="en-US" sz="2800" b="0">
                <a:solidFill>
                  <a:srgbClr val="CC0000"/>
                </a:solidFill>
                <a:ea typeface="隶书" panose="02010509060101010101" pitchFamily="49" charset="-122"/>
              </a:rPr>
              <a:t>语句组</a:t>
            </a:r>
            <a:r>
              <a:rPr lang="en-US" altLang="zh-CN" sz="2800">
                <a:solidFill>
                  <a:srgbClr val="CC0000"/>
                </a:solidFill>
              </a:rPr>
              <a:t>;  break;	 </a:t>
            </a:r>
            <a:r>
              <a:rPr lang="en-US" altLang="zh-CN" sz="2800">
                <a:solidFill>
                  <a:srgbClr val="006600"/>
                </a:solidFill>
              </a:rPr>
              <a:t>//</a:t>
            </a:r>
            <a:r>
              <a:rPr lang="en-US" altLang="zh-CN" sz="2800">
                <a:solidFill>
                  <a:srgbClr val="CC0000"/>
                </a:solidFill>
              </a:rPr>
              <a:t>break</a:t>
            </a:r>
            <a:r>
              <a:rPr lang="zh-CN" altLang="en-US" sz="2800">
                <a:solidFill>
                  <a:srgbClr val="006600"/>
                </a:solidFill>
                <a:ea typeface="隶书" panose="02010509060101010101" pitchFamily="49" charset="-122"/>
              </a:rPr>
              <a:t>可没有</a:t>
            </a:r>
            <a:endParaRPr lang="zh-CN" altLang="en-US" sz="2800">
              <a:solidFill>
                <a:srgbClr val="CC0000"/>
              </a:solidFill>
            </a:endParaRPr>
          </a:p>
          <a:p>
            <a:pPr>
              <a:spcBef>
                <a:spcPct val="0"/>
              </a:spcBef>
              <a:buSzPct val="50000"/>
              <a:buFont typeface="Wingdings" panose="05000000000000000000" pitchFamily="2" charset="2"/>
              <a:buNone/>
            </a:pPr>
            <a:r>
              <a:rPr lang="zh-CN" altLang="en-US" sz="2800">
                <a:solidFill>
                  <a:srgbClr val="CC0000"/>
                </a:solidFill>
              </a:rPr>
              <a:t>        </a:t>
            </a:r>
            <a:r>
              <a:rPr lang="en-US" altLang="zh-CN" sz="2800">
                <a:solidFill>
                  <a:srgbClr val="CC0000"/>
                </a:solidFill>
              </a:rPr>
              <a:t>……</a:t>
            </a:r>
          </a:p>
          <a:p>
            <a:pPr>
              <a:spcBef>
                <a:spcPct val="0"/>
              </a:spcBef>
              <a:buSzPct val="50000"/>
              <a:buFont typeface="Wingdings" panose="05000000000000000000" pitchFamily="2" charset="2"/>
              <a:buNone/>
            </a:pPr>
            <a:r>
              <a:rPr lang="en-US" altLang="zh-CN" sz="2800">
                <a:solidFill>
                  <a:srgbClr val="CC0000"/>
                </a:solidFill>
              </a:rPr>
              <a:t>        case </a:t>
            </a:r>
            <a:r>
              <a:rPr lang="zh-CN" altLang="en-US" sz="2800" b="0">
                <a:solidFill>
                  <a:srgbClr val="CC0000"/>
                </a:solidFill>
                <a:ea typeface="隶书" panose="02010509060101010101" pitchFamily="49" charset="-122"/>
              </a:rPr>
              <a:t>值</a:t>
            </a:r>
            <a:r>
              <a:rPr lang="en-US" altLang="zh-CN" sz="2800" b="0">
                <a:solidFill>
                  <a:srgbClr val="CC0000"/>
                </a:solidFill>
              </a:rPr>
              <a:t>n</a:t>
            </a:r>
            <a:r>
              <a:rPr lang="en-US" altLang="zh-CN" sz="2800">
                <a:solidFill>
                  <a:srgbClr val="CC0000"/>
                </a:solidFill>
              </a:rPr>
              <a:t>:   </a:t>
            </a:r>
            <a:r>
              <a:rPr lang="zh-CN" altLang="en-US" sz="2800" b="0">
                <a:solidFill>
                  <a:srgbClr val="CC0000"/>
                </a:solidFill>
                <a:ea typeface="隶书" panose="02010509060101010101" pitchFamily="49" charset="-122"/>
              </a:rPr>
              <a:t>语句组</a:t>
            </a:r>
            <a:r>
              <a:rPr lang="en-US" altLang="zh-CN" sz="2800">
                <a:solidFill>
                  <a:srgbClr val="CC0000"/>
                </a:solidFill>
              </a:rPr>
              <a:t>;  break;	 </a:t>
            </a:r>
            <a:r>
              <a:rPr lang="en-US" altLang="zh-CN" sz="2800">
                <a:solidFill>
                  <a:srgbClr val="006600"/>
                </a:solidFill>
              </a:rPr>
              <a:t>//</a:t>
            </a:r>
            <a:r>
              <a:rPr lang="en-US" altLang="zh-CN" sz="2800">
                <a:solidFill>
                  <a:srgbClr val="CC0000"/>
                </a:solidFill>
              </a:rPr>
              <a:t>break</a:t>
            </a:r>
            <a:r>
              <a:rPr lang="zh-CN" altLang="en-US" sz="2800">
                <a:solidFill>
                  <a:srgbClr val="006600"/>
                </a:solidFill>
                <a:ea typeface="隶书" panose="02010509060101010101" pitchFamily="49" charset="-122"/>
              </a:rPr>
              <a:t>可没有</a:t>
            </a:r>
            <a:endParaRPr lang="zh-CN" altLang="en-US" sz="2800">
              <a:solidFill>
                <a:srgbClr val="CC0000"/>
              </a:solidFill>
            </a:endParaRPr>
          </a:p>
          <a:p>
            <a:pPr>
              <a:spcBef>
                <a:spcPct val="0"/>
              </a:spcBef>
              <a:buSzPct val="50000"/>
              <a:buFont typeface="Wingdings" panose="05000000000000000000" pitchFamily="2" charset="2"/>
              <a:buNone/>
            </a:pPr>
            <a:r>
              <a:rPr lang="zh-CN" altLang="en-US" sz="2800">
                <a:solidFill>
                  <a:srgbClr val="CC0000"/>
                </a:solidFill>
              </a:rPr>
              <a:t>        </a:t>
            </a:r>
            <a:r>
              <a:rPr lang="en-US" altLang="zh-CN" sz="2800">
                <a:solidFill>
                  <a:srgbClr val="CC0000"/>
                </a:solidFill>
              </a:rPr>
              <a:t>default:   </a:t>
            </a:r>
            <a:r>
              <a:rPr lang="zh-CN" altLang="en-US" sz="2800" b="0">
                <a:solidFill>
                  <a:srgbClr val="CC0000"/>
                </a:solidFill>
                <a:ea typeface="隶书" panose="02010509060101010101" pitchFamily="49" charset="-122"/>
              </a:rPr>
              <a:t>语句组</a:t>
            </a:r>
            <a:r>
              <a:rPr lang="en-US" altLang="zh-CN" sz="2800">
                <a:solidFill>
                  <a:srgbClr val="CC0000"/>
                </a:solidFill>
              </a:rPr>
              <a:t>;</a:t>
            </a:r>
          </a:p>
          <a:p>
            <a:pPr>
              <a:spcBef>
                <a:spcPct val="0"/>
              </a:spcBef>
              <a:buSzPct val="50000"/>
              <a:buFont typeface="Wingdings" panose="05000000000000000000" pitchFamily="2" charset="2"/>
              <a:buNone/>
            </a:pPr>
            <a:r>
              <a:rPr lang="en-US" altLang="zh-CN" sz="2800">
                <a:solidFill>
                  <a:srgbClr val="CC0000"/>
                </a:solidFill>
              </a:rPr>
              <a:t>    };</a:t>
            </a:r>
          </a:p>
          <a:p>
            <a:pPr>
              <a:buSzPct val="50000"/>
            </a:pPr>
            <a:r>
              <a:rPr lang="zh-CN" altLang="en-US" sz="2800">
                <a:solidFill>
                  <a:schemeClr val="tx1"/>
                </a:solidFill>
              </a:rPr>
              <a:t>注意 </a:t>
            </a:r>
            <a:r>
              <a:rPr lang="en-US" altLang="zh-CN" sz="2800">
                <a:solidFill>
                  <a:srgbClr val="CC0000"/>
                </a:solidFill>
              </a:rPr>
              <a:t>case </a:t>
            </a:r>
            <a:r>
              <a:rPr lang="zh-CN" altLang="en-US" sz="2800">
                <a:solidFill>
                  <a:schemeClr val="tx1"/>
                </a:solidFill>
              </a:rPr>
              <a:t>后的数值必须是一个整型的常量表达式，且任意两个选择项不能相等。</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3F02A4F-BE28-4145-B62F-6D73863B7718}"/>
              </a:ext>
            </a:extLst>
          </p:cNvPr>
          <p:cNvSpPr>
            <a:spLocks noGrp="1"/>
          </p:cNvSpPr>
          <p:nvPr>
            <p:ph type="sldNum" sz="quarter" idx="11"/>
          </p:nvPr>
        </p:nvSpPr>
        <p:spPr/>
        <p:txBody>
          <a:bodyPr/>
          <a:lstStyle/>
          <a:p>
            <a:fld id="{FABA67E5-A5DC-4B92-82A6-5EF7820E14E1}" type="slidenum">
              <a:rPr lang="en-US" altLang="zh-CN"/>
              <a:pPr/>
              <a:t>39</a:t>
            </a:fld>
            <a:endParaRPr lang="en-US" altLang="zh-CN"/>
          </a:p>
        </p:txBody>
      </p:sp>
      <p:sp>
        <p:nvSpPr>
          <p:cNvPr id="46082" name="Rectangle 2">
            <a:extLst>
              <a:ext uri="{FF2B5EF4-FFF2-40B4-BE49-F238E27FC236}">
                <a16:creationId xmlns:a16="http://schemas.microsoft.com/office/drawing/2014/main" id="{B0D8AAC6-A334-4EA6-9665-8D171F86A1B9}"/>
              </a:ext>
            </a:extLst>
          </p:cNvPr>
          <p:cNvSpPr>
            <a:spLocks noGrp="1" noChangeArrowheads="1"/>
          </p:cNvSpPr>
          <p:nvPr>
            <p:ph type="body" idx="1"/>
          </p:nvPr>
        </p:nvSpPr>
        <p:spPr>
          <a:xfrm>
            <a:off x="533400" y="682625"/>
            <a:ext cx="8107363" cy="5230813"/>
          </a:xfrm>
        </p:spPr>
        <p:txBody>
          <a:bodyPr/>
          <a:lstStyle/>
          <a:p>
            <a:pPr>
              <a:lnSpc>
                <a:spcPct val="110000"/>
              </a:lnSpc>
              <a:buSzPct val="50000"/>
            </a:pPr>
            <a:r>
              <a:rPr lang="zh-CN" altLang="en-US" sz="2800">
                <a:solidFill>
                  <a:schemeClr val="tx1"/>
                </a:solidFill>
              </a:rPr>
              <a:t>当 </a:t>
            </a:r>
            <a:r>
              <a:rPr lang="en-US" altLang="zh-CN" sz="2800">
                <a:solidFill>
                  <a:srgbClr val="CC0000"/>
                </a:solidFill>
              </a:rPr>
              <a:t>switch </a:t>
            </a:r>
            <a:r>
              <a:rPr lang="zh-CN" altLang="en-US" sz="2800">
                <a:solidFill>
                  <a:schemeClr val="tx1"/>
                </a:solidFill>
              </a:rPr>
              <a:t>语句执行时</a:t>
            </a:r>
            <a:r>
              <a:rPr lang="en-US" altLang="zh-CN" sz="2800">
                <a:solidFill>
                  <a:schemeClr val="tx1"/>
                </a:solidFill>
              </a:rPr>
              <a:t>, </a:t>
            </a:r>
            <a:r>
              <a:rPr lang="zh-CN" altLang="en-US" sz="2800">
                <a:solidFill>
                  <a:schemeClr val="tx1"/>
                </a:solidFill>
              </a:rPr>
              <a:t>先计算其后的表达式值</a:t>
            </a:r>
            <a:r>
              <a:rPr lang="en-US" altLang="zh-CN" sz="2800">
                <a:solidFill>
                  <a:schemeClr val="tx1"/>
                </a:solidFill>
              </a:rPr>
              <a:t>,  </a:t>
            </a:r>
            <a:r>
              <a:rPr lang="zh-CN" altLang="en-US" sz="2800">
                <a:solidFill>
                  <a:schemeClr val="tx1"/>
                </a:solidFill>
              </a:rPr>
              <a:t>将表达式的值与后面各</a:t>
            </a:r>
            <a:r>
              <a:rPr lang="zh-CN" altLang="en-US" sz="2800"/>
              <a:t> </a:t>
            </a:r>
            <a:r>
              <a:rPr lang="en-US" altLang="zh-CN" sz="2800">
                <a:solidFill>
                  <a:srgbClr val="CC0000"/>
                </a:solidFill>
              </a:rPr>
              <a:t>case </a:t>
            </a:r>
            <a:r>
              <a:rPr lang="zh-CN" altLang="en-US" sz="2800">
                <a:solidFill>
                  <a:schemeClr val="tx1"/>
                </a:solidFill>
              </a:rPr>
              <a:t>关键字后所跟选择常量依次比较。</a:t>
            </a:r>
          </a:p>
          <a:p>
            <a:pPr>
              <a:lnSpc>
                <a:spcPct val="110000"/>
              </a:lnSpc>
              <a:buSzPct val="50000"/>
            </a:pPr>
            <a:r>
              <a:rPr lang="zh-CN" altLang="en-US" sz="2800">
                <a:solidFill>
                  <a:schemeClr val="tx1"/>
                </a:solidFill>
              </a:rPr>
              <a:t>如果与某一选择常量相等，则执行其冒号后跟的语句。如果和任何选择常量都不等</a:t>
            </a:r>
            <a:r>
              <a:rPr lang="en-US" altLang="zh-CN" sz="2800">
                <a:solidFill>
                  <a:schemeClr val="tx1"/>
                </a:solidFill>
              </a:rPr>
              <a:t>, </a:t>
            </a:r>
            <a:r>
              <a:rPr lang="zh-CN" altLang="en-US" sz="2800">
                <a:solidFill>
                  <a:schemeClr val="tx1"/>
                </a:solidFill>
              </a:rPr>
              <a:t>则执行</a:t>
            </a:r>
            <a:r>
              <a:rPr lang="zh-CN" altLang="en-US" sz="2800"/>
              <a:t> </a:t>
            </a:r>
            <a:r>
              <a:rPr lang="en-US" altLang="zh-CN" sz="2800">
                <a:solidFill>
                  <a:srgbClr val="CC0000"/>
                </a:solidFill>
              </a:rPr>
              <a:t>default  </a:t>
            </a:r>
            <a:r>
              <a:rPr lang="zh-CN" altLang="en-US" sz="2800">
                <a:solidFill>
                  <a:schemeClr val="tx1"/>
                </a:solidFill>
              </a:rPr>
              <a:t>子句后的语句 </a:t>
            </a:r>
            <a:r>
              <a:rPr lang="en-US" altLang="zh-CN" sz="2800">
                <a:solidFill>
                  <a:schemeClr val="tx1"/>
                </a:solidFill>
              </a:rPr>
              <a:t>(</a:t>
            </a:r>
            <a:r>
              <a:rPr lang="zh-CN" altLang="en-US" sz="2800">
                <a:solidFill>
                  <a:schemeClr val="tx1"/>
                </a:solidFill>
              </a:rPr>
              <a:t>如果</a:t>
            </a:r>
            <a:r>
              <a:rPr lang="zh-CN" altLang="en-US" sz="2800"/>
              <a:t> </a:t>
            </a:r>
            <a:r>
              <a:rPr lang="en-US" altLang="zh-CN" sz="2800">
                <a:solidFill>
                  <a:srgbClr val="CC0000"/>
                </a:solidFill>
              </a:rPr>
              <a:t>default </a:t>
            </a:r>
            <a:r>
              <a:rPr lang="zh-CN" altLang="en-US" sz="2800">
                <a:solidFill>
                  <a:schemeClr val="tx1"/>
                </a:solidFill>
              </a:rPr>
              <a:t>子句存在</a:t>
            </a:r>
            <a:r>
              <a:rPr lang="en-US" altLang="zh-CN" sz="2800">
                <a:solidFill>
                  <a:schemeClr val="tx1"/>
                </a:solidFill>
              </a:rPr>
              <a:t>) </a:t>
            </a:r>
            <a:r>
              <a:rPr lang="zh-CN" altLang="en-US" sz="2800">
                <a:solidFill>
                  <a:schemeClr val="tx1"/>
                </a:solidFill>
              </a:rPr>
              <a:t>或什么也不做 </a:t>
            </a:r>
            <a:r>
              <a:rPr lang="en-US" altLang="zh-CN" sz="2800">
                <a:solidFill>
                  <a:schemeClr val="tx1"/>
                </a:solidFill>
              </a:rPr>
              <a:t>(</a:t>
            </a:r>
            <a:r>
              <a:rPr lang="zh-CN" altLang="en-US" sz="2800">
                <a:solidFill>
                  <a:schemeClr val="tx1"/>
                </a:solidFill>
              </a:rPr>
              <a:t>如果</a:t>
            </a:r>
            <a:r>
              <a:rPr lang="zh-CN" altLang="en-US" sz="2800"/>
              <a:t> </a:t>
            </a:r>
            <a:r>
              <a:rPr lang="en-US" altLang="zh-CN" sz="2800">
                <a:solidFill>
                  <a:srgbClr val="CC0000"/>
                </a:solidFill>
              </a:rPr>
              <a:t>default</a:t>
            </a:r>
            <a:r>
              <a:rPr lang="en-US" altLang="zh-CN" sz="2800"/>
              <a:t> </a:t>
            </a:r>
            <a:r>
              <a:rPr lang="zh-CN" altLang="en-US" sz="2800">
                <a:solidFill>
                  <a:schemeClr val="tx1"/>
                </a:solidFill>
              </a:rPr>
              <a:t>子句不存在</a:t>
            </a:r>
            <a:r>
              <a:rPr lang="en-US" altLang="zh-CN" sz="2800">
                <a:solidFill>
                  <a:schemeClr val="tx1"/>
                </a:solidFill>
              </a:rPr>
              <a:t>)</a:t>
            </a:r>
            <a:r>
              <a:rPr lang="zh-CN" altLang="en-US" sz="2800">
                <a:solidFill>
                  <a:schemeClr val="tx1"/>
                </a:solidFill>
              </a:rPr>
              <a:t>。</a:t>
            </a:r>
          </a:p>
          <a:p>
            <a:pPr>
              <a:lnSpc>
                <a:spcPct val="110000"/>
              </a:lnSpc>
              <a:buSzPct val="50000"/>
            </a:pPr>
            <a:r>
              <a:rPr lang="zh-CN" altLang="en-US" sz="2800">
                <a:solidFill>
                  <a:schemeClr val="tx1"/>
                </a:solidFill>
              </a:rPr>
              <a:t>每个</a:t>
            </a:r>
            <a:r>
              <a:rPr lang="en-US" altLang="zh-CN" sz="2800">
                <a:solidFill>
                  <a:srgbClr val="CC0000"/>
                </a:solidFill>
              </a:rPr>
              <a:t>case</a:t>
            </a:r>
            <a:r>
              <a:rPr lang="zh-CN" altLang="en-US" sz="2800">
                <a:solidFill>
                  <a:schemeClr val="tx1"/>
                </a:solidFill>
              </a:rPr>
              <a:t>子句都以 </a:t>
            </a:r>
            <a:r>
              <a:rPr lang="en-US" altLang="zh-CN" sz="2800">
                <a:solidFill>
                  <a:srgbClr val="CC0000"/>
                </a:solidFill>
              </a:rPr>
              <a:t>break </a:t>
            </a:r>
            <a:r>
              <a:rPr lang="zh-CN" altLang="en-US" sz="2800">
                <a:solidFill>
                  <a:schemeClr val="tx1"/>
                </a:solidFill>
              </a:rPr>
              <a:t>语句结束。</a:t>
            </a:r>
            <a:r>
              <a:rPr lang="en-US" altLang="zh-CN" sz="2800">
                <a:solidFill>
                  <a:srgbClr val="CC0000"/>
                </a:solidFill>
              </a:rPr>
              <a:t>break </a:t>
            </a:r>
            <a:r>
              <a:rPr lang="zh-CN" altLang="en-US" sz="2800">
                <a:solidFill>
                  <a:schemeClr val="tx1"/>
                </a:solidFill>
              </a:rPr>
              <a:t>子句的作用是终止当前 </a:t>
            </a:r>
            <a:r>
              <a:rPr lang="en-US" altLang="zh-CN" sz="2800">
                <a:solidFill>
                  <a:srgbClr val="CC0000"/>
                </a:solidFill>
              </a:rPr>
              <a:t>switch </a:t>
            </a:r>
            <a:r>
              <a:rPr lang="zh-CN" altLang="en-US" sz="2800">
                <a:solidFill>
                  <a:schemeClr val="tx1"/>
                </a:solidFill>
              </a:rPr>
              <a:t>语句的执行。</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EE689C8-BE28-445F-89D5-1A88AE770DAC}"/>
              </a:ext>
            </a:extLst>
          </p:cNvPr>
          <p:cNvSpPr>
            <a:spLocks noGrp="1"/>
          </p:cNvSpPr>
          <p:nvPr>
            <p:ph type="sldNum" sz="quarter" idx="11"/>
          </p:nvPr>
        </p:nvSpPr>
        <p:spPr/>
        <p:txBody>
          <a:bodyPr/>
          <a:lstStyle/>
          <a:p>
            <a:fld id="{70306FB8-A0D1-4706-935C-C185EB20DC51}" type="slidenum">
              <a:rPr lang="en-US" altLang="zh-CN"/>
              <a:pPr/>
              <a:t>4</a:t>
            </a:fld>
            <a:endParaRPr lang="en-US" altLang="zh-CN"/>
          </a:p>
        </p:txBody>
      </p:sp>
      <p:sp>
        <p:nvSpPr>
          <p:cNvPr id="10242" name="Rectangle 2">
            <a:extLst>
              <a:ext uri="{FF2B5EF4-FFF2-40B4-BE49-F238E27FC236}">
                <a16:creationId xmlns:a16="http://schemas.microsoft.com/office/drawing/2014/main" id="{7C350F72-8866-430E-AB59-9243D64A6654}"/>
              </a:ext>
            </a:extLst>
          </p:cNvPr>
          <p:cNvSpPr>
            <a:spLocks noGrp="1" noChangeArrowheads="1"/>
          </p:cNvSpPr>
          <p:nvPr>
            <p:ph type="body" idx="1"/>
          </p:nvPr>
        </p:nvSpPr>
        <p:spPr>
          <a:xfrm>
            <a:off x="576263" y="717550"/>
            <a:ext cx="7924800" cy="5556250"/>
          </a:xfrm>
        </p:spPr>
        <p:txBody>
          <a:bodyPr/>
          <a:lstStyle/>
          <a:p>
            <a:pPr>
              <a:lnSpc>
                <a:spcPct val="110000"/>
              </a:lnSpc>
              <a:spcBef>
                <a:spcPct val="15000"/>
              </a:spcBef>
              <a:buSzPct val="50000"/>
            </a:pPr>
            <a:r>
              <a:rPr lang="en-US" altLang="zh-CN" sz="2800">
                <a:solidFill>
                  <a:srgbClr val="CC0000"/>
                </a:solidFill>
              </a:rPr>
              <a:t>C </a:t>
            </a:r>
            <a:r>
              <a:rPr lang="zh-CN" altLang="en-US" sz="2800">
                <a:solidFill>
                  <a:srgbClr val="CC0000"/>
                </a:solidFill>
              </a:rPr>
              <a:t>语言是一个面向过程的语言</a:t>
            </a:r>
            <a:r>
              <a:rPr lang="zh-CN" altLang="en-US" sz="2800">
                <a:solidFill>
                  <a:schemeClr val="tx1"/>
                </a:solidFill>
              </a:rPr>
              <a:t>。随着软件开发技术的进步</a:t>
            </a:r>
            <a:r>
              <a:rPr lang="en-US" altLang="zh-CN" sz="2800">
                <a:solidFill>
                  <a:schemeClr val="tx1"/>
                </a:solidFill>
              </a:rPr>
              <a:t>,  </a:t>
            </a:r>
            <a:r>
              <a:rPr lang="zh-CN" altLang="en-US" sz="2800">
                <a:solidFill>
                  <a:schemeClr val="tx1"/>
                </a:solidFill>
              </a:rPr>
              <a:t>程序员们最终发现</a:t>
            </a:r>
            <a:r>
              <a:rPr lang="en-US" altLang="zh-CN" sz="2800">
                <a:solidFill>
                  <a:schemeClr val="tx1"/>
                </a:solidFill>
              </a:rPr>
              <a:t>,</a:t>
            </a:r>
            <a:r>
              <a:rPr lang="en-US" altLang="zh-CN" sz="2800"/>
              <a:t>   </a:t>
            </a:r>
            <a:r>
              <a:rPr lang="zh-CN" altLang="en-US" sz="2800">
                <a:solidFill>
                  <a:srgbClr val="006600"/>
                </a:solidFill>
              </a:rPr>
              <a:t>把数据和施加在其上的操作结合起来</a:t>
            </a:r>
            <a:r>
              <a:rPr lang="zh-CN" altLang="en-US" sz="2800">
                <a:solidFill>
                  <a:schemeClr val="tx1"/>
                </a:solidFill>
              </a:rPr>
              <a:t>，会得到更易于理解的程序，由此产生了面向对象的程序设计思想。</a:t>
            </a:r>
          </a:p>
          <a:p>
            <a:pPr>
              <a:lnSpc>
                <a:spcPct val="110000"/>
              </a:lnSpc>
              <a:spcBef>
                <a:spcPct val="15000"/>
              </a:spcBef>
              <a:buSzPct val="50000"/>
            </a:pPr>
            <a:r>
              <a:rPr lang="en-US" altLang="zh-CN" sz="2800">
                <a:solidFill>
                  <a:schemeClr val="tx1"/>
                </a:solidFill>
              </a:rPr>
              <a:t>1980</a:t>
            </a:r>
            <a:r>
              <a:rPr lang="zh-CN" altLang="en-US" sz="2800">
                <a:solidFill>
                  <a:schemeClr val="tx1"/>
                </a:solidFill>
              </a:rPr>
              <a:t>年代初，美国 </a:t>
            </a:r>
            <a:r>
              <a:rPr lang="en-US" altLang="zh-CN" sz="2800">
                <a:solidFill>
                  <a:schemeClr val="tx1"/>
                </a:solidFill>
              </a:rPr>
              <a:t>AT &amp; T </a:t>
            </a:r>
            <a:r>
              <a:rPr lang="zh-CN" altLang="en-US" sz="2800">
                <a:solidFill>
                  <a:schemeClr val="tx1"/>
                </a:solidFill>
              </a:rPr>
              <a:t>贝尔实验室的</a:t>
            </a:r>
            <a:r>
              <a:rPr lang="en-US" altLang="zh-CN" sz="2800">
                <a:solidFill>
                  <a:schemeClr val="tx1"/>
                </a:solidFill>
              </a:rPr>
              <a:t>Bjarne Stroustrup</a:t>
            </a:r>
            <a:r>
              <a:rPr lang="zh-CN" altLang="en-US" sz="2800">
                <a:solidFill>
                  <a:schemeClr val="tx1"/>
                </a:solidFill>
              </a:rPr>
              <a:t>设计并实现了</a:t>
            </a:r>
            <a:r>
              <a:rPr lang="en-US" altLang="zh-CN" sz="2800">
                <a:solidFill>
                  <a:schemeClr val="tx1"/>
                </a:solidFill>
              </a:rPr>
              <a:t>C</a:t>
            </a:r>
            <a:r>
              <a:rPr lang="zh-CN" altLang="en-US" sz="2800">
                <a:solidFill>
                  <a:schemeClr val="tx1"/>
                </a:solidFill>
              </a:rPr>
              <a:t>语言的扩充、改进版本，</a:t>
            </a:r>
            <a:r>
              <a:rPr lang="en-US" altLang="zh-CN" sz="2800">
                <a:solidFill>
                  <a:schemeClr val="tx1"/>
                </a:solidFill>
              </a:rPr>
              <a:t>C++</a:t>
            </a:r>
            <a:r>
              <a:rPr lang="zh-CN" altLang="en-US" sz="2800">
                <a:solidFill>
                  <a:schemeClr val="tx1"/>
                </a:solidFill>
              </a:rPr>
              <a:t>语言诞生了！</a:t>
            </a:r>
          </a:p>
          <a:p>
            <a:pPr>
              <a:lnSpc>
                <a:spcPct val="110000"/>
              </a:lnSpc>
              <a:spcBef>
                <a:spcPct val="15000"/>
              </a:spcBef>
              <a:buSzPct val="50000"/>
            </a:pPr>
            <a:r>
              <a:rPr lang="en-US" altLang="zh-CN" sz="2800">
                <a:solidFill>
                  <a:schemeClr val="tx1"/>
                </a:solidFill>
              </a:rPr>
              <a:t>C++</a:t>
            </a:r>
            <a:r>
              <a:rPr lang="zh-CN" altLang="en-US" sz="2800">
                <a:solidFill>
                  <a:srgbClr val="006600"/>
                </a:solidFill>
              </a:rPr>
              <a:t>改进了</a:t>
            </a:r>
            <a:r>
              <a:rPr lang="en-US" altLang="zh-CN" sz="2800">
                <a:solidFill>
                  <a:srgbClr val="006600"/>
                </a:solidFill>
              </a:rPr>
              <a:t>C</a:t>
            </a:r>
            <a:r>
              <a:rPr lang="zh-CN" altLang="en-US" sz="2800">
                <a:solidFill>
                  <a:srgbClr val="006600"/>
                </a:solidFill>
              </a:rPr>
              <a:t>的不足之处</a:t>
            </a:r>
            <a:r>
              <a:rPr lang="zh-CN" altLang="en-US" sz="2800"/>
              <a:t>，</a:t>
            </a:r>
            <a:r>
              <a:rPr lang="zh-CN" altLang="en-US" sz="2800">
                <a:solidFill>
                  <a:srgbClr val="006600"/>
                </a:solidFill>
              </a:rPr>
              <a:t>增加了对面向对象的程序设计的支持</a:t>
            </a:r>
            <a:r>
              <a:rPr lang="zh-CN" altLang="en-US" sz="2800">
                <a:solidFill>
                  <a:schemeClr val="tx1"/>
                </a:solidFill>
              </a:rPr>
              <a:t>，在改进的同时，保持了</a:t>
            </a:r>
            <a:r>
              <a:rPr lang="en-US" altLang="zh-CN" sz="2800">
                <a:solidFill>
                  <a:schemeClr val="tx1"/>
                </a:solidFill>
              </a:rPr>
              <a:t>C</a:t>
            </a:r>
            <a:r>
              <a:rPr lang="zh-CN" altLang="en-US" sz="2800">
                <a:solidFill>
                  <a:schemeClr val="tx1"/>
                </a:solidFill>
              </a:rPr>
              <a:t>的简洁性和高效性。</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E2D7142-C6CF-46AC-B0C7-F9DA86C6BB4E}"/>
              </a:ext>
            </a:extLst>
          </p:cNvPr>
          <p:cNvSpPr>
            <a:spLocks noGrp="1"/>
          </p:cNvSpPr>
          <p:nvPr>
            <p:ph type="sldNum" sz="quarter" idx="11"/>
          </p:nvPr>
        </p:nvSpPr>
        <p:spPr/>
        <p:txBody>
          <a:bodyPr/>
          <a:lstStyle/>
          <a:p>
            <a:fld id="{C9CB86ED-A06F-406E-8D1D-9A67E2092122}" type="slidenum">
              <a:rPr lang="en-US" altLang="zh-CN"/>
              <a:pPr/>
              <a:t>40</a:t>
            </a:fld>
            <a:endParaRPr lang="en-US" altLang="zh-CN"/>
          </a:p>
        </p:txBody>
      </p:sp>
      <p:sp>
        <p:nvSpPr>
          <p:cNvPr id="47106" name="Rectangle 2">
            <a:extLst>
              <a:ext uri="{FF2B5EF4-FFF2-40B4-BE49-F238E27FC236}">
                <a16:creationId xmlns:a16="http://schemas.microsoft.com/office/drawing/2014/main" id="{C514621C-27EB-49C6-ADDE-C7F6AB898F89}"/>
              </a:ext>
            </a:extLst>
          </p:cNvPr>
          <p:cNvSpPr>
            <a:spLocks noGrp="1" noChangeArrowheads="1"/>
          </p:cNvSpPr>
          <p:nvPr>
            <p:ph type="body" idx="1"/>
          </p:nvPr>
        </p:nvSpPr>
        <p:spPr>
          <a:xfrm>
            <a:off x="511175" y="692150"/>
            <a:ext cx="8164513" cy="5481638"/>
          </a:xfrm>
        </p:spPr>
        <p:txBody>
          <a:bodyPr/>
          <a:lstStyle/>
          <a:p>
            <a:pPr>
              <a:buSzPct val="50000"/>
            </a:pPr>
            <a:r>
              <a:rPr lang="zh-CN" altLang="en-US" sz="2800">
                <a:solidFill>
                  <a:schemeClr val="tx1"/>
                </a:solidFill>
              </a:rPr>
              <a:t>例</a:t>
            </a:r>
            <a:r>
              <a:rPr lang="en-US" altLang="zh-CN" sz="2800">
                <a:solidFill>
                  <a:schemeClr val="tx1"/>
                </a:solidFill>
              </a:rPr>
              <a:t>:  </a:t>
            </a:r>
            <a:r>
              <a:rPr lang="zh-CN" altLang="en-US" sz="2800">
                <a:solidFill>
                  <a:schemeClr val="tx1"/>
                </a:solidFill>
              </a:rPr>
              <a:t>统计文章中各字母出现的次数。程序每读入一个字符 </a:t>
            </a:r>
            <a:r>
              <a:rPr lang="en-US" altLang="zh-CN" sz="2800">
                <a:solidFill>
                  <a:schemeClr val="tx1"/>
                </a:solidFill>
              </a:rPr>
              <a:t>ch, </a:t>
            </a:r>
            <a:r>
              <a:rPr lang="zh-CN" altLang="en-US" sz="2800">
                <a:solidFill>
                  <a:schemeClr val="tx1"/>
                </a:solidFill>
              </a:rPr>
              <a:t>根据它的值</a:t>
            </a:r>
            <a:r>
              <a:rPr lang="en-US" altLang="zh-CN" sz="2800">
                <a:solidFill>
                  <a:schemeClr val="tx1"/>
                </a:solidFill>
              </a:rPr>
              <a:t>, </a:t>
            </a:r>
            <a:r>
              <a:rPr lang="zh-CN" altLang="en-US" sz="2800">
                <a:solidFill>
                  <a:schemeClr val="tx1"/>
                </a:solidFill>
              </a:rPr>
              <a:t>将相应的计数值增 </a:t>
            </a:r>
            <a:r>
              <a:rPr lang="en-US" altLang="zh-CN" sz="2800">
                <a:solidFill>
                  <a:schemeClr val="tx1"/>
                </a:solidFill>
              </a:rPr>
              <a:t>1, </a:t>
            </a:r>
            <a:r>
              <a:rPr lang="zh-CN" altLang="en-US" sz="2800">
                <a:solidFill>
                  <a:schemeClr val="tx1"/>
                </a:solidFill>
              </a:rPr>
              <a:t>假定英文大小写不区分。</a:t>
            </a:r>
          </a:p>
          <a:p>
            <a:pPr>
              <a:spcBef>
                <a:spcPct val="0"/>
              </a:spcBef>
              <a:buSzPct val="50000"/>
              <a:buFont typeface="Wingdings" panose="05000000000000000000" pitchFamily="2" charset="2"/>
              <a:buNone/>
            </a:pPr>
            <a:r>
              <a:rPr lang="zh-CN" altLang="en-US" sz="2800">
                <a:solidFill>
                  <a:srgbClr val="CC0000"/>
                </a:solidFill>
              </a:rPr>
              <a:t>        </a:t>
            </a:r>
            <a:r>
              <a:rPr lang="en-US" altLang="zh-CN" sz="2800">
                <a:solidFill>
                  <a:srgbClr val="CC0000"/>
                </a:solidFill>
              </a:rPr>
              <a:t>int</a:t>
            </a:r>
            <a:r>
              <a:rPr lang="en-US" altLang="zh-CN" sz="2800" i="1">
                <a:solidFill>
                  <a:srgbClr val="CC0000"/>
                </a:solidFill>
              </a:rPr>
              <a:t> </a:t>
            </a:r>
            <a:r>
              <a:rPr lang="en-US" altLang="zh-CN" sz="2800" b="0">
                <a:solidFill>
                  <a:srgbClr val="CC0000"/>
                </a:solidFill>
              </a:rPr>
              <a:t>aCnt </a:t>
            </a:r>
            <a:r>
              <a:rPr lang="en-US" altLang="zh-CN" sz="2800">
                <a:solidFill>
                  <a:srgbClr val="CC0000"/>
                </a:solidFill>
              </a:rPr>
              <a:t>= </a:t>
            </a:r>
            <a:r>
              <a:rPr lang="en-US" altLang="zh-CN" sz="2800" b="0">
                <a:solidFill>
                  <a:srgbClr val="CC0000"/>
                </a:solidFill>
              </a:rPr>
              <a:t>0</a:t>
            </a:r>
            <a:r>
              <a:rPr lang="en-US" altLang="zh-CN" sz="2800">
                <a:solidFill>
                  <a:srgbClr val="CC0000"/>
                </a:solidFill>
              </a:rPr>
              <a:t> , </a:t>
            </a:r>
            <a:r>
              <a:rPr lang="en-US" altLang="zh-CN" sz="2800" b="0">
                <a:solidFill>
                  <a:srgbClr val="CC0000"/>
                </a:solidFill>
              </a:rPr>
              <a:t>bCnt </a:t>
            </a:r>
            <a:r>
              <a:rPr lang="en-US" altLang="zh-CN" sz="2800">
                <a:solidFill>
                  <a:srgbClr val="CC0000"/>
                </a:solidFill>
              </a:rPr>
              <a:t>= </a:t>
            </a:r>
            <a:r>
              <a:rPr lang="en-US" altLang="zh-CN" sz="2800" b="0">
                <a:solidFill>
                  <a:srgbClr val="CC0000"/>
                </a:solidFill>
              </a:rPr>
              <a:t>0</a:t>
            </a:r>
            <a:r>
              <a:rPr lang="en-US" altLang="zh-CN" sz="2800">
                <a:solidFill>
                  <a:srgbClr val="CC0000"/>
                </a:solidFill>
              </a:rPr>
              <a:t> , … , </a:t>
            </a:r>
            <a:r>
              <a:rPr lang="en-US" altLang="zh-CN" sz="2800" b="0">
                <a:solidFill>
                  <a:srgbClr val="CC0000"/>
                </a:solidFill>
              </a:rPr>
              <a:t>zCnt</a:t>
            </a:r>
            <a:r>
              <a:rPr lang="en-US" altLang="zh-CN" sz="2800">
                <a:solidFill>
                  <a:srgbClr val="CC0000"/>
                </a:solidFill>
              </a:rPr>
              <a:t> = </a:t>
            </a:r>
            <a:r>
              <a:rPr lang="en-US" altLang="zh-CN" sz="2800" b="0">
                <a:solidFill>
                  <a:srgbClr val="CC0000"/>
                </a:solidFill>
              </a:rPr>
              <a:t>0</a:t>
            </a:r>
            <a:r>
              <a:rPr lang="en-US" altLang="zh-CN" sz="2800">
                <a:solidFill>
                  <a:srgbClr val="CC0000"/>
                </a:solidFill>
              </a:rPr>
              <a:t>;</a:t>
            </a:r>
          </a:p>
          <a:p>
            <a:pPr>
              <a:spcBef>
                <a:spcPct val="0"/>
              </a:spcBef>
              <a:buSzPct val="50000"/>
              <a:buFont typeface="Wingdings" panose="05000000000000000000" pitchFamily="2" charset="2"/>
              <a:buNone/>
            </a:pPr>
            <a:r>
              <a:rPr lang="en-US" altLang="zh-CN" sz="2800">
                <a:solidFill>
                  <a:srgbClr val="CC0000"/>
                </a:solidFill>
              </a:rPr>
              <a:t>        </a:t>
            </a:r>
            <a:r>
              <a:rPr lang="en-US" altLang="zh-CN" sz="2800">
                <a:solidFill>
                  <a:srgbClr val="CC0000"/>
                </a:solidFill>
                <a:sym typeface="Symbol" panose="05050102010706020507" pitchFamily="18" charset="2"/>
              </a:rPr>
              <a:t></a:t>
            </a:r>
            <a:r>
              <a:rPr lang="en-US" altLang="zh-CN" sz="2800">
                <a:solidFill>
                  <a:srgbClr val="CC0000"/>
                </a:solidFill>
              </a:rPr>
              <a:t> </a:t>
            </a:r>
          </a:p>
          <a:p>
            <a:pPr>
              <a:spcBef>
                <a:spcPct val="0"/>
              </a:spcBef>
              <a:buSzPct val="50000"/>
              <a:buFont typeface="Wingdings" panose="05000000000000000000" pitchFamily="2" charset="2"/>
              <a:buNone/>
            </a:pPr>
            <a:r>
              <a:rPr lang="en-US" altLang="zh-CN" sz="2800">
                <a:solidFill>
                  <a:srgbClr val="CC0000"/>
                </a:solidFill>
              </a:rPr>
              <a:t>        switch (</a:t>
            </a:r>
            <a:r>
              <a:rPr lang="en-US" altLang="zh-CN" sz="2800" b="0">
                <a:solidFill>
                  <a:srgbClr val="CC0000"/>
                </a:solidFill>
              </a:rPr>
              <a:t>ch</a:t>
            </a:r>
            <a:r>
              <a:rPr lang="en-US" altLang="zh-CN" sz="2800">
                <a:solidFill>
                  <a:srgbClr val="CC0000"/>
                </a:solidFill>
              </a:rPr>
              <a:t>) {</a:t>
            </a:r>
          </a:p>
          <a:p>
            <a:pPr>
              <a:spcBef>
                <a:spcPct val="0"/>
              </a:spcBef>
              <a:buSzPct val="50000"/>
              <a:buFont typeface="Wingdings" panose="05000000000000000000" pitchFamily="2" charset="2"/>
              <a:buNone/>
            </a:pPr>
            <a:r>
              <a:rPr lang="en-US" altLang="zh-CN" sz="2800">
                <a:solidFill>
                  <a:srgbClr val="CC0000"/>
                </a:solidFill>
              </a:rPr>
              <a:t>            case '</a:t>
            </a:r>
            <a:r>
              <a:rPr lang="en-US" altLang="zh-CN" sz="2800" b="0">
                <a:solidFill>
                  <a:srgbClr val="CC0000"/>
                </a:solidFill>
              </a:rPr>
              <a:t>a</a:t>
            </a:r>
            <a:r>
              <a:rPr lang="en-US" altLang="zh-CN" sz="2800">
                <a:solidFill>
                  <a:srgbClr val="CC0000"/>
                </a:solidFill>
              </a:rPr>
              <a:t>':	case '</a:t>
            </a:r>
            <a:r>
              <a:rPr lang="en-US" altLang="zh-CN" sz="2800" b="0">
                <a:solidFill>
                  <a:srgbClr val="CC0000"/>
                </a:solidFill>
              </a:rPr>
              <a:t>A</a:t>
            </a:r>
            <a:r>
              <a:rPr lang="en-US" altLang="zh-CN" sz="2800">
                <a:solidFill>
                  <a:srgbClr val="CC0000"/>
                </a:solidFill>
              </a:rPr>
              <a:t>':  </a:t>
            </a:r>
            <a:r>
              <a:rPr lang="en-US" altLang="zh-CN" sz="2800" b="0">
                <a:solidFill>
                  <a:srgbClr val="CC0000"/>
                </a:solidFill>
              </a:rPr>
              <a:t>aCnt</a:t>
            </a:r>
            <a:r>
              <a:rPr lang="en-US" altLang="zh-CN" sz="2800">
                <a:solidFill>
                  <a:srgbClr val="CC0000"/>
                </a:solidFill>
              </a:rPr>
              <a:t>++;  break;</a:t>
            </a:r>
          </a:p>
          <a:p>
            <a:pPr>
              <a:spcBef>
                <a:spcPct val="0"/>
              </a:spcBef>
              <a:buSzPct val="50000"/>
              <a:buFont typeface="Wingdings" panose="05000000000000000000" pitchFamily="2" charset="2"/>
              <a:buNone/>
            </a:pPr>
            <a:r>
              <a:rPr lang="en-US" altLang="zh-CN" sz="2800">
                <a:solidFill>
                  <a:srgbClr val="CC0000"/>
                </a:solidFill>
              </a:rPr>
              <a:t>            case '</a:t>
            </a:r>
            <a:r>
              <a:rPr lang="en-US" altLang="zh-CN" sz="2800" b="0">
                <a:solidFill>
                  <a:srgbClr val="CC0000"/>
                </a:solidFill>
              </a:rPr>
              <a:t>b</a:t>
            </a:r>
            <a:r>
              <a:rPr lang="en-US" altLang="zh-CN" sz="2800">
                <a:solidFill>
                  <a:srgbClr val="CC0000"/>
                </a:solidFill>
              </a:rPr>
              <a:t>':</a:t>
            </a:r>
            <a:r>
              <a:rPr lang="en-US" altLang="zh-CN" sz="2800">
                <a:solidFill>
                  <a:srgbClr val="CC0000"/>
                </a:solidFill>
                <a:latin typeface="宋体" panose="02010600030101010101" pitchFamily="2" charset="-122"/>
              </a:rPr>
              <a:t>	</a:t>
            </a:r>
            <a:r>
              <a:rPr lang="en-US" altLang="zh-CN" sz="2800">
                <a:solidFill>
                  <a:srgbClr val="CC0000"/>
                </a:solidFill>
              </a:rPr>
              <a:t>case ’</a:t>
            </a:r>
            <a:r>
              <a:rPr lang="en-US" altLang="zh-CN" sz="2800" b="0">
                <a:solidFill>
                  <a:srgbClr val="CC0000"/>
                </a:solidFill>
              </a:rPr>
              <a:t>B</a:t>
            </a:r>
            <a:r>
              <a:rPr lang="en-US" altLang="zh-CN" sz="2800">
                <a:solidFill>
                  <a:srgbClr val="CC0000"/>
                </a:solidFill>
              </a:rPr>
              <a:t>':  </a:t>
            </a:r>
            <a:r>
              <a:rPr lang="en-US" altLang="zh-CN" sz="2800" b="0">
                <a:solidFill>
                  <a:srgbClr val="CC0000"/>
                </a:solidFill>
              </a:rPr>
              <a:t>bCnt</a:t>
            </a:r>
            <a:r>
              <a:rPr lang="en-US" altLang="zh-CN" sz="2800">
                <a:solidFill>
                  <a:srgbClr val="CC0000"/>
                </a:solidFill>
              </a:rPr>
              <a:t>++;  break;</a:t>
            </a:r>
          </a:p>
          <a:p>
            <a:pPr>
              <a:spcBef>
                <a:spcPct val="0"/>
              </a:spcBef>
              <a:buSzPct val="50000"/>
              <a:buFont typeface="Wingdings" panose="05000000000000000000" pitchFamily="2" charset="2"/>
              <a:buNone/>
            </a:pPr>
            <a:r>
              <a:rPr lang="en-US" altLang="zh-CN" sz="2800">
                <a:solidFill>
                  <a:srgbClr val="CC0000"/>
                </a:solidFill>
              </a:rPr>
              <a:t>            // </a:t>
            </a:r>
            <a:r>
              <a:rPr lang="en-US" altLang="zh-CN" sz="2800">
                <a:solidFill>
                  <a:srgbClr val="CC0000"/>
                </a:solidFill>
                <a:sym typeface="Symbol" panose="05050102010706020507" pitchFamily="18" charset="2"/>
              </a:rPr>
              <a:t></a:t>
            </a:r>
          </a:p>
          <a:p>
            <a:pPr>
              <a:spcBef>
                <a:spcPct val="0"/>
              </a:spcBef>
              <a:buSzPct val="50000"/>
              <a:buFont typeface="Wingdings" panose="05000000000000000000" pitchFamily="2" charset="2"/>
              <a:buNone/>
            </a:pPr>
            <a:r>
              <a:rPr lang="en-US" altLang="zh-CN" sz="2800">
                <a:solidFill>
                  <a:srgbClr val="CC0000"/>
                </a:solidFill>
              </a:rPr>
              <a:t>            case '</a:t>
            </a:r>
            <a:r>
              <a:rPr lang="en-US" altLang="zh-CN" sz="2800" b="0">
                <a:solidFill>
                  <a:srgbClr val="CC0000"/>
                </a:solidFill>
              </a:rPr>
              <a:t>z</a:t>
            </a:r>
            <a:r>
              <a:rPr lang="en-US" altLang="zh-CN" sz="2800">
                <a:solidFill>
                  <a:srgbClr val="CC0000"/>
                </a:solidFill>
              </a:rPr>
              <a:t>':  case ’</a:t>
            </a:r>
            <a:r>
              <a:rPr lang="en-US" altLang="zh-CN" sz="2800" b="0">
                <a:solidFill>
                  <a:srgbClr val="CC0000"/>
                </a:solidFill>
              </a:rPr>
              <a:t>Z</a:t>
            </a:r>
            <a:r>
              <a:rPr lang="en-US" altLang="zh-CN" sz="2800">
                <a:solidFill>
                  <a:srgbClr val="CC0000"/>
                </a:solidFill>
              </a:rPr>
              <a:t>':   </a:t>
            </a:r>
            <a:r>
              <a:rPr lang="en-US" altLang="zh-CN" sz="2800" b="0">
                <a:solidFill>
                  <a:srgbClr val="CC0000"/>
                </a:solidFill>
              </a:rPr>
              <a:t>zCnt</a:t>
            </a:r>
            <a:r>
              <a:rPr lang="en-US" altLang="zh-CN" sz="2800">
                <a:solidFill>
                  <a:srgbClr val="CC0000"/>
                </a:solidFill>
              </a:rPr>
              <a:t>++;  break;</a:t>
            </a:r>
          </a:p>
          <a:p>
            <a:pPr>
              <a:spcBef>
                <a:spcPct val="0"/>
              </a:spcBef>
              <a:buSzPct val="50000"/>
              <a:buFont typeface="Wingdings" panose="05000000000000000000" pitchFamily="2" charset="2"/>
              <a:buNone/>
            </a:pPr>
            <a:r>
              <a:rPr lang="en-US" altLang="zh-CN" sz="2800">
                <a:solidFill>
                  <a:srgbClr val="CC0000"/>
                </a:solidFill>
              </a:rPr>
              <a:t>        }</a:t>
            </a:r>
          </a:p>
          <a:p>
            <a:pPr>
              <a:spcBef>
                <a:spcPct val="0"/>
              </a:spcBef>
              <a:buSzPct val="50000"/>
              <a:buFont typeface="Wingdings" panose="05000000000000000000" pitchFamily="2" charset="2"/>
              <a:buNone/>
            </a:pPr>
            <a:r>
              <a:rPr lang="en-US" altLang="zh-CN" sz="2800">
                <a:solidFill>
                  <a:srgbClr val="CC0000"/>
                </a:solidFill>
                <a:sym typeface="Symbol" panose="05050102010706020507" pitchFamily="18" charset="2"/>
              </a:rPr>
              <a:t>        </a:t>
            </a:r>
            <a:endParaRPr lang="en-US" altLang="zh-CN" sz="2800">
              <a:sym typeface="Symbol" panose="05050102010706020507" pitchFamily="18" charset="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44DCB55-45CC-4161-8307-60C736065FDF}"/>
              </a:ext>
            </a:extLst>
          </p:cNvPr>
          <p:cNvSpPr>
            <a:spLocks noGrp="1"/>
          </p:cNvSpPr>
          <p:nvPr>
            <p:ph type="sldNum" sz="quarter" idx="11"/>
          </p:nvPr>
        </p:nvSpPr>
        <p:spPr/>
        <p:txBody>
          <a:bodyPr/>
          <a:lstStyle/>
          <a:p>
            <a:fld id="{FDE129CD-67C7-4796-9193-1FEDE1D313E8}" type="slidenum">
              <a:rPr lang="en-US" altLang="zh-CN"/>
              <a:pPr/>
              <a:t>41</a:t>
            </a:fld>
            <a:endParaRPr lang="en-US" altLang="zh-CN"/>
          </a:p>
        </p:txBody>
      </p:sp>
      <p:sp>
        <p:nvSpPr>
          <p:cNvPr id="48130" name="Rectangle 2">
            <a:extLst>
              <a:ext uri="{FF2B5EF4-FFF2-40B4-BE49-F238E27FC236}">
                <a16:creationId xmlns:a16="http://schemas.microsoft.com/office/drawing/2014/main" id="{BB7A7136-20E9-4FAA-A31B-BB89DCB4FCD7}"/>
              </a:ext>
            </a:extLst>
          </p:cNvPr>
          <p:cNvSpPr>
            <a:spLocks noGrp="1" noChangeArrowheads="1"/>
          </p:cNvSpPr>
          <p:nvPr>
            <p:ph type="title"/>
          </p:nvPr>
        </p:nvSpPr>
        <p:spPr>
          <a:xfrm>
            <a:off x="685800" y="587375"/>
            <a:ext cx="7772400" cy="609600"/>
          </a:xfrm>
        </p:spPr>
        <p:txBody>
          <a:bodyPr/>
          <a:lstStyle/>
          <a:p>
            <a:pPr>
              <a:spcBef>
                <a:spcPts val="800"/>
              </a:spcBef>
              <a:spcAft>
                <a:spcPts val="500"/>
              </a:spcAft>
            </a:pPr>
            <a:r>
              <a:rPr lang="zh-CN" altLang="en-US" sz="3600"/>
              <a:t>循环语句</a:t>
            </a:r>
          </a:p>
        </p:txBody>
      </p:sp>
      <p:sp>
        <p:nvSpPr>
          <p:cNvPr id="48131" name="Rectangle 3">
            <a:extLst>
              <a:ext uri="{FF2B5EF4-FFF2-40B4-BE49-F238E27FC236}">
                <a16:creationId xmlns:a16="http://schemas.microsoft.com/office/drawing/2014/main" id="{D4720D57-0462-4BE2-9B94-DCBAE73C59E5}"/>
              </a:ext>
            </a:extLst>
          </p:cNvPr>
          <p:cNvSpPr>
            <a:spLocks noGrp="1" noChangeArrowheads="1"/>
          </p:cNvSpPr>
          <p:nvPr>
            <p:ph type="body" idx="1"/>
          </p:nvPr>
        </p:nvSpPr>
        <p:spPr>
          <a:xfrm>
            <a:off x="558800" y="1268413"/>
            <a:ext cx="8153400" cy="4114800"/>
          </a:xfrm>
        </p:spPr>
        <p:txBody>
          <a:bodyPr/>
          <a:lstStyle/>
          <a:p>
            <a:pPr>
              <a:lnSpc>
                <a:spcPct val="110000"/>
              </a:lnSpc>
              <a:buSzPct val="50000"/>
            </a:pPr>
            <a:r>
              <a:rPr lang="zh-CN" altLang="en-US" sz="2800">
                <a:solidFill>
                  <a:schemeClr val="tx1"/>
                </a:solidFill>
              </a:rPr>
              <a:t>循环语句提供重复处理的能力</a:t>
            </a:r>
            <a:r>
              <a:rPr lang="en-US" altLang="zh-CN" sz="2800">
                <a:solidFill>
                  <a:schemeClr val="tx1"/>
                </a:solidFill>
              </a:rPr>
              <a:t>, </a:t>
            </a:r>
            <a:r>
              <a:rPr lang="zh-CN" altLang="en-US" sz="2800">
                <a:solidFill>
                  <a:schemeClr val="tx1"/>
                </a:solidFill>
              </a:rPr>
              <a:t>当某一特定条件为</a:t>
            </a:r>
            <a:r>
              <a:rPr lang="zh-CN" altLang="en-US" sz="2800"/>
              <a:t> </a:t>
            </a:r>
            <a:r>
              <a:rPr lang="en-US" altLang="zh-CN" sz="2800">
                <a:solidFill>
                  <a:srgbClr val="CC0000"/>
                </a:solidFill>
              </a:rPr>
              <a:t>true</a:t>
            </a:r>
            <a:r>
              <a:rPr lang="en-US" altLang="zh-CN" sz="2800"/>
              <a:t> </a:t>
            </a:r>
            <a:r>
              <a:rPr lang="zh-CN" altLang="en-US" sz="2800">
                <a:solidFill>
                  <a:schemeClr val="tx1"/>
                </a:solidFill>
              </a:rPr>
              <a:t>时</a:t>
            </a:r>
            <a:r>
              <a:rPr lang="en-US" altLang="zh-CN" sz="2800">
                <a:solidFill>
                  <a:schemeClr val="tx1"/>
                </a:solidFill>
              </a:rPr>
              <a:t>,  </a:t>
            </a:r>
            <a:r>
              <a:rPr lang="zh-CN" altLang="en-US" sz="2800">
                <a:solidFill>
                  <a:schemeClr val="tx1"/>
                </a:solidFill>
              </a:rPr>
              <a:t>循环语句就重复执行</a:t>
            </a:r>
            <a:r>
              <a:rPr lang="en-US" altLang="zh-CN" sz="2800">
                <a:solidFill>
                  <a:schemeClr val="tx1"/>
                </a:solidFill>
              </a:rPr>
              <a:t>, </a:t>
            </a:r>
            <a:r>
              <a:rPr lang="zh-CN" altLang="en-US" sz="2800">
                <a:solidFill>
                  <a:schemeClr val="tx1"/>
                </a:solidFill>
              </a:rPr>
              <a:t>并且每循环一次</a:t>
            </a:r>
            <a:r>
              <a:rPr lang="en-US" altLang="zh-CN" sz="2800">
                <a:solidFill>
                  <a:schemeClr val="tx1"/>
                </a:solidFill>
              </a:rPr>
              <a:t>,  </a:t>
            </a:r>
            <a:r>
              <a:rPr lang="zh-CN" altLang="en-US" sz="2800">
                <a:solidFill>
                  <a:schemeClr val="tx1"/>
                </a:solidFill>
              </a:rPr>
              <a:t>就会测试一下循环条件</a:t>
            </a:r>
            <a:r>
              <a:rPr lang="en-US" altLang="zh-CN" sz="2800">
                <a:solidFill>
                  <a:schemeClr val="tx1"/>
                </a:solidFill>
              </a:rPr>
              <a:t>,  </a:t>
            </a:r>
            <a:r>
              <a:rPr lang="zh-CN" altLang="en-US" sz="2800">
                <a:solidFill>
                  <a:schemeClr val="tx1"/>
                </a:solidFill>
              </a:rPr>
              <a:t>如果为</a:t>
            </a:r>
            <a:r>
              <a:rPr lang="zh-CN" altLang="en-US" sz="2800">
                <a:solidFill>
                  <a:srgbClr val="CC0000"/>
                </a:solidFill>
              </a:rPr>
              <a:t> </a:t>
            </a:r>
            <a:r>
              <a:rPr lang="en-US" altLang="zh-CN" sz="2800">
                <a:solidFill>
                  <a:srgbClr val="CC0000"/>
                </a:solidFill>
              </a:rPr>
              <a:t>false</a:t>
            </a:r>
            <a:r>
              <a:rPr lang="en-US" altLang="zh-CN" sz="2800">
                <a:solidFill>
                  <a:schemeClr val="tx1"/>
                </a:solidFill>
              </a:rPr>
              <a:t>,  </a:t>
            </a:r>
            <a:r>
              <a:rPr lang="zh-CN" altLang="en-US" sz="2800">
                <a:solidFill>
                  <a:schemeClr val="tx1"/>
                </a:solidFill>
              </a:rPr>
              <a:t>则循环结束</a:t>
            </a:r>
            <a:r>
              <a:rPr lang="en-US" altLang="zh-CN" sz="2800">
                <a:solidFill>
                  <a:schemeClr val="tx1"/>
                </a:solidFill>
              </a:rPr>
              <a:t>,  </a:t>
            </a:r>
            <a:r>
              <a:rPr lang="zh-CN" altLang="en-US" sz="2800">
                <a:solidFill>
                  <a:schemeClr val="tx1"/>
                </a:solidFill>
              </a:rPr>
              <a:t>否则继续循环。</a:t>
            </a:r>
          </a:p>
          <a:p>
            <a:pPr>
              <a:lnSpc>
                <a:spcPct val="110000"/>
              </a:lnSpc>
              <a:buSzPct val="50000"/>
            </a:pPr>
            <a:r>
              <a:rPr lang="en-US" altLang="zh-CN" sz="2800">
                <a:solidFill>
                  <a:schemeClr val="tx1"/>
                </a:solidFill>
              </a:rPr>
              <a:t>C++</a:t>
            </a:r>
            <a:r>
              <a:rPr lang="zh-CN" altLang="en-US" sz="2800">
                <a:solidFill>
                  <a:schemeClr val="tx1"/>
                </a:solidFill>
              </a:rPr>
              <a:t>支持三种格式的循环语句：</a:t>
            </a:r>
            <a:r>
              <a:rPr lang="en-US" altLang="zh-CN" sz="2800">
                <a:solidFill>
                  <a:schemeClr val="tx2"/>
                </a:solidFill>
              </a:rPr>
              <a:t>while</a:t>
            </a:r>
            <a:r>
              <a:rPr lang="zh-CN" altLang="en-US" sz="2800">
                <a:solidFill>
                  <a:schemeClr val="tx1"/>
                </a:solidFill>
              </a:rPr>
              <a:t>、</a:t>
            </a:r>
            <a:r>
              <a:rPr lang="zh-CN" altLang="en-US" sz="2800"/>
              <a:t> </a:t>
            </a:r>
            <a:r>
              <a:rPr lang="en-US" altLang="zh-CN" sz="2800">
                <a:solidFill>
                  <a:schemeClr val="tx2"/>
                </a:solidFill>
              </a:rPr>
              <a:t>do</a:t>
            </a:r>
            <a:r>
              <a:rPr lang="zh-CN" altLang="en-US" sz="2800">
                <a:solidFill>
                  <a:schemeClr val="tx1"/>
                </a:solidFill>
              </a:rPr>
              <a:t>和</a:t>
            </a:r>
            <a:r>
              <a:rPr lang="zh-CN" altLang="en-US" sz="2800"/>
              <a:t> </a:t>
            </a:r>
            <a:r>
              <a:rPr lang="en-US" altLang="zh-CN" sz="2800">
                <a:solidFill>
                  <a:schemeClr val="tx2"/>
                </a:solidFill>
              </a:rPr>
              <a:t>for</a:t>
            </a:r>
            <a:r>
              <a:rPr lang="en-US" altLang="zh-CN" sz="2800"/>
              <a:t> </a:t>
            </a:r>
            <a:r>
              <a:rPr lang="zh-CN" altLang="en-US" sz="2800">
                <a:solidFill>
                  <a:schemeClr val="tx1"/>
                </a:solidFill>
              </a:rPr>
              <a:t>语句。三者可以完成类似的功能，不同的是它们控制循环的方式。</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5EB3E547-F63D-48E4-98BA-FAD3E7BEF7F0}"/>
              </a:ext>
            </a:extLst>
          </p:cNvPr>
          <p:cNvSpPr>
            <a:spLocks noGrp="1"/>
          </p:cNvSpPr>
          <p:nvPr>
            <p:ph type="sldNum" sz="quarter" idx="11"/>
          </p:nvPr>
        </p:nvSpPr>
        <p:spPr/>
        <p:txBody>
          <a:bodyPr/>
          <a:lstStyle/>
          <a:p>
            <a:fld id="{30C05796-3BAB-40B4-A79F-EAFA8E8263EB}" type="slidenum">
              <a:rPr lang="en-US" altLang="zh-CN"/>
              <a:pPr/>
              <a:t>42</a:t>
            </a:fld>
            <a:endParaRPr lang="en-US" altLang="zh-CN"/>
          </a:p>
        </p:txBody>
      </p:sp>
      <p:sp>
        <p:nvSpPr>
          <p:cNvPr id="49154" name="Rectangle 2">
            <a:extLst>
              <a:ext uri="{FF2B5EF4-FFF2-40B4-BE49-F238E27FC236}">
                <a16:creationId xmlns:a16="http://schemas.microsoft.com/office/drawing/2014/main" id="{A1F310F0-B960-42FE-AF97-D6D82C0A7A9F}"/>
              </a:ext>
            </a:extLst>
          </p:cNvPr>
          <p:cNvSpPr>
            <a:spLocks noGrp="1" noChangeArrowheads="1"/>
          </p:cNvSpPr>
          <p:nvPr>
            <p:ph type="title"/>
          </p:nvPr>
        </p:nvSpPr>
        <p:spPr>
          <a:xfrm>
            <a:off x="685800" y="457200"/>
            <a:ext cx="7772400" cy="811213"/>
          </a:xfrm>
        </p:spPr>
        <p:txBody>
          <a:bodyPr/>
          <a:lstStyle/>
          <a:p>
            <a:pPr>
              <a:spcBef>
                <a:spcPts val="1200"/>
              </a:spcBef>
              <a:spcAft>
                <a:spcPts val="313"/>
              </a:spcAft>
            </a:pPr>
            <a:r>
              <a:rPr lang="en-US" altLang="zh-CN" sz="3600">
                <a:latin typeface="Times New Roman" panose="02020603050405020304" pitchFamily="18" charset="0"/>
              </a:rPr>
              <a:t>while </a:t>
            </a:r>
            <a:r>
              <a:rPr lang="zh-CN" altLang="en-US" sz="3600">
                <a:latin typeface="Times New Roman" panose="02020603050405020304" pitchFamily="18" charset="0"/>
              </a:rPr>
              <a:t>语句 </a:t>
            </a:r>
            <a:r>
              <a:rPr lang="en-US" altLang="zh-CN" sz="3600">
                <a:latin typeface="Times New Roman" panose="02020603050405020304" pitchFamily="18" charset="0"/>
              </a:rPr>
              <a:t>(</a:t>
            </a:r>
            <a:r>
              <a:rPr lang="zh-CN" altLang="en-US" sz="3600">
                <a:latin typeface="Times New Roman" panose="02020603050405020304" pitchFamily="18" charset="0"/>
              </a:rPr>
              <a:t>先判断循环</a:t>
            </a:r>
            <a:r>
              <a:rPr lang="en-US" altLang="zh-CN" sz="3600">
                <a:latin typeface="Times New Roman" panose="02020603050405020304" pitchFamily="18" charset="0"/>
              </a:rPr>
              <a:t>)</a:t>
            </a:r>
          </a:p>
        </p:txBody>
      </p:sp>
      <p:sp>
        <p:nvSpPr>
          <p:cNvPr id="49155" name="Rectangle 3">
            <a:extLst>
              <a:ext uri="{FF2B5EF4-FFF2-40B4-BE49-F238E27FC236}">
                <a16:creationId xmlns:a16="http://schemas.microsoft.com/office/drawing/2014/main" id="{41A95D07-9410-4250-9B22-EE4F776BCE1A}"/>
              </a:ext>
            </a:extLst>
          </p:cNvPr>
          <p:cNvSpPr>
            <a:spLocks noGrp="1" noChangeArrowheads="1"/>
          </p:cNvSpPr>
          <p:nvPr>
            <p:ph type="body" idx="1"/>
          </p:nvPr>
        </p:nvSpPr>
        <p:spPr>
          <a:xfrm>
            <a:off x="533400" y="1246188"/>
            <a:ext cx="8153400" cy="4846637"/>
          </a:xfrm>
        </p:spPr>
        <p:txBody>
          <a:bodyPr/>
          <a:lstStyle/>
          <a:p>
            <a:pPr>
              <a:lnSpc>
                <a:spcPct val="110000"/>
              </a:lnSpc>
              <a:buSzPct val="50000"/>
            </a:pPr>
            <a:r>
              <a:rPr lang="en-US" altLang="zh-CN" sz="2800">
                <a:solidFill>
                  <a:srgbClr val="CC0000"/>
                </a:solidFill>
              </a:rPr>
              <a:t>while</a:t>
            </a:r>
            <a:r>
              <a:rPr lang="en-US" altLang="zh-CN" sz="2800"/>
              <a:t> </a:t>
            </a:r>
            <a:r>
              <a:rPr lang="zh-CN" altLang="en-US" sz="2800"/>
              <a:t>语句的一般形式为：</a:t>
            </a:r>
          </a:p>
          <a:p>
            <a:pPr>
              <a:lnSpc>
                <a:spcPct val="110000"/>
              </a:lnSpc>
              <a:buSzPct val="50000"/>
              <a:buFont typeface="Wingdings" panose="05000000000000000000" pitchFamily="2" charset="2"/>
              <a:buNone/>
            </a:pPr>
            <a:r>
              <a:rPr lang="zh-CN" altLang="en-US" sz="2800"/>
              <a:t>	      </a:t>
            </a:r>
            <a:r>
              <a:rPr lang="en-US" altLang="zh-CN" sz="2800">
                <a:solidFill>
                  <a:srgbClr val="CC0000"/>
                </a:solidFill>
              </a:rPr>
              <a:t>while (</a:t>
            </a:r>
            <a:r>
              <a:rPr lang="zh-CN" altLang="en-US" sz="2800" b="0">
                <a:solidFill>
                  <a:srgbClr val="CC0000"/>
                </a:solidFill>
                <a:ea typeface="隶书" panose="02010509060101010101" pitchFamily="49" charset="-122"/>
              </a:rPr>
              <a:t>条件表达式</a:t>
            </a:r>
            <a:r>
              <a:rPr lang="en-US" altLang="zh-CN" sz="2800">
                <a:solidFill>
                  <a:srgbClr val="CC0000"/>
                </a:solidFill>
              </a:rPr>
              <a:t>) </a:t>
            </a:r>
          </a:p>
          <a:p>
            <a:pPr>
              <a:lnSpc>
                <a:spcPct val="110000"/>
              </a:lnSpc>
              <a:buSzPct val="50000"/>
              <a:buFont typeface="Wingdings" panose="05000000000000000000" pitchFamily="2" charset="2"/>
              <a:buNone/>
            </a:pPr>
            <a:r>
              <a:rPr lang="en-US" altLang="zh-CN" sz="2800">
                <a:solidFill>
                  <a:srgbClr val="CC0000"/>
                </a:solidFill>
              </a:rPr>
              <a:t>               </a:t>
            </a:r>
            <a:r>
              <a:rPr lang="zh-CN" altLang="en-US" sz="2800" b="0">
                <a:solidFill>
                  <a:srgbClr val="CC0000"/>
                </a:solidFill>
                <a:ea typeface="隶书" panose="02010509060101010101" pitchFamily="49" charset="-122"/>
              </a:rPr>
              <a:t>循环体</a:t>
            </a:r>
            <a:r>
              <a:rPr lang="zh-CN" altLang="en-US" sz="2800" b="0">
                <a:solidFill>
                  <a:srgbClr val="CC0000"/>
                </a:solidFill>
                <a:latin typeface="隶书" panose="02010509060101010101" pitchFamily="49" charset="-122"/>
                <a:ea typeface="隶书" panose="02010509060101010101" pitchFamily="49" charset="-122"/>
              </a:rPr>
              <a:t>语句</a:t>
            </a:r>
            <a:r>
              <a:rPr lang="zh-CN" altLang="en-US" sz="2800" i="1">
                <a:latin typeface="隶书" panose="02010509060101010101" pitchFamily="49" charset="-122"/>
                <a:ea typeface="隶书" panose="02010509060101010101" pitchFamily="49" charset="-122"/>
              </a:rPr>
              <a:t> </a:t>
            </a:r>
            <a:endParaRPr lang="zh-CN" altLang="en-US" sz="2800" i="1"/>
          </a:p>
          <a:p>
            <a:pPr>
              <a:lnSpc>
                <a:spcPct val="110000"/>
              </a:lnSpc>
              <a:buSzPct val="50000"/>
            </a:pPr>
            <a:r>
              <a:rPr lang="en-US" altLang="zh-CN" sz="2800">
                <a:solidFill>
                  <a:srgbClr val="CC0000"/>
                </a:solidFill>
              </a:rPr>
              <a:t>while</a:t>
            </a:r>
            <a:r>
              <a:rPr lang="en-US" altLang="zh-CN" sz="2800"/>
              <a:t> </a:t>
            </a:r>
            <a:r>
              <a:rPr lang="zh-CN" altLang="en-US" sz="2800">
                <a:solidFill>
                  <a:schemeClr val="tx1"/>
                </a:solidFill>
              </a:rPr>
              <a:t>循环先计算</a:t>
            </a:r>
            <a:r>
              <a:rPr lang="zh-CN" altLang="en-US" sz="2800" b="0">
                <a:solidFill>
                  <a:srgbClr val="CC0000"/>
                </a:solidFill>
                <a:ea typeface="隶书" panose="02010509060101010101" pitchFamily="49" charset="-122"/>
              </a:rPr>
              <a:t>条件表达式</a:t>
            </a:r>
            <a:r>
              <a:rPr lang="en-US" altLang="zh-CN" sz="2800">
                <a:solidFill>
                  <a:schemeClr val="tx1"/>
                </a:solidFill>
              </a:rPr>
              <a:t>,  </a:t>
            </a:r>
            <a:r>
              <a:rPr lang="zh-CN" altLang="en-US" sz="2800">
                <a:solidFill>
                  <a:schemeClr val="tx1"/>
                </a:solidFill>
              </a:rPr>
              <a:t>当</a:t>
            </a:r>
            <a:r>
              <a:rPr lang="zh-CN" altLang="en-US" sz="2800" b="0">
                <a:solidFill>
                  <a:srgbClr val="CC0000"/>
                </a:solidFill>
                <a:ea typeface="隶书" panose="02010509060101010101" pitchFamily="49" charset="-122"/>
              </a:rPr>
              <a:t>条件表达式</a:t>
            </a:r>
            <a:r>
              <a:rPr lang="zh-CN" altLang="en-US" sz="2800">
                <a:solidFill>
                  <a:schemeClr val="tx1"/>
                </a:solidFill>
              </a:rPr>
              <a:t>的运算结果为</a:t>
            </a:r>
            <a:r>
              <a:rPr lang="zh-CN" altLang="en-US" sz="2800">
                <a:solidFill>
                  <a:srgbClr val="CC0000"/>
                </a:solidFill>
              </a:rPr>
              <a:t> </a:t>
            </a:r>
            <a:r>
              <a:rPr lang="en-US" altLang="zh-CN" sz="2800" b="0">
                <a:solidFill>
                  <a:srgbClr val="CC0000"/>
                </a:solidFill>
              </a:rPr>
              <a:t>true</a:t>
            </a:r>
            <a:r>
              <a:rPr lang="en-US" altLang="zh-CN" sz="2800"/>
              <a:t> </a:t>
            </a:r>
            <a:r>
              <a:rPr lang="zh-CN" altLang="en-US" sz="2800">
                <a:solidFill>
                  <a:schemeClr val="tx1"/>
                </a:solidFill>
              </a:rPr>
              <a:t>时</a:t>
            </a:r>
            <a:r>
              <a:rPr lang="en-US" altLang="zh-CN" sz="2800">
                <a:solidFill>
                  <a:schemeClr val="tx1"/>
                </a:solidFill>
              </a:rPr>
              <a:t>,   </a:t>
            </a:r>
            <a:r>
              <a:rPr lang="zh-CN" altLang="en-US" sz="2800">
                <a:solidFill>
                  <a:schemeClr val="tx1"/>
                </a:solidFill>
              </a:rPr>
              <a:t>就执行</a:t>
            </a:r>
            <a:r>
              <a:rPr lang="zh-CN" altLang="en-US" sz="2800" b="0">
                <a:solidFill>
                  <a:srgbClr val="CC0000"/>
                </a:solidFill>
                <a:ea typeface="隶书" panose="02010509060101010101" pitchFamily="49" charset="-122"/>
              </a:rPr>
              <a:t>循环体语句</a:t>
            </a:r>
            <a:r>
              <a:rPr lang="zh-CN" altLang="en-US" sz="2800">
                <a:solidFill>
                  <a:schemeClr val="tx1"/>
                </a:solidFill>
              </a:rPr>
              <a:t>。执行一次</a:t>
            </a:r>
            <a:r>
              <a:rPr lang="zh-CN" altLang="en-US" sz="2800" b="0">
                <a:solidFill>
                  <a:srgbClr val="CC0000"/>
                </a:solidFill>
                <a:ea typeface="隶书" panose="02010509060101010101" pitchFamily="49" charset="-122"/>
              </a:rPr>
              <a:t>循环体语句</a:t>
            </a:r>
            <a:r>
              <a:rPr lang="zh-CN" altLang="en-US" sz="2800">
                <a:solidFill>
                  <a:schemeClr val="tx1"/>
                </a:solidFill>
              </a:rPr>
              <a:t>后</a:t>
            </a:r>
            <a:r>
              <a:rPr lang="en-US" altLang="zh-CN" sz="2800">
                <a:solidFill>
                  <a:schemeClr val="tx1"/>
                </a:solidFill>
              </a:rPr>
              <a:t>,    </a:t>
            </a:r>
            <a:r>
              <a:rPr lang="zh-CN" altLang="en-US" sz="2800">
                <a:solidFill>
                  <a:schemeClr val="tx1"/>
                </a:solidFill>
              </a:rPr>
              <a:t>就会重新计算</a:t>
            </a:r>
            <a:r>
              <a:rPr lang="zh-CN" altLang="en-US" sz="2800" b="0">
                <a:solidFill>
                  <a:srgbClr val="CC0000"/>
                </a:solidFill>
                <a:ea typeface="隶书" panose="02010509060101010101" pitchFamily="49" charset="-122"/>
              </a:rPr>
              <a:t>条件表达式</a:t>
            </a:r>
            <a:r>
              <a:rPr lang="en-US" altLang="zh-CN" sz="2800">
                <a:solidFill>
                  <a:schemeClr val="tx1"/>
                </a:solidFill>
              </a:rPr>
              <a:t>,  </a:t>
            </a:r>
            <a:r>
              <a:rPr lang="zh-CN" altLang="en-US" sz="2800">
                <a:solidFill>
                  <a:schemeClr val="tx1"/>
                </a:solidFill>
              </a:rPr>
              <a:t>当表达式的值为</a:t>
            </a:r>
            <a:r>
              <a:rPr lang="zh-CN" altLang="en-US" sz="2800"/>
              <a:t> </a:t>
            </a:r>
            <a:r>
              <a:rPr lang="en-US" altLang="zh-CN" sz="2800" b="0">
                <a:solidFill>
                  <a:srgbClr val="CC0000"/>
                </a:solidFill>
              </a:rPr>
              <a:t>false</a:t>
            </a:r>
            <a:r>
              <a:rPr lang="en-US" altLang="zh-CN" sz="2800" b="0"/>
              <a:t> </a:t>
            </a:r>
            <a:r>
              <a:rPr lang="zh-CN" altLang="en-US" sz="2800">
                <a:solidFill>
                  <a:schemeClr val="tx1"/>
                </a:solidFill>
              </a:rPr>
              <a:t>时，循环结束。</a:t>
            </a:r>
          </a:p>
          <a:p>
            <a:pPr>
              <a:lnSpc>
                <a:spcPct val="110000"/>
              </a:lnSpc>
              <a:buSzPct val="50000"/>
            </a:pPr>
            <a:r>
              <a:rPr lang="en-US" altLang="zh-CN" sz="2800">
                <a:solidFill>
                  <a:srgbClr val="CC0000"/>
                </a:solidFill>
              </a:rPr>
              <a:t>while</a:t>
            </a:r>
            <a:r>
              <a:rPr lang="en-US" altLang="zh-CN" sz="2800"/>
              <a:t> </a:t>
            </a:r>
            <a:r>
              <a:rPr lang="zh-CN" altLang="en-US" sz="2800">
                <a:solidFill>
                  <a:schemeClr val="tx1"/>
                </a:solidFill>
              </a:rPr>
              <a:t>循环可能一次也不执行。</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03D9563-8F85-40BD-92C7-A14300DDAF80}"/>
              </a:ext>
            </a:extLst>
          </p:cNvPr>
          <p:cNvSpPr>
            <a:spLocks noGrp="1"/>
          </p:cNvSpPr>
          <p:nvPr>
            <p:ph type="sldNum" sz="quarter" idx="11"/>
          </p:nvPr>
        </p:nvSpPr>
        <p:spPr/>
        <p:txBody>
          <a:bodyPr/>
          <a:lstStyle/>
          <a:p>
            <a:fld id="{BCDDBF8B-2375-48A0-8FF7-3D9EE7E54A01}" type="slidenum">
              <a:rPr lang="en-US" altLang="zh-CN"/>
              <a:pPr/>
              <a:t>43</a:t>
            </a:fld>
            <a:endParaRPr lang="en-US" altLang="zh-CN"/>
          </a:p>
        </p:txBody>
      </p:sp>
      <p:sp>
        <p:nvSpPr>
          <p:cNvPr id="50178" name="Rectangle 2">
            <a:extLst>
              <a:ext uri="{FF2B5EF4-FFF2-40B4-BE49-F238E27FC236}">
                <a16:creationId xmlns:a16="http://schemas.microsoft.com/office/drawing/2014/main" id="{FA837192-AFA2-4659-91F5-BF317782D901}"/>
              </a:ext>
            </a:extLst>
          </p:cNvPr>
          <p:cNvSpPr>
            <a:spLocks noGrp="1" noChangeArrowheads="1"/>
          </p:cNvSpPr>
          <p:nvPr>
            <p:ph type="body" idx="1"/>
          </p:nvPr>
        </p:nvSpPr>
        <p:spPr>
          <a:xfrm>
            <a:off x="533400" y="609600"/>
            <a:ext cx="8153400" cy="5627688"/>
          </a:xfrm>
        </p:spPr>
        <p:txBody>
          <a:bodyPr/>
          <a:lstStyle/>
          <a:p>
            <a:pPr>
              <a:buSzPct val="50000"/>
            </a:pPr>
            <a:r>
              <a:rPr lang="zh-CN" altLang="en-US" sz="2800">
                <a:solidFill>
                  <a:schemeClr val="tx1"/>
                </a:solidFill>
                <a:latin typeface="仿宋_GB2312" pitchFamily="49" charset="-122"/>
              </a:rPr>
              <a:t>下列程序计算输入文件的字符数，并在标准输出上输出文件内容：</a:t>
            </a:r>
          </a:p>
          <a:p>
            <a:pPr>
              <a:spcBef>
                <a:spcPct val="0"/>
              </a:spcBef>
              <a:buSzPct val="50000"/>
              <a:buFont typeface="Wingdings" panose="05000000000000000000" pitchFamily="2" charset="2"/>
              <a:buNone/>
            </a:pPr>
            <a:r>
              <a:rPr lang="zh-CN" altLang="en-US" sz="2800">
                <a:solidFill>
                  <a:srgbClr val="CC0000"/>
                </a:solidFill>
              </a:rPr>
              <a:t>    </a:t>
            </a:r>
            <a:r>
              <a:rPr lang="en-US" altLang="zh-CN" sz="2800">
                <a:solidFill>
                  <a:srgbClr val="CC0000"/>
                </a:solidFill>
              </a:rPr>
              <a:t>#include &lt;</a:t>
            </a:r>
            <a:r>
              <a:rPr lang="en-US" altLang="zh-CN" sz="2800" b="0">
                <a:solidFill>
                  <a:srgbClr val="CC0000"/>
                </a:solidFill>
              </a:rPr>
              <a:t>iostream.h</a:t>
            </a:r>
            <a:r>
              <a:rPr lang="en-US" altLang="zh-CN" sz="2800">
                <a:solidFill>
                  <a:srgbClr val="CC0000"/>
                </a:solidFill>
              </a:rPr>
              <a:t>&gt; </a:t>
            </a:r>
          </a:p>
          <a:p>
            <a:pPr>
              <a:spcBef>
                <a:spcPct val="0"/>
              </a:spcBef>
              <a:buSzPct val="50000"/>
              <a:buFont typeface="Wingdings" panose="05000000000000000000" pitchFamily="2" charset="2"/>
              <a:buNone/>
            </a:pPr>
            <a:r>
              <a:rPr lang="en-US" altLang="zh-CN" sz="2800">
                <a:solidFill>
                  <a:srgbClr val="CC0000"/>
                </a:solidFill>
              </a:rPr>
              <a:t>    #include &lt;</a:t>
            </a:r>
            <a:r>
              <a:rPr lang="en-US" altLang="zh-CN" sz="2800" b="0">
                <a:solidFill>
                  <a:srgbClr val="CC0000"/>
                </a:solidFill>
              </a:rPr>
              <a:t>fstream.h</a:t>
            </a:r>
            <a:r>
              <a:rPr lang="en-US" altLang="zh-CN" sz="2800">
                <a:solidFill>
                  <a:srgbClr val="CC0000"/>
                </a:solidFill>
              </a:rPr>
              <a:t>&gt; </a:t>
            </a:r>
          </a:p>
          <a:p>
            <a:pPr>
              <a:spcBef>
                <a:spcPct val="0"/>
              </a:spcBef>
              <a:buSzPct val="50000"/>
              <a:buFont typeface="Wingdings" panose="05000000000000000000" pitchFamily="2" charset="2"/>
              <a:buNone/>
            </a:pPr>
            <a:r>
              <a:rPr lang="en-US" altLang="zh-CN" sz="2800">
                <a:solidFill>
                  <a:srgbClr val="CC0000"/>
                </a:solidFill>
              </a:rPr>
              <a:t>    </a:t>
            </a:r>
            <a:r>
              <a:rPr lang="en-US" altLang="zh-CN" sz="2800" b="0">
                <a:solidFill>
                  <a:srgbClr val="CC0000"/>
                </a:solidFill>
              </a:rPr>
              <a:t>main()</a:t>
            </a:r>
            <a:r>
              <a:rPr lang="en-US" altLang="zh-CN" sz="2800">
                <a:solidFill>
                  <a:srgbClr val="CC0000"/>
                </a:solidFill>
              </a:rPr>
              <a:t> {</a:t>
            </a:r>
          </a:p>
          <a:p>
            <a:pPr>
              <a:spcBef>
                <a:spcPct val="0"/>
              </a:spcBef>
              <a:buSzPct val="50000"/>
              <a:buFont typeface="Wingdings" panose="05000000000000000000" pitchFamily="2" charset="2"/>
              <a:buNone/>
            </a:pPr>
            <a:r>
              <a:rPr lang="en-US" altLang="zh-CN" sz="2800">
                <a:solidFill>
                  <a:srgbClr val="CC0000"/>
                </a:solidFill>
              </a:rPr>
              <a:t>        char </a:t>
            </a:r>
            <a:r>
              <a:rPr lang="en-US" altLang="zh-CN" sz="2800" b="0">
                <a:solidFill>
                  <a:srgbClr val="CC0000"/>
                </a:solidFill>
              </a:rPr>
              <a:t>ch</a:t>
            </a:r>
            <a:r>
              <a:rPr lang="en-US" altLang="zh-CN" sz="2800">
                <a:solidFill>
                  <a:srgbClr val="CC0000"/>
                </a:solidFill>
              </a:rPr>
              <a:t>;   int </a:t>
            </a:r>
            <a:r>
              <a:rPr lang="en-US" altLang="zh-CN" sz="2800" b="0">
                <a:solidFill>
                  <a:srgbClr val="CC0000"/>
                </a:solidFill>
              </a:rPr>
              <a:t>count </a:t>
            </a:r>
            <a:r>
              <a:rPr lang="en-US" altLang="zh-CN" sz="2800">
                <a:solidFill>
                  <a:srgbClr val="CC0000"/>
                </a:solidFill>
              </a:rPr>
              <a:t>= </a:t>
            </a:r>
            <a:r>
              <a:rPr lang="en-US" altLang="zh-CN" sz="2800" b="0">
                <a:solidFill>
                  <a:srgbClr val="CC0000"/>
                </a:solidFill>
              </a:rPr>
              <a:t>0</a:t>
            </a:r>
            <a:r>
              <a:rPr lang="en-US" altLang="zh-CN" sz="2800">
                <a:solidFill>
                  <a:srgbClr val="CC0000"/>
                </a:solidFill>
              </a:rPr>
              <a:t>;        </a:t>
            </a:r>
            <a:r>
              <a:rPr lang="en-US" altLang="zh-CN" sz="2800">
                <a:solidFill>
                  <a:srgbClr val="006600"/>
                </a:solidFill>
              </a:rPr>
              <a:t>//</a:t>
            </a:r>
            <a:r>
              <a:rPr lang="zh-CN" altLang="en-US" sz="2800">
                <a:solidFill>
                  <a:srgbClr val="006600"/>
                </a:solidFill>
                <a:ea typeface="隶书" panose="02010509060101010101" pitchFamily="49" charset="-122"/>
              </a:rPr>
              <a:t>字符数计数器</a:t>
            </a:r>
          </a:p>
          <a:p>
            <a:pPr>
              <a:spcBef>
                <a:spcPct val="0"/>
              </a:spcBef>
              <a:buSzPct val="50000"/>
              <a:buFont typeface="Wingdings" panose="05000000000000000000" pitchFamily="2" charset="2"/>
              <a:buNone/>
            </a:pPr>
            <a:r>
              <a:rPr lang="zh-CN" altLang="en-US" sz="2800">
                <a:solidFill>
                  <a:srgbClr val="CC0000"/>
                </a:solidFill>
                <a:latin typeface="宋体" panose="02010600030101010101" pitchFamily="2" charset="-122"/>
              </a:rPr>
              <a:t>    </a:t>
            </a:r>
            <a:r>
              <a:rPr lang="en-US" altLang="zh-CN" sz="2800">
                <a:solidFill>
                  <a:srgbClr val="CC0000"/>
                </a:solidFill>
              </a:rPr>
              <a:t>ifstream </a:t>
            </a:r>
            <a:r>
              <a:rPr lang="en-US" altLang="zh-CN" sz="2800" b="0">
                <a:solidFill>
                  <a:srgbClr val="CC0000"/>
                </a:solidFill>
              </a:rPr>
              <a:t>infile</a:t>
            </a:r>
            <a:r>
              <a:rPr lang="en-US" altLang="zh-CN" sz="2800">
                <a:solidFill>
                  <a:srgbClr val="CC0000"/>
                </a:solidFill>
              </a:rPr>
              <a:t> ("</a:t>
            </a:r>
            <a:r>
              <a:rPr lang="en-US" altLang="zh-CN" sz="2800" b="0">
                <a:solidFill>
                  <a:srgbClr val="CC0000"/>
                </a:solidFill>
              </a:rPr>
              <a:t>data.in</a:t>
            </a:r>
            <a:r>
              <a:rPr lang="en-US" altLang="zh-CN" sz="2800">
                <a:solidFill>
                  <a:srgbClr val="CC0000"/>
                </a:solidFill>
              </a:rPr>
              <a:t>", ios::in);</a:t>
            </a:r>
          </a:p>
          <a:p>
            <a:pPr>
              <a:spcBef>
                <a:spcPct val="0"/>
              </a:spcBef>
              <a:buSzPct val="50000"/>
              <a:buFont typeface="Wingdings" panose="05000000000000000000" pitchFamily="2" charset="2"/>
              <a:buNone/>
            </a:pPr>
            <a:r>
              <a:rPr lang="en-US" altLang="zh-CN" sz="2800">
                <a:solidFill>
                  <a:srgbClr val="CC0000"/>
                </a:solidFill>
              </a:rPr>
              <a:t>        while ( </a:t>
            </a:r>
            <a:r>
              <a:rPr lang="en-US" altLang="zh-CN" sz="2800" b="0">
                <a:solidFill>
                  <a:srgbClr val="CC0000"/>
                </a:solidFill>
              </a:rPr>
              <a:t>infile </a:t>
            </a:r>
            <a:r>
              <a:rPr lang="en-US" altLang="zh-CN" sz="2800">
                <a:solidFill>
                  <a:srgbClr val="CC0000"/>
                </a:solidFill>
              </a:rPr>
              <a:t>&amp;&amp; </a:t>
            </a:r>
            <a:r>
              <a:rPr lang="en-US" altLang="zh-CN" sz="2800" b="0">
                <a:solidFill>
                  <a:srgbClr val="CC0000"/>
                </a:solidFill>
              </a:rPr>
              <a:t>infile.get </a:t>
            </a:r>
            <a:r>
              <a:rPr lang="en-US" altLang="zh-CN" sz="2800">
                <a:solidFill>
                  <a:srgbClr val="CC0000"/>
                </a:solidFill>
              </a:rPr>
              <a:t>(</a:t>
            </a:r>
            <a:r>
              <a:rPr lang="en-US" altLang="zh-CN" sz="2800" b="0">
                <a:solidFill>
                  <a:srgbClr val="CC0000"/>
                </a:solidFill>
              </a:rPr>
              <a:t>ch</a:t>
            </a:r>
            <a:r>
              <a:rPr lang="en-US" altLang="zh-CN" sz="2800">
                <a:solidFill>
                  <a:srgbClr val="CC0000"/>
                </a:solidFill>
              </a:rPr>
              <a:t>) ) </a:t>
            </a:r>
          </a:p>
          <a:p>
            <a:pPr>
              <a:spcBef>
                <a:spcPct val="0"/>
              </a:spcBef>
              <a:buSzPct val="50000"/>
              <a:buFont typeface="Wingdings" panose="05000000000000000000" pitchFamily="2" charset="2"/>
              <a:buNone/>
            </a:pPr>
            <a:r>
              <a:rPr lang="en-US" altLang="zh-CN" sz="2800">
                <a:solidFill>
                  <a:srgbClr val="CC0000"/>
                </a:solidFill>
              </a:rPr>
              <a:t>             { cout &lt;&lt; </a:t>
            </a:r>
            <a:r>
              <a:rPr lang="en-US" altLang="zh-CN" sz="2800" b="0">
                <a:solidFill>
                  <a:srgbClr val="CC0000"/>
                </a:solidFill>
              </a:rPr>
              <a:t>ch</a:t>
            </a:r>
            <a:r>
              <a:rPr lang="en-US" altLang="zh-CN" sz="2800">
                <a:solidFill>
                  <a:srgbClr val="CC0000"/>
                </a:solidFill>
              </a:rPr>
              <a:t>;  </a:t>
            </a:r>
            <a:r>
              <a:rPr lang="en-US" altLang="zh-CN" sz="2800" b="0">
                <a:solidFill>
                  <a:srgbClr val="CC0000"/>
                </a:solidFill>
              </a:rPr>
              <a:t>count</a:t>
            </a:r>
            <a:r>
              <a:rPr lang="en-US" altLang="zh-CN" sz="2800">
                <a:solidFill>
                  <a:srgbClr val="CC0000"/>
                </a:solidFill>
              </a:rPr>
              <a:t>++; }</a:t>
            </a:r>
          </a:p>
          <a:p>
            <a:pPr>
              <a:spcBef>
                <a:spcPct val="0"/>
              </a:spcBef>
              <a:buSzPct val="50000"/>
              <a:buFont typeface="Wingdings" panose="05000000000000000000" pitchFamily="2" charset="2"/>
              <a:buNone/>
            </a:pPr>
            <a:r>
              <a:rPr lang="en-US" altLang="zh-CN" sz="2800">
                <a:solidFill>
                  <a:srgbClr val="CC0000"/>
                </a:solidFill>
              </a:rPr>
              <a:t>        cout &lt;&lt; "count : " &lt;&lt; </a:t>
            </a:r>
            <a:r>
              <a:rPr lang="en-US" altLang="zh-CN" sz="2800" b="0">
                <a:solidFill>
                  <a:srgbClr val="CC0000"/>
                </a:solidFill>
              </a:rPr>
              <a:t>count</a:t>
            </a:r>
            <a:r>
              <a:rPr lang="en-US" altLang="zh-CN" sz="2800">
                <a:solidFill>
                  <a:srgbClr val="CC0000"/>
                </a:solidFill>
              </a:rPr>
              <a:t>;</a:t>
            </a:r>
          </a:p>
          <a:p>
            <a:pPr>
              <a:spcBef>
                <a:spcPct val="0"/>
              </a:spcBef>
              <a:buSzPct val="50000"/>
              <a:buFont typeface="Wingdings" panose="05000000000000000000" pitchFamily="2" charset="2"/>
              <a:buNone/>
            </a:pPr>
            <a:r>
              <a:rPr lang="en-US" altLang="zh-CN" sz="2800">
                <a:solidFill>
                  <a:srgbClr val="CC0000"/>
                </a:solidFill>
              </a:rPr>
              <a:t>        return (</a:t>
            </a:r>
            <a:r>
              <a:rPr lang="en-US" altLang="zh-CN" sz="2800" b="0">
                <a:solidFill>
                  <a:srgbClr val="CC0000"/>
                </a:solidFill>
              </a:rPr>
              <a:t>0</a:t>
            </a:r>
            <a:r>
              <a:rPr lang="en-US" altLang="zh-CN" sz="2800">
                <a:solidFill>
                  <a:srgbClr val="CC0000"/>
                </a:solidFill>
              </a:rPr>
              <a:t>);</a:t>
            </a:r>
          </a:p>
          <a:p>
            <a:pPr>
              <a:spcBef>
                <a:spcPct val="0"/>
              </a:spcBef>
              <a:buSzPct val="50000"/>
              <a:buFont typeface="Wingdings" panose="05000000000000000000" pitchFamily="2" charset="2"/>
              <a:buNone/>
            </a:pPr>
            <a:r>
              <a:rPr lang="en-US" altLang="zh-CN" sz="2800">
                <a:solidFill>
                  <a:srgbClr val="CC0000"/>
                </a:solidFill>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E387D73-F3CA-42B9-8AB5-B30FB6096112}"/>
              </a:ext>
            </a:extLst>
          </p:cNvPr>
          <p:cNvSpPr>
            <a:spLocks noGrp="1"/>
          </p:cNvSpPr>
          <p:nvPr>
            <p:ph type="sldNum" sz="quarter" idx="11"/>
          </p:nvPr>
        </p:nvSpPr>
        <p:spPr/>
        <p:txBody>
          <a:bodyPr/>
          <a:lstStyle/>
          <a:p>
            <a:fld id="{92D071D0-FEF3-4006-AD6E-E706FE4E482A}" type="slidenum">
              <a:rPr lang="en-US" altLang="zh-CN"/>
              <a:pPr/>
              <a:t>44</a:t>
            </a:fld>
            <a:endParaRPr lang="en-US" altLang="zh-CN"/>
          </a:p>
        </p:txBody>
      </p:sp>
      <p:sp>
        <p:nvSpPr>
          <p:cNvPr id="51202" name="Rectangle 2">
            <a:extLst>
              <a:ext uri="{FF2B5EF4-FFF2-40B4-BE49-F238E27FC236}">
                <a16:creationId xmlns:a16="http://schemas.microsoft.com/office/drawing/2014/main" id="{45CC93C4-7677-4059-BE66-807FED2372EF}"/>
              </a:ext>
            </a:extLst>
          </p:cNvPr>
          <p:cNvSpPr>
            <a:spLocks noGrp="1" noChangeArrowheads="1"/>
          </p:cNvSpPr>
          <p:nvPr>
            <p:ph type="title"/>
          </p:nvPr>
        </p:nvSpPr>
        <p:spPr>
          <a:xfrm>
            <a:off x="685800" y="441325"/>
            <a:ext cx="7772400" cy="744538"/>
          </a:xfrm>
        </p:spPr>
        <p:txBody>
          <a:bodyPr/>
          <a:lstStyle/>
          <a:p>
            <a:pPr>
              <a:spcBef>
                <a:spcPts val="1200"/>
              </a:spcBef>
              <a:spcAft>
                <a:spcPts val="313"/>
              </a:spcAft>
            </a:pPr>
            <a:r>
              <a:rPr lang="en-US" altLang="zh-CN" sz="3600">
                <a:latin typeface="Times New Roman" panose="02020603050405020304" pitchFamily="18" charset="0"/>
              </a:rPr>
              <a:t>do </a:t>
            </a:r>
            <a:r>
              <a:rPr lang="zh-CN" altLang="en-US" sz="3600">
                <a:latin typeface="Times New Roman" panose="02020603050405020304" pitchFamily="18" charset="0"/>
              </a:rPr>
              <a:t>语句 </a:t>
            </a:r>
            <a:r>
              <a:rPr lang="en-US" altLang="zh-CN" sz="3600">
                <a:latin typeface="Times New Roman" panose="02020603050405020304" pitchFamily="18" charset="0"/>
              </a:rPr>
              <a:t>(</a:t>
            </a:r>
            <a:r>
              <a:rPr lang="zh-CN" altLang="en-US" sz="3600">
                <a:latin typeface="Times New Roman" panose="02020603050405020304" pitchFamily="18" charset="0"/>
              </a:rPr>
              <a:t>后判断循环</a:t>
            </a:r>
            <a:r>
              <a:rPr lang="en-US" altLang="zh-CN" sz="3600">
                <a:latin typeface="Times New Roman" panose="02020603050405020304" pitchFamily="18" charset="0"/>
              </a:rPr>
              <a:t>)</a:t>
            </a:r>
          </a:p>
        </p:txBody>
      </p:sp>
      <p:sp>
        <p:nvSpPr>
          <p:cNvPr id="51203" name="Rectangle 3">
            <a:extLst>
              <a:ext uri="{FF2B5EF4-FFF2-40B4-BE49-F238E27FC236}">
                <a16:creationId xmlns:a16="http://schemas.microsoft.com/office/drawing/2014/main" id="{95AD1EDC-EFFE-47DB-B92F-5F5ED37FADD4}"/>
              </a:ext>
            </a:extLst>
          </p:cNvPr>
          <p:cNvSpPr>
            <a:spLocks noGrp="1" noChangeArrowheads="1"/>
          </p:cNvSpPr>
          <p:nvPr>
            <p:ph type="body" idx="1"/>
          </p:nvPr>
        </p:nvSpPr>
        <p:spPr>
          <a:xfrm>
            <a:off x="576263" y="1293813"/>
            <a:ext cx="8077200" cy="4799012"/>
          </a:xfrm>
        </p:spPr>
        <p:txBody>
          <a:bodyPr/>
          <a:lstStyle/>
          <a:p>
            <a:pPr>
              <a:buSzPct val="50000"/>
            </a:pPr>
            <a:r>
              <a:rPr lang="en-US" altLang="zh-CN" sz="2800">
                <a:solidFill>
                  <a:schemeClr val="tx2"/>
                </a:solidFill>
              </a:rPr>
              <a:t>do </a:t>
            </a:r>
            <a:r>
              <a:rPr lang="zh-CN" altLang="en-US" sz="2800">
                <a:solidFill>
                  <a:schemeClr val="tx1"/>
                </a:solidFill>
              </a:rPr>
              <a:t>语句的一般形式为：</a:t>
            </a:r>
          </a:p>
          <a:p>
            <a:pPr>
              <a:lnSpc>
                <a:spcPct val="95000"/>
              </a:lnSpc>
              <a:spcBef>
                <a:spcPct val="0"/>
              </a:spcBef>
              <a:buSzPct val="50000"/>
              <a:buFont typeface="Wingdings" panose="05000000000000000000" pitchFamily="2" charset="2"/>
              <a:buNone/>
            </a:pPr>
            <a:r>
              <a:rPr lang="zh-CN" altLang="en-US" sz="2800"/>
              <a:t>         </a:t>
            </a:r>
            <a:r>
              <a:rPr lang="en-US" altLang="zh-CN" sz="2800">
                <a:solidFill>
                  <a:srgbClr val="CC0000"/>
                </a:solidFill>
              </a:rPr>
              <a:t>do</a:t>
            </a:r>
          </a:p>
          <a:p>
            <a:pPr>
              <a:lnSpc>
                <a:spcPct val="95000"/>
              </a:lnSpc>
              <a:spcBef>
                <a:spcPct val="0"/>
              </a:spcBef>
              <a:buSzPct val="50000"/>
              <a:buFont typeface="Wingdings" panose="05000000000000000000" pitchFamily="2" charset="2"/>
              <a:buNone/>
            </a:pPr>
            <a:r>
              <a:rPr lang="en-US" altLang="zh-CN" sz="2800">
                <a:solidFill>
                  <a:srgbClr val="CC0000"/>
                </a:solidFill>
              </a:rPr>
              <a:t>             </a:t>
            </a:r>
            <a:r>
              <a:rPr lang="zh-CN" altLang="en-US" sz="2800">
                <a:solidFill>
                  <a:srgbClr val="CC0000"/>
                </a:solidFill>
                <a:ea typeface="隶书" panose="02010509060101010101" pitchFamily="49" charset="-122"/>
              </a:rPr>
              <a:t>循环体语句</a:t>
            </a:r>
            <a:endParaRPr lang="zh-CN" altLang="en-US" sz="2800">
              <a:solidFill>
                <a:srgbClr val="CC0000"/>
              </a:solidFill>
            </a:endParaRPr>
          </a:p>
          <a:p>
            <a:pPr>
              <a:lnSpc>
                <a:spcPct val="95000"/>
              </a:lnSpc>
              <a:spcBef>
                <a:spcPct val="0"/>
              </a:spcBef>
              <a:buSzPct val="50000"/>
              <a:buFont typeface="Wingdings" panose="05000000000000000000" pitchFamily="2" charset="2"/>
              <a:buNone/>
            </a:pPr>
            <a:r>
              <a:rPr lang="zh-CN" altLang="en-US" sz="2800" i="1">
                <a:solidFill>
                  <a:srgbClr val="CC0000"/>
                </a:solidFill>
              </a:rPr>
              <a:t>         </a:t>
            </a:r>
            <a:r>
              <a:rPr lang="en-US" altLang="zh-CN" sz="2800">
                <a:solidFill>
                  <a:srgbClr val="CC0000"/>
                </a:solidFill>
              </a:rPr>
              <a:t>while (</a:t>
            </a:r>
            <a:r>
              <a:rPr lang="zh-CN" altLang="en-US" sz="2800" b="0">
                <a:solidFill>
                  <a:srgbClr val="CC0000"/>
                </a:solidFill>
                <a:ea typeface="隶书" panose="02010509060101010101" pitchFamily="49" charset="-122"/>
              </a:rPr>
              <a:t>条件表达式</a:t>
            </a:r>
            <a:r>
              <a:rPr lang="en-US" altLang="zh-CN" sz="2800">
                <a:solidFill>
                  <a:srgbClr val="CC0000"/>
                </a:solidFill>
              </a:rPr>
              <a:t>);</a:t>
            </a:r>
          </a:p>
          <a:p>
            <a:pPr>
              <a:buSzPct val="50000"/>
            </a:pPr>
            <a:r>
              <a:rPr lang="en-US" altLang="zh-CN" sz="2800">
                <a:solidFill>
                  <a:schemeClr val="tx2"/>
                </a:solidFill>
              </a:rPr>
              <a:t>do </a:t>
            </a:r>
            <a:r>
              <a:rPr lang="zh-CN" altLang="en-US" sz="2800">
                <a:solidFill>
                  <a:schemeClr val="tx1"/>
                </a:solidFill>
              </a:rPr>
              <a:t>语句先执行 </a:t>
            </a:r>
            <a:r>
              <a:rPr lang="zh-CN" altLang="en-US" sz="2800" b="0">
                <a:solidFill>
                  <a:srgbClr val="CC0000"/>
                </a:solidFill>
                <a:ea typeface="隶书" panose="02010509060101010101" pitchFamily="49" charset="-122"/>
              </a:rPr>
              <a:t>循环体语句</a:t>
            </a:r>
            <a:r>
              <a:rPr lang="en-US" altLang="zh-CN" sz="2800">
                <a:solidFill>
                  <a:schemeClr val="tx1"/>
                </a:solidFill>
              </a:rPr>
              <a:t>,  </a:t>
            </a:r>
            <a:r>
              <a:rPr lang="zh-CN" altLang="en-US" sz="2800">
                <a:solidFill>
                  <a:schemeClr val="tx1"/>
                </a:solidFill>
              </a:rPr>
              <a:t>然后计算条件表达式是否为</a:t>
            </a:r>
            <a:r>
              <a:rPr lang="zh-CN" altLang="en-US" sz="2800" b="0">
                <a:solidFill>
                  <a:srgbClr val="CC0000"/>
                </a:solidFill>
              </a:rPr>
              <a:t> </a:t>
            </a:r>
            <a:r>
              <a:rPr lang="en-US" altLang="zh-CN" sz="2800" b="0">
                <a:solidFill>
                  <a:srgbClr val="CC0000"/>
                </a:solidFill>
              </a:rPr>
              <a:t>true</a:t>
            </a:r>
            <a:r>
              <a:rPr lang="en-US" altLang="zh-CN" sz="2800">
                <a:solidFill>
                  <a:schemeClr val="tx1"/>
                </a:solidFill>
              </a:rPr>
              <a:t>,   </a:t>
            </a:r>
            <a:r>
              <a:rPr lang="zh-CN" altLang="en-US" sz="2800">
                <a:solidFill>
                  <a:schemeClr val="tx1"/>
                </a:solidFill>
              </a:rPr>
              <a:t>如果是</a:t>
            </a:r>
            <a:r>
              <a:rPr lang="en-US" altLang="zh-CN" sz="2800">
                <a:solidFill>
                  <a:schemeClr val="tx1"/>
                </a:solidFill>
              </a:rPr>
              <a:t>,   </a:t>
            </a:r>
            <a:r>
              <a:rPr lang="zh-CN" altLang="en-US" sz="2800">
                <a:solidFill>
                  <a:schemeClr val="tx1"/>
                </a:solidFill>
              </a:rPr>
              <a:t>则继续执行循环</a:t>
            </a:r>
            <a:r>
              <a:rPr lang="en-US" altLang="zh-CN" sz="2800">
                <a:solidFill>
                  <a:schemeClr val="tx1"/>
                </a:solidFill>
              </a:rPr>
              <a:t>,  </a:t>
            </a:r>
            <a:r>
              <a:rPr lang="zh-CN" altLang="en-US" sz="2800">
                <a:solidFill>
                  <a:schemeClr val="tx1"/>
                </a:solidFill>
              </a:rPr>
              <a:t>否则结束循环。</a:t>
            </a:r>
          </a:p>
          <a:p>
            <a:pPr>
              <a:buSzPct val="50000"/>
            </a:pPr>
            <a:r>
              <a:rPr lang="zh-CN" altLang="en-US" sz="2800">
                <a:solidFill>
                  <a:schemeClr val="tx1"/>
                </a:solidFill>
              </a:rPr>
              <a:t>与</a:t>
            </a:r>
            <a:r>
              <a:rPr lang="zh-CN" altLang="en-US" sz="2800">
                <a:solidFill>
                  <a:schemeClr val="tx2"/>
                </a:solidFill>
              </a:rPr>
              <a:t> </a:t>
            </a:r>
            <a:r>
              <a:rPr lang="en-US" altLang="zh-CN" sz="2800">
                <a:solidFill>
                  <a:schemeClr val="tx2"/>
                </a:solidFill>
              </a:rPr>
              <a:t>while </a:t>
            </a:r>
            <a:r>
              <a:rPr lang="zh-CN" altLang="en-US" sz="2800">
                <a:solidFill>
                  <a:schemeClr val="tx1"/>
                </a:solidFill>
              </a:rPr>
              <a:t>语句不同的是，</a:t>
            </a:r>
            <a:r>
              <a:rPr lang="en-US" altLang="zh-CN" sz="2800">
                <a:solidFill>
                  <a:schemeClr val="tx2"/>
                </a:solidFill>
              </a:rPr>
              <a:t>do</a:t>
            </a:r>
            <a:r>
              <a:rPr lang="en-US" altLang="zh-CN" sz="2800"/>
              <a:t> </a:t>
            </a:r>
            <a:r>
              <a:rPr lang="zh-CN" altLang="en-US" sz="2800">
                <a:solidFill>
                  <a:schemeClr val="tx1"/>
                </a:solidFill>
              </a:rPr>
              <a:t>循环中的</a:t>
            </a:r>
            <a:r>
              <a:rPr lang="zh-CN" altLang="en-US" sz="2800" b="0">
                <a:solidFill>
                  <a:srgbClr val="CC0000"/>
                </a:solidFill>
                <a:ea typeface="隶书" panose="02010509060101010101" pitchFamily="49" charset="-122"/>
              </a:rPr>
              <a:t>循环体语句</a:t>
            </a:r>
            <a:r>
              <a:rPr lang="zh-CN" altLang="en-US" sz="2800">
                <a:solidFill>
                  <a:schemeClr val="tx1"/>
                </a:solidFill>
              </a:rPr>
              <a:t>至少执行一次</a:t>
            </a:r>
            <a:r>
              <a:rPr lang="en-US" altLang="zh-CN" sz="2800">
                <a:solidFill>
                  <a:schemeClr val="tx1"/>
                </a:solidFill>
              </a:rPr>
              <a:t>,  </a:t>
            </a:r>
            <a:r>
              <a:rPr lang="zh-CN" altLang="en-US" sz="2800">
                <a:solidFill>
                  <a:schemeClr val="tx1"/>
                </a:solidFill>
              </a:rPr>
              <a:t>而 </a:t>
            </a:r>
            <a:r>
              <a:rPr lang="en-US" altLang="zh-CN" sz="2800">
                <a:solidFill>
                  <a:schemeClr val="tx2"/>
                </a:solidFill>
              </a:rPr>
              <a:t>while </a:t>
            </a:r>
            <a:r>
              <a:rPr lang="zh-CN" altLang="en-US" sz="2800">
                <a:solidFill>
                  <a:schemeClr val="tx1"/>
                </a:solidFill>
              </a:rPr>
              <a:t>语句当条件第一次不满足时</a:t>
            </a:r>
            <a:r>
              <a:rPr lang="zh-CN" altLang="en-US" sz="2800" b="0">
                <a:solidFill>
                  <a:srgbClr val="CC0000"/>
                </a:solidFill>
                <a:ea typeface="隶书" panose="02010509060101010101" pitchFamily="49" charset="-122"/>
              </a:rPr>
              <a:t>循环体语句</a:t>
            </a:r>
            <a:r>
              <a:rPr lang="zh-CN" altLang="en-US" sz="2800">
                <a:solidFill>
                  <a:schemeClr val="tx1"/>
                </a:solidFill>
              </a:rPr>
              <a:t>一次也不执行。</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6E02871-1F70-4A54-94F1-A20EFEB4A683}"/>
              </a:ext>
            </a:extLst>
          </p:cNvPr>
          <p:cNvSpPr>
            <a:spLocks noGrp="1"/>
          </p:cNvSpPr>
          <p:nvPr>
            <p:ph type="sldNum" sz="quarter" idx="11"/>
          </p:nvPr>
        </p:nvSpPr>
        <p:spPr/>
        <p:txBody>
          <a:bodyPr/>
          <a:lstStyle/>
          <a:p>
            <a:fld id="{1F880964-84D1-4115-9674-97DE0A45923F}" type="slidenum">
              <a:rPr lang="en-US" altLang="zh-CN"/>
              <a:pPr/>
              <a:t>45</a:t>
            </a:fld>
            <a:endParaRPr lang="en-US" altLang="zh-CN"/>
          </a:p>
        </p:txBody>
      </p:sp>
      <p:sp>
        <p:nvSpPr>
          <p:cNvPr id="52226" name="Rectangle 2">
            <a:extLst>
              <a:ext uri="{FF2B5EF4-FFF2-40B4-BE49-F238E27FC236}">
                <a16:creationId xmlns:a16="http://schemas.microsoft.com/office/drawing/2014/main" id="{37047A18-2627-4101-ABD5-2FD54F02BC08}"/>
              </a:ext>
            </a:extLst>
          </p:cNvPr>
          <p:cNvSpPr>
            <a:spLocks noGrp="1" noChangeArrowheads="1"/>
          </p:cNvSpPr>
          <p:nvPr>
            <p:ph type="body" idx="1"/>
          </p:nvPr>
        </p:nvSpPr>
        <p:spPr>
          <a:xfrm>
            <a:off x="479425" y="584200"/>
            <a:ext cx="8305800" cy="5508625"/>
          </a:xfrm>
        </p:spPr>
        <p:txBody>
          <a:bodyPr/>
          <a:lstStyle/>
          <a:p>
            <a:pPr>
              <a:buSzPct val="50000"/>
            </a:pPr>
            <a:r>
              <a:rPr lang="zh-CN" altLang="en-US" sz="2800"/>
              <a:t>对字符计数的程序也可以用</a:t>
            </a:r>
            <a:r>
              <a:rPr lang="en-US" altLang="zh-CN" sz="2800">
                <a:solidFill>
                  <a:schemeClr val="tx2"/>
                </a:solidFill>
              </a:rPr>
              <a:t>do</a:t>
            </a:r>
            <a:r>
              <a:rPr lang="zh-CN" altLang="en-US" sz="2800"/>
              <a:t>语句实现。</a:t>
            </a:r>
          </a:p>
          <a:p>
            <a:pPr>
              <a:lnSpc>
                <a:spcPct val="90000"/>
              </a:lnSpc>
              <a:spcBef>
                <a:spcPct val="0"/>
              </a:spcBef>
              <a:buSzPct val="50000"/>
              <a:buFont typeface="Wingdings" panose="05000000000000000000" pitchFamily="2" charset="2"/>
              <a:buNone/>
            </a:pPr>
            <a:r>
              <a:rPr lang="zh-CN" altLang="en-US" sz="2800">
                <a:solidFill>
                  <a:srgbClr val="CC0000"/>
                </a:solidFill>
              </a:rPr>
              <a:t>    </a:t>
            </a:r>
            <a:r>
              <a:rPr lang="en-US" altLang="zh-CN" sz="2800">
                <a:solidFill>
                  <a:srgbClr val="CC0000"/>
                </a:solidFill>
              </a:rPr>
              <a:t># include &lt;iostream.h&gt;</a:t>
            </a:r>
          </a:p>
          <a:p>
            <a:pPr>
              <a:lnSpc>
                <a:spcPct val="90000"/>
              </a:lnSpc>
              <a:spcBef>
                <a:spcPct val="0"/>
              </a:spcBef>
              <a:buSzPct val="50000"/>
              <a:buFont typeface="Wingdings" panose="05000000000000000000" pitchFamily="2" charset="2"/>
              <a:buNone/>
            </a:pPr>
            <a:r>
              <a:rPr lang="en-US" altLang="zh-CN" sz="2800">
                <a:solidFill>
                  <a:srgbClr val="CC0000"/>
                </a:solidFill>
              </a:rPr>
              <a:t>    # include &lt;fstream.h&gt;</a:t>
            </a:r>
          </a:p>
          <a:p>
            <a:pPr>
              <a:lnSpc>
                <a:spcPct val="90000"/>
              </a:lnSpc>
              <a:spcBef>
                <a:spcPct val="0"/>
              </a:spcBef>
              <a:buSzPct val="50000"/>
              <a:buFont typeface="Wingdings" panose="05000000000000000000" pitchFamily="2" charset="2"/>
              <a:buNone/>
            </a:pPr>
            <a:r>
              <a:rPr lang="en-US" altLang="zh-CN" sz="2800">
                <a:solidFill>
                  <a:srgbClr val="CC0000"/>
                </a:solidFill>
              </a:rPr>
              <a:t>    int </a:t>
            </a:r>
            <a:r>
              <a:rPr lang="en-US" altLang="zh-CN" sz="2800" b="0">
                <a:solidFill>
                  <a:srgbClr val="CC0000"/>
                </a:solidFill>
              </a:rPr>
              <a:t>main()</a:t>
            </a:r>
            <a:r>
              <a:rPr lang="en-US" altLang="zh-CN" sz="2800">
                <a:solidFill>
                  <a:srgbClr val="CC0000"/>
                </a:solidFill>
              </a:rPr>
              <a:t> {</a:t>
            </a:r>
          </a:p>
          <a:p>
            <a:pPr>
              <a:lnSpc>
                <a:spcPct val="90000"/>
              </a:lnSpc>
              <a:spcBef>
                <a:spcPct val="0"/>
              </a:spcBef>
              <a:buSzPct val="50000"/>
              <a:buFont typeface="Wingdings" panose="05000000000000000000" pitchFamily="2" charset="2"/>
              <a:buNone/>
            </a:pPr>
            <a:r>
              <a:rPr lang="en-US" altLang="zh-CN" sz="2800">
                <a:solidFill>
                  <a:srgbClr val="CC0000"/>
                </a:solidFill>
              </a:rPr>
              <a:t>        char </a:t>
            </a:r>
            <a:r>
              <a:rPr lang="en-US" altLang="zh-CN" sz="2800" b="0">
                <a:solidFill>
                  <a:srgbClr val="CC0000"/>
                </a:solidFill>
              </a:rPr>
              <a:t>ch</a:t>
            </a:r>
            <a:r>
              <a:rPr lang="en-US" altLang="zh-CN" sz="2800">
                <a:solidFill>
                  <a:srgbClr val="CC0000"/>
                </a:solidFill>
              </a:rPr>
              <a:t>;  int </a:t>
            </a:r>
            <a:r>
              <a:rPr lang="en-US" altLang="zh-CN" sz="2800" b="0">
                <a:solidFill>
                  <a:srgbClr val="CC0000"/>
                </a:solidFill>
              </a:rPr>
              <a:t>count</a:t>
            </a:r>
            <a:r>
              <a:rPr lang="en-US" altLang="zh-CN" sz="2800">
                <a:solidFill>
                  <a:srgbClr val="CC0000"/>
                </a:solidFill>
              </a:rPr>
              <a:t> = </a:t>
            </a:r>
            <a:r>
              <a:rPr lang="en-US" altLang="zh-CN" sz="2800" b="0">
                <a:solidFill>
                  <a:srgbClr val="CC0000"/>
                </a:solidFill>
              </a:rPr>
              <a:t>0</a:t>
            </a:r>
            <a:r>
              <a:rPr lang="en-US" altLang="zh-CN" sz="2800">
                <a:solidFill>
                  <a:srgbClr val="CC0000"/>
                </a:solidFill>
              </a:rPr>
              <a:t>;      </a:t>
            </a:r>
            <a:r>
              <a:rPr lang="en-US" altLang="zh-CN" sz="2800">
                <a:solidFill>
                  <a:srgbClr val="006600"/>
                </a:solidFill>
              </a:rPr>
              <a:t>//</a:t>
            </a:r>
            <a:r>
              <a:rPr lang="zh-CN" altLang="en-US" sz="2800">
                <a:solidFill>
                  <a:srgbClr val="006600"/>
                </a:solidFill>
                <a:ea typeface="隶书" panose="02010509060101010101" pitchFamily="49" charset="-122"/>
              </a:rPr>
              <a:t>字符个数计数器</a:t>
            </a:r>
            <a:endParaRPr lang="zh-CN" altLang="en-US" sz="2800">
              <a:solidFill>
                <a:srgbClr val="CC0000"/>
              </a:solidFill>
              <a:ea typeface="隶书" panose="02010509060101010101" pitchFamily="49" charset="-122"/>
            </a:endParaRPr>
          </a:p>
          <a:p>
            <a:pPr>
              <a:lnSpc>
                <a:spcPct val="90000"/>
              </a:lnSpc>
              <a:spcBef>
                <a:spcPct val="0"/>
              </a:spcBef>
              <a:buSzPct val="50000"/>
              <a:buFont typeface="Wingdings" panose="05000000000000000000" pitchFamily="2" charset="2"/>
              <a:buNone/>
            </a:pPr>
            <a:r>
              <a:rPr lang="zh-CN" altLang="en-US" sz="2800">
                <a:solidFill>
                  <a:srgbClr val="CC0000"/>
                </a:solidFill>
                <a:latin typeface="宋体" panose="02010600030101010101" pitchFamily="2" charset="-122"/>
              </a:rPr>
              <a:t>    </a:t>
            </a:r>
            <a:r>
              <a:rPr lang="en-US" altLang="zh-CN" sz="2800">
                <a:solidFill>
                  <a:srgbClr val="CC0000"/>
                </a:solidFill>
              </a:rPr>
              <a:t>ifstream </a:t>
            </a:r>
            <a:r>
              <a:rPr lang="en-US" altLang="zh-CN" sz="2800" b="0">
                <a:solidFill>
                  <a:srgbClr val="CC0000"/>
                </a:solidFill>
              </a:rPr>
              <a:t>infile </a:t>
            </a:r>
            <a:r>
              <a:rPr lang="en-US" altLang="zh-CN" sz="2800">
                <a:solidFill>
                  <a:srgbClr val="CC0000"/>
                </a:solidFill>
              </a:rPr>
              <a:t>("</a:t>
            </a:r>
            <a:r>
              <a:rPr lang="en-US" altLang="zh-CN" sz="2800" b="0">
                <a:solidFill>
                  <a:srgbClr val="CC0000"/>
                </a:solidFill>
              </a:rPr>
              <a:t>data.in</a:t>
            </a:r>
            <a:r>
              <a:rPr lang="en-US" altLang="zh-CN" sz="2800">
                <a:solidFill>
                  <a:srgbClr val="CC0000"/>
                </a:solidFill>
              </a:rPr>
              <a:t>", ios::in);</a:t>
            </a:r>
          </a:p>
          <a:p>
            <a:pPr>
              <a:lnSpc>
                <a:spcPct val="90000"/>
              </a:lnSpc>
              <a:spcBef>
                <a:spcPct val="0"/>
              </a:spcBef>
              <a:buSzPct val="50000"/>
              <a:buFont typeface="Wingdings" panose="05000000000000000000" pitchFamily="2" charset="2"/>
              <a:buNone/>
            </a:pPr>
            <a:r>
              <a:rPr lang="en-US" altLang="zh-CN" sz="2800">
                <a:solidFill>
                  <a:srgbClr val="CC0000"/>
                </a:solidFill>
              </a:rPr>
              <a:t>        if ( </a:t>
            </a:r>
            <a:r>
              <a:rPr lang="en-US" altLang="zh-CN" sz="2800" b="0">
                <a:solidFill>
                  <a:srgbClr val="CC0000"/>
                </a:solidFill>
              </a:rPr>
              <a:t>infile</a:t>
            </a:r>
            <a:r>
              <a:rPr lang="en-US" altLang="zh-CN" sz="2800">
                <a:solidFill>
                  <a:srgbClr val="CC0000"/>
                </a:solidFill>
              </a:rPr>
              <a:t> &amp;&amp; </a:t>
            </a:r>
            <a:r>
              <a:rPr lang="en-US" altLang="zh-CN" sz="2800" b="0">
                <a:solidFill>
                  <a:srgbClr val="CC0000"/>
                </a:solidFill>
              </a:rPr>
              <a:t>infile.get </a:t>
            </a:r>
            <a:r>
              <a:rPr lang="en-US" altLang="zh-CN" sz="2800">
                <a:solidFill>
                  <a:srgbClr val="CC0000"/>
                </a:solidFill>
              </a:rPr>
              <a:t>(</a:t>
            </a:r>
            <a:r>
              <a:rPr lang="en-US" altLang="zh-CN" sz="2800" b="0">
                <a:solidFill>
                  <a:srgbClr val="CC0000"/>
                </a:solidFill>
              </a:rPr>
              <a:t>ch</a:t>
            </a:r>
            <a:r>
              <a:rPr lang="en-US" altLang="zh-CN" sz="2800">
                <a:solidFill>
                  <a:srgbClr val="CC0000"/>
                </a:solidFill>
              </a:rPr>
              <a:t>) ) {</a:t>
            </a:r>
          </a:p>
          <a:p>
            <a:pPr>
              <a:lnSpc>
                <a:spcPct val="90000"/>
              </a:lnSpc>
              <a:spcBef>
                <a:spcPct val="0"/>
              </a:spcBef>
              <a:buSzPct val="50000"/>
              <a:buFont typeface="Wingdings" panose="05000000000000000000" pitchFamily="2" charset="2"/>
              <a:buNone/>
            </a:pPr>
            <a:r>
              <a:rPr lang="en-US" altLang="zh-CN" sz="2800">
                <a:solidFill>
                  <a:srgbClr val="CC0000"/>
                </a:solidFill>
              </a:rPr>
              <a:t>           do {</a:t>
            </a:r>
          </a:p>
          <a:p>
            <a:pPr>
              <a:lnSpc>
                <a:spcPct val="90000"/>
              </a:lnSpc>
              <a:spcBef>
                <a:spcPct val="0"/>
              </a:spcBef>
              <a:buSzPct val="50000"/>
              <a:buFont typeface="Wingdings" panose="05000000000000000000" pitchFamily="2" charset="2"/>
              <a:buNone/>
            </a:pPr>
            <a:r>
              <a:rPr lang="en-US" altLang="zh-CN" sz="2800">
                <a:solidFill>
                  <a:srgbClr val="CC0000"/>
                </a:solidFill>
              </a:rPr>
              <a:t>               cout &lt;&lt;</a:t>
            </a:r>
            <a:r>
              <a:rPr lang="en-US" altLang="zh-CN" sz="2800" b="0">
                <a:solidFill>
                  <a:srgbClr val="CC0000"/>
                </a:solidFill>
              </a:rPr>
              <a:t> ch</a:t>
            </a:r>
            <a:r>
              <a:rPr lang="en-US" altLang="zh-CN" sz="2800">
                <a:solidFill>
                  <a:srgbClr val="CC0000"/>
                </a:solidFill>
              </a:rPr>
              <a:t>;   </a:t>
            </a:r>
            <a:r>
              <a:rPr lang="en-US" altLang="zh-CN" sz="2800" b="0">
                <a:solidFill>
                  <a:srgbClr val="CC0000"/>
                </a:solidFill>
              </a:rPr>
              <a:t>count</a:t>
            </a:r>
            <a:r>
              <a:rPr lang="en-US" altLang="zh-CN" sz="2800">
                <a:solidFill>
                  <a:srgbClr val="CC0000"/>
                </a:solidFill>
              </a:rPr>
              <a:t>++;</a:t>
            </a:r>
          </a:p>
          <a:p>
            <a:pPr>
              <a:lnSpc>
                <a:spcPct val="90000"/>
              </a:lnSpc>
              <a:spcBef>
                <a:spcPct val="0"/>
              </a:spcBef>
              <a:buSzPct val="50000"/>
              <a:buFont typeface="Wingdings" panose="05000000000000000000" pitchFamily="2" charset="2"/>
              <a:buNone/>
            </a:pPr>
            <a:r>
              <a:rPr lang="en-US" altLang="zh-CN" sz="2800">
                <a:solidFill>
                  <a:srgbClr val="CC0000"/>
                </a:solidFill>
              </a:rPr>
              <a:t>           } while ( </a:t>
            </a:r>
            <a:r>
              <a:rPr lang="en-US" altLang="zh-CN" sz="2800" b="0">
                <a:solidFill>
                  <a:srgbClr val="CC0000"/>
                </a:solidFill>
              </a:rPr>
              <a:t>infile</a:t>
            </a:r>
            <a:r>
              <a:rPr lang="en-US" altLang="zh-CN" sz="2800">
                <a:solidFill>
                  <a:srgbClr val="CC0000"/>
                </a:solidFill>
              </a:rPr>
              <a:t> &amp;&amp; </a:t>
            </a:r>
            <a:r>
              <a:rPr lang="en-US" altLang="zh-CN" sz="2800" b="0">
                <a:solidFill>
                  <a:srgbClr val="CC0000"/>
                </a:solidFill>
              </a:rPr>
              <a:t>infile.get </a:t>
            </a:r>
            <a:r>
              <a:rPr lang="en-US" altLang="zh-CN" sz="2800">
                <a:solidFill>
                  <a:srgbClr val="CC0000"/>
                </a:solidFill>
              </a:rPr>
              <a:t>(</a:t>
            </a:r>
            <a:r>
              <a:rPr lang="en-US" altLang="zh-CN" sz="2800" b="0">
                <a:solidFill>
                  <a:srgbClr val="CC0000"/>
                </a:solidFill>
              </a:rPr>
              <a:t>ch</a:t>
            </a:r>
            <a:r>
              <a:rPr lang="en-US" altLang="zh-CN" sz="2800">
                <a:solidFill>
                  <a:srgbClr val="CC0000"/>
                </a:solidFill>
              </a:rPr>
              <a:t>) );</a:t>
            </a:r>
          </a:p>
          <a:p>
            <a:pPr>
              <a:lnSpc>
                <a:spcPct val="90000"/>
              </a:lnSpc>
              <a:spcBef>
                <a:spcPct val="0"/>
              </a:spcBef>
              <a:buSzPct val="50000"/>
              <a:buFont typeface="Wingdings" panose="05000000000000000000" pitchFamily="2" charset="2"/>
              <a:buNone/>
            </a:pPr>
            <a:r>
              <a:rPr lang="en-US" altLang="zh-CN" sz="2800">
                <a:solidFill>
                  <a:srgbClr val="CC0000"/>
                </a:solidFill>
              </a:rPr>
              <a:t>           cout &lt;&lt; "count : " &lt;&lt; </a:t>
            </a:r>
            <a:r>
              <a:rPr lang="en-US" altLang="zh-CN" sz="2800" b="0">
                <a:solidFill>
                  <a:srgbClr val="CC0000"/>
                </a:solidFill>
              </a:rPr>
              <a:t>count</a:t>
            </a:r>
            <a:r>
              <a:rPr lang="en-US" altLang="zh-CN" sz="2800">
                <a:solidFill>
                  <a:srgbClr val="CC0000"/>
                </a:solidFill>
              </a:rPr>
              <a:t>;</a:t>
            </a:r>
          </a:p>
          <a:p>
            <a:pPr>
              <a:lnSpc>
                <a:spcPct val="90000"/>
              </a:lnSpc>
              <a:spcBef>
                <a:spcPct val="0"/>
              </a:spcBef>
              <a:buSzPct val="50000"/>
              <a:buFont typeface="Wingdings" panose="05000000000000000000" pitchFamily="2" charset="2"/>
              <a:buNone/>
            </a:pPr>
            <a:r>
              <a:rPr lang="en-US" altLang="zh-CN" sz="2800">
                <a:solidFill>
                  <a:srgbClr val="CC0000"/>
                </a:solidFill>
              </a:rPr>
              <a:t>       }</a:t>
            </a:r>
          </a:p>
          <a:p>
            <a:pPr>
              <a:lnSpc>
                <a:spcPct val="90000"/>
              </a:lnSpc>
              <a:spcBef>
                <a:spcPct val="0"/>
              </a:spcBef>
              <a:buSzPct val="50000"/>
              <a:buFont typeface="Wingdings" panose="05000000000000000000" pitchFamily="2" charset="2"/>
              <a:buNone/>
            </a:pPr>
            <a:r>
              <a:rPr lang="en-US" altLang="zh-CN" sz="2800">
                <a:solidFill>
                  <a:srgbClr val="CC0000"/>
                </a:solidFill>
              </a:rPr>
              <a:t>       return (</a:t>
            </a:r>
            <a:r>
              <a:rPr lang="en-US" altLang="zh-CN" sz="2800" b="0">
                <a:solidFill>
                  <a:srgbClr val="CC0000"/>
                </a:solidFill>
              </a:rPr>
              <a:t>0</a:t>
            </a:r>
            <a:r>
              <a:rPr lang="en-US" altLang="zh-CN" sz="2800">
                <a:solidFill>
                  <a:srgbClr val="CC0000"/>
                </a:solidFill>
              </a:rPr>
              <a:t>); </a:t>
            </a:r>
          </a:p>
          <a:p>
            <a:pPr>
              <a:lnSpc>
                <a:spcPct val="90000"/>
              </a:lnSpc>
              <a:spcBef>
                <a:spcPct val="0"/>
              </a:spcBef>
              <a:buSzPct val="50000"/>
              <a:buFont typeface="Wingdings" panose="05000000000000000000" pitchFamily="2" charset="2"/>
              <a:buNone/>
            </a:pPr>
            <a:r>
              <a:rPr lang="en-US" altLang="zh-CN" sz="2800">
                <a:solidFill>
                  <a:srgbClr val="CC0000"/>
                </a:solidFill>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EA27D64-5D1A-48F1-BDEE-B77A7BA771EA}"/>
              </a:ext>
            </a:extLst>
          </p:cNvPr>
          <p:cNvSpPr>
            <a:spLocks noGrp="1"/>
          </p:cNvSpPr>
          <p:nvPr>
            <p:ph type="sldNum" sz="quarter" idx="11"/>
          </p:nvPr>
        </p:nvSpPr>
        <p:spPr/>
        <p:txBody>
          <a:bodyPr/>
          <a:lstStyle/>
          <a:p>
            <a:fld id="{07C6B5B0-32A2-4AD5-AD6F-CD95FDBD98A7}" type="slidenum">
              <a:rPr lang="en-US" altLang="zh-CN"/>
              <a:pPr/>
              <a:t>46</a:t>
            </a:fld>
            <a:endParaRPr lang="en-US" altLang="zh-CN"/>
          </a:p>
        </p:txBody>
      </p:sp>
      <p:sp>
        <p:nvSpPr>
          <p:cNvPr id="53250" name="Rectangle 2">
            <a:extLst>
              <a:ext uri="{FF2B5EF4-FFF2-40B4-BE49-F238E27FC236}">
                <a16:creationId xmlns:a16="http://schemas.microsoft.com/office/drawing/2014/main" id="{88413263-53F5-4511-A5C7-634B2AD9AAC7}"/>
              </a:ext>
            </a:extLst>
          </p:cNvPr>
          <p:cNvSpPr>
            <a:spLocks noGrp="1" noChangeArrowheads="1"/>
          </p:cNvSpPr>
          <p:nvPr>
            <p:ph type="title"/>
          </p:nvPr>
        </p:nvSpPr>
        <p:spPr>
          <a:xfrm>
            <a:off x="684213" y="368300"/>
            <a:ext cx="7772400" cy="820738"/>
          </a:xfrm>
        </p:spPr>
        <p:txBody>
          <a:bodyPr/>
          <a:lstStyle/>
          <a:p>
            <a:pPr>
              <a:spcBef>
                <a:spcPts val="100"/>
              </a:spcBef>
              <a:spcAft>
                <a:spcPts val="100"/>
              </a:spcAft>
            </a:pPr>
            <a:r>
              <a:rPr lang="en-US" altLang="zh-CN" sz="3600">
                <a:latin typeface="Times New Roman" panose="02020603050405020304" pitchFamily="18" charset="0"/>
              </a:rPr>
              <a:t>for </a:t>
            </a:r>
            <a:r>
              <a:rPr lang="zh-CN" altLang="en-US" sz="3600">
                <a:latin typeface="Times New Roman" panose="02020603050405020304" pitchFamily="18" charset="0"/>
              </a:rPr>
              <a:t>语句</a:t>
            </a:r>
            <a:endParaRPr lang="zh-CN" altLang="en-US">
              <a:solidFill>
                <a:schemeClr val="tx1"/>
              </a:solidFill>
              <a:latin typeface="Times New Roman" panose="02020603050405020304" pitchFamily="18" charset="0"/>
            </a:endParaRPr>
          </a:p>
        </p:txBody>
      </p:sp>
      <p:sp>
        <p:nvSpPr>
          <p:cNvPr id="53251" name="Rectangle 3">
            <a:extLst>
              <a:ext uri="{FF2B5EF4-FFF2-40B4-BE49-F238E27FC236}">
                <a16:creationId xmlns:a16="http://schemas.microsoft.com/office/drawing/2014/main" id="{FAEEE28F-47A6-4E64-96E2-AC24111BF4D5}"/>
              </a:ext>
            </a:extLst>
          </p:cNvPr>
          <p:cNvSpPr>
            <a:spLocks noGrp="1" noChangeArrowheads="1"/>
          </p:cNvSpPr>
          <p:nvPr>
            <p:ph type="body" idx="1"/>
          </p:nvPr>
        </p:nvSpPr>
        <p:spPr>
          <a:xfrm>
            <a:off x="533400" y="1160463"/>
            <a:ext cx="8153400" cy="4932362"/>
          </a:xfrm>
        </p:spPr>
        <p:txBody>
          <a:bodyPr/>
          <a:lstStyle/>
          <a:p>
            <a:pPr>
              <a:buSzPct val="50000"/>
            </a:pPr>
            <a:r>
              <a:rPr lang="en-US" altLang="zh-CN" sz="2800">
                <a:solidFill>
                  <a:srgbClr val="CC0000"/>
                </a:solidFill>
              </a:rPr>
              <a:t>for </a:t>
            </a:r>
            <a:r>
              <a:rPr lang="zh-CN" altLang="en-US" sz="2800">
                <a:solidFill>
                  <a:schemeClr val="tx1"/>
                </a:solidFill>
              </a:rPr>
              <a:t>语句用于预先知道循环次数的情况</a:t>
            </a:r>
            <a:r>
              <a:rPr lang="en-US" altLang="zh-CN" sz="2800">
                <a:solidFill>
                  <a:schemeClr val="tx1"/>
                </a:solidFill>
              </a:rPr>
              <a:t>,  </a:t>
            </a:r>
            <a:r>
              <a:rPr lang="zh-CN" altLang="en-US" sz="2800">
                <a:solidFill>
                  <a:schemeClr val="tx1"/>
                </a:solidFill>
              </a:rPr>
              <a:t>其一般形式为：</a:t>
            </a:r>
          </a:p>
          <a:p>
            <a:pPr>
              <a:spcBef>
                <a:spcPct val="0"/>
              </a:spcBef>
              <a:buSzPct val="50000"/>
              <a:buFont typeface="Wingdings" panose="05000000000000000000" pitchFamily="2" charset="2"/>
              <a:buNone/>
            </a:pPr>
            <a:r>
              <a:rPr lang="zh-CN" altLang="en-US" sz="2800"/>
              <a:t>        </a:t>
            </a:r>
            <a:r>
              <a:rPr lang="en-US" altLang="zh-CN" sz="2800">
                <a:solidFill>
                  <a:srgbClr val="CC0000"/>
                </a:solidFill>
              </a:rPr>
              <a:t>for ( </a:t>
            </a:r>
            <a:r>
              <a:rPr lang="zh-CN" altLang="en-US" sz="2800" b="0">
                <a:solidFill>
                  <a:srgbClr val="CC0000"/>
                </a:solidFill>
                <a:ea typeface="隶书" panose="02010509060101010101" pitchFamily="49" charset="-122"/>
              </a:rPr>
              <a:t>初始化语句</a:t>
            </a:r>
            <a:r>
              <a:rPr lang="en-US" altLang="zh-CN" sz="2800">
                <a:solidFill>
                  <a:srgbClr val="CC0000"/>
                </a:solidFill>
              </a:rPr>
              <a:t>; </a:t>
            </a:r>
            <a:r>
              <a:rPr lang="zh-CN" altLang="en-US" sz="2800" b="0">
                <a:solidFill>
                  <a:srgbClr val="CC0000"/>
                </a:solidFill>
                <a:ea typeface="隶书" panose="02010509060101010101" pitchFamily="49" charset="-122"/>
              </a:rPr>
              <a:t>表达式</a:t>
            </a:r>
            <a:r>
              <a:rPr lang="en-US" altLang="zh-CN" sz="2800" b="0">
                <a:solidFill>
                  <a:srgbClr val="CC0000"/>
                </a:solidFill>
              </a:rPr>
              <a:t>1</a:t>
            </a:r>
            <a:r>
              <a:rPr lang="en-US" altLang="zh-CN" sz="2800">
                <a:solidFill>
                  <a:srgbClr val="CC0000"/>
                </a:solidFill>
              </a:rPr>
              <a:t>; </a:t>
            </a:r>
            <a:r>
              <a:rPr lang="zh-CN" altLang="en-US" sz="2800" b="0">
                <a:solidFill>
                  <a:srgbClr val="CC0000"/>
                </a:solidFill>
                <a:ea typeface="隶书" panose="02010509060101010101" pitchFamily="49" charset="-122"/>
              </a:rPr>
              <a:t>表达式</a:t>
            </a:r>
            <a:r>
              <a:rPr lang="en-US" altLang="zh-CN" sz="2800" b="0">
                <a:solidFill>
                  <a:srgbClr val="CC0000"/>
                </a:solidFill>
              </a:rPr>
              <a:t>2</a:t>
            </a:r>
            <a:r>
              <a:rPr lang="en-US" altLang="zh-CN" sz="2800">
                <a:solidFill>
                  <a:srgbClr val="CC0000"/>
                </a:solidFill>
              </a:rPr>
              <a:t> )</a:t>
            </a:r>
          </a:p>
          <a:p>
            <a:pPr>
              <a:spcBef>
                <a:spcPct val="0"/>
              </a:spcBef>
              <a:buSzPct val="50000"/>
              <a:buFont typeface="Wingdings" panose="05000000000000000000" pitchFamily="2" charset="2"/>
              <a:buNone/>
            </a:pPr>
            <a:r>
              <a:rPr lang="en-US" altLang="zh-CN" sz="2800">
                <a:solidFill>
                  <a:srgbClr val="CC0000"/>
                </a:solidFill>
              </a:rPr>
              <a:t>            </a:t>
            </a:r>
            <a:r>
              <a:rPr lang="zh-CN" altLang="en-US" sz="2800" b="0">
                <a:solidFill>
                  <a:srgbClr val="CC0000"/>
                </a:solidFill>
                <a:ea typeface="隶书" panose="02010509060101010101" pitchFamily="49" charset="-122"/>
              </a:rPr>
              <a:t>循环体语句</a:t>
            </a:r>
            <a:r>
              <a:rPr lang="en-US" altLang="zh-CN" sz="2800">
                <a:solidFill>
                  <a:srgbClr val="CC0000"/>
                </a:solidFill>
              </a:rPr>
              <a:t>;</a:t>
            </a:r>
          </a:p>
          <a:p>
            <a:pPr>
              <a:buSzPct val="50000"/>
            </a:pPr>
            <a:r>
              <a:rPr lang="zh-CN" altLang="en-US" sz="2800">
                <a:solidFill>
                  <a:schemeClr val="tx1"/>
                </a:solidFill>
              </a:rPr>
              <a:t>其中</a:t>
            </a:r>
            <a:r>
              <a:rPr lang="zh-CN" altLang="en-US" sz="2800" b="0">
                <a:solidFill>
                  <a:srgbClr val="CC0000"/>
                </a:solidFill>
                <a:ea typeface="隶书" panose="02010509060101010101" pitchFamily="49" charset="-122"/>
              </a:rPr>
              <a:t>初始化语句</a:t>
            </a:r>
            <a:r>
              <a:rPr lang="zh-CN" altLang="en-US" sz="2800">
                <a:solidFill>
                  <a:schemeClr val="tx1"/>
                </a:solidFill>
              </a:rPr>
              <a:t>可以是一条</a:t>
            </a:r>
            <a:r>
              <a:rPr lang="zh-CN" altLang="en-US" sz="2800" u="sng">
                <a:solidFill>
                  <a:srgbClr val="006600"/>
                </a:solidFill>
              </a:rPr>
              <a:t>声明</a:t>
            </a:r>
            <a:r>
              <a:rPr lang="zh-CN" altLang="en-US" sz="2800">
                <a:solidFill>
                  <a:schemeClr val="tx1"/>
                </a:solidFill>
              </a:rPr>
              <a:t>或</a:t>
            </a:r>
            <a:r>
              <a:rPr lang="zh-CN" altLang="en-US" sz="2800" u="sng">
                <a:solidFill>
                  <a:srgbClr val="006600"/>
                </a:solidFill>
              </a:rPr>
              <a:t>表达式</a:t>
            </a:r>
            <a:r>
              <a:rPr lang="zh-CN" altLang="en-US" sz="2800">
                <a:solidFill>
                  <a:schemeClr val="tx1"/>
                </a:solidFill>
              </a:rPr>
              <a:t>，用于对循环控制变量进行初始化或赋值。</a:t>
            </a:r>
          </a:p>
          <a:p>
            <a:pPr>
              <a:buSzPct val="50000"/>
            </a:pPr>
            <a:r>
              <a:rPr lang="zh-CN" altLang="en-US" sz="2800" b="0">
                <a:solidFill>
                  <a:srgbClr val="CC0000"/>
                </a:solidFill>
                <a:ea typeface="隶书" panose="02010509060101010101" pitchFamily="49" charset="-122"/>
              </a:rPr>
              <a:t>表达式 </a:t>
            </a:r>
            <a:r>
              <a:rPr lang="en-US" altLang="zh-CN" sz="2800" b="0">
                <a:solidFill>
                  <a:srgbClr val="CC0000"/>
                </a:solidFill>
              </a:rPr>
              <a:t>1</a:t>
            </a:r>
            <a:r>
              <a:rPr lang="en-US" altLang="zh-CN" sz="2800"/>
              <a:t> </a:t>
            </a:r>
            <a:r>
              <a:rPr lang="zh-CN" altLang="en-US" sz="2800">
                <a:solidFill>
                  <a:schemeClr val="tx1"/>
                </a:solidFill>
              </a:rPr>
              <a:t>用于控制循环结束</a:t>
            </a:r>
            <a:r>
              <a:rPr lang="en-US" altLang="zh-CN" sz="2800">
                <a:solidFill>
                  <a:schemeClr val="tx1"/>
                </a:solidFill>
              </a:rPr>
              <a:t>, </a:t>
            </a:r>
            <a:r>
              <a:rPr lang="zh-CN" altLang="en-US" sz="2800">
                <a:solidFill>
                  <a:schemeClr val="tx1"/>
                </a:solidFill>
              </a:rPr>
              <a:t>当它的值为</a:t>
            </a:r>
            <a:r>
              <a:rPr lang="zh-CN" altLang="en-US" sz="2800"/>
              <a:t> </a:t>
            </a:r>
            <a:r>
              <a:rPr lang="en-US" altLang="zh-CN" sz="2800" b="0">
                <a:solidFill>
                  <a:srgbClr val="CC0000"/>
                </a:solidFill>
              </a:rPr>
              <a:t>true</a:t>
            </a:r>
            <a:r>
              <a:rPr lang="en-US" altLang="zh-CN" sz="2800">
                <a:solidFill>
                  <a:srgbClr val="CC0000"/>
                </a:solidFill>
              </a:rPr>
              <a:t> </a:t>
            </a:r>
            <a:r>
              <a:rPr lang="zh-CN" altLang="en-US" sz="2800">
                <a:solidFill>
                  <a:schemeClr val="tx1"/>
                </a:solidFill>
              </a:rPr>
              <a:t>时</a:t>
            </a:r>
            <a:r>
              <a:rPr lang="en-US" altLang="zh-CN" sz="2800">
                <a:solidFill>
                  <a:schemeClr val="tx1"/>
                </a:solidFill>
              </a:rPr>
              <a:t>, </a:t>
            </a:r>
            <a:r>
              <a:rPr lang="zh-CN" altLang="en-US" sz="2800">
                <a:solidFill>
                  <a:schemeClr val="tx1"/>
                </a:solidFill>
              </a:rPr>
              <a:t>继续循环</a:t>
            </a:r>
            <a:r>
              <a:rPr lang="en-US" altLang="zh-CN" sz="2800">
                <a:solidFill>
                  <a:schemeClr val="tx1"/>
                </a:solidFill>
              </a:rPr>
              <a:t>, </a:t>
            </a:r>
            <a:r>
              <a:rPr lang="zh-CN" altLang="en-US" sz="2800">
                <a:solidFill>
                  <a:schemeClr val="tx1"/>
                </a:solidFill>
              </a:rPr>
              <a:t>为</a:t>
            </a:r>
            <a:r>
              <a:rPr lang="en-US" altLang="zh-CN" sz="2800" b="0">
                <a:solidFill>
                  <a:srgbClr val="CC0000"/>
                </a:solidFill>
              </a:rPr>
              <a:t>false </a:t>
            </a:r>
            <a:r>
              <a:rPr lang="zh-CN" altLang="en-US" sz="2800">
                <a:solidFill>
                  <a:schemeClr val="tx1"/>
                </a:solidFill>
              </a:rPr>
              <a:t>时终止循环。</a:t>
            </a:r>
          </a:p>
          <a:p>
            <a:pPr>
              <a:buSzPct val="50000"/>
            </a:pPr>
            <a:r>
              <a:rPr lang="zh-CN" altLang="en-US" sz="2800" b="0">
                <a:solidFill>
                  <a:srgbClr val="CC0000"/>
                </a:solidFill>
                <a:ea typeface="隶书" panose="02010509060101010101" pitchFamily="49" charset="-122"/>
              </a:rPr>
              <a:t>表达式 </a:t>
            </a:r>
            <a:r>
              <a:rPr lang="en-US" altLang="zh-CN" sz="2800" b="0">
                <a:solidFill>
                  <a:srgbClr val="CC0000"/>
                </a:solidFill>
              </a:rPr>
              <a:t>2</a:t>
            </a:r>
            <a:r>
              <a:rPr lang="en-US" altLang="zh-CN" sz="2800"/>
              <a:t> </a:t>
            </a:r>
            <a:r>
              <a:rPr lang="zh-CN" altLang="en-US" sz="2800">
                <a:solidFill>
                  <a:schemeClr val="tx1"/>
                </a:solidFill>
              </a:rPr>
              <a:t>在每次循环执行后改变循环控制变量的值。</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60E71297-26D1-40AE-BDE7-F28646D8D8A3}"/>
              </a:ext>
            </a:extLst>
          </p:cNvPr>
          <p:cNvSpPr>
            <a:spLocks noGrp="1"/>
          </p:cNvSpPr>
          <p:nvPr>
            <p:ph type="sldNum" sz="quarter" idx="11"/>
          </p:nvPr>
        </p:nvSpPr>
        <p:spPr/>
        <p:txBody>
          <a:bodyPr/>
          <a:lstStyle/>
          <a:p>
            <a:fld id="{3C4C5B21-3CDE-4E22-B56D-EB093C632A30}" type="slidenum">
              <a:rPr lang="en-US" altLang="zh-CN"/>
              <a:pPr/>
              <a:t>47</a:t>
            </a:fld>
            <a:endParaRPr lang="en-US" altLang="zh-CN"/>
          </a:p>
        </p:txBody>
      </p:sp>
      <p:sp>
        <p:nvSpPr>
          <p:cNvPr id="54274" name="Rectangle 2">
            <a:extLst>
              <a:ext uri="{FF2B5EF4-FFF2-40B4-BE49-F238E27FC236}">
                <a16:creationId xmlns:a16="http://schemas.microsoft.com/office/drawing/2014/main" id="{C1A113EC-B5D1-4972-ABAA-88D1341A34BE}"/>
              </a:ext>
            </a:extLst>
          </p:cNvPr>
          <p:cNvSpPr>
            <a:spLocks noGrp="1" noChangeArrowheads="1"/>
          </p:cNvSpPr>
          <p:nvPr>
            <p:ph type="body" idx="1"/>
          </p:nvPr>
        </p:nvSpPr>
        <p:spPr>
          <a:xfrm>
            <a:off x="544513" y="754063"/>
            <a:ext cx="7772400" cy="5591175"/>
          </a:xfrm>
        </p:spPr>
        <p:txBody>
          <a:bodyPr/>
          <a:lstStyle/>
          <a:p>
            <a:pPr>
              <a:buSzPct val="50000"/>
            </a:pPr>
            <a:r>
              <a:rPr lang="zh-CN" altLang="en-US" sz="2800">
                <a:solidFill>
                  <a:schemeClr val="tx1"/>
                </a:solidFill>
              </a:rPr>
              <a:t>具体来说，</a:t>
            </a:r>
            <a:r>
              <a:rPr lang="en-US" altLang="zh-CN" sz="2800">
                <a:solidFill>
                  <a:srgbClr val="CC0000"/>
                </a:solidFill>
              </a:rPr>
              <a:t>for </a:t>
            </a:r>
            <a:r>
              <a:rPr lang="zh-CN" altLang="en-US" sz="2800">
                <a:solidFill>
                  <a:schemeClr val="tx1"/>
                </a:solidFill>
              </a:rPr>
              <a:t>循环的执行过程为： </a:t>
            </a:r>
          </a:p>
          <a:p>
            <a:pPr>
              <a:buClr>
                <a:srgbClr val="FF6600"/>
              </a:buClr>
              <a:buSzPct val="50000"/>
              <a:buFont typeface="Wingdings" panose="05000000000000000000" pitchFamily="2" charset="2"/>
              <a:buNone/>
            </a:pPr>
            <a:r>
              <a:rPr lang="zh-CN" altLang="en-US" sz="2800">
                <a:sym typeface="Wingdings" panose="05000000000000000000" pitchFamily="2" charset="2"/>
              </a:rPr>
              <a:t>    </a:t>
            </a:r>
            <a:r>
              <a:rPr lang="zh-CN" altLang="en-US" sz="2800">
                <a:solidFill>
                  <a:srgbClr val="CC0000"/>
                </a:solidFill>
                <a:sym typeface="Wingdings" panose="05000000000000000000" pitchFamily="2" charset="2"/>
              </a:rPr>
              <a:t></a:t>
            </a:r>
            <a:r>
              <a:rPr lang="zh-CN" altLang="en-US" sz="2800">
                <a:solidFill>
                  <a:srgbClr val="006600"/>
                </a:solidFill>
              </a:rPr>
              <a:t> 执行 </a:t>
            </a:r>
            <a:r>
              <a:rPr lang="zh-CN" altLang="en-US" sz="2800" b="0">
                <a:solidFill>
                  <a:srgbClr val="CC0000"/>
                </a:solidFill>
                <a:ea typeface="隶书" panose="02010509060101010101" pitchFamily="49" charset="-122"/>
              </a:rPr>
              <a:t>初始化语句</a:t>
            </a:r>
            <a:r>
              <a:rPr lang="zh-CN" altLang="en-US" sz="2800">
                <a:solidFill>
                  <a:srgbClr val="006600"/>
                </a:solidFill>
              </a:rPr>
              <a:t>；</a:t>
            </a:r>
          </a:p>
          <a:p>
            <a:pPr>
              <a:buClr>
                <a:srgbClr val="FF6600"/>
              </a:buClr>
              <a:buSzPct val="50000"/>
              <a:buFont typeface="Wingdings" panose="05000000000000000000" pitchFamily="2" charset="2"/>
              <a:buNone/>
            </a:pPr>
            <a:r>
              <a:rPr lang="zh-CN" altLang="en-US" sz="2800">
                <a:solidFill>
                  <a:srgbClr val="006600"/>
                </a:solidFill>
                <a:sym typeface="Wingdings" panose="05000000000000000000" pitchFamily="2" charset="2"/>
              </a:rPr>
              <a:t>    </a:t>
            </a:r>
            <a:r>
              <a:rPr lang="zh-CN" altLang="en-US" sz="2800">
                <a:solidFill>
                  <a:srgbClr val="CC0000"/>
                </a:solidFill>
                <a:sym typeface="Wingdings" panose="05000000000000000000" pitchFamily="2" charset="2"/>
              </a:rPr>
              <a:t></a:t>
            </a:r>
            <a:r>
              <a:rPr lang="zh-CN" altLang="en-US" sz="2800">
                <a:solidFill>
                  <a:srgbClr val="006600"/>
                </a:solidFill>
              </a:rPr>
              <a:t> 计算 </a:t>
            </a:r>
            <a:r>
              <a:rPr lang="zh-CN" altLang="en-US" sz="2800" b="0">
                <a:solidFill>
                  <a:srgbClr val="CC0000"/>
                </a:solidFill>
                <a:ea typeface="隶书" panose="02010509060101010101" pitchFamily="49" charset="-122"/>
              </a:rPr>
              <a:t>表达式 </a:t>
            </a:r>
            <a:r>
              <a:rPr lang="en-US" altLang="zh-CN" sz="2800" b="0">
                <a:solidFill>
                  <a:srgbClr val="CC0000"/>
                </a:solidFill>
              </a:rPr>
              <a:t>1 </a:t>
            </a:r>
            <a:r>
              <a:rPr lang="zh-CN" altLang="en-US" sz="2800">
                <a:solidFill>
                  <a:srgbClr val="006600"/>
                </a:solidFill>
              </a:rPr>
              <a:t>的值；</a:t>
            </a:r>
          </a:p>
          <a:p>
            <a:pPr>
              <a:buClr>
                <a:srgbClr val="FF6600"/>
              </a:buClr>
              <a:buSzPct val="50000"/>
              <a:buFont typeface="Wingdings" panose="05000000000000000000" pitchFamily="2" charset="2"/>
              <a:buNone/>
            </a:pPr>
            <a:r>
              <a:rPr lang="zh-CN" altLang="en-US" sz="2800">
                <a:solidFill>
                  <a:srgbClr val="006600"/>
                </a:solidFill>
                <a:sym typeface="Wingdings" panose="05000000000000000000" pitchFamily="2" charset="2"/>
              </a:rPr>
              <a:t>    </a:t>
            </a:r>
            <a:r>
              <a:rPr lang="zh-CN" altLang="en-US" sz="2800">
                <a:solidFill>
                  <a:srgbClr val="CC0000"/>
                </a:solidFill>
                <a:sym typeface="Wingdings" panose="05000000000000000000" pitchFamily="2" charset="2"/>
              </a:rPr>
              <a:t></a:t>
            </a:r>
            <a:r>
              <a:rPr lang="zh-CN" altLang="en-US" sz="2800">
                <a:solidFill>
                  <a:srgbClr val="006600"/>
                </a:solidFill>
              </a:rPr>
              <a:t> 如果 </a:t>
            </a:r>
            <a:r>
              <a:rPr lang="zh-CN" altLang="en-US" sz="2800" b="0">
                <a:solidFill>
                  <a:srgbClr val="CC0000"/>
                </a:solidFill>
                <a:ea typeface="隶书" panose="02010509060101010101" pitchFamily="49" charset="-122"/>
              </a:rPr>
              <a:t>表达式</a:t>
            </a:r>
            <a:r>
              <a:rPr lang="zh-CN" altLang="en-US" sz="2800" b="0">
                <a:solidFill>
                  <a:srgbClr val="006600"/>
                </a:solidFill>
                <a:ea typeface="隶书" panose="02010509060101010101" pitchFamily="49" charset="-122"/>
              </a:rPr>
              <a:t> </a:t>
            </a:r>
            <a:r>
              <a:rPr lang="en-US" altLang="zh-CN" sz="2800" b="0">
                <a:solidFill>
                  <a:srgbClr val="CC0000"/>
                </a:solidFill>
              </a:rPr>
              <a:t>1 </a:t>
            </a:r>
            <a:r>
              <a:rPr lang="zh-CN" altLang="en-US" sz="2800">
                <a:solidFill>
                  <a:srgbClr val="006600"/>
                </a:solidFill>
              </a:rPr>
              <a:t>的值为</a:t>
            </a:r>
            <a:r>
              <a:rPr lang="en-US" altLang="zh-CN" sz="2800" b="0">
                <a:solidFill>
                  <a:srgbClr val="CC0000"/>
                </a:solidFill>
              </a:rPr>
              <a:t>true</a:t>
            </a:r>
            <a:r>
              <a:rPr lang="en-US" altLang="zh-CN" sz="2800">
                <a:solidFill>
                  <a:srgbClr val="006600"/>
                </a:solidFill>
              </a:rPr>
              <a:t>:</a:t>
            </a:r>
          </a:p>
          <a:p>
            <a:pPr>
              <a:buClr>
                <a:srgbClr val="FF6600"/>
              </a:buClr>
              <a:buSzPct val="50000"/>
              <a:buFont typeface="Wingdings" panose="05000000000000000000" pitchFamily="2" charset="2"/>
              <a:buNone/>
            </a:pPr>
            <a:r>
              <a:rPr lang="en-US" altLang="zh-CN" sz="2800">
                <a:solidFill>
                  <a:srgbClr val="006600"/>
                </a:solidFill>
              </a:rPr>
              <a:t>              </a:t>
            </a:r>
            <a:r>
              <a:rPr lang="en-US" altLang="zh-CN" sz="2800">
                <a:solidFill>
                  <a:srgbClr val="CC0000"/>
                </a:solidFill>
                <a:sym typeface="Wingdings" panose="05000000000000000000" pitchFamily="2" charset="2"/>
              </a:rPr>
              <a:t> </a:t>
            </a:r>
            <a:r>
              <a:rPr lang="zh-CN" altLang="en-US" sz="2800">
                <a:solidFill>
                  <a:srgbClr val="006600"/>
                </a:solidFill>
              </a:rPr>
              <a:t>先执行</a:t>
            </a:r>
            <a:r>
              <a:rPr lang="zh-CN" altLang="en-US" sz="2800" b="0">
                <a:solidFill>
                  <a:srgbClr val="CC0000"/>
                </a:solidFill>
                <a:ea typeface="隶书" panose="02010509060101010101" pitchFamily="49" charset="-122"/>
              </a:rPr>
              <a:t>循环体语句</a:t>
            </a:r>
            <a:r>
              <a:rPr lang="zh-CN" altLang="en-US" sz="2800">
                <a:solidFill>
                  <a:srgbClr val="006600"/>
                </a:solidFill>
              </a:rPr>
              <a:t>；</a:t>
            </a:r>
          </a:p>
          <a:p>
            <a:pPr>
              <a:buClr>
                <a:srgbClr val="FF6600"/>
              </a:buClr>
              <a:buSzPct val="50000"/>
              <a:buFont typeface="Wingdings" panose="05000000000000000000" pitchFamily="2" charset="2"/>
              <a:buNone/>
            </a:pPr>
            <a:r>
              <a:rPr lang="zh-CN" altLang="en-US" sz="2800">
                <a:solidFill>
                  <a:srgbClr val="006600"/>
                </a:solidFill>
              </a:rPr>
              <a:t>              </a:t>
            </a:r>
            <a:r>
              <a:rPr lang="zh-CN" altLang="en-US" sz="2800">
                <a:solidFill>
                  <a:srgbClr val="CC0000"/>
                </a:solidFill>
                <a:sym typeface="Wingdings" panose="05000000000000000000" pitchFamily="2" charset="2"/>
              </a:rPr>
              <a:t></a:t>
            </a:r>
            <a:r>
              <a:rPr lang="zh-CN" altLang="en-US" sz="2800">
                <a:solidFill>
                  <a:srgbClr val="006600"/>
                </a:solidFill>
                <a:sym typeface="Wingdings" panose="05000000000000000000" pitchFamily="2" charset="2"/>
              </a:rPr>
              <a:t> </a:t>
            </a:r>
            <a:r>
              <a:rPr lang="zh-CN" altLang="en-US" sz="2800">
                <a:solidFill>
                  <a:srgbClr val="006600"/>
                </a:solidFill>
              </a:rPr>
              <a:t>再执行</a:t>
            </a:r>
            <a:r>
              <a:rPr lang="zh-CN" altLang="en-US" sz="2800" b="0">
                <a:solidFill>
                  <a:srgbClr val="CC0000"/>
                </a:solidFill>
                <a:ea typeface="隶书" panose="02010509060101010101" pitchFamily="49" charset="-122"/>
              </a:rPr>
              <a:t>表达式</a:t>
            </a:r>
            <a:r>
              <a:rPr lang="en-US" altLang="zh-CN" sz="2800" b="0">
                <a:solidFill>
                  <a:srgbClr val="CC0000"/>
                </a:solidFill>
              </a:rPr>
              <a:t>2</a:t>
            </a:r>
            <a:r>
              <a:rPr lang="zh-CN" altLang="en-US" sz="2800">
                <a:solidFill>
                  <a:srgbClr val="006600"/>
                </a:solidFill>
              </a:rPr>
              <a:t>；</a:t>
            </a:r>
          </a:p>
          <a:p>
            <a:pPr>
              <a:buClr>
                <a:srgbClr val="FF6600"/>
              </a:buClr>
              <a:buSzPct val="50000"/>
              <a:buFont typeface="Wingdings" panose="05000000000000000000" pitchFamily="2" charset="2"/>
              <a:buNone/>
            </a:pPr>
            <a:r>
              <a:rPr lang="zh-CN" altLang="en-US" sz="2800">
                <a:solidFill>
                  <a:srgbClr val="006600"/>
                </a:solidFill>
              </a:rPr>
              <a:t>              </a:t>
            </a:r>
            <a:r>
              <a:rPr lang="zh-CN" altLang="en-US" sz="2800">
                <a:solidFill>
                  <a:srgbClr val="CC0000"/>
                </a:solidFill>
                <a:sym typeface="Wingdings" panose="05000000000000000000" pitchFamily="2" charset="2"/>
              </a:rPr>
              <a:t></a:t>
            </a:r>
            <a:r>
              <a:rPr lang="zh-CN" altLang="en-US" sz="2800">
                <a:solidFill>
                  <a:srgbClr val="006600"/>
                </a:solidFill>
                <a:sym typeface="Wingdings" panose="05000000000000000000" pitchFamily="2" charset="2"/>
              </a:rPr>
              <a:t> </a:t>
            </a:r>
            <a:r>
              <a:rPr lang="zh-CN" altLang="en-US" sz="2800">
                <a:solidFill>
                  <a:srgbClr val="006600"/>
                </a:solidFill>
              </a:rPr>
              <a:t>然后转向步骤 </a:t>
            </a:r>
            <a:r>
              <a:rPr lang="zh-CN" altLang="en-US" sz="2800">
                <a:solidFill>
                  <a:srgbClr val="CC0000"/>
                </a:solidFill>
                <a:sym typeface="Wingdings" panose="05000000000000000000" pitchFamily="2" charset="2"/>
              </a:rPr>
              <a:t></a:t>
            </a:r>
            <a:r>
              <a:rPr lang="zh-CN" altLang="en-US" sz="2800">
                <a:solidFill>
                  <a:srgbClr val="006600"/>
                </a:solidFill>
              </a:rPr>
              <a:t>；</a:t>
            </a:r>
          </a:p>
          <a:p>
            <a:pPr>
              <a:buClr>
                <a:srgbClr val="FF6600"/>
              </a:buClr>
              <a:buSzPct val="50000"/>
              <a:buFont typeface="Wingdings" panose="05000000000000000000" pitchFamily="2" charset="2"/>
              <a:buNone/>
            </a:pPr>
            <a:r>
              <a:rPr lang="zh-CN" altLang="en-US" sz="2800">
                <a:solidFill>
                  <a:srgbClr val="006600"/>
                </a:solidFill>
              </a:rPr>
              <a:t>        如果</a:t>
            </a:r>
            <a:r>
              <a:rPr lang="zh-CN" altLang="en-US" sz="2800">
                <a:solidFill>
                  <a:srgbClr val="CC0000"/>
                </a:solidFill>
                <a:ea typeface="隶书" panose="02010509060101010101" pitchFamily="49" charset="-122"/>
              </a:rPr>
              <a:t>表达式</a:t>
            </a:r>
            <a:r>
              <a:rPr lang="en-US" altLang="zh-CN" sz="2800">
                <a:solidFill>
                  <a:srgbClr val="CC0000"/>
                </a:solidFill>
              </a:rPr>
              <a:t>1</a:t>
            </a:r>
            <a:r>
              <a:rPr lang="zh-CN" altLang="en-US" sz="2800">
                <a:solidFill>
                  <a:srgbClr val="006600"/>
                </a:solidFill>
              </a:rPr>
              <a:t>的值为</a:t>
            </a:r>
            <a:r>
              <a:rPr lang="en-US" altLang="zh-CN" sz="2800">
                <a:solidFill>
                  <a:srgbClr val="CC0000"/>
                </a:solidFill>
              </a:rPr>
              <a:t>false</a:t>
            </a:r>
            <a:r>
              <a:rPr lang="en-US" altLang="zh-CN" sz="2800">
                <a:solidFill>
                  <a:srgbClr val="006600"/>
                </a:solidFill>
              </a:rPr>
              <a:t>, </a:t>
            </a:r>
            <a:r>
              <a:rPr lang="zh-CN" altLang="en-US" sz="2800">
                <a:solidFill>
                  <a:srgbClr val="006600"/>
                </a:solidFill>
              </a:rPr>
              <a:t>则结束循环。</a:t>
            </a:r>
          </a:p>
          <a:p>
            <a:endParaRPr lang="zh-CN" altLang="en-US" sz="2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a:extLst>
              <a:ext uri="{FF2B5EF4-FFF2-40B4-BE49-F238E27FC236}">
                <a16:creationId xmlns:a16="http://schemas.microsoft.com/office/drawing/2014/main" id="{D73381BE-A644-4049-B1D8-D32BAF593611}"/>
              </a:ext>
            </a:extLst>
          </p:cNvPr>
          <p:cNvSpPr>
            <a:spLocks noGrp="1"/>
          </p:cNvSpPr>
          <p:nvPr>
            <p:ph type="sldNum" sz="quarter" idx="11"/>
          </p:nvPr>
        </p:nvSpPr>
        <p:spPr/>
        <p:txBody>
          <a:bodyPr/>
          <a:lstStyle/>
          <a:p>
            <a:fld id="{568F0EC9-F831-4FFF-B9D1-9FFA3F0CA599}" type="slidenum">
              <a:rPr lang="en-US" altLang="zh-CN"/>
              <a:pPr/>
              <a:t>48</a:t>
            </a:fld>
            <a:endParaRPr lang="en-US" altLang="zh-CN"/>
          </a:p>
        </p:txBody>
      </p:sp>
      <p:sp>
        <p:nvSpPr>
          <p:cNvPr id="55300" name="Rectangle 4">
            <a:extLst>
              <a:ext uri="{FF2B5EF4-FFF2-40B4-BE49-F238E27FC236}">
                <a16:creationId xmlns:a16="http://schemas.microsoft.com/office/drawing/2014/main" id="{692896A3-19A7-40BE-B0C6-EF384A6837FD}"/>
              </a:ext>
            </a:extLst>
          </p:cNvPr>
          <p:cNvSpPr>
            <a:spLocks noGrp="1" noChangeArrowheads="1"/>
          </p:cNvSpPr>
          <p:nvPr>
            <p:ph type="body" idx="1"/>
          </p:nvPr>
        </p:nvSpPr>
        <p:spPr>
          <a:xfrm>
            <a:off x="503238" y="692150"/>
            <a:ext cx="7772400" cy="1219200"/>
          </a:xfrm>
        </p:spPr>
        <p:txBody>
          <a:bodyPr/>
          <a:lstStyle/>
          <a:p>
            <a:pPr>
              <a:buSzPct val="50000"/>
            </a:pPr>
            <a:r>
              <a:rPr lang="zh-CN" altLang="en-US" sz="2800"/>
              <a:t>例</a:t>
            </a:r>
            <a:r>
              <a:rPr lang="en-US" altLang="zh-CN" sz="2800"/>
              <a:t>: </a:t>
            </a:r>
            <a:r>
              <a:rPr lang="zh-CN" altLang="en-US" sz="2800"/>
              <a:t>数组初始化</a:t>
            </a:r>
          </a:p>
          <a:p>
            <a:pPr>
              <a:buSzPct val="50000"/>
              <a:buFont typeface="Wingdings" panose="05000000000000000000" pitchFamily="2" charset="2"/>
              <a:buNone/>
            </a:pPr>
            <a:r>
              <a:rPr lang="zh-CN" altLang="en-US" sz="2800"/>
              <a:t>       </a:t>
            </a:r>
            <a:r>
              <a:rPr lang="en-US" altLang="zh-CN" sz="2800">
                <a:solidFill>
                  <a:srgbClr val="CC0000"/>
                </a:solidFill>
              </a:rPr>
              <a:t>for ( int</a:t>
            </a:r>
            <a:r>
              <a:rPr lang="en-US" altLang="zh-CN" sz="2800" b="0" i="1">
                <a:solidFill>
                  <a:srgbClr val="CC0000"/>
                </a:solidFill>
              </a:rPr>
              <a:t> </a:t>
            </a:r>
            <a:r>
              <a:rPr lang="en-US" altLang="zh-CN" sz="2800" b="0">
                <a:solidFill>
                  <a:srgbClr val="CC0000"/>
                </a:solidFill>
              </a:rPr>
              <a:t>i</a:t>
            </a:r>
            <a:r>
              <a:rPr lang="en-US" altLang="zh-CN" sz="2800">
                <a:solidFill>
                  <a:srgbClr val="CC0000"/>
                </a:solidFill>
              </a:rPr>
              <a:t> = </a:t>
            </a:r>
            <a:r>
              <a:rPr lang="en-US" altLang="zh-CN" sz="2800" b="0">
                <a:solidFill>
                  <a:srgbClr val="CC0000"/>
                </a:solidFill>
              </a:rPr>
              <a:t>0</a:t>
            </a:r>
            <a:r>
              <a:rPr lang="en-US" altLang="zh-CN" sz="2800">
                <a:solidFill>
                  <a:srgbClr val="CC0000"/>
                </a:solidFill>
              </a:rPr>
              <a:t>; </a:t>
            </a:r>
            <a:r>
              <a:rPr lang="en-US" altLang="zh-CN" sz="2800" b="0">
                <a:solidFill>
                  <a:srgbClr val="CC0000"/>
                </a:solidFill>
              </a:rPr>
              <a:t>i</a:t>
            </a:r>
            <a:r>
              <a:rPr lang="en-US" altLang="zh-CN" sz="2800">
                <a:solidFill>
                  <a:srgbClr val="CC0000"/>
                </a:solidFill>
              </a:rPr>
              <a:t> &lt; </a:t>
            </a:r>
            <a:r>
              <a:rPr lang="en-US" altLang="zh-CN" sz="2800" b="0">
                <a:solidFill>
                  <a:srgbClr val="CC0000"/>
                </a:solidFill>
              </a:rPr>
              <a:t>size</a:t>
            </a:r>
            <a:r>
              <a:rPr lang="en-US" altLang="zh-CN" sz="2800">
                <a:solidFill>
                  <a:srgbClr val="CC0000"/>
                </a:solidFill>
              </a:rPr>
              <a:t>; </a:t>
            </a:r>
            <a:r>
              <a:rPr lang="en-US" altLang="zh-CN" sz="2800" b="0">
                <a:solidFill>
                  <a:srgbClr val="CC0000"/>
                </a:solidFill>
              </a:rPr>
              <a:t>i</a:t>
            </a:r>
            <a:r>
              <a:rPr lang="en-US" altLang="zh-CN" sz="2800">
                <a:solidFill>
                  <a:srgbClr val="CC0000"/>
                </a:solidFill>
              </a:rPr>
              <a:t>++ ) </a:t>
            </a:r>
            <a:r>
              <a:rPr lang="en-US" altLang="zh-CN" sz="2800" b="0">
                <a:solidFill>
                  <a:srgbClr val="CC0000"/>
                </a:solidFill>
              </a:rPr>
              <a:t>array[i]</a:t>
            </a:r>
            <a:r>
              <a:rPr lang="en-US" altLang="zh-CN" sz="2800">
                <a:solidFill>
                  <a:srgbClr val="CC0000"/>
                </a:solidFill>
              </a:rPr>
              <a:t> = </a:t>
            </a:r>
            <a:r>
              <a:rPr lang="en-US" altLang="zh-CN" sz="2800" b="0">
                <a:solidFill>
                  <a:srgbClr val="CC0000"/>
                </a:solidFill>
              </a:rPr>
              <a:t>0</a:t>
            </a:r>
            <a:r>
              <a:rPr lang="en-US" altLang="zh-CN" sz="2800">
                <a:solidFill>
                  <a:srgbClr val="CC0000"/>
                </a:solidFill>
              </a:rPr>
              <a:t>;</a:t>
            </a:r>
            <a:r>
              <a:rPr lang="en-US" altLang="zh-CN" b="0">
                <a:latin typeface="宋体" panose="02010600030101010101" pitchFamily="2" charset="-122"/>
              </a:rPr>
              <a:t>  </a:t>
            </a:r>
            <a:endParaRPr lang="en-US" altLang="zh-CN">
              <a:latin typeface="宋体" panose="02010600030101010101" pitchFamily="2" charset="-122"/>
            </a:endParaRPr>
          </a:p>
        </p:txBody>
      </p:sp>
      <p:grpSp>
        <p:nvGrpSpPr>
          <p:cNvPr id="55318" name="Group 22">
            <a:extLst>
              <a:ext uri="{FF2B5EF4-FFF2-40B4-BE49-F238E27FC236}">
                <a16:creationId xmlns:a16="http://schemas.microsoft.com/office/drawing/2014/main" id="{3335A0D3-4253-4EA4-B9FC-8167395E56A5}"/>
              </a:ext>
            </a:extLst>
          </p:cNvPr>
          <p:cNvGrpSpPr>
            <a:grpSpLocks/>
          </p:cNvGrpSpPr>
          <p:nvPr/>
        </p:nvGrpSpPr>
        <p:grpSpPr bwMode="auto">
          <a:xfrm>
            <a:off x="2570163" y="2060575"/>
            <a:ext cx="3657600" cy="3733800"/>
            <a:chOff x="1584" y="1200"/>
            <a:chExt cx="2304" cy="2352"/>
          </a:xfrm>
        </p:grpSpPr>
        <p:sp>
          <p:nvSpPr>
            <p:cNvPr id="55298" name="Line 2">
              <a:extLst>
                <a:ext uri="{FF2B5EF4-FFF2-40B4-BE49-F238E27FC236}">
                  <a16:creationId xmlns:a16="http://schemas.microsoft.com/office/drawing/2014/main" id="{F84F2749-E466-43E2-AE43-E30580EE6056}"/>
                </a:ext>
              </a:extLst>
            </p:cNvPr>
            <p:cNvSpPr>
              <a:spLocks noChangeShapeType="1"/>
            </p:cNvSpPr>
            <p:nvPr/>
          </p:nvSpPr>
          <p:spPr bwMode="auto">
            <a:xfrm>
              <a:off x="3312" y="2112"/>
              <a:ext cx="576"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9" name="Line 3">
              <a:extLst>
                <a:ext uri="{FF2B5EF4-FFF2-40B4-BE49-F238E27FC236}">
                  <a16:creationId xmlns:a16="http://schemas.microsoft.com/office/drawing/2014/main" id="{B15C814A-B612-4054-9C94-A7D3C1D31346}"/>
                </a:ext>
              </a:extLst>
            </p:cNvPr>
            <p:cNvSpPr>
              <a:spLocks noChangeShapeType="1"/>
            </p:cNvSpPr>
            <p:nvPr/>
          </p:nvSpPr>
          <p:spPr bwMode="auto">
            <a:xfrm>
              <a:off x="2640" y="2304"/>
              <a:ext cx="0" cy="24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 name="Rectangle 5">
              <a:extLst>
                <a:ext uri="{FF2B5EF4-FFF2-40B4-BE49-F238E27FC236}">
                  <a16:creationId xmlns:a16="http://schemas.microsoft.com/office/drawing/2014/main" id="{F11A2272-09F3-42AC-8713-28BD1B19137F}"/>
                </a:ext>
              </a:extLst>
            </p:cNvPr>
            <p:cNvSpPr>
              <a:spLocks noChangeArrowheads="1"/>
            </p:cNvSpPr>
            <p:nvPr/>
          </p:nvSpPr>
          <p:spPr bwMode="auto">
            <a:xfrm>
              <a:off x="2208" y="1392"/>
              <a:ext cx="864" cy="288"/>
            </a:xfrm>
            <a:prstGeom prst="rect">
              <a:avLst/>
            </a:prstGeom>
            <a:solidFill>
              <a:srgbClr val="FFFF66"/>
            </a:solidFill>
            <a:ln w="19050">
              <a:solidFill>
                <a:srgbClr val="FFFF66"/>
              </a:solidFill>
              <a:miter lim="800000"/>
              <a:headEnd/>
              <a:tailEnd/>
            </a:ln>
            <a:effectLst>
              <a:outerShdw dist="107763" dir="2700000" algn="ctr" rotWithShape="0">
                <a:schemeClr val="bg2"/>
              </a:outerShdw>
            </a:effectLst>
          </p:spPr>
          <p:txBody>
            <a:bodyPr wrap="none" anchor="ctr"/>
            <a:lstStyle/>
            <a:p>
              <a:endParaRPr lang="en-US"/>
            </a:p>
          </p:txBody>
        </p:sp>
        <p:sp>
          <p:nvSpPr>
            <p:cNvPr id="55302" name="Line 6">
              <a:extLst>
                <a:ext uri="{FF2B5EF4-FFF2-40B4-BE49-F238E27FC236}">
                  <a16:creationId xmlns:a16="http://schemas.microsoft.com/office/drawing/2014/main" id="{1C6291B4-8752-41FD-9A47-571A5CB56861}"/>
                </a:ext>
              </a:extLst>
            </p:cNvPr>
            <p:cNvSpPr>
              <a:spLocks noChangeShapeType="1"/>
            </p:cNvSpPr>
            <p:nvPr/>
          </p:nvSpPr>
          <p:spPr bwMode="auto">
            <a:xfrm>
              <a:off x="2640" y="1200"/>
              <a:ext cx="0" cy="192"/>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 name="Line 7">
              <a:extLst>
                <a:ext uri="{FF2B5EF4-FFF2-40B4-BE49-F238E27FC236}">
                  <a16:creationId xmlns:a16="http://schemas.microsoft.com/office/drawing/2014/main" id="{F092327A-BCC2-433A-A215-E3BE77952EDB}"/>
                </a:ext>
              </a:extLst>
            </p:cNvPr>
            <p:cNvSpPr>
              <a:spLocks noChangeShapeType="1"/>
            </p:cNvSpPr>
            <p:nvPr/>
          </p:nvSpPr>
          <p:spPr bwMode="auto">
            <a:xfrm>
              <a:off x="2640" y="1728"/>
              <a:ext cx="0" cy="192"/>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4" name="AutoShape 8">
              <a:extLst>
                <a:ext uri="{FF2B5EF4-FFF2-40B4-BE49-F238E27FC236}">
                  <a16:creationId xmlns:a16="http://schemas.microsoft.com/office/drawing/2014/main" id="{69B97E44-62E8-4894-9295-9FBEE5377EF6}"/>
                </a:ext>
              </a:extLst>
            </p:cNvPr>
            <p:cNvSpPr>
              <a:spLocks noChangeArrowheads="1"/>
            </p:cNvSpPr>
            <p:nvPr/>
          </p:nvSpPr>
          <p:spPr bwMode="auto">
            <a:xfrm>
              <a:off x="1920" y="1920"/>
              <a:ext cx="1440" cy="384"/>
            </a:xfrm>
            <a:prstGeom prst="diamond">
              <a:avLst/>
            </a:prstGeom>
            <a:solidFill>
              <a:srgbClr val="FFFF66"/>
            </a:solidFill>
            <a:ln w="9525">
              <a:solidFill>
                <a:srgbClr val="FFFF66"/>
              </a:solidFill>
              <a:miter lim="800000"/>
              <a:headEnd/>
              <a:tailEnd/>
            </a:ln>
            <a:effectLst>
              <a:outerShdw dist="107763" dir="2700000" algn="ctr" rotWithShape="0">
                <a:schemeClr val="bg2"/>
              </a:outerShdw>
            </a:effectLst>
          </p:spPr>
          <p:txBody>
            <a:bodyPr wrap="none" anchor="ctr"/>
            <a:lstStyle/>
            <a:p>
              <a:endParaRPr lang="en-US"/>
            </a:p>
          </p:txBody>
        </p:sp>
        <p:sp>
          <p:nvSpPr>
            <p:cNvPr id="55305" name="Rectangle 9">
              <a:extLst>
                <a:ext uri="{FF2B5EF4-FFF2-40B4-BE49-F238E27FC236}">
                  <a16:creationId xmlns:a16="http://schemas.microsoft.com/office/drawing/2014/main" id="{00FDBBE4-D684-42A8-9F4F-93159216C843}"/>
                </a:ext>
              </a:extLst>
            </p:cNvPr>
            <p:cNvSpPr>
              <a:spLocks noChangeArrowheads="1"/>
            </p:cNvSpPr>
            <p:nvPr/>
          </p:nvSpPr>
          <p:spPr bwMode="auto">
            <a:xfrm>
              <a:off x="1968" y="2544"/>
              <a:ext cx="1344" cy="288"/>
            </a:xfrm>
            <a:prstGeom prst="rect">
              <a:avLst/>
            </a:prstGeom>
            <a:solidFill>
              <a:srgbClr val="FFFF66"/>
            </a:solidFill>
            <a:ln w="19050">
              <a:solidFill>
                <a:srgbClr val="FFFF66"/>
              </a:solidFill>
              <a:miter lim="800000"/>
              <a:headEnd/>
              <a:tailEnd/>
            </a:ln>
            <a:effectLst>
              <a:outerShdw dist="107763" dir="2700000" algn="ctr" rotWithShape="0">
                <a:schemeClr val="bg2"/>
              </a:outerShdw>
            </a:effectLst>
          </p:spPr>
          <p:txBody>
            <a:bodyPr wrap="none" anchor="ctr"/>
            <a:lstStyle/>
            <a:p>
              <a:endParaRPr lang="en-US"/>
            </a:p>
          </p:txBody>
        </p:sp>
        <p:sp>
          <p:nvSpPr>
            <p:cNvPr id="55306" name="Line 10">
              <a:extLst>
                <a:ext uri="{FF2B5EF4-FFF2-40B4-BE49-F238E27FC236}">
                  <a16:creationId xmlns:a16="http://schemas.microsoft.com/office/drawing/2014/main" id="{4D2815C0-614B-43F9-BF98-3B053A5A0C4D}"/>
                </a:ext>
              </a:extLst>
            </p:cNvPr>
            <p:cNvSpPr>
              <a:spLocks noChangeShapeType="1"/>
            </p:cNvSpPr>
            <p:nvPr/>
          </p:nvSpPr>
          <p:spPr bwMode="auto">
            <a:xfrm>
              <a:off x="2640" y="2880"/>
              <a:ext cx="0" cy="192"/>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7" name="Rectangle 11">
              <a:extLst>
                <a:ext uri="{FF2B5EF4-FFF2-40B4-BE49-F238E27FC236}">
                  <a16:creationId xmlns:a16="http://schemas.microsoft.com/office/drawing/2014/main" id="{35B8377B-7B6B-4867-9AE7-E21274EF2131}"/>
                </a:ext>
              </a:extLst>
            </p:cNvPr>
            <p:cNvSpPr>
              <a:spLocks noChangeArrowheads="1"/>
            </p:cNvSpPr>
            <p:nvPr/>
          </p:nvSpPr>
          <p:spPr bwMode="auto">
            <a:xfrm>
              <a:off x="2160" y="3072"/>
              <a:ext cx="960" cy="288"/>
            </a:xfrm>
            <a:prstGeom prst="rect">
              <a:avLst/>
            </a:prstGeom>
            <a:solidFill>
              <a:srgbClr val="FFFF66"/>
            </a:solidFill>
            <a:ln w="19050">
              <a:solidFill>
                <a:srgbClr val="FFFF66"/>
              </a:solidFill>
              <a:miter lim="800000"/>
              <a:headEnd/>
              <a:tailEnd/>
            </a:ln>
            <a:effectLst>
              <a:outerShdw dist="107763" dir="2700000" algn="ctr" rotWithShape="0">
                <a:schemeClr val="bg2"/>
              </a:outerShdw>
            </a:effectLst>
          </p:spPr>
          <p:txBody>
            <a:bodyPr wrap="none" anchor="ctr"/>
            <a:lstStyle/>
            <a:p>
              <a:endParaRPr lang="en-US"/>
            </a:p>
          </p:txBody>
        </p:sp>
        <p:sp>
          <p:nvSpPr>
            <p:cNvPr id="55308" name="Rectangle 12">
              <a:extLst>
                <a:ext uri="{FF2B5EF4-FFF2-40B4-BE49-F238E27FC236}">
                  <a16:creationId xmlns:a16="http://schemas.microsoft.com/office/drawing/2014/main" id="{55C9180E-5913-4AC2-914A-711F4653F105}"/>
                </a:ext>
              </a:extLst>
            </p:cNvPr>
            <p:cNvSpPr>
              <a:spLocks noChangeArrowheads="1"/>
            </p:cNvSpPr>
            <p:nvPr/>
          </p:nvSpPr>
          <p:spPr bwMode="auto">
            <a:xfrm>
              <a:off x="2064" y="2512"/>
              <a:ext cx="12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anose="02020603050405020304" pitchFamily="18" charset="0"/>
                </a:rPr>
                <a:t>array[i] = 0</a:t>
              </a:r>
              <a:endParaRPr kumimoji="1" lang="en-US" altLang="zh-CN" sz="2400">
                <a:solidFill>
                  <a:srgbClr val="CC0000"/>
                </a:solidFill>
                <a:latin typeface="Times New Roman" panose="02020603050405020304" pitchFamily="18" charset="0"/>
              </a:endParaRPr>
            </a:p>
          </p:txBody>
        </p:sp>
        <p:sp>
          <p:nvSpPr>
            <p:cNvPr id="55309" name="Rectangle 13">
              <a:extLst>
                <a:ext uri="{FF2B5EF4-FFF2-40B4-BE49-F238E27FC236}">
                  <a16:creationId xmlns:a16="http://schemas.microsoft.com/office/drawing/2014/main" id="{E41ED7E0-1920-4CCA-A4D3-9C30371745ED}"/>
                </a:ext>
              </a:extLst>
            </p:cNvPr>
            <p:cNvSpPr>
              <a:spLocks noChangeArrowheads="1"/>
            </p:cNvSpPr>
            <p:nvPr/>
          </p:nvSpPr>
          <p:spPr bwMode="auto">
            <a:xfrm>
              <a:off x="2446" y="3024"/>
              <a:ext cx="4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anose="02020603050405020304" pitchFamily="18" charset="0"/>
                </a:rPr>
                <a:t>i++</a:t>
              </a:r>
              <a:endParaRPr kumimoji="1" lang="en-US" altLang="zh-CN" sz="2400">
                <a:solidFill>
                  <a:srgbClr val="CC0000"/>
                </a:solidFill>
                <a:latin typeface="Times New Roman" panose="02020603050405020304" pitchFamily="18" charset="0"/>
              </a:endParaRPr>
            </a:p>
          </p:txBody>
        </p:sp>
        <p:sp>
          <p:nvSpPr>
            <p:cNvPr id="55310" name="Rectangle 14">
              <a:extLst>
                <a:ext uri="{FF2B5EF4-FFF2-40B4-BE49-F238E27FC236}">
                  <a16:creationId xmlns:a16="http://schemas.microsoft.com/office/drawing/2014/main" id="{3B19C560-EBCE-4A7B-86EA-988CCCF8E2EE}"/>
                </a:ext>
              </a:extLst>
            </p:cNvPr>
            <p:cNvSpPr>
              <a:spLocks noChangeArrowheads="1"/>
            </p:cNvSpPr>
            <p:nvPr/>
          </p:nvSpPr>
          <p:spPr bwMode="auto">
            <a:xfrm>
              <a:off x="2304" y="1929"/>
              <a:ext cx="7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anose="02020603050405020304" pitchFamily="18" charset="0"/>
                </a:rPr>
                <a:t>i &lt; size</a:t>
              </a:r>
              <a:endParaRPr kumimoji="1" lang="en-US" altLang="zh-CN" sz="2400">
                <a:solidFill>
                  <a:srgbClr val="CC0000"/>
                </a:solidFill>
                <a:latin typeface="Times New Roman" panose="02020603050405020304" pitchFamily="18" charset="0"/>
              </a:endParaRPr>
            </a:p>
          </p:txBody>
        </p:sp>
        <p:sp>
          <p:nvSpPr>
            <p:cNvPr id="55311" name="Rectangle 15">
              <a:extLst>
                <a:ext uri="{FF2B5EF4-FFF2-40B4-BE49-F238E27FC236}">
                  <a16:creationId xmlns:a16="http://schemas.microsoft.com/office/drawing/2014/main" id="{F2551AF8-21EC-4718-BEE0-927015B5AACD}"/>
                </a:ext>
              </a:extLst>
            </p:cNvPr>
            <p:cNvSpPr>
              <a:spLocks noChangeArrowheads="1"/>
            </p:cNvSpPr>
            <p:nvPr/>
          </p:nvSpPr>
          <p:spPr bwMode="auto">
            <a:xfrm>
              <a:off x="2352" y="1361"/>
              <a:ext cx="5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anose="02020603050405020304" pitchFamily="18" charset="0"/>
                </a:rPr>
                <a:t>i = 0</a:t>
              </a:r>
              <a:endParaRPr kumimoji="1" lang="en-US" altLang="zh-CN" sz="2400">
                <a:solidFill>
                  <a:srgbClr val="CC0000"/>
                </a:solidFill>
                <a:latin typeface="Times New Roman" panose="02020603050405020304" pitchFamily="18" charset="0"/>
              </a:endParaRPr>
            </a:p>
          </p:txBody>
        </p:sp>
        <p:sp>
          <p:nvSpPr>
            <p:cNvPr id="55312" name="Line 16">
              <a:extLst>
                <a:ext uri="{FF2B5EF4-FFF2-40B4-BE49-F238E27FC236}">
                  <a16:creationId xmlns:a16="http://schemas.microsoft.com/office/drawing/2014/main" id="{F756E76D-38F2-4DA6-AB94-64278A2B945F}"/>
                </a:ext>
              </a:extLst>
            </p:cNvPr>
            <p:cNvSpPr>
              <a:spLocks noChangeShapeType="1"/>
            </p:cNvSpPr>
            <p:nvPr/>
          </p:nvSpPr>
          <p:spPr bwMode="auto">
            <a:xfrm>
              <a:off x="2640" y="340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3" name="Line 17">
              <a:extLst>
                <a:ext uri="{FF2B5EF4-FFF2-40B4-BE49-F238E27FC236}">
                  <a16:creationId xmlns:a16="http://schemas.microsoft.com/office/drawing/2014/main" id="{03B2C70B-3E94-4C93-833C-BB12F1E69873}"/>
                </a:ext>
              </a:extLst>
            </p:cNvPr>
            <p:cNvSpPr>
              <a:spLocks noChangeShapeType="1"/>
            </p:cNvSpPr>
            <p:nvPr/>
          </p:nvSpPr>
          <p:spPr bwMode="auto">
            <a:xfrm>
              <a:off x="1584" y="1824"/>
              <a:ext cx="1008"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4" name="Line 18">
              <a:extLst>
                <a:ext uri="{FF2B5EF4-FFF2-40B4-BE49-F238E27FC236}">
                  <a16:creationId xmlns:a16="http://schemas.microsoft.com/office/drawing/2014/main" id="{A16D9E4C-289A-4C8A-B9CD-72325B93A7F6}"/>
                </a:ext>
              </a:extLst>
            </p:cNvPr>
            <p:cNvSpPr>
              <a:spLocks noChangeShapeType="1"/>
            </p:cNvSpPr>
            <p:nvPr/>
          </p:nvSpPr>
          <p:spPr bwMode="auto">
            <a:xfrm>
              <a:off x="1584" y="1824"/>
              <a:ext cx="0" cy="17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5" name="Line 19">
              <a:extLst>
                <a:ext uri="{FF2B5EF4-FFF2-40B4-BE49-F238E27FC236}">
                  <a16:creationId xmlns:a16="http://schemas.microsoft.com/office/drawing/2014/main" id="{AA69325A-4DE2-4896-A639-13C74C38C561}"/>
                </a:ext>
              </a:extLst>
            </p:cNvPr>
            <p:cNvSpPr>
              <a:spLocks noChangeShapeType="1"/>
            </p:cNvSpPr>
            <p:nvPr/>
          </p:nvSpPr>
          <p:spPr bwMode="auto">
            <a:xfrm flipH="1">
              <a:off x="1584" y="3552"/>
              <a:ext cx="105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6" name="Text Box 20">
              <a:extLst>
                <a:ext uri="{FF2B5EF4-FFF2-40B4-BE49-F238E27FC236}">
                  <a16:creationId xmlns:a16="http://schemas.microsoft.com/office/drawing/2014/main" id="{8560C6D6-7F30-4780-B1EB-3FB61A9768CD}"/>
                </a:ext>
              </a:extLst>
            </p:cNvPr>
            <p:cNvSpPr txBox="1">
              <a:spLocks noChangeArrowheads="1"/>
            </p:cNvSpPr>
            <p:nvPr/>
          </p:nvSpPr>
          <p:spPr bwMode="auto">
            <a:xfrm>
              <a:off x="2784" y="2256"/>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009900"/>
                  </a:solidFill>
                  <a:latin typeface="Times New Roman" panose="02020603050405020304" pitchFamily="18" charset="0"/>
                </a:rPr>
                <a:t>True</a:t>
              </a:r>
              <a:endParaRPr kumimoji="1" lang="en-US" altLang="zh-CN" sz="2400">
                <a:latin typeface="Times New Roman" panose="02020603050405020304" pitchFamily="18" charset="0"/>
              </a:endParaRPr>
            </a:p>
          </p:txBody>
        </p:sp>
        <p:sp>
          <p:nvSpPr>
            <p:cNvPr id="55317" name="Text Box 21">
              <a:extLst>
                <a:ext uri="{FF2B5EF4-FFF2-40B4-BE49-F238E27FC236}">
                  <a16:creationId xmlns:a16="http://schemas.microsoft.com/office/drawing/2014/main" id="{B94BDD50-9667-4BAF-8BDF-B25955609676}"/>
                </a:ext>
              </a:extLst>
            </p:cNvPr>
            <p:cNvSpPr txBox="1">
              <a:spLocks noChangeArrowheads="1"/>
            </p:cNvSpPr>
            <p:nvPr/>
          </p:nvSpPr>
          <p:spPr bwMode="auto">
            <a:xfrm>
              <a:off x="3302" y="1824"/>
              <a:ext cx="5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009900"/>
                  </a:solidFill>
                  <a:latin typeface="Times New Roman" panose="02020603050405020304" pitchFamily="18" charset="0"/>
                </a:rPr>
                <a:t>False</a:t>
              </a:r>
              <a:endParaRPr kumimoji="1" lang="en-US" altLang="zh-CN" sz="2400">
                <a:latin typeface="Times New Roman" panose="02020603050405020304" pitchFamily="18" charset="0"/>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73504EB-B984-4AAF-B246-19B4242C5397}"/>
              </a:ext>
            </a:extLst>
          </p:cNvPr>
          <p:cNvSpPr>
            <a:spLocks noGrp="1"/>
          </p:cNvSpPr>
          <p:nvPr>
            <p:ph type="sldNum" sz="quarter" idx="11"/>
          </p:nvPr>
        </p:nvSpPr>
        <p:spPr/>
        <p:txBody>
          <a:bodyPr/>
          <a:lstStyle/>
          <a:p>
            <a:fld id="{8434EC66-D926-4156-86CC-FF7419BE7321}" type="slidenum">
              <a:rPr lang="en-US" altLang="zh-CN"/>
              <a:pPr/>
              <a:t>49</a:t>
            </a:fld>
            <a:endParaRPr lang="en-US" altLang="zh-CN"/>
          </a:p>
        </p:txBody>
      </p:sp>
      <p:sp>
        <p:nvSpPr>
          <p:cNvPr id="56322" name="Rectangle 2">
            <a:extLst>
              <a:ext uri="{FF2B5EF4-FFF2-40B4-BE49-F238E27FC236}">
                <a16:creationId xmlns:a16="http://schemas.microsoft.com/office/drawing/2014/main" id="{3B052947-8D02-4552-B9E3-E69EDFCF1EB7}"/>
              </a:ext>
            </a:extLst>
          </p:cNvPr>
          <p:cNvSpPr>
            <a:spLocks noGrp="1" noChangeArrowheads="1"/>
          </p:cNvSpPr>
          <p:nvPr>
            <p:ph type="title"/>
          </p:nvPr>
        </p:nvSpPr>
        <p:spPr>
          <a:xfrm>
            <a:off x="685800" y="515938"/>
            <a:ext cx="7772400" cy="609600"/>
          </a:xfrm>
        </p:spPr>
        <p:txBody>
          <a:bodyPr/>
          <a:lstStyle/>
          <a:p>
            <a:pPr>
              <a:spcBef>
                <a:spcPts val="100"/>
              </a:spcBef>
              <a:spcAft>
                <a:spcPts val="100"/>
              </a:spcAft>
            </a:pPr>
            <a:r>
              <a:rPr lang="zh-CN" altLang="en-US" sz="4000">
                <a:latin typeface="楷体_GB2312" panose="02010609030101010101" pitchFamily="49" charset="-122"/>
              </a:rPr>
              <a:t>跳转语句</a:t>
            </a:r>
          </a:p>
        </p:txBody>
      </p:sp>
      <p:sp>
        <p:nvSpPr>
          <p:cNvPr id="56323" name="Rectangle 3">
            <a:extLst>
              <a:ext uri="{FF2B5EF4-FFF2-40B4-BE49-F238E27FC236}">
                <a16:creationId xmlns:a16="http://schemas.microsoft.com/office/drawing/2014/main" id="{A5D33568-14B1-4664-B570-4B91FA092132}"/>
              </a:ext>
            </a:extLst>
          </p:cNvPr>
          <p:cNvSpPr>
            <a:spLocks noGrp="1" noChangeArrowheads="1"/>
          </p:cNvSpPr>
          <p:nvPr>
            <p:ph type="body" idx="1"/>
          </p:nvPr>
        </p:nvSpPr>
        <p:spPr>
          <a:xfrm>
            <a:off x="533400" y="1233488"/>
            <a:ext cx="8178800" cy="5111750"/>
          </a:xfrm>
        </p:spPr>
        <p:txBody>
          <a:bodyPr/>
          <a:lstStyle/>
          <a:p>
            <a:pPr>
              <a:lnSpc>
                <a:spcPct val="110000"/>
              </a:lnSpc>
              <a:buSzPct val="50000"/>
            </a:pPr>
            <a:r>
              <a:rPr lang="zh-CN" altLang="en-US" sz="2800">
                <a:solidFill>
                  <a:schemeClr val="tx1"/>
                </a:solidFill>
              </a:rPr>
              <a:t>跳转语句将中断程序的执行，跳转到其他地方继续执行。包括</a:t>
            </a:r>
            <a:r>
              <a:rPr lang="en-US" altLang="zh-CN" sz="2800">
                <a:solidFill>
                  <a:schemeClr val="tx2"/>
                </a:solidFill>
              </a:rPr>
              <a:t>break</a:t>
            </a:r>
            <a:r>
              <a:rPr lang="zh-CN" altLang="en-US" sz="2800">
                <a:solidFill>
                  <a:schemeClr val="tx1"/>
                </a:solidFill>
              </a:rPr>
              <a:t>、</a:t>
            </a:r>
            <a:r>
              <a:rPr lang="en-US" altLang="zh-CN" sz="2800">
                <a:solidFill>
                  <a:schemeClr val="tx2"/>
                </a:solidFill>
              </a:rPr>
              <a:t>continue</a:t>
            </a:r>
            <a:r>
              <a:rPr lang="zh-CN" altLang="en-US" sz="2800">
                <a:solidFill>
                  <a:schemeClr val="tx1"/>
                </a:solidFill>
              </a:rPr>
              <a:t>和</a:t>
            </a:r>
            <a:r>
              <a:rPr lang="en-US" altLang="zh-CN" sz="2800">
                <a:solidFill>
                  <a:schemeClr val="tx2"/>
                </a:solidFill>
              </a:rPr>
              <a:t>goto</a:t>
            </a:r>
            <a:r>
              <a:rPr lang="zh-CN" altLang="en-US" sz="2800">
                <a:solidFill>
                  <a:schemeClr val="tx1"/>
                </a:solidFill>
              </a:rPr>
              <a:t>语句。</a:t>
            </a:r>
          </a:p>
          <a:p>
            <a:pPr>
              <a:lnSpc>
                <a:spcPct val="110000"/>
              </a:lnSpc>
              <a:buSzPct val="50000"/>
            </a:pPr>
            <a:endParaRPr lang="zh-CN" altLang="en-US" sz="1000"/>
          </a:p>
          <a:p>
            <a:pPr algn="ctr">
              <a:lnSpc>
                <a:spcPct val="110000"/>
              </a:lnSpc>
              <a:buSzPct val="50000"/>
              <a:buFont typeface="Wingdings" panose="05000000000000000000" pitchFamily="2" charset="2"/>
              <a:buNone/>
            </a:pPr>
            <a:r>
              <a:rPr lang="en-US" altLang="zh-CN" sz="3200" u="sng">
                <a:solidFill>
                  <a:schemeClr val="tx2"/>
                </a:solidFill>
              </a:rPr>
              <a:t>break</a:t>
            </a:r>
            <a:r>
              <a:rPr lang="zh-CN" altLang="en-US" sz="3200" u="sng">
                <a:solidFill>
                  <a:schemeClr val="tx2"/>
                </a:solidFill>
                <a:effectLst>
                  <a:outerShdw blurRad="38100" dist="38100" dir="2700000" algn="tl">
                    <a:srgbClr val="C0C0C0"/>
                  </a:outerShdw>
                </a:effectLst>
              </a:rPr>
              <a:t>语句</a:t>
            </a:r>
            <a:endParaRPr lang="zh-CN" altLang="en-US" sz="3200" u="sng"/>
          </a:p>
          <a:p>
            <a:pPr>
              <a:lnSpc>
                <a:spcPct val="110000"/>
              </a:lnSpc>
              <a:buSzPct val="50000"/>
            </a:pPr>
            <a:endParaRPr lang="zh-CN" altLang="en-US" sz="1000"/>
          </a:p>
          <a:p>
            <a:pPr>
              <a:lnSpc>
                <a:spcPct val="110000"/>
              </a:lnSpc>
              <a:buSzPct val="50000"/>
            </a:pPr>
            <a:r>
              <a:rPr lang="en-US" altLang="zh-CN" sz="2800">
                <a:solidFill>
                  <a:srgbClr val="CC0000"/>
                </a:solidFill>
              </a:rPr>
              <a:t>break</a:t>
            </a:r>
            <a:r>
              <a:rPr lang="zh-CN" altLang="en-US" sz="2800">
                <a:solidFill>
                  <a:schemeClr val="tx1"/>
                </a:solidFill>
              </a:rPr>
              <a:t>语句将使程序从当前的循环语句</a:t>
            </a:r>
            <a:r>
              <a:rPr lang="zh-CN" altLang="en-US" sz="2800"/>
              <a:t> </a:t>
            </a:r>
            <a:r>
              <a:rPr lang="en-US" altLang="zh-CN" sz="2800"/>
              <a:t>( </a:t>
            </a:r>
            <a:r>
              <a:rPr lang="en-US" altLang="zh-CN" sz="2800">
                <a:solidFill>
                  <a:schemeClr val="tx2"/>
                </a:solidFill>
              </a:rPr>
              <a:t>do</a:t>
            </a:r>
            <a:r>
              <a:rPr lang="en-US" altLang="zh-CN" sz="2800"/>
              <a:t>, </a:t>
            </a:r>
            <a:r>
              <a:rPr lang="en-US" altLang="zh-CN" sz="2800">
                <a:solidFill>
                  <a:schemeClr val="tx2"/>
                </a:solidFill>
              </a:rPr>
              <a:t>while</a:t>
            </a:r>
            <a:r>
              <a:rPr lang="en-US" altLang="zh-CN" sz="2800"/>
              <a:t>, </a:t>
            </a:r>
            <a:r>
              <a:rPr lang="en-US" altLang="zh-CN" sz="2800">
                <a:solidFill>
                  <a:schemeClr val="tx2"/>
                </a:solidFill>
              </a:rPr>
              <a:t>for</a:t>
            </a:r>
            <a:r>
              <a:rPr lang="en-US" altLang="zh-CN" sz="2800"/>
              <a:t> </a:t>
            </a:r>
            <a:r>
              <a:rPr lang="en-US" altLang="zh-CN" sz="2800">
                <a:solidFill>
                  <a:schemeClr val="tx1"/>
                </a:solidFill>
              </a:rPr>
              <a:t>) </a:t>
            </a:r>
            <a:r>
              <a:rPr lang="zh-CN" altLang="en-US" sz="2800">
                <a:solidFill>
                  <a:schemeClr val="tx1"/>
                </a:solidFill>
              </a:rPr>
              <a:t>内跳转出来</a:t>
            </a:r>
            <a:r>
              <a:rPr lang="en-US" altLang="zh-CN" sz="2800">
                <a:solidFill>
                  <a:schemeClr val="tx1"/>
                </a:solidFill>
              </a:rPr>
              <a:t>,  </a:t>
            </a:r>
            <a:r>
              <a:rPr lang="zh-CN" altLang="en-US" sz="2800">
                <a:solidFill>
                  <a:schemeClr val="tx1"/>
                </a:solidFill>
              </a:rPr>
              <a:t>接着执行循环语句后面的语句。</a:t>
            </a:r>
            <a:r>
              <a:rPr lang="en-US" altLang="zh-CN" sz="2800">
                <a:solidFill>
                  <a:schemeClr val="tx2"/>
                </a:solidFill>
              </a:rPr>
              <a:t>switch</a:t>
            </a:r>
            <a:r>
              <a:rPr lang="en-US" altLang="zh-CN" sz="2800"/>
              <a:t> </a:t>
            </a:r>
            <a:r>
              <a:rPr lang="zh-CN" altLang="en-US" sz="2800">
                <a:solidFill>
                  <a:schemeClr val="tx1"/>
                </a:solidFill>
              </a:rPr>
              <a:t>语句中也用到了 </a:t>
            </a:r>
            <a:r>
              <a:rPr lang="en-US" altLang="zh-CN" sz="2800">
                <a:solidFill>
                  <a:srgbClr val="CC0000"/>
                </a:solidFill>
              </a:rPr>
              <a:t>break </a:t>
            </a:r>
            <a:r>
              <a:rPr lang="zh-CN" altLang="en-US" sz="2800">
                <a:solidFill>
                  <a:schemeClr val="tx1"/>
                </a:solidFill>
              </a:rPr>
              <a:t>语句，这时它表示终止当前 </a:t>
            </a:r>
            <a:r>
              <a:rPr lang="en-US" altLang="zh-CN" sz="2800">
                <a:solidFill>
                  <a:schemeClr val="tx2"/>
                </a:solidFill>
              </a:rPr>
              <a:t>switch </a:t>
            </a:r>
            <a:r>
              <a:rPr lang="zh-CN" altLang="en-US" sz="2800">
                <a:solidFill>
                  <a:schemeClr val="tx1"/>
                </a:solidFill>
              </a:rPr>
              <a:t>语句的执行，接着运行</a:t>
            </a:r>
            <a:r>
              <a:rPr lang="en-US" altLang="zh-CN" sz="2800">
                <a:solidFill>
                  <a:schemeClr val="tx2"/>
                </a:solidFill>
              </a:rPr>
              <a:t>switch </a:t>
            </a:r>
            <a:r>
              <a:rPr lang="zh-CN" altLang="en-US" sz="2800">
                <a:solidFill>
                  <a:schemeClr val="tx1"/>
                </a:solidFill>
              </a:rPr>
              <a:t>后的语句。</a:t>
            </a:r>
            <a:endParaRPr lang="zh-CN" altLang="en-US" sz="2800">
              <a:solidFill>
                <a:schemeClr val="tx1"/>
              </a:solidFill>
              <a:latin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93D70DE-27F8-4959-99F1-D204C405DEDC}"/>
              </a:ext>
            </a:extLst>
          </p:cNvPr>
          <p:cNvSpPr>
            <a:spLocks noGrp="1"/>
          </p:cNvSpPr>
          <p:nvPr>
            <p:ph type="sldNum" sz="quarter" idx="11"/>
          </p:nvPr>
        </p:nvSpPr>
        <p:spPr/>
        <p:txBody>
          <a:bodyPr/>
          <a:lstStyle/>
          <a:p>
            <a:fld id="{687FEF8C-3B36-4B3F-926A-9773327127B4}" type="slidenum">
              <a:rPr lang="en-US" altLang="zh-CN"/>
              <a:pPr/>
              <a:t>5</a:t>
            </a:fld>
            <a:endParaRPr lang="en-US" altLang="zh-CN"/>
          </a:p>
        </p:txBody>
      </p:sp>
      <p:sp>
        <p:nvSpPr>
          <p:cNvPr id="11266" name="Rectangle 2">
            <a:extLst>
              <a:ext uri="{FF2B5EF4-FFF2-40B4-BE49-F238E27FC236}">
                <a16:creationId xmlns:a16="http://schemas.microsoft.com/office/drawing/2014/main" id="{32C1CB16-32A7-4B94-844F-3734F46E5B75}"/>
              </a:ext>
            </a:extLst>
          </p:cNvPr>
          <p:cNvSpPr>
            <a:spLocks noGrp="1" noChangeArrowheads="1"/>
          </p:cNvSpPr>
          <p:nvPr>
            <p:ph type="body" idx="1"/>
          </p:nvPr>
        </p:nvSpPr>
        <p:spPr>
          <a:xfrm>
            <a:off x="684213" y="754063"/>
            <a:ext cx="7920037" cy="5483225"/>
          </a:xfrm>
        </p:spPr>
        <p:txBody>
          <a:bodyPr/>
          <a:lstStyle/>
          <a:p>
            <a:pPr>
              <a:spcBef>
                <a:spcPct val="15000"/>
              </a:spcBef>
              <a:buClr>
                <a:schemeClr val="tx1"/>
              </a:buClr>
              <a:buFont typeface="Wingdings" panose="05000000000000000000" pitchFamily="2" charset="2"/>
              <a:buNone/>
            </a:pPr>
            <a:r>
              <a:rPr lang="en-US" altLang="zh-CN" sz="2800">
                <a:solidFill>
                  <a:srgbClr val="006600"/>
                </a:solidFill>
              </a:rPr>
              <a:t>//</a:t>
            </a:r>
            <a:r>
              <a:rPr lang="zh-CN" altLang="en-US" sz="2800">
                <a:solidFill>
                  <a:srgbClr val="006600"/>
                </a:solidFill>
              </a:rPr>
              <a:t>一个简单的</a:t>
            </a:r>
            <a:r>
              <a:rPr lang="en-US" altLang="zh-CN" sz="2800">
                <a:solidFill>
                  <a:srgbClr val="006600"/>
                </a:solidFill>
              </a:rPr>
              <a:t>C++</a:t>
            </a:r>
            <a:r>
              <a:rPr lang="zh-CN" altLang="en-US" sz="2800">
                <a:solidFill>
                  <a:srgbClr val="006600"/>
                </a:solidFill>
              </a:rPr>
              <a:t>程序</a:t>
            </a:r>
            <a:endParaRPr lang="zh-CN" altLang="en-US" sz="2800"/>
          </a:p>
          <a:p>
            <a:pPr>
              <a:spcBef>
                <a:spcPct val="15000"/>
              </a:spcBef>
              <a:buClr>
                <a:schemeClr val="tx1"/>
              </a:buClr>
              <a:buFont typeface="Wingdings" panose="05000000000000000000" pitchFamily="2" charset="2"/>
              <a:buNone/>
            </a:pPr>
            <a:r>
              <a:rPr lang="en-US" altLang="zh-CN" sz="2800">
                <a:solidFill>
                  <a:schemeClr val="tx1"/>
                </a:solidFill>
              </a:rPr>
              <a:t>/* </a:t>
            </a:r>
            <a:r>
              <a:rPr lang="zh-CN" altLang="en-US" sz="2800">
                <a:solidFill>
                  <a:schemeClr val="tx1"/>
                </a:solidFill>
              </a:rPr>
              <a:t>一个简单的</a:t>
            </a:r>
            <a:r>
              <a:rPr lang="en-US" altLang="zh-CN" sz="2800">
                <a:solidFill>
                  <a:schemeClr val="tx1"/>
                </a:solidFill>
              </a:rPr>
              <a:t>C++</a:t>
            </a:r>
            <a:r>
              <a:rPr lang="zh-CN" altLang="en-US" sz="2800">
                <a:solidFill>
                  <a:schemeClr val="tx1"/>
                </a:solidFill>
              </a:rPr>
              <a:t>程序，该程序在标准输出设备上输出一句问候语“</a:t>
            </a:r>
            <a:r>
              <a:rPr lang="en-US" altLang="zh-CN" sz="2800">
                <a:solidFill>
                  <a:schemeClr val="tx1"/>
                </a:solidFill>
              </a:rPr>
              <a:t>hello” */</a:t>
            </a:r>
          </a:p>
          <a:p>
            <a:pPr>
              <a:spcBef>
                <a:spcPct val="15000"/>
              </a:spcBef>
              <a:buClr>
                <a:schemeClr val="tx1"/>
              </a:buClr>
              <a:buFont typeface="Wingdings" panose="05000000000000000000" pitchFamily="2" charset="2"/>
              <a:buNone/>
            </a:pPr>
            <a:r>
              <a:rPr lang="en-US" altLang="zh-CN" sz="2800">
                <a:solidFill>
                  <a:schemeClr val="tx2"/>
                </a:solidFill>
              </a:rPr>
              <a:t>#include &lt;iostream.h&gt;</a:t>
            </a:r>
          </a:p>
          <a:p>
            <a:pPr>
              <a:spcBef>
                <a:spcPct val="15000"/>
              </a:spcBef>
              <a:buClr>
                <a:schemeClr val="tx1"/>
              </a:buClr>
              <a:buFont typeface="Wingdings" panose="05000000000000000000" pitchFamily="2" charset="2"/>
              <a:buNone/>
            </a:pPr>
            <a:r>
              <a:rPr lang="en-US" altLang="zh-CN" sz="2800">
                <a:solidFill>
                  <a:schemeClr val="tx2"/>
                </a:solidFill>
              </a:rPr>
              <a:t>int </a:t>
            </a:r>
            <a:r>
              <a:rPr lang="en-US" altLang="zh-CN" sz="2800" b="0">
                <a:solidFill>
                  <a:schemeClr val="tx2"/>
                </a:solidFill>
              </a:rPr>
              <a:t>main()</a:t>
            </a:r>
            <a:r>
              <a:rPr lang="en-US" altLang="zh-CN" sz="2800">
                <a:solidFill>
                  <a:schemeClr val="tx2"/>
                </a:solidFill>
              </a:rPr>
              <a:t> {</a:t>
            </a:r>
          </a:p>
          <a:p>
            <a:pPr>
              <a:spcBef>
                <a:spcPct val="15000"/>
              </a:spcBef>
              <a:buClr>
                <a:schemeClr val="tx1"/>
              </a:buClr>
              <a:buFont typeface="Wingdings" panose="05000000000000000000" pitchFamily="2" charset="2"/>
              <a:buNone/>
            </a:pPr>
            <a:r>
              <a:rPr lang="en-US" altLang="zh-CN" sz="2800">
                <a:solidFill>
                  <a:schemeClr val="tx2"/>
                </a:solidFill>
              </a:rPr>
              <a:t>	cout &lt;&lt; "</a:t>
            </a:r>
            <a:r>
              <a:rPr lang="en-US" altLang="zh-CN" sz="2800" b="0">
                <a:solidFill>
                  <a:schemeClr val="tx2"/>
                </a:solidFill>
              </a:rPr>
              <a:t>hello</a:t>
            </a:r>
            <a:r>
              <a:rPr lang="en-US" altLang="zh-CN" sz="2800">
                <a:solidFill>
                  <a:schemeClr val="tx2"/>
                </a:solidFill>
              </a:rPr>
              <a:t>!";</a:t>
            </a:r>
          </a:p>
          <a:p>
            <a:pPr>
              <a:spcBef>
                <a:spcPct val="15000"/>
              </a:spcBef>
              <a:buClr>
                <a:schemeClr val="tx1"/>
              </a:buClr>
              <a:buFont typeface="Wingdings" panose="05000000000000000000" pitchFamily="2" charset="2"/>
              <a:buNone/>
            </a:pPr>
            <a:r>
              <a:rPr lang="en-US" altLang="zh-CN" sz="2800">
                <a:solidFill>
                  <a:schemeClr val="tx2"/>
                </a:solidFill>
              </a:rPr>
              <a:t>	return </a:t>
            </a:r>
            <a:r>
              <a:rPr lang="en-US" altLang="zh-CN" sz="2800" b="0">
                <a:solidFill>
                  <a:schemeClr val="tx2"/>
                </a:solidFill>
              </a:rPr>
              <a:t>0</a:t>
            </a:r>
            <a:r>
              <a:rPr lang="en-US" altLang="zh-CN" sz="2800">
                <a:solidFill>
                  <a:schemeClr val="tx2"/>
                </a:solidFill>
              </a:rPr>
              <a:t>;			</a:t>
            </a:r>
            <a:r>
              <a:rPr lang="en-US" altLang="zh-CN" sz="2800">
                <a:solidFill>
                  <a:srgbClr val="006600"/>
                </a:solidFill>
                <a:effectLst>
                  <a:outerShdw blurRad="38100" dist="38100" dir="2700000" algn="tl">
                    <a:srgbClr val="C0C0C0"/>
                  </a:outerShdw>
                </a:effectLst>
              </a:rPr>
              <a:t>//</a:t>
            </a:r>
            <a:r>
              <a:rPr lang="zh-CN" altLang="en-US" sz="2800">
                <a:solidFill>
                  <a:srgbClr val="006600"/>
                </a:solidFill>
                <a:effectLst>
                  <a:outerShdw blurRad="38100" dist="38100" dir="2700000" algn="tl">
                    <a:srgbClr val="C0C0C0"/>
                  </a:outerShdw>
                </a:effectLst>
              </a:rPr>
              <a:t>正常返回</a:t>
            </a:r>
            <a:endParaRPr lang="zh-CN" altLang="en-US" sz="2800">
              <a:solidFill>
                <a:schemeClr val="tx2"/>
              </a:solidFill>
            </a:endParaRPr>
          </a:p>
          <a:p>
            <a:pPr>
              <a:spcBef>
                <a:spcPct val="15000"/>
              </a:spcBef>
              <a:buClr>
                <a:schemeClr val="tx1"/>
              </a:buClr>
              <a:buFont typeface="Wingdings" panose="05000000000000000000" pitchFamily="2" charset="2"/>
              <a:buNone/>
            </a:pPr>
            <a:r>
              <a:rPr lang="en-US" altLang="zh-CN" sz="2800">
                <a:solidFill>
                  <a:schemeClr val="tx2"/>
                </a:solidFill>
              </a:rPr>
              <a:t>}</a:t>
            </a:r>
          </a:p>
          <a:p>
            <a:pPr>
              <a:spcBef>
                <a:spcPct val="15000"/>
              </a:spcBef>
              <a:buClr>
                <a:schemeClr val="tx1"/>
              </a:buClr>
              <a:buFont typeface="Wingdings" panose="05000000000000000000" pitchFamily="2" charset="2"/>
              <a:buNone/>
            </a:pPr>
            <a:endParaRPr lang="en-US" altLang="zh-CN" sz="1600"/>
          </a:p>
          <a:p>
            <a:pPr>
              <a:spcBef>
                <a:spcPct val="15000"/>
              </a:spcBef>
              <a:buSzPct val="50000"/>
            </a:pPr>
            <a:r>
              <a:rPr lang="zh-CN" altLang="en-US" sz="2800">
                <a:solidFill>
                  <a:schemeClr val="tx1"/>
                </a:solidFill>
              </a:rPr>
              <a:t>这是一个只包含一个函数的程序，程序的基本元素是数据说明、函数和注释。</a:t>
            </a:r>
            <a:endParaRPr lang="zh-CN" altLang="en-US" sz="2800">
              <a:solidFill>
                <a:schemeClr val="tx1"/>
              </a:solidFill>
              <a:latin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E6489AC-8EB9-421E-B97B-884F95DA8C1B}"/>
              </a:ext>
            </a:extLst>
          </p:cNvPr>
          <p:cNvSpPr>
            <a:spLocks noGrp="1"/>
          </p:cNvSpPr>
          <p:nvPr>
            <p:ph type="sldNum" sz="quarter" idx="11"/>
          </p:nvPr>
        </p:nvSpPr>
        <p:spPr/>
        <p:txBody>
          <a:bodyPr/>
          <a:lstStyle/>
          <a:p>
            <a:fld id="{624EA45F-17C1-4930-AEB8-3F178F960743}" type="slidenum">
              <a:rPr lang="en-US" altLang="zh-CN"/>
              <a:pPr/>
              <a:t>50</a:t>
            </a:fld>
            <a:endParaRPr lang="en-US" altLang="zh-CN"/>
          </a:p>
        </p:txBody>
      </p:sp>
      <p:sp>
        <p:nvSpPr>
          <p:cNvPr id="57346" name="Rectangle 2">
            <a:extLst>
              <a:ext uri="{FF2B5EF4-FFF2-40B4-BE49-F238E27FC236}">
                <a16:creationId xmlns:a16="http://schemas.microsoft.com/office/drawing/2014/main" id="{DF16D4B7-8FF4-4DB0-A5B5-F7E027FF7D83}"/>
              </a:ext>
            </a:extLst>
          </p:cNvPr>
          <p:cNvSpPr>
            <a:spLocks noGrp="1" noChangeArrowheads="1"/>
          </p:cNvSpPr>
          <p:nvPr>
            <p:ph type="title"/>
          </p:nvPr>
        </p:nvSpPr>
        <p:spPr>
          <a:xfrm>
            <a:off x="792163" y="515938"/>
            <a:ext cx="7772400" cy="609600"/>
          </a:xfrm>
        </p:spPr>
        <p:txBody>
          <a:bodyPr/>
          <a:lstStyle/>
          <a:p>
            <a:pPr>
              <a:spcBef>
                <a:spcPts val="100"/>
              </a:spcBef>
              <a:spcAft>
                <a:spcPts val="100"/>
              </a:spcAft>
            </a:pPr>
            <a:r>
              <a:rPr lang="en-US" altLang="zh-CN" sz="3200" u="sng">
                <a:latin typeface="Times New Roman" panose="02020603050405020304" pitchFamily="18" charset="0"/>
                <a:ea typeface="仿宋_GB2312" pitchFamily="49" charset="-122"/>
              </a:rPr>
              <a:t>continue</a:t>
            </a:r>
            <a:r>
              <a:rPr lang="zh-CN" altLang="en-US" sz="3200" u="sng">
                <a:latin typeface="Times New Roman" panose="02020603050405020304" pitchFamily="18" charset="0"/>
              </a:rPr>
              <a:t>语句</a:t>
            </a:r>
            <a:endParaRPr lang="zh-CN" altLang="en-US" sz="3200" u="sng">
              <a:latin typeface="Times New Roman" panose="02020603050405020304" pitchFamily="18" charset="0"/>
              <a:ea typeface="仿宋_GB2312" pitchFamily="49" charset="-122"/>
            </a:endParaRPr>
          </a:p>
        </p:txBody>
      </p:sp>
      <p:sp>
        <p:nvSpPr>
          <p:cNvPr id="57347" name="Rectangle 3">
            <a:extLst>
              <a:ext uri="{FF2B5EF4-FFF2-40B4-BE49-F238E27FC236}">
                <a16:creationId xmlns:a16="http://schemas.microsoft.com/office/drawing/2014/main" id="{F8B36A86-02C4-4BDA-BE86-BFD57A2AF643}"/>
              </a:ext>
            </a:extLst>
          </p:cNvPr>
          <p:cNvSpPr>
            <a:spLocks noGrp="1" noChangeArrowheads="1"/>
          </p:cNvSpPr>
          <p:nvPr>
            <p:ph type="body" idx="1"/>
          </p:nvPr>
        </p:nvSpPr>
        <p:spPr>
          <a:xfrm>
            <a:off x="487363" y="1185863"/>
            <a:ext cx="8153400" cy="5051425"/>
          </a:xfrm>
        </p:spPr>
        <p:txBody>
          <a:bodyPr/>
          <a:lstStyle/>
          <a:p>
            <a:pPr>
              <a:buSzPct val="50000"/>
            </a:pPr>
            <a:r>
              <a:rPr lang="en-US" altLang="zh-CN" sz="2800">
                <a:solidFill>
                  <a:srgbClr val="CC0000"/>
                </a:solidFill>
              </a:rPr>
              <a:t>continue</a:t>
            </a:r>
            <a:r>
              <a:rPr lang="zh-CN" altLang="en-US" sz="2800">
                <a:solidFill>
                  <a:schemeClr val="tx1"/>
                </a:solidFill>
              </a:rPr>
              <a:t>语句也用于循环语句</a:t>
            </a:r>
            <a:r>
              <a:rPr lang="en-US" altLang="zh-CN" sz="2800">
                <a:solidFill>
                  <a:schemeClr val="tx1"/>
                </a:solidFill>
              </a:rPr>
              <a:t>,  </a:t>
            </a:r>
            <a:r>
              <a:rPr lang="zh-CN" altLang="en-US" sz="2800">
                <a:solidFill>
                  <a:schemeClr val="tx1"/>
                </a:solidFill>
              </a:rPr>
              <a:t>它不是结束循环</a:t>
            </a:r>
            <a:r>
              <a:rPr lang="en-US" altLang="zh-CN" sz="2800">
                <a:solidFill>
                  <a:schemeClr val="tx1"/>
                </a:solidFill>
              </a:rPr>
              <a:t>,  </a:t>
            </a:r>
            <a:r>
              <a:rPr lang="zh-CN" altLang="en-US" sz="2800">
                <a:solidFill>
                  <a:schemeClr val="tx1"/>
                </a:solidFill>
              </a:rPr>
              <a:t>而是</a:t>
            </a:r>
            <a:r>
              <a:rPr lang="zh-CN" altLang="en-US" sz="2800" u="sng">
                <a:solidFill>
                  <a:srgbClr val="006600"/>
                </a:solidFill>
              </a:rPr>
              <a:t>结束循环语句的当前一次循环</a:t>
            </a:r>
            <a:r>
              <a:rPr lang="zh-CN" altLang="en-US" sz="2800">
                <a:solidFill>
                  <a:schemeClr val="tx1"/>
                </a:solidFill>
              </a:rPr>
              <a:t>，接着执行下一次循环。在</a:t>
            </a:r>
            <a:r>
              <a:rPr lang="zh-CN" altLang="en-US" sz="2800"/>
              <a:t> </a:t>
            </a:r>
            <a:r>
              <a:rPr lang="en-US" altLang="zh-CN" sz="2800">
                <a:solidFill>
                  <a:schemeClr val="tx2"/>
                </a:solidFill>
              </a:rPr>
              <a:t>while </a:t>
            </a:r>
            <a:r>
              <a:rPr lang="zh-CN" altLang="en-US" sz="2800">
                <a:solidFill>
                  <a:schemeClr val="tx1"/>
                </a:solidFill>
              </a:rPr>
              <a:t>和</a:t>
            </a:r>
            <a:r>
              <a:rPr lang="zh-CN" altLang="en-US" sz="2800"/>
              <a:t> </a:t>
            </a:r>
            <a:r>
              <a:rPr lang="en-US" altLang="zh-CN" sz="2800">
                <a:solidFill>
                  <a:schemeClr val="tx2"/>
                </a:solidFill>
              </a:rPr>
              <a:t>do </a:t>
            </a:r>
            <a:r>
              <a:rPr lang="zh-CN" altLang="en-US" sz="2800">
                <a:solidFill>
                  <a:schemeClr val="tx1"/>
                </a:solidFill>
              </a:rPr>
              <a:t>循环中</a:t>
            </a:r>
            <a:r>
              <a:rPr lang="en-US" altLang="zh-CN" sz="2800">
                <a:solidFill>
                  <a:schemeClr val="tx1"/>
                </a:solidFill>
              </a:rPr>
              <a:t>,  </a:t>
            </a:r>
            <a:r>
              <a:rPr lang="zh-CN" altLang="en-US" sz="2800">
                <a:solidFill>
                  <a:schemeClr val="tx1"/>
                </a:solidFill>
              </a:rPr>
              <a:t>执行控制权转至对</a:t>
            </a:r>
            <a:r>
              <a:rPr lang="zh-CN" altLang="en-US" sz="2800">
                <a:solidFill>
                  <a:srgbClr val="CC0000"/>
                </a:solidFill>
                <a:ea typeface="隶书" panose="02010509060101010101" pitchFamily="49" charset="-122"/>
              </a:rPr>
              <a:t>条件表达式</a:t>
            </a:r>
            <a:r>
              <a:rPr lang="zh-CN" altLang="en-US" sz="2800">
                <a:solidFill>
                  <a:schemeClr val="tx1"/>
                </a:solidFill>
              </a:rPr>
              <a:t>的判断，在</a:t>
            </a:r>
            <a:r>
              <a:rPr lang="zh-CN" altLang="en-US" sz="2800"/>
              <a:t> </a:t>
            </a:r>
            <a:r>
              <a:rPr lang="en-US" altLang="zh-CN" sz="2800">
                <a:solidFill>
                  <a:srgbClr val="CC0000"/>
                </a:solidFill>
              </a:rPr>
              <a:t>for</a:t>
            </a:r>
            <a:r>
              <a:rPr lang="en-US" altLang="zh-CN" sz="2800">
                <a:solidFill>
                  <a:srgbClr val="FF0000"/>
                </a:solidFill>
              </a:rPr>
              <a:t> </a:t>
            </a:r>
            <a:r>
              <a:rPr lang="zh-CN" altLang="zh-CN" sz="2800">
                <a:solidFill>
                  <a:schemeClr val="tx1"/>
                </a:solidFill>
              </a:rPr>
              <a:t>循环</a:t>
            </a:r>
            <a:r>
              <a:rPr lang="zh-CN" altLang="en-US" sz="2800">
                <a:solidFill>
                  <a:schemeClr val="tx1"/>
                </a:solidFill>
              </a:rPr>
              <a:t>中</a:t>
            </a:r>
            <a:r>
              <a:rPr lang="en-US" altLang="zh-CN" sz="2800">
                <a:solidFill>
                  <a:schemeClr val="tx1"/>
                </a:solidFill>
              </a:rPr>
              <a:t>,  </a:t>
            </a:r>
            <a:r>
              <a:rPr lang="zh-CN" altLang="en-US" sz="2800">
                <a:solidFill>
                  <a:schemeClr val="tx1"/>
                </a:solidFill>
              </a:rPr>
              <a:t>转去执行</a:t>
            </a:r>
            <a:r>
              <a:rPr lang="zh-CN" altLang="en-US" sz="2800">
                <a:solidFill>
                  <a:srgbClr val="CC0000"/>
                </a:solidFill>
                <a:ea typeface="隶书" panose="02010509060101010101" pitchFamily="49" charset="-122"/>
              </a:rPr>
              <a:t>表达式</a:t>
            </a:r>
            <a:r>
              <a:rPr lang="en-US" altLang="zh-CN" sz="2800">
                <a:solidFill>
                  <a:srgbClr val="CC0000"/>
                </a:solidFill>
              </a:rPr>
              <a:t>2</a:t>
            </a:r>
            <a:r>
              <a:rPr lang="zh-CN" altLang="en-US" sz="2800">
                <a:solidFill>
                  <a:schemeClr val="tx1"/>
                </a:solidFill>
              </a:rPr>
              <a:t>。</a:t>
            </a:r>
          </a:p>
          <a:p>
            <a:pPr>
              <a:buSzPct val="50000"/>
            </a:pPr>
            <a:endParaRPr lang="zh-CN" altLang="en-US" sz="1000"/>
          </a:p>
          <a:p>
            <a:pPr algn="ctr">
              <a:lnSpc>
                <a:spcPct val="100000"/>
              </a:lnSpc>
              <a:buSzPct val="50000"/>
              <a:buFont typeface="Wingdings" panose="05000000000000000000" pitchFamily="2" charset="2"/>
              <a:buNone/>
            </a:pPr>
            <a:r>
              <a:rPr lang="zh-CN" altLang="en-US" sz="2800"/>
              <a:t>  </a:t>
            </a:r>
            <a:r>
              <a:rPr lang="en-US" altLang="zh-CN" sz="3200" u="sng">
                <a:solidFill>
                  <a:schemeClr val="tx2"/>
                </a:solidFill>
              </a:rPr>
              <a:t>goto</a:t>
            </a:r>
            <a:r>
              <a:rPr lang="zh-CN" altLang="en-US" sz="3200" u="sng">
                <a:solidFill>
                  <a:schemeClr val="tx2"/>
                </a:solidFill>
                <a:ea typeface="楷体_GB2312" panose="02010609030101010101" pitchFamily="49" charset="-122"/>
              </a:rPr>
              <a:t>语句</a:t>
            </a:r>
            <a:endParaRPr lang="zh-CN" altLang="en-US" sz="3200" u="sng"/>
          </a:p>
          <a:p>
            <a:pPr>
              <a:buSzPct val="50000"/>
            </a:pPr>
            <a:endParaRPr lang="zh-CN" altLang="en-US" sz="1000"/>
          </a:p>
          <a:p>
            <a:pPr>
              <a:buSzPct val="50000"/>
            </a:pPr>
            <a:r>
              <a:rPr lang="en-US" altLang="zh-CN" sz="2800">
                <a:solidFill>
                  <a:srgbClr val="CC0000"/>
                </a:solidFill>
              </a:rPr>
              <a:t>goto </a:t>
            </a:r>
            <a:r>
              <a:rPr lang="zh-CN" altLang="en-US" sz="2800">
                <a:solidFill>
                  <a:schemeClr val="tx1"/>
                </a:solidFill>
              </a:rPr>
              <a:t>语句</a:t>
            </a:r>
            <a:r>
              <a:rPr lang="zh-CN" altLang="en-US" sz="2800" u="sng">
                <a:solidFill>
                  <a:srgbClr val="006600"/>
                </a:solidFill>
              </a:rPr>
              <a:t>无条件转移</a:t>
            </a:r>
            <a:r>
              <a:rPr lang="zh-CN" altLang="en-US" sz="2800">
                <a:solidFill>
                  <a:schemeClr val="tx1"/>
                </a:solidFill>
              </a:rPr>
              <a:t>程序的执行控制，它总是与一标号（</a:t>
            </a:r>
            <a:r>
              <a:rPr lang="en-US" altLang="zh-CN" sz="2800">
                <a:solidFill>
                  <a:schemeClr val="tx1"/>
                </a:solidFill>
              </a:rPr>
              <a:t>label</a:t>
            </a:r>
            <a:r>
              <a:rPr lang="zh-CN" altLang="en-US" sz="2800">
                <a:solidFill>
                  <a:schemeClr val="tx1"/>
                </a:solidFill>
              </a:rPr>
              <a:t>）相匹配，其形式为</a:t>
            </a:r>
            <a:r>
              <a:rPr lang="zh-CN" altLang="en-US" sz="2800"/>
              <a:t>：</a:t>
            </a:r>
          </a:p>
          <a:p>
            <a:pPr>
              <a:buSzPct val="50000"/>
              <a:buFont typeface="Wingdings" panose="05000000000000000000" pitchFamily="2" charset="2"/>
              <a:buNone/>
            </a:pPr>
            <a:r>
              <a:rPr lang="zh-CN" altLang="en-US" sz="2800"/>
              <a:t>       </a:t>
            </a:r>
            <a:r>
              <a:rPr lang="en-US" altLang="zh-CN" sz="2800">
                <a:solidFill>
                  <a:srgbClr val="CC0000"/>
                </a:solidFill>
              </a:rPr>
              <a:t>goto </a:t>
            </a:r>
            <a:r>
              <a:rPr lang="zh-CN" altLang="en-US" sz="2800">
                <a:solidFill>
                  <a:srgbClr val="CC0000"/>
                </a:solidFill>
                <a:ea typeface="隶书" panose="02010509060101010101" pitchFamily="49" charset="-122"/>
              </a:rPr>
              <a:t>标号</a:t>
            </a:r>
            <a:r>
              <a:rPr lang="en-US" altLang="zh-CN" sz="2800">
                <a:solidFill>
                  <a:srgbClr val="CC0000"/>
                </a:solidFill>
              </a:rPr>
              <a:t>;</a:t>
            </a:r>
            <a:r>
              <a:rPr lang="en-US" altLang="zh-CN" sz="2800">
                <a:solidFill>
                  <a:srgbClr val="FF0000"/>
                </a:solidFill>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DC06867-8B3B-44AD-8383-715493B80AA9}"/>
              </a:ext>
            </a:extLst>
          </p:cNvPr>
          <p:cNvSpPr>
            <a:spLocks noGrp="1"/>
          </p:cNvSpPr>
          <p:nvPr>
            <p:ph type="sldNum" sz="quarter" idx="11"/>
          </p:nvPr>
        </p:nvSpPr>
        <p:spPr/>
        <p:txBody>
          <a:bodyPr/>
          <a:lstStyle/>
          <a:p>
            <a:fld id="{97765656-19E8-4443-8B1F-12E37FA04FD9}" type="slidenum">
              <a:rPr lang="en-US" altLang="zh-CN"/>
              <a:pPr/>
              <a:t>51</a:t>
            </a:fld>
            <a:endParaRPr lang="en-US" altLang="zh-CN"/>
          </a:p>
        </p:txBody>
      </p:sp>
      <p:sp>
        <p:nvSpPr>
          <p:cNvPr id="58370" name="Rectangle 2">
            <a:extLst>
              <a:ext uri="{FF2B5EF4-FFF2-40B4-BE49-F238E27FC236}">
                <a16:creationId xmlns:a16="http://schemas.microsoft.com/office/drawing/2014/main" id="{3CCB6CC9-7B36-44CA-B7D9-B3E7ACEDADBE}"/>
              </a:ext>
            </a:extLst>
          </p:cNvPr>
          <p:cNvSpPr>
            <a:spLocks noGrp="1" noChangeArrowheads="1"/>
          </p:cNvSpPr>
          <p:nvPr>
            <p:ph type="body" idx="1"/>
          </p:nvPr>
        </p:nvSpPr>
        <p:spPr>
          <a:xfrm>
            <a:off x="563563" y="765175"/>
            <a:ext cx="8077200" cy="5327650"/>
          </a:xfrm>
        </p:spPr>
        <p:txBody>
          <a:bodyPr/>
          <a:lstStyle/>
          <a:p>
            <a:pPr>
              <a:buSzPct val="50000"/>
            </a:pPr>
            <a:r>
              <a:rPr lang="zh-CN" altLang="en-US" sz="2800"/>
              <a:t>标号是一个用户自定义的标识符</a:t>
            </a:r>
            <a:r>
              <a:rPr lang="en-US" altLang="zh-CN" sz="2800"/>
              <a:t>,   </a:t>
            </a:r>
            <a:r>
              <a:rPr lang="zh-CN" altLang="en-US" sz="2800"/>
              <a:t>它可以处于</a:t>
            </a:r>
            <a:r>
              <a:rPr lang="en-US" altLang="zh-CN" sz="2800"/>
              <a:t>goto</a:t>
            </a:r>
            <a:r>
              <a:rPr lang="zh-CN" altLang="en-US" sz="2800"/>
              <a:t>语句的前面，也可以处于其后面，但是标号必须与</a:t>
            </a:r>
            <a:r>
              <a:rPr lang="en-US" altLang="zh-CN" sz="2800"/>
              <a:t>goto</a:t>
            </a:r>
            <a:r>
              <a:rPr lang="zh-CN" altLang="en-US" sz="2800"/>
              <a:t>语句处于同一个函数中。</a:t>
            </a:r>
          </a:p>
          <a:p>
            <a:pPr>
              <a:buSzPct val="50000"/>
            </a:pPr>
            <a:r>
              <a:rPr lang="zh-CN" altLang="en-US" sz="2800"/>
              <a:t>标号定义时，由一个标识符后面跟一冒号组成，如：</a:t>
            </a:r>
          </a:p>
          <a:p>
            <a:pPr>
              <a:buSzPct val="50000"/>
              <a:buFont typeface="Wingdings" panose="05000000000000000000" pitchFamily="2" charset="2"/>
              <a:buNone/>
            </a:pPr>
            <a:r>
              <a:rPr lang="zh-CN" altLang="en-US" sz="2800"/>
              <a:t>              </a:t>
            </a:r>
            <a:r>
              <a:rPr lang="en-US" altLang="zh-CN" sz="2800">
                <a:solidFill>
                  <a:srgbClr val="FF0000"/>
                </a:solidFill>
              </a:rPr>
              <a:t>goto next;</a:t>
            </a:r>
          </a:p>
          <a:p>
            <a:pPr>
              <a:buSzPct val="50000"/>
              <a:buFont typeface="Wingdings" panose="05000000000000000000" pitchFamily="2" charset="2"/>
              <a:buNone/>
            </a:pPr>
            <a:r>
              <a:rPr lang="en-US" altLang="zh-CN" sz="2800">
                <a:solidFill>
                  <a:srgbClr val="FF0000"/>
                </a:solidFill>
              </a:rPr>
              <a:t> 	           ……  </a:t>
            </a:r>
          </a:p>
          <a:p>
            <a:pPr>
              <a:buSzPct val="50000"/>
              <a:buFont typeface="Wingdings" panose="05000000000000000000" pitchFamily="2" charset="2"/>
              <a:buNone/>
            </a:pPr>
            <a:r>
              <a:rPr lang="en-US" altLang="zh-CN" sz="2800">
                <a:solidFill>
                  <a:srgbClr val="FF0000"/>
                </a:solidFill>
              </a:rPr>
              <a:t>   next:   </a:t>
            </a:r>
            <a:r>
              <a:rPr lang="zh-CN" altLang="zh-CN" sz="2800">
                <a:solidFill>
                  <a:srgbClr val="FF0000"/>
                </a:solidFill>
                <a:ea typeface="隶书" panose="02010509060101010101" pitchFamily="49" charset="-122"/>
              </a:rPr>
              <a:t>语句</a:t>
            </a:r>
            <a:r>
              <a:rPr lang="zh-CN" altLang="en-US" sz="2800" i="1">
                <a:solidFill>
                  <a:srgbClr val="FF0000"/>
                </a:solidFill>
              </a:rPr>
              <a:t> 		</a:t>
            </a:r>
            <a:r>
              <a:rPr lang="zh-CN" altLang="en-US" sz="2800">
                <a:solidFill>
                  <a:srgbClr val="FF0000"/>
                </a:solidFill>
              </a:rPr>
              <a:t>	</a:t>
            </a:r>
            <a:r>
              <a:rPr lang="en-US" altLang="zh-CN" sz="2800">
                <a:solidFill>
                  <a:srgbClr val="006600"/>
                </a:solidFill>
              </a:rPr>
              <a:t>//</a:t>
            </a:r>
            <a:r>
              <a:rPr lang="zh-CN" altLang="en-US" sz="2800">
                <a:solidFill>
                  <a:srgbClr val="006600"/>
                </a:solidFill>
                <a:ea typeface="隶书" panose="02010509060101010101" pitchFamily="49" charset="-122"/>
              </a:rPr>
              <a:t>标号</a:t>
            </a:r>
            <a:endParaRPr lang="zh-CN" altLang="en-US" sz="2800">
              <a:solidFill>
                <a:srgbClr val="FF0000"/>
              </a:solidFill>
              <a:latin typeface="宋体" panose="02010600030101010101" pitchFamily="2" charset="-122"/>
            </a:endParaRPr>
          </a:p>
          <a:p>
            <a:endParaRPr lang="zh-CN" altLang="en-US" sz="2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C32DB88-0166-43EF-9DC5-AEF83999AF19}"/>
              </a:ext>
            </a:extLst>
          </p:cNvPr>
          <p:cNvSpPr>
            <a:spLocks noGrp="1"/>
          </p:cNvSpPr>
          <p:nvPr>
            <p:ph type="sldNum" sz="quarter" idx="11"/>
          </p:nvPr>
        </p:nvSpPr>
        <p:spPr/>
        <p:txBody>
          <a:bodyPr/>
          <a:lstStyle/>
          <a:p>
            <a:fld id="{C2A9E635-B4FD-4E50-8432-F77248F0EC82}" type="slidenum">
              <a:rPr lang="en-US" altLang="zh-CN"/>
              <a:pPr/>
              <a:t>52</a:t>
            </a:fld>
            <a:endParaRPr lang="en-US" altLang="zh-CN"/>
          </a:p>
        </p:txBody>
      </p:sp>
      <p:sp>
        <p:nvSpPr>
          <p:cNvPr id="59394" name="Rectangle 2">
            <a:extLst>
              <a:ext uri="{FF2B5EF4-FFF2-40B4-BE49-F238E27FC236}">
                <a16:creationId xmlns:a16="http://schemas.microsoft.com/office/drawing/2014/main" id="{A3178C1C-1354-475F-B2A2-CB7E50E543BF}"/>
              </a:ext>
            </a:extLst>
          </p:cNvPr>
          <p:cNvSpPr>
            <a:spLocks noGrp="1" noChangeArrowheads="1"/>
          </p:cNvSpPr>
          <p:nvPr>
            <p:ph type="body" idx="1"/>
          </p:nvPr>
        </p:nvSpPr>
        <p:spPr>
          <a:xfrm>
            <a:off x="457200" y="663575"/>
            <a:ext cx="8153400" cy="5753100"/>
          </a:xfrm>
        </p:spPr>
        <p:txBody>
          <a:bodyPr/>
          <a:lstStyle/>
          <a:p>
            <a:pPr>
              <a:buSzPct val="50000"/>
            </a:pPr>
            <a:r>
              <a:rPr lang="zh-CN" altLang="en-US" sz="2800">
                <a:solidFill>
                  <a:schemeClr val="tx1"/>
                </a:solidFill>
              </a:rPr>
              <a:t>下面程序要从键盘读入用户输入的数</a:t>
            </a:r>
            <a:r>
              <a:rPr lang="en-US" altLang="zh-CN" sz="2800">
                <a:solidFill>
                  <a:schemeClr val="tx1"/>
                </a:solidFill>
              </a:rPr>
              <a:t>, </a:t>
            </a:r>
            <a:r>
              <a:rPr lang="zh-CN" altLang="en-US" sz="2800">
                <a:solidFill>
                  <a:schemeClr val="tx1"/>
                </a:solidFill>
              </a:rPr>
              <a:t>对其求和</a:t>
            </a:r>
            <a:r>
              <a:rPr lang="en-US" altLang="zh-CN" sz="2800">
                <a:solidFill>
                  <a:schemeClr val="tx1"/>
                </a:solidFill>
              </a:rPr>
              <a:t>, </a:t>
            </a:r>
            <a:r>
              <a:rPr lang="zh-CN" altLang="en-US" sz="2800">
                <a:solidFill>
                  <a:schemeClr val="tx1"/>
                </a:solidFill>
              </a:rPr>
              <a:t>当用户输入数</a:t>
            </a:r>
            <a:r>
              <a:rPr lang="en-US" altLang="zh-CN" sz="2800">
                <a:solidFill>
                  <a:schemeClr val="tx1"/>
                </a:solidFill>
              </a:rPr>
              <a:t>0</a:t>
            </a:r>
            <a:r>
              <a:rPr lang="zh-CN" altLang="en-US" sz="2800">
                <a:solidFill>
                  <a:schemeClr val="tx1"/>
                </a:solidFill>
              </a:rPr>
              <a:t>时</a:t>
            </a:r>
            <a:r>
              <a:rPr lang="en-US" altLang="zh-CN" sz="2800">
                <a:solidFill>
                  <a:schemeClr val="tx1"/>
                </a:solidFill>
              </a:rPr>
              <a:t>,  </a:t>
            </a:r>
            <a:r>
              <a:rPr lang="zh-CN" altLang="en-US" sz="2800">
                <a:solidFill>
                  <a:schemeClr val="tx1"/>
                </a:solidFill>
              </a:rPr>
              <a:t>表示输入结束。</a:t>
            </a:r>
          </a:p>
          <a:p>
            <a:pPr>
              <a:lnSpc>
                <a:spcPct val="90000"/>
              </a:lnSpc>
              <a:spcBef>
                <a:spcPct val="0"/>
              </a:spcBef>
              <a:buSzPct val="50000"/>
              <a:buFont typeface="Wingdings" panose="05000000000000000000" pitchFamily="2" charset="2"/>
              <a:buNone/>
            </a:pPr>
            <a:r>
              <a:rPr lang="zh-CN" altLang="en-US" sz="2800">
                <a:solidFill>
                  <a:schemeClr val="tx2"/>
                </a:solidFill>
              </a:rPr>
              <a:t>     </a:t>
            </a:r>
            <a:r>
              <a:rPr lang="en-US" altLang="zh-CN" sz="2700">
                <a:solidFill>
                  <a:schemeClr val="tx2"/>
                </a:solidFill>
              </a:rPr>
              <a:t>#include &lt;iostream.h&gt;</a:t>
            </a:r>
          </a:p>
          <a:p>
            <a:pPr>
              <a:lnSpc>
                <a:spcPct val="90000"/>
              </a:lnSpc>
              <a:spcBef>
                <a:spcPct val="0"/>
              </a:spcBef>
              <a:buSzPct val="50000"/>
              <a:buFont typeface="Wingdings" panose="05000000000000000000" pitchFamily="2" charset="2"/>
              <a:buNone/>
            </a:pPr>
            <a:r>
              <a:rPr lang="en-US" altLang="zh-CN" sz="2700">
                <a:solidFill>
                  <a:schemeClr val="tx2"/>
                </a:solidFill>
              </a:rPr>
              <a:t>     int </a:t>
            </a:r>
            <a:r>
              <a:rPr lang="en-US" altLang="zh-CN" sz="2700" b="0">
                <a:solidFill>
                  <a:schemeClr val="tx2"/>
                </a:solidFill>
              </a:rPr>
              <a:t>main()</a:t>
            </a:r>
            <a:r>
              <a:rPr lang="en-US" altLang="zh-CN" sz="2700">
                <a:solidFill>
                  <a:schemeClr val="tx2"/>
                </a:solidFill>
              </a:rPr>
              <a:t> {</a:t>
            </a:r>
          </a:p>
          <a:p>
            <a:pPr>
              <a:lnSpc>
                <a:spcPct val="90000"/>
              </a:lnSpc>
              <a:spcBef>
                <a:spcPct val="0"/>
              </a:spcBef>
              <a:buSzPct val="50000"/>
              <a:buFont typeface="Wingdings" panose="05000000000000000000" pitchFamily="2" charset="2"/>
              <a:buNone/>
            </a:pPr>
            <a:r>
              <a:rPr lang="en-US" altLang="zh-CN" sz="2700">
                <a:solidFill>
                  <a:schemeClr val="tx2"/>
                </a:solidFill>
              </a:rPr>
              <a:t>         int </a:t>
            </a:r>
            <a:r>
              <a:rPr lang="en-US" altLang="zh-CN" sz="2700" b="0">
                <a:solidFill>
                  <a:schemeClr val="tx2"/>
                </a:solidFill>
              </a:rPr>
              <a:t>sum</a:t>
            </a:r>
            <a:r>
              <a:rPr lang="en-US" altLang="zh-CN" sz="2700">
                <a:solidFill>
                  <a:schemeClr val="tx2"/>
                </a:solidFill>
              </a:rPr>
              <a:t> = </a:t>
            </a:r>
            <a:r>
              <a:rPr lang="en-US" altLang="zh-CN" sz="2700" b="0">
                <a:solidFill>
                  <a:schemeClr val="tx2"/>
                </a:solidFill>
              </a:rPr>
              <a:t>0</a:t>
            </a:r>
            <a:r>
              <a:rPr lang="en-US" altLang="zh-CN" sz="2700">
                <a:solidFill>
                  <a:schemeClr val="tx2"/>
                </a:solidFill>
              </a:rPr>
              <a:t>;     int </a:t>
            </a:r>
            <a:r>
              <a:rPr lang="en-US" altLang="zh-CN" sz="2700" b="0">
                <a:solidFill>
                  <a:schemeClr val="tx2"/>
                </a:solidFill>
              </a:rPr>
              <a:t>iVal</a:t>
            </a:r>
            <a:r>
              <a:rPr lang="en-US" altLang="zh-CN" sz="2700">
                <a:solidFill>
                  <a:schemeClr val="tx2"/>
                </a:solidFill>
              </a:rPr>
              <a:t>;</a:t>
            </a:r>
          </a:p>
          <a:p>
            <a:pPr>
              <a:lnSpc>
                <a:spcPct val="90000"/>
              </a:lnSpc>
              <a:spcBef>
                <a:spcPct val="0"/>
              </a:spcBef>
              <a:buSzPct val="50000"/>
              <a:buFont typeface="Wingdings" panose="05000000000000000000" pitchFamily="2" charset="2"/>
              <a:buNone/>
            </a:pPr>
            <a:r>
              <a:rPr lang="en-US" altLang="zh-CN" sz="2700">
                <a:solidFill>
                  <a:schemeClr val="tx2"/>
                </a:solidFill>
              </a:rPr>
              <a:t>         while (</a:t>
            </a:r>
            <a:r>
              <a:rPr lang="en-US" altLang="zh-CN" sz="2700" b="0">
                <a:solidFill>
                  <a:schemeClr val="tx2"/>
                </a:solidFill>
              </a:rPr>
              <a:t>1</a:t>
            </a:r>
            <a:r>
              <a:rPr lang="en-US" altLang="zh-CN" sz="2700">
                <a:solidFill>
                  <a:schemeClr val="tx2"/>
                </a:solidFill>
              </a:rPr>
              <a:t>) {	                           </a:t>
            </a:r>
            <a:r>
              <a:rPr lang="en-US" altLang="zh-CN" sz="2700">
                <a:solidFill>
                  <a:srgbClr val="006600"/>
                </a:solidFill>
              </a:rPr>
              <a:t>//</a:t>
            </a:r>
            <a:r>
              <a:rPr lang="zh-CN" altLang="en-US" sz="2700">
                <a:solidFill>
                  <a:srgbClr val="006600"/>
                </a:solidFill>
                <a:ea typeface="隶书" panose="02010509060101010101" pitchFamily="49" charset="-122"/>
              </a:rPr>
              <a:t>永远循环</a:t>
            </a:r>
            <a:endParaRPr lang="zh-CN" altLang="en-US" sz="2700">
              <a:solidFill>
                <a:schemeClr val="tx2"/>
              </a:solidFill>
            </a:endParaRPr>
          </a:p>
          <a:p>
            <a:pPr>
              <a:lnSpc>
                <a:spcPct val="90000"/>
              </a:lnSpc>
              <a:spcBef>
                <a:spcPct val="0"/>
              </a:spcBef>
              <a:buSzPct val="50000"/>
              <a:buFont typeface="Wingdings" panose="05000000000000000000" pitchFamily="2" charset="2"/>
              <a:buNone/>
            </a:pPr>
            <a:r>
              <a:rPr lang="zh-CN" altLang="en-US" sz="2700">
                <a:solidFill>
                  <a:schemeClr val="tx2"/>
                </a:solidFill>
              </a:rPr>
              <a:t>             </a:t>
            </a:r>
            <a:r>
              <a:rPr lang="en-US" altLang="zh-CN" sz="2700">
                <a:solidFill>
                  <a:schemeClr val="tx2"/>
                </a:solidFill>
              </a:rPr>
              <a:t>cout &lt;&lt; “</a:t>
            </a:r>
            <a:r>
              <a:rPr lang="zh-CN" altLang="en-US" sz="2700" b="0">
                <a:solidFill>
                  <a:schemeClr val="tx2"/>
                </a:solidFill>
                <a:ea typeface="隶书" panose="02010509060101010101" pitchFamily="49" charset="-122"/>
              </a:rPr>
              <a:t>请输入一个整数或</a:t>
            </a:r>
            <a:r>
              <a:rPr lang="en-US" altLang="zh-CN" sz="2700" b="0">
                <a:solidFill>
                  <a:schemeClr val="tx2"/>
                </a:solidFill>
              </a:rPr>
              <a:t>0</a:t>
            </a:r>
            <a:r>
              <a:rPr lang="en-US" altLang="zh-CN" sz="2700">
                <a:solidFill>
                  <a:schemeClr val="tx2"/>
                </a:solidFill>
              </a:rPr>
              <a:t>:”;</a:t>
            </a:r>
          </a:p>
          <a:p>
            <a:pPr>
              <a:lnSpc>
                <a:spcPct val="90000"/>
              </a:lnSpc>
              <a:spcBef>
                <a:spcPct val="0"/>
              </a:spcBef>
              <a:buSzPct val="50000"/>
              <a:buFont typeface="Wingdings" panose="05000000000000000000" pitchFamily="2" charset="2"/>
              <a:buNone/>
            </a:pPr>
            <a:r>
              <a:rPr lang="en-US" altLang="zh-CN" sz="2700">
                <a:solidFill>
                  <a:schemeClr val="tx2"/>
                </a:solidFill>
              </a:rPr>
              <a:t>             cin &gt;&gt;</a:t>
            </a:r>
            <a:r>
              <a:rPr lang="en-US" altLang="zh-CN" sz="2700" b="0">
                <a:solidFill>
                  <a:schemeClr val="tx2"/>
                </a:solidFill>
              </a:rPr>
              <a:t> iVal</a:t>
            </a:r>
            <a:r>
              <a:rPr lang="en-US" altLang="zh-CN" sz="2700">
                <a:solidFill>
                  <a:schemeClr val="tx2"/>
                </a:solidFill>
              </a:rPr>
              <a:t>;</a:t>
            </a:r>
          </a:p>
          <a:p>
            <a:pPr>
              <a:lnSpc>
                <a:spcPct val="90000"/>
              </a:lnSpc>
              <a:spcBef>
                <a:spcPct val="0"/>
              </a:spcBef>
              <a:buSzPct val="50000"/>
              <a:buFont typeface="Wingdings" panose="05000000000000000000" pitchFamily="2" charset="2"/>
              <a:buNone/>
            </a:pPr>
            <a:r>
              <a:rPr lang="en-US" altLang="zh-CN" sz="2700">
                <a:solidFill>
                  <a:schemeClr val="tx2"/>
                </a:solidFill>
              </a:rPr>
              <a:t>             if ( </a:t>
            </a:r>
            <a:r>
              <a:rPr lang="en-US" altLang="zh-CN" sz="2700" b="0">
                <a:solidFill>
                  <a:schemeClr val="tx2"/>
                </a:solidFill>
              </a:rPr>
              <a:t>iVal</a:t>
            </a:r>
            <a:r>
              <a:rPr lang="en-US" altLang="zh-CN" sz="2700">
                <a:solidFill>
                  <a:schemeClr val="tx2"/>
                </a:solidFill>
              </a:rPr>
              <a:t> == </a:t>
            </a:r>
            <a:r>
              <a:rPr lang="en-US" altLang="zh-CN" sz="2700" b="0">
                <a:solidFill>
                  <a:schemeClr val="tx2"/>
                </a:solidFill>
              </a:rPr>
              <a:t>0</a:t>
            </a:r>
            <a:r>
              <a:rPr lang="en-US" altLang="zh-CN" sz="2700">
                <a:solidFill>
                  <a:schemeClr val="tx2"/>
                </a:solidFill>
              </a:rPr>
              <a:t> ) break;	      </a:t>
            </a:r>
            <a:r>
              <a:rPr lang="en-US" altLang="zh-CN" sz="2700">
                <a:solidFill>
                  <a:srgbClr val="006600"/>
                </a:solidFill>
              </a:rPr>
              <a:t>//</a:t>
            </a:r>
            <a:r>
              <a:rPr lang="zh-CN" altLang="en-US" sz="2700">
                <a:solidFill>
                  <a:srgbClr val="006600"/>
                </a:solidFill>
                <a:ea typeface="隶书" panose="02010509060101010101" pitchFamily="49" charset="-122"/>
              </a:rPr>
              <a:t>循环出口条件</a:t>
            </a:r>
            <a:endParaRPr lang="zh-CN" altLang="en-US" sz="2700">
              <a:solidFill>
                <a:schemeClr val="tx2"/>
              </a:solidFill>
            </a:endParaRPr>
          </a:p>
          <a:p>
            <a:pPr>
              <a:lnSpc>
                <a:spcPct val="90000"/>
              </a:lnSpc>
              <a:spcBef>
                <a:spcPct val="0"/>
              </a:spcBef>
              <a:buSzPct val="50000"/>
              <a:buFont typeface="Wingdings" panose="05000000000000000000" pitchFamily="2" charset="2"/>
              <a:buNone/>
            </a:pPr>
            <a:r>
              <a:rPr lang="zh-CN" altLang="en-US" sz="2700">
                <a:solidFill>
                  <a:schemeClr val="tx2"/>
                </a:solidFill>
              </a:rPr>
              <a:t>             </a:t>
            </a:r>
            <a:r>
              <a:rPr lang="en-US" altLang="zh-CN" sz="2700" b="0">
                <a:solidFill>
                  <a:schemeClr val="tx2"/>
                </a:solidFill>
              </a:rPr>
              <a:t>sum </a:t>
            </a:r>
            <a:r>
              <a:rPr lang="en-US" altLang="zh-CN" sz="2700">
                <a:solidFill>
                  <a:schemeClr val="tx2"/>
                </a:solidFill>
              </a:rPr>
              <a:t>+= </a:t>
            </a:r>
            <a:r>
              <a:rPr lang="en-US" altLang="zh-CN" sz="2700" b="0">
                <a:solidFill>
                  <a:schemeClr val="tx2"/>
                </a:solidFill>
              </a:rPr>
              <a:t>iVal</a:t>
            </a:r>
            <a:r>
              <a:rPr lang="en-US" altLang="zh-CN" sz="2700">
                <a:solidFill>
                  <a:schemeClr val="tx2"/>
                </a:solidFill>
              </a:rPr>
              <a:t>;</a:t>
            </a:r>
          </a:p>
          <a:p>
            <a:pPr>
              <a:lnSpc>
                <a:spcPct val="90000"/>
              </a:lnSpc>
              <a:spcBef>
                <a:spcPct val="0"/>
              </a:spcBef>
              <a:buSzPct val="50000"/>
              <a:buFont typeface="Wingdings" panose="05000000000000000000" pitchFamily="2" charset="2"/>
              <a:buNone/>
            </a:pPr>
            <a:r>
              <a:rPr lang="en-US" altLang="zh-CN" sz="2700">
                <a:solidFill>
                  <a:schemeClr val="tx2"/>
                </a:solidFill>
              </a:rPr>
              <a:t>         }</a:t>
            </a:r>
          </a:p>
          <a:p>
            <a:pPr>
              <a:lnSpc>
                <a:spcPct val="90000"/>
              </a:lnSpc>
              <a:spcBef>
                <a:spcPct val="0"/>
              </a:spcBef>
              <a:buSzPct val="50000"/>
              <a:buFont typeface="Wingdings" panose="05000000000000000000" pitchFamily="2" charset="2"/>
              <a:buNone/>
            </a:pPr>
            <a:r>
              <a:rPr lang="en-US" altLang="zh-CN" sz="2700">
                <a:solidFill>
                  <a:schemeClr val="tx2"/>
                </a:solidFill>
              </a:rPr>
              <a:t>         cout &lt;&lt; ”</a:t>
            </a:r>
            <a:r>
              <a:rPr lang="en-US" altLang="zh-CN" sz="2700" b="0">
                <a:solidFill>
                  <a:schemeClr val="tx2"/>
                </a:solidFill>
              </a:rPr>
              <a:t>The sum</a:t>
            </a:r>
            <a:r>
              <a:rPr lang="en-US" altLang="zh-CN" sz="2700">
                <a:solidFill>
                  <a:schemeClr val="tx2"/>
                </a:solidFill>
              </a:rPr>
              <a:t> : ” &lt;&lt; </a:t>
            </a:r>
            <a:r>
              <a:rPr lang="en-US" altLang="zh-CN" sz="2700" b="0">
                <a:solidFill>
                  <a:schemeClr val="tx2"/>
                </a:solidFill>
              </a:rPr>
              <a:t>sum</a:t>
            </a:r>
            <a:r>
              <a:rPr lang="en-US" altLang="zh-CN" sz="2700">
                <a:solidFill>
                  <a:schemeClr val="tx2"/>
                </a:solidFill>
              </a:rPr>
              <a:t> &lt;&lt; ‘\n’;</a:t>
            </a:r>
          </a:p>
          <a:p>
            <a:pPr>
              <a:lnSpc>
                <a:spcPct val="90000"/>
              </a:lnSpc>
              <a:spcBef>
                <a:spcPct val="0"/>
              </a:spcBef>
              <a:buSzPct val="50000"/>
              <a:buFont typeface="Wingdings" panose="05000000000000000000" pitchFamily="2" charset="2"/>
              <a:buNone/>
            </a:pPr>
            <a:r>
              <a:rPr lang="en-US" altLang="zh-CN" sz="2700">
                <a:solidFill>
                  <a:schemeClr val="tx2"/>
                </a:solidFill>
              </a:rPr>
              <a:t>         return </a:t>
            </a:r>
            <a:r>
              <a:rPr lang="en-US" altLang="zh-CN" sz="2700" b="0">
                <a:solidFill>
                  <a:schemeClr val="tx2"/>
                </a:solidFill>
              </a:rPr>
              <a:t>0</a:t>
            </a:r>
            <a:r>
              <a:rPr lang="en-US" altLang="zh-CN" sz="2700">
                <a:solidFill>
                  <a:schemeClr val="tx2"/>
                </a:solidFill>
              </a:rPr>
              <a:t>;</a:t>
            </a:r>
          </a:p>
          <a:p>
            <a:pPr>
              <a:lnSpc>
                <a:spcPct val="90000"/>
              </a:lnSpc>
              <a:spcBef>
                <a:spcPct val="0"/>
              </a:spcBef>
              <a:buSzPct val="50000"/>
              <a:buFont typeface="Wingdings" panose="05000000000000000000" pitchFamily="2" charset="2"/>
              <a:buNone/>
            </a:pPr>
            <a:r>
              <a:rPr lang="en-US" altLang="zh-CN" sz="2700">
                <a:solidFill>
                  <a:schemeClr val="tx2"/>
                </a:solidFill>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7154464-5447-4E91-8101-2294600D5EF9}"/>
              </a:ext>
            </a:extLst>
          </p:cNvPr>
          <p:cNvSpPr>
            <a:spLocks noGrp="1"/>
          </p:cNvSpPr>
          <p:nvPr>
            <p:ph type="sldNum" sz="quarter" idx="11"/>
          </p:nvPr>
        </p:nvSpPr>
        <p:spPr/>
        <p:txBody>
          <a:bodyPr/>
          <a:lstStyle/>
          <a:p>
            <a:fld id="{8AC142F7-AB31-4695-94C5-25DF7E4E9BDC}" type="slidenum">
              <a:rPr lang="en-US" altLang="zh-CN"/>
              <a:pPr/>
              <a:t>53</a:t>
            </a:fld>
            <a:endParaRPr lang="en-US" altLang="zh-CN"/>
          </a:p>
        </p:txBody>
      </p:sp>
      <p:sp>
        <p:nvSpPr>
          <p:cNvPr id="60418" name="Rectangle 2">
            <a:extLst>
              <a:ext uri="{FF2B5EF4-FFF2-40B4-BE49-F238E27FC236}">
                <a16:creationId xmlns:a16="http://schemas.microsoft.com/office/drawing/2014/main" id="{2A7D4B3B-DA1F-4932-8F56-C8F34000261F}"/>
              </a:ext>
            </a:extLst>
          </p:cNvPr>
          <p:cNvSpPr>
            <a:spLocks noGrp="1" noChangeArrowheads="1"/>
          </p:cNvSpPr>
          <p:nvPr>
            <p:ph type="body" idx="1"/>
          </p:nvPr>
        </p:nvSpPr>
        <p:spPr>
          <a:xfrm>
            <a:off x="482600" y="719138"/>
            <a:ext cx="8229600" cy="5481637"/>
          </a:xfrm>
          <a:ln/>
          <a:extLst>
            <a:ext uri="{91240B29-F687-4F45-9708-019B960494DF}">
              <a14:hiddenLine xmlns:a14="http://schemas.microsoft.com/office/drawing/2010/main" w="9525">
                <a:solidFill>
                  <a:srgbClr val="FF0000"/>
                </a:solidFill>
                <a:miter lim="800000"/>
                <a:headEnd/>
                <a:tailEnd/>
              </a14:hiddenLine>
            </a:ext>
          </a:extLst>
        </p:spPr>
        <p:txBody>
          <a:bodyPr/>
          <a:lstStyle/>
          <a:p>
            <a:pPr>
              <a:buSzPct val="50000"/>
            </a:pPr>
            <a:r>
              <a:rPr lang="zh-CN" altLang="en-US" sz="2800">
                <a:solidFill>
                  <a:schemeClr val="tx1"/>
                </a:solidFill>
              </a:rPr>
              <a:t>下面程序对用户输入的所有正数求和</a:t>
            </a:r>
            <a:r>
              <a:rPr lang="en-US" altLang="zh-CN" sz="2800">
                <a:solidFill>
                  <a:schemeClr val="tx1"/>
                </a:solidFill>
              </a:rPr>
              <a:t>,  </a:t>
            </a:r>
            <a:r>
              <a:rPr lang="zh-CN" altLang="en-US" sz="2800">
                <a:solidFill>
                  <a:schemeClr val="tx1"/>
                </a:solidFill>
              </a:rPr>
              <a:t>如果输入的是负数</a:t>
            </a:r>
            <a:r>
              <a:rPr lang="en-US" altLang="zh-CN" sz="2800">
                <a:solidFill>
                  <a:schemeClr val="tx1"/>
                </a:solidFill>
              </a:rPr>
              <a:t>,  </a:t>
            </a:r>
            <a:r>
              <a:rPr lang="zh-CN" altLang="en-US" sz="2800">
                <a:solidFill>
                  <a:schemeClr val="tx1"/>
                </a:solidFill>
              </a:rPr>
              <a:t>则忽略该数。</a:t>
            </a:r>
          </a:p>
          <a:p>
            <a:pPr>
              <a:buSzPct val="50000"/>
            </a:pPr>
            <a:endParaRPr lang="zh-CN" altLang="en-US" sz="1200">
              <a:solidFill>
                <a:schemeClr val="tx1"/>
              </a:solidFill>
            </a:endParaRPr>
          </a:p>
          <a:p>
            <a:pPr>
              <a:spcBef>
                <a:spcPct val="0"/>
              </a:spcBef>
              <a:buSzPct val="50000"/>
              <a:buFont typeface="Wingdings" panose="05000000000000000000" pitchFamily="2" charset="2"/>
              <a:buNone/>
            </a:pPr>
            <a:r>
              <a:rPr lang="zh-CN" altLang="en-US" sz="2800"/>
              <a:t>       </a:t>
            </a:r>
            <a:r>
              <a:rPr lang="en-US" altLang="zh-CN" sz="2800">
                <a:solidFill>
                  <a:schemeClr val="tx2"/>
                </a:solidFill>
              </a:rPr>
              <a:t>int </a:t>
            </a:r>
            <a:r>
              <a:rPr lang="en-US" altLang="zh-CN" sz="2800" b="0">
                <a:solidFill>
                  <a:schemeClr val="tx2"/>
                </a:solidFill>
              </a:rPr>
              <a:t>sum</a:t>
            </a:r>
            <a:r>
              <a:rPr lang="en-US" altLang="zh-CN" sz="2800">
                <a:solidFill>
                  <a:schemeClr val="tx2"/>
                </a:solidFill>
              </a:rPr>
              <a:t> = </a:t>
            </a:r>
            <a:r>
              <a:rPr lang="en-US" altLang="zh-CN" sz="2800" b="0">
                <a:solidFill>
                  <a:schemeClr val="tx2"/>
                </a:solidFill>
              </a:rPr>
              <a:t>0</a:t>
            </a:r>
            <a:r>
              <a:rPr lang="en-US" altLang="zh-CN" sz="2800">
                <a:solidFill>
                  <a:schemeClr val="tx2"/>
                </a:solidFill>
              </a:rPr>
              <a:t>;  int </a:t>
            </a:r>
            <a:r>
              <a:rPr lang="en-US" altLang="zh-CN" sz="2800" b="0">
                <a:solidFill>
                  <a:schemeClr val="tx2"/>
                </a:solidFill>
              </a:rPr>
              <a:t>iVal</a:t>
            </a:r>
            <a:r>
              <a:rPr lang="en-US" altLang="zh-CN" sz="2800">
                <a:solidFill>
                  <a:schemeClr val="tx2"/>
                </a:solidFill>
              </a:rPr>
              <a:t> = </a:t>
            </a:r>
            <a:r>
              <a:rPr lang="en-US" altLang="zh-CN" sz="2800" b="0">
                <a:solidFill>
                  <a:schemeClr val="tx2"/>
                </a:solidFill>
              </a:rPr>
              <a:t>1</a:t>
            </a:r>
            <a:r>
              <a:rPr lang="en-US" altLang="zh-CN" sz="2800">
                <a:solidFill>
                  <a:schemeClr val="tx2"/>
                </a:solidFill>
              </a:rPr>
              <a:t>;</a:t>
            </a:r>
          </a:p>
          <a:p>
            <a:pPr>
              <a:spcBef>
                <a:spcPct val="0"/>
              </a:spcBef>
              <a:buSzPct val="50000"/>
              <a:buFont typeface="Wingdings" panose="05000000000000000000" pitchFamily="2" charset="2"/>
              <a:buNone/>
            </a:pPr>
            <a:r>
              <a:rPr lang="en-US" altLang="zh-CN" sz="2800">
                <a:solidFill>
                  <a:schemeClr val="tx2"/>
                </a:solidFill>
              </a:rPr>
              <a:t>       while (</a:t>
            </a:r>
            <a:r>
              <a:rPr lang="en-US" altLang="zh-CN" sz="2800" b="0">
                <a:solidFill>
                  <a:schemeClr val="tx2"/>
                </a:solidFill>
              </a:rPr>
              <a:t> iVal </a:t>
            </a:r>
            <a:r>
              <a:rPr lang="en-US" altLang="zh-CN" sz="2800">
                <a:solidFill>
                  <a:schemeClr val="tx2"/>
                </a:solidFill>
              </a:rPr>
              <a:t>!= </a:t>
            </a:r>
            <a:r>
              <a:rPr lang="en-US" altLang="zh-CN" sz="2800" b="0">
                <a:solidFill>
                  <a:schemeClr val="tx2"/>
                </a:solidFill>
              </a:rPr>
              <a:t>0</a:t>
            </a:r>
            <a:r>
              <a:rPr lang="en-US" altLang="zh-CN" sz="2800">
                <a:solidFill>
                  <a:schemeClr val="tx2"/>
                </a:solidFill>
              </a:rPr>
              <a:t>) {</a:t>
            </a:r>
          </a:p>
          <a:p>
            <a:pPr>
              <a:spcBef>
                <a:spcPct val="0"/>
              </a:spcBef>
              <a:buSzPct val="50000"/>
              <a:buFont typeface="Wingdings" panose="05000000000000000000" pitchFamily="2" charset="2"/>
              <a:buNone/>
            </a:pPr>
            <a:r>
              <a:rPr lang="en-US" altLang="zh-CN" sz="2800">
                <a:solidFill>
                  <a:schemeClr val="tx2"/>
                </a:solidFill>
              </a:rPr>
              <a:t>            cout &lt;&lt; "</a:t>
            </a:r>
            <a:r>
              <a:rPr lang="zh-CN" altLang="en-US" sz="2800" b="0">
                <a:solidFill>
                  <a:schemeClr val="tx2"/>
                </a:solidFill>
                <a:ea typeface="隶书" panose="02010509060101010101" pitchFamily="49" charset="-122"/>
              </a:rPr>
              <a:t>请输入一个整数或</a:t>
            </a:r>
            <a:r>
              <a:rPr lang="en-US" altLang="zh-CN" sz="2800" b="0">
                <a:solidFill>
                  <a:schemeClr val="tx2"/>
                </a:solidFill>
              </a:rPr>
              <a:t>0</a:t>
            </a:r>
            <a:r>
              <a:rPr lang="en-US" altLang="zh-CN" sz="2800">
                <a:solidFill>
                  <a:schemeClr val="tx2"/>
                </a:solidFill>
              </a:rPr>
              <a:t>:";</a:t>
            </a:r>
          </a:p>
          <a:p>
            <a:pPr>
              <a:spcBef>
                <a:spcPct val="0"/>
              </a:spcBef>
              <a:buSzPct val="50000"/>
              <a:buFont typeface="Wingdings" panose="05000000000000000000" pitchFamily="2" charset="2"/>
              <a:buNone/>
            </a:pPr>
            <a:r>
              <a:rPr lang="en-US" altLang="zh-CN" sz="2800">
                <a:solidFill>
                  <a:schemeClr val="tx2"/>
                </a:solidFill>
              </a:rPr>
              <a:t>            cin &gt;&gt; </a:t>
            </a:r>
            <a:r>
              <a:rPr lang="en-US" altLang="zh-CN" sz="2800" b="0">
                <a:solidFill>
                  <a:schemeClr val="tx2"/>
                </a:solidFill>
              </a:rPr>
              <a:t>iVal</a:t>
            </a:r>
            <a:r>
              <a:rPr lang="en-US" altLang="zh-CN" sz="2800">
                <a:solidFill>
                  <a:schemeClr val="tx2"/>
                </a:solidFill>
              </a:rPr>
              <a:t>;</a:t>
            </a:r>
          </a:p>
          <a:p>
            <a:pPr>
              <a:spcBef>
                <a:spcPct val="0"/>
              </a:spcBef>
              <a:buSzPct val="50000"/>
              <a:buFont typeface="Wingdings" panose="05000000000000000000" pitchFamily="2" charset="2"/>
              <a:buNone/>
            </a:pPr>
            <a:r>
              <a:rPr lang="en-US" altLang="zh-CN" sz="2800">
                <a:solidFill>
                  <a:schemeClr val="tx2"/>
                </a:solidFill>
              </a:rPr>
              <a:t>            if (</a:t>
            </a:r>
            <a:r>
              <a:rPr lang="en-US" altLang="zh-CN" sz="2800" b="0">
                <a:solidFill>
                  <a:schemeClr val="tx2"/>
                </a:solidFill>
              </a:rPr>
              <a:t> iVal</a:t>
            </a:r>
            <a:r>
              <a:rPr lang="en-US" altLang="zh-CN" sz="2800">
                <a:solidFill>
                  <a:schemeClr val="tx2"/>
                </a:solidFill>
              </a:rPr>
              <a:t> &lt; </a:t>
            </a:r>
            <a:r>
              <a:rPr lang="en-US" altLang="zh-CN" sz="2800" b="0">
                <a:solidFill>
                  <a:schemeClr val="tx2"/>
                </a:solidFill>
              </a:rPr>
              <a:t>0</a:t>
            </a:r>
            <a:r>
              <a:rPr lang="en-US" altLang="zh-CN" sz="2800">
                <a:solidFill>
                  <a:schemeClr val="tx2"/>
                </a:solidFill>
              </a:rPr>
              <a:t> ) continue;</a:t>
            </a:r>
          </a:p>
          <a:p>
            <a:pPr>
              <a:spcBef>
                <a:spcPct val="0"/>
              </a:spcBef>
              <a:buSzPct val="50000"/>
              <a:buFont typeface="Wingdings" panose="05000000000000000000" pitchFamily="2" charset="2"/>
              <a:buNone/>
            </a:pPr>
            <a:r>
              <a:rPr lang="en-US" altLang="zh-CN" sz="2800">
                <a:solidFill>
                  <a:schemeClr val="tx2"/>
                </a:solidFill>
              </a:rPr>
              <a:t>            </a:t>
            </a:r>
            <a:r>
              <a:rPr lang="en-US" altLang="zh-CN" sz="2800" b="0">
                <a:solidFill>
                  <a:schemeClr val="tx2"/>
                </a:solidFill>
              </a:rPr>
              <a:t>sum </a:t>
            </a:r>
            <a:r>
              <a:rPr lang="en-US" altLang="zh-CN" sz="2800">
                <a:solidFill>
                  <a:schemeClr val="tx2"/>
                </a:solidFill>
              </a:rPr>
              <a:t>+= </a:t>
            </a:r>
            <a:r>
              <a:rPr lang="en-US" altLang="zh-CN" sz="2800" b="0">
                <a:solidFill>
                  <a:schemeClr val="tx2"/>
                </a:solidFill>
              </a:rPr>
              <a:t>iVal</a:t>
            </a:r>
            <a:r>
              <a:rPr lang="en-US" altLang="zh-CN" sz="2800">
                <a:solidFill>
                  <a:schemeClr val="tx2"/>
                </a:solidFill>
              </a:rPr>
              <a:t>;</a:t>
            </a:r>
          </a:p>
          <a:p>
            <a:pPr>
              <a:spcBef>
                <a:spcPct val="0"/>
              </a:spcBef>
              <a:buSzPct val="50000"/>
              <a:buFont typeface="Wingdings" panose="05000000000000000000" pitchFamily="2" charset="2"/>
              <a:buNone/>
            </a:pPr>
            <a:r>
              <a:rPr lang="en-US" altLang="zh-CN" sz="2800">
                <a:solidFill>
                  <a:schemeClr val="tx2"/>
                </a:solidFill>
              </a:rPr>
              <a:t>       } </a:t>
            </a:r>
          </a:p>
          <a:p>
            <a:pPr>
              <a:spcBef>
                <a:spcPct val="0"/>
              </a:spcBef>
              <a:buSzPct val="50000"/>
              <a:buFont typeface="Wingdings" panose="05000000000000000000" pitchFamily="2" charset="2"/>
              <a:buNone/>
            </a:pPr>
            <a:r>
              <a:rPr lang="en-US" altLang="zh-CN" sz="2800">
                <a:solidFill>
                  <a:schemeClr val="tx2"/>
                </a:solidFill>
              </a:rPr>
              <a:t>       cout &lt;&lt; “</a:t>
            </a:r>
            <a:r>
              <a:rPr lang="en-US" altLang="zh-CN" sz="2800" b="0">
                <a:solidFill>
                  <a:schemeClr val="tx2"/>
                </a:solidFill>
              </a:rPr>
              <a:t>The sum</a:t>
            </a:r>
            <a:r>
              <a:rPr lang="en-US" altLang="zh-CN" sz="2800">
                <a:solidFill>
                  <a:schemeClr val="tx2"/>
                </a:solidFill>
              </a:rPr>
              <a:t>: ” &lt;&lt; </a:t>
            </a:r>
            <a:r>
              <a:rPr lang="en-US" altLang="zh-CN" sz="2800" b="0">
                <a:solidFill>
                  <a:schemeClr val="tx2"/>
                </a:solidFill>
              </a:rPr>
              <a:t>sum</a:t>
            </a:r>
            <a:r>
              <a:rPr lang="en-US" altLang="zh-CN" sz="2800">
                <a:solidFill>
                  <a:schemeClr val="tx2"/>
                </a:solidFill>
              </a:rPr>
              <a:t> &lt;&lt; ‘\n’;</a:t>
            </a:r>
          </a:p>
        </p:txBody>
      </p:sp>
      <p:sp>
        <p:nvSpPr>
          <p:cNvPr id="60419" name="AutoShape 3">
            <a:hlinkClick r:id="rId2" action="ppaction://hlinksldjump" highlightClick="1"/>
            <a:extLst>
              <a:ext uri="{FF2B5EF4-FFF2-40B4-BE49-F238E27FC236}">
                <a16:creationId xmlns:a16="http://schemas.microsoft.com/office/drawing/2014/main" id="{292ACBAD-7196-48AD-8DAA-6F74AF9F0C73}"/>
              </a:ext>
            </a:extLst>
          </p:cNvPr>
          <p:cNvSpPr>
            <a:spLocks noChangeArrowheads="1"/>
          </p:cNvSpPr>
          <p:nvPr/>
        </p:nvSpPr>
        <p:spPr bwMode="auto">
          <a:xfrm>
            <a:off x="323850" y="6237288"/>
            <a:ext cx="571500" cy="404812"/>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0E8C26A-A4B7-494C-91DC-641D3962F38F}"/>
              </a:ext>
            </a:extLst>
          </p:cNvPr>
          <p:cNvSpPr>
            <a:spLocks noGrp="1"/>
          </p:cNvSpPr>
          <p:nvPr>
            <p:ph type="sldNum" sz="quarter" idx="11"/>
          </p:nvPr>
        </p:nvSpPr>
        <p:spPr/>
        <p:txBody>
          <a:bodyPr/>
          <a:lstStyle/>
          <a:p>
            <a:fld id="{67129CBF-56AE-4075-8BEF-49CD241BB5CD}" type="slidenum">
              <a:rPr lang="en-US" altLang="zh-CN"/>
              <a:pPr/>
              <a:t>54</a:t>
            </a:fld>
            <a:endParaRPr lang="en-US" altLang="zh-CN"/>
          </a:p>
        </p:txBody>
      </p:sp>
      <p:sp>
        <p:nvSpPr>
          <p:cNvPr id="61442" name="Rectangle 2">
            <a:extLst>
              <a:ext uri="{FF2B5EF4-FFF2-40B4-BE49-F238E27FC236}">
                <a16:creationId xmlns:a16="http://schemas.microsoft.com/office/drawing/2014/main" id="{39185DAF-078A-4F57-97A1-877688A6017C}"/>
              </a:ext>
            </a:extLst>
          </p:cNvPr>
          <p:cNvSpPr>
            <a:spLocks noGrp="1" noChangeArrowheads="1"/>
          </p:cNvSpPr>
          <p:nvPr>
            <p:ph type="title"/>
          </p:nvPr>
        </p:nvSpPr>
        <p:spPr>
          <a:xfrm>
            <a:off x="685800" y="511175"/>
            <a:ext cx="7772400" cy="685800"/>
          </a:xfrm>
        </p:spPr>
        <p:txBody>
          <a:bodyPr/>
          <a:lstStyle/>
          <a:p>
            <a:r>
              <a:rPr lang="en-US" altLang="zh-CN" sz="4000">
                <a:latin typeface="Times New Roman" panose="02020603050405020304" pitchFamily="18" charset="0"/>
                <a:ea typeface="黑体" panose="02010609060101010101" pitchFamily="49" charset="-122"/>
              </a:rPr>
              <a:t>C++</a:t>
            </a:r>
            <a:r>
              <a:rPr lang="zh-CN" altLang="en-US" sz="4000">
                <a:latin typeface="Times New Roman" panose="02020603050405020304" pitchFamily="18" charset="0"/>
              </a:rPr>
              <a:t>的类</a:t>
            </a:r>
            <a:endParaRPr lang="zh-CN" altLang="en-US">
              <a:solidFill>
                <a:schemeClr val="tx1"/>
              </a:solidFill>
              <a:latin typeface="Times New Roman" panose="02020603050405020304" pitchFamily="18" charset="0"/>
            </a:endParaRPr>
          </a:p>
        </p:txBody>
      </p:sp>
      <p:sp>
        <p:nvSpPr>
          <p:cNvPr id="61443" name="Rectangle 3">
            <a:extLst>
              <a:ext uri="{FF2B5EF4-FFF2-40B4-BE49-F238E27FC236}">
                <a16:creationId xmlns:a16="http://schemas.microsoft.com/office/drawing/2014/main" id="{07814339-FF69-49DB-8DBB-CF0AF50D19AB}"/>
              </a:ext>
            </a:extLst>
          </p:cNvPr>
          <p:cNvSpPr>
            <a:spLocks noGrp="1" noChangeArrowheads="1"/>
          </p:cNvSpPr>
          <p:nvPr>
            <p:ph type="body" idx="1"/>
          </p:nvPr>
        </p:nvSpPr>
        <p:spPr>
          <a:xfrm>
            <a:off x="576263" y="1203325"/>
            <a:ext cx="8001000" cy="5105400"/>
          </a:xfrm>
        </p:spPr>
        <p:txBody>
          <a:bodyPr/>
          <a:lstStyle/>
          <a:p>
            <a:pPr>
              <a:spcBef>
                <a:spcPct val="15000"/>
              </a:spcBef>
              <a:buSzPct val="50000"/>
            </a:pPr>
            <a:r>
              <a:rPr lang="en-US" altLang="zh-CN" sz="2800">
                <a:solidFill>
                  <a:schemeClr val="tx1"/>
                </a:solidFill>
              </a:rPr>
              <a:t>C++</a:t>
            </a:r>
            <a:r>
              <a:rPr lang="zh-CN" altLang="en-US" sz="2800">
                <a:solidFill>
                  <a:schemeClr val="tx1"/>
                </a:solidFill>
              </a:rPr>
              <a:t>的核心部分是类的定义。</a:t>
            </a:r>
            <a:r>
              <a:rPr lang="zh-CN" altLang="en-US" sz="2800">
                <a:solidFill>
                  <a:srgbClr val="CC0000"/>
                </a:solidFill>
              </a:rPr>
              <a:t>类定义体现了抽象数据类型的思想</a:t>
            </a:r>
            <a:r>
              <a:rPr lang="zh-CN" altLang="en-US" sz="2800">
                <a:solidFill>
                  <a:schemeClr val="tx1"/>
                </a:solidFill>
              </a:rPr>
              <a:t>。为达到信息隐蔽的原则。规定对类的成员有三级存取：</a:t>
            </a:r>
          </a:p>
          <a:p>
            <a:pPr lvl="1">
              <a:spcBef>
                <a:spcPct val="15000"/>
              </a:spcBef>
              <a:buSzPct val="85000"/>
              <a:buFont typeface="Wingdings" panose="05000000000000000000" pitchFamily="2" charset="2"/>
              <a:buChar char="ª"/>
            </a:pPr>
            <a:r>
              <a:rPr lang="zh-CN" altLang="en-US">
                <a:solidFill>
                  <a:srgbClr val="CC0000"/>
                </a:solidFill>
              </a:rPr>
              <a:t>共有</a:t>
            </a:r>
            <a:r>
              <a:rPr lang="en-US" altLang="zh-CN">
                <a:solidFill>
                  <a:srgbClr val="CC0000"/>
                </a:solidFill>
              </a:rPr>
              <a:t>(public)</a:t>
            </a:r>
          </a:p>
          <a:p>
            <a:pPr lvl="1">
              <a:spcBef>
                <a:spcPct val="15000"/>
              </a:spcBef>
              <a:buSzPct val="85000"/>
              <a:buFont typeface="Wingdings" panose="05000000000000000000" pitchFamily="2" charset="2"/>
              <a:buChar char="ª"/>
            </a:pPr>
            <a:r>
              <a:rPr lang="zh-CN" altLang="en-US">
                <a:solidFill>
                  <a:srgbClr val="CC0000"/>
                </a:solidFill>
              </a:rPr>
              <a:t>私有</a:t>
            </a:r>
            <a:r>
              <a:rPr lang="en-US" altLang="zh-CN">
                <a:solidFill>
                  <a:srgbClr val="CC0000"/>
                </a:solidFill>
              </a:rPr>
              <a:t>(private)</a:t>
            </a:r>
          </a:p>
          <a:p>
            <a:pPr lvl="1">
              <a:spcBef>
                <a:spcPct val="15000"/>
              </a:spcBef>
              <a:buSzPct val="85000"/>
              <a:buFont typeface="Wingdings" panose="05000000000000000000" pitchFamily="2" charset="2"/>
              <a:buChar char="ª"/>
            </a:pPr>
            <a:r>
              <a:rPr lang="zh-CN" altLang="en-US">
                <a:solidFill>
                  <a:srgbClr val="CC0000"/>
                </a:solidFill>
              </a:rPr>
              <a:t>保护</a:t>
            </a:r>
            <a:r>
              <a:rPr lang="en-US" altLang="zh-CN">
                <a:solidFill>
                  <a:srgbClr val="CC0000"/>
                </a:solidFill>
              </a:rPr>
              <a:t>(protected)</a:t>
            </a:r>
            <a:endParaRPr lang="en-US" altLang="zh-CN"/>
          </a:p>
          <a:p>
            <a:pPr>
              <a:spcBef>
                <a:spcPct val="15000"/>
              </a:spcBef>
              <a:buSzPct val="50000"/>
            </a:pPr>
            <a:r>
              <a:rPr lang="zh-CN" altLang="en-US" sz="2800">
                <a:solidFill>
                  <a:schemeClr val="tx1"/>
                </a:solidFill>
              </a:rPr>
              <a:t>在</a:t>
            </a:r>
            <a:r>
              <a:rPr lang="zh-CN" altLang="en-US" sz="2800"/>
              <a:t> </a:t>
            </a:r>
            <a:r>
              <a:rPr lang="en-US" altLang="zh-CN" sz="2800">
                <a:solidFill>
                  <a:srgbClr val="CC0000"/>
                </a:solidFill>
              </a:rPr>
              <a:t>public</a:t>
            </a:r>
            <a:r>
              <a:rPr lang="en-US" altLang="zh-CN" sz="2800"/>
              <a:t> </a:t>
            </a:r>
            <a:r>
              <a:rPr lang="zh-CN" altLang="en-US" sz="2800">
                <a:solidFill>
                  <a:schemeClr val="tx1"/>
                </a:solidFill>
              </a:rPr>
              <a:t>域中声明的数据成员和函数成员</a:t>
            </a:r>
            <a:r>
              <a:rPr lang="en-US" altLang="zh-CN" sz="2800">
                <a:solidFill>
                  <a:schemeClr val="tx1"/>
                </a:solidFill>
              </a:rPr>
              <a:t>(</a:t>
            </a:r>
            <a:r>
              <a:rPr lang="zh-CN" altLang="en-US" sz="2800">
                <a:solidFill>
                  <a:schemeClr val="tx1"/>
                </a:solidFill>
              </a:rPr>
              <a:t>成员函数</a:t>
            </a:r>
            <a:r>
              <a:rPr lang="en-US" altLang="zh-CN" sz="2800">
                <a:solidFill>
                  <a:schemeClr val="tx1"/>
                </a:solidFill>
              </a:rPr>
              <a:t>)</a:t>
            </a:r>
            <a:r>
              <a:rPr lang="zh-CN" altLang="en-US" sz="2800">
                <a:solidFill>
                  <a:schemeClr val="tx1"/>
                </a:solidFill>
              </a:rPr>
              <a:t>，程序中其它类的对象或操作都能请求该类的对象执行它们，因此</a:t>
            </a:r>
            <a:r>
              <a:rPr lang="zh-CN" altLang="en-US" sz="2800">
                <a:solidFill>
                  <a:srgbClr val="009900"/>
                </a:solidFill>
              </a:rPr>
              <a:t>这些数据成员和成员函数构成类的界面部分</a:t>
            </a:r>
            <a:r>
              <a:rPr lang="zh-CN" altLang="en-US" sz="280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828A127-AACF-40EA-8F13-F3ECC0BFAABD}"/>
              </a:ext>
            </a:extLst>
          </p:cNvPr>
          <p:cNvSpPr>
            <a:spLocks noGrp="1"/>
          </p:cNvSpPr>
          <p:nvPr>
            <p:ph type="sldNum" sz="quarter" idx="11"/>
          </p:nvPr>
        </p:nvSpPr>
        <p:spPr/>
        <p:txBody>
          <a:bodyPr/>
          <a:lstStyle/>
          <a:p>
            <a:fld id="{DD8E08A8-F7E8-420F-B518-E16E609537B6}" type="slidenum">
              <a:rPr lang="en-US" altLang="zh-CN"/>
              <a:pPr/>
              <a:t>55</a:t>
            </a:fld>
            <a:endParaRPr lang="en-US" altLang="zh-CN"/>
          </a:p>
        </p:txBody>
      </p:sp>
      <p:sp>
        <p:nvSpPr>
          <p:cNvPr id="62466" name="Rectangle 2">
            <a:extLst>
              <a:ext uri="{FF2B5EF4-FFF2-40B4-BE49-F238E27FC236}">
                <a16:creationId xmlns:a16="http://schemas.microsoft.com/office/drawing/2014/main" id="{4026D679-CFAE-431C-9DC5-7BD8BB9E90DB}"/>
              </a:ext>
            </a:extLst>
          </p:cNvPr>
          <p:cNvSpPr>
            <a:spLocks noGrp="1" noChangeArrowheads="1"/>
          </p:cNvSpPr>
          <p:nvPr>
            <p:ph type="body" idx="1"/>
          </p:nvPr>
        </p:nvSpPr>
        <p:spPr>
          <a:xfrm>
            <a:off x="539750" y="641350"/>
            <a:ext cx="8077200" cy="5416550"/>
          </a:xfrm>
        </p:spPr>
        <p:txBody>
          <a:bodyPr/>
          <a:lstStyle/>
          <a:p>
            <a:pPr>
              <a:buSzPct val="50000"/>
            </a:pPr>
            <a:r>
              <a:rPr lang="zh-CN" altLang="en-US" sz="2800"/>
              <a:t>在 </a:t>
            </a:r>
            <a:r>
              <a:rPr lang="en-US" altLang="zh-CN" sz="2800">
                <a:solidFill>
                  <a:srgbClr val="CC0000"/>
                </a:solidFill>
              </a:rPr>
              <a:t>private </a:t>
            </a:r>
            <a:r>
              <a:rPr lang="zh-CN" altLang="en-US" sz="2800"/>
              <a:t>域和 </a:t>
            </a:r>
            <a:r>
              <a:rPr lang="en-US" altLang="zh-CN" sz="2800">
                <a:solidFill>
                  <a:srgbClr val="CC0000"/>
                </a:solidFill>
              </a:rPr>
              <a:t>protected </a:t>
            </a:r>
            <a:r>
              <a:rPr lang="zh-CN" altLang="en-US" sz="2800"/>
              <a:t>域中声明的数据成员和成员函数构成类的私有部分，只能由该类的对象和成员函数，以及声明为友元 </a:t>
            </a:r>
            <a:r>
              <a:rPr lang="en-US" altLang="zh-CN" sz="2800"/>
              <a:t>(friend) </a:t>
            </a:r>
            <a:r>
              <a:rPr lang="zh-CN" altLang="en-US" sz="2800"/>
              <a:t>的函数或类的对象才能访问它们。</a:t>
            </a:r>
          </a:p>
          <a:p>
            <a:pPr>
              <a:buSzPct val="50000"/>
            </a:pPr>
            <a:r>
              <a:rPr lang="zh-CN" altLang="en-US" sz="2800"/>
              <a:t>在 </a:t>
            </a:r>
            <a:r>
              <a:rPr lang="en-US" altLang="zh-CN" sz="2800">
                <a:solidFill>
                  <a:srgbClr val="CC0000"/>
                </a:solidFill>
              </a:rPr>
              <a:t>protected </a:t>
            </a:r>
            <a:r>
              <a:rPr lang="zh-CN" altLang="en-US" sz="2800"/>
              <a:t>域中声明的数据成员和成员函数，还允许该类的派生类访问它们；</a:t>
            </a:r>
          </a:p>
          <a:p>
            <a:pPr>
              <a:buSzPct val="50000"/>
            </a:pPr>
            <a:r>
              <a:rPr lang="zh-CN" altLang="en-US" sz="2800"/>
              <a:t>在 </a:t>
            </a:r>
            <a:r>
              <a:rPr lang="en-US" altLang="zh-CN" sz="2800">
                <a:solidFill>
                  <a:srgbClr val="CC0000"/>
                </a:solidFill>
              </a:rPr>
              <a:t>private </a:t>
            </a:r>
            <a:r>
              <a:rPr lang="zh-CN" altLang="en-US" sz="2800"/>
              <a:t>域中声明的数据成员和成员函数，则不允许该类的派生类访问它们。</a:t>
            </a:r>
          </a:p>
          <a:p>
            <a:pPr>
              <a:buSzPct val="50000"/>
            </a:pPr>
            <a:r>
              <a:rPr lang="zh-CN" altLang="en-US" sz="2800"/>
              <a:t>下面给出一个 </a:t>
            </a:r>
            <a:r>
              <a:rPr lang="en-US" altLang="zh-CN" sz="2800">
                <a:solidFill>
                  <a:srgbClr val="CC0000"/>
                </a:solidFill>
              </a:rPr>
              <a:t>point </a:t>
            </a:r>
            <a:r>
              <a:rPr lang="zh-CN" altLang="en-US" sz="2800"/>
              <a:t>类的声明。</a:t>
            </a:r>
            <a:r>
              <a:rPr lang="en-US" altLang="zh-CN" sz="2800">
                <a:solidFill>
                  <a:srgbClr val="CC0000"/>
                </a:solidFill>
              </a:rPr>
              <a:t>Point </a:t>
            </a:r>
            <a:r>
              <a:rPr lang="zh-CN" altLang="en-US" sz="2800"/>
              <a:t>类中 点的表示由两个整数变量 </a:t>
            </a:r>
            <a:r>
              <a:rPr lang="en-US" altLang="zh-CN" sz="2800">
                <a:solidFill>
                  <a:srgbClr val="CC0000"/>
                </a:solidFill>
              </a:rPr>
              <a:t>x</a:t>
            </a:r>
            <a:r>
              <a:rPr lang="en-US" altLang="zh-CN" sz="2800"/>
              <a:t>, </a:t>
            </a:r>
            <a:r>
              <a:rPr lang="en-US" altLang="zh-CN" sz="2800">
                <a:solidFill>
                  <a:srgbClr val="CC0000"/>
                </a:solidFill>
              </a:rPr>
              <a:t>y</a:t>
            </a:r>
            <a:r>
              <a:rPr lang="en-US" altLang="zh-CN" sz="2800"/>
              <a:t> </a:t>
            </a:r>
            <a:r>
              <a:rPr lang="zh-CN" altLang="en-US" sz="2800"/>
              <a:t>组成。类的用户不能直接访问它们。</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B89081B7-7146-4384-BD5E-97C79BE0899E}"/>
              </a:ext>
            </a:extLst>
          </p:cNvPr>
          <p:cNvSpPr>
            <a:spLocks noGrp="1"/>
          </p:cNvSpPr>
          <p:nvPr>
            <p:ph type="sldNum" sz="quarter" idx="11"/>
          </p:nvPr>
        </p:nvSpPr>
        <p:spPr/>
        <p:txBody>
          <a:bodyPr/>
          <a:lstStyle/>
          <a:p>
            <a:fld id="{E079CB18-1E97-4275-8DC2-3869C14CCFE8}" type="slidenum">
              <a:rPr lang="en-US" altLang="zh-CN"/>
              <a:pPr/>
              <a:t>56</a:t>
            </a:fld>
            <a:endParaRPr lang="en-US" altLang="zh-CN"/>
          </a:p>
        </p:txBody>
      </p:sp>
      <p:sp>
        <p:nvSpPr>
          <p:cNvPr id="63490" name="Rectangle 2">
            <a:extLst>
              <a:ext uri="{FF2B5EF4-FFF2-40B4-BE49-F238E27FC236}">
                <a16:creationId xmlns:a16="http://schemas.microsoft.com/office/drawing/2014/main" id="{C66AAE59-5E01-4717-AAB9-E18528EEE5CE}"/>
              </a:ext>
            </a:extLst>
          </p:cNvPr>
          <p:cNvSpPr>
            <a:spLocks noChangeArrowheads="1"/>
          </p:cNvSpPr>
          <p:nvPr/>
        </p:nvSpPr>
        <p:spPr bwMode="auto">
          <a:xfrm>
            <a:off x="611188" y="671513"/>
            <a:ext cx="7451725" cy="527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
              </a:spcBef>
            </a:pPr>
            <a:r>
              <a:rPr kumimoji="1" lang="en-US" altLang="zh-CN" sz="2800">
                <a:solidFill>
                  <a:schemeClr val="tx2"/>
                </a:solidFill>
                <a:latin typeface="Times New Roman" panose="02020603050405020304" pitchFamily="18" charset="0"/>
              </a:rPr>
              <a:t>#</a:t>
            </a:r>
            <a:r>
              <a:rPr kumimoji="1" lang="en-US" altLang="zh-CN" sz="2800" b="1">
                <a:solidFill>
                  <a:schemeClr val="tx2"/>
                </a:solidFill>
                <a:latin typeface="Times New Roman" panose="02020603050405020304" pitchFamily="18" charset="0"/>
              </a:rPr>
              <a:t>ifndef </a:t>
            </a:r>
            <a:r>
              <a:rPr kumimoji="1" lang="en-US" altLang="zh-CN" sz="2800">
                <a:solidFill>
                  <a:schemeClr val="tx2"/>
                </a:solidFill>
                <a:latin typeface="Times New Roman" panose="02020603050405020304" pitchFamily="18" charset="0"/>
              </a:rPr>
              <a:t>POINT_H</a:t>
            </a:r>
          </a:p>
          <a:p>
            <a:pPr>
              <a:spcBef>
                <a:spcPct val="5000"/>
              </a:spcBef>
            </a:pPr>
            <a:r>
              <a:rPr kumimoji="1" lang="en-US" altLang="zh-CN" sz="2800">
                <a:solidFill>
                  <a:schemeClr val="tx2"/>
                </a:solidFill>
                <a:latin typeface="Times New Roman" panose="02020603050405020304" pitchFamily="18" charset="0"/>
              </a:rPr>
              <a:t>#</a:t>
            </a:r>
            <a:r>
              <a:rPr kumimoji="1" lang="en-US" altLang="zh-CN" sz="2800" b="1">
                <a:solidFill>
                  <a:schemeClr val="tx2"/>
                </a:solidFill>
                <a:latin typeface="Times New Roman" panose="02020603050405020304" pitchFamily="18" charset="0"/>
              </a:rPr>
              <a:t>define</a:t>
            </a:r>
            <a:r>
              <a:rPr kumimoji="1" lang="en-US" altLang="zh-CN" sz="2800">
                <a:solidFill>
                  <a:schemeClr val="tx2"/>
                </a:solidFill>
                <a:latin typeface="Times New Roman" panose="02020603050405020304" pitchFamily="18" charset="0"/>
              </a:rPr>
              <a:t> POINT_H          </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In the header file point.h</a:t>
            </a:r>
          </a:p>
          <a:p>
            <a:pPr>
              <a:spcBef>
                <a:spcPct val="5000"/>
              </a:spcBef>
            </a:pPr>
            <a:r>
              <a:rPr kumimoji="1" lang="en-US" altLang="zh-CN" sz="2800" b="1">
                <a:solidFill>
                  <a:schemeClr val="tx2"/>
                </a:solidFill>
                <a:latin typeface="Times New Roman" panose="02020603050405020304" pitchFamily="18" charset="0"/>
              </a:rPr>
              <a:t>class</a:t>
            </a:r>
            <a:r>
              <a:rPr kumimoji="1" lang="en-US" altLang="zh-CN" sz="2800">
                <a:solidFill>
                  <a:schemeClr val="tx2"/>
                </a:solidFill>
                <a:latin typeface="Times New Roman" panose="02020603050405020304" pitchFamily="18" charset="0"/>
              </a:rPr>
              <a:t> Point	 </a:t>
            </a:r>
            <a:r>
              <a:rPr kumimoji="1" lang="en-US" altLang="zh-CN" sz="2800" b="1">
                <a:solidFill>
                  <a:schemeClr val="tx2"/>
                </a:solidFill>
                <a:latin typeface="Times New Roman" panose="02020603050405020304" pitchFamily="18" charset="0"/>
              </a:rPr>
              <a:t>{                 </a:t>
            </a:r>
            <a:r>
              <a:rPr kumimoji="1" lang="en-US" altLang="zh-CN" sz="2800" b="1">
                <a:solidFill>
                  <a:srgbClr val="009900"/>
                </a:solidFill>
                <a:latin typeface="Times New Roman" panose="02020603050405020304" pitchFamily="18" charset="0"/>
              </a:rPr>
              <a:t>//</a:t>
            </a:r>
            <a:r>
              <a:rPr kumimoji="1" lang="zh-CN" altLang="en-US" sz="2800">
                <a:solidFill>
                  <a:srgbClr val="009900"/>
                </a:solidFill>
                <a:latin typeface="Times New Roman" panose="02020603050405020304" pitchFamily="18" charset="0"/>
                <a:ea typeface="隶书" panose="02010509060101010101" pitchFamily="49" charset="-122"/>
              </a:rPr>
              <a:t>类定义</a:t>
            </a:r>
            <a:br>
              <a:rPr kumimoji="1" lang="zh-CN" altLang="en-US" sz="2800">
                <a:solidFill>
                  <a:schemeClr val="tx2"/>
                </a:solidFill>
                <a:latin typeface="Times New Roman" panose="02020603050405020304" pitchFamily="18" charset="0"/>
              </a:rPr>
            </a:br>
            <a:r>
              <a:rPr kumimoji="1" lang="en-US" altLang="zh-CN" sz="2800" b="1">
                <a:solidFill>
                  <a:schemeClr val="tx2"/>
                </a:solidFill>
                <a:latin typeface="Times New Roman" panose="02020603050405020304" pitchFamily="18" charset="0"/>
              </a:rPr>
              <a:t>private:		         </a:t>
            </a:r>
            <a:r>
              <a:rPr kumimoji="1" lang="en-US" altLang="zh-CN" sz="2800" b="1">
                <a:solidFill>
                  <a:srgbClr val="009900"/>
                </a:solidFill>
                <a:latin typeface="Times New Roman" panose="02020603050405020304" pitchFamily="18" charset="0"/>
              </a:rPr>
              <a:t>//</a:t>
            </a:r>
            <a:r>
              <a:rPr kumimoji="1" lang="zh-CN" altLang="en-US" sz="2800">
                <a:solidFill>
                  <a:srgbClr val="009900"/>
                </a:solidFill>
                <a:latin typeface="Times New Roman" panose="02020603050405020304" pitchFamily="18" charset="0"/>
                <a:ea typeface="隶书" panose="02010509060101010101" pitchFamily="49" charset="-122"/>
              </a:rPr>
              <a:t>私有域</a:t>
            </a:r>
            <a:r>
              <a:rPr kumimoji="1" lang="zh-CN" altLang="en-US" sz="2800" b="1">
                <a:solidFill>
                  <a:schemeClr val="tx2"/>
                </a:solidFill>
                <a:latin typeface="Times New Roman" panose="02020603050405020304" pitchFamily="18" charset="0"/>
              </a:rPr>
              <a:t>	</a:t>
            </a:r>
            <a:br>
              <a:rPr kumimoji="1" lang="zh-CN" altLang="en-US" sz="2800">
                <a:solidFill>
                  <a:schemeClr val="tx2"/>
                </a:solidFill>
                <a:latin typeface="Times New Roman" panose="02020603050405020304" pitchFamily="18" charset="0"/>
              </a:rPr>
            </a:br>
            <a:r>
              <a:rPr kumimoji="1" lang="zh-CN" altLang="en-US" sz="2800">
                <a:solidFill>
                  <a:schemeClr val="tx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int</a:t>
            </a:r>
            <a:r>
              <a:rPr kumimoji="1" lang="en-US" altLang="zh-CN" sz="2800">
                <a:solidFill>
                  <a:schemeClr val="tx2"/>
                </a:solidFill>
                <a:latin typeface="Times New Roman" panose="02020603050405020304" pitchFamily="18" charset="0"/>
              </a:rPr>
              <a:t> </a:t>
            </a:r>
            <a:r>
              <a:rPr kumimoji="1" lang="en-US" altLang="zh-CN" sz="2800" i="1">
                <a:solidFill>
                  <a:schemeClr val="tx2"/>
                </a:solidFill>
                <a:latin typeface="Times New Roman" panose="02020603050405020304" pitchFamily="18" charset="0"/>
              </a:rPr>
              <a:t>x</a:t>
            </a:r>
            <a:r>
              <a:rPr kumimoji="1" lang="en-US" altLang="zh-CN" sz="2800" b="1">
                <a:solidFill>
                  <a:schemeClr val="tx2"/>
                </a:solidFill>
                <a:latin typeface="Times New Roman" panose="02020603050405020304" pitchFamily="18" charset="0"/>
              </a:rPr>
              <a:t>;                           </a:t>
            </a:r>
            <a:r>
              <a:rPr kumimoji="1" lang="en-US" altLang="zh-CN" sz="2800" b="1">
                <a:solidFill>
                  <a:srgbClr val="009900"/>
                </a:solidFill>
                <a:latin typeface="Times New Roman" panose="02020603050405020304" pitchFamily="18" charset="0"/>
              </a:rPr>
              <a:t>//</a:t>
            </a:r>
            <a:r>
              <a:rPr kumimoji="1" lang="zh-CN" altLang="en-US" sz="2800">
                <a:solidFill>
                  <a:srgbClr val="009900"/>
                </a:solidFill>
                <a:latin typeface="Times New Roman" panose="02020603050405020304" pitchFamily="18" charset="0"/>
                <a:ea typeface="隶书" panose="02010509060101010101" pitchFamily="49" charset="-122"/>
              </a:rPr>
              <a:t>数据成员：点坐标</a:t>
            </a:r>
            <a:r>
              <a:rPr kumimoji="1" lang="zh-CN" altLang="en-US" sz="2800" b="1">
                <a:solidFill>
                  <a:schemeClr val="tx2"/>
                </a:solidFill>
                <a:latin typeface="Times New Roman" panose="02020603050405020304" pitchFamily="18" charset="0"/>
              </a:rPr>
              <a:t> </a:t>
            </a:r>
            <a:br>
              <a:rPr kumimoji="1" lang="zh-CN" altLang="en-US" sz="2800">
                <a:solidFill>
                  <a:schemeClr val="tx2"/>
                </a:solidFill>
                <a:latin typeface="Times New Roman" panose="02020603050405020304" pitchFamily="18" charset="0"/>
              </a:rPr>
            </a:br>
            <a:r>
              <a:rPr kumimoji="1" lang="zh-CN" altLang="en-US" sz="2800">
                <a:solidFill>
                  <a:schemeClr val="tx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int</a:t>
            </a:r>
            <a:r>
              <a:rPr kumimoji="1" lang="en-US" altLang="zh-CN" sz="2800">
                <a:solidFill>
                  <a:schemeClr val="tx2"/>
                </a:solidFill>
                <a:latin typeface="Times New Roman" panose="02020603050405020304" pitchFamily="18" charset="0"/>
              </a:rPr>
              <a:t> </a:t>
            </a:r>
            <a:r>
              <a:rPr kumimoji="1" lang="en-US" altLang="zh-CN" sz="2800" i="1">
                <a:solidFill>
                  <a:schemeClr val="tx2"/>
                </a:solidFill>
                <a:latin typeface="Times New Roman" panose="02020603050405020304" pitchFamily="18" charset="0"/>
              </a:rPr>
              <a:t>y</a:t>
            </a:r>
            <a:r>
              <a:rPr kumimoji="1" lang="en-US" altLang="zh-CN" sz="2800" b="1">
                <a:solidFill>
                  <a:schemeClr val="tx2"/>
                </a:solidFill>
                <a:latin typeface="Times New Roman" panose="02020603050405020304" pitchFamily="18" charset="0"/>
              </a:rPr>
              <a:t>;</a:t>
            </a:r>
            <a:br>
              <a:rPr kumimoji="1" lang="en-US" altLang="zh-CN" sz="2800">
                <a:solidFill>
                  <a:schemeClr val="tx2"/>
                </a:solidFill>
                <a:latin typeface="Times New Roman" panose="02020603050405020304" pitchFamily="18" charset="0"/>
              </a:rPr>
            </a:br>
            <a:r>
              <a:rPr kumimoji="1" lang="en-US" altLang="zh-CN" sz="2800" b="1">
                <a:solidFill>
                  <a:schemeClr val="tx2"/>
                </a:solidFill>
                <a:latin typeface="Times New Roman" panose="02020603050405020304" pitchFamily="18" charset="0"/>
              </a:rPr>
              <a:t>public:                            </a:t>
            </a:r>
            <a:r>
              <a:rPr kumimoji="1" lang="en-US" altLang="zh-CN" sz="2800" b="1">
                <a:solidFill>
                  <a:srgbClr val="009900"/>
                </a:solidFill>
                <a:latin typeface="Times New Roman" panose="02020603050405020304" pitchFamily="18" charset="0"/>
              </a:rPr>
              <a:t>//</a:t>
            </a:r>
            <a:r>
              <a:rPr kumimoji="1" lang="zh-CN" altLang="en-US" sz="2800">
                <a:solidFill>
                  <a:srgbClr val="009900"/>
                </a:solidFill>
                <a:latin typeface="Times New Roman" panose="02020603050405020304" pitchFamily="18" charset="0"/>
                <a:ea typeface="隶书" panose="02010509060101010101" pitchFamily="49" charset="-122"/>
              </a:rPr>
              <a:t>共有域</a:t>
            </a:r>
            <a:br>
              <a:rPr kumimoji="1" lang="zh-CN" altLang="en-US" sz="2800">
                <a:solidFill>
                  <a:schemeClr val="tx2"/>
                </a:solidFill>
                <a:latin typeface="Times New Roman" panose="02020603050405020304" pitchFamily="18" charset="0"/>
              </a:rPr>
            </a:br>
            <a:r>
              <a:rPr kumimoji="1" lang="zh-CN" altLang="en-US" sz="2800">
                <a:solidFill>
                  <a:schemeClr val="tx2"/>
                </a:solidFill>
                <a:latin typeface="Times New Roman" panose="02020603050405020304" pitchFamily="18" charset="0"/>
              </a:rPr>
              <a:t>    </a:t>
            </a:r>
            <a:r>
              <a:rPr kumimoji="1" lang="en-US" altLang="zh-CN" sz="2800">
                <a:solidFill>
                  <a:schemeClr val="tx2"/>
                </a:solidFill>
                <a:latin typeface="Times New Roman" panose="02020603050405020304" pitchFamily="18" charset="0"/>
              </a:rPr>
              <a:t>Point ( </a:t>
            </a:r>
            <a:r>
              <a:rPr kumimoji="1" lang="en-US" altLang="zh-CN" sz="2800" b="1">
                <a:solidFill>
                  <a:schemeClr val="tx2"/>
                </a:solidFill>
                <a:latin typeface="Times New Roman" panose="02020603050405020304" pitchFamily="18" charset="0"/>
              </a:rPr>
              <a:t>int</a:t>
            </a:r>
            <a:r>
              <a:rPr kumimoji="1" lang="en-US" altLang="zh-CN" sz="2800">
                <a:solidFill>
                  <a:schemeClr val="tx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int </a:t>
            </a:r>
            <a:r>
              <a:rPr kumimoji="1" lang="en-US" altLang="zh-CN" sz="2800">
                <a:solidFill>
                  <a:schemeClr val="tx2"/>
                </a:solidFill>
                <a:latin typeface="Times New Roman" panose="02020603050405020304" pitchFamily="18" charset="0"/>
              </a:rPr>
              <a:t>)</a:t>
            </a:r>
            <a:r>
              <a:rPr kumimoji="1" lang="en-US" altLang="zh-CN" sz="2800" b="1">
                <a:solidFill>
                  <a:schemeClr val="tx2"/>
                </a:solidFill>
                <a:latin typeface="Times New Roman" panose="02020603050405020304" pitchFamily="18" charset="0"/>
              </a:rPr>
              <a:t>;         </a:t>
            </a:r>
            <a:r>
              <a:rPr kumimoji="1" lang="en-US" altLang="zh-CN" sz="2800" b="1">
                <a:solidFill>
                  <a:srgbClr val="009900"/>
                </a:solidFill>
                <a:latin typeface="Times New Roman" panose="02020603050405020304" pitchFamily="18" charset="0"/>
              </a:rPr>
              <a:t>//</a:t>
            </a:r>
            <a:r>
              <a:rPr kumimoji="1" lang="zh-CN" altLang="en-US" sz="2800">
                <a:solidFill>
                  <a:srgbClr val="009900"/>
                </a:solidFill>
                <a:latin typeface="Times New Roman" panose="02020603050405020304" pitchFamily="18" charset="0"/>
                <a:ea typeface="隶书" panose="02010509060101010101" pitchFamily="49" charset="-122"/>
              </a:rPr>
              <a:t>构造函数</a:t>
            </a:r>
            <a:br>
              <a:rPr kumimoji="1" lang="zh-CN" altLang="en-US" sz="2800">
                <a:solidFill>
                  <a:schemeClr val="tx2"/>
                </a:solidFill>
                <a:latin typeface="Times New Roman" panose="02020603050405020304" pitchFamily="18" charset="0"/>
              </a:rPr>
            </a:br>
            <a:r>
              <a:rPr kumimoji="1" lang="zh-CN" altLang="en-US" sz="2800">
                <a:solidFill>
                  <a:schemeClr val="tx2"/>
                </a:solidFill>
                <a:latin typeface="Times New Roman" panose="02020603050405020304" pitchFamily="18" charset="0"/>
              </a:rPr>
              <a:t>    </a:t>
            </a:r>
            <a:r>
              <a:rPr kumimoji="1" lang="en-US" altLang="zh-CN" sz="2800">
                <a:solidFill>
                  <a:schemeClr val="tx2"/>
                </a:solidFill>
                <a:latin typeface="Times New Roman" panose="02020603050405020304" pitchFamily="18" charset="0"/>
              </a:rPr>
              <a:t>Point ( Point </a:t>
            </a:r>
            <a:r>
              <a:rPr kumimoji="1" lang="en-US" altLang="zh-CN" sz="2800" b="1">
                <a:solidFill>
                  <a:schemeClr val="tx2"/>
                </a:solidFill>
                <a:latin typeface="Times New Roman" panose="02020603050405020304" pitchFamily="18" charset="0"/>
              </a:rPr>
              <a:t>&amp; </a:t>
            </a:r>
            <a:r>
              <a:rPr kumimoji="1" lang="en-US" altLang="zh-CN" sz="2800">
                <a:solidFill>
                  <a:schemeClr val="tx2"/>
                </a:solidFill>
                <a:latin typeface="Times New Roman" panose="02020603050405020304" pitchFamily="18" charset="0"/>
              </a:rPr>
              <a:t>)</a:t>
            </a:r>
            <a:r>
              <a:rPr kumimoji="1" lang="en-US" altLang="zh-CN" sz="2800" b="1">
                <a:solidFill>
                  <a:schemeClr val="tx2"/>
                </a:solidFill>
                <a:latin typeface="Times New Roman" panose="02020603050405020304" pitchFamily="18" charset="0"/>
              </a:rPr>
              <a:t>;       </a:t>
            </a:r>
            <a:r>
              <a:rPr kumimoji="1" lang="en-US" altLang="zh-CN" sz="2800" b="1">
                <a:solidFill>
                  <a:srgbClr val="009900"/>
                </a:solidFill>
                <a:latin typeface="Times New Roman" panose="02020603050405020304" pitchFamily="18" charset="0"/>
              </a:rPr>
              <a:t>//</a:t>
            </a:r>
            <a:r>
              <a:rPr kumimoji="1" lang="zh-CN" altLang="en-US" sz="2800">
                <a:solidFill>
                  <a:srgbClr val="009900"/>
                </a:solidFill>
                <a:latin typeface="Times New Roman" panose="02020603050405020304" pitchFamily="18" charset="0"/>
                <a:ea typeface="隶书" panose="02010509060101010101" pitchFamily="49" charset="-122"/>
              </a:rPr>
              <a:t>复制构造函数</a:t>
            </a:r>
            <a:br>
              <a:rPr kumimoji="1" lang="zh-CN" altLang="en-US" sz="2800">
                <a:solidFill>
                  <a:schemeClr val="tx2"/>
                </a:solidFill>
                <a:latin typeface="Times New Roman" panose="02020603050405020304" pitchFamily="18" charset="0"/>
              </a:rPr>
            </a:br>
            <a:r>
              <a:rPr kumimoji="1" lang="zh-CN" altLang="en-US" sz="2800">
                <a:solidFill>
                  <a:schemeClr val="tx2"/>
                </a:solidFill>
                <a:latin typeface="Times New Roman" panose="02020603050405020304" pitchFamily="18" charset="0"/>
              </a:rPr>
              <a:t>     </a:t>
            </a:r>
            <a:r>
              <a:rPr kumimoji="1" lang="en-US" altLang="zh-CN" sz="2800">
                <a:solidFill>
                  <a:schemeClr val="tx2"/>
                </a:solidFill>
                <a:latin typeface="Times New Roman" panose="02020603050405020304" pitchFamily="18" charset="0"/>
              </a:rPr>
              <a:t>~Point ( )</a:t>
            </a:r>
            <a:r>
              <a:rPr kumimoji="1" lang="en-US" altLang="zh-CN" sz="2800" b="1">
                <a:solidFill>
                  <a:schemeClr val="tx2"/>
                </a:solidFill>
                <a:latin typeface="Times New Roman" panose="02020603050405020304" pitchFamily="18" charset="0"/>
              </a:rPr>
              <a:t>;                  </a:t>
            </a:r>
            <a:r>
              <a:rPr kumimoji="1" lang="en-US" altLang="zh-CN" sz="2800" b="1">
                <a:solidFill>
                  <a:srgbClr val="009900"/>
                </a:solidFill>
                <a:latin typeface="Times New Roman" panose="02020603050405020304" pitchFamily="18" charset="0"/>
              </a:rPr>
              <a:t>//</a:t>
            </a:r>
            <a:r>
              <a:rPr kumimoji="1" lang="zh-CN" altLang="en-US" sz="2800">
                <a:solidFill>
                  <a:srgbClr val="009900"/>
                </a:solidFill>
                <a:latin typeface="Times New Roman" panose="02020603050405020304" pitchFamily="18" charset="0"/>
                <a:ea typeface="隶书" panose="02010509060101010101" pitchFamily="49" charset="-122"/>
              </a:rPr>
              <a:t>析构函数</a:t>
            </a:r>
            <a:endParaRPr kumimoji="1" lang="zh-CN" altLang="en-US" sz="2800" b="1">
              <a:solidFill>
                <a:schemeClr val="tx2"/>
              </a:solidFill>
              <a:latin typeface="Times New Roman" panose="02020603050405020304" pitchFamily="18" charset="0"/>
            </a:endParaRPr>
          </a:p>
          <a:p>
            <a:pPr>
              <a:spcBef>
                <a:spcPct val="5000"/>
              </a:spcBef>
            </a:pPr>
            <a:r>
              <a:rPr kumimoji="1" lang="zh-CN" altLang="en-US"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int</a:t>
            </a:r>
            <a:r>
              <a:rPr kumimoji="1" lang="en-US" altLang="zh-CN" sz="2800">
                <a:solidFill>
                  <a:schemeClr val="tx2"/>
                </a:solidFill>
                <a:latin typeface="Times New Roman" panose="02020603050405020304" pitchFamily="18" charset="0"/>
              </a:rPr>
              <a:t> get_x ( )</a:t>
            </a:r>
            <a:r>
              <a:rPr kumimoji="1" lang="en-US" altLang="zh-CN" sz="2800" b="1">
                <a:solidFill>
                  <a:schemeClr val="tx2"/>
                </a:solidFill>
                <a:latin typeface="Times New Roman" panose="02020603050405020304" pitchFamily="18" charset="0"/>
              </a:rPr>
              <a:t>;               </a:t>
            </a:r>
            <a:r>
              <a:rPr kumimoji="1" lang="en-US" altLang="zh-CN" sz="2800" b="1">
                <a:solidFill>
                  <a:srgbClr val="009900"/>
                </a:solidFill>
                <a:latin typeface="Times New Roman" panose="02020603050405020304" pitchFamily="18" charset="0"/>
              </a:rPr>
              <a:t>//</a:t>
            </a:r>
            <a:r>
              <a:rPr kumimoji="1" lang="zh-CN" altLang="en-US" sz="2800">
                <a:solidFill>
                  <a:srgbClr val="009900"/>
                </a:solidFill>
                <a:latin typeface="Times New Roman" panose="02020603050405020304" pitchFamily="18" charset="0"/>
                <a:ea typeface="隶书" panose="02010509060101010101" pitchFamily="49" charset="-122"/>
              </a:rPr>
              <a:t>取</a:t>
            </a:r>
            <a:r>
              <a:rPr kumimoji="1" lang="en-US" altLang="zh-CN" sz="2800" b="1">
                <a:solidFill>
                  <a:srgbClr val="CC0000"/>
                </a:solidFill>
                <a:latin typeface="Times New Roman" panose="02020603050405020304" pitchFamily="18" charset="0"/>
                <a:ea typeface="隶书" panose="02010509060101010101" pitchFamily="49" charset="-122"/>
              </a:rPr>
              <a:t>x</a:t>
            </a:r>
            <a:r>
              <a:rPr kumimoji="1" lang="zh-CN" altLang="en-US" sz="2800">
                <a:solidFill>
                  <a:srgbClr val="009900"/>
                </a:solidFill>
                <a:latin typeface="Times New Roman" panose="02020603050405020304" pitchFamily="18" charset="0"/>
                <a:ea typeface="隶书" panose="02010509060101010101" pitchFamily="49" charset="-122"/>
              </a:rPr>
              <a:t>坐标</a:t>
            </a:r>
            <a:br>
              <a:rPr kumimoji="1" lang="zh-CN" altLang="en-US" sz="2800">
                <a:solidFill>
                  <a:schemeClr val="tx2"/>
                </a:solidFill>
                <a:latin typeface="Times New Roman" panose="02020603050405020304" pitchFamily="18" charset="0"/>
              </a:rPr>
            </a:br>
            <a:r>
              <a:rPr kumimoji="1" lang="zh-CN" altLang="en-US" sz="2800">
                <a:solidFill>
                  <a:schemeClr val="tx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int</a:t>
            </a:r>
            <a:r>
              <a:rPr kumimoji="1" lang="en-US" altLang="zh-CN" sz="2800">
                <a:solidFill>
                  <a:schemeClr val="tx2"/>
                </a:solidFill>
                <a:latin typeface="Times New Roman" panose="02020603050405020304" pitchFamily="18" charset="0"/>
              </a:rPr>
              <a:t> get_y ( )</a:t>
            </a:r>
            <a:r>
              <a:rPr kumimoji="1" lang="en-US" altLang="zh-CN" sz="2800" b="1">
                <a:solidFill>
                  <a:schemeClr val="tx2"/>
                </a:solidFill>
                <a:latin typeface="Times New Roman" panose="02020603050405020304" pitchFamily="18" charset="0"/>
              </a:rPr>
              <a:t>;               </a:t>
            </a:r>
            <a:r>
              <a:rPr kumimoji="1" lang="en-US" altLang="zh-CN" sz="2800" b="1">
                <a:solidFill>
                  <a:srgbClr val="009900"/>
                </a:solidFill>
                <a:latin typeface="Times New Roman" panose="02020603050405020304" pitchFamily="18" charset="0"/>
              </a:rPr>
              <a:t>//</a:t>
            </a:r>
            <a:r>
              <a:rPr kumimoji="1" lang="zh-CN" altLang="en-US" sz="2800">
                <a:solidFill>
                  <a:srgbClr val="009900"/>
                </a:solidFill>
                <a:latin typeface="Times New Roman" panose="02020603050405020304" pitchFamily="18" charset="0"/>
                <a:ea typeface="隶书" panose="02010509060101010101" pitchFamily="49" charset="-122"/>
              </a:rPr>
              <a:t>取</a:t>
            </a:r>
            <a:r>
              <a:rPr kumimoji="1" lang="en-US" altLang="zh-CN" sz="2800" b="1">
                <a:solidFill>
                  <a:srgbClr val="CC0000"/>
                </a:solidFill>
                <a:latin typeface="Times New Roman" panose="02020603050405020304" pitchFamily="18" charset="0"/>
                <a:ea typeface="隶书" panose="02010509060101010101" pitchFamily="49" charset="-122"/>
              </a:rPr>
              <a:t>y</a:t>
            </a:r>
            <a:r>
              <a:rPr kumimoji="1" lang="zh-CN" altLang="en-US" sz="2800">
                <a:solidFill>
                  <a:srgbClr val="009900"/>
                </a:solidFill>
                <a:latin typeface="Times New Roman" panose="02020603050405020304" pitchFamily="18" charset="0"/>
                <a:ea typeface="隶书" panose="02010509060101010101" pitchFamily="49" charset="-122"/>
              </a:rPr>
              <a:t>坐标</a:t>
            </a:r>
            <a:endParaRPr kumimoji="1" lang="zh-CN" altLang="en-US" sz="2800">
              <a:solidFill>
                <a:schemeClr val="tx2"/>
              </a:solidFill>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38ABF50-4517-432C-BB4F-2359A99BB2DC}"/>
              </a:ext>
            </a:extLst>
          </p:cNvPr>
          <p:cNvSpPr>
            <a:spLocks noGrp="1"/>
          </p:cNvSpPr>
          <p:nvPr>
            <p:ph type="sldNum" sz="quarter" idx="11"/>
          </p:nvPr>
        </p:nvSpPr>
        <p:spPr/>
        <p:txBody>
          <a:bodyPr/>
          <a:lstStyle/>
          <a:p>
            <a:fld id="{F632B059-7992-471B-A075-55BE097AD0DD}" type="slidenum">
              <a:rPr lang="en-US" altLang="zh-CN"/>
              <a:pPr/>
              <a:t>57</a:t>
            </a:fld>
            <a:endParaRPr lang="en-US" altLang="zh-CN"/>
          </a:p>
        </p:txBody>
      </p:sp>
      <p:sp>
        <p:nvSpPr>
          <p:cNvPr id="64514" name="Rectangle 2">
            <a:extLst>
              <a:ext uri="{FF2B5EF4-FFF2-40B4-BE49-F238E27FC236}">
                <a16:creationId xmlns:a16="http://schemas.microsoft.com/office/drawing/2014/main" id="{B3EF63E9-1FC8-49A2-BB13-E9B60578D09D}"/>
              </a:ext>
            </a:extLst>
          </p:cNvPr>
          <p:cNvSpPr>
            <a:spLocks noGrp="1" noChangeArrowheads="1"/>
          </p:cNvSpPr>
          <p:nvPr>
            <p:ph type="title"/>
          </p:nvPr>
        </p:nvSpPr>
        <p:spPr/>
        <p:txBody>
          <a:bodyPr/>
          <a:lstStyle/>
          <a:p>
            <a:pPr algn="just"/>
            <a:r>
              <a:rPr lang="en-US" altLang="zh-CN" b="0">
                <a:solidFill>
                  <a:schemeClr val="tx1"/>
                </a:solidFill>
              </a:rPr>
              <a:t>   </a:t>
            </a:r>
          </a:p>
        </p:txBody>
      </p:sp>
      <p:sp>
        <p:nvSpPr>
          <p:cNvPr id="64515" name="Rectangle 3">
            <a:extLst>
              <a:ext uri="{FF2B5EF4-FFF2-40B4-BE49-F238E27FC236}">
                <a16:creationId xmlns:a16="http://schemas.microsoft.com/office/drawing/2014/main" id="{73FBE51C-8764-49DA-8A15-909D1FBC2FBA}"/>
              </a:ext>
            </a:extLst>
          </p:cNvPr>
          <p:cNvSpPr>
            <a:spLocks noChangeArrowheads="1"/>
          </p:cNvSpPr>
          <p:nvPr/>
        </p:nvSpPr>
        <p:spPr bwMode="auto">
          <a:xfrm>
            <a:off x="528638" y="682625"/>
            <a:ext cx="7583487" cy="533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
              </a:spcBef>
            </a:pPr>
            <a:r>
              <a:rPr kumimoji="1" lang="en-US" altLang="zh-CN" sz="3200">
                <a:solidFill>
                  <a:schemeClr val="tx2"/>
                </a:solidFill>
                <a:latin typeface="Times New Roman" panose="02020603050405020304" pitchFamily="18" charset="0"/>
              </a:rPr>
              <a:t>    </a:t>
            </a:r>
            <a:r>
              <a:rPr kumimoji="1" lang="en-US" altLang="zh-CN" sz="2800">
                <a:solidFill>
                  <a:schemeClr val="tx2"/>
                </a:solidFill>
                <a:latin typeface="Times New Roman" panose="02020603050405020304" pitchFamily="18" charset="0"/>
              </a:rPr>
              <a:t>Point </a:t>
            </a:r>
            <a:r>
              <a:rPr kumimoji="1" lang="en-US" altLang="zh-CN" sz="2800" b="1">
                <a:solidFill>
                  <a:schemeClr val="tx2"/>
                </a:solidFill>
                <a:latin typeface="Times New Roman" panose="02020603050405020304" pitchFamily="18" charset="0"/>
              </a:rPr>
              <a:t>operator </a:t>
            </a:r>
            <a:r>
              <a:rPr kumimoji="1" lang="en-US" altLang="zh-CN" sz="2800">
                <a:solidFill>
                  <a:schemeClr val="tx2"/>
                </a:solidFill>
                <a:latin typeface="Times New Roman" panose="02020603050405020304" pitchFamily="18" charset="0"/>
              </a:rPr>
              <a:t>+ ( point )</a:t>
            </a:r>
            <a:r>
              <a:rPr kumimoji="1" lang="en-US" altLang="zh-CN" sz="2800" b="1">
                <a:solidFill>
                  <a:schemeClr val="tx2"/>
                </a:solidFill>
                <a:latin typeface="Times New Roman" panose="02020603050405020304" pitchFamily="18" charset="0"/>
              </a:rPr>
              <a:t>;         </a:t>
            </a:r>
            <a:r>
              <a:rPr kumimoji="1" lang="en-US" altLang="zh-CN" sz="2800" b="1">
                <a:solidFill>
                  <a:srgbClr val="009900"/>
                </a:solidFill>
                <a:latin typeface="Times New Roman" panose="02020603050405020304" pitchFamily="18" charset="0"/>
              </a:rPr>
              <a:t>//</a:t>
            </a:r>
            <a:r>
              <a:rPr kumimoji="1" lang="zh-CN" altLang="en-US" sz="2800">
                <a:solidFill>
                  <a:srgbClr val="009900"/>
                </a:solidFill>
                <a:latin typeface="Times New Roman" panose="02020603050405020304" pitchFamily="18" charset="0"/>
                <a:ea typeface="隶书" panose="02010509060101010101" pitchFamily="49" charset="-122"/>
              </a:rPr>
              <a:t>点加点</a:t>
            </a:r>
            <a:br>
              <a:rPr kumimoji="1" lang="zh-CN" altLang="en-US" sz="2800">
                <a:solidFill>
                  <a:schemeClr val="tx2"/>
                </a:solidFill>
                <a:latin typeface="Times New Roman" panose="02020603050405020304" pitchFamily="18" charset="0"/>
              </a:rPr>
            </a:br>
            <a:r>
              <a:rPr kumimoji="1" lang="zh-CN" altLang="en-US" sz="2800">
                <a:solidFill>
                  <a:schemeClr val="tx2"/>
                </a:solidFill>
                <a:latin typeface="Times New Roman" panose="02020603050405020304" pitchFamily="18" charset="0"/>
              </a:rPr>
              <a:t>     </a:t>
            </a:r>
            <a:r>
              <a:rPr kumimoji="1" lang="en-US" altLang="zh-CN" sz="2800">
                <a:solidFill>
                  <a:schemeClr val="tx2"/>
                </a:solidFill>
                <a:latin typeface="Times New Roman" panose="02020603050405020304" pitchFamily="18" charset="0"/>
              </a:rPr>
              <a:t>Point </a:t>
            </a:r>
            <a:r>
              <a:rPr kumimoji="1" lang="en-US" altLang="zh-CN" sz="2800" b="1">
                <a:solidFill>
                  <a:schemeClr val="tx2"/>
                </a:solidFill>
                <a:latin typeface="Times New Roman" panose="02020603050405020304" pitchFamily="18" charset="0"/>
              </a:rPr>
              <a:t>operator /</a:t>
            </a:r>
            <a:r>
              <a:rPr kumimoji="1" lang="en-US" altLang="zh-CN" sz="2800">
                <a:solidFill>
                  <a:schemeClr val="tx2"/>
                </a:solidFill>
                <a:latin typeface="Times New Roman" panose="02020603050405020304" pitchFamily="18" charset="0"/>
              </a:rPr>
              <a:t> ( </a:t>
            </a:r>
            <a:r>
              <a:rPr kumimoji="1" lang="en-US" altLang="zh-CN" sz="2800" b="1">
                <a:solidFill>
                  <a:schemeClr val="tx2"/>
                </a:solidFill>
                <a:latin typeface="Times New Roman" panose="02020603050405020304" pitchFamily="18" charset="0"/>
              </a:rPr>
              <a:t>int </a:t>
            </a:r>
            <a:r>
              <a:rPr kumimoji="1" lang="en-US" altLang="zh-CN" sz="2800">
                <a:solidFill>
                  <a:schemeClr val="tx2"/>
                </a:solidFill>
                <a:latin typeface="Times New Roman" panose="02020603050405020304" pitchFamily="18" charset="0"/>
              </a:rPr>
              <a:t>)</a:t>
            </a:r>
            <a:r>
              <a:rPr kumimoji="1" lang="en-US" altLang="zh-CN" sz="2800" b="1">
                <a:solidFill>
                  <a:schemeClr val="tx2"/>
                </a:solidFill>
                <a:latin typeface="Times New Roman" panose="02020603050405020304" pitchFamily="18" charset="0"/>
              </a:rPr>
              <a:t>;              </a:t>
            </a:r>
            <a:r>
              <a:rPr kumimoji="1" lang="en-US" altLang="zh-CN" sz="2800" b="1">
                <a:solidFill>
                  <a:srgbClr val="009900"/>
                </a:solidFill>
                <a:latin typeface="Times New Roman" panose="02020603050405020304" pitchFamily="18" charset="0"/>
              </a:rPr>
              <a:t>//</a:t>
            </a:r>
            <a:r>
              <a:rPr kumimoji="1" lang="zh-CN" altLang="en-US" sz="2800">
                <a:solidFill>
                  <a:srgbClr val="009900"/>
                </a:solidFill>
                <a:latin typeface="Times New Roman" panose="02020603050405020304" pitchFamily="18" charset="0"/>
                <a:ea typeface="隶书" panose="02010509060101010101" pitchFamily="49" charset="-122"/>
              </a:rPr>
              <a:t>点除整数</a:t>
            </a:r>
            <a:br>
              <a:rPr kumimoji="1" lang="zh-CN" altLang="en-US" sz="2800">
                <a:solidFill>
                  <a:schemeClr val="tx2"/>
                </a:solidFill>
                <a:latin typeface="Times New Roman" panose="02020603050405020304" pitchFamily="18" charset="0"/>
              </a:rPr>
            </a:br>
            <a:r>
              <a:rPr kumimoji="1" lang="zh-CN" altLang="en-US" sz="2800">
                <a:solidFill>
                  <a:schemeClr val="tx2"/>
                </a:solidFill>
                <a:latin typeface="Times New Roman" panose="02020603050405020304" pitchFamily="18" charset="0"/>
              </a:rPr>
              <a:t>     </a:t>
            </a:r>
            <a:r>
              <a:rPr kumimoji="1" lang="en-US" altLang="zh-CN" sz="2800">
                <a:solidFill>
                  <a:schemeClr val="tx2"/>
                </a:solidFill>
                <a:latin typeface="Times New Roman" panose="02020603050405020304" pitchFamily="18" charset="0"/>
              </a:rPr>
              <a:t>Point</a:t>
            </a:r>
            <a:r>
              <a:rPr kumimoji="1" lang="en-US" altLang="zh-CN" sz="2800" b="1">
                <a:solidFill>
                  <a:schemeClr val="tx2"/>
                </a:solidFill>
                <a:latin typeface="Times New Roman" panose="02020603050405020304" pitchFamily="18" charset="0"/>
              </a:rPr>
              <a:t> operator </a:t>
            </a:r>
            <a:r>
              <a:rPr kumimoji="1" lang="en-US" altLang="zh-CN" sz="2800">
                <a:solidFill>
                  <a:schemeClr val="tx2"/>
                </a:solidFill>
                <a:latin typeface="Times New Roman" panose="02020603050405020304" pitchFamily="18" charset="0"/>
              </a:rPr>
              <a:t>* ( </a:t>
            </a:r>
            <a:r>
              <a:rPr kumimoji="1" lang="en-US" altLang="zh-CN" sz="2800" b="1">
                <a:solidFill>
                  <a:schemeClr val="tx2"/>
                </a:solidFill>
                <a:latin typeface="Times New Roman" panose="02020603050405020304" pitchFamily="18" charset="0"/>
              </a:rPr>
              <a:t>int </a:t>
            </a:r>
            <a:r>
              <a:rPr kumimoji="1" lang="en-US" altLang="zh-CN" sz="2800">
                <a:solidFill>
                  <a:schemeClr val="tx2"/>
                </a:solidFill>
                <a:latin typeface="Times New Roman" panose="02020603050405020304" pitchFamily="18" charset="0"/>
              </a:rPr>
              <a:t>)</a:t>
            </a:r>
            <a:r>
              <a:rPr kumimoji="1" lang="en-US" altLang="zh-CN" sz="2800" b="1">
                <a:solidFill>
                  <a:schemeClr val="tx2"/>
                </a:solidFill>
                <a:latin typeface="Times New Roman" panose="02020603050405020304" pitchFamily="18" charset="0"/>
              </a:rPr>
              <a:t>;             </a:t>
            </a:r>
            <a:r>
              <a:rPr kumimoji="1" lang="en-US" altLang="zh-CN" sz="2800" b="1">
                <a:solidFill>
                  <a:srgbClr val="009900"/>
                </a:solidFill>
                <a:latin typeface="Times New Roman" panose="02020603050405020304" pitchFamily="18" charset="0"/>
              </a:rPr>
              <a:t>//</a:t>
            </a:r>
            <a:r>
              <a:rPr kumimoji="1" lang="zh-CN" altLang="en-US" sz="2800">
                <a:solidFill>
                  <a:srgbClr val="009900"/>
                </a:solidFill>
                <a:latin typeface="Times New Roman" panose="02020603050405020304" pitchFamily="18" charset="0"/>
                <a:ea typeface="隶书" panose="02010509060101010101" pitchFamily="49" charset="-122"/>
              </a:rPr>
              <a:t>点乘整数</a:t>
            </a:r>
            <a:br>
              <a:rPr kumimoji="1" lang="zh-CN" altLang="en-US" sz="2800">
                <a:solidFill>
                  <a:schemeClr val="tx2"/>
                </a:solidFill>
                <a:latin typeface="Times New Roman" panose="02020603050405020304" pitchFamily="18" charset="0"/>
              </a:rPr>
            </a:br>
            <a:r>
              <a:rPr kumimoji="1" lang="zh-CN" altLang="en-US" sz="2800">
                <a:solidFill>
                  <a:schemeClr val="tx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int operator </a:t>
            </a:r>
            <a:r>
              <a:rPr kumimoji="1" lang="en-US" altLang="zh-CN" sz="2800">
                <a:solidFill>
                  <a:schemeClr val="tx2"/>
                </a:solidFill>
                <a:latin typeface="Times New Roman" panose="02020603050405020304" pitchFamily="18" charset="0"/>
              </a:rPr>
              <a:t>&gt; ( Point )</a:t>
            </a:r>
            <a:r>
              <a:rPr kumimoji="1" lang="en-US" altLang="zh-CN" sz="2800" b="1">
                <a:solidFill>
                  <a:schemeClr val="tx2"/>
                </a:solidFill>
                <a:latin typeface="Times New Roman" panose="02020603050405020304" pitchFamily="18" charset="0"/>
              </a:rPr>
              <a:t>;             </a:t>
            </a:r>
            <a:r>
              <a:rPr kumimoji="1" lang="en-US" altLang="zh-CN" sz="2800" b="1">
                <a:solidFill>
                  <a:srgbClr val="009900"/>
                </a:solidFill>
                <a:latin typeface="Times New Roman" panose="02020603050405020304" pitchFamily="18" charset="0"/>
              </a:rPr>
              <a:t>//</a:t>
            </a:r>
            <a:r>
              <a:rPr kumimoji="1" lang="zh-CN" altLang="en-US" sz="2800">
                <a:solidFill>
                  <a:srgbClr val="009900"/>
                </a:solidFill>
                <a:latin typeface="Times New Roman" panose="02020603050405020304" pitchFamily="18" charset="0"/>
                <a:ea typeface="隶书" panose="02010509060101010101" pitchFamily="49" charset="-122"/>
              </a:rPr>
              <a:t>点比较</a:t>
            </a:r>
            <a:br>
              <a:rPr kumimoji="1" lang="zh-CN" altLang="en-US" sz="2800">
                <a:solidFill>
                  <a:schemeClr val="tx2"/>
                </a:solidFill>
                <a:latin typeface="Times New Roman" panose="02020603050405020304" pitchFamily="18" charset="0"/>
              </a:rPr>
            </a:br>
            <a:r>
              <a:rPr kumimoji="1" lang="zh-CN" altLang="en-US" sz="2800">
                <a:solidFill>
                  <a:schemeClr val="tx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int operator </a:t>
            </a:r>
            <a:r>
              <a:rPr kumimoji="1" lang="en-US" altLang="zh-CN" sz="2800">
                <a:solidFill>
                  <a:schemeClr val="tx2"/>
                </a:solidFill>
                <a:latin typeface="Times New Roman" panose="02020603050405020304" pitchFamily="18" charset="0"/>
              </a:rPr>
              <a:t>&lt; ( Point )</a:t>
            </a:r>
            <a:r>
              <a:rPr kumimoji="1" lang="en-US" altLang="zh-CN" sz="2800" b="1">
                <a:solidFill>
                  <a:schemeClr val="tx2"/>
                </a:solidFill>
                <a:latin typeface="Times New Roman" panose="02020603050405020304" pitchFamily="18" charset="0"/>
              </a:rPr>
              <a:t>;             </a:t>
            </a:r>
            <a:r>
              <a:rPr kumimoji="1" lang="en-US" altLang="zh-CN" sz="2800" b="1">
                <a:solidFill>
                  <a:srgbClr val="009900"/>
                </a:solidFill>
                <a:latin typeface="Times New Roman" panose="02020603050405020304" pitchFamily="18" charset="0"/>
              </a:rPr>
              <a:t>//</a:t>
            </a:r>
            <a:r>
              <a:rPr kumimoji="1" lang="zh-CN" altLang="en-US" sz="2800">
                <a:solidFill>
                  <a:srgbClr val="009900"/>
                </a:solidFill>
                <a:latin typeface="Times New Roman" panose="02020603050405020304" pitchFamily="18" charset="0"/>
                <a:ea typeface="隶书" panose="02010509060101010101" pitchFamily="49" charset="-122"/>
              </a:rPr>
              <a:t>点比较</a:t>
            </a:r>
            <a:br>
              <a:rPr kumimoji="1" lang="zh-CN" altLang="en-US" sz="2800">
                <a:solidFill>
                  <a:schemeClr val="tx2"/>
                </a:solidFill>
                <a:latin typeface="Times New Roman" panose="02020603050405020304" pitchFamily="18" charset="0"/>
              </a:rPr>
            </a:br>
            <a:r>
              <a:rPr kumimoji="1" lang="zh-CN" altLang="en-US" sz="2800">
                <a:solidFill>
                  <a:schemeClr val="tx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int operator </a:t>
            </a:r>
            <a:r>
              <a:rPr kumimoji="1" lang="en-US" altLang="zh-CN" sz="2800">
                <a:solidFill>
                  <a:schemeClr val="tx2"/>
                </a:solidFill>
                <a:latin typeface="Times New Roman" panose="02020603050405020304" pitchFamily="18" charset="0"/>
              </a:rPr>
              <a:t>== ( Point</a:t>
            </a:r>
            <a:r>
              <a:rPr kumimoji="1" lang="en-US" altLang="zh-CN" sz="2800" b="1">
                <a:solidFill>
                  <a:schemeClr val="tx2"/>
                </a:solidFill>
                <a:latin typeface="Times New Roman" panose="02020603050405020304" pitchFamily="18" charset="0"/>
              </a:rPr>
              <a:t>&amp; </a:t>
            </a:r>
            <a:r>
              <a:rPr kumimoji="1" lang="en-US" altLang="zh-CN" sz="2800">
                <a:solidFill>
                  <a:schemeClr val="tx2"/>
                </a:solidFill>
                <a:latin typeface="Times New Roman" panose="02020603050405020304" pitchFamily="18" charset="0"/>
              </a:rPr>
              <a:t>)</a:t>
            </a:r>
            <a:r>
              <a:rPr kumimoji="1" lang="en-US" altLang="zh-CN" sz="2800" b="1">
                <a:solidFill>
                  <a:schemeClr val="tx2"/>
                </a:solidFill>
                <a:latin typeface="Times New Roman" panose="02020603050405020304" pitchFamily="18" charset="0"/>
              </a:rPr>
              <a:t>;       </a:t>
            </a:r>
            <a:r>
              <a:rPr kumimoji="1" lang="en-US" altLang="zh-CN" sz="2800" b="1">
                <a:solidFill>
                  <a:srgbClr val="009900"/>
                </a:solidFill>
                <a:latin typeface="Times New Roman" panose="02020603050405020304" pitchFamily="18" charset="0"/>
              </a:rPr>
              <a:t>//</a:t>
            </a:r>
            <a:r>
              <a:rPr kumimoji="1" lang="zh-CN" altLang="en-US" sz="2800">
                <a:solidFill>
                  <a:srgbClr val="009900"/>
                </a:solidFill>
                <a:latin typeface="Times New Roman" panose="02020603050405020304" pitchFamily="18" charset="0"/>
                <a:ea typeface="隶书" panose="02010509060101010101" pitchFamily="49" charset="-122"/>
              </a:rPr>
              <a:t>点比较</a:t>
            </a:r>
            <a:br>
              <a:rPr kumimoji="1" lang="zh-CN" altLang="en-US" sz="2800">
                <a:solidFill>
                  <a:schemeClr val="tx2"/>
                </a:solidFill>
                <a:latin typeface="Times New Roman" panose="02020603050405020304" pitchFamily="18" charset="0"/>
              </a:rPr>
            </a:br>
            <a:r>
              <a:rPr kumimoji="1" lang="zh-CN" altLang="en-US" sz="2800">
                <a:solidFill>
                  <a:schemeClr val="tx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friend istream&amp; operator </a:t>
            </a:r>
            <a:r>
              <a:rPr kumimoji="1" lang="en-US" altLang="zh-CN" sz="2800">
                <a:solidFill>
                  <a:schemeClr val="tx2"/>
                </a:solidFill>
                <a:latin typeface="Times New Roman" panose="02020603050405020304" pitchFamily="18" charset="0"/>
              </a:rPr>
              <a:t>&gt;&gt; </a:t>
            </a:r>
          </a:p>
          <a:p>
            <a:pPr>
              <a:spcBef>
                <a:spcPct val="5000"/>
              </a:spcBef>
            </a:pPr>
            <a:r>
              <a:rPr kumimoji="1" lang="en-US" altLang="zh-CN" sz="2800">
                <a:solidFill>
                  <a:schemeClr val="tx2"/>
                </a:solidFill>
                <a:latin typeface="Times New Roman" panose="02020603050405020304" pitchFamily="18" charset="0"/>
              </a:rPr>
              <a:t>              ( </a:t>
            </a:r>
            <a:r>
              <a:rPr kumimoji="1" lang="en-US" altLang="zh-CN" sz="2800" b="1">
                <a:solidFill>
                  <a:schemeClr val="tx2"/>
                </a:solidFill>
                <a:latin typeface="Times New Roman" panose="02020603050405020304" pitchFamily="18" charset="0"/>
              </a:rPr>
              <a:t>istream&amp;</a:t>
            </a:r>
            <a:r>
              <a:rPr kumimoji="1" lang="en-US" altLang="zh-CN" sz="2800">
                <a:solidFill>
                  <a:schemeClr val="tx2"/>
                </a:solidFill>
                <a:latin typeface="Times New Roman" panose="02020603050405020304" pitchFamily="18" charset="0"/>
              </a:rPr>
              <a:t>, Point</a:t>
            </a:r>
            <a:r>
              <a:rPr kumimoji="1" lang="en-US" altLang="zh-CN" sz="2800" b="1">
                <a:solidFill>
                  <a:schemeClr val="tx2"/>
                </a:solidFill>
                <a:latin typeface="Times New Roman" panose="02020603050405020304" pitchFamily="18" charset="0"/>
              </a:rPr>
              <a:t>&amp;</a:t>
            </a:r>
            <a:r>
              <a:rPr kumimoji="1" lang="en-US" altLang="zh-CN" sz="2800">
                <a:solidFill>
                  <a:schemeClr val="tx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       </a:t>
            </a:r>
            <a:r>
              <a:rPr kumimoji="1" lang="en-US" altLang="zh-CN" sz="2800" b="1">
                <a:solidFill>
                  <a:srgbClr val="009900"/>
                </a:solidFill>
                <a:latin typeface="Times New Roman" panose="02020603050405020304" pitchFamily="18" charset="0"/>
              </a:rPr>
              <a:t>//</a:t>
            </a:r>
            <a:r>
              <a:rPr kumimoji="1" lang="zh-CN" altLang="en-US" sz="2800">
                <a:solidFill>
                  <a:srgbClr val="009900"/>
                </a:solidFill>
                <a:latin typeface="Times New Roman" panose="02020603050405020304" pitchFamily="18" charset="0"/>
                <a:ea typeface="隶书" panose="02010509060101010101" pitchFamily="49" charset="-122"/>
              </a:rPr>
              <a:t>输入友元函数</a:t>
            </a:r>
            <a:br>
              <a:rPr kumimoji="1" lang="zh-CN" altLang="en-US" sz="2800">
                <a:solidFill>
                  <a:schemeClr val="tx2"/>
                </a:solidFill>
                <a:latin typeface="Times New Roman" panose="02020603050405020304" pitchFamily="18" charset="0"/>
              </a:rPr>
            </a:br>
            <a:r>
              <a:rPr kumimoji="1" lang="zh-CN" altLang="en-US" sz="2800">
                <a:solidFill>
                  <a:schemeClr val="tx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friend ostream&amp;</a:t>
            </a:r>
            <a:r>
              <a:rPr kumimoji="1" lang="en-US" altLang="zh-CN" sz="2800">
                <a:solidFill>
                  <a:schemeClr val="tx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operator </a:t>
            </a:r>
            <a:r>
              <a:rPr kumimoji="1" lang="en-US" altLang="zh-CN" sz="2800">
                <a:solidFill>
                  <a:schemeClr val="tx2"/>
                </a:solidFill>
                <a:latin typeface="Times New Roman" panose="02020603050405020304" pitchFamily="18" charset="0"/>
              </a:rPr>
              <a:t>&lt;&lt; </a:t>
            </a:r>
          </a:p>
          <a:p>
            <a:pPr>
              <a:spcBef>
                <a:spcPct val="5000"/>
              </a:spcBef>
            </a:pPr>
            <a:r>
              <a:rPr kumimoji="1" lang="en-US" altLang="zh-CN" sz="2800">
                <a:solidFill>
                  <a:schemeClr val="tx2"/>
                </a:solidFill>
                <a:latin typeface="Times New Roman" panose="02020603050405020304" pitchFamily="18" charset="0"/>
              </a:rPr>
              <a:t>             ( </a:t>
            </a:r>
            <a:r>
              <a:rPr kumimoji="1" lang="en-US" altLang="zh-CN" sz="2800" b="1">
                <a:solidFill>
                  <a:schemeClr val="tx2"/>
                </a:solidFill>
                <a:latin typeface="Times New Roman" panose="02020603050405020304" pitchFamily="18" charset="0"/>
              </a:rPr>
              <a:t>ostream&amp;</a:t>
            </a:r>
            <a:r>
              <a:rPr kumimoji="1" lang="en-US" altLang="zh-CN" sz="2800">
                <a:solidFill>
                  <a:schemeClr val="tx2"/>
                </a:solidFill>
                <a:latin typeface="Times New Roman" panose="02020603050405020304" pitchFamily="18" charset="0"/>
              </a:rPr>
              <a:t>, Point</a:t>
            </a:r>
            <a:r>
              <a:rPr kumimoji="1" lang="en-US" altLang="zh-CN" sz="2800" b="1">
                <a:solidFill>
                  <a:schemeClr val="tx2"/>
                </a:solidFill>
                <a:latin typeface="Times New Roman" panose="02020603050405020304" pitchFamily="18" charset="0"/>
              </a:rPr>
              <a:t>&amp;</a:t>
            </a:r>
            <a:r>
              <a:rPr kumimoji="1" lang="en-US" altLang="zh-CN" sz="2800">
                <a:solidFill>
                  <a:schemeClr val="tx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       </a:t>
            </a:r>
            <a:r>
              <a:rPr kumimoji="1" lang="en-US" altLang="zh-CN" sz="2800" b="1">
                <a:solidFill>
                  <a:srgbClr val="009900"/>
                </a:solidFill>
                <a:latin typeface="Times New Roman" panose="02020603050405020304" pitchFamily="18" charset="0"/>
              </a:rPr>
              <a:t>//</a:t>
            </a:r>
            <a:r>
              <a:rPr kumimoji="1" lang="zh-CN" altLang="en-US" sz="2800">
                <a:solidFill>
                  <a:srgbClr val="009900"/>
                </a:solidFill>
                <a:latin typeface="Times New Roman" panose="02020603050405020304" pitchFamily="18" charset="0"/>
                <a:ea typeface="隶书" panose="02010509060101010101" pitchFamily="49" charset="-122"/>
              </a:rPr>
              <a:t>输出友元函数</a:t>
            </a:r>
            <a:br>
              <a:rPr kumimoji="1" lang="zh-CN" altLang="en-US" sz="2800">
                <a:solidFill>
                  <a:schemeClr val="tx2"/>
                </a:solidFill>
                <a:latin typeface="Times New Roman" panose="02020603050405020304" pitchFamily="18" charset="0"/>
              </a:rPr>
            </a:br>
            <a:r>
              <a:rPr kumimoji="1" lang="en-US" altLang="zh-CN" sz="2800" b="1">
                <a:solidFill>
                  <a:schemeClr val="tx2"/>
                </a:solidFill>
                <a:latin typeface="Times New Roman" panose="02020603050405020304" pitchFamily="18" charset="0"/>
              </a:rPr>
              <a:t>};</a:t>
            </a:r>
          </a:p>
          <a:p>
            <a:pPr>
              <a:spcBef>
                <a:spcPct val="5000"/>
              </a:spcBef>
            </a:pPr>
            <a:r>
              <a:rPr kumimoji="1" lang="en-US" altLang="zh-CN" sz="2800" b="1">
                <a:solidFill>
                  <a:schemeClr val="tx2"/>
                </a:solidFill>
                <a:latin typeface="Times New Roman" panose="02020603050405020304" pitchFamily="18" charset="0"/>
              </a:rPr>
              <a:t>#endif</a:t>
            </a:r>
            <a:r>
              <a:rPr kumimoji="1" lang="en-US" altLang="zh-CN" sz="2800">
                <a:solidFill>
                  <a:schemeClr val="tx2"/>
                </a:solidFill>
                <a:latin typeface="Times New Roman" panose="02020603050405020304" pitchFamily="18" charset="0"/>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B32C8929-E795-4698-A1D8-7EED5DC05F6D}"/>
              </a:ext>
            </a:extLst>
          </p:cNvPr>
          <p:cNvSpPr>
            <a:spLocks noGrp="1"/>
          </p:cNvSpPr>
          <p:nvPr>
            <p:ph type="sldNum" sz="quarter" idx="11"/>
          </p:nvPr>
        </p:nvSpPr>
        <p:spPr/>
        <p:txBody>
          <a:bodyPr/>
          <a:lstStyle/>
          <a:p>
            <a:fld id="{C06AC1AF-9C85-43AE-9409-DA1B58541262}" type="slidenum">
              <a:rPr lang="en-US" altLang="zh-CN"/>
              <a:pPr/>
              <a:t>58</a:t>
            </a:fld>
            <a:endParaRPr lang="en-US" altLang="zh-CN"/>
          </a:p>
        </p:txBody>
      </p:sp>
      <p:sp>
        <p:nvSpPr>
          <p:cNvPr id="65539" name="Rectangle 3">
            <a:extLst>
              <a:ext uri="{FF2B5EF4-FFF2-40B4-BE49-F238E27FC236}">
                <a16:creationId xmlns:a16="http://schemas.microsoft.com/office/drawing/2014/main" id="{39425537-2761-4FEF-9502-FDE7379CA057}"/>
              </a:ext>
            </a:extLst>
          </p:cNvPr>
          <p:cNvSpPr>
            <a:spLocks noGrp="1" noChangeArrowheads="1"/>
          </p:cNvSpPr>
          <p:nvPr>
            <p:ph type="body" idx="1"/>
          </p:nvPr>
        </p:nvSpPr>
        <p:spPr>
          <a:xfrm>
            <a:off x="539750" y="692150"/>
            <a:ext cx="8229600" cy="5562600"/>
          </a:xfrm>
        </p:spPr>
        <p:txBody>
          <a:bodyPr/>
          <a:lstStyle/>
          <a:p>
            <a:pPr>
              <a:lnSpc>
                <a:spcPct val="110000"/>
              </a:lnSpc>
              <a:buSzPct val="50000"/>
            </a:pPr>
            <a:r>
              <a:rPr lang="zh-CN" altLang="en-US" sz="2800">
                <a:solidFill>
                  <a:schemeClr val="tx1"/>
                </a:solidFill>
              </a:rPr>
              <a:t>为了存取一个点的 </a:t>
            </a:r>
            <a:r>
              <a:rPr lang="en-US" altLang="zh-CN" sz="2800">
                <a:solidFill>
                  <a:srgbClr val="CC0000"/>
                </a:solidFill>
              </a:rPr>
              <a:t>x</a:t>
            </a:r>
            <a:r>
              <a:rPr lang="en-US" altLang="zh-CN" sz="2800"/>
              <a:t>, </a:t>
            </a:r>
            <a:r>
              <a:rPr lang="en-US" altLang="zh-CN" sz="2800">
                <a:solidFill>
                  <a:srgbClr val="CC0000"/>
                </a:solidFill>
              </a:rPr>
              <a:t>y </a:t>
            </a:r>
            <a:r>
              <a:rPr lang="zh-CN" altLang="en-US" sz="2800">
                <a:solidFill>
                  <a:schemeClr val="tx1"/>
                </a:solidFill>
              </a:rPr>
              <a:t>分量</a:t>
            </a:r>
            <a:r>
              <a:rPr lang="en-US" altLang="zh-CN" sz="2800">
                <a:solidFill>
                  <a:schemeClr val="tx1"/>
                </a:solidFill>
              </a:rPr>
              <a:t>, </a:t>
            </a:r>
            <a:r>
              <a:rPr lang="zh-CN" altLang="en-US" sz="2800">
                <a:solidFill>
                  <a:schemeClr val="tx1"/>
                </a:solidFill>
              </a:rPr>
              <a:t>类提供了两个函数</a:t>
            </a:r>
            <a:r>
              <a:rPr lang="en-US" altLang="zh-CN" sz="2800">
                <a:solidFill>
                  <a:srgbClr val="CC0000"/>
                </a:solidFill>
              </a:rPr>
              <a:t>get_x</a:t>
            </a:r>
            <a:r>
              <a:rPr lang="en-US" altLang="zh-CN" sz="2800"/>
              <a:t>, </a:t>
            </a:r>
            <a:r>
              <a:rPr lang="en-US" altLang="zh-CN" sz="2800">
                <a:solidFill>
                  <a:srgbClr val="CC0000"/>
                </a:solidFill>
              </a:rPr>
              <a:t>get_y</a:t>
            </a:r>
            <a:r>
              <a:rPr lang="zh-CN" altLang="en-US" sz="2800">
                <a:solidFill>
                  <a:schemeClr val="tx1"/>
                </a:solidFill>
              </a:rPr>
              <a:t>。这样可用 </a:t>
            </a:r>
            <a:r>
              <a:rPr lang="en-US" altLang="zh-CN" sz="2800">
                <a:solidFill>
                  <a:srgbClr val="CC0000"/>
                </a:solidFill>
              </a:rPr>
              <a:t>private </a:t>
            </a:r>
            <a:r>
              <a:rPr lang="zh-CN" altLang="en-US" sz="2800">
                <a:solidFill>
                  <a:schemeClr val="tx1"/>
                </a:solidFill>
              </a:rPr>
              <a:t>域来保护数据的表示</a:t>
            </a:r>
            <a:r>
              <a:rPr lang="en-US" altLang="zh-CN" sz="2800">
                <a:solidFill>
                  <a:schemeClr val="tx1"/>
                </a:solidFill>
              </a:rPr>
              <a:t>,   </a:t>
            </a:r>
            <a:r>
              <a:rPr lang="zh-CN" altLang="en-US" sz="2800">
                <a:solidFill>
                  <a:schemeClr val="tx1"/>
                </a:solidFill>
              </a:rPr>
              <a:t>防止类的用户直接使用数据的内部表示来编写代码，通过使用存取函数来操作数据来维持类的抽象性。</a:t>
            </a:r>
          </a:p>
          <a:p>
            <a:pPr>
              <a:lnSpc>
                <a:spcPct val="110000"/>
              </a:lnSpc>
              <a:buSzPct val="50000"/>
            </a:pPr>
            <a:r>
              <a:rPr lang="en-US" altLang="zh-CN" sz="2800">
                <a:solidFill>
                  <a:srgbClr val="CC0000"/>
                </a:solidFill>
              </a:rPr>
              <a:t>private </a:t>
            </a:r>
            <a:r>
              <a:rPr lang="zh-CN" altLang="en-US" sz="2800">
                <a:solidFill>
                  <a:schemeClr val="tx1"/>
                </a:solidFill>
              </a:rPr>
              <a:t>是声明默认的存取级别。</a:t>
            </a:r>
          </a:p>
          <a:p>
            <a:pPr>
              <a:lnSpc>
                <a:spcPct val="110000"/>
              </a:lnSpc>
              <a:buSzPct val="50000"/>
            </a:pPr>
            <a:r>
              <a:rPr lang="zh-CN" altLang="en-US" sz="2800">
                <a:solidFill>
                  <a:schemeClr val="tx1"/>
                </a:solidFill>
              </a:rPr>
              <a:t>系统开发时</a:t>
            </a:r>
            <a:r>
              <a:rPr lang="en-US" altLang="zh-CN" sz="2800">
                <a:solidFill>
                  <a:schemeClr val="tx1"/>
                </a:solidFill>
              </a:rPr>
              <a:t>, </a:t>
            </a:r>
            <a:r>
              <a:rPr lang="zh-CN" altLang="en-US" sz="2800">
                <a:solidFill>
                  <a:schemeClr val="tx1"/>
                </a:solidFill>
              </a:rPr>
              <a:t>把类的声明放在头文件中</a:t>
            </a:r>
            <a:r>
              <a:rPr lang="en-US" altLang="zh-CN" sz="2800">
                <a:solidFill>
                  <a:schemeClr val="tx1"/>
                </a:solidFill>
              </a:rPr>
              <a:t>, </a:t>
            </a:r>
            <a:r>
              <a:rPr lang="zh-CN" altLang="en-US" sz="2800">
                <a:solidFill>
                  <a:schemeClr val="tx1"/>
                </a:solidFill>
              </a:rPr>
              <a:t>成员函数的实现放在源程序文件中。在源程序文件中函数的实现通过作用域设定命令 </a:t>
            </a:r>
            <a:r>
              <a:rPr lang="zh-CN" altLang="en-US" sz="2800">
                <a:solidFill>
                  <a:srgbClr val="CC0000"/>
                </a:solidFill>
              </a:rPr>
              <a:t>“</a:t>
            </a:r>
            <a:r>
              <a:rPr lang="en-US" altLang="zh-CN" sz="2800">
                <a:solidFill>
                  <a:srgbClr val="CC0000"/>
                </a:solidFill>
              </a:rPr>
              <a:t>::” </a:t>
            </a:r>
            <a:r>
              <a:rPr lang="zh-CN" altLang="en-US" sz="2800">
                <a:solidFill>
                  <a:schemeClr val="tx1"/>
                </a:solidFill>
              </a:rPr>
              <a:t>而被归属到某一个类。</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6A7204E-39B0-4DF1-8756-FC1A97C7C79D}"/>
              </a:ext>
            </a:extLst>
          </p:cNvPr>
          <p:cNvSpPr>
            <a:spLocks noGrp="1"/>
          </p:cNvSpPr>
          <p:nvPr>
            <p:ph type="sldNum" sz="quarter" idx="11"/>
          </p:nvPr>
        </p:nvSpPr>
        <p:spPr/>
        <p:txBody>
          <a:bodyPr/>
          <a:lstStyle/>
          <a:p>
            <a:fld id="{C0CA9C39-7389-4330-AD28-EFAA97A34452}" type="slidenum">
              <a:rPr lang="en-US" altLang="zh-CN"/>
              <a:pPr/>
              <a:t>59</a:t>
            </a:fld>
            <a:endParaRPr lang="en-US" altLang="zh-CN"/>
          </a:p>
        </p:txBody>
      </p:sp>
      <p:sp>
        <p:nvSpPr>
          <p:cNvPr id="66562" name="Rectangle 2">
            <a:extLst>
              <a:ext uri="{FF2B5EF4-FFF2-40B4-BE49-F238E27FC236}">
                <a16:creationId xmlns:a16="http://schemas.microsoft.com/office/drawing/2014/main" id="{35F9ABB6-068A-4B0C-BCE8-6F7717FE852E}"/>
              </a:ext>
            </a:extLst>
          </p:cNvPr>
          <p:cNvSpPr>
            <a:spLocks noGrp="1" noChangeArrowheads="1"/>
          </p:cNvSpPr>
          <p:nvPr>
            <p:ph type="title"/>
          </p:nvPr>
        </p:nvSpPr>
        <p:spPr/>
        <p:txBody>
          <a:bodyPr/>
          <a:lstStyle/>
          <a:p>
            <a:pPr algn="just"/>
            <a:r>
              <a:rPr lang="zh-CN" altLang="en-US">
                <a:solidFill>
                  <a:schemeClr val="tx1"/>
                </a:solidFill>
              </a:rPr>
              <a:t>　　　　　</a:t>
            </a:r>
          </a:p>
        </p:txBody>
      </p:sp>
      <p:sp>
        <p:nvSpPr>
          <p:cNvPr id="66563" name="Rectangle 3">
            <a:extLst>
              <a:ext uri="{FF2B5EF4-FFF2-40B4-BE49-F238E27FC236}">
                <a16:creationId xmlns:a16="http://schemas.microsoft.com/office/drawing/2014/main" id="{99B55E11-6103-4F02-81AE-217C8197CAE7}"/>
              </a:ext>
            </a:extLst>
          </p:cNvPr>
          <p:cNvSpPr>
            <a:spLocks noChangeArrowheads="1"/>
          </p:cNvSpPr>
          <p:nvPr/>
        </p:nvSpPr>
        <p:spPr bwMode="auto">
          <a:xfrm>
            <a:off x="539750" y="728663"/>
            <a:ext cx="8229600" cy="431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buClr>
                <a:srgbClr val="FF6600"/>
              </a:buClr>
              <a:buSzPct val="50000"/>
              <a:buFont typeface="Wingdings" panose="05000000000000000000" pitchFamily="2" charset="2"/>
              <a:buNone/>
            </a:pPr>
            <a:r>
              <a:rPr kumimoji="1" lang="zh-CN" altLang="en-US" sz="2800" b="1">
                <a:latin typeface="Times New Roman" panose="02020603050405020304" pitchFamily="18" charset="0"/>
                <a:ea typeface="仿宋_GB2312" pitchFamily="49" charset="-122"/>
              </a:rPr>
              <a:t>例，对于 </a:t>
            </a:r>
            <a:r>
              <a:rPr kumimoji="1" lang="en-US" altLang="zh-CN" sz="2800" b="1">
                <a:solidFill>
                  <a:srgbClr val="CC0000"/>
                </a:solidFill>
                <a:latin typeface="Times New Roman" panose="02020603050405020304" pitchFamily="18" charset="0"/>
                <a:ea typeface="仿宋_GB2312" pitchFamily="49" charset="-122"/>
              </a:rPr>
              <a:t>Point </a:t>
            </a:r>
            <a:r>
              <a:rPr kumimoji="1" lang="zh-CN" altLang="en-US" sz="2800" b="1">
                <a:latin typeface="Times New Roman" panose="02020603050405020304" pitchFamily="18" charset="0"/>
                <a:ea typeface="仿宋_GB2312" pitchFamily="49" charset="-122"/>
              </a:rPr>
              <a:t>类的输出</a:t>
            </a:r>
            <a:r>
              <a:rPr kumimoji="1" lang="zh-CN" altLang="zh-CN" sz="2800" b="1">
                <a:latin typeface="Times New Roman" panose="02020603050405020304" pitchFamily="18" charset="0"/>
                <a:ea typeface="仿宋_GB2312" pitchFamily="49" charset="-122"/>
              </a:rPr>
              <a:t>友元</a:t>
            </a:r>
            <a:r>
              <a:rPr kumimoji="1" lang="zh-CN" altLang="en-US" sz="2800" b="1">
                <a:latin typeface="Times New Roman" panose="02020603050405020304" pitchFamily="18" charset="0"/>
                <a:ea typeface="仿宋_GB2312" pitchFamily="49" charset="-122"/>
              </a:rPr>
              <a:t>函数的实现可以在源程序文件中给出，形为：</a:t>
            </a:r>
          </a:p>
          <a:p>
            <a:pPr>
              <a:spcBef>
                <a:spcPct val="15000"/>
              </a:spcBef>
              <a:buClr>
                <a:srgbClr val="FF6600"/>
              </a:buClr>
              <a:buSzPct val="50000"/>
              <a:buFont typeface="Wingdings" panose="05000000000000000000" pitchFamily="2" charset="2"/>
              <a:buNone/>
            </a:pPr>
            <a:r>
              <a:rPr kumimoji="1" lang="zh-CN" altLang="en-US" sz="2800" b="1">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ostream &amp;</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operator </a:t>
            </a:r>
            <a:r>
              <a:rPr kumimoji="1" lang="en-US" altLang="zh-CN" sz="2800">
                <a:solidFill>
                  <a:schemeClr val="tx2"/>
                </a:solidFill>
                <a:latin typeface="Times New Roman" panose="02020603050405020304" pitchFamily="18" charset="0"/>
                <a:ea typeface="仿宋_GB2312" pitchFamily="49" charset="-122"/>
              </a:rPr>
              <a:t>&lt;&lt; (</a:t>
            </a:r>
            <a:r>
              <a:rPr kumimoji="1" lang="en-US" altLang="zh-CN" sz="2800" b="1">
                <a:solidFill>
                  <a:schemeClr val="tx2"/>
                </a:solidFill>
                <a:latin typeface="Times New Roman" panose="02020603050405020304" pitchFamily="18" charset="0"/>
                <a:ea typeface="仿宋_GB2312" pitchFamily="49" charset="-122"/>
              </a:rPr>
              <a:t>ostream&amp;</a:t>
            </a:r>
            <a:r>
              <a:rPr kumimoji="1" lang="en-US" altLang="zh-CN" sz="2800">
                <a:solidFill>
                  <a:schemeClr val="tx2"/>
                </a:solidFill>
                <a:latin typeface="Times New Roman" panose="02020603050405020304" pitchFamily="18" charset="0"/>
                <a:ea typeface="仿宋_GB2312" pitchFamily="49" charset="-122"/>
              </a:rPr>
              <a:t> strm,</a:t>
            </a:r>
          </a:p>
          <a:p>
            <a:pPr>
              <a:spcBef>
                <a:spcPct val="15000"/>
              </a:spcBef>
              <a:buClr>
                <a:srgbClr val="FF6600"/>
              </a:buClr>
              <a:buSzPct val="50000"/>
              <a:buFont typeface="Wingdings" panose="05000000000000000000" pitchFamily="2" charset="2"/>
              <a:buNone/>
            </a:pPr>
            <a:r>
              <a:rPr kumimoji="1" lang="en-US" altLang="zh-CN" sz="2800">
                <a:solidFill>
                  <a:schemeClr val="tx2"/>
                </a:solidFill>
                <a:latin typeface="Times New Roman" panose="02020603050405020304" pitchFamily="18" charset="0"/>
                <a:ea typeface="仿宋_GB2312" pitchFamily="49" charset="-122"/>
              </a:rPr>
              <a:t>       Point p) </a:t>
            </a:r>
            <a:r>
              <a:rPr kumimoji="1" lang="en-US" altLang="zh-CN" sz="2800" b="1">
                <a:solidFill>
                  <a:schemeClr val="tx2"/>
                </a:solidFill>
                <a:latin typeface="Times New Roman" panose="02020603050405020304" pitchFamily="18" charset="0"/>
                <a:ea typeface="仿宋_GB2312" pitchFamily="49" charset="-122"/>
              </a:rPr>
              <a:t>{</a:t>
            </a:r>
          </a:p>
          <a:p>
            <a:pPr>
              <a:spcBef>
                <a:spcPct val="15000"/>
              </a:spcBef>
              <a:buClr>
                <a:srgbClr val="FF6600"/>
              </a:buClr>
              <a:buSzPct val="50000"/>
              <a:buFont typeface="Wingdings" panose="05000000000000000000" pitchFamily="2" charset="2"/>
              <a:buNone/>
            </a:pPr>
            <a:r>
              <a:rPr kumimoji="1" lang="en-US" altLang="zh-CN" sz="2800" b="1">
                <a:solidFill>
                  <a:schemeClr val="tx2"/>
                </a:solidFill>
                <a:latin typeface="Times New Roman" panose="02020603050405020304" pitchFamily="18" charset="0"/>
                <a:ea typeface="仿宋_GB2312" pitchFamily="49" charset="-122"/>
              </a:rPr>
              <a:t>        return</a:t>
            </a:r>
            <a:r>
              <a:rPr kumimoji="1" lang="en-US" altLang="zh-CN" sz="2800">
                <a:solidFill>
                  <a:schemeClr val="tx2"/>
                </a:solidFill>
                <a:latin typeface="Times New Roman" panose="02020603050405020304" pitchFamily="18" charset="0"/>
                <a:ea typeface="仿宋_GB2312" pitchFamily="49" charset="-122"/>
              </a:rPr>
              <a:t> strm &lt;&lt; "(" &lt;&lt; p.get_x ( ) </a:t>
            </a:r>
          </a:p>
          <a:p>
            <a:pPr>
              <a:spcBef>
                <a:spcPct val="15000"/>
              </a:spcBef>
              <a:buClr>
                <a:srgbClr val="FF6600"/>
              </a:buClr>
              <a:buSzPct val="50000"/>
              <a:buFont typeface="Wingdings" panose="05000000000000000000" pitchFamily="2" charset="2"/>
              <a:buNone/>
            </a:pPr>
            <a:r>
              <a:rPr kumimoji="1" lang="en-US" altLang="zh-CN" sz="2800">
                <a:solidFill>
                  <a:schemeClr val="tx2"/>
                </a:solidFill>
                <a:latin typeface="Times New Roman" panose="02020603050405020304" pitchFamily="18" charset="0"/>
                <a:ea typeface="仿宋_GB2312" pitchFamily="49" charset="-122"/>
              </a:rPr>
              <a:t>             &lt;&lt; "," &lt;&lt; p.get_y () &lt;&lt; ")"</a:t>
            </a:r>
            <a:r>
              <a:rPr kumimoji="1" lang="en-US" altLang="zh-CN" sz="2800" b="1">
                <a:solidFill>
                  <a:schemeClr val="tx2"/>
                </a:solidFill>
                <a:latin typeface="Times New Roman" panose="02020603050405020304" pitchFamily="18" charset="0"/>
                <a:ea typeface="仿宋_GB2312" pitchFamily="49" charset="-122"/>
              </a:rPr>
              <a:t>;</a:t>
            </a:r>
          </a:p>
          <a:p>
            <a:pPr>
              <a:spcBef>
                <a:spcPct val="15000"/>
              </a:spcBef>
              <a:buClr>
                <a:srgbClr val="FF6600"/>
              </a:buClr>
              <a:buSzPct val="50000"/>
              <a:buFont typeface="Wingdings" panose="05000000000000000000" pitchFamily="2" charset="2"/>
              <a:buNone/>
            </a:pP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endParaRPr kumimoji="1" lang="en-US" altLang="zh-CN" sz="2800" b="1">
              <a:latin typeface="Times New Roman" panose="02020603050405020304" pitchFamily="18" charset="0"/>
              <a:ea typeface="仿宋_GB2312" pitchFamily="49" charset="-122"/>
            </a:endParaRPr>
          </a:p>
          <a:p>
            <a:pPr>
              <a:spcBef>
                <a:spcPct val="15000"/>
              </a:spcBef>
              <a:buClr>
                <a:srgbClr val="FF6600"/>
              </a:buClr>
              <a:buSzPct val="50000"/>
              <a:buFont typeface="Wingdings" panose="05000000000000000000" pitchFamily="2" charset="2"/>
              <a:buNone/>
            </a:pPr>
            <a:r>
              <a:rPr kumimoji="1" lang="zh-CN" altLang="en-US" sz="2800" b="1">
                <a:latin typeface="Times New Roman" panose="02020603050405020304" pitchFamily="18" charset="0"/>
                <a:ea typeface="仿宋_GB2312" pitchFamily="49" charset="-122"/>
              </a:rPr>
              <a:t>这个函数把点 </a:t>
            </a:r>
            <a:r>
              <a:rPr kumimoji="1" lang="en-US" altLang="zh-CN" sz="2800" b="1">
                <a:solidFill>
                  <a:schemeClr val="tx2"/>
                </a:solidFill>
                <a:latin typeface="Times New Roman" panose="02020603050405020304" pitchFamily="18" charset="0"/>
                <a:ea typeface="仿宋_GB2312" pitchFamily="49" charset="-122"/>
              </a:rPr>
              <a:t>p </a:t>
            </a:r>
            <a:r>
              <a:rPr kumimoji="1" lang="zh-CN" altLang="en-US" sz="2800" b="1">
                <a:latin typeface="Times New Roman" panose="02020603050405020304" pitchFamily="18" charset="0"/>
                <a:ea typeface="仿宋_GB2312" pitchFamily="49" charset="-122"/>
              </a:rPr>
              <a:t>的值以 “</a:t>
            </a:r>
            <a:r>
              <a:rPr kumimoji="1" lang="en-US" altLang="zh-CN" sz="2800" b="1">
                <a:solidFill>
                  <a:schemeClr val="tx2"/>
                </a:solidFill>
                <a:latin typeface="Times New Roman" panose="02020603050405020304" pitchFamily="18" charset="0"/>
                <a:ea typeface="仿宋_GB2312" pitchFamily="49" charset="-122"/>
              </a:rPr>
              <a:t>x</a:t>
            </a:r>
            <a:r>
              <a:rPr kumimoji="1" lang="en-US" altLang="zh-CN" sz="2800" b="1">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y</a:t>
            </a:r>
            <a:r>
              <a:rPr kumimoji="1" lang="en-US" altLang="zh-CN" sz="2800" b="1">
                <a:latin typeface="Times New Roman" panose="02020603050405020304" pitchFamily="18" charset="0"/>
                <a:ea typeface="仿宋_GB2312" pitchFamily="49" charset="-122"/>
              </a:rPr>
              <a:t>” </a:t>
            </a:r>
            <a:r>
              <a:rPr kumimoji="1" lang="zh-CN" altLang="en-US" sz="2800" b="1">
                <a:latin typeface="Times New Roman" panose="02020603050405020304" pitchFamily="18" charset="0"/>
                <a:ea typeface="仿宋_GB2312" pitchFamily="49" charset="-122"/>
              </a:rPr>
              <a:t>的格式送到 </a:t>
            </a:r>
            <a:r>
              <a:rPr kumimoji="1" lang="en-US" altLang="zh-CN" sz="2800" b="1">
                <a:latin typeface="Times New Roman" panose="02020603050405020304" pitchFamily="18" charset="0"/>
                <a:ea typeface="仿宋_GB2312" pitchFamily="49" charset="-122"/>
              </a:rPr>
              <a:t>strm </a:t>
            </a:r>
            <a:r>
              <a:rPr kumimoji="1" lang="zh-CN" altLang="en-US" sz="2800" b="1">
                <a:latin typeface="Times New Roman" panose="02020603050405020304" pitchFamily="18" charset="0"/>
                <a:ea typeface="仿宋_GB2312" pitchFamily="49" charset="-122"/>
              </a:rPr>
              <a:t>指明的输出流中去。</a:t>
            </a:r>
            <a:endParaRPr kumimoji="1" lang="zh-CN" altLang="en-US" sz="2800">
              <a:latin typeface="Times New Roman" panose="02020603050405020304" pitchFamily="18" charset="0"/>
              <a:ea typeface="仿宋_GB2312"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FC542EE-502D-435B-9818-646B6D5538C9}"/>
              </a:ext>
            </a:extLst>
          </p:cNvPr>
          <p:cNvSpPr>
            <a:spLocks noGrp="1"/>
          </p:cNvSpPr>
          <p:nvPr>
            <p:ph type="sldNum" sz="quarter" idx="11"/>
          </p:nvPr>
        </p:nvSpPr>
        <p:spPr/>
        <p:txBody>
          <a:bodyPr/>
          <a:lstStyle/>
          <a:p>
            <a:fld id="{3CA3C528-5CF8-48AF-A430-7F8FE1422EBA}" type="slidenum">
              <a:rPr lang="en-US" altLang="zh-CN"/>
              <a:pPr/>
              <a:t>6</a:t>
            </a:fld>
            <a:endParaRPr lang="en-US" altLang="zh-CN"/>
          </a:p>
        </p:txBody>
      </p:sp>
      <p:sp>
        <p:nvSpPr>
          <p:cNvPr id="12290" name="Rectangle 2">
            <a:extLst>
              <a:ext uri="{FF2B5EF4-FFF2-40B4-BE49-F238E27FC236}">
                <a16:creationId xmlns:a16="http://schemas.microsoft.com/office/drawing/2014/main" id="{8E1613E9-1EFF-4498-A6AA-DBC9C391727D}"/>
              </a:ext>
            </a:extLst>
          </p:cNvPr>
          <p:cNvSpPr>
            <a:spLocks noGrp="1" noChangeArrowheads="1"/>
          </p:cNvSpPr>
          <p:nvPr>
            <p:ph type="title"/>
          </p:nvPr>
        </p:nvSpPr>
        <p:spPr>
          <a:xfrm>
            <a:off x="685800" y="457200"/>
            <a:ext cx="7772400" cy="884238"/>
          </a:xfrm>
        </p:spPr>
        <p:txBody>
          <a:bodyPr/>
          <a:lstStyle/>
          <a:p>
            <a:pPr>
              <a:spcBef>
                <a:spcPts val="1000"/>
              </a:spcBef>
              <a:spcAft>
                <a:spcPts val="800"/>
              </a:spcAft>
            </a:pPr>
            <a:r>
              <a:rPr lang="zh-CN" altLang="en-US" sz="4000"/>
              <a:t>注释</a:t>
            </a:r>
          </a:p>
        </p:txBody>
      </p:sp>
      <p:sp>
        <p:nvSpPr>
          <p:cNvPr id="12291" name="Rectangle 3">
            <a:extLst>
              <a:ext uri="{FF2B5EF4-FFF2-40B4-BE49-F238E27FC236}">
                <a16:creationId xmlns:a16="http://schemas.microsoft.com/office/drawing/2014/main" id="{C2B95BAA-CB77-4D0B-80C5-27940FC0720B}"/>
              </a:ext>
            </a:extLst>
          </p:cNvPr>
          <p:cNvSpPr>
            <a:spLocks noGrp="1" noChangeArrowheads="1"/>
          </p:cNvSpPr>
          <p:nvPr>
            <p:ph type="body" idx="1"/>
          </p:nvPr>
        </p:nvSpPr>
        <p:spPr>
          <a:xfrm>
            <a:off x="544513" y="1304925"/>
            <a:ext cx="8131175" cy="5089525"/>
          </a:xfrm>
        </p:spPr>
        <p:txBody>
          <a:bodyPr/>
          <a:lstStyle/>
          <a:p>
            <a:pPr>
              <a:lnSpc>
                <a:spcPct val="110000"/>
              </a:lnSpc>
              <a:buSzPct val="50000"/>
            </a:pPr>
            <a:r>
              <a:rPr lang="en-US" altLang="zh-CN" sz="2800">
                <a:solidFill>
                  <a:schemeClr val="tx1"/>
                </a:solidFill>
              </a:rPr>
              <a:t>C++</a:t>
            </a:r>
            <a:r>
              <a:rPr lang="zh-CN" altLang="en-US" sz="2800">
                <a:solidFill>
                  <a:schemeClr val="tx1"/>
                </a:solidFill>
              </a:rPr>
              <a:t>的第一次注释格式源于</a:t>
            </a:r>
            <a:r>
              <a:rPr lang="en-US" altLang="zh-CN" sz="2800">
                <a:solidFill>
                  <a:schemeClr val="tx1"/>
                </a:solidFill>
              </a:rPr>
              <a:t>C</a:t>
            </a:r>
            <a:r>
              <a:rPr lang="zh-CN" altLang="en-US" sz="2800">
                <a:solidFill>
                  <a:schemeClr val="tx1"/>
                </a:solidFill>
              </a:rPr>
              <a:t>语言。注释开始于</a:t>
            </a:r>
            <a:r>
              <a:rPr lang="zh-CN" altLang="en-US" sz="2800">
                <a:solidFill>
                  <a:schemeClr val="tx2"/>
                </a:solidFill>
              </a:rPr>
              <a:t>“</a:t>
            </a:r>
            <a:r>
              <a:rPr lang="en-US" altLang="zh-CN" sz="2800">
                <a:solidFill>
                  <a:schemeClr val="tx2"/>
                </a:solidFill>
              </a:rPr>
              <a:t>/*”</a:t>
            </a:r>
            <a:r>
              <a:rPr lang="zh-CN" altLang="en-US" sz="2800">
                <a:solidFill>
                  <a:schemeClr val="tx1"/>
                </a:solidFill>
              </a:rPr>
              <a:t>，结束于</a:t>
            </a:r>
            <a:r>
              <a:rPr lang="zh-CN" altLang="en-US" sz="2800">
                <a:solidFill>
                  <a:schemeClr val="tx2"/>
                </a:solidFill>
              </a:rPr>
              <a:t>“*</a:t>
            </a:r>
            <a:r>
              <a:rPr lang="en-US" altLang="zh-CN" sz="2800">
                <a:solidFill>
                  <a:schemeClr val="tx2"/>
                </a:solidFill>
              </a:rPr>
              <a:t>/”</a:t>
            </a:r>
            <a:r>
              <a:rPr lang="zh-CN" altLang="en-US" sz="2800">
                <a:solidFill>
                  <a:schemeClr val="tx1"/>
                </a:solidFill>
              </a:rPr>
              <a:t>，在两者之间的任何内容，包括换行符都被编译器忽略。</a:t>
            </a:r>
          </a:p>
          <a:p>
            <a:pPr>
              <a:lnSpc>
                <a:spcPct val="110000"/>
              </a:lnSpc>
              <a:buSzPct val="50000"/>
            </a:pPr>
            <a:r>
              <a:rPr lang="zh-CN" altLang="en-US" sz="2800">
                <a:solidFill>
                  <a:srgbClr val="006600"/>
                </a:solidFill>
              </a:rPr>
              <a:t>注意注释符对不可以嵌套。</a:t>
            </a:r>
            <a:endParaRPr lang="zh-CN" altLang="en-US" sz="2800"/>
          </a:p>
          <a:p>
            <a:pPr>
              <a:lnSpc>
                <a:spcPct val="110000"/>
              </a:lnSpc>
              <a:buSzPct val="50000"/>
            </a:pPr>
            <a:r>
              <a:rPr lang="zh-CN" altLang="en-US" sz="2800">
                <a:solidFill>
                  <a:schemeClr val="tx1"/>
                </a:solidFill>
              </a:rPr>
              <a:t>第一种注释符以</a:t>
            </a:r>
            <a:r>
              <a:rPr lang="zh-CN" altLang="en-US" sz="2800">
                <a:solidFill>
                  <a:schemeClr val="tx2"/>
                </a:solidFill>
              </a:rPr>
              <a:t>“</a:t>
            </a:r>
            <a:r>
              <a:rPr lang="en-US" altLang="zh-CN" sz="2800">
                <a:solidFill>
                  <a:schemeClr val="tx2"/>
                </a:solidFill>
              </a:rPr>
              <a:t>//”</a:t>
            </a:r>
            <a:r>
              <a:rPr lang="zh-CN" altLang="en-US" sz="2800">
                <a:solidFill>
                  <a:schemeClr val="tx1"/>
                </a:solidFill>
              </a:rPr>
              <a:t>开头，它是单行注释符，在它同一行右侧的任何信息都将被认为是注释而由编译器略去。</a:t>
            </a:r>
          </a:p>
          <a:p>
            <a:pPr>
              <a:lnSpc>
                <a:spcPct val="110000"/>
              </a:lnSpc>
              <a:buSzPct val="50000"/>
            </a:pPr>
            <a:r>
              <a:rPr lang="zh-CN" altLang="en-US" sz="2800">
                <a:solidFill>
                  <a:srgbClr val="006600"/>
                </a:solidFill>
              </a:rPr>
              <a:t>注意：上面两种注释符的两个标志符</a:t>
            </a:r>
            <a:r>
              <a:rPr lang="en-US" altLang="zh-CN" sz="2800">
                <a:solidFill>
                  <a:srgbClr val="006600"/>
                </a:solidFill>
              </a:rPr>
              <a:t>/</a:t>
            </a:r>
            <a:r>
              <a:rPr lang="zh-CN" altLang="en-US" sz="2800">
                <a:solidFill>
                  <a:srgbClr val="006600"/>
                </a:solidFill>
              </a:rPr>
              <a:t>和*，</a:t>
            </a:r>
            <a:r>
              <a:rPr lang="en-US" altLang="zh-CN" sz="2800">
                <a:solidFill>
                  <a:srgbClr val="006600"/>
                </a:solidFill>
              </a:rPr>
              <a:t>/</a:t>
            </a:r>
            <a:r>
              <a:rPr lang="zh-CN" altLang="en-US" sz="2800">
                <a:solidFill>
                  <a:srgbClr val="006600"/>
                </a:solidFill>
              </a:rPr>
              <a:t>和</a:t>
            </a:r>
            <a:r>
              <a:rPr lang="en-US" altLang="zh-CN" sz="2800">
                <a:solidFill>
                  <a:srgbClr val="006600"/>
                </a:solidFill>
              </a:rPr>
              <a:t>/</a:t>
            </a:r>
            <a:r>
              <a:rPr lang="zh-CN" altLang="en-US" sz="2800">
                <a:solidFill>
                  <a:srgbClr val="006600"/>
                </a:solidFill>
              </a:rPr>
              <a:t>之间不可以分开。</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54CCC56-28B6-482D-BE7F-4B263D0FDBEF}"/>
              </a:ext>
            </a:extLst>
          </p:cNvPr>
          <p:cNvSpPr>
            <a:spLocks noGrp="1"/>
          </p:cNvSpPr>
          <p:nvPr>
            <p:ph type="sldNum" sz="quarter" idx="11"/>
          </p:nvPr>
        </p:nvSpPr>
        <p:spPr/>
        <p:txBody>
          <a:bodyPr/>
          <a:lstStyle/>
          <a:p>
            <a:fld id="{E8953237-F13B-4B50-8A57-7C38C7FAED54}" type="slidenum">
              <a:rPr lang="en-US" altLang="zh-CN"/>
              <a:pPr/>
              <a:t>60</a:t>
            </a:fld>
            <a:endParaRPr lang="en-US" altLang="zh-CN"/>
          </a:p>
        </p:txBody>
      </p:sp>
      <p:sp>
        <p:nvSpPr>
          <p:cNvPr id="67586" name="Rectangle 2">
            <a:extLst>
              <a:ext uri="{FF2B5EF4-FFF2-40B4-BE49-F238E27FC236}">
                <a16:creationId xmlns:a16="http://schemas.microsoft.com/office/drawing/2014/main" id="{1F80032A-2009-4397-A3AB-32C65545F69B}"/>
              </a:ext>
            </a:extLst>
          </p:cNvPr>
          <p:cNvSpPr>
            <a:spLocks noGrp="1" noChangeArrowheads="1"/>
          </p:cNvSpPr>
          <p:nvPr>
            <p:ph type="title"/>
          </p:nvPr>
        </p:nvSpPr>
        <p:spPr>
          <a:xfrm>
            <a:off x="685800" y="476250"/>
            <a:ext cx="7772400" cy="762000"/>
          </a:xfrm>
        </p:spPr>
        <p:txBody>
          <a:bodyPr/>
          <a:lstStyle/>
          <a:p>
            <a:r>
              <a:rPr lang="en-US" altLang="zh-CN" sz="3600">
                <a:latin typeface="Times New Roman" panose="02020603050405020304" pitchFamily="18" charset="0"/>
                <a:ea typeface="黑体" panose="02010609060101010101" pitchFamily="49" charset="-122"/>
              </a:rPr>
              <a:t>C++</a:t>
            </a:r>
            <a:r>
              <a:rPr lang="zh-CN" altLang="en-US" sz="3600">
                <a:latin typeface="Times New Roman" panose="02020603050405020304" pitchFamily="18" charset="0"/>
              </a:rPr>
              <a:t>中的对象</a:t>
            </a:r>
            <a:endParaRPr lang="zh-CN" altLang="en-US" sz="3600">
              <a:solidFill>
                <a:schemeClr val="tx1"/>
              </a:solidFill>
              <a:latin typeface="Times New Roman" panose="02020603050405020304" pitchFamily="18" charset="0"/>
            </a:endParaRPr>
          </a:p>
        </p:txBody>
      </p:sp>
      <p:sp>
        <p:nvSpPr>
          <p:cNvPr id="67587" name="Rectangle 3">
            <a:extLst>
              <a:ext uri="{FF2B5EF4-FFF2-40B4-BE49-F238E27FC236}">
                <a16:creationId xmlns:a16="http://schemas.microsoft.com/office/drawing/2014/main" id="{38B75C3A-EFE7-48AF-8121-E04EE96679DF}"/>
              </a:ext>
            </a:extLst>
          </p:cNvPr>
          <p:cNvSpPr>
            <a:spLocks noGrp="1" noChangeArrowheads="1"/>
          </p:cNvSpPr>
          <p:nvPr>
            <p:ph type="body" idx="1"/>
          </p:nvPr>
        </p:nvSpPr>
        <p:spPr>
          <a:xfrm>
            <a:off x="503238" y="1233488"/>
            <a:ext cx="8137525" cy="5029200"/>
          </a:xfrm>
        </p:spPr>
        <p:txBody>
          <a:bodyPr/>
          <a:lstStyle/>
          <a:p>
            <a:pPr>
              <a:buSzPct val="50000"/>
            </a:pPr>
            <a:r>
              <a:rPr lang="zh-CN" altLang="en-US" sz="2800">
                <a:solidFill>
                  <a:schemeClr val="tx1"/>
                </a:solidFill>
              </a:rPr>
              <a:t>建立类的对象（亦称为</a:t>
            </a:r>
            <a:r>
              <a:rPr lang="zh-CN" altLang="en-US" sz="2800">
                <a:solidFill>
                  <a:srgbClr val="009900"/>
                </a:solidFill>
              </a:rPr>
              <a:t>实例化</a:t>
            </a:r>
            <a:r>
              <a:rPr lang="zh-CN" altLang="en-US" sz="2800">
                <a:solidFill>
                  <a:schemeClr val="tx1"/>
                </a:solidFill>
              </a:rPr>
              <a:t>）时采用的方式类似于定义 </a:t>
            </a:r>
            <a:r>
              <a:rPr lang="en-US" altLang="zh-CN" sz="2800">
                <a:solidFill>
                  <a:schemeClr val="tx1"/>
                </a:solidFill>
              </a:rPr>
              <a:t>C </a:t>
            </a:r>
            <a:r>
              <a:rPr lang="zh-CN" altLang="en-US" sz="2800">
                <a:solidFill>
                  <a:schemeClr val="tx1"/>
                </a:solidFill>
              </a:rPr>
              <a:t>变量的方式，可以</a:t>
            </a:r>
            <a:r>
              <a:rPr lang="zh-CN" altLang="en-US" sz="2800">
                <a:solidFill>
                  <a:srgbClr val="CC0000"/>
                </a:solidFill>
              </a:rPr>
              <a:t>自动地</a:t>
            </a:r>
            <a:r>
              <a:rPr lang="zh-CN" altLang="en-US" sz="2800">
                <a:solidFill>
                  <a:schemeClr val="tx1"/>
                </a:solidFill>
              </a:rPr>
              <a:t>，或</a:t>
            </a:r>
            <a:r>
              <a:rPr lang="zh-CN" altLang="en-US" sz="2800">
                <a:solidFill>
                  <a:srgbClr val="CC0000"/>
                </a:solidFill>
              </a:rPr>
              <a:t>静态地</a:t>
            </a:r>
            <a:r>
              <a:rPr lang="en-US" altLang="zh-CN" sz="2800"/>
              <a:t>,  </a:t>
            </a:r>
            <a:r>
              <a:rPr lang="zh-CN" altLang="en-US" sz="2800">
                <a:solidFill>
                  <a:schemeClr val="tx1"/>
                </a:solidFill>
              </a:rPr>
              <a:t>或通过</a:t>
            </a:r>
            <a:r>
              <a:rPr lang="zh-CN" altLang="en-US" sz="2800">
                <a:solidFill>
                  <a:srgbClr val="CC0000"/>
                </a:solidFill>
              </a:rPr>
              <a:t>动态分配</a:t>
            </a:r>
            <a:r>
              <a:rPr lang="zh-CN" altLang="en-US" sz="2800">
                <a:solidFill>
                  <a:schemeClr val="tx1"/>
                </a:solidFill>
              </a:rPr>
              <a:t>来建立。</a:t>
            </a:r>
          </a:p>
          <a:p>
            <a:pPr>
              <a:buSzPct val="50000"/>
            </a:pPr>
            <a:r>
              <a:rPr lang="zh-CN" altLang="en-US" sz="2800">
                <a:solidFill>
                  <a:schemeClr val="tx1"/>
                </a:solidFill>
              </a:rPr>
              <a:t>建立一个</a:t>
            </a:r>
            <a:r>
              <a:rPr lang="zh-CN" altLang="en-US" sz="2800"/>
              <a:t> </a:t>
            </a:r>
            <a:r>
              <a:rPr lang="en-US" altLang="zh-CN" sz="2800">
                <a:solidFill>
                  <a:srgbClr val="CC0000"/>
                </a:solidFill>
              </a:rPr>
              <a:t>Point </a:t>
            </a:r>
            <a:r>
              <a:rPr lang="zh-CN" altLang="en-US" sz="2800">
                <a:solidFill>
                  <a:schemeClr val="tx1"/>
                </a:solidFill>
              </a:rPr>
              <a:t>类实例的语句是：</a:t>
            </a:r>
          </a:p>
          <a:p>
            <a:pPr lvl="1">
              <a:buSzPct val="75000"/>
              <a:buFont typeface="Wingdings" panose="05000000000000000000" pitchFamily="2" charset="2"/>
              <a:buChar char="ª"/>
            </a:pPr>
            <a:r>
              <a:rPr lang="zh-CN" altLang="en-US">
                <a:solidFill>
                  <a:srgbClr val="CC0000"/>
                </a:solidFill>
              </a:rPr>
              <a:t> </a:t>
            </a:r>
            <a:r>
              <a:rPr lang="en-US" altLang="zh-CN">
                <a:solidFill>
                  <a:srgbClr val="CC0000"/>
                </a:solidFill>
              </a:rPr>
              <a:t>Point p (6, 3);                        </a:t>
            </a:r>
            <a:r>
              <a:rPr lang="zh-CN" altLang="en-US">
                <a:solidFill>
                  <a:srgbClr val="009900"/>
                </a:solidFill>
                <a:ea typeface="隶书" panose="02010509060101010101" pitchFamily="49" charset="-122"/>
              </a:rPr>
              <a:t>自动地</a:t>
            </a:r>
            <a:r>
              <a:rPr lang="zh-CN" altLang="en-US">
                <a:solidFill>
                  <a:srgbClr val="CC0000"/>
                </a:solidFill>
              </a:rPr>
              <a:t>	</a:t>
            </a:r>
          </a:p>
          <a:p>
            <a:pPr lvl="1">
              <a:buSzPct val="75000"/>
              <a:buFont typeface="Wingdings" panose="05000000000000000000" pitchFamily="2" charset="2"/>
              <a:buChar char="ª"/>
            </a:pPr>
            <a:r>
              <a:rPr lang="zh-CN" altLang="en-US">
                <a:solidFill>
                  <a:srgbClr val="CC0000"/>
                </a:solidFill>
              </a:rPr>
              <a:t> </a:t>
            </a:r>
            <a:r>
              <a:rPr lang="en-US" altLang="zh-CN">
                <a:solidFill>
                  <a:srgbClr val="CC0000"/>
                </a:solidFill>
              </a:rPr>
              <a:t>Point q;	                          </a:t>
            </a:r>
            <a:r>
              <a:rPr lang="zh-CN" altLang="en-US">
                <a:solidFill>
                  <a:srgbClr val="009900"/>
                </a:solidFill>
                <a:ea typeface="隶书" panose="02010509060101010101" pitchFamily="49" charset="-122"/>
              </a:rPr>
              <a:t>自动地</a:t>
            </a:r>
            <a:endParaRPr lang="zh-CN" altLang="en-US">
              <a:solidFill>
                <a:srgbClr val="CC0000"/>
              </a:solidFill>
            </a:endParaRPr>
          </a:p>
          <a:p>
            <a:pPr lvl="1">
              <a:buSzPct val="75000"/>
              <a:buFont typeface="Wingdings" panose="05000000000000000000" pitchFamily="2" charset="2"/>
              <a:buChar char="ª"/>
            </a:pPr>
            <a:r>
              <a:rPr lang="zh-CN" altLang="en-US">
                <a:solidFill>
                  <a:srgbClr val="CC0000"/>
                </a:solidFill>
              </a:rPr>
              <a:t> </a:t>
            </a:r>
            <a:r>
              <a:rPr lang="en-US" altLang="zh-CN">
                <a:solidFill>
                  <a:srgbClr val="CC0000"/>
                </a:solidFill>
              </a:rPr>
              <a:t>static Point s (3, 4);	      </a:t>
            </a:r>
            <a:r>
              <a:rPr lang="zh-CN" altLang="en-US">
                <a:solidFill>
                  <a:srgbClr val="009900"/>
                </a:solidFill>
                <a:ea typeface="隶书" panose="02010509060101010101" pitchFamily="49" charset="-122"/>
              </a:rPr>
              <a:t>静态地</a:t>
            </a:r>
            <a:endParaRPr lang="zh-CN" altLang="en-US">
              <a:solidFill>
                <a:srgbClr val="CC0000"/>
              </a:solidFill>
            </a:endParaRPr>
          </a:p>
          <a:p>
            <a:pPr lvl="1">
              <a:buSzPct val="75000"/>
              <a:buFont typeface="Wingdings" panose="05000000000000000000" pitchFamily="2" charset="2"/>
              <a:buChar char="ª"/>
            </a:pPr>
            <a:r>
              <a:rPr lang="zh-CN" altLang="en-US">
                <a:solidFill>
                  <a:srgbClr val="CC0000"/>
                </a:solidFill>
              </a:rPr>
              <a:t> </a:t>
            </a:r>
            <a:r>
              <a:rPr lang="en-US" altLang="zh-CN">
                <a:solidFill>
                  <a:srgbClr val="CC0000"/>
                </a:solidFill>
              </a:rPr>
              <a:t>Point *t = new Point(1, 1);   </a:t>
            </a:r>
            <a:r>
              <a:rPr lang="zh-CN" altLang="en-US">
                <a:solidFill>
                  <a:srgbClr val="009900"/>
                </a:solidFill>
                <a:ea typeface="隶书" panose="02010509060101010101" pitchFamily="49" charset="-122"/>
              </a:rPr>
              <a:t>通过动态分配</a:t>
            </a:r>
            <a:endParaRPr lang="zh-CN" altLang="en-US">
              <a:solidFill>
                <a:srgbClr val="CC0000"/>
              </a:solidFill>
            </a:endParaRPr>
          </a:p>
          <a:p>
            <a:pPr>
              <a:buSzPct val="50000"/>
            </a:pPr>
            <a:r>
              <a:rPr lang="zh-CN" altLang="en-US" sz="2800">
                <a:solidFill>
                  <a:schemeClr val="tx1"/>
                </a:solidFill>
              </a:rPr>
              <a:t>对象 </a:t>
            </a:r>
            <a:r>
              <a:rPr lang="en-US" altLang="zh-CN" sz="2800">
                <a:solidFill>
                  <a:schemeClr val="tx1"/>
                </a:solidFill>
              </a:rPr>
              <a:t>p</a:t>
            </a:r>
            <a:r>
              <a:rPr lang="zh-CN" altLang="en-US" sz="2800">
                <a:solidFill>
                  <a:schemeClr val="tx1"/>
                </a:solidFill>
              </a:rPr>
              <a:t>、</a:t>
            </a:r>
            <a:r>
              <a:rPr lang="en-US" altLang="zh-CN" sz="2800">
                <a:solidFill>
                  <a:schemeClr val="tx1"/>
                </a:solidFill>
              </a:rPr>
              <a:t>q </a:t>
            </a:r>
            <a:r>
              <a:rPr lang="zh-CN" altLang="en-US" sz="2800">
                <a:solidFill>
                  <a:schemeClr val="tx1"/>
                </a:solidFill>
              </a:rPr>
              <a:t>和 </a:t>
            </a:r>
            <a:r>
              <a:rPr lang="en-US" altLang="zh-CN" sz="2800">
                <a:solidFill>
                  <a:schemeClr val="tx1"/>
                </a:solidFill>
              </a:rPr>
              <a:t>s </a:t>
            </a:r>
            <a:r>
              <a:rPr lang="zh-CN" altLang="en-US" sz="2800">
                <a:solidFill>
                  <a:schemeClr val="tx1"/>
                </a:solidFill>
              </a:rPr>
              <a:t>都是</a:t>
            </a:r>
            <a:r>
              <a:rPr lang="en-US" altLang="zh-CN" sz="2800">
                <a:solidFill>
                  <a:schemeClr val="tx1"/>
                </a:solidFill>
              </a:rPr>
              <a:t>Point</a:t>
            </a:r>
            <a:r>
              <a:rPr lang="zh-CN" altLang="en-US" sz="2800">
                <a:solidFill>
                  <a:schemeClr val="tx1"/>
                </a:solidFill>
              </a:rPr>
              <a:t>类的对象。</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DA48B16-C3BA-4022-9131-8CF806047E0D}"/>
              </a:ext>
            </a:extLst>
          </p:cNvPr>
          <p:cNvSpPr>
            <a:spLocks noGrp="1"/>
          </p:cNvSpPr>
          <p:nvPr>
            <p:ph type="sldNum" sz="quarter" idx="11"/>
          </p:nvPr>
        </p:nvSpPr>
        <p:spPr/>
        <p:txBody>
          <a:bodyPr/>
          <a:lstStyle/>
          <a:p>
            <a:fld id="{7D61B635-663C-40BC-A9FC-FABB483210BE}" type="slidenum">
              <a:rPr lang="en-US" altLang="zh-CN"/>
              <a:pPr/>
              <a:t>61</a:t>
            </a:fld>
            <a:endParaRPr lang="en-US" altLang="zh-CN"/>
          </a:p>
        </p:txBody>
      </p:sp>
      <p:sp>
        <p:nvSpPr>
          <p:cNvPr id="68610" name="Rectangle 2">
            <a:extLst>
              <a:ext uri="{FF2B5EF4-FFF2-40B4-BE49-F238E27FC236}">
                <a16:creationId xmlns:a16="http://schemas.microsoft.com/office/drawing/2014/main" id="{C32A556A-3C8B-4E8B-AF8E-E586D2FC7E66}"/>
              </a:ext>
            </a:extLst>
          </p:cNvPr>
          <p:cNvSpPr>
            <a:spLocks noGrp="1" noChangeArrowheads="1"/>
          </p:cNvSpPr>
          <p:nvPr>
            <p:ph type="title"/>
          </p:nvPr>
        </p:nvSpPr>
        <p:spPr>
          <a:xfrm>
            <a:off x="685800" y="515938"/>
            <a:ext cx="7772400" cy="609600"/>
          </a:xfrm>
        </p:spPr>
        <p:txBody>
          <a:bodyPr/>
          <a:lstStyle/>
          <a:p>
            <a:r>
              <a:rPr lang="zh-CN" altLang="en-US" sz="4000"/>
              <a:t>构造函数</a:t>
            </a:r>
            <a:endParaRPr lang="zh-CN" altLang="en-US">
              <a:solidFill>
                <a:schemeClr val="tx1"/>
              </a:solidFill>
              <a:ea typeface="仿宋_GB2312" pitchFamily="49" charset="-122"/>
            </a:endParaRPr>
          </a:p>
        </p:txBody>
      </p:sp>
      <p:sp>
        <p:nvSpPr>
          <p:cNvPr id="68611" name="Rectangle 3">
            <a:extLst>
              <a:ext uri="{FF2B5EF4-FFF2-40B4-BE49-F238E27FC236}">
                <a16:creationId xmlns:a16="http://schemas.microsoft.com/office/drawing/2014/main" id="{60F11490-C918-4F0D-BB9C-52885476EC86}"/>
              </a:ext>
            </a:extLst>
          </p:cNvPr>
          <p:cNvSpPr>
            <a:spLocks noGrp="1" noChangeArrowheads="1"/>
          </p:cNvSpPr>
          <p:nvPr>
            <p:ph type="body" idx="1"/>
          </p:nvPr>
        </p:nvSpPr>
        <p:spPr>
          <a:xfrm>
            <a:off x="533400" y="1196975"/>
            <a:ext cx="8305800" cy="5334000"/>
          </a:xfrm>
        </p:spPr>
        <p:txBody>
          <a:bodyPr/>
          <a:lstStyle/>
          <a:p>
            <a:pPr>
              <a:buSzPct val="50000"/>
            </a:pPr>
            <a:r>
              <a:rPr lang="zh-CN" altLang="en-US" sz="2800">
                <a:solidFill>
                  <a:schemeClr val="tx1"/>
                </a:solidFill>
              </a:rPr>
              <a:t>当遇到以上的每一个语句时，将隐式地调用一个构造 </a:t>
            </a:r>
            <a:r>
              <a:rPr lang="en-US" altLang="zh-CN" sz="2800">
                <a:solidFill>
                  <a:srgbClr val="CC0000"/>
                </a:solidFill>
              </a:rPr>
              <a:t>(constructor) </a:t>
            </a:r>
            <a:r>
              <a:rPr lang="zh-CN" altLang="en-US" sz="2800">
                <a:solidFill>
                  <a:schemeClr val="tx1"/>
                </a:solidFill>
              </a:rPr>
              <a:t>函数，这个构造函数属于一个与它同名的类。</a:t>
            </a:r>
          </a:p>
          <a:p>
            <a:pPr>
              <a:buSzPct val="50000"/>
            </a:pPr>
            <a:r>
              <a:rPr lang="zh-CN" altLang="en-US" sz="2800">
                <a:solidFill>
                  <a:schemeClr val="tx1"/>
                </a:solidFill>
              </a:rPr>
              <a:t>在</a:t>
            </a:r>
            <a:r>
              <a:rPr lang="en-US" altLang="zh-CN" sz="2800">
                <a:solidFill>
                  <a:srgbClr val="CC0000"/>
                </a:solidFill>
              </a:rPr>
              <a:t>Point</a:t>
            </a:r>
            <a:r>
              <a:rPr lang="zh-CN" altLang="en-US" sz="2800">
                <a:solidFill>
                  <a:schemeClr val="tx1"/>
                </a:solidFill>
              </a:rPr>
              <a:t>类的定义中声明了两个构造函数，构造函数的参数用于初始化表达式的值。</a:t>
            </a:r>
          </a:p>
          <a:p>
            <a:pPr>
              <a:buSzPct val="50000"/>
            </a:pPr>
            <a:r>
              <a:rPr lang="zh-CN" altLang="en-US" sz="2800">
                <a:solidFill>
                  <a:schemeClr val="tx1"/>
                </a:solidFill>
              </a:rPr>
              <a:t>例如，当使用声明</a:t>
            </a:r>
            <a:r>
              <a:rPr lang="zh-CN" altLang="en-US" sz="2800"/>
              <a:t> </a:t>
            </a:r>
            <a:r>
              <a:rPr lang="en-US" altLang="zh-CN" sz="2800">
                <a:solidFill>
                  <a:srgbClr val="CC0000"/>
                </a:solidFill>
              </a:rPr>
              <a:t>Point p(6, 3)</a:t>
            </a:r>
            <a:r>
              <a:rPr lang="en-US" altLang="zh-CN" sz="2800"/>
              <a:t> </a:t>
            </a:r>
            <a:r>
              <a:rPr lang="zh-CN" altLang="en-US" sz="2800">
                <a:solidFill>
                  <a:schemeClr val="tx1"/>
                </a:solidFill>
              </a:rPr>
              <a:t>建立</a:t>
            </a:r>
            <a:r>
              <a:rPr lang="zh-CN" altLang="en-US" sz="2800"/>
              <a:t> </a:t>
            </a:r>
            <a:r>
              <a:rPr lang="en-US" altLang="zh-CN" sz="2800">
                <a:solidFill>
                  <a:srgbClr val="CC0000"/>
                </a:solidFill>
              </a:rPr>
              <a:t>Point </a:t>
            </a:r>
            <a:r>
              <a:rPr lang="zh-CN" altLang="en-US" sz="2800">
                <a:solidFill>
                  <a:schemeClr val="tx1"/>
                </a:solidFill>
              </a:rPr>
              <a:t>类的对象</a:t>
            </a:r>
            <a:r>
              <a:rPr lang="zh-CN" altLang="en-US" sz="2800"/>
              <a:t> </a:t>
            </a:r>
            <a:r>
              <a:rPr lang="en-US" altLang="zh-CN" sz="2800">
                <a:solidFill>
                  <a:srgbClr val="CC0000"/>
                </a:solidFill>
              </a:rPr>
              <a:t>p </a:t>
            </a:r>
            <a:r>
              <a:rPr lang="zh-CN" altLang="en-US" sz="2800">
                <a:solidFill>
                  <a:schemeClr val="tx1"/>
                </a:solidFill>
              </a:rPr>
              <a:t>时，调用了构造函数</a:t>
            </a:r>
            <a:r>
              <a:rPr lang="zh-CN" altLang="en-US" sz="2800"/>
              <a:t> </a:t>
            </a:r>
            <a:r>
              <a:rPr lang="en-US" altLang="zh-CN" sz="2800">
                <a:solidFill>
                  <a:srgbClr val="CC0000"/>
                </a:solidFill>
              </a:rPr>
              <a:t>Point (int, int</a:t>
            </a:r>
            <a:r>
              <a:rPr lang="en-US" altLang="zh-CN" sz="2800">
                <a:solidFill>
                  <a:schemeClr val="tx2"/>
                </a:solidFill>
              </a:rPr>
              <a:t>)</a:t>
            </a:r>
            <a:r>
              <a:rPr lang="zh-CN" altLang="en-US" sz="2800">
                <a:solidFill>
                  <a:schemeClr val="tx1"/>
                </a:solidFill>
              </a:rPr>
              <a:t>；通过以下函数定义</a:t>
            </a:r>
            <a:r>
              <a:rPr lang="en-US" altLang="zh-CN" sz="2800">
                <a:solidFill>
                  <a:schemeClr val="tx1"/>
                </a:solidFill>
              </a:rPr>
              <a:t>, </a:t>
            </a:r>
            <a:r>
              <a:rPr lang="zh-CN" altLang="en-US" sz="2800">
                <a:solidFill>
                  <a:schemeClr val="tx1"/>
                </a:solidFill>
              </a:rPr>
              <a:t>将其 </a:t>
            </a:r>
            <a:r>
              <a:rPr lang="en-US" altLang="zh-CN" sz="2800">
                <a:solidFill>
                  <a:srgbClr val="CC0000"/>
                </a:solidFill>
              </a:rPr>
              <a:t>x</a:t>
            </a:r>
            <a:r>
              <a:rPr lang="en-US" altLang="zh-CN" sz="2800"/>
              <a:t>,</a:t>
            </a:r>
            <a:r>
              <a:rPr lang="en-US" altLang="zh-CN" sz="2800">
                <a:solidFill>
                  <a:srgbClr val="CC0000"/>
                </a:solidFill>
              </a:rPr>
              <a:t> y </a:t>
            </a:r>
            <a:r>
              <a:rPr lang="zh-CN" altLang="en-US" sz="2800">
                <a:solidFill>
                  <a:schemeClr val="tx1"/>
                </a:solidFill>
              </a:rPr>
              <a:t>分量设定为 </a:t>
            </a:r>
            <a:r>
              <a:rPr lang="en-US" altLang="zh-CN" sz="2800">
                <a:solidFill>
                  <a:schemeClr val="tx1"/>
                </a:solidFill>
              </a:rPr>
              <a:t>6, 3 </a:t>
            </a:r>
            <a:r>
              <a:rPr lang="zh-CN" altLang="en-US" sz="2800">
                <a:solidFill>
                  <a:schemeClr val="tx1"/>
                </a:solidFill>
              </a:rPr>
              <a:t>：</a:t>
            </a:r>
          </a:p>
          <a:p>
            <a:pPr>
              <a:buSzTx/>
              <a:buFont typeface="Wingdings" panose="05000000000000000000" pitchFamily="2" charset="2"/>
              <a:buNone/>
            </a:pPr>
            <a:r>
              <a:rPr lang="zh-CN" altLang="en-US" sz="2800">
                <a:solidFill>
                  <a:schemeClr val="hlink"/>
                </a:solidFill>
              </a:rPr>
              <a:t>       </a:t>
            </a:r>
            <a:r>
              <a:rPr lang="en-US" altLang="zh-CN" sz="2800">
                <a:solidFill>
                  <a:schemeClr val="hlink"/>
                </a:solidFill>
              </a:rPr>
              <a:t>Point :: Point (int a,int b) { x = a;  y = b; }</a:t>
            </a:r>
          </a:p>
          <a:p>
            <a:pPr>
              <a:spcBef>
                <a:spcPct val="5000"/>
              </a:spcBef>
              <a:buSzTx/>
              <a:buFont typeface="Wingdings" panose="05000000000000000000" pitchFamily="2" charset="2"/>
              <a:buNone/>
            </a:pPr>
            <a:r>
              <a:rPr lang="en-US" altLang="zh-CN" sz="2800">
                <a:solidFill>
                  <a:schemeClr val="hlink"/>
                </a:solidFill>
              </a:rPr>
              <a:t>       Point :: Point (int a,int b) : x(a), y(b) {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06243A6-85F6-4C4D-8CDC-BDFD2487F411}"/>
              </a:ext>
            </a:extLst>
          </p:cNvPr>
          <p:cNvSpPr>
            <a:spLocks noGrp="1"/>
          </p:cNvSpPr>
          <p:nvPr>
            <p:ph type="sldNum" sz="quarter" idx="11"/>
          </p:nvPr>
        </p:nvSpPr>
        <p:spPr/>
        <p:txBody>
          <a:bodyPr/>
          <a:lstStyle/>
          <a:p>
            <a:fld id="{E8282C0F-30DA-4F49-A959-01F2F880CCA8}" type="slidenum">
              <a:rPr lang="en-US" altLang="zh-CN"/>
              <a:pPr/>
              <a:t>62</a:t>
            </a:fld>
            <a:endParaRPr lang="en-US" altLang="zh-CN"/>
          </a:p>
        </p:txBody>
      </p:sp>
      <p:sp>
        <p:nvSpPr>
          <p:cNvPr id="69634" name="Rectangle 2">
            <a:extLst>
              <a:ext uri="{FF2B5EF4-FFF2-40B4-BE49-F238E27FC236}">
                <a16:creationId xmlns:a16="http://schemas.microsoft.com/office/drawing/2014/main" id="{37F0D3C6-D605-4961-8B6C-CA19308EB96C}"/>
              </a:ext>
            </a:extLst>
          </p:cNvPr>
          <p:cNvSpPr>
            <a:spLocks noGrp="1" noChangeArrowheads="1"/>
          </p:cNvSpPr>
          <p:nvPr>
            <p:ph type="body" idx="1"/>
          </p:nvPr>
        </p:nvSpPr>
        <p:spPr>
          <a:xfrm>
            <a:off x="533400" y="661988"/>
            <a:ext cx="7772400" cy="5791200"/>
          </a:xfrm>
        </p:spPr>
        <p:txBody>
          <a:bodyPr/>
          <a:lstStyle/>
          <a:p>
            <a:pPr>
              <a:spcBef>
                <a:spcPct val="10000"/>
              </a:spcBef>
              <a:buSzPct val="50000"/>
            </a:pPr>
            <a:r>
              <a:rPr lang="zh-CN" altLang="en-US" sz="2800">
                <a:solidFill>
                  <a:schemeClr val="tx1"/>
                </a:solidFill>
              </a:rPr>
              <a:t>构造函数可以定义默认值。例如</a:t>
            </a:r>
          </a:p>
          <a:p>
            <a:pPr>
              <a:spcBef>
                <a:spcPct val="10000"/>
              </a:spcBef>
              <a:buSzPct val="50000"/>
              <a:buFont typeface="Wingdings" panose="05000000000000000000" pitchFamily="2" charset="2"/>
              <a:buNone/>
            </a:pPr>
            <a:r>
              <a:rPr lang="zh-CN" altLang="en-US" sz="2800"/>
              <a:t>        </a:t>
            </a:r>
            <a:r>
              <a:rPr lang="en-US" altLang="zh-CN" sz="2800">
                <a:solidFill>
                  <a:schemeClr val="tx2"/>
                </a:solidFill>
              </a:rPr>
              <a:t>Point :: Point ( int a </a:t>
            </a:r>
            <a:r>
              <a:rPr lang="en-US" altLang="zh-CN" sz="2800">
                <a:solidFill>
                  <a:srgbClr val="009900"/>
                </a:solidFill>
              </a:rPr>
              <a:t>= 0</a:t>
            </a:r>
            <a:r>
              <a:rPr lang="en-US" altLang="zh-CN" sz="2800">
                <a:solidFill>
                  <a:schemeClr val="tx2"/>
                </a:solidFill>
              </a:rPr>
              <a:t>, int b </a:t>
            </a:r>
            <a:r>
              <a:rPr lang="en-US" altLang="zh-CN" sz="2800">
                <a:solidFill>
                  <a:srgbClr val="009900"/>
                </a:solidFill>
              </a:rPr>
              <a:t>= 0 </a:t>
            </a:r>
            <a:r>
              <a:rPr lang="en-US" altLang="zh-CN" sz="2800">
                <a:solidFill>
                  <a:schemeClr val="tx2"/>
                </a:solidFill>
              </a:rPr>
              <a:t>) </a:t>
            </a:r>
          </a:p>
          <a:p>
            <a:pPr>
              <a:spcBef>
                <a:spcPct val="10000"/>
              </a:spcBef>
              <a:buSzPct val="50000"/>
              <a:buFont typeface="Wingdings" panose="05000000000000000000" pitchFamily="2" charset="2"/>
              <a:buNone/>
            </a:pPr>
            <a:r>
              <a:rPr lang="en-US" altLang="zh-CN" sz="2800">
                <a:solidFill>
                  <a:schemeClr val="tx2"/>
                </a:solidFill>
              </a:rPr>
              <a:t>             : x(a), y(b) { }</a:t>
            </a:r>
          </a:p>
          <a:p>
            <a:pPr>
              <a:spcBef>
                <a:spcPct val="10000"/>
              </a:spcBef>
              <a:buSzPct val="50000"/>
            </a:pPr>
            <a:r>
              <a:rPr lang="zh-CN" altLang="en-US" sz="2800">
                <a:solidFill>
                  <a:schemeClr val="tx1"/>
                </a:solidFill>
              </a:rPr>
              <a:t>当定义实例时给定初始值</a:t>
            </a:r>
            <a:r>
              <a:rPr lang="en-US" altLang="zh-CN" sz="2800">
                <a:solidFill>
                  <a:schemeClr val="tx1"/>
                </a:solidFill>
              </a:rPr>
              <a:t>, </a:t>
            </a:r>
            <a:r>
              <a:rPr lang="zh-CN" altLang="en-US" sz="2800">
                <a:solidFill>
                  <a:schemeClr val="tx1"/>
                </a:solidFill>
              </a:rPr>
              <a:t>则该实例以给定初始值来初始化其数据成员</a:t>
            </a:r>
          </a:p>
          <a:p>
            <a:pPr>
              <a:spcBef>
                <a:spcPct val="10000"/>
              </a:spcBef>
              <a:buSzPct val="50000"/>
              <a:buFont typeface="Wingdings" panose="05000000000000000000" pitchFamily="2" charset="2"/>
              <a:buNone/>
            </a:pPr>
            <a:r>
              <a:rPr lang="zh-CN" altLang="en-US" sz="2800"/>
              <a:t>        </a:t>
            </a:r>
            <a:r>
              <a:rPr lang="en-US" altLang="zh-CN" sz="2800">
                <a:solidFill>
                  <a:schemeClr val="hlink"/>
                </a:solidFill>
              </a:rPr>
              <a:t>Point p(6, 3);</a:t>
            </a:r>
            <a:endParaRPr lang="en-US" altLang="zh-CN" sz="2800"/>
          </a:p>
          <a:p>
            <a:pPr>
              <a:spcBef>
                <a:spcPct val="10000"/>
              </a:spcBef>
              <a:buSzPct val="50000"/>
              <a:buFont typeface="Wingdings" panose="05000000000000000000" pitchFamily="2" charset="2"/>
              <a:buNone/>
            </a:pPr>
            <a:r>
              <a:rPr lang="en-US" altLang="zh-CN" sz="2800"/>
              <a:t>    </a:t>
            </a:r>
            <a:r>
              <a:rPr lang="zh-CN" altLang="en-US" sz="2800">
                <a:solidFill>
                  <a:schemeClr val="tx1"/>
                </a:solidFill>
              </a:rPr>
              <a:t>则有</a:t>
            </a:r>
            <a:r>
              <a:rPr lang="zh-CN" altLang="en-US" sz="2800"/>
              <a:t> </a:t>
            </a:r>
            <a:r>
              <a:rPr lang="en-US" altLang="zh-CN" sz="2800">
                <a:solidFill>
                  <a:srgbClr val="009900"/>
                </a:solidFill>
              </a:rPr>
              <a:t>x = a = 6</a:t>
            </a:r>
            <a:r>
              <a:rPr lang="en-US" altLang="zh-CN" sz="2800"/>
              <a:t>, </a:t>
            </a:r>
            <a:r>
              <a:rPr lang="en-US" altLang="zh-CN" sz="2800">
                <a:solidFill>
                  <a:srgbClr val="009900"/>
                </a:solidFill>
              </a:rPr>
              <a:t>y = b = 3</a:t>
            </a:r>
            <a:endParaRPr lang="en-US" altLang="zh-CN" sz="2800"/>
          </a:p>
          <a:p>
            <a:pPr>
              <a:spcBef>
                <a:spcPct val="10000"/>
              </a:spcBef>
              <a:buSzPct val="50000"/>
            </a:pPr>
            <a:r>
              <a:rPr lang="zh-CN" altLang="en-US" sz="2800">
                <a:solidFill>
                  <a:schemeClr val="tx1"/>
                </a:solidFill>
              </a:rPr>
              <a:t>当定义实例时未给出初始值。则该实例以默认值来初始化其数据成员</a:t>
            </a:r>
          </a:p>
          <a:p>
            <a:pPr>
              <a:spcBef>
                <a:spcPct val="10000"/>
              </a:spcBef>
              <a:buSzPct val="50000"/>
              <a:buFont typeface="Wingdings" panose="05000000000000000000" pitchFamily="2" charset="2"/>
              <a:buNone/>
            </a:pPr>
            <a:r>
              <a:rPr lang="en-US" altLang="en-US" sz="2800">
                <a:solidFill>
                  <a:schemeClr val="hlink"/>
                </a:solidFill>
              </a:rPr>
              <a:t>        </a:t>
            </a:r>
            <a:r>
              <a:rPr lang="en-US" altLang="zh-CN" sz="2800">
                <a:solidFill>
                  <a:schemeClr val="hlink"/>
                </a:solidFill>
              </a:rPr>
              <a:t>Point q;</a:t>
            </a:r>
            <a:endParaRPr lang="en-US" altLang="zh-CN" sz="2800"/>
          </a:p>
          <a:p>
            <a:pPr>
              <a:spcBef>
                <a:spcPct val="10000"/>
              </a:spcBef>
              <a:buSzPct val="50000"/>
              <a:buFont typeface="Wingdings" panose="05000000000000000000" pitchFamily="2" charset="2"/>
              <a:buNone/>
            </a:pPr>
            <a:r>
              <a:rPr lang="en-US" altLang="zh-CN" sz="2800"/>
              <a:t>    </a:t>
            </a:r>
            <a:r>
              <a:rPr lang="zh-CN" altLang="en-US" sz="2800">
                <a:solidFill>
                  <a:schemeClr val="tx1"/>
                </a:solidFill>
              </a:rPr>
              <a:t>则有</a:t>
            </a:r>
            <a:r>
              <a:rPr lang="zh-CN" altLang="en-US" sz="2800"/>
              <a:t> </a:t>
            </a:r>
            <a:r>
              <a:rPr lang="en-US" altLang="zh-CN" sz="2800">
                <a:solidFill>
                  <a:srgbClr val="009900"/>
                </a:solidFill>
              </a:rPr>
              <a:t>x = a = 0</a:t>
            </a:r>
            <a:r>
              <a:rPr lang="en-US" altLang="zh-CN" sz="2800"/>
              <a:t>, </a:t>
            </a:r>
            <a:r>
              <a:rPr lang="en-US" altLang="zh-CN" sz="2800">
                <a:solidFill>
                  <a:srgbClr val="009900"/>
                </a:solidFill>
              </a:rPr>
              <a:t>y = b = 0</a:t>
            </a:r>
            <a:endParaRPr lang="en-US" altLang="zh-CN" sz="280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C176E0B6-70DD-4A21-9DAE-7BD60C72FB21}"/>
              </a:ext>
            </a:extLst>
          </p:cNvPr>
          <p:cNvSpPr>
            <a:spLocks noGrp="1"/>
          </p:cNvSpPr>
          <p:nvPr>
            <p:ph type="sldNum" sz="quarter" idx="11"/>
          </p:nvPr>
        </p:nvSpPr>
        <p:spPr/>
        <p:txBody>
          <a:bodyPr/>
          <a:lstStyle/>
          <a:p>
            <a:fld id="{28F96722-76E5-4FE2-950A-F4661AF403FC}" type="slidenum">
              <a:rPr lang="en-US" altLang="zh-CN"/>
              <a:pPr/>
              <a:t>63</a:t>
            </a:fld>
            <a:endParaRPr lang="en-US" altLang="zh-CN"/>
          </a:p>
        </p:txBody>
      </p:sp>
      <p:sp>
        <p:nvSpPr>
          <p:cNvPr id="70658" name="Rectangle 2">
            <a:extLst>
              <a:ext uri="{FF2B5EF4-FFF2-40B4-BE49-F238E27FC236}">
                <a16:creationId xmlns:a16="http://schemas.microsoft.com/office/drawing/2014/main" id="{2CE2B8A5-DAF9-439D-BBA7-23793670C8E3}"/>
              </a:ext>
            </a:extLst>
          </p:cNvPr>
          <p:cNvSpPr>
            <a:spLocks noGrp="1" noChangeArrowheads="1"/>
          </p:cNvSpPr>
          <p:nvPr>
            <p:ph type="title"/>
          </p:nvPr>
        </p:nvSpPr>
        <p:spPr>
          <a:xfrm>
            <a:off x="685800" y="515938"/>
            <a:ext cx="7772400" cy="609600"/>
          </a:xfrm>
        </p:spPr>
        <p:txBody>
          <a:bodyPr/>
          <a:lstStyle/>
          <a:p>
            <a:r>
              <a:rPr lang="zh-CN" altLang="en-US" sz="4000"/>
              <a:t>析构函数</a:t>
            </a:r>
            <a:endParaRPr lang="zh-CN" altLang="en-US"/>
          </a:p>
        </p:txBody>
      </p:sp>
      <p:sp>
        <p:nvSpPr>
          <p:cNvPr id="70659" name="Rectangle 3">
            <a:extLst>
              <a:ext uri="{FF2B5EF4-FFF2-40B4-BE49-F238E27FC236}">
                <a16:creationId xmlns:a16="http://schemas.microsoft.com/office/drawing/2014/main" id="{ADCBE0D0-681E-4E59-8ACD-4FD71F6009D5}"/>
              </a:ext>
            </a:extLst>
          </p:cNvPr>
          <p:cNvSpPr>
            <a:spLocks noGrp="1" noChangeArrowheads="1"/>
          </p:cNvSpPr>
          <p:nvPr>
            <p:ph type="body" idx="1"/>
          </p:nvPr>
        </p:nvSpPr>
        <p:spPr>
          <a:xfrm>
            <a:off x="457200" y="1277938"/>
            <a:ext cx="8382000" cy="5030787"/>
          </a:xfrm>
        </p:spPr>
        <p:txBody>
          <a:bodyPr/>
          <a:lstStyle/>
          <a:p>
            <a:pPr>
              <a:spcBef>
                <a:spcPct val="5000"/>
              </a:spcBef>
              <a:buSzPct val="50000"/>
            </a:pPr>
            <a:r>
              <a:rPr lang="zh-CN" altLang="en-US" sz="2800"/>
              <a:t>当要放弃对象时，需隐式地调用另一个函数，叫做</a:t>
            </a:r>
            <a:r>
              <a:rPr lang="zh-CN" altLang="en-US" sz="2800">
                <a:solidFill>
                  <a:srgbClr val="CC0000"/>
                </a:solidFill>
              </a:rPr>
              <a:t>析构 </a:t>
            </a:r>
            <a:r>
              <a:rPr lang="en-US" altLang="zh-CN" sz="2800">
                <a:solidFill>
                  <a:srgbClr val="CC0000"/>
                </a:solidFill>
              </a:rPr>
              <a:t>(destructor) </a:t>
            </a:r>
            <a:r>
              <a:rPr lang="zh-CN" altLang="en-US" sz="2800">
                <a:solidFill>
                  <a:srgbClr val="CC0000"/>
                </a:solidFill>
              </a:rPr>
              <a:t>函数</a:t>
            </a:r>
            <a:r>
              <a:rPr lang="zh-CN" altLang="en-US" sz="2800"/>
              <a:t>，它属于名字相同的类</a:t>
            </a:r>
            <a:r>
              <a:rPr lang="en-US" altLang="zh-CN" sz="2800"/>
              <a:t>, </a:t>
            </a:r>
            <a:r>
              <a:rPr lang="zh-CN" altLang="en-US" sz="2800"/>
              <a:t>但在名字前面加上了一个“～”。例如</a:t>
            </a:r>
            <a:r>
              <a:rPr lang="zh-CN" altLang="en-US" sz="2800">
                <a:solidFill>
                  <a:srgbClr val="CC0000"/>
                </a:solidFill>
              </a:rPr>
              <a:t>～</a:t>
            </a:r>
            <a:r>
              <a:rPr lang="en-US" altLang="zh-CN" sz="2800">
                <a:solidFill>
                  <a:srgbClr val="CC0000"/>
                </a:solidFill>
              </a:rPr>
              <a:t>Point</a:t>
            </a:r>
            <a:r>
              <a:rPr lang="zh-CN" altLang="en-US" sz="2800">
                <a:solidFill>
                  <a:srgbClr val="CC0000"/>
                </a:solidFill>
              </a:rPr>
              <a:t>。</a:t>
            </a:r>
          </a:p>
          <a:p>
            <a:pPr>
              <a:spcBef>
                <a:spcPct val="5000"/>
              </a:spcBef>
              <a:buSzPct val="50000"/>
            </a:pPr>
            <a:r>
              <a:rPr lang="zh-CN" altLang="en-US" sz="2800"/>
              <a:t>为一个类可定义几个构造函数，但只能定义 一个析构函数。当控制要退出自动变量的作用域时</a:t>
            </a:r>
            <a:r>
              <a:rPr lang="en-US" altLang="zh-CN" sz="2800"/>
              <a:t>,   </a:t>
            </a:r>
            <a:r>
              <a:rPr lang="zh-CN" altLang="en-US" sz="2800"/>
              <a:t>或当通过 </a:t>
            </a:r>
            <a:r>
              <a:rPr lang="en-US" altLang="zh-CN" sz="2800"/>
              <a:t>delete </a:t>
            </a:r>
            <a:r>
              <a:rPr lang="zh-CN" altLang="en-US" sz="2800"/>
              <a:t>命令释放一个动态分配的变量时</a:t>
            </a:r>
            <a:r>
              <a:rPr lang="en-US" altLang="zh-CN" sz="2800"/>
              <a:t>,  </a:t>
            </a:r>
            <a:r>
              <a:rPr lang="zh-CN" altLang="en-US" sz="2800"/>
              <a:t>就要调用析构函数。当</a:t>
            </a:r>
            <a:r>
              <a:rPr lang="en-US" altLang="zh-CN" sz="2800"/>
              <a:t>main</a:t>
            </a:r>
            <a:r>
              <a:rPr lang="zh-CN" altLang="en-US" sz="2800"/>
              <a:t>函数执行结束时，将释放静态声明的变量。</a:t>
            </a:r>
          </a:p>
          <a:p>
            <a:pPr>
              <a:spcBef>
                <a:spcPct val="5000"/>
              </a:spcBef>
              <a:buSzPct val="50000"/>
            </a:pPr>
            <a:r>
              <a:rPr lang="zh-CN" altLang="en-US" sz="2800"/>
              <a:t>一个析构函数用于</a:t>
            </a:r>
            <a:r>
              <a:rPr lang="zh-CN" altLang="en-US" sz="2800">
                <a:solidFill>
                  <a:srgbClr val="CC0000"/>
                </a:solidFill>
              </a:rPr>
              <a:t>在删除一个类的对象</a:t>
            </a:r>
            <a:r>
              <a:rPr lang="zh-CN" altLang="en-US" sz="2800"/>
              <a:t>时做清除工作。</a:t>
            </a:r>
          </a:p>
        </p:txBody>
      </p:sp>
      <p:sp>
        <p:nvSpPr>
          <p:cNvPr id="70660" name="AutoShape 4">
            <a:hlinkClick r:id="rId2" action="ppaction://hlinksldjump" highlightClick="1"/>
            <a:extLst>
              <a:ext uri="{FF2B5EF4-FFF2-40B4-BE49-F238E27FC236}">
                <a16:creationId xmlns:a16="http://schemas.microsoft.com/office/drawing/2014/main" id="{7A9A2817-2182-4ABF-8FA5-F75C99EE55E8}"/>
              </a:ext>
            </a:extLst>
          </p:cNvPr>
          <p:cNvSpPr>
            <a:spLocks noChangeArrowheads="1"/>
          </p:cNvSpPr>
          <p:nvPr/>
        </p:nvSpPr>
        <p:spPr bwMode="auto">
          <a:xfrm>
            <a:off x="468313" y="6200775"/>
            <a:ext cx="590550" cy="361950"/>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688DFAA-7C2C-47BD-9B6A-CF12EF3D3E45}"/>
              </a:ext>
            </a:extLst>
          </p:cNvPr>
          <p:cNvSpPr>
            <a:spLocks noGrp="1"/>
          </p:cNvSpPr>
          <p:nvPr>
            <p:ph type="sldNum" sz="quarter" idx="11"/>
          </p:nvPr>
        </p:nvSpPr>
        <p:spPr/>
        <p:txBody>
          <a:bodyPr/>
          <a:lstStyle/>
          <a:p>
            <a:fld id="{EE2F6F78-DD68-407F-A7C4-5454C4B842AA}" type="slidenum">
              <a:rPr lang="en-US" altLang="zh-CN"/>
              <a:pPr/>
              <a:t>64</a:t>
            </a:fld>
            <a:endParaRPr lang="en-US" altLang="zh-CN"/>
          </a:p>
        </p:txBody>
      </p:sp>
      <p:sp>
        <p:nvSpPr>
          <p:cNvPr id="71682" name="Rectangle 2">
            <a:extLst>
              <a:ext uri="{FF2B5EF4-FFF2-40B4-BE49-F238E27FC236}">
                <a16:creationId xmlns:a16="http://schemas.microsoft.com/office/drawing/2014/main" id="{9275AF3C-108C-4F50-BB23-C33B707D7596}"/>
              </a:ext>
            </a:extLst>
          </p:cNvPr>
          <p:cNvSpPr>
            <a:spLocks noGrp="1" noChangeArrowheads="1"/>
          </p:cNvSpPr>
          <p:nvPr>
            <p:ph type="title"/>
          </p:nvPr>
        </p:nvSpPr>
        <p:spPr>
          <a:xfrm>
            <a:off x="685800" y="466725"/>
            <a:ext cx="7772400" cy="838200"/>
          </a:xfrm>
        </p:spPr>
        <p:txBody>
          <a:bodyPr/>
          <a:lstStyle/>
          <a:p>
            <a:r>
              <a:rPr lang="en-US" altLang="zh-CN" sz="4000">
                <a:latin typeface="Times New Roman" panose="02020603050405020304" pitchFamily="18" charset="0"/>
                <a:ea typeface="黑体" panose="02010609060101010101" pitchFamily="49" charset="-122"/>
              </a:rPr>
              <a:t>C++</a:t>
            </a:r>
            <a:r>
              <a:rPr lang="zh-CN" altLang="en-US" sz="4000">
                <a:latin typeface="Times New Roman" panose="02020603050405020304" pitchFamily="18" charset="0"/>
              </a:rPr>
              <a:t>的输入</a:t>
            </a:r>
            <a:r>
              <a:rPr lang="en-US" altLang="zh-CN" sz="4000">
                <a:latin typeface="Times New Roman" panose="02020603050405020304" pitchFamily="18" charset="0"/>
              </a:rPr>
              <a:t>/</a:t>
            </a:r>
            <a:r>
              <a:rPr lang="zh-CN" altLang="en-US" sz="4000">
                <a:latin typeface="Times New Roman" panose="02020603050405020304" pitchFamily="18" charset="0"/>
              </a:rPr>
              <a:t>输出</a:t>
            </a:r>
            <a:endParaRPr lang="zh-CN" altLang="en-US">
              <a:latin typeface="Times New Roman" panose="02020603050405020304" pitchFamily="18" charset="0"/>
              <a:ea typeface="黑体" panose="02010609060101010101" pitchFamily="49" charset="-122"/>
            </a:endParaRPr>
          </a:p>
        </p:txBody>
      </p:sp>
      <p:sp>
        <p:nvSpPr>
          <p:cNvPr id="71683" name="Rectangle 3">
            <a:extLst>
              <a:ext uri="{FF2B5EF4-FFF2-40B4-BE49-F238E27FC236}">
                <a16:creationId xmlns:a16="http://schemas.microsoft.com/office/drawing/2014/main" id="{16D431A5-5420-4415-AA97-74B8E745D861}"/>
              </a:ext>
            </a:extLst>
          </p:cNvPr>
          <p:cNvSpPr>
            <a:spLocks noGrp="1" noChangeArrowheads="1"/>
          </p:cNvSpPr>
          <p:nvPr>
            <p:ph type="body" idx="1"/>
          </p:nvPr>
        </p:nvSpPr>
        <p:spPr>
          <a:xfrm>
            <a:off x="533400" y="1295400"/>
            <a:ext cx="8107363" cy="4510088"/>
          </a:xfrm>
        </p:spPr>
        <p:txBody>
          <a:bodyPr/>
          <a:lstStyle/>
          <a:p>
            <a:pPr>
              <a:buSzPct val="50000"/>
            </a:pPr>
            <a:r>
              <a:rPr lang="zh-CN" altLang="en-US" sz="2800"/>
              <a:t>在</a:t>
            </a:r>
            <a:r>
              <a:rPr lang="en-US" altLang="zh-CN" sz="2800"/>
              <a:t>C++</a:t>
            </a:r>
            <a:r>
              <a:rPr lang="zh-CN" altLang="en-US" sz="2800"/>
              <a:t>中执行输入</a:t>
            </a:r>
            <a:r>
              <a:rPr lang="en-US" altLang="zh-CN" sz="2800"/>
              <a:t>/</a:t>
            </a:r>
            <a:r>
              <a:rPr lang="zh-CN" altLang="en-US" sz="2800"/>
              <a:t>输出操作，需用 </a:t>
            </a:r>
            <a:r>
              <a:rPr lang="en-US" altLang="zh-CN" sz="2800">
                <a:solidFill>
                  <a:srgbClr val="CC0000"/>
                </a:solidFill>
              </a:rPr>
              <a:t>#include </a:t>
            </a:r>
            <a:r>
              <a:rPr lang="zh-CN" altLang="en-US" sz="2800"/>
              <a:t>预处理指令包括一个 </a:t>
            </a:r>
            <a:r>
              <a:rPr lang="en-US" altLang="zh-CN" sz="2800">
                <a:solidFill>
                  <a:srgbClr val="CC0000"/>
                </a:solidFill>
              </a:rPr>
              <a:t>&lt;iostream.h&gt; </a:t>
            </a:r>
            <a:r>
              <a:rPr lang="zh-CN" altLang="en-US" sz="2800"/>
              <a:t>头文件。用它可支持</a:t>
            </a:r>
            <a:r>
              <a:rPr lang="en-US" altLang="zh-CN" sz="2800"/>
              <a:t>C++</a:t>
            </a:r>
            <a:r>
              <a:rPr lang="zh-CN" altLang="en-US" sz="2800"/>
              <a:t>的流</a:t>
            </a:r>
            <a:r>
              <a:rPr lang="en-US" altLang="zh-CN" sz="2800"/>
              <a:t>(stream)</a:t>
            </a:r>
            <a:r>
              <a:rPr lang="zh-CN" altLang="en-US" sz="2800"/>
              <a:t>操作。</a:t>
            </a:r>
          </a:p>
          <a:p>
            <a:pPr>
              <a:buSzPct val="50000"/>
            </a:pPr>
            <a:r>
              <a:rPr lang="zh-CN" altLang="en-US" sz="2800"/>
              <a:t>“流”是个简单的字符序列。在</a:t>
            </a:r>
            <a:r>
              <a:rPr lang="en-US" altLang="zh-CN" sz="2800"/>
              <a:t>C++</a:t>
            </a:r>
            <a:r>
              <a:rPr lang="zh-CN" altLang="en-US" sz="2800"/>
              <a:t>中有两个预定义的类 </a:t>
            </a:r>
            <a:r>
              <a:rPr lang="en-US" altLang="zh-CN" sz="2800">
                <a:solidFill>
                  <a:srgbClr val="CC0000"/>
                </a:solidFill>
              </a:rPr>
              <a:t>istream </a:t>
            </a:r>
            <a:r>
              <a:rPr lang="zh-CN" altLang="en-US" sz="2800"/>
              <a:t>和 </a:t>
            </a:r>
            <a:r>
              <a:rPr lang="en-US" altLang="zh-CN" sz="2800">
                <a:solidFill>
                  <a:srgbClr val="CC0000"/>
                </a:solidFill>
              </a:rPr>
              <a:t>ostream</a:t>
            </a:r>
            <a:r>
              <a:rPr lang="zh-CN" altLang="en-US" sz="2800"/>
              <a:t>，它们定义了输入流和输出流。</a:t>
            </a:r>
          </a:p>
          <a:p>
            <a:pPr>
              <a:buSzPct val="50000"/>
            </a:pPr>
            <a:r>
              <a:rPr lang="zh-CN" altLang="en-US" sz="2800"/>
              <a:t>基本输入</a:t>
            </a:r>
            <a:r>
              <a:rPr lang="en-US" altLang="zh-CN" sz="2800"/>
              <a:t>/</a:t>
            </a:r>
            <a:r>
              <a:rPr lang="zh-CN" altLang="en-US" sz="2800"/>
              <a:t>输出方式：</a:t>
            </a:r>
          </a:p>
          <a:p>
            <a:pPr lvl="1">
              <a:buSzPct val="75000"/>
              <a:buFont typeface="Wingdings" panose="05000000000000000000" pitchFamily="2" charset="2"/>
              <a:buChar char="ª"/>
            </a:pPr>
            <a:r>
              <a:rPr lang="zh-CN" altLang="en-US"/>
              <a:t> 键盘屏幕输入</a:t>
            </a:r>
            <a:r>
              <a:rPr lang="en-US" altLang="zh-CN"/>
              <a:t>/</a:t>
            </a:r>
            <a:r>
              <a:rPr lang="zh-CN" altLang="en-US"/>
              <a:t>输出</a:t>
            </a:r>
          </a:p>
          <a:p>
            <a:pPr lvl="1">
              <a:buSzPct val="75000"/>
              <a:buFont typeface="Wingdings" panose="05000000000000000000" pitchFamily="2" charset="2"/>
              <a:buChar char="ª"/>
            </a:pPr>
            <a:r>
              <a:rPr lang="zh-CN" altLang="en-US"/>
              <a:t> 文件输入</a:t>
            </a:r>
            <a:r>
              <a:rPr lang="en-US" altLang="zh-CN"/>
              <a:t>/</a:t>
            </a:r>
            <a:r>
              <a:rPr lang="zh-CN" altLang="en-US"/>
              <a:t>输出</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5CF7E0C-4134-47AC-B0F3-A20B59593B56}"/>
              </a:ext>
            </a:extLst>
          </p:cNvPr>
          <p:cNvSpPr>
            <a:spLocks noGrp="1"/>
          </p:cNvSpPr>
          <p:nvPr>
            <p:ph type="sldNum" sz="quarter" idx="11"/>
          </p:nvPr>
        </p:nvSpPr>
        <p:spPr/>
        <p:txBody>
          <a:bodyPr/>
          <a:lstStyle/>
          <a:p>
            <a:fld id="{C60B299A-C887-4BC1-80E9-4433CE6C519B}" type="slidenum">
              <a:rPr lang="en-US" altLang="zh-CN"/>
              <a:pPr/>
              <a:t>65</a:t>
            </a:fld>
            <a:endParaRPr lang="en-US" altLang="zh-CN"/>
          </a:p>
        </p:txBody>
      </p:sp>
      <p:sp>
        <p:nvSpPr>
          <p:cNvPr id="72706" name="Rectangle 2">
            <a:extLst>
              <a:ext uri="{FF2B5EF4-FFF2-40B4-BE49-F238E27FC236}">
                <a16:creationId xmlns:a16="http://schemas.microsoft.com/office/drawing/2014/main" id="{47BBC34A-BACB-4275-AA08-9E8426464FA9}"/>
              </a:ext>
            </a:extLst>
          </p:cNvPr>
          <p:cNvSpPr>
            <a:spLocks noGrp="1" noChangeArrowheads="1"/>
          </p:cNvSpPr>
          <p:nvPr>
            <p:ph type="title"/>
          </p:nvPr>
        </p:nvSpPr>
        <p:spPr>
          <a:xfrm>
            <a:off x="685800" y="476250"/>
            <a:ext cx="7772400" cy="838200"/>
          </a:xfrm>
        </p:spPr>
        <p:txBody>
          <a:bodyPr/>
          <a:lstStyle/>
          <a:p>
            <a:r>
              <a:rPr lang="zh-CN" altLang="en-US" sz="4000">
                <a:latin typeface="楷体_GB2312" panose="02010609030101010101" pitchFamily="49" charset="-122"/>
              </a:rPr>
              <a:t>键盘屏幕输入</a:t>
            </a:r>
            <a:r>
              <a:rPr lang="en-US" altLang="zh-CN" sz="4000">
                <a:latin typeface="楷体_GB2312" panose="02010609030101010101" pitchFamily="49" charset="-122"/>
              </a:rPr>
              <a:t>/</a:t>
            </a:r>
            <a:r>
              <a:rPr lang="zh-CN" altLang="en-US" sz="4000">
                <a:latin typeface="楷体_GB2312" panose="02010609030101010101" pitchFamily="49" charset="-122"/>
              </a:rPr>
              <a:t>输出</a:t>
            </a:r>
            <a:endParaRPr lang="zh-CN" altLang="en-US">
              <a:solidFill>
                <a:schemeClr val="tx1"/>
              </a:solidFill>
            </a:endParaRPr>
          </a:p>
        </p:txBody>
      </p:sp>
      <p:sp>
        <p:nvSpPr>
          <p:cNvPr id="72707" name="Rectangle 3">
            <a:extLst>
              <a:ext uri="{FF2B5EF4-FFF2-40B4-BE49-F238E27FC236}">
                <a16:creationId xmlns:a16="http://schemas.microsoft.com/office/drawing/2014/main" id="{30A08BA8-1AC0-4B3C-BF0C-25143F0D4B6B}"/>
              </a:ext>
            </a:extLst>
          </p:cNvPr>
          <p:cNvSpPr>
            <a:spLocks noGrp="1" noChangeArrowheads="1"/>
          </p:cNvSpPr>
          <p:nvPr>
            <p:ph type="body" idx="1"/>
          </p:nvPr>
        </p:nvSpPr>
        <p:spPr>
          <a:xfrm>
            <a:off x="457200" y="1366838"/>
            <a:ext cx="8183563" cy="4114800"/>
          </a:xfrm>
        </p:spPr>
        <p:txBody>
          <a:bodyPr/>
          <a:lstStyle/>
          <a:p>
            <a:pPr>
              <a:lnSpc>
                <a:spcPct val="110000"/>
              </a:lnSpc>
              <a:buSzPct val="50000"/>
            </a:pPr>
            <a:r>
              <a:rPr lang="zh-CN" altLang="en-US" sz="2800"/>
              <a:t>在</a:t>
            </a:r>
            <a:r>
              <a:rPr lang="en-US" altLang="zh-CN" sz="2800"/>
              <a:t>C</a:t>
            </a:r>
            <a:r>
              <a:rPr lang="zh-CN" altLang="en-US" sz="2800"/>
              <a:t>中有用于定向到键盘输入设备、屏幕输出设备和错误文件的命令 </a:t>
            </a:r>
            <a:r>
              <a:rPr lang="en-US" altLang="zh-CN" sz="2800">
                <a:solidFill>
                  <a:srgbClr val="CC0000"/>
                </a:solidFill>
              </a:rPr>
              <a:t>stdin</a:t>
            </a:r>
            <a:r>
              <a:rPr lang="zh-CN" altLang="en-US" sz="2800"/>
              <a:t>、</a:t>
            </a:r>
            <a:r>
              <a:rPr lang="en-US" altLang="zh-CN" sz="2800">
                <a:solidFill>
                  <a:srgbClr val="CC0000"/>
                </a:solidFill>
              </a:rPr>
              <a:t>stdout </a:t>
            </a:r>
            <a:r>
              <a:rPr lang="zh-CN" altLang="en-US" sz="2800"/>
              <a:t>和 </a:t>
            </a:r>
            <a:r>
              <a:rPr lang="en-US" altLang="zh-CN" sz="2800">
                <a:solidFill>
                  <a:srgbClr val="CC0000"/>
                </a:solidFill>
              </a:rPr>
              <a:t>stderr</a:t>
            </a:r>
            <a:r>
              <a:rPr lang="zh-CN" altLang="en-US" sz="2800"/>
              <a:t>。</a:t>
            </a:r>
          </a:p>
          <a:p>
            <a:pPr>
              <a:lnSpc>
                <a:spcPct val="110000"/>
              </a:lnSpc>
              <a:buSzPct val="50000"/>
            </a:pPr>
            <a:r>
              <a:rPr lang="zh-CN" altLang="en-US" sz="2800"/>
              <a:t>在</a:t>
            </a:r>
            <a:r>
              <a:rPr lang="en-US" altLang="zh-CN" sz="2800"/>
              <a:t>C++</a:t>
            </a:r>
            <a:r>
              <a:rPr lang="zh-CN" altLang="en-US" sz="2800"/>
              <a:t>中用 </a:t>
            </a:r>
            <a:r>
              <a:rPr lang="en-US" altLang="zh-CN" sz="2800">
                <a:solidFill>
                  <a:srgbClr val="CC0000"/>
                </a:solidFill>
              </a:rPr>
              <a:t>cin</a:t>
            </a:r>
            <a:r>
              <a:rPr lang="zh-CN" altLang="en-US" sz="2800"/>
              <a:t>，</a:t>
            </a:r>
            <a:r>
              <a:rPr lang="en-US" altLang="zh-CN" sz="2800">
                <a:solidFill>
                  <a:srgbClr val="CC0000"/>
                </a:solidFill>
              </a:rPr>
              <a:t>cout </a:t>
            </a:r>
            <a:r>
              <a:rPr lang="zh-CN" altLang="en-US" sz="2800"/>
              <a:t>和 </a:t>
            </a:r>
            <a:r>
              <a:rPr lang="en-US" altLang="zh-CN" sz="2800">
                <a:solidFill>
                  <a:srgbClr val="CC0000"/>
                </a:solidFill>
              </a:rPr>
              <a:t>cerr </a:t>
            </a:r>
            <a:r>
              <a:rPr lang="zh-CN" altLang="en-US" sz="2800"/>
              <a:t>来定义键盘输入类、屏幕输出类和错误信息输出类。</a:t>
            </a:r>
          </a:p>
          <a:p>
            <a:pPr>
              <a:lnSpc>
                <a:spcPct val="110000"/>
              </a:lnSpc>
              <a:buSzPct val="50000"/>
            </a:pPr>
            <a:r>
              <a:rPr lang="zh-CN" altLang="en-US" sz="2800"/>
              <a:t>操作符 </a:t>
            </a:r>
            <a:r>
              <a:rPr lang="en-US" altLang="zh-CN" sz="2800">
                <a:solidFill>
                  <a:srgbClr val="CC0000"/>
                </a:solidFill>
              </a:rPr>
              <a:t>&lt;&lt; </a:t>
            </a:r>
            <a:r>
              <a:rPr lang="zh-CN" altLang="en-US" sz="2800"/>
              <a:t>用于写出类 </a:t>
            </a:r>
            <a:r>
              <a:rPr lang="en-US" altLang="zh-CN" sz="2800"/>
              <a:t>ostream </a:t>
            </a:r>
            <a:r>
              <a:rPr lang="zh-CN" altLang="en-US" sz="2800"/>
              <a:t>的一个对象，对于一系列输出对象，可用</a:t>
            </a:r>
            <a:r>
              <a:rPr lang="en-US" altLang="zh-CN" sz="2800"/>
              <a:t>&lt;&lt;</a:t>
            </a:r>
            <a:r>
              <a:rPr lang="zh-CN" altLang="en-US" sz="2800"/>
              <a:t>分开。</a:t>
            </a:r>
          </a:p>
          <a:p>
            <a:pPr>
              <a:lnSpc>
                <a:spcPct val="110000"/>
              </a:lnSpc>
              <a:buSzPct val="50000"/>
            </a:pPr>
            <a:r>
              <a:rPr lang="zh-CN" altLang="en-US" sz="2800"/>
              <a:t>操作符 </a:t>
            </a:r>
            <a:r>
              <a:rPr lang="en-US" altLang="zh-CN" sz="2800">
                <a:solidFill>
                  <a:srgbClr val="CC0000"/>
                </a:solidFill>
              </a:rPr>
              <a:t>&gt;&gt; </a:t>
            </a:r>
            <a:r>
              <a:rPr lang="zh-CN" altLang="en-US" sz="2800"/>
              <a:t>用于读入类 </a:t>
            </a:r>
            <a:r>
              <a:rPr lang="en-US" altLang="zh-CN" sz="2800"/>
              <a:t>istream </a:t>
            </a:r>
            <a:r>
              <a:rPr lang="zh-CN" altLang="en-US" sz="2800"/>
              <a:t>的一个对象。</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707CBBE-4DC8-4E10-928C-4F289F7C99C7}"/>
              </a:ext>
            </a:extLst>
          </p:cNvPr>
          <p:cNvSpPr>
            <a:spLocks noGrp="1"/>
          </p:cNvSpPr>
          <p:nvPr>
            <p:ph type="sldNum" sz="quarter" idx="11"/>
          </p:nvPr>
        </p:nvSpPr>
        <p:spPr/>
        <p:txBody>
          <a:bodyPr/>
          <a:lstStyle/>
          <a:p>
            <a:fld id="{670DCD55-984B-4877-A12A-AAE5854A0A18}" type="slidenum">
              <a:rPr lang="en-US" altLang="zh-CN"/>
              <a:pPr/>
              <a:t>66</a:t>
            </a:fld>
            <a:endParaRPr lang="en-US" altLang="zh-CN"/>
          </a:p>
        </p:txBody>
      </p:sp>
      <p:sp>
        <p:nvSpPr>
          <p:cNvPr id="73730" name="Rectangle 2">
            <a:extLst>
              <a:ext uri="{FF2B5EF4-FFF2-40B4-BE49-F238E27FC236}">
                <a16:creationId xmlns:a16="http://schemas.microsoft.com/office/drawing/2014/main" id="{1AED584A-9EEE-4D5B-A959-66A9325752AF}"/>
              </a:ext>
            </a:extLst>
          </p:cNvPr>
          <p:cNvSpPr>
            <a:spLocks noGrp="1" noChangeArrowheads="1"/>
          </p:cNvSpPr>
          <p:nvPr>
            <p:ph type="body" idx="1"/>
          </p:nvPr>
        </p:nvSpPr>
        <p:spPr>
          <a:xfrm>
            <a:off x="506413" y="752475"/>
            <a:ext cx="8205787" cy="5340350"/>
          </a:xfrm>
        </p:spPr>
        <p:txBody>
          <a:bodyPr/>
          <a:lstStyle/>
          <a:p>
            <a:pPr>
              <a:buSzPct val="50000"/>
            </a:pPr>
            <a:r>
              <a:rPr lang="zh-CN" altLang="en-US" sz="2800"/>
              <a:t>在下面程序中使用了流 </a:t>
            </a:r>
            <a:r>
              <a:rPr lang="en-US" altLang="zh-CN" sz="2800">
                <a:solidFill>
                  <a:srgbClr val="CC0000"/>
                </a:solidFill>
              </a:rPr>
              <a:t>cin &gt;&gt;</a:t>
            </a:r>
            <a:r>
              <a:rPr lang="zh-CN" altLang="en-US" sz="2800"/>
              <a:t>，相继从标准输入设备上输入两个整型变量 </a:t>
            </a:r>
            <a:r>
              <a:rPr lang="en-US" altLang="zh-CN" sz="2800"/>
              <a:t>a </a:t>
            </a:r>
            <a:r>
              <a:rPr lang="zh-CN" altLang="en-US" sz="2800"/>
              <a:t>和 </a:t>
            </a:r>
            <a:r>
              <a:rPr lang="en-US" altLang="zh-CN" sz="2800"/>
              <a:t>b,  </a:t>
            </a:r>
            <a:r>
              <a:rPr lang="zh-CN" altLang="en-US" sz="2800"/>
              <a:t>并将它们打印到标准输出设备上。</a:t>
            </a:r>
          </a:p>
          <a:p>
            <a:pPr>
              <a:spcBef>
                <a:spcPct val="5000"/>
              </a:spcBef>
              <a:buSzTx/>
              <a:buFont typeface="Wingdings" panose="05000000000000000000" pitchFamily="2" charset="2"/>
              <a:buNone/>
            </a:pPr>
            <a:r>
              <a:rPr kumimoji="1" lang="zh-CN" altLang="en-US" sz="2800">
                <a:solidFill>
                  <a:schemeClr val="tx2"/>
                </a:solidFill>
              </a:rPr>
              <a:t>      </a:t>
            </a:r>
            <a:r>
              <a:rPr kumimoji="1" lang="en-US" altLang="zh-CN" sz="2800">
                <a:solidFill>
                  <a:schemeClr val="tx2"/>
                </a:solidFill>
              </a:rPr>
              <a:t>#include </a:t>
            </a:r>
            <a:r>
              <a:rPr kumimoji="1" lang="en-US" altLang="zh-CN" sz="2800" b="0">
                <a:solidFill>
                  <a:schemeClr val="tx2"/>
                </a:solidFill>
              </a:rPr>
              <a:t>&lt;iostream.h&gt;</a:t>
            </a:r>
          </a:p>
          <a:p>
            <a:pPr>
              <a:spcBef>
                <a:spcPct val="5000"/>
              </a:spcBef>
              <a:buSzTx/>
              <a:buFont typeface="Wingdings" panose="05000000000000000000" pitchFamily="2" charset="2"/>
              <a:buNone/>
            </a:pPr>
            <a:r>
              <a:rPr kumimoji="1" lang="en-US" altLang="zh-CN" sz="2800">
                <a:solidFill>
                  <a:schemeClr val="tx2"/>
                </a:solidFill>
              </a:rPr>
              <a:t>      void </a:t>
            </a:r>
            <a:r>
              <a:rPr kumimoji="1" lang="en-US" altLang="zh-CN" sz="2800" b="0">
                <a:solidFill>
                  <a:schemeClr val="tx2"/>
                </a:solidFill>
              </a:rPr>
              <a:t>main</a:t>
            </a:r>
            <a:r>
              <a:rPr kumimoji="1" lang="en-US" altLang="zh-CN" sz="2800">
                <a:solidFill>
                  <a:schemeClr val="tx2"/>
                </a:solidFill>
              </a:rPr>
              <a:t> </a:t>
            </a:r>
            <a:r>
              <a:rPr kumimoji="1" lang="en-US" altLang="zh-CN" sz="2800" b="0">
                <a:solidFill>
                  <a:schemeClr val="tx2"/>
                </a:solidFill>
              </a:rPr>
              <a:t>( ) </a:t>
            </a:r>
            <a:r>
              <a:rPr kumimoji="1" lang="en-US" altLang="zh-CN" sz="2800">
                <a:solidFill>
                  <a:schemeClr val="tx2"/>
                </a:solidFill>
              </a:rPr>
              <a:t>{</a:t>
            </a:r>
          </a:p>
          <a:p>
            <a:pPr>
              <a:spcBef>
                <a:spcPct val="5000"/>
              </a:spcBef>
              <a:buSzTx/>
              <a:buFont typeface="Wingdings" panose="05000000000000000000" pitchFamily="2" charset="2"/>
              <a:buNone/>
            </a:pPr>
            <a:r>
              <a:rPr kumimoji="1" lang="en-US" altLang="zh-CN" sz="2800">
                <a:solidFill>
                  <a:schemeClr val="tx2"/>
                </a:solidFill>
              </a:rPr>
              <a:t>           int</a:t>
            </a:r>
            <a:r>
              <a:rPr kumimoji="1" lang="en-US" altLang="zh-CN" sz="2800" b="0">
                <a:solidFill>
                  <a:schemeClr val="tx2"/>
                </a:solidFill>
              </a:rPr>
              <a:t> a</a:t>
            </a:r>
            <a:r>
              <a:rPr kumimoji="1" lang="en-US" altLang="zh-CN" sz="2800">
                <a:solidFill>
                  <a:schemeClr val="tx2"/>
                </a:solidFill>
              </a:rPr>
              <a:t>, </a:t>
            </a:r>
            <a:r>
              <a:rPr kumimoji="1" lang="en-US" altLang="zh-CN" sz="2800" b="0">
                <a:solidFill>
                  <a:schemeClr val="tx2"/>
                </a:solidFill>
              </a:rPr>
              <a:t>b</a:t>
            </a:r>
            <a:r>
              <a:rPr kumimoji="1" lang="en-US" altLang="zh-CN" sz="2800">
                <a:solidFill>
                  <a:schemeClr val="tx2"/>
                </a:solidFill>
              </a:rPr>
              <a:t>;</a:t>
            </a:r>
          </a:p>
          <a:p>
            <a:pPr>
              <a:spcBef>
                <a:spcPct val="5000"/>
              </a:spcBef>
              <a:buSzTx/>
              <a:buFont typeface="Wingdings" panose="05000000000000000000" pitchFamily="2" charset="2"/>
              <a:buNone/>
            </a:pPr>
            <a:r>
              <a:rPr kumimoji="1" lang="en-US" altLang="zh-CN" sz="2800">
                <a:solidFill>
                  <a:schemeClr val="tx2"/>
                </a:solidFill>
              </a:rPr>
              <a:t>           cin</a:t>
            </a:r>
            <a:r>
              <a:rPr kumimoji="1" lang="en-US" altLang="zh-CN" sz="2800" b="0">
                <a:solidFill>
                  <a:schemeClr val="tx2"/>
                </a:solidFill>
              </a:rPr>
              <a:t> &gt;&gt; a &gt;&gt; b</a:t>
            </a:r>
            <a:r>
              <a:rPr kumimoji="1" lang="en-US" altLang="zh-CN" sz="2800">
                <a:solidFill>
                  <a:schemeClr val="tx2"/>
                </a:solidFill>
              </a:rPr>
              <a:t>; </a:t>
            </a:r>
          </a:p>
          <a:p>
            <a:pPr>
              <a:spcBef>
                <a:spcPct val="5000"/>
              </a:spcBef>
              <a:buSzTx/>
              <a:buFont typeface="Wingdings" panose="05000000000000000000" pitchFamily="2" charset="2"/>
              <a:buNone/>
            </a:pPr>
            <a:r>
              <a:rPr kumimoji="1" lang="en-US" altLang="zh-CN" sz="2800">
                <a:solidFill>
                  <a:schemeClr val="tx2"/>
                </a:solidFill>
              </a:rPr>
              <a:t>           cout</a:t>
            </a:r>
            <a:r>
              <a:rPr kumimoji="1" lang="en-US" altLang="zh-CN" sz="2800" b="0">
                <a:solidFill>
                  <a:schemeClr val="tx2"/>
                </a:solidFill>
              </a:rPr>
              <a:t> &lt;&lt; ”a : " &lt;&lt; n &lt;&lt;</a:t>
            </a:r>
            <a:r>
              <a:rPr kumimoji="1" lang="en-US" altLang="zh-CN" sz="2800">
                <a:solidFill>
                  <a:schemeClr val="tx2"/>
                </a:solidFill>
              </a:rPr>
              <a:t> </a:t>
            </a:r>
            <a:r>
              <a:rPr kumimoji="1" lang="en-US" altLang="zh-CN" sz="2800" b="0">
                <a:solidFill>
                  <a:schemeClr val="tx2"/>
                </a:solidFill>
              </a:rPr>
              <a:t>"f : " &lt;&lt; f &lt;&lt;</a:t>
            </a:r>
            <a:r>
              <a:rPr kumimoji="1" lang="en-US" altLang="zh-CN" sz="2800">
                <a:solidFill>
                  <a:schemeClr val="tx2"/>
                </a:solidFill>
              </a:rPr>
              <a:t> endl;</a:t>
            </a:r>
          </a:p>
          <a:p>
            <a:pPr>
              <a:spcBef>
                <a:spcPct val="5000"/>
              </a:spcBef>
              <a:buSzTx/>
              <a:buFont typeface="Wingdings" panose="05000000000000000000" pitchFamily="2" charset="2"/>
              <a:buNone/>
            </a:pPr>
            <a:r>
              <a:rPr kumimoji="1" lang="en-US" altLang="zh-CN" sz="2800">
                <a:solidFill>
                  <a:schemeClr val="tx2"/>
                </a:solidFill>
              </a:rPr>
              <a:t>      }</a:t>
            </a:r>
          </a:p>
          <a:p>
            <a:pPr>
              <a:spcBef>
                <a:spcPct val="5000"/>
              </a:spcBef>
              <a:buSzPct val="50000"/>
            </a:pPr>
            <a:r>
              <a:rPr lang="zh-CN" altLang="en-US" sz="2800"/>
              <a:t>在输出语句中最后输出的 </a:t>
            </a:r>
            <a:r>
              <a:rPr lang="en-US" altLang="zh-CN" sz="2800">
                <a:solidFill>
                  <a:srgbClr val="CC0000"/>
                </a:solidFill>
              </a:rPr>
              <a:t>endl </a:t>
            </a:r>
            <a:r>
              <a:rPr lang="zh-CN" altLang="en-US" sz="2800"/>
              <a:t>是</a:t>
            </a:r>
            <a:r>
              <a:rPr lang="en-US" altLang="zh-CN" sz="2800"/>
              <a:t>C++</a:t>
            </a:r>
            <a:r>
              <a:rPr lang="zh-CN" altLang="en-US" sz="2800"/>
              <a:t>的</a:t>
            </a:r>
            <a:r>
              <a:rPr lang="en-US" altLang="zh-CN" sz="2800"/>
              <a:t>I</a:t>
            </a:r>
            <a:r>
              <a:rPr lang="zh-CN" altLang="en-US" sz="2800"/>
              <a:t>／</a:t>
            </a:r>
            <a:r>
              <a:rPr lang="en-US" altLang="zh-CN" sz="2800"/>
              <a:t>O</a:t>
            </a:r>
            <a:r>
              <a:rPr lang="zh-CN" altLang="en-US" sz="2800"/>
              <a:t>操作符</a:t>
            </a:r>
            <a:r>
              <a:rPr lang="en-US" altLang="zh-CN" sz="2800"/>
              <a:t>, </a:t>
            </a:r>
            <a:r>
              <a:rPr lang="zh-CN" altLang="en-US" sz="2800"/>
              <a:t>它的用途是输出一个换行符并清空流。</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90A309A-288B-4061-ADA4-052D06DF5380}"/>
              </a:ext>
            </a:extLst>
          </p:cNvPr>
          <p:cNvSpPr>
            <a:spLocks noGrp="1"/>
          </p:cNvSpPr>
          <p:nvPr>
            <p:ph type="sldNum" sz="quarter" idx="11"/>
          </p:nvPr>
        </p:nvSpPr>
        <p:spPr/>
        <p:txBody>
          <a:bodyPr/>
          <a:lstStyle/>
          <a:p>
            <a:fld id="{EACEEF97-6548-4E18-AC5E-AD82002A09F3}" type="slidenum">
              <a:rPr lang="en-US" altLang="zh-CN"/>
              <a:pPr/>
              <a:t>67</a:t>
            </a:fld>
            <a:endParaRPr lang="en-US" altLang="zh-CN"/>
          </a:p>
        </p:txBody>
      </p:sp>
      <p:sp>
        <p:nvSpPr>
          <p:cNvPr id="74754" name="Rectangle 2">
            <a:extLst>
              <a:ext uri="{FF2B5EF4-FFF2-40B4-BE49-F238E27FC236}">
                <a16:creationId xmlns:a16="http://schemas.microsoft.com/office/drawing/2014/main" id="{E09A5BFC-7DB0-4ABF-9365-BA54AA2CD248}"/>
              </a:ext>
            </a:extLst>
          </p:cNvPr>
          <p:cNvSpPr>
            <a:spLocks noGrp="1" noChangeArrowheads="1"/>
          </p:cNvSpPr>
          <p:nvPr>
            <p:ph type="body" idx="1"/>
          </p:nvPr>
        </p:nvSpPr>
        <p:spPr>
          <a:xfrm>
            <a:off x="539750" y="728663"/>
            <a:ext cx="7993063" cy="4114800"/>
          </a:xfrm>
        </p:spPr>
        <p:txBody>
          <a:bodyPr/>
          <a:lstStyle/>
          <a:p>
            <a:pPr>
              <a:buSzPct val="50000"/>
            </a:pPr>
            <a:r>
              <a:rPr lang="en-US" altLang="zh-CN" sz="2800"/>
              <a:t>C++</a:t>
            </a:r>
            <a:r>
              <a:rPr lang="zh-CN" altLang="en-US" sz="2800"/>
              <a:t>中的输入</a:t>
            </a:r>
            <a:r>
              <a:rPr lang="en-US" altLang="zh-CN" sz="2800"/>
              <a:t>/</a:t>
            </a:r>
            <a:r>
              <a:rPr lang="zh-CN" altLang="en-US" sz="2800"/>
              <a:t>输出可以是自由格式，程序员不需要使用格式化符号来指定输入／输出项的类型和顺序。</a:t>
            </a:r>
          </a:p>
          <a:p>
            <a:pPr>
              <a:buSzPct val="50000"/>
            </a:pPr>
            <a:r>
              <a:rPr lang="zh-CN" altLang="en-US" sz="2800"/>
              <a:t>与其它 </a:t>
            </a:r>
            <a:r>
              <a:rPr lang="en-US" altLang="zh-CN" sz="2800"/>
              <a:t>C++ </a:t>
            </a:r>
            <a:r>
              <a:rPr lang="zh-CN" altLang="en-US" sz="2800"/>
              <a:t>操作符一样，输入／输出操作符能够被重载。</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DE6CF89-6CAA-4B96-BD02-C9C3DED4088A}"/>
              </a:ext>
            </a:extLst>
          </p:cNvPr>
          <p:cNvSpPr>
            <a:spLocks noGrp="1"/>
          </p:cNvSpPr>
          <p:nvPr>
            <p:ph type="sldNum" sz="quarter" idx="11"/>
          </p:nvPr>
        </p:nvSpPr>
        <p:spPr/>
        <p:txBody>
          <a:bodyPr/>
          <a:lstStyle/>
          <a:p>
            <a:fld id="{683B6E10-9FA4-4C4D-9FFF-EB7B9E0F76F5}" type="slidenum">
              <a:rPr lang="en-US" altLang="zh-CN"/>
              <a:pPr/>
              <a:t>68</a:t>
            </a:fld>
            <a:endParaRPr lang="en-US" altLang="zh-CN"/>
          </a:p>
        </p:txBody>
      </p:sp>
      <p:sp>
        <p:nvSpPr>
          <p:cNvPr id="75778" name="Rectangle 2">
            <a:extLst>
              <a:ext uri="{FF2B5EF4-FFF2-40B4-BE49-F238E27FC236}">
                <a16:creationId xmlns:a16="http://schemas.microsoft.com/office/drawing/2014/main" id="{D5E15300-A6EB-4EBD-A434-E9239EEA7977}"/>
              </a:ext>
            </a:extLst>
          </p:cNvPr>
          <p:cNvSpPr>
            <a:spLocks noGrp="1" noChangeArrowheads="1"/>
          </p:cNvSpPr>
          <p:nvPr>
            <p:ph type="title"/>
          </p:nvPr>
        </p:nvSpPr>
        <p:spPr>
          <a:xfrm>
            <a:off x="611188" y="512763"/>
            <a:ext cx="7772400" cy="685800"/>
          </a:xfrm>
        </p:spPr>
        <p:txBody>
          <a:bodyPr/>
          <a:lstStyle/>
          <a:p>
            <a:r>
              <a:rPr lang="zh-CN" altLang="en-US" sz="4000">
                <a:latin typeface="楷体_GB2312" panose="02010609030101010101" pitchFamily="49" charset="-122"/>
              </a:rPr>
              <a:t>文件输入</a:t>
            </a:r>
            <a:r>
              <a:rPr lang="zh-CN" altLang="en-US" sz="3700"/>
              <a:t>／</a:t>
            </a:r>
            <a:r>
              <a:rPr lang="zh-CN" altLang="en-US" sz="4000">
                <a:latin typeface="楷体_GB2312" panose="02010609030101010101" pitchFamily="49" charset="-122"/>
              </a:rPr>
              <a:t>输出</a:t>
            </a:r>
          </a:p>
        </p:txBody>
      </p:sp>
      <p:sp>
        <p:nvSpPr>
          <p:cNvPr id="75779" name="Rectangle 3">
            <a:extLst>
              <a:ext uri="{FF2B5EF4-FFF2-40B4-BE49-F238E27FC236}">
                <a16:creationId xmlns:a16="http://schemas.microsoft.com/office/drawing/2014/main" id="{41F7060E-D1C1-40F3-811E-D042DC6DB2C2}"/>
              </a:ext>
            </a:extLst>
          </p:cNvPr>
          <p:cNvSpPr>
            <a:spLocks noGrp="1" noChangeArrowheads="1"/>
          </p:cNvSpPr>
          <p:nvPr>
            <p:ph type="body" idx="1"/>
          </p:nvPr>
        </p:nvSpPr>
        <p:spPr>
          <a:xfrm>
            <a:off x="522288" y="1304925"/>
            <a:ext cx="8153400" cy="5181600"/>
          </a:xfrm>
        </p:spPr>
        <p:txBody>
          <a:bodyPr/>
          <a:lstStyle/>
          <a:p>
            <a:pPr>
              <a:buSzPct val="50000"/>
            </a:pPr>
            <a:r>
              <a:rPr lang="en-US" altLang="zh-CN" sz="2800"/>
              <a:t>C++</a:t>
            </a:r>
            <a:r>
              <a:rPr lang="zh-CN" altLang="en-US" sz="2800"/>
              <a:t>中的文件输入／输出方式如下所示。</a:t>
            </a:r>
          </a:p>
          <a:p>
            <a:pPr>
              <a:buSzPct val="50000"/>
            </a:pPr>
            <a:r>
              <a:rPr lang="zh-CN" altLang="en-US" sz="2800"/>
              <a:t>在程序开头必须用预处理指令 </a:t>
            </a:r>
            <a:r>
              <a:rPr lang="en-US" altLang="zh-CN" sz="2800">
                <a:solidFill>
                  <a:srgbClr val="CC0000"/>
                </a:solidFill>
              </a:rPr>
              <a:t>#include </a:t>
            </a:r>
            <a:r>
              <a:rPr lang="zh-CN" altLang="en-US" sz="2800"/>
              <a:t>包含头文件</a:t>
            </a:r>
            <a:r>
              <a:rPr lang="en-US" altLang="zh-CN" sz="2800">
                <a:solidFill>
                  <a:srgbClr val="CC0000"/>
                </a:solidFill>
              </a:rPr>
              <a:t>&lt;fstream.h&gt;</a:t>
            </a:r>
            <a:r>
              <a:rPr lang="zh-CN" altLang="en-US" sz="2800"/>
              <a:t>，它定义了类 </a:t>
            </a:r>
            <a:r>
              <a:rPr lang="en-US" altLang="zh-CN" sz="2800">
                <a:solidFill>
                  <a:srgbClr val="CC0000"/>
                </a:solidFill>
              </a:rPr>
              <a:t>ifstream</a:t>
            </a:r>
            <a:r>
              <a:rPr lang="zh-CN" altLang="en-US" sz="2800"/>
              <a:t>、</a:t>
            </a:r>
            <a:r>
              <a:rPr lang="en-US" altLang="zh-CN" sz="2800">
                <a:solidFill>
                  <a:srgbClr val="CC0000"/>
                </a:solidFill>
              </a:rPr>
              <a:t>ofstream</a:t>
            </a:r>
            <a:r>
              <a:rPr lang="zh-CN" altLang="en-US" sz="2800"/>
              <a:t>和 </a:t>
            </a:r>
            <a:r>
              <a:rPr lang="en-US" altLang="zh-CN" sz="2800">
                <a:solidFill>
                  <a:srgbClr val="CC0000"/>
                </a:solidFill>
              </a:rPr>
              <a:t>fstream</a:t>
            </a:r>
            <a:r>
              <a:rPr lang="zh-CN" altLang="en-US" sz="2800"/>
              <a:t>。</a:t>
            </a:r>
          </a:p>
          <a:p>
            <a:pPr>
              <a:buSzPct val="50000"/>
            </a:pPr>
            <a:r>
              <a:rPr lang="zh-CN" altLang="en-US" sz="2800"/>
              <a:t>要创建一个</a:t>
            </a:r>
            <a:r>
              <a:rPr lang="zh-CN" altLang="en-US" sz="2800">
                <a:solidFill>
                  <a:srgbClr val="CC0000"/>
                </a:solidFill>
              </a:rPr>
              <a:t>输入流</a:t>
            </a:r>
            <a:r>
              <a:rPr lang="zh-CN" altLang="en-US" sz="2800"/>
              <a:t>，必须声明它为 </a:t>
            </a:r>
            <a:r>
              <a:rPr lang="en-US" altLang="zh-CN" sz="2800">
                <a:solidFill>
                  <a:srgbClr val="CC0000"/>
                </a:solidFill>
              </a:rPr>
              <a:t>ifstream </a:t>
            </a:r>
            <a:r>
              <a:rPr lang="zh-CN" altLang="en-US" sz="2800"/>
              <a:t>类的实例；要创建一个</a:t>
            </a:r>
            <a:r>
              <a:rPr lang="zh-CN" altLang="en-US" sz="2800">
                <a:solidFill>
                  <a:srgbClr val="CC0000"/>
                </a:solidFill>
              </a:rPr>
              <a:t>输出流</a:t>
            </a:r>
            <a:r>
              <a:rPr lang="zh-CN" altLang="en-US" sz="2800"/>
              <a:t>，必须声明它为</a:t>
            </a:r>
            <a:r>
              <a:rPr lang="en-US" altLang="zh-CN" sz="2800">
                <a:solidFill>
                  <a:srgbClr val="CC0000"/>
                </a:solidFill>
              </a:rPr>
              <a:t>ofstream </a:t>
            </a:r>
            <a:r>
              <a:rPr lang="zh-CN" altLang="en-US" sz="2800"/>
              <a:t>类的实例。</a:t>
            </a:r>
          </a:p>
          <a:p>
            <a:pPr>
              <a:buSzPct val="50000"/>
            </a:pPr>
            <a:r>
              <a:rPr lang="zh-CN" altLang="en-US" sz="2800">
                <a:solidFill>
                  <a:srgbClr val="CC0000"/>
                </a:solidFill>
              </a:rPr>
              <a:t>执行输入和输出操作的流</a:t>
            </a:r>
            <a:r>
              <a:rPr lang="zh-CN" altLang="en-US" sz="2800"/>
              <a:t>必须声明它为 </a:t>
            </a:r>
            <a:r>
              <a:rPr lang="en-US" altLang="zh-CN" sz="2800">
                <a:solidFill>
                  <a:srgbClr val="CC0000"/>
                </a:solidFill>
              </a:rPr>
              <a:t>fstream</a:t>
            </a:r>
            <a:r>
              <a:rPr lang="zh-CN" altLang="en-US" sz="2800"/>
              <a:t>类的实例</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BBB243D7-4CCB-4435-8362-9874FA82A634}"/>
              </a:ext>
            </a:extLst>
          </p:cNvPr>
          <p:cNvSpPr>
            <a:spLocks noGrp="1"/>
          </p:cNvSpPr>
          <p:nvPr>
            <p:ph type="sldNum" sz="quarter" idx="11"/>
          </p:nvPr>
        </p:nvSpPr>
        <p:spPr/>
        <p:txBody>
          <a:bodyPr/>
          <a:lstStyle/>
          <a:p>
            <a:fld id="{7FA6F2DD-0BC5-41B4-A1F0-17718B55CF5B}" type="slidenum">
              <a:rPr lang="en-US" altLang="zh-CN"/>
              <a:pPr/>
              <a:t>69</a:t>
            </a:fld>
            <a:endParaRPr lang="en-US" altLang="zh-CN"/>
          </a:p>
        </p:txBody>
      </p:sp>
      <p:sp>
        <p:nvSpPr>
          <p:cNvPr id="76802" name="Rectangle 2">
            <a:extLst>
              <a:ext uri="{FF2B5EF4-FFF2-40B4-BE49-F238E27FC236}">
                <a16:creationId xmlns:a16="http://schemas.microsoft.com/office/drawing/2014/main" id="{5CAC0A46-250A-49D2-AE1E-98DC58D02E03}"/>
              </a:ext>
            </a:extLst>
          </p:cNvPr>
          <p:cNvSpPr>
            <a:spLocks noChangeArrowheads="1"/>
          </p:cNvSpPr>
          <p:nvPr/>
        </p:nvSpPr>
        <p:spPr bwMode="auto">
          <a:xfrm>
            <a:off x="609600" y="657225"/>
            <a:ext cx="7618413"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#include </a:t>
            </a:r>
            <a:r>
              <a:rPr kumimoji="1" lang="en-US" altLang="zh-CN" sz="2800">
                <a:solidFill>
                  <a:schemeClr val="tx2"/>
                </a:solidFill>
                <a:latin typeface="Times New Roman" panose="02020603050405020304" pitchFamily="18" charset="0"/>
              </a:rPr>
              <a:t>&lt;fstream.h&gt;</a:t>
            </a:r>
          </a:p>
          <a:p>
            <a:r>
              <a:rPr kumimoji="1" lang="en-US" altLang="zh-CN" sz="2800" b="1">
                <a:solidFill>
                  <a:schemeClr val="tx2"/>
                </a:solidFill>
                <a:latin typeface="Times New Roman" panose="02020603050405020304" pitchFamily="18" charset="0"/>
              </a:rPr>
              <a:t>#include</a:t>
            </a:r>
            <a:r>
              <a:rPr kumimoji="1" lang="en-US" altLang="zh-CN" sz="2800">
                <a:solidFill>
                  <a:schemeClr val="tx2"/>
                </a:solidFill>
                <a:latin typeface="Times New Roman" panose="02020603050405020304" pitchFamily="18" charset="0"/>
              </a:rPr>
              <a:t> &lt;iostream.h&gt;</a:t>
            </a:r>
          </a:p>
          <a:p>
            <a:r>
              <a:rPr kumimoji="1" lang="en-US" altLang="zh-CN" sz="2800" b="1">
                <a:solidFill>
                  <a:schemeClr val="tx2"/>
                </a:solidFill>
                <a:latin typeface="Times New Roman" panose="02020603050405020304" pitchFamily="18" charset="0"/>
              </a:rPr>
              <a:t>#include </a:t>
            </a:r>
            <a:r>
              <a:rPr kumimoji="1" lang="en-US" altLang="zh-CN" sz="2800">
                <a:solidFill>
                  <a:schemeClr val="tx2"/>
                </a:solidFill>
                <a:latin typeface="Times New Roman" panose="02020603050405020304" pitchFamily="18" charset="0"/>
              </a:rPr>
              <a:t>&lt;stdlib.h&gt;</a:t>
            </a:r>
          </a:p>
          <a:p>
            <a:r>
              <a:rPr kumimoji="1" lang="en-US" altLang="zh-CN" sz="2800" b="1">
                <a:solidFill>
                  <a:schemeClr val="tx2"/>
                </a:solidFill>
                <a:latin typeface="Times New Roman" panose="02020603050405020304" pitchFamily="18" charset="0"/>
              </a:rPr>
              <a:t>void </a:t>
            </a:r>
            <a:r>
              <a:rPr kumimoji="1" lang="en-US" altLang="zh-CN" sz="2800">
                <a:solidFill>
                  <a:schemeClr val="tx2"/>
                </a:solidFill>
                <a:latin typeface="Times New Roman" panose="02020603050405020304" pitchFamily="18" charset="0"/>
              </a:rPr>
              <a:t>main</a:t>
            </a:r>
            <a:r>
              <a:rPr kumimoji="1" lang="en-US" altLang="zh-CN" sz="2800" i="1">
                <a:solidFill>
                  <a:schemeClr val="tx2"/>
                </a:solidFill>
                <a:latin typeface="Times New Roman" panose="02020603050405020304" pitchFamily="18" charset="0"/>
              </a:rPr>
              <a:t> </a:t>
            </a:r>
            <a:r>
              <a:rPr kumimoji="1" lang="en-US" altLang="zh-CN" sz="2800">
                <a:solidFill>
                  <a:schemeClr val="tx2"/>
                </a:solidFill>
                <a:latin typeface="Times New Roman" panose="02020603050405020304" pitchFamily="18" charset="0"/>
              </a:rPr>
              <a:t>( ) </a:t>
            </a:r>
            <a:r>
              <a:rPr kumimoji="1" lang="en-US" altLang="zh-CN" sz="2800" b="1">
                <a:solidFill>
                  <a:schemeClr val="tx2"/>
                </a:solidFill>
                <a:latin typeface="Times New Roman" panose="02020603050405020304" pitchFamily="18" charset="0"/>
              </a:rPr>
              <a:t>{</a:t>
            </a:r>
          </a:p>
          <a:p>
            <a:r>
              <a:rPr kumimoji="1" lang="en-US" altLang="zh-CN" sz="2800" b="1">
                <a:solidFill>
                  <a:schemeClr val="tx2"/>
                </a:solidFill>
                <a:latin typeface="Times New Roman" panose="02020603050405020304" pitchFamily="18" charset="0"/>
              </a:rPr>
              <a:t>     ifstream </a:t>
            </a:r>
            <a:r>
              <a:rPr kumimoji="1" lang="en-US" altLang="zh-CN" sz="2800">
                <a:solidFill>
                  <a:schemeClr val="tx2"/>
                </a:solidFill>
                <a:latin typeface="Times New Roman" panose="02020603050405020304" pitchFamily="18" charset="0"/>
              </a:rPr>
              <a:t>inFile</a:t>
            </a:r>
            <a:r>
              <a:rPr kumimoji="1" lang="en-US" altLang="zh-CN" sz="2800" b="1">
                <a:solidFill>
                  <a:schemeClr val="tx2"/>
                </a:solidFill>
                <a:latin typeface="Times New Roman" panose="02020603050405020304" pitchFamily="18" charset="0"/>
              </a:rPr>
              <a:t>;             </a:t>
            </a:r>
            <a:r>
              <a:rPr kumimoji="1" lang="en-US" altLang="zh-CN" sz="2800" b="1">
                <a:solidFill>
                  <a:srgbClr val="009900"/>
                </a:solidFill>
                <a:latin typeface="Times New Roman" panose="02020603050405020304" pitchFamily="18" charset="0"/>
              </a:rPr>
              <a:t>//</a:t>
            </a:r>
            <a:r>
              <a:rPr kumimoji="1" lang="en-US" altLang="zh-CN" sz="2800">
                <a:solidFill>
                  <a:srgbClr val="009900"/>
                </a:solidFill>
                <a:latin typeface="Times New Roman" panose="02020603050405020304" pitchFamily="18" charset="0"/>
              </a:rPr>
              <a:t>inFile</a:t>
            </a:r>
            <a:r>
              <a:rPr kumimoji="1" lang="zh-CN" altLang="zh-CN" sz="2800">
                <a:solidFill>
                  <a:srgbClr val="009900"/>
                </a:solidFill>
                <a:latin typeface="Times New Roman" panose="02020603050405020304" pitchFamily="18" charset="0"/>
                <a:ea typeface="隶书" panose="02010509060101010101" pitchFamily="49" charset="-122"/>
              </a:rPr>
              <a:t>为输入流对象</a:t>
            </a:r>
            <a:endParaRPr kumimoji="1" lang="zh-CN" altLang="en-US" sz="2800" b="1">
              <a:solidFill>
                <a:schemeClr val="tx2"/>
              </a:solidFill>
              <a:latin typeface="Times New Roman" panose="02020603050405020304" pitchFamily="18" charset="0"/>
            </a:endParaRPr>
          </a:p>
          <a:p>
            <a:r>
              <a:rPr kumimoji="1" lang="zh-CN" altLang="en-US" sz="2800" b="1">
                <a:solidFill>
                  <a:schemeClr val="tx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ofstream</a:t>
            </a:r>
            <a:r>
              <a:rPr kumimoji="1" lang="en-US" altLang="zh-CN" sz="2800" i="1">
                <a:solidFill>
                  <a:schemeClr val="tx2"/>
                </a:solidFill>
                <a:latin typeface="Times New Roman" panose="02020603050405020304" pitchFamily="18" charset="0"/>
              </a:rPr>
              <a:t> </a:t>
            </a:r>
            <a:r>
              <a:rPr kumimoji="1" lang="en-US" altLang="zh-CN" sz="2800">
                <a:solidFill>
                  <a:schemeClr val="tx2"/>
                </a:solidFill>
                <a:latin typeface="Times New Roman" panose="02020603050405020304" pitchFamily="18" charset="0"/>
              </a:rPr>
              <a:t>outFile</a:t>
            </a:r>
            <a:r>
              <a:rPr kumimoji="1" lang="en-US" altLang="zh-CN" sz="2800" b="1">
                <a:solidFill>
                  <a:schemeClr val="tx2"/>
                </a:solidFill>
                <a:latin typeface="Times New Roman" panose="02020603050405020304" pitchFamily="18" charset="0"/>
              </a:rPr>
              <a:t>;          </a:t>
            </a:r>
            <a:r>
              <a:rPr kumimoji="1" lang="en-US" altLang="zh-CN" sz="2800" b="1">
                <a:solidFill>
                  <a:srgbClr val="009900"/>
                </a:solidFill>
                <a:latin typeface="Times New Roman" panose="02020603050405020304" pitchFamily="18" charset="0"/>
              </a:rPr>
              <a:t>//</a:t>
            </a:r>
            <a:r>
              <a:rPr kumimoji="1" lang="en-US" altLang="zh-CN" sz="2800">
                <a:solidFill>
                  <a:srgbClr val="009900"/>
                </a:solidFill>
                <a:latin typeface="Times New Roman" panose="02020603050405020304" pitchFamily="18" charset="0"/>
              </a:rPr>
              <a:t>outFile</a:t>
            </a:r>
            <a:r>
              <a:rPr kumimoji="1" lang="zh-CN" altLang="zh-CN" sz="2800">
                <a:solidFill>
                  <a:srgbClr val="009900"/>
                </a:solidFill>
                <a:latin typeface="Times New Roman" panose="02020603050405020304" pitchFamily="18" charset="0"/>
                <a:ea typeface="隶书" panose="02010509060101010101" pitchFamily="49" charset="-122"/>
              </a:rPr>
              <a:t>为输出流对象</a:t>
            </a:r>
            <a:endParaRPr kumimoji="1" lang="zh-CN" altLang="en-US" sz="2800" b="1">
              <a:solidFill>
                <a:schemeClr val="tx2"/>
              </a:solidFill>
              <a:latin typeface="Times New Roman" panose="02020603050405020304" pitchFamily="18" charset="0"/>
            </a:endParaRPr>
          </a:p>
          <a:p>
            <a:r>
              <a:rPr kumimoji="1" lang="zh-CN" altLang="en-US" sz="2800" b="1">
                <a:solidFill>
                  <a:schemeClr val="tx2"/>
                </a:solidFill>
                <a:latin typeface="Times New Roman" panose="02020603050405020304" pitchFamily="18" charset="0"/>
              </a:rPr>
              <a:t>     </a:t>
            </a:r>
            <a:r>
              <a:rPr kumimoji="1" lang="en-US" altLang="zh-CN" sz="2800">
                <a:solidFill>
                  <a:schemeClr val="tx2"/>
                </a:solidFill>
                <a:latin typeface="Times New Roman" panose="02020603050405020304" pitchFamily="18" charset="0"/>
              </a:rPr>
              <a:t>outFile.open ( "my.dat", ios </a:t>
            </a:r>
            <a:r>
              <a:rPr kumimoji="1" lang="en-US" altLang="zh-CN" sz="2800" b="1">
                <a:solidFill>
                  <a:schemeClr val="tx2"/>
                </a:solidFill>
                <a:latin typeface="Times New Roman" panose="02020603050405020304" pitchFamily="18" charset="0"/>
              </a:rPr>
              <a:t>::</a:t>
            </a:r>
            <a:r>
              <a:rPr kumimoji="1" lang="en-US" altLang="zh-CN" sz="2800">
                <a:solidFill>
                  <a:schemeClr val="tx2"/>
                </a:solidFill>
                <a:latin typeface="Times New Roman" panose="02020603050405020304" pitchFamily="18" charset="0"/>
              </a:rPr>
              <a:t> out )</a:t>
            </a:r>
            <a:r>
              <a:rPr kumimoji="1" lang="en-US" altLang="zh-CN" sz="2800" b="1">
                <a:solidFill>
                  <a:schemeClr val="tx2"/>
                </a:solidFill>
                <a:latin typeface="Times New Roman" panose="02020603050405020304" pitchFamily="18" charset="0"/>
              </a:rPr>
              <a:t>;</a:t>
            </a:r>
          </a:p>
          <a:p>
            <a:r>
              <a:rPr kumimoji="1" lang="en-US" altLang="zh-CN" sz="2800" b="1">
                <a:solidFill>
                  <a:schemeClr val="tx2"/>
                </a:solidFill>
                <a:latin typeface="Times New Roman" panose="02020603050405020304" pitchFamily="18" charset="0"/>
              </a:rPr>
              <a:t>				  </a:t>
            </a:r>
            <a:r>
              <a:rPr kumimoji="1" lang="en-US" altLang="zh-CN" sz="2800" b="1">
                <a:solidFill>
                  <a:srgbClr val="009900"/>
                </a:solidFill>
                <a:latin typeface="Times New Roman" panose="02020603050405020304" pitchFamily="18" charset="0"/>
              </a:rPr>
              <a:t>//</a:t>
            </a:r>
            <a:r>
              <a:rPr kumimoji="1" lang="zh-CN" altLang="en-US" sz="2800">
                <a:solidFill>
                  <a:srgbClr val="009900"/>
                </a:solidFill>
                <a:latin typeface="Times New Roman" panose="02020603050405020304" pitchFamily="18" charset="0"/>
                <a:ea typeface="隶书" panose="02010509060101010101" pitchFamily="49" charset="-122"/>
              </a:rPr>
              <a:t>建立输出文件</a:t>
            </a:r>
            <a:r>
              <a:rPr kumimoji="1" lang="zh-CN" altLang="en-US" sz="2800">
                <a:solidFill>
                  <a:srgbClr val="009900"/>
                </a:solidFill>
                <a:latin typeface="Times New Roman" panose="02020603050405020304" pitchFamily="18" charset="0"/>
                <a:sym typeface="Symbol" panose="05050102010706020507" pitchFamily="18" charset="2"/>
              </a:rPr>
              <a:t></a:t>
            </a:r>
            <a:r>
              <a:rPr kumimoji="1" lang="en-US" altLang="zh-CN" sz="2800">
                <a:solidFill>
                  <a:srgbClr val="009900"/>
                </a:solidFill>
                <a:latin typeface="Times New Roman" panose="02020603050405020304" pitchFamily="18" charset="0"/>
                <a:sym typeface="Symbol" panose="05050102010706020507" pitchFamily="18" charset="2"/>
              </a:rPr>
              <a:t>my.dat</a:t>
            </a:r>
            <a:endParaRPr kumimoji="1" lang="en-US" altLang="zh-CN" sz="2800">
              <a:solidFill>
                <a:schemeClr val="tx2"/>
              </a:solidFill>
              <a:latin typeface="Times New Roman" panose="02020603050405020304" pitchFamily="18" charset="0"/>
            </a:endParaRPr>
          </a:p>
          <a:p>
            <a:r>
              <a:rPr kumimoji="1" lang="en-US" altLang="zh-CN" sz="2800">
                <a:solidFill>
                  <a:schemeClr val="tx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char</a:t>
            </a:r>
            <a:r>
              <a:rPr kumimoji="1" lang="en-US" altLang="zh-CN" sz="2800">
                <a:solidFill>
                  <a:schemeClr val="tx2"/>
                </a:solidFill>
                <a:latin typeface="Times New Roman" panose="02020603050405020304" pitchFamily="18" charset="0"/>
              </a:rPr>
              <a:t> univ[ ] = </a:t>
            </a:r>
            <a:r>
              <a:rPr kumimoji="1" lang="en-US" altLang="zh-CN" sz="2800">
                <a:solidFill>
                  <a:schemeClr val="tx2"/>
                </a:solidFill>
                <a:latin typeface="Times New Roman" panose="02020603050405020304" pitchFamily="18" charset="0"/>
                <a:sym typeface="Symbol" panose="05050102010706020507" pitchFamily="18" charset="2"/>
              </a:rPr>
              <a:t>Tsinghua</a:t>
            </a:r>
            <a:r>
              <a:rPr kumimoji="1" lang="en-US" altLang="zh-CN" sz="2800" b="1">
                <a:solidFill>
                  <a:schemeClr val="tx2"/>
                </a:solidFill>
                <a:latin typeface="Times New Roman" panose="02020603050405020304" pitchFamily="18" charset="0"/>
                <a:sym typeface="Symbol" panose="05050102010706020507" pitchFamily="18" charset="2"/>
              </a:rPr>
              <a:t>,</a:t>
            </a:r>
            <a:r>
              <a:rPr kumimoji="1" lang="en-US" altLang="zh-CN" sz="2800">
                <a:solidFill>
                  <a:schemeClr val="tx2"/>
                </a:solidFill>
                <a:latin typeface="Times New Roman" panose="02020603050405020304" pitchFamily="18" charset="0"/>
                <a:sym typeface="Symbol" panose="05050102010706020507" pitchFamily="18" charset="2"/>
              </a:rPr>
              <a:t>  name[10]</a:t>
            </a:r>
            <a:r>
              <a:rPr kumimoji="1" lang="en-US" altLang="zh-CN" sz="2800" b="1">
                <a:solidFill>
                  <a:schemeClr val="tx2"/>
                </a:solidFill>
                <a:latin typeface="Times New Roman" panose="02020603050405020304" pitchFamily="18" charset="0"/>
                <a:sym typeface="Symbol" panose="05050102010706020507" pitchFamily="18" charset="2"/>
              </a:rPr>
              <a:t>;</a:t>
            </a:r>
            <a:endParaRPr kumimoji="1" lang="en-US" altLang="zh-CN" sz="2800">
              <a:solidFill>
                <a:schemeClr val="tx2"/>
              </a:solidFill>
              <a:latin typeface="Times New Roman" panose="02020603050405020304" pitchFamily="18" charset="0"/>
              <a:sym typeface="Symbol" panose="05050102010706020507" pitchFamily="18" charset="2"/>
            </a:endParaRPr>
          </a:p>
          <a:p>
            <a:r>
              <a:rPr kumimoji="1" lang="en-US" altLang="zh-CN" sz="2800">
                <a:solidFill>
                  <a:schemeClr val="tx2"/>
                </a:solidFill>
                <a:latin typeface="Times New Roman" panose="02020603050405020304" pitchFamily="18" charset="0"/>
                <a:sym typeface="Symbol" panose="05050102010706020507" pitchFamily="18" charset="2"/>
              </a:rPr>
              <a:t>     </a:t>
            </a:r>
            <a:r>
              <a:rPr kumimoji="1" lang="en-US" altLang="zh-CN" sz="2800" b="1">
                <a:solidFill>
                  <a:schemeClr val="tx2"/>
                </a:solidFill>
                <a:latin typeface="Times New Roman" panose="02020603050405020304" pitchFamily="18" charset="0"/>
                <a:sym typeface="Symbol" panose="05050102010706020507" pitchFamily="18" charset="2"/>
              </a:rPr>
              <a:t>int</a:t>
            </a:r>
            <a:r>
              <a:rPr kumimoji="1" lang="en-US" altLang="zh-CN" sz="2800">
                <a:solidFill>
                  <a:schemeClr val="tx2"/>
                </a:solidFill>
                <a:latin typeface="Times New Roman" panose="02020603050405020304" pitchFamily="18" charset="0"/>
                <a:sym typeface="Symbol" panose="05050102010706020507" pitchFamily="18" charset="2"/>
              </a:rPr>
              <a:t> course = 2401</a:t>
            </a:r>
            <a:r>
              <a:rPr kumimoji="1" lang="en-US" altLang="zh-CN" sz="2800" b="1">
                <a:solidFill>
                  <a:schemeClr val="tx2"/>
                </a:solidFill>
                <a:latin typeface="Times New Roman" panose="02020603050405020304" pitchFamily="18" charset="0"/>
                <a:sym typeface="Symbol" panose="05050102010706020507" pitchFamily="18" charset="2"/>
              </a:rPr>
              <a:t>,</a:t>
            </a:r>
            <a:r>
              <a:rPr kumimoji="1" lang="en-US" altLang="zh-CN" sz="2800">
                <a:solidFill>
                  <a:schemeClr val="tx2"/>
                </a:solidFill>
                <a:latin typeface="Times New Roman" panose="02020603050405020304" pitchFamily="18" charset="0"/>
                <a:sym typeface="Symbol" panose="05050102010706020507" pitchFamily="18" charset="2"/>
              </a:rPr>
              <a:t> number</a:t>
            </a:r>
            <a:r>
              <a:rPr kumimoji="1" lang="en-US" altLang="zh-CN" sz="2800" b="1">
                <a:solidFill>
                  <a:schemeClr val="tx2"/>
                </a:solidFill>
                <a:latin typeface="Times New Roman" panose="02020603050405020304" pitchFamily="18" charset="0"/>
                <a:sym typeface="Symbol" panose="05050102010706020507" pitchFamily="18" charset="2"/>
              </a:rPr>
              <a:t>;</a:t>
            </a:r>
            <a:endParaRPr kumimoji="1" lang="en-US" altLang="zh-CN" sz="2800">
              <a:solidFill>
                <a:schemeClr val="tx2"/>
              </a:solidFill>
              <a:latin typeface="Times New Roman" panose="02020603050405020304" pitchFamily="18" charset="0"/>
              <a:sym typeface="Symbol" panose="05050102010706020507" pitchFamily="18" charset="2"/>
            </a:endParaRPr>
          </a:p>
          <a:p>
            <a:r>
              <a:rPr kumimoji="1" lang="en-US" altLang="zh-CN" sz="2800">
                <a:solidFill>
                  <a:schemeClr val="tx2"/>
                </a:solidFill>
                <a:latin typeface="Times New Roman" panose="02020603050405020304" pitchFamily="18" charset="0"/>
                <a:sym typeface="Symbol" panose="05050102010706020507" pitchFamily="18" charset="2"/>
              </a:rPr>
              <a:t>     outFile &lt;&lt; univ &lt;&lt; </a:t>
            </a:r>
            <a:r>
              <a:rPr kumimoji="1" lang="en-US" altLang="zh-CN" sz="2800" b="1">
                <a:solidFill>
                  <a:schemeClr val="tx2"/>
                </a:solidFill>
                <a:latin typeface="Times New Roman" panose="02020603050405020304" pitchFamily="18" charset="0"/>
                <a:sym typeface="Symbol" panose="05050102010706020507" pitchFamily="18" charset="2"/>
              </a:rPr>
              <a:t>endl;     </a:t>
            </a:r>
            <a:r>
              <a:rPr kumimoji="1" lang="en-US" altLang="zh-CN" sz="2800" b="1">
                <a:solidFill>
                  <a:srgbClr val="009900"/>
                </a:solidFill>
                <a:latin typeface="Times New Roman" panose="02020603050405020304" pitchFamily="18" charset="0"/>
                <a:sym typeface="Symbol" panose="05050102010706020507" pitchFamily="18" charset="2"/>
              </a:rPr>
              <a:t>//</a:t>
            </a:r>
            <a:r>
              <a:rPr kumimoji="1" lang="zh-CN" altLang="zh-CN" sz="2800">
                <a:solidFill>
                  <a:srgbClr val="009900"/>
                </a:solidFill>
                <a:latin typeface="Times New Roman" panose="02020603050405020304" pitchFamily="18" charset="0"/>
                <a:ea typeface="隶书" panose="02010509060101010101" pitchFamily="49" charset="-122"/>
                <a:sym typeface="Symbol" panose="05050102010706020507" pitchFamily="18" charset="2"/>
              </a:rPr>
              <a:t>输出到</a:t>
            </a:r>
            <a:r>
              <a:rPr kumimoji="1" lang="zh-CN" altLang="en-US" sz="2800">
                <a:solidFill>
                  <a:srgbClr val="009900"/>
                </a:solidFill>
                <a:latin typeface="Times New Roman" panose="02020603050405020304" pitchFamily="18" charset="0"/>
                <a:sym typeface="Symbol" panose="05050102010706020507" pitchFamily="18" charset="2"/>
              </a:rPr>
              <a:t></a:t>
            </a:r>
            <a:r>
              <a:rPr kumimoji="1" lang="en-US" altLang="zh-CN" sz="2800">
                <a:solidFill>
                  <a:srgbClr val="009900"/>
                </a:solidFill>
                <a:latin typeface="Times New Roman" panose="02020603050405020304" pitchFamily="18" charset="0"/>
                <a:sym typeface="Symbol" panose="05050102010706020507" pitchFamily="18" charset="2"/>
              </a:rPr>
              <a:t>my.dat</a:t>
            </a:r>
            <a:endParaRPr kumimoji="1" lang="en-US" altLang="zh-CN" sz="2800">
              <a:solidFill>
                <a:schemeClr val="tx2"/>
              </a:solidFill>
              <a:latin typeface="Times New Roman" panose="02020603050405020304" pitchFamily="18" charset="0"/>
              <a:sym typeface="Symbol" panose="05050102010706020507" pitchFamily="18" charset="2"/>
            </a:endParaRPr>
          </a:p>
          <a:p>
            <a:r>
              <a:rPr kumimoji="1" lang="en-US" altLang="zh-CN" sz="2800">
                <a:solidFill>
                  <a:schemeClr val="tx2"/>
                </a:solidFill>
                <a:latin typeface="Times New Roman" panose="02020603050405020304" pitchFamily="18" charset="0"/>
                <a:sym typeface="Symbol" panose="05050102010706020507" pitchFamily="18" charset="2"/>
              </a:rPr>
              <a:t>     outFile &lt;&lt; course &lt;&lt; </a:t>
            </a:r>
            <a:r>
              <a:rPr kumimoji="1" lang="en-US" altLang="zh-CN" sz="2800" b="1">
                <a:solidFill>
                  <a:schemeClr val="tx2"/>
                </a:solidFill>
                <a:latin typeface="Times New Roman" panose="02020603050405020304" pitchFamily="18" charset="0"/>
                <a:sym typeface="Symbol" panose="05050102010706020507" pitchFamily="18" charset="2"/>
              </a:rPr>
              <a:t>endl;</a:t>
            </a:r>
            <a:endParaRPr kumimoji="1" lang="en-US" altLang="zh-CN" sz="2800">
              <a:solidFill>
                <a:schemeClr val="tx2"/>
              </a:solidFill>
              <a:latin typeface="Times New Roman" panose="02020603050405020304" pitchFamily="18" charset="0"/>
              <a:sym typeface="Symbol" panose="05050102010706020507" pitchFamily="18" charset="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5DCCA6E-2500-415D-A81C-8AAE3017502C}"/>
              </a:ext>
            </a:extLst>
          </p:cNvPr>
          <p:cNvSpPr>
            <a:spLocks noGrp="1"/>
          </p:cNvSpPr>
          <p:nvPr>
            <p:ph type="sldNum" sz="quarter" idx="11"/>
          </p:nvPr>
        </p:nvSpPr>
        <p:spPr/>
        <p:txBody>
          <a:bodyPr/>
          <a:lstStyle/>
          <a:p>
            <a:fld id="{1A1A73B6-C70A-44F1-8C61-177C0770A912}" type="slidenum">
              <a:rPr lang="en-US" altLang="zh-CN"/>
              <a:pPr/>
              <a:t>7</a:t>
            </a:fld>
            <a:endParaRPr lang="en-US" altLang="zh-CN"/>
          </a:p>
        </p:txBody>
      </p:sp>
      <p:sp>
        <p:nvSpPr>
          <p:cNvPr id="13314" name="Rectangle 2">
            <a:extLst>
              <a:ext uri="{FF2B5EF4-FFF2-40B4-BE49-F238E27FC236}">
                <a16:creationId xmlns:a16="http://schemas.microsoft.com/office/drawing/2014/main" id="{1867EAFD-4715-4218-A5D4-D422CC5A0936}"/>
              </a:ext>
            </a:extLst>
          </p:cNvPr>
          <p:cNvSpPr>
            <a:spLocks noGrp="1" noChangeArrowheads="1"/>
          </p:cNvSpPr>
          <p:nvPr>
            <p:ph type="title"/>
          </p:nvPr>
        </p:nvSpPr>
        <p:spPr>
          <a:xfrm>
            <a:off x="685800" y="381000"/>
            <a:ext cx="7772400" cy="1103313"/>
          </a:xfrm>
        </p:spPr>
        <p:txBody>
          <a:bodyPr/>
          <a:lstStyle/>
          <a:p>
            <a:pPr>
              <a:spcBef>
                <a:spcPts val="1000"/>
              </a:spcBef>
              <a:spcAft>
                <a:spcPts val="800"/>
              </a:spcAft>
            </a:pPr>
            <a:r>
              <a:rPr lang="en-US" altLang="zh-CN" sz="3600" b="0"/>
              <a:t>#include</a:t>
            </a:r>
            <a:r>
              <a:rPr lang="en-US" altLang="zh-CN" sz="3600" b="0">
                <a:effectLst>
                  <a:outerShdw blurRad="38100" dist="38100" dir="2700000" algn="tl">
                    <a:srgbClr val="C0C0C0"/>
                  </a:outerShdw>
                </a:effectLst>
              </a:rPr>
              <a:t> </a:t>
            </a:r>
            <a:r>
              <a:rPr lang="zh-CN" altLang="en-US" sz="3600"/>
              <a:t>语句</a:t>
            </a:r>
          </a:p>
        </p:txBody>
      </p:sp>
      <p:sp>
        <p:nvSpPr>
          <p:cNvPr id="13315" name="Rectangle 3">
            <a:extLst>
              <a:ext uri="{FF2B5EF4-FFF2-40B4-BE49-F238E27FC236}">
                <a16:creationId xmlns:a16="http://schemas.microsoft.com/office/drawing/2014/main" id="{25B09EA4-1097-439A-9636-B7870E96A34E}"/>
              </a:ext>
            </a:extLst>
          </p:cNvPr>
          <p:cNvSpPr>
            <a:spLocks noGrp="1" noChangeArrowheads="1"/>
          </p:cNvSpPr>
          <p:nvPr>
            <p:ph type="body" idx="1"/>
          </p:nvPr>
        </p:nvSpPr>
        <p:spPr>
          <a:xfrm>
            <a:off x="598488" y="1355725"/>
            <a:ext cx="8077200" cy="5026025"/>
          </a:xfrm>
        </p:spPr>
        <p:txBody>
          <a:bodyPr/>
          <a:lstStyle/>
          <a:p>
            <a:pPr>
              <a:lnSpc>
                <a:spcPct val="110000"/>
              </a:lnSpc>
              <a:buSzPct val="50000"/>
            </a:pPr>
            <a:r>
              <a:rPr lang="en-US" altLang="zh-CN" sz="2800">
                <a:solidFill>
                  <a:schemeClr val="tx1"/>
                </a:solidFill>
              </a:rPr>
              <a:t>C++</a:t>
            </a:r>
            <a:r>
              <a:rPr lang="zh-CN" altLang="en-US" sz="2800">
                <a:solidFill>
                  <a:schemeClr val="tx1"/>
                </a:solidFill>
              </a:rPr>
              <a:t>将一些标准函数和变量说明放在头文件中。头文件中保存所有与标准函数或变量相关的信息，</a:t>
            </a:r>
            <a:r>
              <a:rPr lang="zh-CN" altLang="en-US" sz="2800">
                <a:solidFill>
                  <a:srgbClr val="006600"/>
                </a:solidFill>
              </a:rPr>
              <a:t>为了使用头文件中定义的变量和函数，必须将相应的头文件</a:t>
            </a:r>
            <a:r>
              <a:rPr lang="en-US" altLang="zh-CN" sz="2800">
                <a:solidFill>
                  <a:srgbClr val="CC0000"/>
                </a:solidFill>
              </a:rPr>
              <a:t>include</a:t>
            </a:r>
            <a:r>
              <a:rPr lang="zh-CN" altLang="en-US" sz="2800">
                <a:solidFill>
                  <a:srgbClr val="006600"/>
                </a:solidFill>
              </a:rPr>
              <a:t>进主程序，作为程序的一部分进行编译。</a:t>
            </a:r>
          </a:p>
          <a:p>
            <a:pPr>
              <a:lnSpc>
                <a:spcPct val="110000"/>
              </a:lnSpc>
              <a:buSzPct val="50000"/>
            </a:pPr>
            <a:r>
              <a:rPr lang="zh-CN" altLang="en-US" sz="2800">
                <a:solidFill>
                  <a:schemeClr val="tx1"/>
                </a:solidFill>
              </a:rPr>
              <a:t>用户也可以定义自己的头文件，把一些相关的函数和变量组织在一个文件中，当另外的程序要用到这些函数和变量时，可以将该文件作为头文件</a:t>
            </a:r>
            <a:r>
              <a:rPr lang="en-US" altLang="zh-CN" sz="2800">
                <a:solidFill>
                  <a:srgbClr val="CC0000"/>
                </a:solidFill>
              </a:rPr>
              <a:t>include</a:t>
            </a:r>
            <a:r>
              <a:rPr lang="zh-CN" altLang="en-US" sz="2800">
                <a:solidFill>
                  <a:schemeClr val="tx1"/>
                </a:solidFill>
              </a:rPr>
              <a:t>进来。</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4BCED02E-16FE-4CBA-BA89-95361844D93B}"/>
              </a:ext>
            </a:extLst>
          </p:cNvPr>
          <p:cNvSpPr>
            <a:spLocks noGrp="1"/>
          </p:cNvSpPr>
          <p:nvPr>
            <p:ph type="sldNum" sz="quarter" idx="11"/>
          </p:nvPr>
        </p:nvSpPr>
        <p:spPr/>
        <p:txBody>
          <a:bodyPr/>
          <a:lstStyle/>
          <a:p>
            <a:fld id="{E4418609-55B5-4D4A-9C1C-A9A67CBB6CC9}" type="slidenum">
              <a:rPr lang="en-US" altLang="zh-CN"/>
              <a:pPr/>
              <a:t>70</a:t>
            </a:fld>
            <a:endParaRPr lang="en-US" altLang="zh-CN"/>
          </a:p>
        </p:txBody>
      </p:sp>
      <p:sp>
        <p:nvSpPr>
          <p:cNvPr id="77826" name="Rectangle 2">
            <a:extLst>
              <a:ext uri="{FF2B5EF4-FFF2-40B4-BE49-F238E27FC236}">
                <a16:creationId xmlns:a16="http://schemas.microsoft.com/office/drawing/2014/main" id="{DA7C40C9-6157-423D-BAAA-D1673A91F46D}"/>
              </a:ext>
            </a:extLst>
          </p:cNvPr>
          <p:cNvSpPr>
            <a:spLocks noChangeArrowheads="1"/>
          </p:cNvSpPr>
          <p:nvPr/>
        </p:nvSpPr>
        <p:spPr bwMode="auto">
          <a:xfrm>
            <a:off x="533400" y="666750"/>
            <a:ext cx="7132638" cy="505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
              </a:spcBef>
            </a:pPr>
            <a:r>
              <a:rPr kumimoji="1" lang="en-US" altLang="zh-CN" sz="3200">
                <a:solidFill>
                  <a:schemeClr val="tx2"/>
                </a:solidFill>
                <a:latin typeface="Times New Roman" panose="02020603050405020304" pitchFamily="18" charset="0"/>
              </a:rPr>
              <a:t>     </a:t>
            </a:r>
            <a:r>
              <a:rPr kumimoji="1" lang="en-US" altLang="zh-CN" sz="2800">
                <a:solidFill>
                  <a:schemeClr val="tx2"/>
                </a:solidFill>
                <a:latin typeface="Times New Roman" panose="02020603050405020304" pitchFamily="18" charset="0"/>
              </a:rPr>
              <a:t>inFile.open("my.dat", ios</a:t>
            </a:r>
            <a:r>
              <a:rPr kumimoji="1" lang="en-US" altLang="zh-CN" sz="2800" b="1">
                <a:solidFill>
                  <a:schemeClr val="tx2"/>
                </a:solidFill>
                <a:latin typeface="Times New Roman" panose="02020603050405020304" pitchFamily="18" charset="0"/>
              </a:rPr>
              <a:t>::</a:t>
            </a:r>
            <a:r>
              <a:rPr kumimoji="1" lang="en-US" altLang="zh-CN" sz="2800">
                <a:solidFill>
                  <a:schemeClr val="tx2"/>
                </a:solidFill>
                <a:latin typeface="Times New Roman" panose="02020603050405020304" pitchFamily="18" charset="0"/>
              </a:rPr>
              <a:t>in | ios</a:t>
            </a:r>
            <a:r>
              <a:rPr kumimoji="1" lang="en-US" altLang="zh-CN" sz="2800" b="1">
                <a:solidFill>
                  <a:schemeClr val="tx2"/>
                </a:solidFill>
                <a:latin typeface="Times New Roman" panose="02020603050405020304" pitchFamily="18" charset="0"/>
              </a:rPr>
              <a:t>::</a:t>
            </a:r>
            <a:r>
              <a:rPr kumimoji="1" lang="en-US" altLang="zh-CN" sz="2800">
                <a:solidFill>
                  <a:schemeClr val="tx2"/>
                </a:solidFill>
                <a:latin typeface="Times New Roman" panose="02020603050405020304" pitchFamily="18" charset="0"/>
              </a:rPr>
              <a:t>nocreate)</a:t>
            </a:r>
            <a:r>
              <a:rPr kumimoji="1" lang="en-US" altLang="zh-CN" sz="2800" b="1">
                <a:solidFill>
                  <a:schemeClr val="tx2"/>
                </a:solidFill>
                <a:latin typeface="Times New Roman" panose="02020603050405020304" pitchFamily="18" charset="0"/>
              </a:rPr>
              <a:t>;</a:t>
            </a:r>
          </a:p>
          <a:p>
            <a:pPr>
              <a:spcBef>
                <a:spcPct val="5000"/>
              </a:spcBef>
            </a:pPr>
            <a:r>
              <a:rPr kumimoji="1" lang="en-US" altLang="zh-CN" sz="2800" b="1">
                <a:solidFill>
                  <a:schemeClr val="tx2"/>
                </a:solidFill>
                <a:latin typeface="Times New Roman" panose="02020603050405020304" pitchFamily="18" charset="0"/>
              </a:rPr>
              <a:t>                                    </a:t>
            </a:r>
            <a:r>
              <a:rPr kumimoji="1" lang="en-US" altLang="zh-CN" sz="2800" b="1">
                <a:solidFill>
                  <a:srgbClr val="009900"/>
                </a:solidFill>
                <a:latin typeface="Times New Roman" panose="02020603050405020304" pitchFamily="18" charset="0"/>
              </a:rPr>
              <a:t>//</a:t>
            </a:r>
            <a:r>
              <a:rPr kumimoji="1" lang="zh-CN" altLang="en-US" sz="2800">
                <a:solidFill>
                  <a:srgbClr val="009900"/>
                </a:solidFill>
                <a:latin typeface="Times New Roman" panose="02020603050405020304" pitchFamily="18" charset="0"/>
                <a:ea typeface="隶书" panose="02010509060101010101" pitchFamily="49" charset="-122"/>
              </a:rPr>
              <a:t>打开输入文件</a:t>
            </a:r>
            <a:r>
              <a:rPr kumimoji="1" lang="zh-CN" altLang="en-US" sz="2800">
                <a:solidFill>
                  <a:srgbClr val="009900"/>
                </a:solidFill>
                <a:latin typeface="Times New Roman" panose="02020603050405020304" pitchFamily="18" charset="0"/>
                <a:sym typeface="Symbol" panose="05050102010706020507" pitchFamily="18" charset="2"/>
              </a:rPr>
              <a:t></a:t>
            </a:r>
            <a:r>
              <a:rPr kumimoji="1" lang="en-US" altLang="zh-CN" sz="2800">
                <a:solidFill>
                  <a:srgbClr val="009900"/>
                </a:solidFill>
                <a:latin typeface="Times New Roman" panose="02020603050405020304" pitchFamily="18" charset="0"/>
                <a:sym typeface="Symbol" panose="05050102010706020507" pitchFamily="18" charset="2"/>
              </a:rPr>
              <a:t>my.dat</a:t>
            </a:r>
            <a:r>
              <a:rPr kumimoji="1" lang="en-US" altLang="zh-CN" sz="2800">
                <a:solidFill>
                  <a:schemeClr val="tx2"/>
                </a:solidFill>
                <a:latin typeface="Times New Roman" panose="02020603050405020304" pitchFamily="18" charset="0"/>
              </a:rPr>
              <a:t> </a:t>
            </a:r>
          </a:p>
          <a:p>
            <a:pPr>
              <a:spcBef>
                <a:spcPct val="5000"/>
              </a:spcBef>
            </a:pPr>
            <a:r>
              <a:rPr kumimoji="1" lang="en-US" altLang="zh-CN" sz="2800">
                <a:solidFill>
                  <a:schemeClr val="tx2"/>
                </a:solidFill>
                <a:latin typeface="Times New Roman" panose="02020603050405020304" pitchFamily="18" charset="0"/>
              </a:rPr>
              <a:t>     if</a:t>
            </a:r>
            <a:r>
              <a:rPr kumimoji="1" lang="en-US" altLang="zh-CN" sz="2800" b="1">
                <a:solidFill>
                  <a:schemeClr val="tx2"/>
                </a:solidFill>
                <a:latin typeface="Times New Roman" panose="02020603050405020304" pitchFamily="18" charset="0"/>
              </a:rPr>
              <a:t> </a:t>
            </a:r>
            <a:r>
              <a:rPr kumimoji="1" lang="en-US" altLang="zh-CN" sz="2800">
                <a:solidFill>
                  <a:schemeClr val="tx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en-US" altLang="zh-CN" sz="2800">
                <a:solidFill>
                  <a:schemeClr val="tx2"/>
                </a:solidFill>
                <a:latin typeface="Times New Roman" panose="02020603050405020304" pitchFamily="18" charset="0"/>
              </a:rPr>
              <a:t>inFile</a:t>
            </a:r>
            <a:r>
              <a:rPr kumimoji="1" lang="en-US" altLang="zh-CN" sz="2800" i="1">
                <a:solidFill>
                  <a:schemeClr val="tx2"/>
                </a:solidFill>
                <a:latin typeface="Times New Roman" panose="02020603050405020304" pitchFamily="18" charset="0"/>
              </a:rPr>
              <a:t> </a:t>
            </a:r>
            <a:r>
              <a:rPr kumimoji="1" lang="en-US" altLang="zh-CN" sz="2800">
                <a:solidFill>
                  <a:schemeClr val="tx2"/>
                </a:solidFill>
                <a:latin typeface="Times New Roman" panose="02020603050405020304" pitchFamily="18" charset="0"/>
              </a:rPr>
              <a:t>)</a:t>
            </a:r>
            <a:r>
              <a:rPr kumimoji="1" lang="en-US" altLang="zh-CN" sz="2800" b="1">
                <a:solidFill>
                  <a:schemeClr val="tx2"/>
                </a:solidFill>
                <a:latin typeface="Times New Roman" panose="02020603050405020304" pitchFamily="18" charset="0"/>
              </a:rPr>
              <a:t> {</a:t>
            </a:r>
          </a:p>
          <a:p>
            <a:pPr>
              <a:spcBef>
                <a:spcPct val="5000"/>
              </a:spcBef>
            </a:pPr>
            <a:r>
              <a:rPr kumimoji="1" lang="en-US" altLang="zh-CN" sz="2800" b="1">
                <a:solidFill>
                  <a:schemeClr val="tx2"/>
                </a:solidFill>
                <a:latin typeface="Times New Roman" panose="02020603050405020304" pitchFamily="18" charset="0"/>
              </a:rPr>
              <a:t>         cerr</a:t>
            </a:r>
            <a:r>
              <a:rPr kumimoji="1" lang="en-US" altLang="zh-CN" sz="2800" i="1">
                <a:solidFill>
                  <a:schemeClr val="tx2"/>
                </a:solidFill>
                <a:latin typeface="Times New Roman" panose="02020603050405020304" pitchFamily="18" charset="0"/>
              </a:rPr>
              <a:t> &lt;&lt; “</a:t>
            </a:r>
            <a:r>
              <a:rPr kumimoji="1" lang="zh-CN" altLang="en-US" sz="2800">
                <a:solidFill>
                  <a:schemeClr val="tx2"/>
                </a:solidFill>
                <a:latin typeface="隶书" panose="02010509060101010101" pitchFamily="49" charset="-122"/>
                <a:ea typeface="隶书" panose="02010509060101010101" pitchFamily="49" charset="-122"/>
              </a:rPr>
              <a:t>不能打开 </a:t>
            </a:r>
            <a:r>
              <a:rPr kumimoji="1" lang="en-US" altLang="zh-CN" sz="2800">
                <a:solidFill>
                  <a:schemeClr val="tx2"/>
                </a:solidFill>
                <a:latin typeface="Times New Roman" panose="02020603050405020304" pitchFamily="18" charset="0"/>
              </a:rPr>
              <a:t>my.dat”</a:t>
            </a:r>
            <a:r>
              <a:rPr kumimoji="1" lang="en-US" altLang="zh-CN" sz="2800" i="1">
                <a:solidFill>
                  <a:schemeClr val="tx2"/>
                </a:solidFill>
                <a:latin typeface="Times New Roman" panose="02020603050405020304" pitchFamily="18" charset="0"/>
              </a:rPr>
              <a:t> &lt;&lt;</a:t>
            </a:r>
            <a:r>
              <a:rPr kumimoji="1" lang="en-US" altLang="zh-CN" sz="2800" b="1">
                <a:solidFill>
                  <a:schemeClr val="tx2"/>
                </a:solidFill>
                <a:latin typeface="Times New Roman" panose="02020603050405020304" pitchFamily="18" charset="0"/>
              </a:rPr>
              <a:t> endl;</a:t>
            </a:r>
          </a:p>
          <a:p>
            <a:pPr>
              <a:spcBef>
                <a:spcPct val="5000"/>
              </a:spcBef>
            </a:pPr>
            <a:r>
              <a:rPr kumimoji="1" lang="en-US" altLang="zh-CN" sz="2800">
                <a:solidFill>
                  <a:schemeClr val="tx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exit</a:t>
            </a:r>
            <a:r>
              <a:rPr kumimoji="1" lang="en-US" altLang="zh-CN" sz="2800">
                <a:solidFill>
                  <a:schemeClr val="tx2"/>
                </a:solidFill>
                <a:latin typeface="Times New Roman" panose="02020603050405020304" pitchFamily="18" charset="0"/>
              </a:rPr>
              <a:t>(1)</a:t>
            </a:r>
            <a:r>
              <a:rPr kumimoji="1" lang="en-US" altLang="zh-CN" sz="2800" b="1">
                <a:solidFill>
                  <a:schemeClr val="tx2"/>
                </a:solidFill>
                <a:latin typeface="Times New Roman" panose="02020603050405020304" pitchFamily="18" charset="0"/>
              </a:rPr>
              <a:t>;	</a:t>
            </a:r>
            <a:endParaRPr kumimoji="1" lang="en-US" altLang="zh-CN" sz="2800">
              <a:solidFill>
                <a:schemeClr val="tx2"/>
              </a:solidFill>
              <a:latin typeface="Times New Roman" panose="02020603050405020304" pitchFamily="18" charset="0"/>
            </a:endParaRPr>
          </a:p>
          <a:p>
            <a:pPr>
              <a:spcBef>
                <a:spcPct val="5000"/>
              </a:spcBef>
            </a:pPr>
            <a:r>
              <a:rPr kumimoji="1" lang="en-US" altLang="zh-CN" sz="2800" b="1">
                <a:solidFill>
                  <a:schemeClr val="tx2"/>
                </a:solidFill>
                <a:latin typeface="Times New Roman" panose="02020603050405020304" pitchFamily="18" charset="0"/>
              </a:rPr>
              <a:t>     }</a:t>
            </a:r>
            <a:endParaRPr kumimoji="1" lang="en-US" altLang="zh-CN" sz="2800">
              <a:solidFill>
                <a:schemeClr val="tx2"/>
              </a:solidFill>
              <a:latin typeface="Times New Roman" panose="02020603050405020304" pitchFamily="18" charset="0"/>
            </a:endParaRPr>
          </a:p>
          <a:p>
            <a:pPr>
              <a:spcBef>
                <a:spcPct val="5000"/>
              </a:spcBef>
            </a:pPr>
            <a:r>
              <a:rPr kumimoji="1" lang="en-US" altLang="zh-CN" sz="2800" b="1">
                <a:solidFill>
                  <a:schemeClr val="tx2"/>
                </a:solidFill>
                <a:latin typeface="Times New Roman" panose="02020603050405020304" pitchFamily="18" charset="0"/>
              </a:rPr>
              <a:t>     char</a:t>
            </a:r>
            <a:r>
              <a:rPr kumimoji="1" lang="en-US" altLang="zh-CN" sz="2800">
                <a:solidFill>
                  <a:schemeClr val="tx2"/>
                </a:solidFill>
                <a:latin typeface="Times New Roman" panose="02020603050405020304" pitchFamily="18" charset="0"/>
              </a:rPr>
              <a:t> c</a:t>
            </a:r>
            <a:r>
              <a:rPr kumimoji="1" lang="en-US" altLang="zh-CN" sz="2800" b="1">
                <a:solidFill>
                  <a:schemeClr val="tx2"/>
                </a:solidFill>
                <a:latin typeface="Times New Roman" panose="02020603050405020304" pitchFamily="18" charset="0"/>
              </a:rPr>
              <a:t>;</a:t>
            </a:r>
          </a:p>
          <a:p>
            <a:pPr>
              <a:spcBef>
                <a:spcPct val="5000"/>
              </a:spcBef>
            </a:pPr>
            <a:r>
              <a:rPr kumimoji="1" lang="en-US" altLang="zh-CN" sz="2800" b="1">
                <a:solidFill>
                  <a:schemeClr val="tx2"/>
                </a:solidFill>
                <a:latin typeface="Times New Roman" panose="02020603050405020304" pitchFamily="18" charset="0"/>
              </a:rPr>
              <a:t>     </a:t>
            </a:r>
            <a:r>
              <a:rPr kumimoji="1" lang="en-US" altLang="zh-CN" sz="2800">
                <a:solidFill>
                  <a:schemeClr val="tx2"/>
                </a:solidFill>
                <a:latin typeface="Times New Roman" panose="02020603050405020304" pitchFamily="18" charset="0"/>
              </a:rPr>
              <a:t>inFile &gt;&gt; name &gt;&gt; c &gt;&gt; number</a:t>
            </a:r>
            <a:r>
              <a:rPr kumimoji="1" lang="en-US" altLang="zh-CN" sz="2800" b="1">
                <a:solidFill>
                  <a:schemeClr val="tx2"/>
                </a:solidFill>
                <a:latin typeface="Times New Roman" panose="02020603050405020304" pitchFamily="18" charset="0"/>
              </a:rPr>
              <a:t>;</a:t>
            </a:r>
          </a:p>
          <a:p>
            <a:pPr>
              <a:spcBef>
                <a:spcPct val="5000"/>
              </a:spcBef>
            </a:pPr>
            <a:r>
              <a:rPr kumimoji="1" lang="en-US" altLang="zh-CN" sz="2800">
                <a:solidFill>
                  <a:schemeClr val="tx2"/>
                </a:solidFill>
                <a:latin typeface="Times New Roman" panose="02020603050405020304" pitchFamily="18" charset="0"/>
              </a:rPr>
              <a:t>     outFile &lt;&lt; "name</a:t>
            </a:r>
            <a:r>
              <a:rPr kumimoji="1" lang="en-US" altLang="zh-CN" sz="2800" b="1">
                <a:solidFill>
                  <a:schemeClr val="tx2"/>
                </a:solidFill>
                <a:latin typeface="Times New Roman" panose="02020603050405020304" pitchFamily="18" charset="0"/>
              </a:rPr>
              <a:t>: </a:t>
            </a:r>
            <a:r>
              <a:rPr kumimoji="1" lang="en-US" altLang="zh-CN" sz="2800">
                <a:solidFill>
                  <a:schemeClr val="tx2"/>
                </a:solidFill>
                <a:latin typeface="Times New Roman" panose="02020603050405020304" pitchFamily="18" charset="0"/>
              </a:rPr>
              <a:t>" &lt;&lt; name &lt;&lt;</a:t>
            </a:r>
            <a:r>
              <a:rPr kumimoji="1" lang="en-US" altLang="zh-CN" sz="2800" b="1">
                <a:solidFill>
                  <a:schemeClr val="tx2"/>
                </a:solidFill>
                <a:latin typeface="Times New Roman" panose="02020603050405020304" pitchFamily="18" charset="0"/>
              </a:rPr>
              <a:t> endl;</a:t>
            </a:r>
          </a:p>
          <a:p>
            <a:pPr>
              <a:spcBef>
                <a:spcPct val="5000"/>
              </a:spcBef>
            </a:pPr>
            <a:r>
              <a:rPr kumimoji="1" lang="en-US" altLang="zh-CN" sz="2800">
                <a:solidFill>
                  <a:schemeClr val="tx2"/>
                </a:solidFill>
                <a:latin typeface="Times New Roman" panose="02020603050405020304" pitchFamily="18" charset="0"/>
              </a:rPr>
              <a:t>     outFile &lt;&lt; "number</a:t>
            </a:r>
            <a:r>
              <a:rPr kumimoji="1" lang="en-US" altLang="zh-CN" sz="2800" b="1">
                <a:solidFill>
                  <a:schemeClr val="tx2"/>
                </a:solidFill>
                <a:latin typeface="Times New Roman" panose="02020603050405020304" pitchFamily="18" charset="0"/>
              </a:rPr>
              <a:t>: </a:t>
            </a:r>
            <a:r>
              <a:rPr kumimoji="1" lang="en-US" altLang="zh-CN" sz="2800">
                <a:solidFill>
                  <a:schemeClr val="tx2"/>
                </a:solidFill>
                <a:latin typeface="Times New Roman" panose="02020603050405020304" pitchFamily="18" charset="0"/>
              </a:rPr>
              <a:t>" &lt;&lt; number &lt;&lt;</a:t>
            </a:r>
            <a:r>
              <a:rPr kumimoji="1" lang="en-US" altLang="zh-CN" sz="2800" b="1">
                <a:solidFill>
                  <a:schemeClr val="tx2"/>
                </a:solidFill>
                <a:latin typeface="Times New Roman" panose="02020603050405020304" pitchFamily="18" charset="0"/>
              </a:rPr>
              <a:t> endl;</a:t>
            </a:r>
          </a:p>
          <a:p>
            <a:pPr>
              <a:spcBef>
                <a:spcPct val="5000"/>
              </a:spcBef>
            </a:pPr>
            <a:r>
              <a:rPr kumimoji="1" lang="en-US" altLang="zh-CN" sz="2800" b="1">
                <a:solidFill>
                  <a:schemeClr val="tx2"/>
                </a:solidFill>
                <a:latin typeface="Times New Roman" panose="02020603050405020304" pitchFamily="18" charset="0"/>
              </a:rPr>
              <a:t>}</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685BB4C-6035-4881-AF01-5BF334D6E34F}"/>
              </a:ext>
            </a:extLst>
          </p:cNvPr>
          <p:cNvSpPr>
            <a:spLocks noGrp="1"/>
          </p:cNvSpPr>
          <p:nvPr>
            <p:ph type="sldNum" sz="quarter" idx="11"/>
          </p:nvPr>
        </p:nvSpPr>
        <p:spPr/>
        <p:txBody>
          <a:bodyPr/>
          <a:lstStyle/>
          <a:p>
            <a:fld id="{9EA6A77A-A888-4528-915A-CA835828569D}" type="slidenum">
              <a:rPr lang="en-US" altLang="zh-CN"/>
              <a:pPr/>
              <a:t>71</a:t>
            </a:fld>
            <a:endParaRPr lang="en-US" altLang="zh-CN"/>
          </a:p>
        </p:txBody>
      </p:sp>
      <p:sp>
        <p:nvSpPr>
          <p:cNvPr id="78850" name="Rectangle 2">
            <a:extLst>
              <a:ext uri="{FF2B5EF4-FFF2-40B4-BE49-F238E27FC236}">
                <a16:creationId xmlns:a16="http://schemas.microsoft.com/office/drawing/2014/main" id="{2E8636E5-8054-4A1A-BFBE-FB0352F945CE}"/>
              </a:ext>
            </a:extLst>
          </p:cNvPr>
          <p:cNvSpPr>
            <a:spLocks noGrp="1" noChangeArrowheads="1"/>
          </p:cNvSpPr>
          <p:nvPr>
            <p:ph type="body" idx="1"/>
          </p:nvPr>
        </p:nvSpPr>
        <p:spPr>
          <a:xfrm>
            <a:off x="533400" y="533400"/>
            <a:ext cx="8229600" cy="5524500"/>
          </a:xfrm>
        </p:spPr>
        <p:txBody>
          <a:bodyPr/>
          <a:lstStyle/>
          <a:p>
            <a:pPr>
              <a:buSzPct val="50000"/>
            </a:pPr>
            <a:r>
              <a:rPr lang="en-US" altLang="zh-CN" sz="2800">
                <a:solidFill>
                  <a:srgbClr val="CC0000"/>
                </a:solidFill>
              </a:rPr>
              <a:t>ifstream </a:t>
            </a:r>
            <a:r>
              <a:rPr lang="zh-CN" altLang="en-US" sz="2800"/>
              <a:t>类、</a:t>
            </a:r>
            <a:r>
              <a:rPr lang="en-US" altLang="zh-CN" sz="2800">
                <a:solidFill>
                  <a:srgbClr val="CC0000"/>
                </a:solidFill>
              </a:rPr>
              <a:t>ofstream</a:t>
            </a:r>
            <a:r>
              <a:rPr lang="en-US" altLang="zh-CN" sz="2800"/>
              <a:t> </a:t>
            </a:r>
            <a:r>
              <a:rPr lang="zh-CN" altLang="en-US" sz="2800"/>
              <a:t>类和 </a:t>
            </a:r>
            <a:r>
              <a:rPr lang="en-US" altLang="zh-CN" sz="2800">
                <a:solidFill>
                  <a:srgbClr val="CC0000"/>
                </a:solidFill>
              </a:rPr>
              <a:t>fstream </a:t>
            </a:r>
            <a:r>
              <a:rPr lang="zh-CN" altLang="en-US" sz="2800"/>
              <a:t>类都是从</a:t>
            </a:r>
            <a:r>
              <a:rPr lang="en-US" altLang="zh-CN" sz="2800">
                <a:solidFill>
                  <a:srgbClr val="CC0000"/>
                </a:solidFill>
              </a:rPr>
              <a:t>istream </a:t>
            </a:r>
            <a:r>
              <a:rPr lang="zh-CN" altLang="en-US" sz="2800"/>
              <a:t>类和</a:t>
            </a:r>
            <a:r>
              <a:rPr lang="zh-CN" altLang="en-US" sz="2800">
                <a:solidFill>
                  <a:srgbClr val="CC0000"/>
                </a:solidFill>
              </a:rPr>
              <a:t> </a:t>
            </a:r>
            <a:r>
              <a:rPr lang="en-US" altLang="zh-CN" sz="2800">
                <a:solidFill>
                  <a:srgbClr val="CC0000"/>
                </a:solidFill>
              </a:rPr>
              <a:t>ostream </a:t>
            </a:r>
            <a:r>
              <a:rPr lang="zh-CN" altLang="en-US" sz="2800"/>
              <a:t>类派生出来的；</a:t>
            </a:r>
          </a:p>
          <a:p>
            <a:pPr>
              <a:buSzPct val="50000"/>
            </a:pPr>
            <a:r>
              <a:rPr lang="zh-CN" altLang="en-US" sz="2800"/>
              <a:t>而类</a:t>
            </a:r>
            <a:r>
              <a:rPr lang="en-US" altLang="zh-CN" sz="2800">
                <a:solidFill>
                  <a:srgbClr val="CC0000"/>
                </a:solidFill>
              </a:rPr>
              <a:t>istream </a:t>
            </a:r>
            <a:r>
              <a:rPr lang="zh-CN" altLang="en-US" sz="2800"/>
              <a:t>和 </a:t>
            </a:r>
            <a:r>
              <a:rPr lang="en-US" altLang="zh-CN" sz="2800">
                <a:solidFill>
                  <a:srgbClr val="CC0000"/>
                </a:solidFill>
              </a:rPr>
              <a:t>ostream</a:t>
            </a:r>
            <a:r>
              <a:rPr lang="en-US" altLang="zh-CN" sz="2800"/>
              <a:t> </a:t>
            </a:r>
            <a:r>
              <a:rPr lang="zh-CN" altLang="en-US" sz="2800"/>
              <a:t>又是从类 </a:t>
            </a:r>
            <a:r>
              <a:rPr lang="en-US" altLang="zh-CN" sz="2800">
                <a:solidFill>
                  <a:srgbClr val="CC0000"/>
                </a:solidFill>
              </a:rPr>
              <a:t>ios</a:t>
            </a:r>
            <a:r>
              <a:rPr lang="en-US" altLang="zh-CN" sz="2800"/>
              <a:t> </a:t>
            </a:r>
            <a:r>
              <a:rPr lang="zh-CN" altLang="en-US" sz="2800"/>
              <a:t>派生出来的，因此这些类都可使用类 </a:t>
            </a:r>
            <a:r>
              <a:rPr lang="en-US" altLang="zh-CN" sz="2800">
                <a:solidFill>
                  <a:srgbClr val="CC0000"/>
                </a:solidFill>
              </a:rPr>
              <a:t>ios</a:t>
            </a:r>
            <a:r>
              <a:rPr lang="en-US" altLang="zh-CN" sz="2800"/>
              <a:t> </a:t>
            </a:r>
            <a:r>
              <a:rPr lang="zh-CN" altLang="en-US" sz="2800"/>
              <a:t>的所有运算。</a:t>
            </a:r>
          </a:p>
          <a:p>
            <a:pPr>
              <a:buSzPct val="50000"/>
            </a:pPr>
            <a:r>
              <a:rPr lang="zh-CN" altLang="en-US" sz="2800"/>
              <a:t>在调用打开文件函数 </a:t>
            </a:r>
            <a:r>
              <a:rPr lang="en-US" altLang="zh-CN" sz="2800">
                <a:solidFill>
                  <a:srgbClr val="CC0000"/>
                </a:solidFill>
              </a:rPr>
              <a:t>open( ) </a:t>
            </a:r>
            <a:r>
              <a:rPr lang="zh-CN" altLang="en-US" sz="2800"/>
              <a:t>时</a:t>
            </a:r>
            <a:r>
              <a:rPr lang="en-US" altLang="zh-CN" sz="2800"/>
              <a:t>, </a:t>
            </a:r>
            <a:r>
              <a:rPr lang="zh-CN" altLang="en-US" sz="2800"/>
              <a:t>函数参数表包括</a:t>
            </a:r>
            <a:r>
              <a:rPr lang="zh-CN" altLang="en-US" sz="2800">
                <a:solidFill>
                  <a:srgbClr val="009900"/>
                </a:solidFill>
              </a:rPr>
              <a:t>实际文件名</a:t>
            </a:r>
            <a:r>
              <a:rPr lang="zh-CN" altLang="en-US" sz="2800"/>
              <a:t>和</a:t>
            </a:r>
            <a:r>
              <a:rPr lang="zh-CN" altLang="en-US" sz="2800">
                <a:solidFill>
                  <a:srgbClr val="009900"/>
                </a:solidFill>
              </a:rPr>
              <a:t>数据流动的方向</a:t>
            </a:r>
            <a:r>
              <a:rPr lang="zh-CN" altLang="en-US" sz="2800"/>
              <a:t>，函数返回</a:t>
            </a:r>
            <a:r>
              <a:rPr lang="zh-CN" altLang="en-US" sz="2800">
                <a:solidFill>
                  <a:srgbClr val="009900"/>
                </a:solidFill>
              </a:rPr>
              <a:t>文件的开始地址</a:t>
            </a:r>
            <a:r>
              <a:rPr lang="zh-CN" altLang="en-US" sz="2800"/>
              <a:t>。系统在存储文件时</a:t>
            </a:r>
            <a:r>
              <a:rPr lang="en-US" altLang="zh-CN" sz="2800"/>
              <a:t>, </a:t>
            </a:r>
            <a:r>
              <a:rPr lang="zh-CN" altLang="en-US" sz="2800"/>
              <a:t>在其末尾添加有文件结束标记。</a:t>
            </a:r>
          </a:p>
          <a:p>
            <a:pPr>
              <a:buSzPct val="50000"/>
            </a:pPr>
            <a:r>
              <a:rPr lang="zh-CN" altLang="en-US" sz="2800"/>
              <a:t>如果文件未被打开</a:t>
            </a:r>
            <a:r>
              <a:rPr lang="en-US" altLang="zh-CN" sz="2800"/>
              <a:t>, </a:t>
            </a:r>
            <a:r>
              <a:rPr lang="zh-CN" altLang="en-US" sz="2800"/>
              <a:t>则</a:t>
            </a:r>
            <a:r>
              <a:rPr lang="en-US" altLang="zh-CN" sz="2800">
                <a:solidFill>
                  <a:srgbClr val="CC0000"/>
                </a:solidFill>
              </a:rPr>
              <a:t>outFile</a:t>
            </a:r>
            <a:r>
              <a:rPr lang="en-US" altLang="zh-CN" sz="2800" i="1">
                <a:solidFill>
                  <a:srgbClr val="CC0000"/>
                </a:solidFill>
              </a:rPr>
              <a:t> </a:t>
            </a:r>
            <a:r>
              <a:rPr lang="en-US" altLang="zh-CN" sz="2800">
                <a:solidFill>
                  <a:srgbClr val="CC0000"/>
                </a:solidFill>
              </a:rPr>
              <a:t>= 0</a:t>
            </a:r>
            <a:r>
              <a:rPr lang="en-US" altLang="zh-CN" sz="2800"/>
              <a:t>; </a:t>
            </a:r>
            <a:r>
              <a:rPr lang="zh-CN" altLang="en-US" sz="2800"/>
              <a:t>如果文件被成功地打开</a:t>
            </a:r>
            <a:r>
              <a:rPr lang="en-US" altLang="zh-CN" sz="2800"/>
              <a:t>,   </a:t>
            </a:r>
            <a:r>
              <a:rPr lang="zh-CN" altLang="en-US" sz="2800"/>
              <a:t>则它将代替</a:t>
            </a:r>
            <a:r>
              <a:rPr lang="en-US" altLang="zh-CN" sz="2800">
                <a:solidFill>
                  <a:srgbClr val="CC0000"/>
                </a:solidFill>
              </a:rPr>
              <a:t>cout</a:t>
            </a:r>
            <a:r>
              <a:rPr lang="en-US" altLang="zh-CN" sz="2800"/>
              <a:t>,  </a:t>
            </a:r>
            <a:r>
              <a:rPr lang="zh-CN" altLang="en-US" sz="2800"/>
              <a:t>将输出引导到文件</a:t>
            </a:r>
            <a:r>
              <a:rPr lang="zh-CN" altLang="en-US" sz="2800">
                <a:solidFill>
                  <a:srgbClr val="CC0000"/>
                </a:solidFill>
                <a:sym typeface="Symbol" panose="05050102010706020507" pitchFamily="18" charset="2"/>
              </a:rPr>
              <a:t></a:t>
            </a:r>
            <a:r>
              <a:rPr lang="en-US" altLang="zh-CN" sz="2800">
                <a:solidFill>
                  <a:srgbClr val="CC0000"/>
                </a:solidFill>
              </a:rPr>
              <a:t>my.dat </a:t>
            </a:r>
            <a:r>
              <a:rPr lang="en-US" altLang="zh-CN" sz="2800">
                <a:solidFill>
                  <a:srgbClr val="CC0000"/>
                </a:solidFill>
                <a:sym typeface="Symbol" panose="05050102010706020507" pitchFamily="18" charset="2"/>
              </a:rPr>
              <a:t></a:t>
            </a:r>
            <a:r>
              <a:rPr lang="zh-CN" altLang="en-US" sz="2800"/>
              <a:t>中。</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EF4F2BC-5D6C-48BB-9445-060EF8B8C417}"/>
              </a:ext>
            </a:extLst>
          </p:cNvPr>
          <p:cNvSpPr>
            <a:spLocks noGrp="1"/>
          </p:cNvSpPr>
          <p:nvPr>
            <p:ph type="sldNum" sz="quarter" idx="11"/>
          </p:nvPr>
        </p:nvSpPr>
        <p:spPr/>
        <p:txBody>
          <a:bodyPr/>
          <a:lstStyle/>
          <a:p>
            <a:fld id="{620B2B47-4421-4DC3-8467-4C86EA526E3B}" type="slidenum">
              <a:rPr lang="en-US" altLang="zh-CN"/>
              <a:pPr/>
              <a:t>72</a:t>
            </a:fld>
            <a:endParaRPr lang="en-US" altLang="zh-CN"/>
          </a:p>
        </p:txBody>
      </p:sp>
      <p:sp>
        <p:nvSpPr>
          <p:cNvPr id="79874" name="Rectangle 2">
            <a:extLst>
              <a:ext uri="{FF2B5EF4-FFF2-40B4-BE49-F238E27FC236}">
                <a16:creationId xmlns:a16="http://schemas.microsoft.com/office/drawing/2014/main" id="{2B9BD3AF-5A04-4F03-947F-710D7AC41D5E}"/>
              </a:ext>
            </a:extLst>
          </p:cNvPr>
          <p:cNvSpPr>
            <a:spLocks noGrp="1" noChangeArrowheads="1"/>
          </p:cNvSpPr>
          <p:nvPr>
            <p:ph type="body" idx="1"/>
          </p:nvPr>
        </p:nvSpPr>
        <p:spPr>
          <a:xfrm>
            <a:off x="457200" y="457200"/>
            <a:ext cx="8153400" cy="5240338"/>
          </a:xfrm>
        </p:spPr>
        <p:txBody>
          <a:bodyPr/>
          <a:lstStyle/>
          <a:p>
            <a:pPr algn="just">
              <a:spcBef>
                <a:spcPct val="10000"/>
              </a:spcBef>
              <a:buSzPct val="50000"/>
            </a:pPr>
            <a:r>
              <a:rPr lang="zh-CN" altLang="en-US" sz="2800"/>
              <a:t>在文件打开的操作中，指定的文件模式有以下几种：</a:t>
            </a:r>
          </a:p>
          <a:p>
            <a:pPr lvl="1" algn="just">
              <a:spcBef>
                <a:spcPct val="10000"/>
              </a:spcBef>
              <a:buSzPct val="80000"/>
              <a:buFont typeface="Wingdings" panose="05000000000000000000" pitchFamily="2" charset="2"/>
              <a:buChar char="ª"/>
            </a:pPr>
            <a:r>
              <a:rPr lang="zh-CN" altLang="en-US">
                <a:solidFill>
                  <a:srgbClr val="CC0000"/>
                </a:solidFill>
              </a:rPr>
              <a:t> </a:t>
            </a:r>
            <a:r>
              <a:rPr lang="en-US" altLang="zh-CN">
                <a:solidFill>
                  <a:srgbClr val="CC0000"/>
                </a:solidFill>
              </a:rPr>
              <a:t>iso::app</a:t>
            </a:r>
            <a:r>
              <a:rPr lang="zh-CN" altLang="en-US"/>
              <a:t>：把所有对文件的输出添加在文件尾。它只用于输出文件。</a:t>
            </a:r>
          </a:p>
          <a:p>
            <a:pPr lvl="1" algn="just">
              <a:spcBef>
                <a:spcPct val="10000"/>
              </a:spcBef>
              <a:buSzPct val="80000"/>
              <a:buFont typeface="Wingdings" panose="05000000000000000000" pitchFamily="2" charset="2"/>
              <a:buChar char="ª"/>
            </a:pPr>
            <a:r>
              <a:rPr lang="zh-CN" altLang="en-US">
                <a:solidFill>
                  <a:srgbClr val="CC0000"/>
                </a:solidFill>
              </a:rPr>
              <a:t> </a:t>
            </a:r>
            <a:r>
              <a:rPr lang="en-US" altLang="zh-CN">
                <a:solidFill>
                  <a:srgbClr val="CC0000"/>
                </a:solidFill>
              </a:rPr>
              <a:t>iso::binary</a:t>
            </a:r>
            <a:r>
              <a:rPr lang="zh-CN" altLang="en-US"/>
              <a:t>：文件以二进制方式打开。此项缺省时文件以文本方式打开。</a:t>
            </a:r>
          </a:p>
          <a:p>
            <a:pPr lvl="1" algn="just">
              <a:spcBef>
                <a:spcPct val="10000"/>
              </a:spcBef>
              <a:buSzPct val="80000"/>
              <a:buFont typeface="Wingdings" panose="05000000000000000000" pitchFamily="2" charset="2"/>
              <a:buChar char="ª"/>
            </a:pPr>
            <a:r>
              <a:rPr lang="zh-CN" altLang="en-US">
                <a:solidFill>
                  <a:srgbClr val="CC0000"/>
                </a:solidFill>
              </a:rPr>
              <a:t> </a:t>
            </a:r>
            <a:r>
              <a:rPr lang="en-US" altLang="zh-CN">
                <a:solidFill>
                  <a:srgbClr val="CC0000"/>
                </a:solidFill>
              </a:rPr>
              <a:t>iso::nocreate</a:t>
            </a:r>
            <a:r>
              <a:rPr lang="zh-CN" altLang="en-US"/>
              <a:t>：若文件不存在则将导致打开操作失败。</a:t>
            </a:r>
          </a:p>
          <a:p>
            <a:pPr lvl="1" algn="just">
              <a:spcBef>
                <a:spcPct val="10000"/>
              </a:spcBef>
              <a:buSzPct val="80000"/>
              <a:buFont typeface="Wingdings" panose="05000000000000000000" pitchFamily="2" charset="2"/>
              <a:buChar char="ª"/>
            </a:pPr>
            <a:r>
              <a:rPr lang="zh-CN" altLang="en-US">
                <a:solidFill>
                  <a:srgbClr val="CC0000"/>
                </a:solidFill>
              </a:rPr>
              <a:t> </a:t>
            </a:r>
            <a:r>
              <a:rPr lang="en-US" altLang="zh-CN">
                <a:solidFill>
                  <a:srgbClr val="CC0000"/>
                </a:solidFill>
              </a:rPr>
              <a:t>iso::out</a:t>
            </a:r>
            <a:r>
              <a:rPr lang="zh-CN" altLang="en-US"/>
              <a:t>：表明该文件用于输出。此项可缺省。</a:t>
            </a:r>
          </a:p>
          <a:p>
            <a:pPr lvl="1" algn="just">
              <a:spcBef>
                <a:spcPct val="10000"/>
              </a:spcBef>
              <a:buSzPct val="80000"/>
              <a:buFont typeface="Wingdings" panose="05000000000000000000" pitchFamily="2" charset="2"/>
              <a:buChar char="ª"/>
            </a:pPr>
            <a:r>
              <a:rPr lang="zh-CN" altLang="en-US">
                <a:solidFill>
                  <a:srgbClr val="CC0000"/>
                </a:solidFill>
              </a:rPr>
              <a:t> </a:t>
            </a:r>
            <a:r>
              <a:rPr lang="en-US" altLang="zh-CN">
                <a:solidFill>
                  <a:srgbClr val="CC0000"/>
                </a:solidFill>
              </a:rPr>
              <a:t>iso::in</a:t>
            </a:r>
            <a:r>
              <a:rPr lang="zh-CN" altLang="en-US"/>
              <a:t>：表明该文件用于输入。此项可缺省。</a:t>
            </a:r>
          </a:p>
        </p:txBody>
      </p:sp>
      <p:sp>
        <p:nvSpPr>
          <p:cNvPr id="79875" name="AutoShape 3">
            <a:hlinkClick r:id="rId2" action="ppaction://hlinksldjump" highlightClick="1"/>
            <a:extLst>
              <a:ext uri="{FF2B5EF4-FFF2-40B4-BE49-F238E27FC236}">
                <a16:creationId xmlns:a16="http://schemas.microsoft.com/office/drawing/2014/main" id="{E1B82EB5-1A3E-4DFB-8F73-5A0C8AF073D5}"/>
              </a:ext>
            </a:extLst>
          </p:cNvPr>
          <p:cNvSpPr>
            <a:spLocks noChangeArrowheads="1"/>
          </p:cNvSpPr>
          <p:nvPr/>
        </p:nvSpPr>
        <p:spPr bwMode="auto">
          <a:xfrm>
            <a:off x="431800" y="6200775"/>
            <a:ext cx="661988" cy="4333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118DD31-F4F3-45E9-A229-2FDC4A85DDEA}"/>
              </a:ext>
            </a:extLst>
          </p:cNvPr>
          <p:cNvSpPr>
            <a:spLocks noGrp="1"/>
          </p:cNvSpPr>
          <p:nvPr>
            <p:ph type="sldNum" sz="quarter" idx="11"/>
          </p:nvPr>
        </p:nvSpPr>
        <p:spPr/>
        <p:txBody>
          <a:bodyPr/>
          <a:lstStyle/>
          <a:p>
            <a:fld id="{5F232594-2395-4D2B-BACA-FE1FD9E1194A}" type="slidenum">
              <a:rPr lang="en-US" altLang="zh-CN"/>
              <a:pPr/>
              <a:t>73</a:t>
            </a:fld>
            <a:endParaRPr lang="en-US" altLang="zh-CN"/>
          </a:p>
        </p:txBody>
      </p:sp>
      <p:sp>
        <p:nvSpPr>
          <p:cNvPr id="80898" name="Rectangle 2">
            <a:extLst>
              <a:ext uri="{FF2B5EF4-FFF2-40B4-BE49-F238E27FC236}">
                <a16:creationId xmlns:a16="http://schemas.microsoft.com/office/drawing/2014/main" id="{159C9CE0-065E-4483-B002-5E9A53EDA2CB}"/>
              </a:ext>
            </a:extLst>
          </p:cNvPr>
          <p:cNvSpPr>
            <a:spLocks noGrp="1" noChangeArrowheads="1"/>
          </p:cNvSpPr>
          <p:nvPr>
            <p:ph type="title"/>
          </p:nvPr>
        </p:nvSpPr>
        <p:spPr>
          <a:xfrm>
            <a:off x="685800" y="547688"/>
            <a:ext cx="7772400" cy="685800"/>
          </a:xfrm>
        </p:spPr>
        <p:txBody>
          <a:bodyPr/>
          <a:lstStyle/>
          <a:p>
            <a:r>
              <a:rPr lang="en-US" altLang="zh-CN" sz="4000">
                <a:latin typeface="Times New Roman" panose="02020603050405020304" pitchFamily="18" charset="0"/>
                <a:ea typeface="黑体" panose="02010609060101010101" pitchFamily="49" charset="-122"/>
              </a:rPr>
              <a:t>C++</a:t>
            </a:r>
            <a:r>
              <a:rPr lang="zh-CN" altLang="en-US" sz="4000">
                <a:latin typeface="Times New Roman" panose="02020603050405020304" pitchFamily="18" charset="0"/>
              </a:rPr>
              <a:t>中的函数</a:t>
            </a:r>
            <a:r>
              <a:rPr lang="zh-CN" altLang="en-US">
                <a:solidFill>
                  <a:schemeClr val="tx1"/>
                </a:solidFill>
              </a:rPr>
              <a:t> </a:t>
            </a:r>
          </a:p>
        </p:txBody>
      </p:sp>
      <p:sp>
        <p:nvSpPr>
          <p:cNvPr id="80899" name="Rectangle 3">
            <a:extLst>
              <a:ext uri="{FF2B5EF4-FFF2-40B4-BE49-F238E27FC236}">
                <a16:creationId xmlns:a16="http://schemas.microsoft.com/office/drawing/2014/main" id="{F31E1ED8-A798-4B90-8E9E-59D6E8D293F9}"/>
              </a:ext>
            </a:extLst>
          </p:cNvPr>
          <p:cNvSpPr>
            <a:spLocks noGrp="1" noChangeArrowheads="1"/>
          </p:cNvSpPr>
          <p:nvPr>
            <p:ph type="body" idx="1"/>
          </p:nvPr>
        </p:nvSpPr>
        <p:spPr>
          <a:xfrm>
            <a:off x="539750" y="1289050"/>
            <a:ext cx="8001000" cy="4876800"/>
          </a:xfrm>
        </p:spPr>
        <p:txBody>
          <a:bodyPr/>
          <a:lstStyle/>
          <a:p>
            <a:pPr>
              <a:lnSpc>
                <a:spcPct val="110000"/>
              </a:lnSpc>
              <a:buSzPct val="50000"/>
            </a:pPr>
            <a:r>
              <a:rPr lang="zh-CN" altLang="en-US" sz="2800"/>
              <a:t>在</a:t>
            </a:r>
            <a:r>
              <a:rPr lang="en-US" altLang="zh-CN" sz="2800"/>
              <a:t>C++</a:t>
            </a:r>
            <a:r>
              <a:rPr lang="zh-CN" altLang="en-US" sz="2800"/>
              <a:t>中有两种函数：</a:t>
            </a:r>
          </a:p>
          <a:p>
            <a:pPr>
              <a:lnSpc>
                <a:spcPct val="110000"/>
              </a:lnSpc>
              <a:buSzPct val="50000"/>
              <a:buFont typeface="Wingdings" panose="05000000000000000000" pitchFamily="2" charset="2"/>
              <a:buNone/>
            </a:pPr>
            <a:r>
              <a:rPr lang="zh-CN" altLang="en-US" sz="2800"/>
              <a:t>        </a:t>
            </a:r>
            <a:r>
              <a:rPr lang="zh-CN" altLang="en-US" sz="2800">
                <a:solidFill>
                  <a:srgbClr val="CC0000"/>
                </a:solidFill>
              </a:rPr>
              <a:t>常规函数</a:t>
            </a:r>
            <a:r>
              <a:rPr lang="zh-CN" altLang="en-US" sz="2800"/>
              <a:t>和</a:t>
            </a:r>
            <a:r>
              <a:rPr lang="zh-CN" altLang="en-US" sz="2800">
                <a:solidFill>
                  <a:srgbClr val="CC0000"/>
                </a:solidFill>
              </a:rPr>
              <a:t>成员函数</a:t>
            </a:r>
            <a:endParaRPr lang="zh-CN" altLang="en-US" sz="2800"/>
          </a:p>
          <a:p>
            <a:pPr>
              <a:lnSpc>
                <a:spcPct val="110000"/>
              </a:lnSpc>
              <a:buSzPct val="50000"/>
            </a:pPr>
            <a:r>
              <a:rPr lang="zh-CN" altLang="en-US" sz="2800"/>
              <a:t>不论哪种函数</a:t>
            </a:r>
            <a:r>
              <a:rPr lang="en-US" altLang="zh-CN" sz="2800"/>
              <a:t>, </a:t>
            </a:r>
            <a:r>
              <a:rPr lang="zh-CN" altLang="en-US" sz="2800"/>
              <a:t>其定义都包括 </a:t>
            </a:r>
            <a:r>
              <a:rPr lang="en-US" altLang="zh-CN" sz="2800"/>
              <a:t>4 </a:t>
            </a:r>
            <a:r>
              <a:rPr lang="zh-CN" altLang="en-US" sz="2800"/>
              <a:t>个部分</a:t>
            </a:r>
            <a:r>
              <a:rPr lang="en-US" altLang="zh-CN" sz="2800"/>
              <a:t>: </a:t>
            </a:r>
            <a:r>
              <a:rPr lang="zh-CN" altLang="en-US" sz="2800">
                <a:solidFill>
                  <a:srgbClr val="CC0000"/>
                </a:solidFill>
              </a:rPr>
              <a:t>函数名</a:t>
            </a:r>
            <a:r>
              <a:rPr lang="zh-CN" altLang="en-US" sz="2800"/>
              <a:t>、</a:t>
            </a:r>
            <a:r>
              <a:rPr lang="zh-CN" altLang="en-US" sz="2800">
                <a:solidFill>
                  <a:srgbClr val="CC0000"/>
                </a:solidFill>
              </a:rPr>
              <a:t>形式参数表</a:t>
            </a:r>
            <a:r>
              <a:rPr lang="zh-CN" altLang="en-US" sz="2800"/>
              <a:t>、</a:t>
            </a:r>
            <a:r>
              <a:rPr lang="zh-CN" altLang="en-US" sz="2800">
                <a:solidFill>
                  <a:srgbClr val="CC0000"/>
                </a:solidFill>
              </a:rPr>
              <a:t>返回类型</a:t>
            </a:r>
            <a:r>
              <a:rPr lang="zh-CN" altLang="en-US" sz="2800"/>
              <a:t>和</a:t>
            </a:r>
            <a:r>
              <a:rPr lang="zh-CN" altLang="en-US" sz="2800">
                <a:solidFill>
                  <a:srgbClr val="CC0000"/>
                </a:solidFill>
              </a:rPr>
              <a:t>函数体</a:t>
            </a:r>
            <a:r>
              <a:rPr lang="zh-CN" altLang="en-US" sz="2800"/>
              <a:t>。</a:t>
            </a:r>
          </a:p>
          <a:p>
            <a:pPr>
              <a:lnSpc>
                <a:spcPct val="110000"/>
              </a:lnSpc>
              <a:buSzPct val="50000"/>
            </a:pPr>
            <a:r>
              <a:rPr lang="zh-CN" altLang="en-US" sz="2800"/>
              <a:t>函数的使用者通过</a:t>
            </a:r>
            <a:r>
              <a:rPr lang="zh-CN" altLang="en-US" sz="2800">
                <a:solidFill>
                  <a:srgbClr val="339933"/>
                </a:solidFill>
              </a:rPr>
              <a:t>函数名</a:t>
            </a:r>
            <a:r>
              <a:rPr lang="zh-CN" altLang="en-US" sz="2800"/>
              <a:t>来调用该函数；调用时把</a:t>
            </a:r>
            <a:r>
              <a:rPr lang="zh-CN" altLang="en-US" sz="2800">
                <a:solidFill>
                  <a:srgbClr val="339933"/>
                </a:solidFill>
              </a:rPr>
              <a:t>实际参数</a:t>
            </a:r>
            <a:r>
              <a:rPr lang="zh-CN" altLang="en-US" sz="2800"/>
              <a:t>传送给</a:t>
            </a:r>
            <a:r>
              <a:rPr lang="zh-CN" altLang="en-US" sz="2800">
                <a:solidFill>
                  <a:srgbClr val="339933"/>
                </a:solidFill>
              </a:rPr>
              <a:t>形式参数表</a:t>
            </a:r>
            <a:r>
              <a:rPr lang="zh-CN" altLang="en-US" sz="2800"/>
              <a:t>作为数据的输入；通过</a:t>
            </a:r>
            <a:r>
              <a:rPr lang="zh-CN" altLang="en-US" sz="2800">
                <a:solidFill>
                  <a:srgbClr val="339933"/>
                </a:solidFill>
              </a:rPr>
              <a:t>函数体</a:t>
            </a:r>
            <a:r>
              <a:rPr lang="zh-CN" altLang="en-US" sz="2800"/>
              <a:t>中的处理程序实现该函数的功能；最后得到</a:t>
            </a:r>
            <a:r>
              <a:rPr lang="zh-CN" altLang="en-US" sz="2800">
                <a:solidFill>
                  <a:srgbClr val="339933"/>
                </a:solidFill>
              </a:rPr>
              <a:t>返回值</a:t>
            </a:r>
            <a:r>
              <a:rPr lang="zh-CN" altLang="en-US" sz="2800"/>
              <a:t>作为输出。</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65CD729-3ACC-43CF-8360-483461A36A68}"/>
              </a:ext>
            </a:extLst>
          </p:cNvPr>
          <p:cNvSpPr>
            <a:spLocks noGrp="1"/>
          </p:cNvSpPr>
          <p:nvPr>
            <p:ph type="sldNum" sz="quarter" idx="11"/>
          </p:nvPr>
        </p:nvSpPr>
        <p:spPr/>
        <p:txBody>
          <a:bodyPr/>
          <a:lstStyle/>
          <a:p>
            <a:fld id="{10BA1CCA-B005-486C-AB28-A58601C0CF99}" type="slidenum">
              <a:rPr lang="en-US" altLang="zh-CN"/>
              <a:pPr/>
              <a:t>74</a:t>
            </a:fld>
            <a:endParaRPr lang="en-US" altLang="zh-CN"/>
          </a:p>
        </p:txBody>
      </p:sp>
      <p:sp>
        <p:nvSpPr>
          <p:cNvPr id="81922" name="Rectangle 2">
            <a:extLst>
              <a:ext uri="{FF2B5EF4-FFF2-40B4-BE49-F238E27FC236}">
                <a16:creationId xmlns:a16="http://schemas.microsoft.com/office/drawing/2014/main" id="{3FC96ECA-1C9D-4E97-A659-74DF6BA05427}"/>
              </a:ext>
            </a:extLst>
          </p:cNvPr>
          <p:cNvSpPr>
            <a:spLocks noGrp="1" noChangeArrowheads="1"/>
          </p:cNvSpPr>
          <p:nvPr>
            <p:ph type="body" idx="1"/>
          </p:nvPr>
        </p:nvSpPr>
        <p:spPr>
          <a:xfrm>
            <a:off x="482600" y="638175"/>
            <a:ext cx="8229600" cy="5311775"/>
          </a:xfrm>
        </p:spPr>
        <p:txBody>
          <a:bodyPr/>
          <a:lstStyle/>
          <a:p>
            <a:pPr algn="just">
              <a:spcBef>
                <a:spcPct val="10000"/>
              </a:spcBef>
              <a:buSzPct val="50000"/>
            </a:pPr>
            <a:r>
              <a:rPr lang="zh-CN" altLang="en-US" sz="2800">
                <a:solidFill>
                  <a:schemeClr val="tx1"/>
                </a:solidFill>
              </a:rPr>
              <a:t>下面给出一个函数的例子</a:t>
            </a:r>
            <a:r>
              <a:rPr lang="zh-CN" altLang="en-US" sz="2800"/>
              <a:t>。</a:t>
            </a:r>
            <a:r>
              <a:rPr lang="en-US" altLang="zh-CN" sz="2800">
                <a:solidFill>
                  <a:srgbClr val="CC0000"/>
                </a:solidFill>
              </a:rPr>
              <a:t>Max </a:t>
            </a:r>
            <a:r>
              <a:rPr lang="zh-CN" altLang="en-US" sz="2800">
                <a:solidFill>
                  <a:schemeClr val="tx1"/>
                </a:solidFill>
              </a:rPr>
              <a:t>是函数名，</a:t>
            </a:r>
            <a:r>
              <a:rPr lang="en-US" altLang="zh-CN" sz="2800">
                <a:solidFill>
                  <a:srgbClr val="CC0000"/>
                </a:solidFill>
              </a:rPr>
              <a:t>int a </a:t>
            </a:r>
            <a:r>
              <a:rPr lang="zh-CN" altLang="en-US" sz="2800"/>
              <a:t>和 </a:t>
            </a:r>
            <a:r>
              <a:rPr lang="en-US" altLang="zh-CN" sz="2800">
                <a:solidFill>
                  <a:srgbClr val="CC0000"/>
                </a:solidFill>
              </a:rPr>
              <a:t>int b </a:t>
            </a:r>
            <a:r>
              <a:rPr lang="zh-CN" altLang="en-US" sz="2800">
                <a:solidFill>
                  <a:schemeClr val="tx1"/>
                </a:solidFill>
              </a:rPr>
              <a:t>是形式参数表，函数名前面的</a:t>
            </a:r>
            <a:r>
              <a:rPr lang="en-US" altLang="zh-CN" sz="2800">
                <a:solidFill>
                  <a:srgbClr val="CC0000"/>
                </a:solidFill>
              </a:rPr>
              <a:t>int </a:t>
            </a:r>
            <a:r>
              <a:rPr lang="zh-CN" altLang="en-US" sz="2800">
                <a:solidFill>
                  <a:schemeClr val="tx1"/>
                </a:solidFill>
              </a:rPr>
              <a:t>是返回类型，在花括号内括起来的是函数体，它给出了函数操作的实现。</a:t>
            </a:r>
          </a:p>
          <a:p>
            <a:pPr lvl="1" algn="just">
              <a:spcBef>
                <a:spcPct val="10000"/>
              </a:spcBef>
              <a:buClr>
                <a:srgbClr val="800080"/>
              </a:buClr>
              <a:buSzPct val="50000"/>
              <a:buFont typeface="Wingdings" panose="05000000000000000000" pitchFamily="2" charset="2"/>
              <a:buNone/>
            </a:pPr>
            <a:r>
              <a:rPr lang="zh-CN" altLang="en-US"/>
              <a:t> </a:t>
            </a:r>
            <a:r>
              <a:rPr lang="en-US" altLang="zh-CN">
                <a:solidFill>
                  <a:schemeClr val="tx2"/>
                </a:solidFill>
              </a:rPr>
              <a:t>int</a:t>
            </a:r>
            <a:r>
              <a:rPr lang="en-US" altLang="zh-CN" b="0">
                <a:solidFill>
                  <a:schemeClr val="tx2"/>
                </a:solidFill>
              </a:rPr>
              <a:t> max</a:t>
            </a:r>
            <a:r>
              <a:rPr lang="en-US" altLang="zh-CN">
                <a:solidFill>
                  <a:schemeClr val="tx2"/>
                </a:solidFill>
              </a:rPr>
              <a:t> ( int </a:t>
            </a:r>
            <a:r>
              <a:rPr lang="en-US" altLang="zh-CN" b="0">
                <a:solidFill>
                  <a:schemeClr val="tx2"/>
                </a:solidFill>
              </a:rPr>
              <a:t>a</a:t>
            </a:r>
            <a:r>
              <a:rPr lang="en-US" altLang="zh-CN">
                <a:solidFill>
                  <a:schemeClr val="tx2"/>
                </a:solidFill>
              </a:rPr>
              <a:t>, int </a:t>
            </a:r>
            <a:r>
              <a:rPr lang="en-US" altLang="zh-CN" b="0">
                <a:solidFill>
                  <a:schemeClr val="tx2"/>
                </a:solidFill>
              </a:rPr>
              <a:t>b</a:t>
            </a:r>
            <a:r>
              <a:rPr lang="en-US" altLang="zh-CN">
                <a:solidFill>
                  <a:schemeClr val="tx2"/>
                </a:solidFill>
              </a:rPr>
              <a:t> ) {</a:t>
            </a:r>
          </a:p>
          <a:p>
            <a:pPr lvl="1" algn="just">
              <a:spcBef>
                <a:spcPct val="10000"/>
              </a:spcBef>
              <a:buClr>
                <a:srgbClr val="800080"/>
              </a:buClr>
              <a:buSzPct val="50000"/>
              <a:buFont typeface="Wingdings" panose="05000000000000000000" pitchFamily="2" charset="2"/>
              <a:buNone/>
            </a:pPr>
            <a:r>
              <a:rPr lang="en-US" altLang="zh-CN">
                <a:solidFill>
                  <a:schemeClr val="tx2"/>
                </a:solidFill>
              </a:rPr>
              <a:t>  	</a:t>
            </a:r>
            <a:r>
              <a:rPr lang="en-US" altLang="zh-CN">
                <a:solidFill>
                  <a:srgbClr val="009900"/>
                </a:solidFill>
              </a:rPr>
              <a:t>//</a:t>
            </a:r>
            <a:r>
              <a:rPr lang="zh-CN" altLang="en-US">
                <a:solidFill>
                  <a:srgbClr val="009900"/>
                </a:solidFill>
                <a:ea typeface="隶书" panose="02010509060101010101" pitchFamily="49" charset="-122"/>
              </a:rPr>
              <a:t>函数返回</a:t>
            </a:r>
            <a:r>
              <a:rPr lang="zh-CN" altLang="en-US">
                <a:solidFill>
                  <a:srgbClr val="CC0000"/>
                </a:solidFill>
                <a:ea typeface="隶书" panose="02010509060101010101" pitchFamily="49" charset="-122"/>
              </a:rPr>
              <a:t> </a:t>
            </a:r>
            <a:r>
              <a:rPr lang="en-US" altLang="zh-CN" b="0">
                <a:solidFill>
                  <a:srgbClr val="CC0000"/>
                </a:solidFill>
                <a:ea typeface="隶书" panose="02010509060101010101" pitchFamily="49" charset="-122"/>
              </a:rPr>
              <a:t>a</a:t>
            </a:r>
            <a:r>
              <a:rPr lang="en-US" altLang="zh-CN">
                <a:solidFill>
                  <a:srgbClr val="CC0000"/>
                </a:solidFill>
                <a:ea typeface="隶书" panose="02010509060101010101" pitchFamily="49" charset="-122"/>
              </a:rPr>
              <a:t> </a:t>
            </a:r>
            <a:r>
              <a:rPr lang="zh-CN" altLang="en-US">
                <a:solidFill>
                  <a:srgbClr val="009900"/>
                </a:solidFill>
                <a:ea typeface="隶书" panose="02010509060101010101" pitchFamily="49" charset="-122"/>
              </a:rPr>
              <a:t>与 </a:t>
            </a:r>
            <a:r>
              <a:rPr lang="en-US" altLang="zh-CN" b="0">
                <a:solidFill>
                  <a:srgbClr val="CC0000"/>
                </a:solidFill>
                <a:ea typeface="隶书" panose="02010509060101010101" pitchFamily="49" charset="-122"/>
              </a:rPr>
              <a:t>b</a:t>
            </a:r>
            <a:r>
              <a:rPr lang="en-US" altLang="zh-CN">
                <a:solidFill>
                  <a:srgbClr val="009900"/>
                </a:solidFill>
                <a:ea typeface="隶书" panose="02010509060101010101" pitchFamily="49" charset="-122"/>
              </a:rPr>
              <a:t> </a:t>
            </a:r>
            <a:r>
              <a:rPr lang="zh-CN" altLang="en-US">
                <a:solidFill>
                  <a:srgbClr val="009900"/>
                </a:solidFill>
                <a:ea typeface="隶书" panose="02010509060101010101" pitchFamily="49" charset="-122"/>
              </a:rPr>
              <a:t>中的大值</a:t>
            </a:r>
            <a:endParaRPr lang="zh-CN" altLang="en-US">
              <a:solidFill>
                <a:srgbClr val="009900"/>
              </a:solidFill>
            </a:endParaRPr>
          </a:p>
          <a:p>
            <a:pPr lvl="1" algn="just">
              <a:spcBef>
                <a:spcPct val="10000"/>
              </a:spcBef>
              <a:buClr>
                <a:srgbClr val="800080"/>
              </a:buClr>
              <a:buSzPct val="50000"/>
              <a:buFont typeface="Wingdings" panose="05000000000000000000" pitchFamily="2" charset="2"/>
              <a:buNone/>
            </a:pPr>
            <a:r>
              <a:rPr lang="zh-CN" altLang="en-US">
                <a:solidFill>
                  <a:schemeClr val="tx2"/>
                </a:solidFill>
              </a:rPr>
              <a:t>    </a:t>
            </a:r>
            <a:r>
              <a:rPr lang="en-US" altLang="zh-CN">
                <a:solidFill>
                  <a:schemeClr val="tx2"/>
                </a:solidFill>
              </a:rPr>
              <a:t>if (</a:t>
            </a:r>
            <a:r>
              <a:rPr lang="en-US" altLang="zh-CN" b="0">
                <a:solidFill>
                  <a:schemeClr val="tx2"/>
                </a:solidFill>
              </a:rPr>
              <a:t>a</a:t>
            </a:r>
            <a:r>
              <a:rPr lang="en-US" altLang="zh-CN">
                <a:solidFill>
                  <a:schemeClr val="tx2"/>
                </a:solidFill>
              </a:rPr>
              <a:t> &gt; </a:t>
            </a:r>
            <a:r>
              <a:rPr lang="en-US" altLang="zh-CN" b="0">
                <a:solidFill>
                  <a:schemeClr val="tx2"/>
                </a:solidFill>
              </a:rPr>
              <a:t>b</a:t>
            </a:r>
            <a:r>
              <a:rPr lang="en-US" altLang="zh-CN">
                <a:solidFill>
                  <a:schemeClr val="tx2"/>
                </a:solidFill>
              </a:rPr>
              <a:t>) return </a:t>
            </a:r>
            <a:r>
              <a:rPr lang="en-US" altLang="zh-CN" b="0">
                <a:solidFill>
                  <a:schemeClr val="tx2"/>
                </a:solidFill>
              </a:rPr>
              <a:t>a</a:t>
            </a:r>
            <a:r>
              <a:rPr lang="en-US" altLang="zh-CN">
                <a:solidFill>
                  <a:schemeClr val="tx2"/>
                </a:solidFill>
              </a:rPr>
              <a:t>;</a:t>
            </a:r>
          </a:p>
          <a:p>
            <a:pPr lvl="1" algn="just">
              <a:spcBef>
                <a:spcPct val="10000"/>
              </a:spcBef>
              <a:buClr>
                <a:srgbClr val="800080"/>
              </a:buClr>
              <a:buSzPct val="50000"/>
              <a:buFont typeface="Wingdings" panose="05000000000000000000" pitchFamily="2" charset="2"/>
              <a:buNone/>
            </a:pPr>
            <a:r>
              <a:rPr lang="en-US" altLang="zh-CN">
                <a:solidFill>
                  <a:schemeClr val="tx2"/>
                </a:solidFill>
              </a:rPr>
              <a:t>    else return </a:t>
            </a:r>
            <a:r>
              <a:rPr lang="en-US" altLang="zh-CN" b="0">
                <a:solidFill>
                  <a:schemeClr val="tx2"/>
                </a:solidFill>
              </a:rPr>
              <a:t>b</a:t>
            </a:r>
            <a:r>
              <a:rPr lang="en-US" altLang="zh-CN">
                <a:solidFill>
                  <a:schemeClr val="tx2"/>
                </a:solidFill>
              </a:rPr>
              <a:t>;</a:t>
            </a:r>
          </a:p>
          <a:p>
            <a:pPr lvl="1" algn="just">
              <a:spcBef>
                <a:spcPct val="10000"/>
              </a:spcBef>
              <a:buClr>
                <a:srgbClr val="800080"/>
              </a:buClr>
              <a:buSzPct val="50000"/>
              <a:buFont typeface="Wingdings" panose="05000000000000000000" pitchFamily="2" charset="2"/>
              <a:buNone/>
            </a:pPr>
            <a:r>
              <a:rPr lang="en-US" altLang="zh-CN">
                <a:solidFill>
                  <a:schemeClr val="tx2"/>
                </a:solidFill>
              </a:rPr>
              <a:t>}</a:t>
            </a:r>
          </a:p>
          <a:p>
            <a:pPr algn="just">
              <a:spcBef>
                <a:spcPct val="10000"/>
              </a:spcBef>
              <a:buSzPct val="50000"/>
            </a:pPr>
            <a:r>
              <a:rPr lang="zh-CN" altLang="en-US" sz="2800">
                <a:solidFill>
                  <a:schemeClr val="tx1"/>
                </a:solidFill>
              </a:rPr>
              <a:t>在</a:t>
            </a:r>
            <a:r>
              <a:rPr lang="en-US" altLang="zh-CN" sz="2800">
                <a:solidFill>
                  <a:schemeClr val="tx1"/>
                </a:solidFill>
              </a:rPr>
              <a:t>C++</a:t>
            </a:r>
            <a:r>
              <a:rPr lang="zh-CN" altLang="en-US" sz="2800">
                <a:solidFill>
                  <a:schemeClr val="tx1"/>
                </a:solidFill>
              </a:rPr>
              <a:t>中所有函数都有一个返回值，或者返回计算结果，或者返回执行状态</a:t>
            </a:r>
            <a:r>
              <a:rPr lang="zh-CN" altLang="en-US" sz="2800"/>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BCB4A68-AB63-45BE-859A-DFF51D0C0C69}"/>
              </a:ext>
            </a:extLst>
          </p:cNvPr>
          <p:cNvSpPr>
            <a:spLocks noGrp="1"/>
          </p:cNvSpPr>
          <p:nvPr>
            <p:ph type="sldNum" sz="quarter" idx="11"/>
          </p:nvPr>
        </p:nvSpPr>
        <p:spPr/>
        <p:txBody>
          <a:bodyPr/>
          <a:lstStyle/>
          <a:p>
            <a:fld id="{B093CF39-D2CC-4E45-B530-BB81C7E1268E}" type="slidenum">
              <a:rPr lang="en-US" altLang="zh-CN"/>
              <a:pPr/>
              <a:t>75</a:t>
            </a:fld>
            <a:endParaRPr lang="en-US" altLang="zh-CN"/>
          </a:p>
        </p:txBody>
      </p:sp>
      <p:sp>
        <p:nvSpPr>
          <p:cNvPr id="82946" name="Rectangle 2">
            <a:extLst>
              <a:ext uri="{FF2B5EF4-FFF2-40B4-BE49-F238E27FC236}">
                <a16:creationId xmlns:a16="http://schemas.microsoft.com/office/drawing/2014/main" id="{632EA34F-D76B-4B4D-B377-DB46D638D775}"/>
              </a:ext>
            </a:extLst>
          </p:cNvPr>
          <p:cNvSpPr>
            <a:spLocks noGrp="1" noChangeArrowheads="1"/>
          </p:cNvSpPr>
          <p:nvPr>
            <p:ph type="body" idx="1"/>
          </p:nvPr>
        </p:nvSpPr>
        <p:spPr>
          <a:xfrm>
            <a:off x="533400" y="692150"/>
            <a:ext cx="8229600" cy="4968875"/>
          </a:xfrm>
        </p:spPr>
        <p:txBody>
          <a:bodyPr/>
          <a:lstStyle/>
          <a:p>
            <a:pPr>
              <a:spcBef>
                <a:spcPct val="15000"/>
              </a:spcBef>
              <a:buSzPct val="50000"/>
            </a:pPr>
            <a:r>
              <a:rPr lang="zh-CN" altLang="en-US" sz="2800">
                <a:solidFill>
                  <a:schemeClr val="tx1"/>
                </a:solidFill>
              </a:rPr>
              <a:t>如果函数不需要返回值</a:t>
            </a:r>
            <a:r>
              <a:rPr lang="en-US" altLang="zh-CN" sz="2800">
                <a:solidFill>
                  <a:schemeClr val="tx1"/>
                </a:solidFill>
              </a:rPr>
              <a:t>,  </a:t>
            </a:r>
            <a:r>
              <a:rPr lang="zh-CN" altLang="en-US" sz="2800">
                <a:solidFill>
                  <a:schemeClr val="tx1"/>
                </a:solidFill>
              </a:rPr>
              <a:t>可使用</a:t>
            </a:r>
            <a:r>
              <a:rPr lang="zh-CN" altLang="en-US" sz="2800"/>
              <a:t> </a:t>
            </a:r>
            <a:r>
              <a:rPr lang="en-US" altLang="zh-CN" sz="2800">
                <a:solidFill>
                  <a:srgbClr val="CC0000"/>
                </a:solidFill>
              </a:rPr>
              <a:t>void</a:t>
            </a:r>
            <a:r>
              <a:rPr lang="en-US" altLang="zh-CN" sz="2800"/>
              <a:t> </a:t>
            </a:r>
            <a:r>
              <a:rPr lang="zh-CN" altLang="en-US" sz="2800">
                <a:solidFill>
                  <a:schemeClr val="tx1"/>
                </a:solidFill>
              </a:rPr>
              <a:t>来表示它的返回类型。函数的返回值通过函数体中的</a:t>
            </a:r>
            <a:r>
              <a:rPr lang="zh-CN" altLang="en-US" sz="2800"/>
              <a:t> </a:t>
            </a:r>
            <a:r>
              <a:rPr lang="en-US" altLang="zh-CN" sz="2800">
                <a:solidFill>
                  <a:srgbClr val="CC0000"/>
                </a:solidFill>
              </a:rPr>
              <a:t>return</a:t>
            </a:r>
            <a:r>
              <a:rPr lang="en-US" altLang="zh-CN" sz="2800"/>
              <a:t> </a:t>
            </a:r>
            <a:r>
              <a:rPr lang="zh-CN" altLang="en-US" sz="2800">
                <a:solidFill>
                  <a:schemeClr val="tx1"/>
                </a:solidFill>
              </a:rPr>
              <a:t>语句返回。</a:t>
            </a:r>
          </a:p>
          <a:p>
            <a:pPr>
              <a:spcBef>
                <a:spcPct val="15000"/>
              </a:spcBef>
              <a:buSzPct val="50000"/>
            </a:pPr>
            <a:r>
              <a:rPr lang="en-US" altLang="zh-CN" sz="2800">
                <a:solidFill>
                  <a:srgbClr val="CC0000"/>
                </a:solidFill>
              </a:rPr>
              <a:t>return</a:t>
            </a:r>
            <a:r>
              <a:rPr lang="en-US" altLang="zh-CN" sz="2800"/>
              <a:t> </a:t>
            </a:r>
            <a:r>
              <a:rPr lang="zh-CN" altLang="en-US" sz="2800">
                <a:solidFill>
                  <a:schemeClr val="tx1"/>
                </a:solidFill>
              </a:rPr>
              <a:t>的作用是返回一个</a:t>
            </a:r>
            <a:r>
              <a:rPr lang="zh-CN" altLang="en-US" sz="2800">
                <a:solidFill>
                  <a:srgbClr val="009900"/>
                </a:solidFill>
              </a:rPr>
              <a:t>与返回类型相同类型</a:t>
            </a:r>
            <a:r>
              <a:rPr lang="zh-CN" altLang="en-US" sz="2800">
                <a:solidFill>
                  <a:schemeClr val="tx1"/>
                </a:solidFill>
              </a:rPr>
              <a:t>的值，并中止函数的执行。</a:t>
            </a:r>
          </a:p>
          <a:p>
            <a:pPr>
              <a:spcBef>
                <a:spcPct val="15000"/>
              </a:spcBef>
              <a:buSzPct val="50000"/>
            </a:pPr>
            <a:r>
              <a:rPr lang="zh-CN" altLang="en-US" sz="2800">
                <a:solidFill>
                  <a:schemeClr val="tx1"/>
                </a:solidFill>
              </a:rPr>
              <a:t>函数返回时可以通过引用方式，参看下面程序</a:t>
            </a:r>
            <a:r>
              <a:rPr lang="en-US" altLang="zh-CN" sz="2800">
                <a:solidFill>
                  <a:schemeClr val="tx1"/>
                </a:solidFill>
              </a:rPr>
              <a:t>,  </a:t>
            </a:r>
            <a:r>
              <a:rPr lang="zh-CN" altLang="en-US" sz="2800">
                <a:solidFill>
                  <a:schemeClr val="tx1"/>
                </a:solidFill>
              </a:rPr>
              <a:t>此时在函数类型后面加上一 个</a:t>
            </a:r>
            <a:r>
              <a:rPr lang="zh-CN" altLang="en-US" sz="2800">
                <a:solidFill>
                  <a:srgbClr val="CC0000"/>
                </a:solidFill>
              </a:rPr>
              <a:t>“</a:t>
            </a:r>
            <a:r>
              <a:rPr lang="en-US" altLang="zh-CN" sz="2800">
                <a:solidFill>
                  <a:srgbClr val="CC0000"/>
                </a:solidFill>
              </a:rPr>
              <a:t>&amp;”</a:t>
            </a:r>
            <a:r>
              <a:rPr lang="zh-CN" altLang="en-US" sz="2800">
                <a:solidFill>
                  <a:schemeClr val="tx1"/>
                </a:solidFill>
              </a:rPr>
              <a:t>。</a:t>
            </a:r>
          </a:p>
          <a:p>
            <a:pPr>
              <a:spcBef>
                <a:spcPct val="15000"/>
              </a:spcBef>
              <a:buSzPct val="50000"/>
              <a:buFont typeface="Wingdings" panose="05000000000000000000" pitchFamily="2" charset="2"/>
              <a:buNone/>
            </a:pPr>
            <a:r>
              <a:rPr lang="zh-CN" altLang="en-US" sz="2800">
                <a:solidFill>
                  <a:schemeClr val="tx2"/>
                </a:solidFill>
              </a:rPr>
              <a:t>    </a:t>
            </a:r>
            <a:r>
              <a:rPr lang="en-US" altLang="zh-CN" sz="2800">
                <a:solidFill>
                  <a:schemeClr val="tx2"/>
                </a:solidFill>
              </a:rPr>
              <a:t>#include &lt;iostream.h&gt;</a:t>
            </a:r>
          </a:p>
          <a:p>
            <a:pPr lvl="1">
              <a:spcBef>
                <a:spcPct val="15000"/>
              </a:spcBef>
              <a:buClr>
                <a:srgbClr val="800080"/>
              </a:buClr>
              <a:buSzPct val="50000"/>
              <a:buFont typeface="Wingdings" panose="05000000000000000000" pitchFamily="2" charset="2"/>
              <a:buNone/>
            </a:pPr>
            <a:r>
              <a:rPr lang="en-US" altLang="zh-CN">
                <a:solidFill>
                  <a:schemeClr val="tx2"/>
                </a:solidFill>
              </a:rPr>
              <a:t>char&amp; </a:t>
            </a:r>
            <a:r>
              <a:rPr lang="en-US" altLang="zh-CN" b="0">
                <a:solidFill>
                  <a:schemeClr val="tx2"/>
                </a:solidFill>
              </a:rPr>
              <a:t>replace </a:t>
            </a:r>
            <a:r>
              <a:rPr lang="en-US" altLang="zh-CN">
                <a:solidFill>
                  <a:schemeClr val="tx2"/>
                </a:solidFill>
              </a:rPr>
              <a:t>(int </a:t>
            </a:r>
            <a:r>
              <a:rPr lang="en-US" altLang="zh-CN" b="0">
                <a:solidFill>
                  <a:schemeClr val="tx2"/>
                </a:solidFill>
              </a:rPr>
              <a:t>m</a:t>
            </a:r>
            <a:r>
              <a:rPr lang="en-US" altLang="zh-CN">
                <a:solidFill>
                  <a:schemeClr val="tx2"/>
                </a:solidFill>
              </a:rPr>
              <a:t>);</a:t>
            </a:r>
          </a:p>
          <a:p>
            <a:pPr lvl="1">
              <a:spcBef>
                <a:spcPct val="15000"/>
              </a:spcBef>
              <a:buClr>
                <a:srgbClr val="800080"/>
              </a:buClr>
              <a:buSzPct val="50000"/>
              <a:buFont typeface="Wingdings" panose="05000000000000000000" pitchFamily="2" charset="2"/>
              <a:buNone/>
            </a:pPr>
            <a:r>
              <a:rPr lang="en-US" altLang="zh-CN">
                <a:solidFill>
                  <a:schemeClr val="tx2"/>
                </a:solidFill>
              </a:rPr>
              <a:t>char </a:t>
            </a:r>
            <a:r>
              <a:rPr lang="en-US" altLang="zh-CN" b="0">
                <a:solidFill>
                  <a:schemeClr val="tx2"/>
                </a:solidFill>
              </a:rPr>
              <a:t>s[80]</a:t>
            </a:r>
            <a:r>
              <a:rPr lang="en-US" altLang="zh-CN">
                <a:solidFill>
                  <a:schemeClr val="tx2"/>
                </a:solidFill>
              </a:rPr>
              <a:t> = “</a:t>
            </a:r>
            <a:r>
              <a:rPr lang="en-US" altLang="zh-CN" b="0">
                <a:solidFill>
                  <a:schemeClr val="tx2"/>
                </a:solidFill>
              </a:rPr>
              <a:t>Hello There</a:t>
            </a:r>
            <a:r>
              <a:rPr lang="en-US" altLang="zh-CN">
                <a:solidFill>
                  <a:schemeClr val="tx2"/>
                </a:solidFill>
              </a:rPr>
              <a:t>”;</a:t>
            </a:r>
            <a:endParaRPr lang="en-US" altLang="zh-CN" sz="260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5585FCD-8C51-4851-95DB-961A54898B07}"/>
              </a:ext>
            </a:extLst>
          </p:cNvPr>
          <p:cNvSpPr>
            <a:spLocks noGrp="1"/>
          </p:cNvSpPr>
          <p:nvPr>
            <p:ph type="sldNum" sz="quarter" idx="11"/>
          </p:nvPr>
        </p:nvSpPr>
        <p:spPr/>
        <p:txBody>
          <a:bodyPr/>
          <a:lstStyle/>
          <a:p>
            <a:fld id="{C98812B7-EB83-45B2-B976-3CB160382C45}" type="slidenum">
              <a:rPr lang="en-US" altLang="zh-CN"/>
              <a:pPr/>
              <a:t>76</a:t>
            </a:fld>
            <a:endParaRPr lang="en-US" altLang="zh-CN"/>
          </a:p>
        </p:txBody>
      </p:sp>
      <p:sp>
        <p:nvSpPr>
          <p:cNvPr id="83970" name="Rectangle 2">
            <a:extLst>
              <a:ext uri="{FF2B5EF4-FFF2-40B4-BE49-F238E27FC236}">
                <a16:creationId xmlns:a16="http://schemas.microsoft.com/office/drawing/2014/main" id="{BE433A41-4B54-451D-96E0-BECEDC432E8C}"/>
              </a:ext>
            </a:extLst>
          </p:cNvPr>
          <p:cNvSpPr>
            <a:spLocks noGrp="1" noChangeArrowheads="1"/>
          </p:cNvSpPr>
          <p:nvPr>
            <p:ph type="body" idx="1"/>
          </p:nvPr>
        </p:nvSpPr>
        <p:spPr>
          <a:xfrm>
            <a:off x="457200" y="649288"/>
            <a:ext cx="8382000" cy="6019800"/>
          </a:xfrm>
        </p:spPr>
        <p:txBody>
          <a:bodyPr/>
          <a:lstStyle/>
          <a:p>
            <a:pPr lvl="1" algn="just">
              <a:spcBef>
                <a:spcPct val="15000"/>
              </a:spcBef>
              <a:buClr>
                <a:srgbClr val="800080"/>
              </a:buClr>
              <a:buSzTx/>
              <a:buFont typeface="Wingdings" panose="05000000000000000000" pitchFamily="2" charset="2"/>
              <a:buNone/>
            </a:pPr>
            <a:r>
              <a:rPr lang="en-US" altLang="zh-CN" b="0">
                <a:solidFill>
                  <a:schemeClr val="tx2"/>
                </a:solidFill>
              </a:rPr>
              <a:t>main ( )</a:t>
            </a:r>
            <a:r>
              <a:rPr lang="en-US" altLang="zh-CN">
                <a:solidFill>
                  <a:schemeClr val="tx2"/>
                </a:solidFill>
              </a:rPr>
              <a:t> { </a:t>
            </a:r>
          </a:p>
          <a:p>
            <a:pPr lvl="1" algn="just">
              <a:spcBef>
                <a:spcPct val="15000"/>
              </a:spcBef>
              <a:buClr>
                <a:srgbClr val="800080"/>
              </a:buClr>
              <a:buSzTx/>
              <a:buFont typeface="Wingdings" panose="05000000000000000000" pitchFamily="2" charset="2"/>
              <a:buNone/>
            </a:pPr>
            <a:r>
              <a:rPr lang="en-US" altLang="zh-CN">
                <a:solidFill>
                  <a:schemeClr val="tx2"/>
                </a:solidFill>
              </a:rPr>
              <a:t>    </a:t>
            </a:r>
            <a:r>
              <a:rPr lang="en-US" altLang="zh-CN" b="0">
                <a:solidFill>
                  <a:schemeClr val="tx2"/>
                </a:solidFill>
              </a:rPr>
              <a:t>replace(5)</a:t>
            </a:r>
            <a:r>
              <a:rPr lang="en-US" altLang="zh-CN">
                <a:solidFill>
                  <a:schemeClr val="tx2"/>
                </a:solidFill>
              </a:rPr>
              <a:t> = ‘</a:t>
            </a:r>
            <a:r>
              <a:rPr lang="en-US" altLang="zh-CN" b="0">
                <a:solidFill>
                  <a:schemeClr val="tx2"/>
                </a:solidFill>
              </a:rPr>
              <a:t>x</a:t>
            </a:r>
            <a:r>
              <a:rPr lang="en-US" altLang="zh-CN">
                <a:solidFill>
                  <a:schemeClr val="tx2"/>
                </a:solidFill>
              </a:rPr>
              <a:t>’;  cout &lt;&lt; </a:t>
            </a:r>
            <a:r>
              <a:rPr lang="en-US" altLang="zh-CN" b="0">
                <a:solidFill>
                  <a:schemeClr val="tx2"/>
                </a:solidFill>
              </a:rPr>
              <a:t>s</a:t>
            </a:r>
            <a:r>
              <a:rPr lang="en-US" altLang="zh-CN">
                <a:solidFill>
                  <a:schemeClr val="tx2"/>
                </a:solidFill>
              </a:rPr>
              <a:t>;  </a:t>
            </a:r>
          </a:p>
          <a:p>
            <a:pPr lvl="1" algn="just">
              <a:spcBef>
                <a:spcPct val="15000"/>
              </a:spcBef>
              <a:buClr>
                <a:srgbClr val="800080"/>
              </a:buClr>
              <a:buSzTx/>
              <a:buFont typeface="Wingdings" panose="05000000000000000000" pitchFamily="2" charset="2"/>
              <a:buNone/>
            </a:pPr>
            <a:r>
              <a:rPr lang="en-US" altLang="zh-CN">
                <a:solidFill>
                  <a:schemeClr val="tx2"/>
                </a:solidFill>
              </a:rPr>
              <a:t>	 </a:t>
            </a:r>
            <a:r>
              <a:rPr lang="en-US" altLang="zh-CN">
                <a:solidFill>
                  <a:srgbClr val="009900"/>
                </a:solidFill>
              </a:rPr>
              <a:t>//</a:t>
            </a:r>
            <a:r>
              <a:rPr lang="zh-CN" altLang="en-US">
                <a:solidFill>
                  <a:srgbClr val="009900"/>
                </a:solidFill>
                <a:ea typeface="隶书" panose="02010509060101010101" pitchFamily="49" charset="-122"/>
              </a:rPr>
              <a:t>用</a:t>
            </a:r>
            <a:r>
              <a:rPr lang="en-US" altLang="zh-CN">
                <a:solidFill>
                  <a:srgbClr val="CC0000"/>
                </a:solidFill>
                <a:ea typeface="隶书" panose="02010509060101010101" pitchFamily="49" charset="-122"/>
              </a:rPr>
              <a:t>x</a:t>
            </a:r>
            <a:r>
              <a:rPr lang="zh-CN" altLang="en-US">
                <a:solidFill>
                  <a:srgbClr val="009900"/>
                </a:solidFill>
                <a:ea typeface="隶书" panose="02010509060101010101" pitchFamily="49" charset="-122"/>
              </a:rPr>
              <a:t>代替</a:t>
            </a:r>
            <a:r>
              <a:rPr lang="en-US" altLang="zh-CN">
                <a:solidFill>
                  <a:srgbClr val="CC0000"/>
                </a:solidFill>
                <a:ea typeface="隶书" panose="02010509060101010101" pitchFamily="49" charset="-122"/>
              </a:rPr>
              <a:t>Hello</a:t>
            </a:r>
            <a:r>
              <a:rPr lang="zh-CN" altLang="en-US">
                <a:solidFill>
                  <a:srgbClr val="009900"/>
                </a:solidFill>
                <a:ea typeface="隶书" panose="02010509060101010101" pitchFamily="49" charset="-122"/>
              </a:rPr>
              <a:t>后面的空格</a:t>
            </a:r>
            <a:endParaRPr lang="zh-CN" altLang="en-US">
              <a:solidFill>
                <a:schemeClr val="tx2"/>
              </a:solidFill>
            </a:endParaRPr>
          </a:p>
          <a:p>
            <a:pPr lvl="1" algn="just">
              <a:spcBef>
                <a:spcPct val="15000"/>
              </a:spcBef>
              <a:buClr>
                <a:srgbClr val="800080"/>
              </a:buClr>
              <a:buSzTx/>
              <a:buFont typeface="Wingdings" panose="05000000000000000000" pitchFamily="2" charset="2"/>
              <a:buNone/>
            </a:pPr>
            <a:r>
              <a:rPr lang="en-US" altLang="zh-CN">
                <a:solidFill>
                  <a:schemeClr val="tx2"/>
                </a:solidFill>
              </a:rPr>
              <a:t>}</a:t>
            </a:r>
          </a:p>
          <a:p>
            <a:pPr lvl="1" algn="just">
              <a:spcBef>
                <a:spcPct val="15000"/>
              </a:spcBef>
              <a:buClr>
                <a:srgbClr val="800080"/>
              </a:buClr>
              <a:buSzTx/>
              <a:buFont typeface="Wingdings" panose="05000000000000000000" pitchFamily="2" charset="2"/>
              <a:buNone/>
            </a:pPr>
            <a:endParaRPr lang="en-US" altLang="zh-CN" sz="1200">
              <a:solidFill>
                <a:schemeClr val="tx2"/>
              </a:solidFill>
            </a:endParaRPr>
          </a:p>
          <a:p>
            <a:pPr lvl="1">
              <a:spcBef>
                <a:spcPct val="15000"/>
              </a:spcBef>
              <a:buClr>
                <a:srgbClr val="800080"/>
              </a:buClr>
              <a:buSzTx/>
              <a:buFont typeface="Wingdings" panose="05000000000000000000" pitchFamily="2" charset="2"/>
              <a:buNone/>
            </a:pPr>
            <a:r>
              <a:rPr lang="en-US" altLang="zh-CN">
                <a:solidFill>
                  <a:schemeClr val="tx2"/>
                </a:solidFill>
              </a:rPr>
              <a:t>char&amp; </a:t>
            </a:r>
            <a:r>
              <a:rPr lang="en-US" altLang="zh-CN" b="0">
                <a:solidFill>
                  <a:schemeClr val="tx2"/>
                </a:solidFill>
              </a:rPr>
              <a:t>replace </a:t>
            </a:r>
            <a:r>
              <a:rPr lang="en-US" altLang="zh-CN">
                <a:solidFill>
                  <a:schemeClr val="tx2"/>
                </a:solidFill>
              </a:rPr>
              <a:t>( int </a:t>
            </a:r>
            <a:r>
              <a:rPr lang="en-US" altLang="zh-CN" b="0">
                <a:solidFill>
                  <a:schemeClr val="tx2"/>
                </a:solidFill>
              </a:rPr>
              <a:t>m </a:t>
            </a:r>
            <a:r>
              <a:rPr lang="en-US" altLang="zh-CN">
                <a:solidFill>
                  <a:schemeClr val="tx2"/>
                </a:solidFill>
              </a:rPr>
              <a:t>) { </a:t>
            </a:r>
          </a:p>
          <a:p>
            <a:pPr lvl="1">
              <a:spcBef>
                <a:spcPct val="15000"/>
              </a:spcBef>
              <a:buClr>
                <a:srgbClr val="800080"/>
              </a:buClr>
              <a:buSzTx/>
              <a:buFont typeface="Wingdings" panose="05000000000000000000" pitchFamily="2" charset="2"/>
              <a:buNone/>
            </a:pPr>
            <a:r>
              <a:rPr lang="en-US" altLang="zh-CN">
                <a:solidFill>
                  <a:schemeClr val="tx2"/>
                </a:solidFill>
              </a:rPr>
              <a:t>   return </a:t>
            </a:r>
            <a:r>
              <a:rPr lang="en-US" altLang="zh-CN" b="0">
                <a:solidFill>
                  <a:schemeClr val="tx2"/>
                </a:solidFill>
              </a:rPr>
              <a:t>s[m]</a:t>
            </a:r>
            <a:r>
              <a:rPr lang="en-US" altLang="zh-CN">
                <a:solidFill>
                  <a:schemeClr val="tx2"/>
                </a:solidFill>
              </a:rPr>
              <a:t>; </a:t>
            </a:r>
          </a:p>
          <a:p>
            <a:pPr lvl="1">
              <a:spcBef>
                <a:spcPct val="15000"/>
              </a:spcBef>
              <a:buClr>
                <a:srgbClr val="800080"/>
              </a:buClr>
              <a:buSzTx/>
              <a:buFont typeface="Wingdings" panose="05000000000000000000" pitchFamily="2" charset="2"/>
              <a:buNone/>
            </a:pPr>
            <a:r>
              <a:rPr lang="en-US" altLang="zh-CN">
                <a:solidFill>
                  <a:schemeClr val="tx2"/>
                </a:solidFill>
              </a:rPr>
              <a:t>}</a:t>
            </a:r>
          </a:p>
          <a:p>
            <a:pPr>
              <a:spcBef>
                <a:spcPct val="15000"/>
              </a:spcBef>
              <a:buSzPct val="50000"/>
            </a:pPr>
            <a:r>
              <a:rPr lang="zh-CN" altLang="en-US" sz="2800"/>
              <a:t>函数</a:t>
            </a:r>
            <a:r>
              <a:rPr lang="en-US" altLang="zh-CN" sz="2800"/>
              <a:t>replace( )</a:t>
            </a:r>
            <a:r>
              <a:rPr lang="zh-CN" altLang="en-US" sz="2800"/>
              <a:t>的返回类型说明为返回一个字符的引用类型</a:t>
            </a:r>
            <a:r>
              <a:rPr lang="en-US" altLang="zh-CN" sz="2800"/>
              <a:t>, </a:t>
            </a:r>
            <a:r>
              <a:rPr lang="zh-CN" altLang="en-US" sz="2800"/>
              <a:t>在函数执行时返回</a:t>
            </a:r>
            <a:r>
              <a:rPr lang="zh-CN" altLang="en-US" sz="2800">
                <a:solidFill>
                  <a:srgbClr val="CC0000"/>
                </a:solidFill>
              </a:rPr>
              <a:t>参数 </a:t>
            </a:r>
            <a:r>
              <a:rPr lang="en-US" altLang="zh-CN" sz="2800">
                <a:solidFill>
                  <a:srgbClr val="CC0000"/>
                </a:solidFill>
              </a:rPr>
              <a:t>m </a:t>
            </a:r>
            <a:r>
              <a:rPr lang="zh-CN" altLang="en-US" sz="2800"/>
              <a:t>指定的 </a:t>
            </a:r>
            <a:r>
              <a:rPr lang="en-US" altLang="zh-CN" sz="2800">
                <a:solidFill>
                  <a:srgbClr val="CC0000"/>
                </a:solidFill>
              </a:rPr>
              <a:t>s</a:t>
            </a:r>
            <a:r>
              <a:rPr lang="zh-CN" altLang="en-US" sz="2800">
                <a:solidFill>
                  <a:srgbClr val="CC0000"/>
                </a:solidFill>
              </a:rPr>
              <a:t>数组元素</a:t>
            </a:r>
            <a:r>
              <a:rPr lang="zh-CN" altLang="en-US" sz="2800"/>
              <a:t>的值。</a:t>
            </a:r>
            <a:r>
              <a:rPr lang="en-US" altLang="zh-CN" sz="2800"/>
              <a:t>main ( )</a:t>
            </a:r>
            <a:r>
              <a:rPr lang="zh-CN" altLang="en-US" sz="2800"/>
              <a:t>执行时把字符 “</a:t>
            </a:r>
            <a:r>
              <a:rPr lang="en-US" altLang="zh-CN" sz="2800"/>
              <a:t>x” </a:t>
            </a:r>
            <a:r>
              <a:rPr lang="zh-CN" altLang="en-US" sz="2800"/>
              <a:t>送给</a:t>
            </a:r>
            <a:r>
              <a:rPr lang="en-US" altLang="zh-CN" sz="2800"/>
              <a:t>s[5]</a:t>
            </a:r>
            <a:r>
              <a:rPr lang="zh-CN" altLang="en-US" sz="2800"/>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3499895-0869-4BAD-9CDC-195E7D806FE8}"/>
              </a:ext>
            </a:extLst>
          </p:cNvPr>
          <p:cNvSpPr>
            <a:spLocks noGrp="1"/>
          </p:cNvSpPr>
          <p:nvPr>
            <p:ph type="sldNum" sz="quarter" idx="11"/>
          </p:nvPr>
        </p:nvSpPr>
        <p:spPr/>
        <p:txBody>
          <a:bodyPr/>
          <a:lstStyle/>
          <a:p>
            <a:fld id="{C367456D-BBCB-4EFE-A6F8-87C7E8CF9D6E}" type="slidenum">
              <a:rPr lang="en-US" altLang="zh-CN"/>
              <a:pPr/>
              <a:t>77</a:t>
            </a:fld>
            <a:endParaRPr lang="en-US" altLang="zh-CN"/>
          </a:p>
        </p:txBody>
      </p:sp>
      <p:sp>
        <p:nvSpPr>
          <p:cNvPr id="84994" name="Rectangle 2">
            <a:extLst>
              <a:ext uri="{FF2B5EF4-FFF2-40B4-BE49-F238E27FC236}">
                <a16:creationId xmlns:a16="http://schemas.microsoft.com/office/drawing/2014/main" id="{47CF62B4-9CE1-4A6E-A2D1-22E4B8F75A79}"/>
              </a:ext>
            </a:extLst>
          </p:cNvPr>
          <p:cNvSpPr>
            <a:spLocks noGrp="1" noChangeArrowheads="1"/>
          </p:cNvSpPr>
          <p:nvPr>
            <p:ph type="title"/>
          </p:nvPr>
        </p:nvSpPr>
        <p:spPr>
          <a:xfrm>
            <a:off x="685800" y="587375"/>
            <a:ext cx="7772400" cy="609600"/>
          </a:xfrm>
        </p:spPr>
        <p:txBody>
          <a:bodyPr/>
          <a:lstStyle/>
          <a:p>
            <a:r>
              <a:rPr lang="en-US" altLang="zh-CN" sz="4000">
                <a:latin typeface="Times New Roman" panose="02020603050405020304" pitchFamily="18" charset="0"/>
                <a:ea typeface="黑体" panose="02010609060101010101" pitchFamily="49" charset="-122"/>
              </a:rPr>
              <a:t>C++</a:t>
            </a:r>
            <a:r>
              <a:rPr lang="zh-CN" altLang="en-US" sz="4000">
                <a:latin typeface="Times New Roman" panose="02020603050405020304" pitchFamily="18" charset="0"/>
              </a:rPr>
              <a:t>中的参数传递</a:t>
            </a:r>
            <a:endParaRPr lang="zh-CN" altLang="en-US">
              <a:solidFill>
                <a:schemeClr val="tx1"/>
              </a:solidFill>
              <a:latin typeface="Times New Roman" panose="02020603050405020304" pitchFamily="18" charset="0"/>
            </a:endParaRPr>
          </a:p>
        </p:txBody>
      </p:sp>
      <p:sp>
        <p:nvSpPr>
          <p:cNvPr id="84995" name="Rectangle 3">
            <a:extLst>
              <a:ext uri="{FF2B5EF4-FFF2-40B4-BE49-F238E27FC236}">
                <a16:creationId xmlns:a16="http://schemas.microsoft.com/office/drawing/2014/main" id="{D81641BE-6E40-4411-96A9-E660D2CC2310}"/>
              </a:ext>
            </a:extLst>
          </p:cNvPr>
          <p:cNvSpPr>
            <a:spLocks noGrp="1" noChangeArrowheads="1"/>
          </p:cNvSpPr>
          <p:nvPr>
            <p:ph type="body" idx="1"/>
          </p:nvPr>
        </p:nvSpPr>
        <p:spPr>
          <a:xfrm>
            <a:off x="533400" y="1304925"/>
            <a:ext cx="8153400" cy="4114800"/>
          </a:xfrm>
        </p:spPr>
        <p:txBody>
          <a:bodyPr/>
          <a:lstStyle/>
          <a:p>
            <a:pPr>
              <a:lnSpc>
                <a:spcPct val="110000"/>
              </a:lnSpc>
              <a:buSzPct val="50000"/>
            </a:pPr>
            <a:r>
              <a:rPr lang="zh-CN" altLang="en-US" sz="2800"/>
              <a:t>函数调用时传送给形参表的实参必须与形参在类型、个数、顺序上保持一致。</a:t>
            </a:r>
          </a:p>
          <a:p>
            <a:pPr>
              <a:lnSpc>
                <a:spcPct val="110000"/>
              </a:lnSpc>
              <a:buSzPct val="50000"/>
            </a:pPr>
            <a:r>
              <a:rPr lang="zh-CN" altLang="en-US" sz="2800"/>
              <a:t>参数传递有两种方式。一种是</a:t>
            </a:r>
            <a:r>
              <a:rPr lang="zh-CN" altLang="en-US" sz="2800">
                <a:solidFill>
                  <a:srgbClr val="CC0000"/>
                </a:solidFill>
              </a:rPr>
              <a:t>传值</a:t>
            </a:r>
            <a:r>
              <a:rPr lang="zh-CN" altLang="en-US" sz="2800"/>
              <a:t>，这是缺省的参数传递方式</a:t>
            </a:r>
            <a:r>
              <a:rPr lang="en-US" altLang="zh-CN" sz="2800"/>
              <a:t>;  </a:t>
            </a:r>
            <a:r>
              <a:rPr lang="zh-CN" altLang="en-US" sz="2800"/>
              <a:t>一种是</a:t>
            </a:r>
            <a:r>
              <a:rPr lang="zh-CN" altLang="en-US" sz="2800">
                <a:solidFill>
                  <a:srgbClr val="CC0000"/>
                </a:solidFill>
              </a:rPr>
              <a:t>引用类型</a:t>
            </a:r>
            <a:r>
              <a:rPr lang="zh-CN" altLang="en-US" sz="2800"/>
              <a:t>。</a:t>
            </a:r>
          </a:p>
          <a:p>
            <a:pPr>
              <a:lnSpc>
                <a:spcPct val="110000"/>
              </a:lnSpc>
              <a:buSzPct val="50000"/>
            </a:pPr>
            <a:r>
              <a:rPr lang="zh-CN" altLang="en-US" sz="2800"/>
              <a:t>使用</a:t>
            </a:r>
            <a:r>
              <a:rPr lang="zh-CN" altLang="en-US" sz="2800">
                <a:solidFill>
                  <a:srgbClr val="CC0000"/>
                </a:solidFill>
              </a:rPr>
              <a:t>传值</a:t>
            </a:r>
            <a:r>
              <a:rPr lang="zh-CN" altLang="en-US" sz="2800"/>
              <a:t>方式时，</a:t>
            </a:r>
            <a:r>
              <a:rPr lang="zh-CN" altLang="en-US" sz="2800">
                <a:solidFill>
                  <a:srgbClr val="CC0000"/>
                </a:solidFill>
              </a:rPr>
              <a:t>把实参的值传送给函数局部工作区相应的副本中</a:t>
            </a:r>
            <a:r>
              <a:rPr lang="zh-CN" altLang="en-US" sz="2800"/>
              <a:t>，函数使用这个副本执行必要的功能。这样，函数修改的是副本的值，</a:t>
            </a:r>
            <a:r>
              <a:rPr lang="zh-CN" altLang="en-US" sz="2800">
                <a:solidFill>
                  <a:srgbClr val="CC0000"/>
                </a:solidFill>
              </a:rPr>
              <a:t>实参的值不变</a:t>
            </a:r>
            <a:r>
              <a:rPr lang="zh-CN" altLang="en-US" sz="2800"/>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AF325A9-71DA-4CBA-B244-CFD92C8ABF3A}"/>
              </a:ext>
            </a:extLst>
          </p:cNvPr>
          <p:cNvSpPr>
            <a:spLocks noGrp="1"/>
          </p:cNvSpPr>
          <p:nvPr>
            <p:ph type="sldNum" sz="quarter" idx="11"/>
          </p:nvPr>
        </p:nvSpPr>
        <p:spPr/>
        <p:txBody>
          <a:bodyPr/>
          <a:lstStyle/>
          <a:p>
            <a:fld id="{3CFECE78-5149-4764-8D0D-0D116CC18E80}" type="slidenum">
              <a:rPr lang="en-US" altLang="zh-CN"/>
              <a:pPr/>
              <a:t>78</a:t>
            </a:fld>
            <a:endParaRPr lang="en-US" altLang="zh-CN"/>
          </a:p>
        </p:txBody>
      </p:sp>
      <p:sp>
        <p:nvSpPr>
          <p:cNvPr id="86018" name="Rectangle 2">
            <a:extLst>
              <a:ext uri="{FF2B5EF4-FFF2-40B4-BE49-F238E27FC236}">
                <a16:creationId xmlns:a16="http://schemas.microsoft.com/office/drawing/2014/main" id="{9DBCEAA3-DD84-4547-842F-5F34345E356F}"/>
              </a:ext>
            </a:extLst>
          </p:cNvPr>
          <p:cNvSpPr>
            <a:spLocks noGrp="1" noChangeArrowheads="1"/>
          </p:cNvSpPr>
          <p:nvPr>
            <p:ph type="body" idx="1"/>
          </p:nvPr>
        </p:nvSpPr>
        <p:spPr>
          <a:xfrm>
            <a:off x="533400" y="457200"/>
            <a:ext cx="8153400" cy="5672138"/>
          </a:xfrm>
        </p:spPr>
        <p:txBody>
          <a:bodyPr/>
          <a:lstStyle/>
          <a:p>
            <a:pPr algn="just">
              <a:spcBef>
                <a:spcPct val="5000"/>
              </a:spcBef>
              <a:buSzPct val="50000"/>
            </a:pPr>
            <a:r>
              <a:rPr lang="zh-CN" altLang="en-US" sz="2800"/>
              <a:t>使用</a:t>
            </a:r>
            <a:r>
              <a:rPr lang="zh-CN" altLang="en-US" sz="2800">
                <a:solidFill>
                  <a:srgbClr val="CC0000"/>
                </a:solidFill>
              </a:rPr>
              <a:t>引用类型</a:t>
            </a:r>
            <a:r>
              <a:rPr lang="zh-CN" altLang="en-US" sz="2800"/>
              <a:t>方式传递时</a:t>
            </a:r>
            <a:r>
              <a:rPr lang="en-US" altLang="zh-CN" sz="2800"/>
              <a:t>, </a:t>
            </a:r>
            <a:r>
              <a:rPr lang="zh-CN" altLang="en-US" sz="2800"/>
              <a:t>需将形参声明为引用类型，即在参数名前加一个“</a:t>
            </a:r>
            <a:r>
              <a:rPr lang="en-US" altLang="zh-CN" sz="2800"/>
              <a:t>&amp;”</a:t>
            </a:r>
            <a:r>
              <a:rPr lang="zh-CN" altLang="en-US" sz="2800"/>
              <a:t>。参看下面的程序示例。</a:t>
            </a:r>
          </a:p>
          <a:p>
            <a:pPr algn="just">
              <a:spcBef>
                <a:spcPct val="5000"/>
              </a:spcBef>
              <a:buSzPct val="50000"/>
            </a:pPr>
            <a:r>
              <a:rPr lang="zh-CN" altLang="en-US" sz="2800"/>
              <a:t>当一个实参与一个引用型形参结合时，被传递的不是实参的值，而是实参的地址，函数通过地址存取被引用的实参。函数执行后实参的值将发生改变。</a:t>
            </a:r>
          </a:p>
          <a:p>
            <a:pPr algn="just">
              <a:spcBef>
                <a:spcPct val="5000"/>
              </a:spcBef>
              <a:buSzPct val="50000"/>
            </a:pPr>
            <a:r>
              <a:rPr lang="zh-CN" altLang="en-US" sz="2800"/>
              <a:t>当一个函数的返回值多于一个时</a:t>
            </a:r>
            <a:r>
              <a:rPr lang="en-US" altLang="zh-CN" sz="2800"/>
              <a:t>, </a:t>
            </a:r>
            <a:r>
              <a:rPr lang="zh-CN" altLang="en-US" sz="2800"/>
              <a:t>其中一个可由</a:t>
            </a:r>
            <a:r>
              <a:rPr lang="en-US" altLang="zh-CN" sz="2800"/>
              <a:t>return</a:t>
            </a:r>
            <a:r>
              <a:rPr lang="zh-CN" altLang="en-US" sz="2800"/>
              <a:t>语句返回</a:t>
            </a:r>
            <a:r>
              <a:rPr lang="en-US" altLang="zh-CN" sz="2800"/>
              <a:t>,  </a:t>
            </a:r>
            <a:r>
              <a:rPr lang="zh-CN" altLang="en-US" sz="2800"/>
              <a:t>其它返回值可使用引用型参数返回。</a:t>
            </a:r>
          </a:p>
          <a:p>
            <a:pPr lvl="1" algn="just">
              <a:spcBef>
                <a:spcPct val="5000"/>
              </a:spcBef>
              <a:buClr>
                <a:srgbClr val="800080"/>
              </a:buClr>
              <a:buSzTx/>
              <a:buFont typeface="Wingdings" panose="05000000000000000000" pitchFamily="2" charset="2"/>
              <a:buNone/>
            </a:pPr>
            <a:r>
              <a:rPr lang="en-US" altLang="zh-CN">
                <a:solidFill>
                  <a:schemeClr val="tx2"/>
                </a:solidFill>
              </a:rPr>
              <a:t>#include &lt;iostream.h&gt;</a:t>
            </a:r>
          </a:p>
          <a:p>
            <a:pPr lvl="1" algn="just">
              <a:spcBef>
                <a:spcPct val="0"/>
              </a:spcBef>
              <a:buClr>
                <a:srgbClr val="800080"/>
              </a:buClr>
              <a:buSzTx/>
              <a:buFont typeface="Wingdings" panose="05000000000000000000" pitchFamily="2" charset="2"/>
              <a:buNone/>
            </a:pPr>
            <a:r>
              <a:rPr lang="en-US" altLang="zh-CN">
                <a:solidFill>
                  <a:schemeClr val="tx2"/>
                </a:solidFill>
              </a:rPr>
              <a:t>void </a:t>
            </a:r>
            <a:r>
              <a:rPr lang="en-US" altLang="zh-CN" b="0">
                <a:solidFill>
                  <a:schemeClr val="tx2"/>
                </a:solidFill>
              </a:rPr>
              <a:t>swap</a:t>
            </a:r>
            <a:r>
              <a:rPr lang="en-US" altLang="zh-CN">
                <a:solidFill>
                  <a:schemeClr val="tx2"/>
                </a:solidFill>
              </a:rPr>
              <a:t> (int&amp;</a:t>
            </a:r>
            <a:r>
              <a:rPr lang="en-US" altLang="zh-CN" b="0">
                <a:solidFill>
                  <a:schemeClr val="tx2"/>
                </a:solidFill>
              </a:rPr>
              <a:t> i</a:t>
            </a:r>
            <a:r>
              <a:rPr lang="en-US" altLang="zh-CN">
                <a:solidFill>
                  <a:schemeClr val="tx2"/>
                </a:solidFill>
              </a:rPr>
              <a:t>, int&amp; </a:t>
            </a:r>
            <a:r>
              <a:rPr lang="en-US" altLang="zh-CN" b="0">
                <a:solidFill>
                  <a:schemeClr val="tx2"/>
                </a:solidFill>
              </a:rPr>
              <a:t>j</a:t>
            </a:r>
            <a:r>
              <a:rPr lang="en-US" altLang="zh-CN">
                <a:solidFill>
                  <a:schemeClr val="tx2"/>
                </a:solidFill>
              </a:rPr>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131CCC9-5741-4F2F-9BD5-9808CB953B41}"/>
              </a:ext>
            </a:extLst>
          </p:cNvPr>
          <p:cNvSpPr>
            <a:spLocks noGrp="1"/>
          </p:cNvSpPr>
          <p:nvPr>
            <p:ph type="sldNum" sz="quarter" idx="11"/>
          </p:nvPr>
        </p:nvSpPr>
        <p:spPr/>
        <p:txBody>
          <a:bodyPr/>
          <a:lstStyle/>
          <a:p>
            <a:fld id="{AD0A7339-3486-4937-8A5E-9E1FDB26BB65}" type="slidenum">
              <a:rPr lang="en-US" altLang="zh-CN"/>
              <a:pPr/>
              <a:t>79</a:t>
            </a:fld>
            <a:endParaRPr lang="en-US" altLang="zh-CN"/>
          </a:p>
        </p:txBody>
      </p:sp>
      <p:sp>
        <p:nvSpPr>
          <p:cNvPr id="87042" name="Rectangle 2">
            <a:extLst>
              <a:ext uri="{FF2B5EF4-FFF2-40B4-BE49-F238E27FC236}">
                <a16:creationId xmlns:a16="http://schemas.microsoft.com/office/drawing/2014/main" id="{F713489D-A563-43E9-BC0E-4FF24437CD16}"/>
              </a:ext>
            </a:extLst>
          </p:cNvPr>
          <p:cNvSpPr>
            <a:spLocks noGrp="1" noChangeArrowheads="1"/>
          </p:cNvSpPr>
          <p:nvPr>
            <p:ph type="body" idx="1"/>
          </p:nvPr>
        </p:nvSpPr>
        <p:spPr>
          <a:xfrm>
            <a:off x="609600" y="669925"/>
            <a:ext cx="8153400" cy="5638800"/>
          </a:xfrm>
        </p:spPr>
        <p:txBody>
          <a:bodyPr/>
          <a:lstStyle/>
          <a:p>
            <a:pPr algn="just">
              <a:spcBef>
                <a:spcPct val="0"/>
              </a:spcBef>
              <a:buClr>
                <a:schemeClr val="tx1"/>
              </a:buClr>
              <a:buFont typeface="Wingdings" panose="05000000000000000000" pitchFamily="2" charset="2"/>
              <a:buNone/>
            </a:pPr>
            <a:r>
              <a:rPr lang="en-US" altLang="zh-CN" sz="2800" b="0">
                <a:solidFill>
                  <a:schemeClr val="tx2"/>
                </a:solidFill>
              </a:rPr>
              <a:t>main ( )</a:t>
            </a:r>
            <a:r>
              <a:rPr lang="en-US" altLang="zh-CN" sz="2800">
                <a:solidFill>
                  <a:schemeClr val="tx2"/>
                </a:solidFill>
              </a:rPr>
              <a:t> {</a:t>
            </a:r>
          </a:p>
          <a:p>
            <a:pPr algn="just">
              <a:spcBef>
                <a:spcPct val="0"/>
              </a:spcBef>
              <a:buClr>
                <a:schemeClr val="tx1"/>
              </a:buClr>
              <a:buFont typeface="Wingdings" panose="05000000000000000000" pitchFamily="2" charset="2"/>
              <a:buNone/>
            </a:pPr>
            <a:r>
              <a:rPr lang="en-US" altLang="zh-CN" sz="2800">
                <a:solidFill>
                  <a:schemeClr val="tx2"/>
                </a:solidFill>
              </a:rPr>
              <a:t>    int </a:t>
            </a:r>
            <a:r>
              <a:rPr lang="en-US" altLang="zh-CN" sz="2800" b="0">
                <a:solidFill>
                  <a:schemeClr val="tx2"/>
                </a:solidFill>
              </a:rPr>
              <a:t>a </a:t>
            </a:r>
            <a:r>
              <a:rPr lang="en-US" altLang="zh-CN" sz="2800">
                <a:solidFill>
                  <a:schemeClr val="tx2"/>
                </a:solidFill>
              </a:rPr>
              <a:t>= </a:t>
            </a:r>
            <a:r>
              <a:rPr lang="en-US" altLang="zh-CN" sz="2800" b="0">
                <a:solidFill>
                  <a:schemeClr val="tx2"/>
                </a:solidFill>
              </a:rPr>
              <a:t>1</a:t>
            </a:r>
            <a:r>
              <a:rPr lang="en-US" altLang="zh-CN" sz="2800">
                <a:solidFill>
                  <a:schemeClr val="tx2"/>
                </a:solidFill>
              </a:rPr>
              <a:t>, </a:t>
            </a:r>
            <a:r>
              <a:rPr lang="en-US" altLang="zh-CN" sz="2800" b="0">
                <a:solidFill>
                  <a:schemeClr val="tx2"/>
                </a:solidFill>
              </a:rPr>
              <a:t>b</a:t>
            </a:r>
            <a:r>
              <a:rPr lang="en-US" altLang="zh-CN" sz="2800">
                <a:solidFill>
                  <a:schemeClr val="tx2"/>
                </a:solidFill>
              </a:rPr>
              <a:t> =</a:t>
            </a:r>
            <a:r>
              <a:rPr lang="en-US" altLang="zh-CN" sz="2800" b="0">
                <a:solidFill>
                  <a:schemeClr val="tx2"/>
                </a:solidFill>
              </a:rPr>
              <a:t>2</a:t>
            </a:r>
            <a:r>
              <a:rPr lang="en-US" altLang="zh-CN" sz="2800">
                <a:solidFill>
                  <a:schemeClr val="tx2"/>
                </a:solidFill>
              </a:rPr>
              <a:t>;</a:t>
            </a:r>
          </a:p>
          <a:p>
            <a:pPr algn="just">
              <a:spcBef>
                <a:spcPct val="0"/>
              </a:spcBef>
              <a:buClr>
                <a:schemeClr val="tx1"/>
              </a:buClr>
              <a:buFont typeface="Wingdings" panose="05000000000000000000" pitchFamily="2" charset="2"/>
              <a:buNone/>
            </a:pPr>
            <a:r>
              <a:rPr lang="en-US" altLang="zh-CN" sz="2800">
                <a:solidFill>
                  <a:schemeClr val="tx2"/>
                </a:solidFill>
              </a:rPr>
              <a:t>    cout &lt;&lt; "</a:t>
            </a:r>
            <a:r>
              <a:rPr lang="en-US" altLang="zh-CN" sz="2800" b="0">
                <a:solidFill>
                  <a:schemeClr val="tx2"/>
                </a:solidFill>
              </a:rPr>
              <a:t>a and b</a:t>
            </a:r>
            <a:r>
              <a:rPr lang="en-US" altLang="zh-CN" sz="2800">
                <a:solidFill>
                  <a:schemeClr val="tx2"/>
                </a:solidFill>
              </a:rPr>
              <a:t>: " &lt;&lt; </a:t>
            </a:r>
            <a:r>
              <a:rPr lang="en-US" altLang="zh-CN" sz="2800" b="0">
                <a:solidFill>
                  <a:schemeClr val="tx2"/>
                </a:solidFill>
              </a:rPr>
              <a:t>a</a:t>
            </a:r>
            <a:r>
              <a:rPr lang="en-US" altLang="zh-CN" sz="2800">
                <a:solidFill>
                  <a:schemeClr val="tx2"/>
                </a:solidFill>
              </a:rPr>
              <a:t> &lt;&lt; " " &lt;&lt; </a:t>
            </a:r>
            <a:r>
              <a:rPr lang="en-US" altLang="zh-CN" sz="2800" b="0">
                <a:solidFill>
                  <a:schemeClr val="tx2"/>
                </a:solidFill>
              </a:rPr>
              <a:t>b</a:t>
            </a:r>
            <a:r>
              <a:rPr lang="en-US" altLang="zh-CN" sz="2800">
                <a:solidFill>
                  <a:schemeClr val="tx2"/>
                </a:solidFill>
              </a:rPr>
              <a:t> &lt;&lt; "\n";</a:t>
            </a:r>
          </a:p>
          <a:p>
            <a:pPr algn="just">
              <a:spcBef>
                <a:spcPct val="0"/>
              </a:spcBef>
              <a:buClr>
                <a:schemeClr val="tx1"/>
              </a:buClr>
              <a:buFont typeface="Wingdings" panose="05000000000000000000" pitchFamily="2" charset="2"/>
              <a:buNone/>
            </a:pPr>
            <a:r>
              <a:rPr lang="en-US" altLang="zh-CN" sz="2800">
                <a:solidFill>
                  <a:schemeClr val="tx2"/>
                </a:solidFill>
              </a:rPr>
              <a:t>    </a:t>
            </a:r>
            <a:r>
              <a:rPr lang="en-US" altLang="zh-CN" sz="2800" b="0">
                <a:solidFill>
                  <a:schemeClr val="tx2"/>
                </a:solidFill>
              </a:rPr>
              <a:t>swap</a:t>
            </a:r>
            <a:r>
              <a:rPr lang="en-US" altLang="zh-CN" sz="2800">
                <a:solidFill>
                  <a:schemeClr val="tx2"/>
                </a:solidFill>
              </a:rPr>
              <a:t> ( </a:t>
            </a:r>
            <a:r>
              <a:rPr lang="en-US" altLang="zh-CN" sz="2800" b="0">
                <a:solidFill>
                  <a:schemeClr val="tx2"/>
                </a:solidFill>
              </a:rPr>
              <a:t>a</a:t>
            </a:r>
            <a:r>
              <a:rPr lang="en-US" altLang="zh-CN" sz="2800">
                <a:solidFill>
                  <a:schemeClr val="tx2"/>
                </a:solidFill>
              </a:rPr>
              <a:t>, </a:t>
            </a:r>
            <a:r>
              <a:rPr lang="en-US" altLang="zh-CN" sz="2800" b="0">
                <a:solidFill>
                  <a:schemeClr val="tx2"/>
                </a:solidFill>
              </a:rPr>
              <a:t>b</a:t>
            </a:r>
            <a:r>
              <a:rPr lang="en-US" altLang="zh-CN" sz="2800">
                <a:solidFill>
                  <a:schemeClr val="tx2"/>
                </a:solidFill>
              </a:rPr>
              <a:t> ); 	  </a:t>
            </a:r>
          </a:p>
          <a:p>
            <a:pPr algn="just">
              <a:spcBef>
                <a:spcPct val="0"/>
              </a:spcBef>
              <a:buClr>
                <a:schemeClr val="tx1"/>
              </a:buClr>
              <a:buFont typeface="Wingdings" panose="05000000000000000000" pitchFamily="2" charset="2"/>
              <a:buNone/>
            </a:pPr>
            <a:r>
              <a:rPr lang="en-US" altLang="zh-CN" sz="2800">
                <a:solidFill>
                  <a:schemeClr val="tx2"/>
                </a:solidFill>
              </a:rPr>
              <a:t>    </a:t>
            </a:r>
            <a:r>
              <a:rPr lang="en-US" altLang="zh-CN" sz="2800">
                <a:solidFill>
                  <a:srgbClr val="009900"/>
                </a:solidFill>
              </a:rPr>
              <a:t>//</a:t>
            </a:r>
            <a:r>
              <a:rPr lang="zh-CN" altLang="en-US" sz="2800">
                <a:solidFill>
                  <a:srgbClr val="009900"/>
                </a:solidFill>
                <a:ea typeface="隶书" panose="02010509060101010101" pitchFamily="49" charset="-122"/>
              </a:rPr>
              <a:t>调用时实际参数不需要加</a:t>
            </a:r>
            <a:r>
              <a:rPr lang="en-US" altLang="zh-CN" sz="2800">
                <a:solidFill>
                  <a:srgbClr val="CC0000"/>
                </a:solidFill>
              </a:rPr>
              <a:t>&amp;</a:t>
            </a:r>
            <a:endParaRPr lang="en-US" altLang="zh-CN" sz="2800">
              <a:solidFill>
                <a:srgbClr val="009900"/>
              </a:solidFill>
            </a:endParaRPr>
          </a:p>
          <a:p>
            <a:pPr algn="just">
              <a:spcBef>
                <a:spcPct val="0"/>
              </a:spcBef>
              <a:buClr>
                <a:schemeClr val="tx1"/>
              </a:buClr>
              <a:buFont typeface="Wingdings" panose="05000000000000000000" pitchFamily="2" charset="2"/>
              <a:buNone/>
            </a:pPr>
            <a:r>
              <a:rPr lang="en-US" altLang="zh-CN" sz="2800">
                <a:solidFill>
                  <a:schemeClr val="tx2"/>
                </a:solidFill>
              </a:rPr>
              <a:t>    cout &lt;&lt; "</a:t>
            </a:r>
            <a:r>
              <a:rPr lang="en-US" altLang="zh-CN" sz="2800" b="0">
                <a:solidFill>
                  <a:schemeClr val="tx2"/>
                </a:solidFill>
              </a:rPr>
              <a:t>a and b</a:t>
            </a:r>
            <a:r>
              <a:rPr lang="en-US" altLang="zh-CN" sz="2800">
                <a:solidFill>
                  <a:schemeClr val="tx2"/>
                </a:solidFill>
              </a:rPr>
              <a:t>: " &lt;&lt; </a:t>
            </a:r>
            <a:r>
              <a:rPr lang="en-US" altLang="zh-CN" sz="2800" b="0">
                <a:solidFill>
                  <a:schemeClr val="tx2"/>
                </a:solidFill>
              </a:rPr>
              <a:t>a</a:t>
            </a:r>
            <a:r>
              <a:rPr lang="en-US" altLang="zh-CN" sz="2800">
                <a:solidFill>
                  <a:schemeClr val="tx2"/>
                </a:solidFill>
              </a:rPr>
              <a:t> &lt;&lt; " " &lt;&lt; </a:t>
            </a:r>
            <a:r>
              <a:rPr lang="en-US" altLang="zh-CN" sz="2800" b="0">
                <a:solidFill>
                  <a:schemeClr val="tx2"/>
                </a:solidFill>
              </a:rPr>
              <a:t>b</a:t>
            </a:r>
            <a:r>
              <a:rPr lang="en-US" altLang="zh-CN" sz="2800">
                <a:solidFill>
                  <a:schemeClr val="tx2"/>
                </a:solidFill>
              </a:rPr>
              <a:t> &lt;&lt; "\n";</a:t>
            </a:r>
          </a:p>
          <a:p>
            <a:pPr algn="just">
              <a:spcBef>
                <a:spcPct val="0"/>
              </a:spcBef>
              <a:buClr>
                <a:schemeClr val="tx1"/>
              </a:buClr>
              <a:buFont typeface="Wingdings" panose="05000000000000000000" pitchFamily="2" charset="2"/>
              <a:buNone/>
            </a:pPr>
            <a:r>
              <a:rPr lang="en-US" altLang="zh-CN" sz="2800">
                <a:solidFill>
                  <a:schemeClr val="tx2"/>
                </a:solidFill>
              </a:rPr>
              <a:t>}</a:t>
            </a:r>
          </a:p>
          <a:p>
            <a:pPr algn="just">
              <a:spcBef>
                <a:spcPct val="0"/>
              </a:spcBef>
              <a:buClr>
                <a:schemeClr val="tx1"/>
              </a:buClr>
              <a:buFont typeface="Wingdings" panose="05000000000000000000" pitchFamily="2" charset="2"/>
              <a:buNone/>
            </a:pPr>
            <a:endParaRPr lang="en-US" altLang="zh-CN" sz="1400">
              <a:solidFill>
                <a:schemeClr val="tx2"/>
              </a:solidFill>
            </a:endParaRPr>
          </a:p>
          <a:p>
            <a:pPr>
              <a:spcBef>
                <a:spcPct val="0"/>
              </a:spcBef>
              <a:buClr>
                <a:schemeClr val="tx1"/>
              </a:buClr>
              <a:buFont typeface="Wingdings" panose="05000000000000000000" pitchFamily="2" charset="2"/>
              <a:buNone/>
            </a:pPr>
            <a:r>
              <a:rPr lang="en-US" altLang="zh-CN" sz="2800">
                <a:solidFill>
                  <a:schemeClr val="tx2"/>
                </a:solidFill>
              </a:rPr>
              <a:t>void </a:t>
            </a:r>
            <a:r>
              <a:rPr lang="en-US" altLang="zh-CN" sz="2800" b="0">
                <a:solidFill>
                  <a:schemeClr val="tx2"/>
                </a:solidFill>
              </a:rPr>
              <a:t>swap</a:t>
            </a:r>
            <a:r>
              <a:rPr lang="en-US" altLang="zh-CN" sz="2800">
                <a:solidFill>
                  <a:schemeClr val="tx2"/>
                </a:solidFill>
              </a:rPr>
              <a:t> ( int&amp; </a:t>
            </a:r>
            <a:r>
              <a:rPr lang="en-US" altLang="zh-CN" sz="2800" b="0">
                <a:solidFill>
                  <a:schemeClr val="tx2"/>
                </a:solidFill>
              </a:rPr>
              <a:t>i</a:t>
            </a:r>
            <a:r>
              <a:rPr lang="en-US" altLang="zh-CN" sz="2800">
                <a:solidFill>
                  <a:schemeClr val="tx2"/>
                </a:solidFill>
              </a:rPr>
              <a:t>, int&amp; </a:t>
            </a:r>
            <a:r>
              <a:rPr lang="en-US" altLang="zh-CN" sz="2800" b="0">
                <a:solidFill>
                  <a:schemeClr val="tx2"/>
                </a:solidFill>
              </a:rPr>
              <a:t>j</a:t>
            </a:r>
            <a:r>
              <a:rPr lang="en-US" altLang="zh-CN" sz="2800">
                <a:solidFill>
                  <a:schemeClr val="tx2"/>
                </a:solidFill>
              </a:rPr>
              <a:t> ) {</a:t>
            </a:r>
          </a:p>
          <a:p>
            <a:pPr>
              <a:spcBef>
                <a:spcPct val="0"/>
              </a:spcBef>
              <a:buClr>
                <a:schemeClr val="tx1"/>
              </a:buClr>
              <a:buFont typeface="Wingdings" panose="05000000000000000000" pitchFamily="2" charset="2"/>
              <a:buNone/>
            </a:pPr>
            <a:r>
              <a:rPr lang="en-US" altLang="zh-CN" sz="2800">
                <a:solidFill>
                  <a:srgbClr val="009900"/>
                </a:solidFill>
              </a:rPr>
              <a:t>//</a:t>
            </a:r>
            <a:r>
              <a:rPr lang="zh-CN" altLang="en-US" sz="2800">
                <a:solidFill>
                  <a:srgbClr val="009900"/>
                </a:solidFill>
                <a:ea typeface="隶书" panose="02010509060101010101" pitchFamily="49" charset="-122"/>
              </a:rPr>
              <a:t>对换</a:t>
            </a:r>
            <a:r>
              <a:rPr lang="zh-CN" altLang="en-US" sz="2800">
                <a:solidFill>
                  <a:srgbClr val="CC0000"/>
                </a:solidFill>
              </a:rPr>
              <a:t> </a:t>
            </a:r>
            <a:r>
              <a:rPr lang="en-US" altLang="zh-CN" sz="2800">
                <a:solidFill>
                  <a:srgbClr val="CC0000"/>
                </a:solidFill>
              </a:rPr>
              <a:t>i </a:t>
            </a:r>
            <a:r>
              <a:rPr lang="zh-CN" altLang="en-US" sz="2800">
                <a:solidFill>
                  <a:srgbClr val="009900"/>
                </a:solidFill>
                <a:ea typeface="隶书" panose="02010509060101010101" pitchFamily="49" charset="-122"/>
              </a:rPr>
              <a:t>与</a:t>
            </a:r>
            <a:r>
              <a:rPr lang="zh-CN" altLang="en-US" sz="2800">
                <a:solidFill>
                  <a:srgbClr val="CC0000"/>
                </a:solidFill>
              </a:rPr>
              <a:t> </a:t>
            </a:r>
            <a:r>
              <a:rPr lang="en-US" altLang="zh-CN" sz="2800">
                <a:solidFill>
                  <a:srgbClr val="CC0000"/>
                </a:solidFill>
              </a:rPr>
              <a:t>j </a:t>
            </a:r>
            <a:r>
              <a:rPr lang="zh-CN" altLang="en-US" sz="2800">
                <a:solidFill>
                  <a:srgbClr val="009900"/>
                </a:solidFill>
                <a:ea typeface="隶书" panose="02010509060101010101" pitchFamily="49" charset="-122"/>
              </a:rPr>
              <a:t>的内容</a:t>
            </a:r>
            <a:endParaRPr lang="zh-CN" altLang="en-US" sz="2800">
              <a:solidFill>
                <a:schemeClr val="tx2"/>
              </a:solidFill>
            </a:endParaRPr>
          </a:p>
          <a:p>
            <a:pPr>
              <a:spcBef>
                <a:spcPct val="0"/>
              </a:spcBef>
              <a:buClr>
                <a:schemeClr val="tx1"/>
              </a:buClr>
              <a:buFont typeface="Wingdings" panose="05000000000000000000" pitchFamily="2" charset="2"/>
              <a:buNone/>
            </a:pPr>
            <a:r>
              <a:rPr lang="zh-CN" altLang="en-US" sz="2800">
                <a:solidFill>
                  <a:schemeClr val="tx2"/>
                </a:solidFill>
              </a:rPr>
              <a:t>    </a:t>
            </a:r>
            <a:r>
              <a:rPr lang="en-US" altLang="zh-CN" sz="2800">
                <a:solidFill>
                  <a:schemeClr val="tx2"/>
                </a:solidFill>
              </a:rPr>
              <a:t>int </a:t>
            </a:r>
            <a:r>
              <a:rPr lang="en-US" altLang="zh-CN" sz="2800" b="0">
                <a:solidFill>
                  <a:schemeClr val="tx2"/>
                </a:solidFill>
              </a:rPr>
              <a:t>t</a:t>
            </a:r>
            <a:r>
              <a:rPr lang="en-US" altLang="zh-CN" sz="2800">
                <a:solidFill>
                  <a:schemeClr val="tx2"/>
                </a:solidFill>
              </a:rPr>
              <a:t> = </a:t>
            </a:r>
            <a:r>
              <a:rPr lang="en-US" altLang="zh-CN" sz="2800" b="0">
                <a:solidFill>
                  <a:schemeClr val="tx2"/>
                </a:solidFill>
              </a:rPr>
              <a:t>j</a:t>
            </a:r>
            <a:r>
              <a:rPr lang="en-US" altLang="zh-CN" sz="2800">
                <a:solidFill>
                  <a:schemeClr val="tx2"/>
                </a:solidFill>
              </a:rPr>
              <a:t>;   </a:t>
            </a:r>
            <a:r>
              <a:rPr lang="en-US" altLang="zh-CN" sz="2800" b="0">
                <a:solidFill>
                  <a:schemeClr val="tx2"/>
                </a:solidFill>
              </a:rPr>
              <a:t>j</a:t>
            </a:r>
            <a:r>
              <a:rPr lang="en-US" altLang="zh-CN" sz="2800">
                <a:solidFill>
                  <a:schemeClr val="tx2"/>
                </a:solidFill>
              </a:rPr>
              <a:t> = </a:t>
            </a:r>
            <a:r>
              <a:rPr lang="en-US" altLang="zh-CN" sz="2800" b="0">
                <a:solidFill>
                  <a:schemeClr val="tx2"/>
                </a:solidFill>
              </a:rPr>
              <a:t>i</a:t>
            </a:r>
            <a:r>
              <a:rPr lang="en-US" altLang="zh-CN" sz="2800">
                <a:solidFill>
                  <a:schemeClr val="tx2"/>
                </a:solidFill>
              </a:rPr>
              <a:t>;   </a:t>
            </a:r>
            <a:r>
              <a:rPr lang="en-US" altLang="zh-CN" sz="2800" b="0">
                <a:solidFill>
                  <a:schemeClr val="tx2"/>
                </a:solidFill>
              </a:rPr>
              <a:t>i</a:t>
            </a:r>
            <a:r>
              <a:rPr lang="en-US" altLang="zh-CN" sz="2800">
                <a:solidFill>
                  <a:schemeClr val="tx2"/>
                </a:solidFill>
              </a:rPr>
              <a:t> = </a:t>
            </a:r>
            <a:r>
              <a:rPr lang="en-US" altLang="zh-CN" sz="2800" b="0">
                <a:solidFill>
                  <a:schemeClr val="tx2"/>
                </a:solidFill>
              </a:rPr>
              <a:t>t</a:t>
            </a:r>
            <a:r>
              <a:rPr lang="en-US" altLang="zh-CN" sz="2800">
                <a:solidFill>
                  <a:schemeClr val="tx2"/>
                </a:solidFill>
              </a:rPr>
              <a:t>;	         </a:t>
            </a:r>
            <a:r>
              <a:rPr lang="en-US" altLang="zh-CN" sz="2800">
                <a:solidFill>
                  <a:srgbClr val="009900"/>
                </a:solidFill>
              </a:rPr>
              <a:t>//</a:t>
            </a:r>
            <a:r>
              <a:rPr lang="zh-CN" altLang="en-US" sz="2800">
                <a:solidFill>
                  <a:srgbClr val="009900"/>
                </a:solidFill>
                <a:ea typeface="隶书" panose="02010509060101010101" pitchFamily="49" charset="-122"/>
              </a:rPr>
              <a:t>不需要加</a:t>
            </a:r>
            <a:r>
              <a:rPr lang="zh-CN" altLang="en-US" sz="2800">
                <a:solidFill>
                  <a:schemeClr val="tx2"/>
                </a:solidFill>
              </a:rPr>
              <a:t> *</a:t>
            </a:r>
          </a:p>
          <a:p>
            <a:pPr>
              <a:spcBef>
                <a:spcPct val="0"/>
              </a:spcBef>
              <a:buClr>
                <a:schemeClr val="tx1"/>
              </a:buClr>
              <a:buFont typeface="Wingdings" panose="05000000000000000000" pitchFamily="2" charset="2"/>
              <a:buNone/>
            </a:pPr>
            <a:r>
              <a:rPr lang="en-US" altLang="zh-CN" sz="2800">
                <a:solidFill>
                  <a:schemeClr val="tx2"/>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AFA6812-00EA-4EC0-BB7B-6644A8269667}"/>
              </a:ext>
            </a:extLst>
          </p:cNvPr>
          <p:cNvSpPr>
            <a:spLocks noGrp="1"/>
          </p:cNvSpPr>
          <p:nvPr>
            <p:ph type="sldNum" sz="quarter" idx="11"/>
          </p:nvPr>
        </p:nvSpPr>
        <p:spPr/>
        <p:txBody>
          <a:bodyPr/>
          <a:lstStyle/>
          <a:p>
            <a:fld id="{5856F70E-5472-4765-A07C-052704214FEE}" type="slidenum">
              <a:rPr lang="en-US" altLang="zh-CN"/>
              <a:pPr/>
              <a:t>8</a:t>
            </a:fld>
            <a:endParaRPr lang="en-US" altLang="zh-CN"/>
          </a:p>
        </p:txBody>
      </p:sp>
      <p:sp>
        <p:nvSpPr>
          <p:cNvPr id="14338" name="Rectangle 2">
            <a:extLst>
              <a:ext uri="{FF2B5EF4-FFF2-40B4-BE49-F238E27FC236}">
                <a16:creationId xmlns:a16="http://schemas.microsoft.com/office/drawing/2014/main" id="{AE92E038-BACA-4CBA-9BCF-367C1F176762}"/>
              </a:ext>
            </a:extLst>
          </p:cNvPr>
          <p:cNvSpPr>
            <a:spLocks noGrp="1" noChangeArrowheads="1"/>
          </p:cNvSpPr>
          <p:nvPr>
            <p:ph type="body" idx="1"/>
          </p:nvPr>
        </p:nvSpPr>
        <p:spPr>
          <a:xfrm>
            <a:off x="647700" y="692150"/>
            <a:ext cx="8077200" cy="5848350"/>
          </a:xfrm>
        </p:spPr>
        <p:txBody>
          <a:bodyPr/>
          <a:lstStyle/>
          <a:p>
            <a:pPr>
              <a:lnSpc>
                <a:spcPct val="100000"/>
              </a:lnSpc>
              <a:buSzPct val="50000"/>
            </a:pPr>
            <a:r>
              <a:rPr lang="en-US" altLang="zh-CN" sz="2800">
                <a:solidFill>
                  <a:srgbClr val="CC0000"/>
                </a:solidFill>
              </a:rPr>
              <a:t>#include</a:t>
            </a:r>
            <a:r>
              <a:rPr lang="zh-CN" altLang="en-US" sz="2800">
                <a:solidFill>
                  <a:schemeClr val="tx1"/>
                </a:solidFill>
              </a:rPr>
              <a:t>指令有两种格式：</a:t>
            </a:r>
          </a:p>
          <a:p>
            <a:pPr>
              <a:lnSpc>
                <a:spcPct val="100000"/>
              </a:lnSpc>
              <a:buSzPct val="50000"/>
              <a:buFont typeface="Wingdings" panose="05000000000000000000" pitchFamily="2" charset="2"/>
              <a:buNone/>
            </a:pPr>
            <a:r>
              <a:rPr lang="zh-CN" altLang="en-US" sz="2800"/>
              <a:t>        </a:t>
            </a:r>
            <a:r>
              <a:rPr lang="en-US" altLang="zh-CN" sz="2800">
                <a:solidFill>
                  <a:srgbClr val="CC0000"/>
                </a:solidFill>
              </a:rPr>
              <a:t>#include  &lt;</a:t>
            </a:r>
            <a:r>
              <a:rPr lang="zh-CN" altLang="en-US" sz="2800">
                <a:solidFill>
                  <a:srgbClr val="CC0000"/>
                </a:solidFill>
              </a:rPr>
              <a:t>头文件名</a:t>
            </a:r>
            <a:r>
              <a:rPr lang="en-US" altLang="zh-CN" sz="2800">
                <a:solidFill>
                  <a:srgbClr val="CC0000"/>
                </a:solidFill>
              </a:rPr>
              <a:t>&gt;</a:t>
            </a:r>
          </a:p>
          <a:p>
            <a:pPr>
              <a:lnSpc>
                <a:spcPct val="100000"/>
              </a:lnSpc>
              <a:buSzPct val="50000"/>
              <a:buFont typeface="Wingdings" panose="05000000000000000000" pitchFamily="2" charset="2"/>
              <a:buNone/>
            </a:pPr>
            <a:r>
              <a:rPr lang="en-US" altLang="zh-CN" sz="2800">
                <a:solidFill>
                  <a:srgbClr val="CC0000"/>
                </a:solidFill>
              </a:rPr>
              <a:t>        #include  “</a:t>
            </a:r>
            <a:r>
              <a:rPr lang="zh-CN" altLang="en-US" sz="2800">
                <a:solidFill>
                  <a:srgbClr val="CC0000"/>
                </a:solidFill>
              </a:rPr>
              <a:t>头文件名”</a:t>
            </a:r>
          </a:p>
          <a:p>
            <a:pPr>
              <a:lnSpc>
                <a:spcPct val="100000"/>
              </a:lnSpc>
              <a:buSzPct val="50000"/>
            </a:pPr>
            <a:r>
              <a:rPr lang="zh-CN" altLang="en-US" sz="2800">
                <a:solidFill>
                  <a:schemeClr val="tx1"/>
                </a:solidFill>
              </a:rPr>
              <a:t>第一种文件名在</a:t>
            </a:r>
            <a:r>
              <a:rPr lang="zh-CN" altLang="en-US" sz="2800"/>
              <a:t> </a:t>
            </a:r>
            <a:r>
              <a:rPr lang="en-US" altLang="zh-CN" sz="2800">
                <a:solidFill>
                  <a:srgbClr val="CC0000"/>
                </a:solidFill>
              </a:rPr>
              <a:t>&lt;</a:t>
            </a:r>
            <a:r>
              <a:rPr lang="en-US" altLang="zh-CN" sz="2800">
                <a:solidFill>
                  <a:srgbClr val="CC0000"/>
                </a:solidFill>
                <a:sym typeface="Symbol" panose="05050102010706020507" pitchFamily="18" charset="2"/>
              </a:rPr>
              <a:t></a:t>
            </a:r>
            <a:r>
              <a:rPr lang="en-US" altLang="zh-CN" sz="2800">
                <a:solidFill>
                  <a:srgbClr val="CC0000"/>
                </a:solidFill>
              </a:rPr>
              <a:t>&gt;</a:t>
            </a:r>
            <a:r>
              <a:rPr lang="en-US" altLang="zh-CN" sz="2800"/>
              <a:t> </a:t>
            </a:r>
            <a:r>
              <a:rPr lang="zh-CN" altLang="en-US" sz="2800">
                <a:solidFill>
                  <a:schemeClr val="tx1"/>
                </a:solidFill>
              </a:rPr>
              <a:t>中指定</a:t>
            </a:r>
            <a:r>
              <a:rPr lang="en-US" altLang="zh-CN" sz="2800">
                <a:solidFill>
                  <a:schemeClr val="tx1"/>
                </a:solidFill>
              </a:rPr>
              <a:t>,  </a:t>
            </a:r>
            <a:r>
              <a:rPr lang="zh-CN" altLang="en-US" sz="2800">
                <a:solidFill>
                  <a:schemeClr val="tx1"/>
                </a:solidFill>
              </a:rPr>
              <a:t>表示该文件</a:t>
            </a:r>
            <a:r>
              <a:rPr lang="zh-CN" altLang="en-US" sz="2800">
                <a:solidFill>
                  <a:srgbClr val="006600"/>
                </a:solidFill>
              </a:rPr>
              <a:t>存放于系统设定的子目录中</a:t>
            </a:r>
            <a:r>
              <a:rPr lang="zh-CN" altLang="en-US" sz="2800">
                <a:solidFill>
                  <a:schemeClr val="tx1"/>
                </a:solidFill>
              </a:rPr>
              <a:t>， 这类文件一般是由系统给出的</a:t>
            </a:r>
            <a:r>
              <a:rPr lang="en-US" altLang="zh-CN" sz="2800">
                <a:solidFill>
                  <a:schemeClr val="tx1"/>
                </a:solidFill>
              </a:rPr>
              <a:t>,  </a:t>
            </a:r>
            <a:r>
              <a:rPr lang="zh-CN" altLang="en-US" sz="2800">
                <a:solidFill>
                  <a:schemeClr val="tx1"/>
                </a:solidFill>
              </a:rPr>
              <a:t>并已经过编译。</a:t>
            </a:r>
          </a:p>
          <a:p>
            <a:pPr>
              <a:lnSpc>
                <a:spcPct val="100000"/>
              </a:lnSpc>
              <a:buSzPct val="50000"/>
            </a:pPr>
            <a:r>
              <a:rPr lang="zh-CN" altLang="en-US" sz="2800">
                <a:solidFill>
                  <a:schemeClr val="tx1"/>
                </a:solidFill>
              </a:rPr>
              <a:t>第二种文件名在</a:t>
            </a:r>
            <a:r>
              <a:rPr lang="zh-CN" altLang="en-US" sz="2800"/>
              <a:t> </a:t>
            </a:r>
            <a:r>
              <a:rPr lang="zh-CN" altLang="en-US" sz="2800">
                <a:solidFill>
                  <a:srgbClr val="CC0000"/>
                </a:solidFill>
                <a:sym typeface="SansSerif" pitchFamily="2" charset="2"/>
              </a:rPr>
              <a:t>“</a:t>
            </a:r>
            <a:r>
              <a:rPr lang="zh-CN" altLang="en-US" sz="2800">
                <a:solidFill>
                  <a:srgbClr val="CC0000"/>
                </a:solidFill>
                <a:sym typeface="Symbol" panose="05050102010706020507" pitchFamily="18" charset="2"/>
              </a:rPr>
              <a:t>”</a:t>
            </a:r>
            <a:r>
              <a:rPr lang="zh-CN" altLang="en-US" sz="2800"/>
              <a:t> </a:t>
            </a:r>
            <a:r>
              <a:rPr lang="zh-CN" altLang="en-US" sz="2800">
                <a:solidFill>
                  <a:schemeClr val="tx1"/>
                </a:solidFill>
              </a:rPr>
              <a:t>中给出，表示该文件</a:t>
            </a:r>
            <a:r>
              <a:rPr lang="zh-CN" altLang="en-US" sz="2800">
                <a:solidFill>
                  <a:srgbClr val="006600"/>
                </a:solidFill>
              </a:rPr>
              <a:t>存放在当前目录中</a:t>
            </a:r>
            <a:r>
              <a:rPr lang="en-US" altLang="zh-CN" sz="2800">
                <a:solidFill>
                  <a:schemeClr val="tx1"/>
                </a:solidFill>
              </a:rPr>
              <a:t>,    </a:t>
            </a:r>
            <a:r>
              <a:rPr lang="zh-CN" altLang="en-US" sz="2800">
                <a:solidFill>
                  <a:schemeClr val="tx1"/>
                </a:solidFill>
              </a:rPr>
              <a:t>这些头文件通常由用户自己给出。</a:t>
            </a:r>
          </a:p>
          <a:p>
            <a:pPr>
              <a:lnSpc>
                <a:spcPct val="100000"/>
              </a:lnSpc>
              <a:buSzPct val="50000"/>
            </a:pPr>
            <a:r>
              <a:rPr lang="zh-CN" altLang="en-US" sz="2800">
                <a:solidFill>
                  <a:schemeClr val="tx1"/>
                </a:solidFill>
              </a:rPr>
              <a:t>头文件中可包含其它头文件</a:t>
            </a:r>
            <a:r>
              <a:rPr lang="en-US" altLang="zh-CN" sz="2800">
                <a:solidFill>
                  <a:schemeClr val="tx1"/>
                </a:solidFill>
              </a:rPr>
              <a:t>,  </a:t>
            </a:r>
            <a:r>
              <a:rPr lang="zh-CN" altLang="en-US" sz="2800">
                <a:solidFill>
                  <a:schemeClr val="tx1"/>
                </a:solidFill>
              </a:rPr>
              <a:t>即</a:t>
            </a:r>
            <a:r>
              <a:rPr lang="zh-CN" altLang="en-US" sz="2800"/>
              <a:t> </a:t>
            </a:r>
            <a:r>
              <a:rPr lang="en-US" altLang="zh-CN" sz="2800">
                <a:solidFill>
                  <a:srgbClr val="CC0000"/>
                </a:solidFill>
              </a:rPr>
              <a:t>#include </a:t>
            </a:r>
            <a:r>
              <a:rPr lang="zh-CN" altLang="en-US" sz="2800">
                <a:solidFill>
                  <a:schemeClr val="tx1"/>
                </a:solidFill>
              </a:rPr>
              <a:t>可以直接嵌套。</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4D278E1-5825-41D3-9CFC-329A6BBE3C34}"/>
              </a:ext>
            </a:extLst>
          </p:cNvPr>
          <p:cNvSpPr>
            <a:spLocks noGrp="1"/>
          </p:cNvSpPr>
          <p:nvPr>
            <p:ph type="sldNum" sz="quarter" idx="11"/>
          </p:nvPr>
        </p:nvSpPr>
        <p:spPr/>
        <p:txBody>
          <a:bodyPr/>
          <a:lstStyle/>
          <a:p>
            <a:fld id="{BFE4A711-1B9B-4C3A-8010-C3B877B778D9}" type="slidenum">
              <a:rPr lang="en-US" altLang="zh-CN"/>
              <a:pPr/>
              <a:t>80</a:t>
            </a:fld>
            <a:endParaRPr lang="en-US" altLang="zh-CN"/>
          </a:p>
        </p:txBody>
      </p:sp>
      <p:sp>
        <p:nvSpPr>
          <p:cNvPr id="88066" name="Rectangle 2">
            <a:extLst>
              <a:ext uri="{FF2B5EF4-FFF2-40B4-BE49-F238E27FC236}">
                <a16:creationId xmlns:a16="http://schemas.microsoft.com/office/drawing/2014/main" id="{31FA4EC2-6463-4208-BD32-E09581E57F82}"/>
              </a:ext>
            </a:extLst>
          </p:cNvPr>
          <p:cNvSpPr>
            <a:spLocks noGrp="1" noChangeArrowheads="1"/>
          </p:cNvSpPr>
          <p:nvPr>
            <p:ph type="body" idx="1"/>
          </p:nvPr>
        </p:nvSpPr>
        <p:spPr>
          <a:xfrm>
            <a:off x="533400" y="714375"/>
            <a:ext cx="8070850" cy="5775325"/>
          </a:xfrm>
        </p:spPr>
        <p:txBody>
          <a:bodyPr/>
          <a:lstStyle/>
          <a:p>
            <a:pPr algn="just">
              <a:lnSpc>
                <a:spcPct val="110000"/>
              </a:lnSpc>
              <a:buSzPct val="50000"/>
            </a:pPr>
            <a:r>
              <a:rPr lang="zh-CN" altLang="en-US" sz="2800"/>
              <a:t>一种特殊的引用调用方式叫做</a:t>
            </a:r>
            <a:r>
              <a:rPr lang="zh-CN" altLang="en-US" sz="2800">
                <a:solidFill>
                  <a:srgbClr val="CC0000"/>
                </a:solidFill>
              </a:rPr>
              <a:t>常值引用</a:t>
            </a:r>
            <a:r>
              <a:rPr lang="zh-CN" altLang="en-US" sz="2800"/>
              <a:t>，其格式为 </a:t>
            </a:r>
            <a:r>
              <a:rPr lang="en-US" altLang="zh-CN" sz="2800">
                <a:solidFill>
                  <a:schemeClr val="tx2"/>
                </a:solidFill>
              </a:rPr>
              <a:t>const Type&amp; </a:t>
            </a:r>
            <a:r>
              <a:rPr lang="en-US" altLang="zh-CN" sz="2800" b="0">
                <a:solidFill>
                  <a:schemeClr val="tx2"/>
                </a:solidFill>
              </a:rPr>
              <a:t>a</a:t>
            </a:r>
            <a:r>
              <a:rPr lang="zh-CN" altLang="en-US" sz="2800"/>
              <a:t>，其中</a:t>
            </a:r>
            <a:r>
              <a:rPr lang="en-US" altLang="zh-CN" sz="2800">
                <a:solidFill>
                  <a:schemeClr val="tx2"/>
                </a:solidFill>
              </a:rPr>
              <a:t>Type</a:t>
            </a:r>
            <a:r>
              <a:rPr lang="zh-CN" altLang="en-US" sz="2800"/>
              <a:t>为参数的数据类型。在函数体中不能修改常值参数。</a:t>
            </a:r>
          </a:p>
          <a:p>
            <a:pPr algn="just">
              <a:lnSpc>
                <a:spcPct val="110000"/>
              </a:lnSpc>
              <a:buSzPct val="50000"/>
            </a:pPr>
            <a:r>
              <a:rPr lang="zh-CN" altLang="en-US" sz="2800"/>
              <a:t>一种特殊情况是</a:t>
            </a:r>
            <a:r>
              <a:rPr lang="zh-CN" altLang="en-US" sz="2800">
                <a:solidFill>
                  <a:srgbClr val="CC0000"/>
                </a:solidFill>
              </a:rPr>
              <a:t>数组参数的传递</a:t>
            </a:r>
            <a:r>
              <a:rPr lang="zh-CN" altLang="en-US" sz="2800"/>
              <a:t>。数组作为形参可按传值方式声明，但实际采用引用方式传递，传递的是数组第一个元素的地址。在函数体内对形参的数组所做的任何改变都将反映到作为实参的数组中。</a:t>
            </a:r>
          </a:p>
          <a:p>
            <a:pPr algn="just">
              <a:lnSpc>
                <a:spcPct val="110000"/>
              </a:lnSpc>
              <a:buSzPct val="50000"/>
            </a:pPr>
            <a:r>
              <a:rPr lang="zh-CN" altLang="en-US" sz="2800"/>
              <a:t>此外，在参数表中一般按形如 </a:t>
            </a:r>
            <a:r>
              <a:rPr lang="en-US" altLang="zh-CN" sz="2800">
                <a:solidFill>
                  <a:srgbClr val="CC0000"/>
                </a:solidFill>
              </a:rPr>
              <a:t>int R[ ]</a:t>
            </a:r>
            <a:r>
              <a:rPr lang="en-US" altLang="zh-CN" sz="2800"/>
              <a:t> </a:t>
            </a:r>
            <a:r>
              <a:rPr lang="zh-CN" altLang="en-US" sz="2800"/>
              <a:t>的形式声明，因此需要显式地声明数组的大小。</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60E87A1-BAE0-466C-98B6-990BE832E5B8}"/>
              </a:ext>
            </a:extLst>
          </p:cNvPr>
          <p:cNvSpPr>
            <a:spLocks noGrp="1"/>
          </p:cNvSpPr>
          <p:nvPr>
            <p:ph type="sldNum" sz="quarter" idx="11"/>
          </p:nvPr>
        </p:nvSpPr>
        <p:spPr/>
        <p:txBody>
          <a:bodyPr/>
          <a:lstStyle/>
          <a:p>
            <a:fld id="{D89D36CB-0B36-43F5-9A7C-AC187A7A2B16}" type="slidenum">
              <a:rPr lang="en-US" altLang="zh-CN"/>
              <a:pPr/>
              <a:t>81</a:t>
            </a:fld>
            <a:endParaRPr lang="en-US" altLang="zh-CN"/>
          </a:p>
        </p:txBody>
      </p:sp>
      <p:sp>
        <p:nvSpPr>
          <p:cNvPr id="89090" name="Rectangle 2">
            <a:extLst>
              <a:ext uri="{FF2B5EF4-FFF2-40B4-BE49-F238E27FC236}">
                <a16:creationId xmlns:a16="http://schemas.microsoft.com/office/drawing/2014/main" id="{FA363F76-28EF-4667-9B78-8085F5070376}"/>
              </a:ext>
            </a:extLst>
          </p:cNvPr>
          <p:cNvSpPr>
            <a:spLocks noGrp="1" noChangeArrowheads="1"/>
          </p:cNvSpPr>
          <p:nvPr>
            <p:ph type="body" idx="1"/>
          </p:nvPr>
        </p:nvSpPr>
        <p:spPr>
          <a:xfrm>
            <a:off x="533400" y="712788"/>
            <a:ext cx="8229600" cy="4840287"/>
          </a:xfrm>
        </p:spPr>
        <p:txBody>
          <a:bodyPr/>
          <a:lstStyle/>
          <a:p>
            <a:pPr>
              <a:lnSpc>
                <a:spcPct val="110000"/>
              </a:lnSpc>
              <a:buSzPct val="50000"/>
            </a:pPr>
            <a:r>
              <a:rPr lang="zh-CN" altLang="en-US" sz="2800"/>
              <a:t>若传送的</a:t>
            </a:r>
            <a:r>
              <a:rPr lang="zh-CN" altLang="en-US" sz="2800">
                <a:solidFill>
                  <a:srgbClr val="CC0000"/>
                </a:solidFill>
              </a:rPr>
              <a:t>值参是一个对象</a:t>
            </a:r>
            <a:r>
              <a:rPr lang="zh-CN" altLang="en-US" sz="2800"/>
              <a:t> </a:t>
            </a:r>
            <a:r>
              <a:rPr lang="en-US" altLang="zh-CN" sz="2800"/>
              <a:t>(</a:t>
            </a:r>
            <a:r>
              <a:rPr lang="zh-CN" altLang="en-US" sz="2800"/>
              <a:t>作为类的实例</a:t>
            </a:r>
            <a:r>
              <a:rPr lang="en-US" altLang="zh-CN" sz="2800"/>
              <a:t>) </a:t>
            </a:r>
            <a:r>
              <a:rPr lang="zh-CN" altLang="en-US" sz="2800"/>
              <a:t>时</a:t>
            </a:r>
            <a:r>
              <a:rPr lang="en-US" altLang="zh-CN" sz="2800"/>
              <a:t>, </a:t>
            </a:r>
            <a:r>
              <a:rPr lang="zh-CN" altLang="en-US" sz="2800"/>
              <a:t>在函数中就创建了该对象的一个副本。在创建这个副本时不调用该对象的构造函数，但在函数结束前要调用该副本的析构函数撤消这个副本。</a:t>
            </a:r>
          </a:p>
          <a:p>
            <a:pPr>
              <a:lnSpc>
                <a:spcPct val="110000"/>
              </a:lnSpc>
              <a:buSzPct val="50000"/>
            </a:pPr>
            <a:r>
              <a:rPr lang="zh-CN" altLang="en-US" sz="2800"/>
              <a:t>若</a:t>
            </a:r>
            <a:r>
              <a:rPr lang="zh-CN" altLang="en-US" sz="2800">
                <a:solidFill>
                  <a:srgbClr val="CC0000"/>
                </a:solidFill>
              </a:rPr>
              <a:t>采用引用方式传递对象</a:t>
            </a:r>
            <a:r>
              <a:rPr lang="zh-CN" altLang="en-US" sz="2800"/>
              <a:t>，在函数中不创建该对象的副本，也不存在最后撤消副本的问题。但是，</a:t>
            </a:r>
            <a:r>
              <a:rPr lang="zh-CN" altLang="en-US" sz="2800">
                <a:solidFill>
                  <a:srgbClr val="009900"/>
                </a:solidFill>
              </a:rPr>
              <a:t>通过引用传递的是对象时，函数对对象的改变将影响调用的对象</a:t>
            </a:r>
            <a:r>
              <a:rPr lang="zh-CN" altLang="en-US" sz="2800"/>
              <a:t>。</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5C8161B-4DC6-45CF-96AD-2828E48EC76E}"/>
              </a:ext>
            </a:extLst>
          </p:cNvPr>
          <p:cNvSpPr>
            <a:spLocks noGrp="1"/>
          </p:cNvSpPr>
          <p:nvPr>
            <p:ph type="sldNum" sz="quarter" idx="11"/>
          </p:nvPr>
        </p:nvSpPr>
        <p:spPr/>
        <p:txBody>
          <a:bodyPr/>
          <a:lstStyle/>
          <a:p>
            <a:fld id="{CF3EF78A-85CF-4006-939D-85435A5F61DB}" type="slidenum">
              <a:rPr lang="en-US" altLang="zh-CN"/>
              <a:pPr/>
              <a:t>82</a:t>
            </a:fld>
            <a:endParaRPr lang="en-US" altLang="zh-CN"/>
          </a:p>
        </p:txBody>
      </p:sp>
      <p:sp>
        <p:nvSpPr>
          <p:cNvPr id="90114" name="Rectangle 2">
            <a:extLst>
              <a:ext uri="{FF2B5EF4-FFF2-40B4-BE49-F238E27FC236}">
                <a16:creationId xmlns:a16="http://schemas.microsoft.com/office/drawing/2014/main" id="{BD977AA6-CC82-4AB7-96F0-6B49108F8630}"/>
              </a:ext>
            </a:extLst>
          </p:cNvPr>
          <p:cNvSpPr>
            <a:spLocks noGrp="1" noChangeArrowheads="1"/>
          </p:cNvSpPr>
          <p:nvPr>
            <p:ph type="title"/>
          </p:nvPr>
        </p:nvSpPr>
        <p:spPr>
          <a:xfrm>
            <a:off x="609600" y="471488"/>
            <a:ext cx="7772400" cy="762000"/>
          </a:xfrm>
        </p:spPr>
        <p:txBody>
          <a:bodyPr/>
          <a:lstStyle/>
          <a:p>
            <a:r>
              <a:rPr lang="en-US" altLang="zh-CN"/>
              <a:t> </a:t>
            </a:r>
            <a:r>
              <a:rPr lang="zh-CN" altLang="en-US" sz="4000"/>
              <a:t>成员函数的返回值</a:t>
            </a:r>
            <a:endParaRPr lang="zh-CN" altLang="en-US"/>
          </a:p>
        </p:txBody>
      </p:sp>
      <p:sp>
        <p:nvSpPr>
          <p:cNvPr id="90115" name="Rectangle 3">
            <a:extLst>
              <a:ext uri="{FF2B5EF4-FFF2-40B4-BE49-F238E27FC236}">
                <a16:creationId xmlns:a16="http://schemas.microsoft.com/office/drawing/2014/main" id="{FEAD21AA-D34F-4F78-AD48-5703BAEF1162}"/>
              </a:ext>
            </a:extLst>
          </p:cNvPr>
          <p:cNvSpPr>
            <a:spLocks noGrp="1" noChangeArrowheads="1"/>
          </p:cNvSpPr>
          <p:nvPr>
            <p:ph type="body" idx="1"/>
          </p:nvPr>
        </p:nvSpPr>
        <p:spPr>
          <a:xfrm>
            <a:off x="539750" y="1196975"/>
            <a:ext cx="8208963" cy="5410200"/>
          </a:xfrm>
        </p:spPr>
        <p:txBody>
          <a:bodyPr/>
          <a:lstStyle/>
          <a:p>
            <a:pPr>
              <a:spcBef>
                <a:spcPct val="0"/>
              </a:spcBef>
              <a:buSzPct val="50000"/>
            </a:pPr>
            <a:r>
              <a:rPr lang="zh-CN" altLang="en-US" sz="2800"/>
              <a:t>当成员函数的返回值为</a:t>
            </a:r>
            <a:r>
              <a:rPr lang="zh-CN" altLang="en-US" sz="2800" u="sng">
                <a:solidFill>
                  <a:srgbClr val="CC0000"/>
                </a:solidFill>
              </a:rPr>
              <a:t>传值方式</a:t>
            </a:r>
            <a:r>
              <a:rPr lang="zh-CN" altLang="en-US" sz="2800"/>
              <a:t>时</a:t>
            </a:r>
            <a:r>
              <a:rPr lang="en-US" altLang="zh-CN" sz="2800"/>
              <a:t>,  </a:t>
            </a:r>
            <a:r>
              <a:rPr lang="zh-CN" altLang="en-US" sz="2800"/>
              <a:t>允许改变该对象的私有数据成员。</a:t>
            </a:r>
          </a:p>
          <a:p>
            <a:pPr>
              <a:spcBef>
                <a:spcPct val="0"/>
              </a:spcBef>
              <a:buSzPct val="50000"/>
            </a:pPr>
            <a:r>
              <a:rPr lang="zh-CN" altLang="en-US" sz="2800"/>
              <a:t>当成员函数的返回值为</a:t>
            </a:r>
            <a:r>
              <a:rPr lang="zh-CN" altLang="en-US" sz="2800" u="sng">
                <a:solidFill>
                  <a:srgbClr val="CC0000"/>
                </a:solidFill>
              </a:rPr>
              <a:t>常值传值方式</a:t>
            </a:r>
            <a:r>
              <a:rPr lang="zh-CN" altLang="en-US" sz="2800"/>
              <a:t>时</a:t>
            </a:r>
            <a:r>
              <a:rPr lang="en-US" altLang="zh-CN" sz="2800"/>
              <a:t>, </a:t>
            </a:r>
            <a:r>
              <a:rPr lang="zh-CN" altLang="en-US" sz="2800"/>
              <a:t>需加 </a:t>
            </a:r>
            <a:r>
              <a:rPr lang="en-US" altLang="zh-CN" sz="2800">
                <a:solidFill>
                  <a:schemeClr val="tx2"/>
                </a:solidFill>
              </a:rPr>
              <a:t>const</a:t>
            </a:r>
            <a:r>
              <a:rPr lang="en-US" altLang="zh-CN" sz="2800"/>
              <a:t> </a:t>
            </a:r>
            <a:r>
              <a:rPr lang="zh-CN" altLang="en-US" sz="2800"/>
              <a:t>标识</a:t>
            </a:r>
            <a:r>
              <a:rPr lang="en-US" altLang="zh-CN" sz="2800"/>
              <a:t>, </a:t>
            </a:r>
            <a:r>
              <a:rPr lang="zh-CN" altLang="en-US" sz="2800"/>
              <a:t>该对象的私有成员不能改变。</a:t>
            </a:r>
          </a:p>
          <a:p>
            <a:pPr>
              <a:spcBef>
                <a:spcPct val="0"/>
              </a:spcBef>
              <a:buSzPct val="50000"/>
            </a:pPr>
            <a:r>
              <a:rPr lang="zh-CN" altLang="en-US" sz="2800"/>
              <a:t>当成员函数的返回值为</a:t>
            </a:r>
            <a:r>
              <a:rPr lang="zh-CN" altLang="en-US" sz="2800">
                <a:solidFill>
                  <a:srgbClr val="CC0000"/>
                </a:solidFill>
              </a:rPr>
              <a:t>引用方式</a:t>
            </a:r>
            <a:r>
              <a:rPr lang="zh-CN" altLang="en-US" sz="2800"/>
              <a:t>时</a:t>
            </a:r>
            <a:r>
              <a:rPr lang="en-US" altLang="zh-CN" sz="2800"/>
              <a:t>, </a:t>
            </a:r>
            <a:r>
              <a:rPr lang="zh-CN" altLang="en-US" sz="2800"/>
              <a:t>该成员函数的返回值应</a:t>
            </a:r>
            <a:r>
              <a:rPr lang="zh-CN" altLang="en-US" sz="2800">
                <a:solidFill>
                  <a:srgbClr val="009900"/>
                </a:solidFill>
              </a:rPr>
              <a:t>是一个已存在变量</a:t>
            </a:r>
            <a:r>
              <a:rPr lang="en-US" altLang="zh-CN" sz="2800">
                <a:solidFill>
                  <a:srgbClr val="009900"/>
                </a:solidFill>
              </a:rPr>
              <a:t>(</a:t>
            </a:r>
            <a:r>
              <a:rPr lang="zh-CN" altLang="en-US" sz="2800">
                <a:solidFill>
                  <a:srgbClr val="009900"/>
                </a:solidFill>
              </a:rPr>
              <a:t>或对象</a:t>
            </a:r>
            <a:r>
              <a:rPr lang="en-US" altLang="zh-CN" sz="2800">
                <a:solidFill>
                  <a:srgbClr val="009900"/>
                </a:solidFill>
              </a:rPr>
              <a:t>)</a:t>
            </a:r>
            <a:r>
              <a:rPr lang="zh-CN" altLang="en-US" sz="2800">
                <a:solidFill>
                  <a:srgbClr val="009900"/>
                </a:solidFill>
              </a:rPr>
              <a:t>的别名</a:t>
            </a:r>
            <a:r>
              <a:rPr lang="zh-CN" altLang="en-US" sz="2800"/>
              <a:t>。当该成员函数被重新赋值时</a:t>
            </a:r>
            <a:r>
              <a:rPr lang="en-US" altLang="zh-CN" sz="2800"/>
              <a:t>, </a:t>
            </a:r>
            <a:r>
              <a:rPr lang="zh-CN" altLang="en-US" sz="2800"/>
              <a:t>其对应变量</a:t>
            </a:r>
            <a:r>
              <a:rPr lang="en-US" altLang="zh-CN" sz="2800"/>
              <a:t>(</a:t>
            </a:r>
            <a:r>
              <a:rPr lang="zh-CN" altLang="en-US" sz="2800"/>
              <a:t>或对象</a:t>
            </a:r>
            <a:r>
              <a:rPr lang="en-US" altLang="zh-CN" sz="2800"/>
              <a:t>)</a:t>
            </a:r>
            <a:r>
              <a:rPr lang="zh-CN" altLang="en-US" sz="2800"/>
              <a:t>的值将改变。</a:t>
            </a:r>
          </a:p>
          <a:p>
            <a:pPr>
              <a:spcBef>
                <a:spcPct val="0"/>
              </a:spcBef>
              <a:buSzPct val="50000"/>
            </a:pPr>
            <a:r>
              <a:rPr lang="zh-CN" altLang="en-US" sz="2800"/>
              <a:t>当成员函数的返回值为</a:t>
            </a:r>
            <a:r>
              <a:rPr lang="zh-CN" altLang="en-US" sz="2800">
                <a:solidFill>
                  <a:srgbClr val="CC0000"/>
                </a:solidFill>
              </a:rPr>
              <a:t>常值引用方式</a:t>
            </a:r>
            <a:r>
              <a:rPr lang="zh-CN" altLang="en-US" sz="2800"/>
              <a:t>时</a:t>
            </a:r>
            <a:r>
              <a:rPr lang="en-US" altLang="zh-CN" sz="2800"/>
              <a:t>, </a:t>
            </a:r>
            <a:r>
              <a:rPr lang="zh-CN" altLang="en-US" sz="2800"/>
              <a:t>其</a:t>
            </a:r>
            <a:r>
              <a:rPr lang="zh-CN" altLang="en-US" sz="2800">
                <a:solidFill>
                  <a:srgbClr val="009900"/>
                </a:solidFill>
              </a:rPr>
              <a:t>返回值与引用方式的成员函数返回值类同</a:t>
            </a:r>
            <a:r>
              <a:rPr lang="zh-CN" altLang="en-US" sz="2800"/>
              <a:t>。但该成员函数不能改变该对象的私有成员。</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0CB8EF84-D291-4F3C-A96F-F20DB87E3FCB}"/>
              </a:ext>
            </a:extLst>
          </p:cNvPr>
          <p:cNvSpPr>
            <a:spLocks noGrp="1"/>
          </p:cNvSpPr>
          <p:nvPr>
            <p:ph type="sldNum" sz="quarter" idx="11"/>
          </p:nvPr>
        </p:nvSpPr>
        <p:spPr/>
        <p:txBody>
          <a:bodyPr/>
          <a:lstStyle/>
          <a:p>
            <a:fld id="{C9BD6812-D3EE-43EF-B2CA-02AAD71242F1}" type="slidenum">
              <a:rPr lang="en-US" altLang="zh-CN"/>
              <a:pPr/>
              <a:t>83</a:t>
            </a:fld>
            <a:endParaRPr lang="en-US" altLang="zh-CN"/>
          </a:p>
        </p:txBody>
      </p:sp>
      <p:sp>
        <p:nvSpPr>
          <p:cNvPr id="91138" name="Rectangle 2">
            <a:extLst>
              <a:ext uri="{FF2B5EF4-FFF2-40B4-BE49-F238E27FC236}">
                <a16:creationId xmlns:a16="http://schemas.microsoft.com/office/drawing/2014/main" id="{FB5381B5-3E2B-49E0-A84E-6503F513184C}"/>
              </a:ext>
            </a:extLst>
          </p:cNvPr>
          <p:cNvSpPr>
            <a:spLocks noGrp="1" noChangeArrowheads="1"/>
          </p:cNvSpPr>
          <p:nvPr>
            <p:ph type="body" idx="1"/>
          </p:nvPr>
        </p:nvSpPr>
        <p:spPr>
          <a:xfrm>
            <a:off x="457200" y="646113"/>
            <a:ext cx="8382000" cy="5627687"/>
          </a:xfrm>
        </p:spPr>
        <p:txBody>
          <a:bodyPr/>
          <a:lstStyle/>
          <a:p>
            <a:pPr>
              <a:buClr>
                <a:srgbClr val="FF6600"/>
              </a:buClr>
              <a:buSzPct val="50000"/>
            </a:pPr>
            <a:r>
              <a:rPr lang="zh-CN" altLang="en-US" sz="2800"/>
              <a:t>当成员函数返回值为</a:t>
            </a:r>
            <a:r>
              <a:rPr lang="zh-CN" altLang="en-US" sz="2800">
                <a:solidFill>
                  <a:srgbClr val="CC0000"/>
                </a:solidFill>
              </a:rPr>
              <a:t>常值传值方式</a:t>
            </a:r>
            <a:r>
              <a:rPr lang="zh-CN" altLang="en-US" sz="2800"/>
              <a:t>或</a:t>
            </a:r>
            <a:r>
              <a:rPr lang="zh-CN" altLang="en-US" sz="2800">
                <a:solidFill>
                  <a:srgbClr val="CC0000"/>
                </a:solidFill>
              </a:rPr>
              <a:t>常值引用方式</a:t>
            </a:r>
            <a:r>
              <a:rPr lang="zh-CN" altLang="en-US" sz="2800"/>
              <a:t>时</a:t>
            </a:r>
            <a:r>
              <a:rPr lang="en-US" altLang="zh-CN" sz="2800"/>
              <a:t>, </a:t>
            </a:r>
            <a:r>
              <a:rPr lang="en-US" altLang="zh-CN" sz="2800">
                <a:solidFill>
                  <a:schemeClr val="tx2"/>
                </a:solidFill>
              </a:rPr>
              <a:t>const </a:t>
            </a:r>
            <a:r>
              <a:rPr lang="zh-CN" altLang="en-US" sz="2800"/>
              <a:t>标识符一般放在最后。</a:t>
            </a:r>
          </a:p>
          <a:p>
            <a:pPr>
              <a:buClr>
                <a:srgbClr val="FF6600"/>
              </a:buClr>
              <a:buSzPct val="50000"/>
            </a:pPr>
            <a:endParaRPr lang="zh-CN" altLang="en-US" sz="800"/>
          </a:p>
          <a:p>
            <a:pPr>
              <a:buClr>
                <a:srgbClr val="FF6600"/>
              </a:buClr>
              <a:buSzPct val="50000"/>
              <a:buFont typeface="Wingdings" panose="05000000000000000000" pitchFamily="2" charset="2"/>
              <a:buNone/>
            </a:pPr>
            <a:r>
              <a:rPr lang="zh-CN" altLang="en-US" sz="2800">
                <a:solidFill>
                  <a:schemeClr val="tx2"/>
                </a:solidFill>
              </a:rPr>
              <a:t>    </a:t>
            </a:r>
            <a:r>
              <a:rPr lang="en-US" altLang="zh-CN" sz="2800">
                <a:solidFill>
                  <a:schemeClr val="tx2"/>
                </a:solidFill>
              </a:rPr>
              <a:t>#include &lt;iostream.h&gt;</a:t>
            </a:r>
          </a:p>
          <a:p>
            <a:pPr>
              <a:spcBef>
                <a:spcPct val="0"/>
              </a:spcBef>
              <a:buClr>
                <a:srgbClr val="FF6600"/>
              </a:buClr>
              <a:buSzPct val="50000"/>
              <a:buFont typeface="Wingdings" panose="05000000000000000000" pitchFamily="2" charset="2"/>
              <a:buNone/>
            </a:pPr>
            <a:r>
              <a:rPr lang="en-US" altLang="zh-CN" sz="2800">
                <a:solidFill>
                  <a:schemeClr val="tx2"/>
                </a:solidFill>
              </a:rPr>
              <a:t>    class </a:t>
            </a:r>
            <a:r>
              <a:rPr lang="en-US" altLang="zh-CN" sz="2800" b="0">
                <a:solidFill>
                  <a:schemeClr val="tx2"/>
                </a:solidFill>
              </a:rPr>
              <a:t>Temperature </a:t>
            </a:r>
            <a:r>
              <a:rPr lang="en-US" altLang="zh-CN" sz="2800">
                <a:solidFill>
                  <a:schemeClr val="tx2"/>
                </a:solidFill>
              </a:rPr>
              <a:t>{</a:t>
            </a:r>
          </a:p>
          <a:p>
            <a:pPr>
              <a:spcBef>
                <a:spcPct val="0"/>
              </a:spcBef>
              <a:buClr>
                <a:srgbClr val="FF6600"/>
              </a:buClr>
              <a:buSzPct val="50000"/>
              <a:buFont typeface="Wingdings" panose="05000000000000000000" pitchFamily="2" charset="2"/>
              <a:buNone/>
            </a:pPr>
            <a:r>
              <a:rPr lang="en-US" altLang="zh-CN" sz="2800">
                <a:solidFill>
                  <a:schemeClr val="tx2"/>
                </a:solidFill>
              </a:rPr>
              <a:t>    private:</a:t>
            </a:r>
          </a:p>
          <a:p>
            <a:pPr>
              <a:spcBef>
                <a:spcPct val="0"/>
              </a:spcBef>
              <a:buClr>
                <a:srgbClr val="FF6600"/>
              </a:buClr>
              <a:buSzPct val="50000"/>
              <a:buFont typeface="Wingdings" panose="05000000000000000000" pitchFamily="2" charset="2"/>
              <a:buNone/>
            </a:pPr>
            <a:r>
              <a:rPr lang="en-US" altLang="zh-CN" sz="2800">
                <a:solidFill>
                  <a:schemeClr val="tx2"/>
                </a:solidFill>
              </a:rPr>
              <a:t>        float </a:t>
            </a:r>
            <a:r>
              <a:rPr lang="en-US" altLang="zh-CN" sz="2800" b="0">
                <a:solidFill>
                  <a:schemeClr val="tx2"/>
                </a:solidFill>
              </a:rPr>
              <a:t>highTemp</a:t>
            </a:r>
            <a:r>
              <a:rPr lang="en-US" altLang="zh-CN" sz="2800">
                <a:solidFill>
                  <a:schemeClr val="tx2"/>
                </a:solidFill>
              </a:rPr>
              <a:t>, </a:t>
            </a:r>
            <a:r>
              <a:rPr lang="en-US" altLang="zh-CN" sz="2800" b="0">
                <a:solidFill>
                  <a:schemeClr val="tx2"/>
                </a:solidFill>
              </a:rPr>
              <a:t>lowTemp</a:t>
            </a:r>
            <a:r>
              <a:rPr lang="en-US" altLang="zh-CN" sz="2800">
                <a:solidFill>
                  <a:schemeClr val="tx2"/>
                </a:solidFill>
              </a:rPr>
              <a:t>;    </a:t>
            </a:r>
            <a:r>
              <a:rPr lang="en-US" altLang="zh-CN" sz="2800">
                <a:solidFill>
                  <a:srgbClr val="009900"/>
                </a:solidFill>
              </a:rPr>
              <a:t>//</a:t>
            </a:r>
            <a:r>
              <a:rPr lang="zh-CN" altLang="en-US" sz="2800">
                <a:solidFill>
                  <a:srgbClr val="009900"/>
                </a:solidFill>
                <a:ea typeface="隶书" panose="02010509060101010101" pitchFamily="49" charset="-122"/>
              </a:rPr>
              <a:t>数据成员</a:t>
            </a:r>
            <a:endParaRPr lang="zh-CN" altLang="en-US" sz="2800">
              <a:solidFill>
                <a:schemeClr val="tx2"/>
              </a:solidFill>
            </a:endParaRPr>
          </a:p>
          <a:p>
            <a:pPr>
              <a:spcBef>
                <a:spcPct val="0"/>
              </a:spcBef>
              <a:buClr>
                <a:srgbClr val="FF6600"/>
              </a:buClr>
              <a:buSzPct val="50000"/>
              <a:buFont typeface="Wingdings" panose="05000000000000000000" pitchFamily="2" charset="2"/>
              <a:buNone/>
            </a:pPr>
            <a:r>
              <a:rPr lang="zh-CN" altLang="en-US" sz="2800">
                <a:solidFill>
                  <a:schemeClr val="tx2"/>
                </a:solidFill>
              </a:rPr>
              <a:t>    </a:t>
            </a:r>
            <a:r>
              <a:rPr lang="en-US" altLang="zh-CN" sz="2800">
                <a:solidFill>
                  <a:schemeClr val="tx2"/>
                </a:solidFill>
              </a:rPr>
              <a:t>public:</a:t>
            </a:r>
          </a:p>
          <a:p>
            <a:pPr>
              <a:spcBef>
                <a:spcPct val="0"/>
              </a:spcBef>
              <a:buClr>
                <a:srgbClr val="FF6600"/>
              </a:buClr>
              <a:buSzPct val="50000"/>
              <a:buFont typeface="Wingdings" panose="05000000000000000000" pitchFamily="2" charset="2"/>
              <a:buNone/>
            </a:pPr>
            <a:r>
              <a:rPr lang="en-US" altLang="zh-CN" sz="2800">
                <a:solidFill>
                  <a:schemeClr val="tx2"/>
                </a:solidFill>
              </a:rPr>
              <a:t>        </a:t>
            </a:r>
            <a:r>
              <a:rPr lang="en-US" altLang="zh-CN" sz="2800" b="0">
                <a:solidFill>
                  <a:schemeClr val="tx2"/>
                </a:solidFill>
              </a:rPr>
              <a:t>Temperature</a:t>
            </a:r>
            <a:r>
              <a:rPr lang="en-US" altLang="zh-CN" sz="2800">
                <a:solidFill>
                  <a:schemeClr val="tx2"/>
                </a:solidFill>
              </a:rPr>
              <a:t> (int </a:t>
            </a:r>
            <a:r>
              <a:rPr lang="en-US" altLang="zh-CN" sz="2800" b="0">
                <a:solidFill>
                  <a:schemeClr val="tx2"/>
                </a:solidFill>
              </a:rPr>
              <a:t>hi</a:t>
            </a:r>
            <a:r>
              <a:rPr lang="en-US" altLang="zh-CN" sz="2800">
                <a:solidFill>
                  <a:schemeClr val="tx2"/>
                </a:solidFill>
              </a:rPr>
              <a:t>, int </a:t>
            </a:r>
            <a:r>
              <a:rPr lang="en-US" altLang="zh-CN" sz="2800" b="0">
                <a:solidFill>
                  <a:schemeClr val="tx2"/>
                </a:solidFill>
              </a:rPr>
              <a:t>lo</a:t>
            </a:r>
            <a:r>
              <a:rPr lang="en-US" altLang="zh-CN" sz="2800">
                <a:solidFill>
                  <a:schemeClr val="tx2"/>
                </a:solidFill>
              </a:rPr>
              <a:t>)     </a:t>
            </a:r>
            <a:r>
              <a:rPr lang="en-US" altLang="zh-CN" sz="2800">
                <a:solidFill>
                  <a:srgbClr val="009900"/>
                </a:solidFill>
              </a:rPr>
              <a:t>//</a:t>
            </a:r>
            <a:r>
              <a:rPr lang="zh-CN" altLang="en-US" sz="2800">
                <a:solidFill>
                  <a:srgbClr val="009900"/>
                </a:solidFill>
                <a:ea typeface="隶书" panose="02010509060101010101" pitchFamily="49" charset="-122"/>
              </a:rPr>
              <a:t>构造函数</a:t>
            </a:r>
            <a:endParaRPr lang="zh-CN" altLang="en-US" sz="2800">
              <a:solidFill>
                <a:schemeClr val="tx2"/>
              </a:solidFill>
            </a:endParaRPr>
          </a:p>
          <a:p>
            <a:pPr>
              <a:spcBef>
                <a:spcPct val="0"/>
              </a:spcBef>
              <a:buClr>
                <a:srgbClr val="FF6600"/>
              </a:buClr>
              <a:buSzPct val="50000"/>
              <a:buFont typeface="Wingdings" panose="05000000000000000000" pitchFamily="2" charset="2"/>
              <a:buNone/>
            </a:pPr>
            <a:r>
              <a:rPr lang="zh-CN" altLang="en-US" sz="2800">
                <a:solidFill>
                  <a:schemeClr val="tx2"/>
                </a:solidFill>
              </a:rPr>
              <a:t>            </a:t>
            </a:r>
            <a:r>
              <a:rPr lang="en-US" altLang="zh-CN" sz="2800">
                <a:solidFill>
                  <a:schemeClr val="tx2"/>
                </a:solidFill>
              </a:rPr>
              <a:t>{ </a:t>
            </a:r>
            <a:r>
              <a:rPr lang="en-US" altLang="zh-CN" sz="2800" b="0">
                <a:solidFill>
                  <a:schemeClr val="tx2"/>
                </a:solidFill>
              </a:rPr>
              <a:t>highTemp</a:t>
            </a:r>
            <a:r>
              <a:rPr lang="en-US" altLang="zh-CN" sz="2800">
                <a:solidFill>
                  <a:schemeClr val="tx2"/>
                </a:solidFill>
              </a:rPr>
              <a:t> = </a:t>
            </a:r>
            <a:r>
              <a:rPr lang="en-US" altLang="zh-CN" sz="2800" b="0">
                <a:solidFill>
                  <a:schemeClr val="tx2"/>
                </a:solidFill>
              </a:rPr>
              <a:t>hi</a:t>
            </a:r>
            <a:r>
              <a:rPr lang="en-US" altLang="zh-CN" sz="2800">
                <a:solidFill>
                  <a:schemeClr val="tx2"/>
                </a:solidFill>
              </a:rPr>
              <a:t>;  </a:t>
            </a:r>
            <a:r>
              <a:rPr lang="en-US" altLang="zh-CN" sz="2800" b="0">
                <a:solidFill>
                  <a:schemeClr val="tx2"/>
                </a:solidFill>
              </a:rPr>
              <a:t>lowTemp</a:t>
            </a:r>
            <a:r>
              <a:rPr lang="en-US" altLang="zh-CN" sz="2800">
                <a:solidFill>
                  <a:schemeClr val="tx2"/>
                </a:solidFill>
              </a:rPr>
              <a:t> = </a:t>
            </a:r>
            <a:r>
              <a:rPr lang="en-US" altLang="zh-CN" sz="2800" b="0">
                <a:solidFill>
                  <a:schemeClr val="tx2"/>
                </a:solidFill>
              </a:rPr>
              <a:t>lo</a:t>
            </a:r>
            <a:r>
              <a:rPr lang="en-US" altLang="zh-CN" sz="2800">
                <a:solidFill>
                  <a:schemeClr val="tx2"/>
                </a:solidFill>
              </a:rPr>
              <a:t>; }</a:t>
            </a:r>
          </a:p>
          <a:p>
            <a:pPr>
              <a:spcBef>
                <a:spcPct val="0"/>
              </a:spcBef>
              <a:buClr>
                <a:srgbClr val="FF6600"/>
              </a:buClr>
              <a:buSzPct val="50000"/>
              <a:buFont typeface="Wingdings" panose="05000000000000000000" pitchFamily="2" charset="2"/>
              <a:buNone/>
            </a:pPr>
            <a:r>
              <a:rPr lang="en-US" altLang="zh-CN" sz="2800">
                <a:solidFill>
                  <a:schemeClr val="tx2"/>
                </a:solidFill>
              </a:rPr>
              <a:t>        void </a:t>
            </a:r>
            <a:r>
              <a:rPr lang="en-US" altLang="zh-CN" sz="2800" b="0">
                <a:solidFill>
                  <a:schemeClr val="tx2"/>
                </a:solidFill>
              </a:rPr>
              <a:t>UpdateTemp</a:t>
            </a:r>
            <a:r>
              <a:rPr lang="en-US" altLang="zh-CN" sz="2800">
                <a:solidFill>
                  <a:schemeClr val="tx2"/>
                </a:solidFill>
              </a:rPr>
              <a:t>(float </a:t>
            </a:r>
            <a:r>
              <a:rPr lang="en-US" altLang="zh-CN" sz="2800" b="0">
                <a:solidFill>
                  <a:schemeClr val="tx2"/>
                </a:solidFill>
              </a:rPr>
              <a:t>temp</a:t>
            </a:r>
            <a:r>
              <a:rPr lang="en-US" altLang="zh-CN" sz="2800">
                <a:solidFill>
                  <a:schemeClr val="tx2"/>
                </a:solidFill>
              </a:rPr>
              <a:t>);   </a:t>
            </a:r>
            <a:r>
              <a:rPr lang="en-US" altLang="zh-CN" sz="2800">
                <a:solidFill>
                  <a:srgbClr val="009900"/>
                </a:solidFill>
              </a:rPr>
              <a:t>//</a:t>
            </a:r>
            <a:r>
              <a:rPr lang="zh-CN" altLang="en-US" sz="2800">
                <a:solidFill>
                  <a:srgbClr val="009900"/>
                </a:solidFill>
                <a:ea typeface="隶书" panose="02010509060101010101" pitchFamily="49" charset="-122"/>
              </a:rPr>
              <a:t>传值返回</a:t>
            </a:r>
          </a:p>
          <a:p>
            <a:pPr>
              <a:spcBef>
                <a:spcPct val="0"/>
              </a:spcBef>
              <a:buClr>
                <a:srgbClr val="FF6600"/>
              </a:buClr>
              <a:buSzPct val="50000"/>
              <a:buFont typeface="Wingdings" panose="05000000000000000000" pitchFamily="2" charset="2"/>
              <a:buNone/>
            </a:pPr>
            <a:r>
              <a:rPr lang="zh-CN" altLang="en-US" sz="2800">
                <a:solidFill>
                  <a:schemeClr val="tx2"/>
                </a:solidFill>
              </a:rPr>
              <a:t>        </a:t>
            </a:r>
            <a:r>
              <a:rPr lang="en-US" altLang="zh-CN" sz="2800">
                <a:solidFill>
                  <a:schemeClr val="tx2"/>
                </a:solidFill>
              </a:rPr>
              <a:t>float </a:t>
            </a:r>
            <a:r>
              <a:rPr lang="en-US" altLang="zh-CN" sz="2800" b="0">
                <a:solidFill>
                  <a:schemeClr val="tx2"/>
                </a:solidFill>
              </a:rPr>
              <a:t>GetHighTemp</a:t>
            </a:r>
            <a:r>
              <a:rPr lang="en-US" altLang="zh-CN" sz="2800">
                <a:solidFill>
                  <a:schemeClr val="tx2"/>
                </a:solidFill>
              </a:rPr>
              <a:t>( ) const;      </a:t>
            </a:r>
            <a:r>
              <a:rPr lang="en-US" altLang="zh-CN" sz="2800">
                <a:solidFill>
                  <a:srgbClr val="009900"/>
                </a:solidFill>
              </a:rPr>
              <a:t>//</a:t>
            </a:r>
            <a:r>
              <a:rPr lang="zh-CN" altLang="en-US" sz="2800">
                <a:solidFill>
                  <a:srgbClr val="009900"/>
                </a:solidFill>
                <a:ea typeface="隶书" panose="02010509060101010101" pitchFamily="49" charset="-122"/>
              </a:rPr>
              <a:t>常值返回</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5A54AC30-9EEE-400E-BF2F-49C914B57140}"/>
              </a:ext>
            </a:extLst>
          </p:cNvPr>
          <p:cNvSpPr>
            <a:spLocks noGrp="1"/>
          </p:cNvSpPr>
          <p:nvPr>
            <p:ph type="sldNum" sz="quarter" idx="11"/>
          </p:nvPr>
        </p:nvSpPr>
        <p:spPr/>
        <p:txBody>
          <a:bodyPr/>
          <a:lstStyle/>
          <a:p>
            <a:fld id="{53C7F406-2895-43F0-A4BB-01933B84AFF2}" type="slidenum">
              <a:rPr lang="en-US" altLang="zh-CN"/>
              <a:pPr/>
              <a:t>84</a:t>
            </a:fld>
            <a:endParaRPr lang="en-US" altLang="zh-CN"/>
          </a:p>
        </p:txBody>
      </p:sp>
      <p:sp>
        <p:nvSpPr>
          <p:cNvPr id="92162" name="Text Box 2">
            <a:extLst>
              <a:ext uri="{FF2B5EF4-FFF2-40B4-BE49-F238E27FC236}">
                <a16:creationId xmlns:a16="http://schemas.microsoft.com/office/drawing/2014/main" id="{01C9B614-2B67-49E6-8557-5A4987D14EF2}"/>
              </a:ext>
            </a:extLst>
          </p:cNvPr>
          <p:cNvSpPr txBox="1">
            <a:spLocks noChangeArrowheads="1"/>
          </p:cNvSpPr>
          <p:nvPr/>
        </p:nvSpPr>
        <p:spPr bwMode="auto">
          <a:xfrm>
            <a:off x="623888" y="568325"/>
            <a:ext cx="7554912" cy="537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en-US" altLang="zh-CN" sz="3200" b="1">
                <a:solidFill>
                  <a:schemeClr val="tx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float</a:t>
            </a:r>
            <a:r>
              <a:rPr kumimoji="1" lang="en-US" altLang="zh-CN" sz="2800">
                <a:solidFill>
                  <a:schemeClr val="tx2"/>
                </a:solidFill>
                <a:latin typeface="Times New Roman" panose="02020603050405020304" pitchFamily="18" charset="0"/>
              </a:rPr>
              <a:t> GetLowTemp( ) </a:t>
            </a:r>
            <a:r>
              <a:rPr kumimoji="1" lang="en-US" altLang="zh-CN" sz="2800" b="1">
                <a:solidFill>
                  <a:schemeClr val="tx2"/>
                </a:solidFill>
                <a:latin typeface="Times New Roman" panose="02020603050405020304" pitchFamily="18" charset="0"/>
              </a:rPr>
              <a:t>const;      </a:t>
            </a:r>
            <a:r>
              <a:rPr kumimoji="1" lang="en-US" altLang="zh-CN" sz="2800" b="1">
                <a:solidFill>
                  <a:srgbClr val="009900"/>
                </a:solidFill>
                <a:latin typeface="Times New Roman" panose="02020603050405020304" pitchFamily="18" charset="0"/>
              </a:rPr>
              <a:t>//</a:t>
            </a:r>
            <a:r>
              <a:rPr kumimoji="1" lang="zh-CN" altLang="en-US" sz="2800">
                <a:solidFill>
                  <a:srgbClr val="009900"/>
                </a:solidFill>
                <a:latin typeface="Times New Roman" panose="02020603050405020304" pitchFamily="18" charset="0"/>
                <a:ea typeface="隶书" panose="02010509060101010101" pitchFamily="49" charset="-122"/>
              </a:rPr>
              <a:t>常值传值返回</a:t>
            </a:r>
          </a:p>
          <a:p>
            <a:pPr>
              <a:lnSpc>
                <a:spcPct val="95000"/>
              </a:lnSpc>
            </a:pPr>
            <a:r>
              <a:rPr kumimoji="1" lang="en-US" altLang="zh-CN" sz="2800" b="1">
                <a:solidFill>
                  <a:schemeClr val="tx2"/>
                </a:solidFill>
                <a:latin typeface="Times New Roman" panose="02020603050405020304" pitchFamily="18" charset="0"/>
                <a:ea typeface="隶书" panose="02010509060101010101" pitchFamily="49" charset="-122"/>
              </a:rPr>
              <a:t>};</a:t>
            </a:r>
          </a:p>
          <a:p>
            <a:pPr>
              <a:lnSpc>
                <a:spcPct val="95000"/>
              </a:lnSpc>
            </a:pPr>
            <a:endParaRPr kumimoji="1" lang="en-US" altLang="zh-CN" sz="800" b="1">
              <a:solidFill>
                <a:schemeClr val="tx2"/>
              </a:solidFill>
              <a:latin typeface="Times New Roman" panose="02020603050405020304" pitchFamily="18" charset="0"/>
              <a:ea typeface="隶书" panose="02010509060101010101" pitchFamily="49" charset="-122"/>
            </a:endParaRPr>
          </a:p>
          <a:p>
            <a:pPr>
              <a:lnSpc>
                <a:spcPct val="95000"/>
              </a:lnSpc>
            </a:pPr>
            <a:r>
              <a:rPr kumimoji="1" lang="en-US" altLang="zh-CN" sz="2800" b="1">
                <a:solidFill>
                  <a:schemeClr val="tx2"/>
                </a:solidFill>
                <a:latin typeface="Times New Roman" panose="02020603050405020304" pitchFamily="18" charset="0"/>
                <a:ea typeface="隶书" panose="02010509060101010101" pitchFamily="49" charset="-122"/>
              </a:rPr>
              <a:t>void</a:t>
            </a:r>
            <a:r>
              <a:rPr kumimoji="1" lang="en-US" altLang="zh-CN" sz="2800">
                <a:solidFill>
                  <a:schemeClr val="tx2"/>
                </a:solidFill>
                <a:latin typeface="Times New Roman" panose="02020603050405020304" pitchFamily="18" charset="0"/>
                <a:ea typeface="隶书" panose="02010509060101010101" pitchFamily="49" charset="-122"/>
              </a:rPr>
              <a:t> Temperature </a:t>
            </a:r>
            <a:r>
              <a:rPr kumimoji="1" lang="en-US" altLang="zh-CN" sz="2800" b="1">
                <a:solidFill>
                  <a:schemeClr val="tx2"/>
                </a:solidFill>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UpdateTemp(</a:t>
            </a:r>
            <a:r>
              <a:rPr kumimoji="1" lang="en-US" altLang="zh-CN" sz="2800" b="1">
                <a:solidFill>
                  <a:schemeClr val="tx2"/>
                </a:solidFill>
                <a:latin typeface="Times New Roman" panose="02020603050405020304" pitchFamily="18" charset="0"/>
                <a:ea typeface="隶书" panose="02010509060101010101" pitchFamily="49" charset="-122"/>
              </a:rPr>
              <a:t>float</a:t>
            </a:r>
            <a:r>
              <a:rPr kumimoji="1" lang="en-US" altLang="zh-CN" sz="2800">
                <a:solidFill>
                  <a:schemeClr val="tx2"/>
                </a:solidFill>
                <a:latin typeface="Times New Roman" panose="02020603050405020304" pitchFamily="18" charset="0"/>
                <a:ea typeface="隶书" panose="02010509060101010101" pitchFamily="49" charset="-122"/>
              </a:rPr>
              <a:t> temp) </a:t>
            </a:r>
            <a:r>
              <a:rPr kumimoji="1" lang="en-US" altLang="zh-CN" sz="2800" b="1">
                <a:solidFill>
                  <a:schemeClr val="tx2"/>
                </a:solidFill>
                <a:latin typeface="Times New Roman" panose="02020603050405020304" pitchFamily="18" charset="0"/>
                <a:ea typeface="隶书" panose="02010509060101010101" pitchFamily="49" charset="-122"/>
              </a:rPr>
              <a:t>{</a:t>
            </a:r>
            <a:endParaRPr kumimoji="1" lang="en-US" altLang="zh-CN" sz="2800">
              <a:solidFill>
                <a:schemeClr val="tx2"/>
              </a:solidFill>
              <a:latin typeface="Times New Roman" panose="02020603050405020304" pitchFamily="18" charset="0"/>
              <a:ea typeface="隶书" panose="02010509060101010101" pitchFamily="49" charset="-122"/>
            </a:endParaRPr>
          </a:p>
          <a:p>
            <a:pPr>
              <a:lnSpc>
                <a:spcPct val="95000"/>
              </a:lnSpc>
            </a:pPr>
            <a:r>
              <a:rPr kumimoji="1" lang="en-US" altLang="zh-CN" sz="2800">
                <a:solidFill>
                  <a:schemeClr val="tx2"/>
                </a:solidFill>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if</a:t>
            </a:r>
            <a:r>
              <a:rPr kumimoji="1" lang="en-US" altLang="zh-CN" sz="2800">
                <a:solidFill>
                  <a:schemeClr val="tx2"/>
                </a:solidFill>
                <a:latin typeface="Times New Roman" panose="02020603050405020304" pitchFamily="18" charset="0"/>
                <a:ea typeface="隶书" panose="02010509060101010101" pitchFamily="49" charset="-122"/>
              </a:rPr>
              <a:t> (temp &gt; highTemp) highTemp = temp</a:t>
            </a:r>
            <a:r>
              <a:rPr kumimoji="1" lang="en-US" altLang="zh-CN" sz="2800" b="1">
                <a:solidFill>
                  <a:schemeClr val="tx2"/>
                </a:solidFill>
                <a:latin typeface="Times New Roman" panose="02020603050405020304" pitchFamily="18" charset="0"/>
                <a:ea typeface="隶书" panose="02010509060101010101" pitchFamily="49" charset="-122"/>
              </a:rPr>
              <a:t>;</a:t>
            </a:r>
            <a:endParaRPr kumimoji="1" lang="en-US" altLang="zh-CN" sz="2800">
              <a:solidFill>
                <a:schemeClr val="tx2"/>
              </a:solidFill>
              <a:latin typeface="Times New Roman" panose="02020603050405020304" pitchFamily="18" charset="0"/>
              <a:ea typeface="隶书" panose="02010509060101010101" pitchFamily="49" charset="-122"/>
            </a:endParaRPr>
          </a:p>
          <a:p>
            <a:pPr>
              <a:lnSpc>
                <a:spcPct val="95000"/>
              </a:lnSpc>
            </a:pPr>
            <a:r>
              <a:rPr kumimoji="1" lang="en-US" altLang="zh-CN" sz="2800">
                <a:solidFill>
                  <a:schemeClr val="tx2"/>
                </a:solidFill>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if </a:t>
            </a:r>
            <a:r>
              <a:rPr kumimoji="1" lang="en-US" altLang="zh-CN" sz="2800">
                <a:solidFill>
                  <a:schemeClr val="tx2"/>
                </a:solidFill>
                <a:latin typeface="Times New Roman" panose="02020603050405020304" pitchFamily="18" charset="0"/>
                <a:ea typeface="隶书" panose="02010509060101010101" pitchFamily="49" charset="-122"/>
              </a:rPr>
              <a:t>(temp &lt; LowTemp) LowTemp = temp</a:t>
            </a:r>
            <a:r>
              <a:rPr kumimoji="1" lang="en-US" altLang="zh-CN" sz="2800" b="1">
                <a:solidFill>
                  <a:schemeClr val="tx2"/>
                </a:solidFill>
                <a:latin typeface="Times New Roman" panose="02020603050405020304" pitchFamily="18" charset="0"/>
                <a:ea typeface="隶书" panose="02010509060101010101" pitchFamily="49" charset="-122"/>
              </a:rPr>
              <a:t>;</a:t>
            </a:r>
          </a:p>
          <a:p>
            <a:pPr>
              <a:lnSpc>
                <a:spcPct val="95000"/>
              </a:lnSpc>
            </a:pPr>
            <a:r>
              <a:rPr kumimoji="1" lang="en-US" altLang="zh-CN" sz="2800" b="1">
                <a:solidFill>
                  <a:schemeClr val="tx2"/>
                </a:solidFill>
                <a:latin typeface="Times New Roman" panose="02020603050405020304" pitchFamily="18" charset="0"/>
                <a:ea typeface="隶书" panose="02010509060101010101" pitchFamily="49" charset="-122"/>
              </a:rPr>
              <a:t>}</a:t>
            </a:r>
            <a:endParaRPr kumimoji="1" lang="en-US" altLang="zh-CN" sz="2800">
              <a:solidFill>
                <a:schemeClr val="tx2"/>
              </a:solidFill>
              <a:latin typeface="Times New Roman" panose="02020603050405020304" pitchFamily="18" charset="0"/>
              <a:ea typeface="隶书" panose="02010509060101010101" pitchFamily="49" charset="-122"/>
            </a:endParaRPr>
          </a:p>
          <a:p>
            <a:pPr>
              <a:lnSpc>
                <a:spcPct val="95000"/>
              </a:lnSpc>
            </a:pPr>
            <a:endParaRPr kumimoji="1" lang="en-US" altLang="zh-CN" sz="800">
              <a:solidFill>
                <a:schemeClr val="tx2"/>
              </a:solidFill>
              <a:latin typeface="Times New Roman" panose="02020603050405020304" pitchFamily="18" charset="0"/>
              <a:ea typeface="隶书" panose="02010509060101010101" pitchFamily="49" charset="-122"/>
            </a:endParaRPr>
          </a:p>
          <a:p>
            <a:pPr>
              <a:lnSpc>
                <a:spcPct val="95000"/>
              </a:lnSpc>
            </a:pPr>
            <a:r>
              <a:rPr kumimoji="1" lang="en-US" altLang="zh-CN" sz="2800" b="1">
                <a:solidFill>
                  <a:schemeClr val="tx2"/>
                </a:solidFill>
                <a:latin typeface="Times New Roman" panose="02020603050405020304" pitchFamily="18" charset="0"/>
              </a:rPr>
              <a:t>float </a:t>
            </a:r>
            <a:r>
              <a:rPr kumimoji="1" lang="en-US" altLang="zh-CN" sz="2800">
                <a:solidFill>
                  <a:schemeClr val="tx2"/>
                </a:solidFill>
                <a:latin typeface="Times New Roman" panose="02020603050405020304" pitchFamily="18" charset="0"/>
                <a:ea typeface="隶书" panose="02010509060101010101" pitchFamily="49" charset="-122"/>
              </a:rPr>
              <a:t>Temperature </a:t>
            </a:r>
            <a:r>
              <a:rPr kumimoji="1" lang="en-US" altLang="zh-CN" sz="2800" b="1">
                <a:solidFill>
                  <a:schemeClr val="tx2"/>
                </a:solidFill>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rPr>
              <a:t>GetHighTemp( ) </a:t>
            </a:r>
            <a:r>
              <a:rPr kumimoji="1" lang="en-US" altLang="zh-CN" sz="2800" b="1">
                <a:solidFill>
                  <a:schemeClr val="tx2"/>
                </a:solidFill>
                <a:latin typeface="Times New Roman" panose="02020603050405020304" pitchFamily="18" charset="0"/>
              </a:rPr>
              <a:t>const {</a:t>
            </a:r>
            <a:endParaRPr kumimoji="1" lang="en-US" altLang="zh-CN" sz="2800">
              <a:solidFill>
                <a:schemeClr val="tx2"/>
              </a:solidFill>
              <a:latin typeface="Times New Roman" panose="02020603050405020304" pitchFamily="18" charset="0"/>
              <a:ea typeface="隶书" panose="02010509060101010101" pitchFamily="49" charset="-122"/>
            </a:endParaRPr>
          </a:p>
          <a:p>
            <a:pPr>
              <a:lnSpc>
                <a:spcPct val="95000"/>
              </a:lnSpc>
            </a:pPr>
            <a:r>
              <a:rPr kumimoji="1" lang="en-US" altLang="zh-CN" sz="2800">
                <a:solidFill>
                  <a:schemeClr val="tx2"/>
                </a:solidFill>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return</a:t>
            </a:r>
            <a:r>
              <a:rPr kumimoji="1" lang="en-US" altLang="zh-CN" sz="2800">
                <a:solidFill>
                  <a:schemeClr val="tx2"/>
                </a:solidFill>
                <a:latin typeface="Times New Roman" panose="02020603050405020304" pitchFamily="18" charset="0"/>
                <a:ea typeface="隶书" panose="02010509060101010101" pitchFamily="49" charset="-122"/>
              </a:rPr>
              <a:t> highTemp</a:t>
            </a:r>
            <a:r>
              <a:rPr kumimoji="1" lang="en-US" altLang="zh-CN" sz="2800" b="1">
                <a:solidFill>
                  <a:schemeClr val="tx2"/>
                </a:solidFill>
                <a:latin typeface="Times New Roman" panose="02020603050405020304" pitchFamily="18" charset="0"/>
                <a:ea typeface="隶书" panose="02010509060101010101" pitchFamily="49" charset="-122"/>
              </a:rPr>
              <a:t>;</a:t>
            </a:r>
          </a:p>
          <a:p>
            <a:pPr>
              <a:lnSpc>
                <a:spcPct val="95000"/>
              </a:lnSpc>
            </a:pPr>
            <a:r>
              <a:rPr kumimoji="1" lang="en-US" altLang="zh-CN" sz="2800" b="1">
                <a:solidFill>
                  <a:schemeClr val="tx2"/>
                </a:solidFill>
                <a:latin typeface="Times New Roman" panose="02020603050405020304" pitchFamily="18" charset="0"/>
                <a:ea typeface="隶书" panose="02010509060101010101" pitchFamily="49" charset="-122"/>
              </a:rPr>
              <a:t>}</a:t>
            </a:r>
          </a:p>
          <a:p>
            <a:pPr>
              <a:lnSpc>
                <a:spcPct val="95000"/>
              </a:lnSpc>
            </a:pPr>
            <a:endParaRPr kumimoji="1" lang="en-US" altLang="zh-CN" sz="800" b="1">
              <a:solidFill>
                <a:schemeClr val="tx2"/>
              </a:solidFill>
              <a:latin typeface="Times New Roman" panose="02020603050405020304" pitchFamily="18" charset="0"/>
              <a:ea typeface="隶书" panose="02010509060101010101" pitchFamily="49" charset="-122"/>
            </a:endParaRPr>
          </a:p>
          <a:p>
            <a:pPr>
              <a:lnSpc>
                <a:spcPct val="95000"/>
              </a:lnSpc>
            </a:pPr>
            <a:r>
              <a:rPr kumimoji="1" lang="en-US" altLang="zh-CN" sz="2800" b="1">
                <a:solidFill>
                  <a:schemeClr val="tx2"/>
                </a:solidFill>
                <a:latin typeface="Times New Roman" panose="02020603050405020304" pitchFamily="18" charset="0"/>
              </a:rPr>
              <a:t>float </a:t>
            </a:r>
            <a:r>
              <a:rPr kumimoji="1" lang="en-US" altLang="zh-CN" sz="2800">
                <a:solidFill>
                  <a:schemeClr val="tx2"/>
                </a:solidFill>
                <a:latin typeface="Times New Roman" panose="02020603050405020304" pitchFamily="18" charset="0"/>
                <a:ea typeface="隶书" panose="02010509060101010101" pitchFamily="49" charset="-122"/>
              </a:rPr>
              <a:t>Temperature </a:t>
            </a:r>
            <a:r>
              <a:rPr kumimoji="1" lang="en-US" altLang="zh-CN" sz="2800" b="1">
                <a:solidFill>
                  <a:schemeClr val="tx2"/>
                </a:solidFill>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rPr>
              <a:t>GetHighTemp( ) </a:t>
            </a:r>
            <a:r>
              <a:rPr kumimoji="1" lang="en-US" altLang="zh-CN" sz="2800" b="1">
                <a:solidFill>
                  <a:schemeClr val="tx2"/>
                </a:solidFill>
                <a:latin typeface="Times New Roman" panose="02020603050405020304" pitchFamily="18" charset="0"/>
              </a:rPr>
              <a:t>const {</a:t>
            </a:r>
            <a:endParaRPr kumimoji="1" lang="en-US" altLang="zh-CN" sz="2800">
              <a:solidFill>
                <a:schemeClr val="tx2"/>
              </a:solidFill>
              <a:latin typeface="Times New Roman" panose="02020603050405020304" pitchFamily="18" charset="0"/>
              <a:ea typeface="隶书" panose="02010509060101010101" pitchFamily="49" charset="-122"/>
            </a:endParaRPr>
          </a:p>
          <a:p>
            <a:pPr>
              <a:lnSpc>
                <a:spcPct val="95000"/>
              </a:lnSpc>
            </a:pPr>
            <a:r>
              <a:rPr kumimoji="1" lang="en-US" altLang="zh-CN" sz="2800">
                <a:solidFill>
                  <a:schemeClr val="tx2"/>
                </a:solidFill>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return</a:t>
            </a:r>
            <a:r>
              <a:rPr kumimoji="1" lang="en-US" altLang="zh-CN" sz="2800">
                <a:solidFill>
                  <a:schemeClr val="tx2"/>
                </a:solidFill>
                <a:latin typeface="Times New Roman" panose="02020603050405020304" pitchFamily="18" charset="0"/>
                <a:ea typeface="隶书" panose="02010509060101010101" pitchFamily="49" charset="-122"/>
              </a:rPr>
              <a:t> highTemp</a:t>
            </a:r>
            <a:r>
              <a:rPr kumimoji="1" lang="en-US" altLang="zh-CN" sz="2800" b="1">
                <a:solidFill>
                  <a:schemeClr val="tx2"/>
                </a:solidFill>
                <a:latin typeface="Times New Roman" panose="02020603050405020304" pitchFamily="18" charset="0"/>
                <a:ea typeface="隶书" panose="02010509060101010101" pitchFamily="49" charset="-122"/>
              </a:rPr>
              <a:t>;</a:t>
            </a:r>
          </a:p>
          <a:p>
            <a:pPr>
              <a:lnSpc>
                <a:spcPct val="95000"/>
              </a:lnSpc>
            </a:pPr>
            <a:r>
              <a:rPr kumimoji="1" lang="en-US" altLang="zh-CN" sz="2800" b="1">
                <a:solidFill>
                  <a:schemeClr val="tx2"/>
                </a:solidFill>
                <a:latin typeface="Times New Roman" panose="02020603050405020304" pitchFamily="18" charset="0"/>
                <a:ea typeface="隶书" panose="02010509060101010101" pitchFamily="49" charset="-122"/>
              </a:rPr>
              <a:t>}</a:t>
            </a:r>
          </a:p>
        </p:txBody>
      </p:sp>
      <p:sp>
        <p:nvSpPr>
          <p:cNvPr id="92163" name="AutoShape 3">
            <a:hlinkClick r:id="rId2" action="ppaction://hlinksldjump" highlightClick="1"/>
            <a:extLst>
              <a:ext uri="{FF2B5EF4-FFF2-40B4-BE49-F238E27FC236}">
                <a16:creationId xmlns:a16="http://schemas.microsoft.com/office/drawing/2014/main" id="{D2827BF2-0540-4898-A299-F40BAE8DE705}"/>
              </a:ext>
            </a:extLst>
          </p:cNvPr>
          <p:cNvSpPr>
            <a:spLocks noChangeArrowheads="1"/>
          </p:cNvSpPr>
          <p:nvPr/>
        </p:nvSpPr>
        <p:spPr bwMode="auto">
          <a:xfrm>
            <a:off x="468313" y="6237288"/>
            <a:ext cx="566737" cy="404812"/>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3AC6C42-0445-452F-A454-589F461E78FD}"/>
              </a:ext>
            </a:extLst>
          </p:cNvPr>
          <p:cNvSpPr>
            <a:spLocks noGrp="1"/>
          </p:cNvSpPr>
          <p:nvPr>
            <p:ph type="sldNum" sz="quarter" idx="11"/>
          </p:nvPr>
        </p:nvSpPr>
        <p:spPr/>
        <p:txBody>
          <a:bodyPr/>
          <a:lstStyle/>
          <a:p>
            <a:fld id="{FAFCF947-7FC9-4C13-9696-31418556E676}" type="slidenum">
              <a:rPr lang="en-US" altLang="zh-CN"/>
              <a:pPr/>
              <a:t>85</a:t>
            </a:fld>
            <a:endParaRPr lang="en-US" altLang="zh-CN"/>
          </a:p>
        </p:txBody>
      </p:sp>
      <p:sp>
        <p:nvSpPr>
          <p:cNvPr id="93186" name="Rectangle 2">
            <a:extLst>
              <a:ext uri="{FF2B5EF4-FFF2-40B4-BE49-F238E27FC236}">
                <a16:creationId xmlns:a16="http://schemas.microsoft.com/office/drawing/2014/main" id="{6B04C253-AD13-4AA9-8B75-8EBC585EF0A1}"/>
              </a:ext>
            </a:extLst>
          </p:cNvPr>
          <p:cNvSpPr>
            <a:spLocks noGrp="1" noChangeArrowheads="1"/>
          </p:cNvSpPr>
          <p:nvPr>
            <p:ph type="title"/>
          </p:nvPr>
        </p:nvSpPr>
        <p:spPr>
          <a:xfrm>
            <a:off x="611188" y="512763"/>
            <a:ext cx="7772400" cy="684212"/>
          </a:xfrm>
        </p:spPr>
        <p:txBody>
          <a:bodyPr/>
          <a:lstStyle/>
          <a:p>
            <a:r>
              <a:rPr lang="en-US" altLang="zh-CN" sz="4000">
                <a:latin typeface="Times New Roman" panose="02020603050405020304" pitchFamily="18" charset="0"/>
                <a:ea typeface="黑体" panose="02010609060101010101" pitchFamily="49" charset="-122"/>
              </a:rPr>
              <a:t>C++</a:t>
            </a:r>
            <a:r>
              <a:rPr lang="zh-CN" altLang="en-US" sz="4000">
                <a:latin typeface="Times New Roman" panose="02020603050405020304" pitchFamily="18" charset="0"/>
              </a:rPr>
              <a:t>中的函数名重载</a:t>
            </a:r>
            <a:endParaRPr lang="zh-CN" altLang="en-US">
              <a:solidFill>
                <a:schemeClr val="tx1"/>
              </a:solidFill>
              <a:latin typeface="Times New Roman" panose="02020603050405020304" pitchFamily="18" charset="0"/>
            </a:endParaRPr>
          </a:p>
        </p:txBody>
      </p:sp>
      <p:sp>
        <p:nvSpPr>
          <p:cNvPr id="93187" name="Rectangle 3">
            <a:extLst>
              <a:ext uri="{FF2B5EF4-FFF2-40B4-BE49-F238E27FC236}">
                <a16:creationId xmlns:a16="http://schemas.microsoft.com/office/drawing/2014/main" id="{860F7FF7-79DB-4881-A64C-35FDCA968300}"/>
              </a:ext>
            </a:extLst>
          </p:cNvPr>
          <p:cNvSpPr>
            <a:spLocks noGrp="1" noChangeArrowheads="1"/>
          </p:cNvSpPr>
          <p:nvPr>
            <p:ph type="body" idx="1"/>
          </p:nvPr>
        </p:nvSpPr>
        <p:spPr>
          <a:xfrm>
            <a:off x="479425" y="1233488"/>
            <a:ext cx="8305800" cy="4953000"/>
          </a:xfrm>
          <a:ln/>
          <a:extLst>
            <a:ext uri="{91240B29-F687-4F45-9708-019B960494DF}">
              <a14:hiddenLine xmlns:a14="http://schemas.microsoft.com/office/drawing/2010/main" w="9525">
                <a:solidFill>
                  <a:srgbClr val="CC0000"/>
                </a:solidFill>
                <a:miter lim="800000"/>
                <a:headEnd/>
                <a:tailEnd/>
              </a14:hiddenLine>
            </a:ext>
          </a:extLst>
        </p:spPr>
        <p:txBody>
          <a:bodyPr/>
          <a:lstStyle/>
          <a:p>
            <a:pPr>
              <a:spcBef>
                <a:spcPct val="5000"/>
              </a:spcBef>
              <a:buSzPct val="50000"/>
            </a:pPr>
            <a:r>
              <a:rPr lang="zh-CN" altLang="en-US" sz="2800"/>
              <a:t>函数名重载允许</a:t>
            </a:r>
            <a:r>
              <a:rPr lang="en-US" altLang="zh-CN" sz="2800"/>
              <a:t>C++</a:t>
            </a:r>
            <a:r>
              <a:rPr lang="zh-CN" altLang="en-US" sz="2800"/>
              <a:t>程序中多个函数取相同的函数名</a:t>
            </a:r>
            <a:r>
              <a:rPr lang="en-US" altLang="zh-CN" sz="2800"/>
              <a:t>,  </a:t>
            </a:r>
            <a:r>
              <a:rPr lang="zh-CN" altLang="en-US" sz="2800"/>
              <a:t>但其形参或返回类型可以不同。</a:t>
            </a:r>
          </a:p>
          <a:p>
            <a:pPr>
              <a:spcBef>
                <a:spcPct val="5000"/>
              </a:spcBef>
              <a:buSzPct val="50000"/>
            </a:pPr>
            <a:r>
              <a:rPr lang="zh-CN" altLang="en-US" sz="2800"/>
              <a:t>例如，</a:t>
            </a:r>
            <a:r>
              <a:rPr lang="en-US" altLang="zh-CN" sz="2800"/>
              <a:t>C</a:t>
            </a:r>
            <a:r>
              <a:rPr lang="zh-CN" altLang="en-US" sz="2800"/>
              <a:t>标准函数库中有</a:t>
            </a:r>
            <a:r>
              <a:rPr lang="en-US" altLang="zh-CN" sz="2800"/>
              <a:t>3</a:t>
            </a:r>
            <a:r>
              <a:rPr lang="zh-CN" altLang="en-US" sz="2800"/>
              <a:t>个标准函数</a:t>
            </a:r>
            <a:r>
              <a:rPr lang="en-US" altLang="zh-CN" sz="2800">
                <a:solidFill>
                  <a:srgbClr val="CC0000"/>
                </a:solidFill>
              </a:rPr>
              <a:t>abs(</a:t>
            </a:r>
            <a:r>
              <a:rPr lang="en-US" altLang="zh-CN" sz="2800"/>
              <a:t> </a:t>
            </a:r>
            <a:r>
              <a:rPr lang="en-US" altLang="zh-CN" sz="2800">
                <a:solidFill>
                  <a:srgbClr val="CC0000"/>
                </a:solidFill>
              </a:rPr>
              <a:t>)</a:t>
            </a:r>
            <a:r>
              <a:rPr lang="zh-CN" altLang="en-US" sz="2800"/>
              <a:t>、</a:t>
            </a:r>
            <a:r>
              <a:rPr lang="en-US" altLang="zh-CN" sz="2800">
                <a:solidFill>
                  <a:srgbClr val="CC0000"/>
                </a:solidFill>
              </a:rPr>
              <a:t>labs( )</a:t>
            </a:r>
            <a:r>
              <a:rPr lang="zh-CN" altLang="en-US" sz="2800"/>
              <a:t>和</a:t>
            </a:r>
            <a:r>
              <a:rPr lang="en-US" altLang="zh-CN" sz="2800">
                <a:solidFill>
                  <a:srgbClr val="CC0000"/>
                </a:solidFill>
              </a:rPr>
              <a:t>fabs(</a:t>
            </a:r>
            <a:r>
              <a:rPr lang="en-US" altLang="zh-CN" sz="2800"/>
              <a:t> </a:t>
            </a:r>
            <a:r>
              <a:rPr lang="en-US" altLang="zh-CN" sz="2800">
                <a:solidFill>
                  <a:srgbClr val="CC0000"/>
                </a:solidFill>
              </a:rPr>
              <a:t>)</a:t>
            </a:r>
            <a:r>
              <a:rPr lang="en-US" altLang="zh-CN" sz="2800"/>
              <a:t>, </a:t>
            </a:r>
            <a:r>
              <a:rPr lang="zh-CN" altLang="en-US" sz="2800"/>
              <a:t>分别计算整型数、长整型数和双精度型数的绝对值。在</a:t>
            </a:r>
            <a:r>
              <a:rPr lang="en-US" altLang="zh-CN" sz="2800"/>
              <a:t>C</a:t>
            </a:r>
            <a:r>
              <a:rPr lang="zh-CN" altLang="en-US" sz="2800"/>
              <a:t>中因处理的数据类型不同， 必须取不同的函数名。在</a:t>
            </a:r>
            <a:r>
              <a:rPr lang="en-US" altLang="zh-CN" sz="2800"/>
              <a:t>C++ </a:t>
            </a:r>
            <a:r>
              <a:rPr lang="zh-CN" altLang="en-US" sz="2800"/>
              <a:t>中，可以把这 </a:t>
            </a:r>
            <a:r>
              <a:rPr lang="en-US" altLang="zh-CN" sz="2800"/>
              <a:t>3 </a:t>
            </a:r>
            <a:r>
              <a:rPr lang="zh-CN" altLang="en-US" sz="2800"/>
              <a:t>个函数都命名为 </a:t>
            </a:r>
            <a:r>
              <a:rPr lang="en-US" altLang="zh-CN" sz="2800">
                <a:solidFill>
                  <a:srgbClr val="CC0000"/>
                </a:solidFill>
              </a:rPr>
              <a:t>abs (</a:t>
            </a:r>
            <a:r>
              <a:rPr lang="en-US" altLang="zh-CN" sz="2800"/>
              <a:t> </a:t>
            </a:r>
            <a:r>
              <a:rPr lang="en-US" altLang="zh-CN" sz="2800">
                <a:solidFill>
                  <a:srgbClr val="CC0000"/>
                </a:solidFill>
              </a:rPr>
              <a:t>)</a:t>
            </a:r>
            <a:r>
              <a:rPr lang="zh-CN" altLang="en-US" sz="2800"/>
              <a:t>：</a:t>
            </a:r>
          </a:p>
          <a:p>
            <a:pPr lvl="1">
              <a:spcBef>
                <a:spcPct val="5000"/>
              </a:spcBef>
              <a:buClr>
                <a:srgbClr val="800080"/>
              </a:buClr>
              <a:buSzPct val="50000"/>
              <a:buFont typeface="Wingdings" panose="05000000000000000000" pitchFamily="2" charset="2"/>
              <a:buNone/>
            </a:pPr>
            <a:r>
              <a:rPr lang="zh-CN" altLang="en-US">
                <a:solidFill>
                  <a:schemeClr val="tx2"/>
                </a:solidFill>
              </a:rPr>
              <a:t>    </a:t>
            </a:r>
            <a:r>
              <a:rPr lang="en-US" altLang="zh-CN">
                <a:solidFill>
                  <a:schemeClr val="tx2"/>
                </a:solidFill>
              </a:rPr>
              <a:t>int abs ( int );</a:t>
            </a:r>
          </a:p>
          <a:p>
            <a:pPr lvl="1">
              <a:spcBef>
                <a:spcPct val="5000"/>
              </a:spcBef>
              <a:buClr>
                <a:srgbClr val="800080"/>
              </a:buClr>
              <a:buSzPct val="50000"/>
              <a:buFont typeface="Wingdings" panose="05000000000000000000" pitchFamily="2" charset="2"/>
              <a:buNone/>
            </a:pPr>
            <a:r>
              <a:rPr lang="en-US" altLang="zh-CN">
                <a:solidFill>
                  <a:schemeClr val="tx2"/>
                </a:solidFill>
              </a:rPr>
              <a:t>    long abs ( long );</a:t>
            </a:r>
          </a:p>
          <a:p>
            <a:pPr lvl="1">
              <a:spcBef>
                <a:spcPct val="5000"/>
              </a:spcBef>
              <a:buClr>
                <a:srgbClr val="800080"/>
              </a:buClr>
              <a:buSzPct val="50000"/>
              <a:buFont typeface="Wingdings" panose="05000000000000000000" pitchFamily="2" charset="2"/>
              <a:buNone/>
            </a:pPr>
            <a:r>
              <a:rPr lang="en-US" altLang="zh-CN">
                <a:solidFill>
                  <a:schemeClr val="tx2"/>
                </a:solidFill>
              </a:rPr>
              <a:t>    double abs ( double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2A2BA9B1-C94D-4E6B-A93C-920C345895CE}"/>
              </a:ext>
            </a:extLst>
          </p:cNvPr>
          <p:cNvSpPr>
            <a:spLocks noGrp="1"/>
          </p:cNvSpPr>
          <p:nvPr>
            <p:ph type="sldNum" sz="quarter" idx="11"/>
          </p:nvPr>
        </p:nvSpPr>
        <p:spPr/>
        <p:txBody>
          <a:bodyPr/>
          <a:lstStyle/>
          <a:p>
            <a:fld id="{85CB3E8A-8F9F-41D7-B32B-00D8A3300F01}" type="slidenum">
              <a:rPr lang="en-US" altLang="zh-CN"/>
              <a:pPr/>
              <a:t>86</a:t>
            </a:fld>
            <a:endParaRPr lang="en-US" altLang="zh-CN"/>
          </a:p>
        </p:txBody>
      </p:sp>
      <p:sp>
        <p:nvSpPr>
          <p:cNvPr id="94210" name="Rectangle 2">
            <a:extLst>
              <a:ext uri="{FF2B5EF4-FFF2-40B4-BE49-F238E27FC236}">
                <a16:creationId xmlns:a16="http://schemas.microsoft.com/office/drawing/2014/main" id="{13E5DD9C-2642-4AE6-ABC8-337D81072F1B}"/>
              </a:ext>
            </a:extLst>
          </p:cNvPr>
          <p:cNvSpPr>
            <a:spLocks noGrp="1" noChangeArrowheads="1"/>
          </p:cNvSpPr>
          <p:nvPr>
            <p:ph type="title"/>
          </p:nvPr>
        </p:nvSpPr>
        <p:spPr>
          <a:xfrm>
            <a:off x="2447925" y="2492375"/>
            <a:ext cx="4343400" cy="685800"/>
          </a:xfrm>
        </p:spPr>
        <p:txBody>
          <a:bodyPr/>
          <a:lstStyle/>
          <a:p>
            <a:pPr algn="just"/>
            <a:r>
              <a:rPr lang="en-US" altLang="zh-CN" sz="4000">
                <a:latin typeface="Times New Roman" panose="02020603050405020304" pitchFamily="18" charset="0"/>
              </a:rPr>
              <a:t>C++</a:t>
            </a:r>
            <a:r>
              <a:rPr lang="zh-CN" altLang="en-US" sz="4000">
                <a:latin typeface="Times New Roman" panose="02020603050405020304" pitchFamily="18" charset="0"/>
              </a:rPr>
              <a:t>的操作符重载</a:t>
            </a:r>
            <a:r>
              <a:rPr lang="zh-CN" altLang="en-US" sz="4000" b="0"/>
              <a:t> </a:t>
            </a:r>
            <a:endParaRPr lang="zh-CN" altLang="en-US">
              <a:solidFill>
                <a:schemeClr val="tx1"/>
              </a:solidFill>
            </a:endParaRPr>
          </a:p>
        </p:txBody>
      </p:sp>
      <p:sp>
        <p:nvSpPr>
          <p:cNvPr id="94211" name="Rectangle 3">
            <a:extLst>
              <a:ext uri="{FF2B5EF4-FFF2-40B4-BE49-F238E27FC236}">
                <a16:creationId xmlns:a16="http://schemas.microsoft.com/office/drawing/2014/main" id="{42C99E6B-87B6-4CE0-8059-1E44698E8FFA}"/>
              </a:ext>
            </a:extLst>
          </p:cNvPr>
          <p:cNvSpPr>
            <a:spLocks noGrp="1" noChangeArrowheads="1"/>
          </p:cNvSpPr>
          <p:nvPr>
            <p:ph type="body" idx="1"/>
          </p:nvPr>
        </p:nvSpPr>
        <p:spPr>
          <a:xfrm>
            <a:off x="533400" y="3392488"/>
            <a:ext cx="8229600" cy="2667000"/>
          </a:xfrm>
        </p:spPr>
        <p:txBody>
          <a:bodyPr/>
          <a:lstStyle/>
          <a:p>
            <a:pPr>
              <a:lnSpc>
                <a:spcPct val="110000"/>
              </a:lnSpc>
              <a:buSzPct val="50000"/>
            </a:pPr>
            <a:r>
              <a:rPr lang="en-US" altLang="zh-CN" sz="2800"/>
              <a:t>C++</a:t>
            </a:r>
            <a:r>
              <a:rPr lang="zh-CN" altLang="en-US" sz="2800"/>
              <a:t>提供了一种能力</a:t>
            </a:r>
            <a:r>
              <a:rPr lang="en-US" altLang="zh-CN" sz="2800"/>
              <a:t>,  </a:t>
            </a:r>
            <a:r>
              <a:rPr lang="zh-CN" altLang="en-US" sz="2800"/>
              <a:t>可</a:t>
            </a:r>
            <a:r>
              <a:rPr lang="zh-CN" altLang="en-US" sz="2800">
                <a:solidFill>
                  <a:srgbClr val="009900"/>
                </a:solidFill>
              </a:rPr>
              <a:t>用同一个名字定义多个函数</a:t>
            </a:r>
            <a:r>
              <a:rPr lang="en-US" altLang="zh-CN" sz="2800"/>
              <a:t>,  </a:t>
            </a:r>
            <a:r>
              <a:rPr lang="zh-CN" altLang="en-US" sz="2800"/>
              <a:t>这种能力叫做</a:t>
            </a:r>
            <a:r>
              <a:rPr lang="zh-CN" altLang="en-US" sz="2800">
                <a:solidFill>
                  <a:srgbClr val="CC0000"/>
                </a:solidFill>
              </a:rPr>
              <a:t>操作符重载</a:t>
            </a:r>
            <a:r>
              <a:rPr lang="zh-CN" altLang="en-US" sz="2800"/>
              <a:t>。</a:t>
            </a:r>
          </a:p>
          <a:p>
            <a:pPr>
              <a:lnSpc>
                <a:spcPct val="110000"/>
              </a:lnSpc>
              <a:buSzPct val="50000"/>
            </a:pPr>
            <a:r>
              <a:rPr lang="zh-CN" altLang="en-US" sz="2800"/>
              <a:t>例如</a:t>
            </a:r>
            <a:r>
              <a:rPr lang="en-US" altLang="zh-CN" sz="2800"/>
              <a:t>, </a:t>
            </a:r>
            <a:r>
              <a:rPr lang="zh-CN" altLang="en-US" sz="2800"/>
              <a:t>可以命名一个函数</a:t>
            </a:r>
            <a:r>
              <a:rPr lang="en-US" altLang="zh-CN" sz="2800"/>
              <a:t>:  </a:t>
            </a:r>
            <a:r>
              <a:rPr lang="en-US" altLang="zh-CN" sz="2800">
                <a:solidFill>
                  <a:srgbClr val="CC0000"/>
                </a:solidFill>
              </a:rPr>
              <a:t>clear(* int)</a:t>
            </a:r>
            <a:r>
              <a:rPr lang="en-US" altLang="zh-CN" sz="2800"/>
              <a:t>,  </a:t>
            </a:r>
            <a:r>
              <a:rPr lang="zh-CN" altLang="en-US" sz="2800"/>
              <a:t>它将一个整数清零。还可以再命名另一个函数 </a:t>
            </a:r>
            <a:r>
              <a:rPr lang="en-US" altLang="zh-CN" sz="2800">
                <a:solidFill>
                  <a:srgbClr val="CC0000"/>
                </a:solidFill>
              </a:rPr>
              <a:t>clear(int[</a:t>
            </a:r>
            <a:r>
              <a:rPr lang="en-US" altLang="zh-CN" sz="2800"/>
              <a:t> </a:t>
            </a:r>
            <a:r>
              <a:rPr lang="en-US" altLang="zh-CN" sz="2800">
                <a:solidFill>
                  <a:srgbClr val="CC0000"/>
                </a:solidFill>
              </a:rPr>
              <a:t>])</a:t>
            </a:r>
            <a:r>
              <a:rPr lang="zh-CN" altLang="en-US" sz="2800"/>
              <a:t>，它把一个整数数组清零。</a:t>
            </a:r>
          </a:p>
        </p:txBody>
      </p:sp>
      <p:sp>
        <p:nvSpPr>
          <p:cNvPr id="94212" name="Rectangle 4">
            <a:extLst>
              <a:ext uri="{FF2B5EF4-FFF2-40B4-BE49-F238E27FC236}">
                <a16:creationId xmlns:a16="http://schemas.microsoft.com/office/drawing/2014/main" id="{0E16A20D-E22A-40EF-A7BA-23CC7A4A2D15}"/>
              </a:ext>
            </a:extLst>
          </p:cNvPr>
          <p:cNvSpPr>
            <a:spLocks noChangeArrowheads="1"/>
          </p:cNvSpPr>
          <p:nvPr/>
        </p:nvSpPr>
        <p:spPr bwMode="auto">
          <a:xfrm>
            <a:off x="533400" y="75565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05000"/>
              </a:lnSpc>
              <a:spcBef>
                <a:spcPct val="20000"/>
              </a:spcBef>
              <a:buClr>
                <a:srgbClr val="800080"/>
              </a:buClr>
              <a:buSzPct val="55000"/>
              <a:buFont typeface="Wingdings" panose="05000000000000000000" pitchFamily="2" charset="2"/>
              <a:buChar char="n"/>
              <a:defRPr sz="3000" b="1">
                <a:solidFill>
                  <a:schemeClr val="bg2"/>
                </a:solidFill>
                <a:latin typeface="Times New Roman" panose="02020603050405020304" pitchFamily="18" charset="0"/>
                <a:ea typeface="仿宋_GB2312" pitchFamily="49" charset="-122"/>
              </a:defRPr>
            </a:lvl1pPr>
            <a:lvl2pPr marL="742950" indent="-285750">
              <a:lnSpc>
                <a:spcPct val="105000"/>
              </a:lnSpc>
              <a:spcBef>
                <a:spcPct val="20000"/>
              </a:spcBef>
              <a:buClr>
                <a:srgbClr val="339933"/>
              </a:buClr>
              <a:buSzPct val="55000"/>
              <a:buFont typeface="Wingdings" panose="05000000000000000000" pitchFamily="2" charset="2"/>
              <a:buChar char="u"/>
              <a:defRPr sz="2800" b="1">
                <a:solidFill>
                  <a:schemeClr val="tx1"/>
                </a:solidFill>
                <a:latin typeface="Times New Roman" panose="02020603050405020304" pitchFamily="18" charset="0"/>
                <a:ea typeface="仿宋_GB2312" pitchFamily="49" charset="-122"/>
              </a:defRPr>
            </a:lvl2pPr>
            <a:lvl3pPr marL="1143000" indent="-228600">
              <a:lnSpc>
                <a:spcPct val="105000"/>
              </a:lnSpc>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lnSpc>
                <a:spcPct val="105000"/>
              </a:lnSpc>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05000"/>
              </a:lnSpc>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lnSpc>
                <a:spcPct val="105000"/>
              </a:lnSpc>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lnSpc>
                <a:spcPct val="105000"/>
              </a:lnSpc>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lnSpc>
                <a:spcPct val="105000"/>
              </a:lnSpc>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lnSpc>
                <a:spcPct val="105000"/>
              </a:lnSpc>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buSzPct val="50000"/>
            </a:pPr>
            <a:r>
              <a:rPr lang="zh-CN" altLang="en-US" sz="2800"/>
              <a:t>编译器能够比较具有同名的函数的特征，通过识别</a:t>
            </a:r>
            <a:r>
              <a:rPr lang="zh-CN" altLang="en-US" sz="2800">
                <a:solidFill>
                  <a:srgbClr val="009900"/>
                </a:solidFill>
              </a:rPr>
              <a:t>实参的数目</a:t>
            </a:r>
            <a:r>
              <a:rPr lang="zh-CN" altLang="en-US" sz="2800"/>
              <a:t>和每个</a:t>
            </a:r>
            <a:r>
              <a:rPr lang="zh-CN" altLang="en-US" sz="2800">
                <a:solidFill>
                  <a:srgbClr val="009900"/>
                </a:solidFill>
              </a:rPr>
              <a:t>实参的类型</a:t>
            </a:r>
            <a:r>
              <a:rPr lang="zh-CN" altLang="en-US" sz="2800"/>
              <a:t>，来标识使用于一个特定调用的是哪一个版本的</a:t>
            </a:r>
            <a:r>
              <a:rPr lang="en-US" altLang="zh-CN" sz="2800">
                <a:solidFill>
                  <a:srgbClr val="CC0000"/>
                </a:solidFill>
              </a:rPr>
              <a:t>abs( )</a:t>
            </a:r>
            <a:r>
              <a:rPr lang="zh-CN" altLang="en-US" sz="2800"/>
              <a:t>。</a:t>
            </a:r>
            <a:r>
              <a:rPr lang="zh-CN" altLang="en-US"/>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5BCD846-B32D-4C3D-9B9E-455538A3B5B4}"/>
              </a:ext>
            </a:extLst>
          </p:cNvPr>
          <p:cNvSpPr>
            <a:spLocks noGrp="1"/>
          </p:cNvSpPr>
          <p:nvPr>
            <p:ph type="sldNum" sz="quarter" idx="11"/>
          </p:nvPr>
        </p:nvSpPr>
        <p:spPr/>
        <p:txBody>
          <a:bodyPr/>
          <a:lstStyle/>
          <a:p>
            <a:fld id="{56B345DD-7B46-4BEC-BCC7-6FFF8FB425D8}" type="slidenum">
              <a:rPr lang="en-US" altLang="zh-CN"/>
              <a:pPr/>
              <a:t>87</a:t>
            </a:fld>
            <a:endParaRPr lang="en-US" altLang="zh-CN"/>
          </a:p>
        </p:txBody>
      </p:sp>
      <p:sp>
        <p:nvSpPr>
          <p:cNvPr id="95234" name="Rectangle 2">
            <a:extLst>
              <a:ext uri="{FF2B5EF4-FFF2-40B4-BE49-F238E27FC236}">
                <a16:creationId xmlns:a16="http://schemas.microsoft.com/office/drawing/2014/main" id="{E044AFD6-C321-42B2-AF99-9237BBCFD373}"/>
              </a:ext>
            </a:extLst>
          </p:cNvPr>
          <p:cNvSpPr>
            <a:spLocks noGrp="1" noChangeArrowheads="1"/>
          </p:cNvSpPr>
          <p:nvPr>
            <p:ph type="title"/>
          </p:nvPr>
        </p:nvSpPr>
        <p:spPr/>
        <p:txBody>
          <a:bodyPr/>
          <a:lstStyle/>
          <a:p>
            <a:pPr algn="just"/>
            <a:br>
              <a:rPr lang="en-US" altLang="zh-CN">
                <a:solidFill>
                  <a:schemeClr val="tx1"/>
                </a:solidFill>
              </a:rPr>
            </a:br>
            <a:endParaRPr lang="en-US" altLang="zh-CN">
              <a:solidFill>
                <a:schemeClr val="tx1"/>
              </a:solidFill>
            </a:endParaRPr>
          </a:p>
        </p:txBody>
      </p:sp>
      <p:sp>
        <p:nvSpPr>
          <p:cNvPr id="95235" name="Rectangle 3">
            <a:extLst>
              <a:ext uri="{FF2B5EF4-FFF2-40B4-BE49-F238E27FC236}">
                <a16:creationId xmlns:a16="http://schemas.microsoft.com/office/drawing/2014/main" id="{863B19BC-AFCA-4285-93F2-5086C92C27C1}"/>
              </a:ext>
            </a:extLst>
          </p:cNvPr>
          <p:cNvSpPr>
            <a:spLocks noGrp="1" noChangeArrowheads="1"/>
          </p:cNvSpPr>
          <p:nvPr>
            <p:ph type="body" idx="1"/>
          </p:nvPr>
        </p:nvSpPr>
        <p:spPr>
          <a:xfrm>
            <a:off x="539750" y="733425"/>
            <a:ext cx="8153400" cy="5791200"/>
          </a:xfrm>
        </p:spPr>
        <p:txBody>
          <a:bodyPr/>
          <a:lstStyle/>
          <a:p>
            <a:pPr>
              <a:spcBef>
                <a:spcPct val="15000"/>
              </a:spcBef>
              <a:buSzPct val="50000"/>
            </a:pPr>
            <a:r>
              <a:rPr lang="zh-CN" altLang="en-US" sz="2800"/>
              <a:t>在</a:t>
            </a:r>
            <a:r>
              <a:rPr lang="en-US" altLang="zh-CN" sz="2800"/>
              <a:t>C</a:t>
            </a:r>
            <a:r>
              <a:rPr lang="zh-CN" altLang="en-US" sz="2800"/>
              <a:t>中，必须使用名字 </a:t>
            </a:r>
            <a:r>
              <a:rPr lang="en-US" altLang="zh-CN" sz="2800">
                <a:solidFill>
                  <a:srgbClr val="CC0000"/>
                </a:solidFill>
              </a:rPr>
              <a:t>clearIntArray( )</a:t>
            </a:r>
            <a:r>
              <a:rPr lang="en-US" altLang="zh-CN" sz="2800"/>
              <a:t> </a:t>
            </a:r>
            <a:r>
              <a:rPr lang="zh-CN" altLang="en-US" sz="2800"/>
              <a:t>和</a:t>
            </a:r>
            <a:r>
              <a:rPr lang="en-US" altLang="zh-CN" sz="2800">
                <a:solidFill>
                  <a:srgbClr val="CC0000"/>
                </a:solidFill>
              </a:rPr>
              <a:t>clearInt( )</a:t>
            </a:r>
            <a:r>
              <a:rPr lang="en-US" altLang="zh-CN" sz="2800"/>
              <a:t> </a:t>
            </a:r>
            <a:r>
              <a:rPr lang="zh-CN" altLang="en-US" sz="2800"/>
              <a:t>来区分这两个函数。在</a:t>
            </a:r>
            <a:r>
              <a:rPr lang="en-US" altLang="zh-CN" sz="2800"/>
              <a:t>C++</a:t>
            </a:r>
            <a:r>
              <a:rPr lang="zh-CN" altLang="en-US" sz="2800"/>
              <a:t>中，编译器能够比较同名函数的特征，通过识别实参的数目和每个实参的类型，来标识一个特定调用中用的是哪一个版本的</a:t>
            </a:r>
            <a:r>
              <a:rPr lang="en-US" altLang="zh-CN" sz="2800"/>
              <a:t>clear</a:t>
            </a:r>
            <a:r>
              <a:rPr lang="zh-CN" altLang="en-US" sz="2800"/>
              <a:t>。</a:t>
            </a:r>
          </a:p>
          <a:p>
            <a:pPr>
              <a:spcBef>
                <a:spcPct val="15000"/>
              </a:spcBef>
              <a:buSzPct val="50000"/>
            </a:pPr>
            <a:r>
              <a:rPr lang="zh-CN" altLang="en-US" sz="2800"/>
              <a:t>为了支持面向对象，</a:t>
            </a:r>
            <a:r>
              <a:rPr lang="en-US" altLang="zh-CN" sz="2800"/>
              <a:t>C++ </a:t>
            </a:r>
            <a:r>
              <a:rPr lang="zh-CN" altLang="en-US" sz="2800"/>
              <a:t>提供了</a:t>
            </a:r>
            <a:r>
              <a:rPr lang="zh-CN" altLang="en-US" sz="2800">
                <a:solidFill>
                  <a:srgbClr val="CC0000"/>
                </a:solidFill>
              </a:rPr>
              <a:t>双目重载操作符 </a:t>
            </a:r>
            <a:r>
              <a:rPr lang="en-US" altLang="zh-CN" sz="2800"/>
              <a:t>(</a:t>
            </a:r>
            <a:r>
              <a:rPr lang="zh-CN" altLang="en-US" sz="2800"/>
              <a:t>如‘＋’和‘＜’</a:t>
            </a:r>
            <a:r>
              <a:rPr lang="en-US" altLang="zh-CN" sz="2800"/>
              <a:t>)</a:t>
            </a:r>
            <a:r>
              <a:rPr lang="zh-CN" altLang="en-US" sz="2800"/>
              <a:t>。这种操作可使得程序更可读、写得更自然。</a:t>
            </a:r>
          </a:p>
          <a:p>
            <a:pPr>
              <a:spcBef>
                <a:spcPct val="15000"/>
              </a:spcBef>
              <a:buSzPct val="50000"/>
            </a:pPr>
            <a:r>
              <a:rPr lang="zh-CN" altLang="en-US" sz="2800"/>
              <a:t>例如</a:t>
            </a:r>
            <a:r>
              <a:rPr lang="en-US" altLang="zh-CN" sz="2800"/>
              <a:t>, </a:t>
            </a:r>
            <a:r>
              <a:rPr lang="zh-CN" altLang="en-US" sz="2800"/>
              <a:t>可定义</a:t>
            </a:r>
            <a:r>
              <a:rPr lang="zh-CN" altLang="en-US" sz="2800">
                <a:solidFill>
                  <a:srgbClr val="CC0000"/>
                </a:solidFill>
              </a:rPr>
              <a:t>“点</a:t>
            </a:r>
            <a:r>
              <a:rPr lang="en-US" altLang="zh-CN" sz="2800">
                <a:solidFill>
                  <a:srgbClr val="CC0000"/>
                </a:solidFill>
              </a:rPr>
              <a:t>(Point)”</a:t>
            </a:r>
            <a:r>
              <a:rPr lang="zh-CN" altLang="en-US" sz="2800"/>
              <a:t>的运算</a:t>
            </a:r>
            <a:r>
              <a:rPr lang="en-US" altLang="zh-CN" sz="2800"/>
              <a:t>,  </a:t>
            </a:r>
            <a:r>
              <a:rPr lang="zh-CN" altLang="en-US" sz="2800"/>
              <a:t>像</a:t>
            </a:r>
          </a:p>
          <a:p>
            <a:pPr lvl="1">
              <a:spcBef>
                <a:spcPct val="15000"/>
              </a:spcBef>
              <a:buSzPct val="80000"/>
              <a:buFont typeface="Wingdings" panose="05000000000000000000" pitchFamily="2" charset="2"/>
              <a:buChar char="ª"/>
            </a:pPr>
            <a:r>
              <a:rPr lang="zh-CN" altLang="en-US">
                <a:solidFill>
                  <a:srgbClr val="CC0000"/>
                </a:solidFill>
              </a:rPr>
              <a:t> </a:t>
            </a:r>
            <a:r>
              <a:rPr lang="en-US" altLang="zh-CN">
                <a:solidFill>
                  <a:srgbClr val="CC0000"/>
                </a:solidFill>
              </a:rPr>
              <a:t>p1+p2</a:t>
            </a:r>
            <a:r>
              <a:rPr lang="en-US" altLang="zh-CN"/>
              <a:t>:  </a:t>
            </a:r>
            <a:r>
              <a:rPr lang="zh-CN" altLang="en-US"/>
              <a:t>把两个点 </a:t>
            </a:r>
            <a:r>
              <a:rPr lang="en-US" altLang="zh-CN">
                <a:solidFill>
                  <a:srgbClr val="009900"/>
                </a:solidFill>
              </a:rPr>
              <a:t>(x1, y1) </a:t>
            </a:r>
            <a:r>
              <a:rPr lang="zh-CN" altLang="en-US"/>
              <a:t>和 </a:t>
            </a:r>
            <a:r>
              <a:rPr lang="en-US" altLang="zh-CN">
                <a:solidFill>
                  <a:srgbClr val="009900"/>
                </a:solidFill>
              </a:rPr>
              <a:t>(x2, y2) </a:t>
            </a:r>
            <a:r>
              <a:rPr lang="zh-CN" altLang="en-US"/>
              <a:t>相加成一个点 </a:t>
            </a:r>
            <a:r>
              <a:rPr lang="en-US" altLang="zh-CN">
                <a:solidFill>
                  <a:srgbClr val="009900"/>
                </a:solidFill>
              </a:rPr>
              <a:t>(x1+x2, y1+y2)</a:t>
            </a:r>
            <a:r>
              <a:rPr lang="zh-CN" altLang="en-US"/>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10762FD-7055-4841-83A1-DDE12F698E08}"/>
              </a:ext>
            </a:extLst>
          </p:cNvPr>
          <p:cNvSpPr>
            <a:spLocks noGrp="1"/>
          </p:cNvSpPr>
          <p:nvPr>
            <p:ph type="sldNum" sz="quarter" idx="11"/>
          </p:nvPr>
        </p:nvSpPr>
        <p:spPr/>
        <p:txBody>
          <a:bodyPr/>
          <a:lstStyle/>
          <a:p>
            <a:fld id="{06A02DDE-D256-4AF9-9E4F-EF137B366347}" type="slidenum">
              <a:rPr lang="en-US" altLang="zh-CN"/>
              <a:pPr/>
              <a:t>88</a:t>
            </a:fld>
            <a:endParaRPr lang="en-US" altLang="zh-CN"/>
          </a:p>
        </p:txBody>
      </p:sp>
      <p:sp>
        <p:nvSpPr>
          <p:cNvPr id="96258" name="Rectangle 2">
            <a:extLst>
              <a:ext uri="{FF2B5EF4-FFF2-40B4-BE49-F238E27FC236}">
                <a16:creationId xmlns:a16="http://schemas.microsoft.com/office/drawing/2014/main" id="{06108A2B-CDFA-4C81-A1C3-862A31132442}"/>
              </a:ext>
            </a:extLst>
          </p:cNvPr>
          <p:cNvSpPr>
            <a:spLocks noGrp="1" noChangeArrowheads="1"/>
          </p:cNvSpPr>
          <p:nvPr>
            <p:ph type="title"/>
          </p:nvPr>
        </p:nvSpPr>
        <p:spPr/>
        <p:txBody>
          <a:bodyPr/>
          <a:lstStyle/>
          <a:p>
            <a:pPr algn="just"/>
            <a:br>
              <a:rPr lang="en-US" altLang="zh-CN">
                <a:solidFill>
                  <a:schemeClr val="tx1"/>
                </a:solidFill>
              </a:rPr>
            </a:br>
            <a:endParaRPr lang="en-US" altLang="zh-CN">
              <a:solidFill>
                <a:schemeClr val="tx1"/>
              </a:solidFill>
            </a:endParaRPr>
          </a:p>
        </p:txBody>
      </p:sp>
      <p:sp>
        <p:nvSpPr>
          <p:cNvPr id="96259" name="Rectangle 3">
            <a:extLst>
              <a:ext uri="{FF2B5EF4-FFF2-40B4-BE49-F238E27FC236}">
                <a16:creationId xmlns:a16="http://schemas.microsoft.com/office/drawing/2014/main" id="{EF4E3B17-D2A9-4BBB-9788-E49D2223E24B}"/>
              </a:ext>
            </a:extLst>
          </p:cNvPr>
          <p:cNvSpPr>
            <a:spLocks noGrp="1" noChangeArrowheads="1"/>
          </p:cNvSpPr>
          <p:nvPr>
            <p:ph type="body" idx="1"/>
          </p:nvPr>
        </p:nvSpPr>
        <p:spPr>
          <a:xfrm>
            <a:off x="609600" y="457200"/>
            <a:ext cx="8153400" cy="5791200"/>
          </a:xfrm>
        </p:spPr>
        <p:txBody>
          <a:bodyPr/>
          <a:lstStyle/>
          <a:p>
            <a:pPr lvl="1">
              <a:spcBef>
                <a:spcPct val="15000"/>
              </a:spcBef>
              <a:buSzPct val="80000"/>
              <a:buFont typeface="Wingdings" panose="05000000000000000000" pitchFamily="2" charset="2"/>
              <a:buChar char="ª"/>
            </a:pPr>
            <a:r>
              <a:rPr lang="en-US" altLang="zh-CN" b="0">
                <a:solidFill>
                  <a:srgbClr val="CC0000"/>
                </a:solidFill>
              </a:rPr>
              <a:t> p1 </a:t>
            </a:r>
            <a:r>
              <a:rPr lang="en-US" altLang="zh-CN">
                <a:solidFill>
                  <a:srgbClr val="CC0000"/>
                </a:solidFill>
              </a:rPr>
              <a:t>&lt; </a:t>
            </a:r>
            <a:r>
              <a:rPr lang="en-US" altLang="zh-CN" b="0">
                <a:solidFill>
                  <a:srgbClr val="CC0000"/>
                </a:solidFill>
              </a:rPr>
              <a:t>p2</a:t>
            </a:r>
            <a:r>
              <a:rPr lang="en-US" altLang="zh-CN"/>
              <a:t>:  </a:t>
            </a:r>
            <a:r>
              <a:rPr lang="zh-CN" altLang="en-US"/>
              <a:t>两个点 </a:t>
            </a:r>
            <a:r>
              <a:rPr lang="en-US" altLang="zh-CN" b="0">
                <a:solidFill>
                  <a:srgbClr val="009900"/>
                </a:solidFill>
              </a:rPr>
              <a:t>p1 </a:t>
            </a:r>
            <a:r>
              <a:rPr lang="zh-CN" altLang="en-US"/>
              <a:t>和 </a:t>
            </a:r>
            <a:r>
              <a:rPr lang="en-US" altLang="zh-CN" b="0">
                <a:solidFill>
                  <a:srgbClr val="009900"/>
                </a:solidFill>
              </a:rPr>
              <a:t>p2</a:t>
            </a:r>
            <a:r>
              <a:rPr lang="en-US" altLang="zh-CN">
                <a:solidFill>
                  <a:srgbClr val="009900"/>
                </a:solidFill>
              </a:rPr>
              <a:t> </a:t>
            </a:r>
            <a:r>
              <a:rPr lang="zh-CN" altLang="en-US"/>
              <a:t>的</a:t>
            </a:r>
            <a:r>
              <a:rPr lang="zh-CN" altLang="en-US">
                <a:solidFill>
                  <a:srgbClr val="CC0000"/>
                </a:solidFill>
              </a:rPr>
              <a:t>“小于”</a:t>
            </a:r>
            <a:r>
              <a:rPr lang="zh-CN" altLang="en-US"/>
              <a:t>关系，表示</a:t>
            </a:r>
            <a:r>
              <a:rPr lang="en-US" altLang="zh-CN" b="0"/>
              <a:t>p1</a:t>
            </a:r>
            <a:r>
              <a:rPr lang="zh-CN" altLang="en-US"/>
              <a:t>比</a:t>
            </a:r>
            <a:r>
              <a:rPr lang="en-US" altLang="zh-CN" b="0"/>
              <a:t>p2</a:t>
            </a:r>
            <a:r>
              <a:rPr lang="zh-CN" altLang="en-US"/>
              <a:t>更靠近原点</a:t>
            </a:r>
            <a:r>
              <a:rPr lang="en-US" altLang="zh-CN">
                <a:solidFill>
                  <a:srgbClr val="CC0000"/>
                </a:solidFill>
              </a:rPr>
              <a:t>(0, 0)</a:t>
            </a:r>
            <a:r>
              <a:rPr lang="zh-CN" altLang="en-US"/>
              <a:t>。</a:t>
            </a:r>
          </a:p>
          <a:p>
            <a:pPr lvl="1">
              <a:spcBef>
                <a:spcPct val="15000"/>
              </a:spcBef>
              <a:buSzPct val="80000"/>
              <a:buFont typeface="Wingdings" panose="05000000000000000000" pitchFamily="2" charset="2"/>
              <a:buChar char="ª"/>
            </a:pPr>
            <a:r>
              <a:rPr lang="zh-CN" altLang="en-US" b="0">
                <a:solidFill>
                  <a:srgbClr val="CC0000"/>
                </a:solidFill>
              </a:rPr>
              <a:t> </a:t>
            </a:r>
            <a:r>
              <a:rPr lang="en-US" altLang="zh-CN" b="0">
                <a:solidFill>
                  <a:srgbClr val="CC0000"/>
                </a:solidFill>
              </a:rPr>
              <a:t>p1</a:t>
            </a:r>
            <a:r>
              <a:rPr lang="zh-CN" altLang="en-US">
                <a:solidFill>
                  <a:srgbClr val="CC0000"/>
                </a:solidFill>
              </a:rPr>
              <a:t>／</a:t>
            </a:r>
            <a:r>
              <a:rPr lang="en-US" altLang="zh-CN" b="0">
                <a:solidFill>
                  <a:srgbClr val="CC0000"/>
                </a:solidFill>
              </a:rPr>
              <a:t>i</a:t>
            </a:r>
            <a:r>
              <a:rPr lang="en-US" altLang="zh-CN"/>
              <a:t>:  </a:t>
            </a:r>
            <a:r>
              <a:rPr lang="zh-CN" altLang="en-US"/>
              <a:t>一个点</a:t>
            </a:r>
            <a:r>
              <a:rPr lang="en-US" altLang="zh-CN" b="0"/>
              <a:t>p</a:t>
            </a:r>
            <a:r>
              <a:rPr lang="zh-CN" altLang="en-US"/>
              <a:t>＝</a:t>
            </a:r>
            <a:r>
              <a:rPr lang="en-US" altLang="zh-CN"/>
              <a:t>(</a:t>
            </a:r>
            <a:r>
              <a:rPr lang="en-US" altLang="zh-CN" b="0"/>
              <a:t>x</a:t>
            </a:r>
            <a:r>
              <a:rPr lang="en-US" altLang="zh-CN"/>
              <a:t>, </a:t>
            </a:r>
            <a:r>
              <a:rPr lang="en-US" altLang="zh-CN" b="0"/>
              <a:t>y</a:t>
            </a:r>
            <a:r>
              <a:rPr lang="en-US" altLang="zh-CN"/>
              <a:t>) </a:t>
            </a:r>
            <a:r>
              <a:rPr lang="zh-CN" altLang="en-US"/>
              <a:t>除以一个整数 </a:t>
            </a:r>
            <a:r>
              <a:rPr lang="en-US" altLang="zh-CN" b="0"/>
              <a:t>i</a:t>
            </a:r>
            <a:r>
              <a:rPr lang="en-US" altLang="zh-CN"/>
              <a:t> </a:t>
            </a:r>
            <a:r>
              <a:rPr lang="zh-CN" altLang="zh-CN"/>
              <a:t>的除法 </a:t>
            </a:r>
            <a:r>
              <a:rPr lang="en-US" altLang="zh-CN"/>
              <a:t>(</a:t>
            </a:r>
            <a:r>
              <a:rPr lang="en-US" altLang="zh-CN" b="0"/>
              <a:t>x</a:t>
            </a:r>
            <a:r>
              <a:rPr lang="en-US" altLang="zh-CN"/>
              <a:t>/</a:t>
            </a:r>
            <a:r>
              <a:rPr lang="en-US" altLang="zh-CN" b="0"/>
              <a:t>i</a:t>
            </a:r>
            <a:r>
              <a:rPr lang="en-US" altLang="zh-CN"/>
              <a:t>, y/i)</a:t>
            </a:r>
            <a:r>
              <a:rPr lang="zh-CN" altLang="en-US"/>
              <a:t>。</a:t>
            </a:r>
          </a:p>
          <a:p>
            <a:pPr>
              <a:spcBef>
                <a:spcPct val="15000"/>
              </a:spcBef>
              <a:buSzPct val="50000"/>
            </a:pPr>
            <a:r>
              <a:rPr lang="zh-CN" altLang="en-US" sz="2800"/>
              <a:t>可以按以下方式使用重载操作：</a:t>
            </a:r>
          </a:p>
          <a:p>
            <a:pPr>
              <a:spcBef>
                <a:spcPct val="0"/>
              </a:spcBef>
              <a:buSzPct val="50000"/>
              <a:buFont typeface="Wingdings" panose="05000000000000000000" pitchFamily="2" charset="2"/>
              <a:buNone/>
            </a:pPr>
            <a:r>
              <a:rPr lang="zh-CN" altLang="en-US" sz="2800">
                <a:solidFill>
                  <a:schemeClr val="tx2"/>
                </a:solidFill>
              </a:rPr>
              <a:t>        </a:t>
            </a:r>
            <a:r>
              <a:rPr lang="en-US" altLang="zh-CN" sz="2800">
                <a:solidFill>
                  <a:schemeClr val="tx2"/>
                </a:solidFill>
              </a:rPr>
              <a:t>Point operator + ( Point </a:t>
            </a:r>
            <a:r>
              <a:rPr lang="en-US" altLang="zh-CN" sz="2800" b="0">
                <a:solidFill>
                  <a:schemeClr val="tx2"/>
                </a:solidFill>
              </a:rPr>
              <a:t>p</a:t>
            </a:r>
            <a:r>
              <a:rPr lang="en-US" altLang="zh-CN" sz="2800">
                <a:solidFill>
                  <a:schemeClr val="tx2"/>
                </a:solidFill>
              </a:rPr>
              <a:t> );</a:t>
            </a:r>
          </a:p>
          <a:p>
            <a:pPr>
              <a:spcBef>
                <a:spcPct val="10000"/>
              </a:spcBef>
              <a:buSzPct val="50000"/>
              <a:buFont typeface="Wingdings" panose="05000000000000000000" pitchFamily="2" charset="2"/>
              <a:buNone/>
            </a:pPr>
            <a:r>
              <a:rPr lang="en-US" altLang="zh-CN" sz="2800">
                <a:solidFill>
                  <a:schemeClr val="tx2"/>
                </a:solidFill>
              </a:rPr>
              <a:t>        Point operator / ( int</a:t>
            </a:r>
            <a:r>
              <a:rPr lang="en-US" altLang="zh-CN" sz="2800" b="0">
                <a:solidFill>
                  <a:schemeClr val="tx2"/>
                </a:solidFill>
              </a:rPr>
              <a:t> i </a:t>
            </a:r>
            <a:r>
              <a:rPr lang="en-US" altLang="zh-CN" sz="2800">
                <a:solidFill>
                  <a:schemeClr val="tx2"/>
                </a:solidFill>
              </a:rPr>
              <a:t>);</a:t>
            </a:r>
            <a:br>
              <a:rPr lang="en-US" altLang="zh-CN" sz="2800">
                <a:solidFill>
                  <a:schemeClr val="tx2"/>
                </a:solidFill>
              </a:rPr>
            </a:br>
            <a:r>
              <a:rPr lang="en-US" altLang="zh-CN" sz="2800">
                <a:solidFill>
                  <a:schemeClr val="tx2"/>
                </a:solidFill>
              </a:rPr>
              <a:t>    int operator &lt; ( Point </a:t>
            </a:r>
            <a:r>
              <a:rPr lang="en-US" altLang="zh-CN" sz="2800" b="0">
                <a:solidFill>
                  <a:schemeClr val="tx2"/>
                </a:solidFill>
              </a:rPr>
              <a:t>p </a:t>
            </a:r>
            <a:r>
              <a:rPr lang="en-US" altLang="zh-CN" sz="2800">
                <a:solidFill>
                  <a:schemeClr val="tx2"/>
                </a:solidFill>
              </a:rPr>
              <a:t>);</a:t>
            </a:r>
          </a:p>
          <a:p>
            <a:pPr>
              <a:spcBef>
                <a:spcPct val="10000"/>
              </a:spcBef>
              <a:buSzPct val="50000"/>
            </a:pPr>
            <a:r>
              <a:rPr lang="zh-CN" altLang="en-US" sz="2800"/>
              <a:t>使用这些新的操作的表达式如</a:t>
            </a:r>
            <a:r>
              <a:rPr lang="en-US" altLang="zh-CN" sz="2800"/>
              <a:t>:</a:t>
            </a:r>
          </a:p>
          <a:p>
            <a:pPr>
              <a:spcBef>
                <a:spcPct val="10000"/>
              </a:spcBef>
              <a:buSzPct val="50000"/>
              <a:buFont typeface="Wingdings" panose="05000000000000000000" pitchFamily="2" charset="2"/>
              <a:buNone/>
            </a:pPr>
            <a:r>
              <a:rPr lang="en-US" altLang="zh-CN" sz="2800">
                <a:solidFill>
                  <a:schemeClr val="tx2"/>
                </a:solidFill>
              </a:rPr>
              <a:t>         Point midPoint = ( </a:t>
            </a:r>
            <a:r>
              <a:rPr lang="en-US" altLang="zh-CN" sz="2800" b="0">
                <a:solidFill>
                  <a:schemeClr val="tx2"/>
                </a:solidFill>
              </a:rPr>
              <a:t>point1 </a:t>
            </a:r>
            <a:r>
              <a:rPr lang="en-US" altLang="zh-CN" sz="2800">
                <a:solidFill>
                  <a:schemeClr val="tx2"/>
                </a:solidFill>
              </a:rPr>
              <a:t>+ </a:t>
            </a:r>
            <a:r>
              <a:rPr lang="en-US" altLang="zh-CN" sz="2800" b="0">
                <a:solidFill>
                  <a:schemeClr val="tx2"/>
                </a:solidFill>
              </a:rPr>
              <a:t>point2 </a:t>
            </a:r>
            <a:r>
              <a:rPr lang="en-US" altLang="zh-CN" sz="2800">
                <a:solidFill>
                  <a:schemeClr val="tx2"/>
                </a:solidFill>
              </a:rPr>
              <a:t>) / </a:t>
            </a:r>
            <a:r>
              <a:rPr lang="en-US" altLang="zh-CN" sz="2800" b="0">
                <a:solidFill>
                  <a:schemeClr val="tx2"/>
                </a:solidFill>
              </a:rPr>
              <a:t>2</a:t>
            </a:r>
            <a:r>
              <a:rPr lang="en-US" altLang="zh-CN" sz="2800">
                <a:solidFill>
                  <a:schemeClr val="tx2"/>
                </a:solidFill>
              </a:rPr>
              <a:t>;</a:t>
            </a:r>
            <a:br>
              <a:rPr lang="en-US" altLang="zh-CN" sz="2800">
                <a:solidFill>
                  <a:schemeClr val="tx2"/>
                </a:solidFill>
              </a:rPr>
            </a:br>
            <a:r>
              <a:rPr lang="zh-CN" altLang="en-US" sz="2800"/>
              <a:t>或  </a:t>
            </a:r>
            <a:r>
              <a:rPr lang="en-US" altLang="zh-CN" sz="2800">
                <a:solidFill>
                  <a:schemeClr val="tx2"/>
                </a:solidFill>
              </a:rPr>
              <a:t>if (</a:t>
            </a:r>
            <a:r>
              <a:rPr lang="en-US" altLang="zh-CN" sz="2800" b="0">
                <a:solidFill>
                  <a:schemeClr val="tx2"/>
                </a:solidFill>
              </a:rPr>
              <a:t> midPoint</a:t>
            </a:r>
            <a:r>
              <a:rPr lang="en-US" altLang="zh-CN" sz="2800">
                <a:solidFill>
                  <a:schemeClr val="tx2"/>
                </a:solidFill>
              </a:rPr>
              <a:t> &lt; </a:t>
            </a:r>
            <a:r>
              <a:rPr lang="en-US" altLang="zh-CN" sz="2800" b="0">
                <a:solidFill>
                  <a:schemeClr val="tx2"/>
                </a:solidFill>
              </a:rPr>
              <a:t>referencePoint</a:t>
            </a:r>
            <a:r>
              <a:rPr lang="en-US" altLang="zh-CN" sz="2800">
                <a:solidFill>
                  <a:schemeClr val="tx2"/>
                </a:solidFill>
              </a:rPr>
              <a:t> )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389D581B-B589-4B57-827E-DB60F2878218}"/>
              </a:ext>
            </a:extLst>
          </p:cNvPr>
          <p:cNvSpPr>
            <a:spLocks noGrp="1"/>
          </p:cNvSpPr>
          <p:nvPr>
            <p:ph type="sldNum" sz="quarter" idx="11"/>
          </p:nvPr>
        </p:nvSpPr>
        <p:spPr/>
        <p:txBody>
          <a:bodyPr/>
          <a:lstStyle/>
          <a:p>
            <a:fld id="{BB122051-54E8-4F6F-B374-390D0348F19E}" type="slidenum">
              <a:rPr lang="en-US" altLang="zh-CN"/>
              <a:pPr/>
              <a:t>89</a:t>
            </a:fld>
            <a:endParaRPr lang="en-US" altLang="zh-CN"/>
          </a:p>
        </p:txBody>
      </p:sp>
      <p:sp>
        <p:nvSpPr>
          <p:cNvPr id="97282" name="Rectangle 2">
            <a:extLst>
              <a:ext uri="{FF2B5EF4-FFF2-40B4-BE49-F238E27FC236}">
                <a16:creationId xmlns:a16="http://schemas.microsoft.com/office/drawing/2014/main" id="{2CF77EB0-0EA5-4CF4-9C2C-7363730279E1}"/>
              </a:ext>
            </a:extLst>
          </p:cNvPr>
          <p:cNvSpPr>
            <a:spLocks noGrp="1" noChangeArrowheads="1"/>
          </p:cNvSpPr>
          <p:nvPr>
            <p:ph type="body" idx="1"/>
          </p:nvPr>
        </p:nvSpPr>
        <p:spPr>
          <a:xfrm>
            <a:off x="503238" y="682625"/>
            <a:ext cx="8153400" cy="5159375"/>
          </a:xfrm>
        </p:spPr>
        <p:txBody>
          <a:bodyPr/>
          <a:lstStyle/>
          <a:p>
            <a:pPr>
              <a:spcBef>
                <a:spcPct val="10000"/>
              </a:spcBef>
              <a:buSzPct val="50000"/>
            </a:pPr>
            <a:r>
              <a:rPr lang="zh-CN" altLang="en-US" sz="2800"/>
              <a:t>注意</a:t>
            </a:r>
            <a:r>
              <a:rPr lang="en-US" altLang="zh-CN" sz="2800"/>
              <a:t>: </a:t>
            </a:r>
            <a:r>
              <a:rPr lang="zh-CN" altLang="en-US" sz="2800"/>
              <a:t>每一个这样的操作符在调用时可看成是该操作符左边对象的成员函数。</a:t>
            </a:r>
          </a:p>
          <a:p>
            <a:pPr>
              <a:spcBef>
                <a:spcPct val="10000"/>
              </a:spcBef>
              <a:buSzPct val="50000"/>
            </a:pPr>
            <a:r>
              <a:rPr lang="zh-CN" altLang="en-US" sz="2800"/>
              <a:t>例如</a:t>
            </a:r>
            <a:r>
              <a:rPr lang="en-US" altLang="zh-CN" sz="2800"/>
              <a:t>,  </a:t>
            </a:r>
            <a:r>
              <a:rPr lang="en-US" altLang="zh-CN" sz="2800">
                <a:solidFill>
                  <a:schemeClr val="tx2"/>
                </a:solidFill>
              </a:rPr>
              <a:t>(point1+point2) </a:t>
            </a:r>
            <a:r>
              <a:rPr lang="zh-CN" altLang="en-US" sz="2800"/>
              <a:t>实际上是一个消息。由类</a:t>
            </a:r>
            <a:r>
              <a:rPr lang="en-US" altLang="zh-CN" sz="2800"/>
              <a:t>Point</a:t>
            </a:r>
            <a:r>
              <a:rPr lang="zh-CN" altLang="en-US" sz="2800"/>
              <a:t>的</a:t>
            </a:r>
            <a:r>
              <a:rPr lang="zh-CN" altLang="en-US" sz="2800">
                <a:solidFill>
                  <a:srgbClr val="CC0000"/>
                </a:solidFill>
              </a:rPr>
              <a:t>实例</a:t>
            </a:r>
            <a:r>
              <a:rPr lang="en-US" altLang="zh-CN" sz="2800">
                <a:solidFill>
                  <a:srgbClr val="CC0000"/>
                </a:solidFill>
              </a:rPr>
              <a:t>point1</a:t>
            </a:r>
            <a:r>
              <a:rPr lang="zh-CN" altLang="en-US" sz="2800"/>
              <a:t>调用成员函数</a:t>
            </a:r>
            <a:r>
              <a:rPr lang="zh-CN" altLang="en-US" sz="2800">
                <a:solidFill>
                  <a:schemeClr val="tx2"/>
                </a:solidFill>
              </a:rPr>
              <a:t>“</a:t>
            </a:r>
            <a:r>
              <a:rPr lang="en-US" altLang="zh-CN" sz="2800">
                <a:solidFill>
                  <a:schemeClr val="tx2"/>
                </a:solidFill>
              </a:rPr>
              <a:t>+”</a:t>
            </a:r>
            <a:r>
              <a:rPr lang="en-US" altLang="zh-CN" sz="2800"/>
              <a:t>, </a:t>
            </a:r>
            <a:r>
              <a:rPr lang="zh-CN" altLang="en-US" sz="2800"/>
              <a:t>该对象的属性确定第一个操作数的值。</a:t>
            </a:r>
          </a:p>
          <a:p>
            <a:pPr>
              <a:spcBef>
                <a:spcPct val="10000"/>
              </a:spcBef>
              <a:buSzPct val="50000"/>
            </a:pPr>
            <a:r>
              <a:rPr lang="zh-CN" altLang="en-US" sz="2800"/>
              <a:t>函数参数表中指定的</a:t>
            </a:r>
            <a:r>
              <a:rPr lang="en-US" altLang="zh-CN" sz="2800"/>
              <a:t>Point</a:t>
            </a:r>
            <a:r>
              <a:rPr lang="zh-CN" altLang="en-US" sz="2800"/>
              <a:t>的</a:t>
            </a:r>
            <a:r>
              <a:rPr lang="zh-CN" altLang="en-US" sz="2800">
                <a:solidFill>
                  <a:srgbClr val="CC0000"/>
                </a:solidFill>
              </a:rPr>
              <a:t>实例</a:t>
            </a:r>
            <a:r>
              <a:rPr lang="en-US" altLang="zh-CN" sz="2800">
                <a:solidFill>
                  <a:srgbClr val="CC0000"/>
                </a:solidFill>
              </a:rPr>
              <a:t>point2</a:t>
            </a:r>
            <a:r>
              <a:rPr lang="zh-CN" altLang="en-US" sz="2800"/>
              <a:t>的属性确定第二操作数的值。</a:t>
            </a:r>
          </a:p>
          <a:p>
            <a:pPr>
              <a:buSzPct val="50000"/>
            </a:pPr>
            <a:r>
              <a:rPr lang="zh-CN" altLang="en-US" sz="2800"/>
              <a:t>这种重载能力允许像使用内建类型 </a:t>
            </a:r>
            <a:r>
              <a:rPr lang="en-US" altLang="zh-CN" sz="2800"/>
              <a:t>(</a:t>
            </a:r>
            <a:r>
              <a:rPr lang="zh-CN" altLang="en-US" sz="2800"/>
              <a:t>如</a:t>
            </a:r>
            <a:r>
              <a:rPr lang="en-US" altLang="zh-CN" sz="2800"/>
              <a:t>int</a:t>
            </a:r>
            <a:r>
              <a:rPr lang="zh-CN" altLang="en-US" sz="2800"/>
              <a:t>，</a:t>
            </a:r>
            <a:r>
              <a:rPr lang="en-US" altLang="zh-CN" sz="2800"/>
              <a:t>float) </a:t>
            </a:r>
            <a:r>
              <a:rPr lang="zh-CN" altLang="en-US" sz="2800"/>
              <a:t>那样来使用用户自定义类型。与在不允许重载操作的语言中相同的语句比</a:t>
            </a:r>
            <a:r>
              <a:rPr lang="en-US" altLang="zh-CN" sz="2800"/>
              <a:t>, </a:t>
            </a:r>
            <a:r>
              <a:rPr lang="zh-CN" altLang="en-US" sz="2800"/>
              <a:t>这样可以改善程序的可读性。</a:t>
            </a:r>
          </a:p>
          <a:p>
            <a:pPr>
              <a:spcBef>
                <a:spcPct val="10000"/>
              </a:spcBef>
              <a:buClr>
                <a:srgbClr val="FF6600"/>
              </a:buClr>
              <a:buSzPct val="50000"/>
            </a:pPr>
            <a:endParaRPr lang="zh-CN" altLang="en-US" b="0"/>
          </a:p>
        </p:txBody>
      </p:sp>
      <p:sp>
        <p:nvSpPr>
          <p:cNvPr id="97283" name="Rectangle 3">
            <a:extLst>
              <a:ext uri="{FF2B5EF4-FFF2-40B4-BE49-F238E27FC236}">
                <a16:creationId xmlns:a16="http://schemas.microsoft.com/office/drawing/2014/main" id="{7B7D1919-7323-4E3C-9433-265BD8E6A82B}"/>
              </a:ext>
            </a:extLst>
          </p:cNvPr>
          <p:cNvSpPr>
            <a:spLocks noChangeArrowheads="1"/>
          </p:cNvSpPr>
          <p:nvPr/>
        </p:nvSpPr>
        <p:spPr bwMode="auto">
          <a:xfrm>
            <a:off x="1143000" y="430213"/>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en-US" altLang="en-US" sz="3200" b="1">
              <a:solidFill>
                <a:schemeClr val="tx2"/>
              </a:solidFill>
              <a:latin typeface="Times New Roman" panose="02020603050405020304" pitchFamily="18" charset="0"/>
            </a:endParaRPr>
          </a:p>
        </p:txBody>
      </p:sp>
      <p:sp>
        <p:nvSpPr>
          <p:cNvPr id="97284" name="Rectangle 4">
            <a:extLst>
              <a:ext uri="{FF2B5EF4-FFF2-40B4-BE49-F238E27FC236}">
                <a16:creationId xmlns:a16="http://schemas.microsoft.com/office/drawing/2014/main" id="{6C04EF63-B9C6-4EE7-86C2-044F76E24D32}"/>
              </a:ext>
            </a:extLst>
          </p:cNvPr>
          <p:cNvSpPr>
            <a:spLocks noChangeArrowheads="1"/>
          </p:cNvSpPr>
          <p:nvPr/>
        </p:nvSpPr>
        <p:spPr bwMode="auto">
          <a:xfrm>
            <a:off x="1143000" y="2716213"/>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10000"/>
              </a:spcBef>
            </a:pPr>
            <a:endParaRPr kumimoji="1" lang="en-US" altLang="en-US" sz="3200">
              <a:latin typeface="Times New Roman" panose="02020603050405020304" pitchFamily="18" charset="0"/>
            </a:endParaRPr>
          </a:p>
        </p:txBody>
      </p:sp>
      <p:sp>
        <p:nvSpPr>
          <p:cNvPr id="97285" name="AutoShape 5">
            <a:hlinkClick r:id="rId2" action="ppaction://hlinksldjump" highlightClick="1"/>
            <a:extLst>
              <a:ext uri="{FF2B5EF4-FFF2-40B4-BE49-F238E27FC236}">
                <a16:creationId xmlns:a16="http://schemas.microsoft.com/office/drawing/2014/main" id="{4A459620-26FA-4F37-A26B-0E44C8EEFD6C}"/>
              </a:ext>
            </a:extLst>
          </p:cNvPr>
          <p:cNvSpPr>
            <a:spLocks noChangeArrowheads="1"/>
          </p:cNvSpPr>
          <p:nvPr/>
        </p:nvSpPr>
        <p:spPr bwMode="auto">
          <a:xfrm>
            <a:off x="539750" y="6237288"/>
            <a:ext cx="661988" cy="433387"/>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05A5261-7D47-4A3A-B06D-8DD3FBE5CFA2}"/>
              </a:ext>
            </a:extLst>
          </p:cNvPr>
          <p:cNvSpPr>
            <a:spLocks noGrp="1"/>
          </p:cNvSpPr>
          <p:nvPr>
            <p:ph type="sldNum" sz="quarter" idx="11"/>
          </p:nvPr>
        </p:nvSpPr>
        <p:spPr/>
        <p:txBody>
          <a:bodyPr/>
          <a:lstStyle/>
          <a:p>
            <a:fld id="{3DC146C4-43DC-4811-84A5-19A9FFA1D57C}" type="slidenum">
              <a:rPr lang="en-US" altLang="zh-CN"/>
              <a:pPr/>
              <a:t>9</a:t>
            </a:fld>
            <a:endParaRPr lang="en-US" altLang="zh-CN"/>
          </a:p>
        </p:txBody>
      </p:sp>
      <p:sp>
        <p:nvSpPr>
          <p:cNvPr id="15362" name="Rectangle 2">
            <a:extLst>
              <a:ext uri="{FF2B5EF4-FFF2-40B4-BE49-F238E27FC236}">
                <a16:creationId xmlns:a16="http://schemas.microsoft.com/office/drawing/2014/main" id="{37BCC17D-24A4-4E47-9E3B-1FDF2812A14D}"/>
              </a:ext>
            </a:extLst>
          </p:cNvPr>
          <p:cNvSpPr>
            <a:spLocks noGrp="1" noChangeArrowheads="1"/>
          </p:cNvSpPr>
          <p:nvPr>
            <p:ph type="body" idx="1"/>
          </p:nvPr>
        </p:nvSpPr>
        <p:spPr>
          <a:xfrm>
            <a:off x="539750" y="749300"/>
            <a:ext cx="8153400" cy="5703888"/>
          </a:xfrm>
        </p:spPr>
        <p:txBody>
          <a:bodyPr/>
          <a:lstStyle/>
          <a:p>
            <a:pPr>
              <a:lnSpc>
                <a:spcPct val="110000"/>
              </a:lnSpc>
              <a:buSzPct val="50000"/>
            </a:pPr>
            <a:r>
              <a:rPr lang="en-US" altLang="zh-CN" sz="2800">
                <a:solidFill>
                  <a:schemeClr val="tx1"/>
                </a:solidFill>
              </a:rPr>
              <a:t>C++</a:t>
            </a:r>
            <a:r>
              <a:rPr lang="zh-CN" altLang="en-US" sz="2800">
                <a:solidFill>
                  <a:schemeClr val="tx1"/>
                </a:solidFill>
              </a:rPr>
              <a:t>源程序中还可包括各种编译命令</a:t>
            </a:r>
            <a:r>
              <a:rPr lang="en-US" altLang="zh-CN" sz="2800">
                <a:solidFill>
                  <a:schemeClr val="tx1"/>
                </a:solidFill>
              </a:rPr>
              <a:t>, </a:t>
            </a:r>
            <a:r>
              <a:rPr lang="zh-CN" altLang="en-US" sz="2800">
                <a:solidFill>
                  <a:schemeClr val="tx1"/>
                </a:solidFill>
              </a:rPr>
              <a:t>这些命令被称为预处理指令</a:t>
            </a:r>
            <a:r>
              <a:rPr lang="en-US" altLang="zh-CN" sz="2800">
                <a:solidFill>
                  <a:schemeClr val="tx1"/>
                </a:solidFill>
              </a:rPr>
              <a:t>, </a:t>
            </a:r>
            <a:r>
              <a:rPr lang="zh-CN" altLang="en-US" sz="2800">
                <a:solidFill>
                  <a:schemeClr val="tx1"/>
                </a:solidFill>
              </a:rPr>
              <a:t>常用的除</a:t>
            </a:r>
            <a:r>
              <a:rPr lang="zh-CN" altLang="en-US" sz="2800"/>
              <a:t> </a:t>
            </a:r>
            <a:r>
              <a:rPr lang="en-US" altLang="zh-CN" sz="2800">
                <a:solidFill>
                  <a:srgbClr val="CC0000"/>
                </a:solidFill>
              </a:rPr>
              <a:t>#include</a:t>
            </a:r>
            <a:r>
              <a:rPr lang="zh-CN" altLang="en-US" sz="2800">
                <a:solidFill>
                  <a:schemeClr val="tx1"/>
                </a:solidFill>
              </a:rPr>
              <a:t>外</a:t>
            </a:r>
            <a:r>
              <a:rPr lang="en-US" altLang="zh-CN" sz="2800">
                <a:solidFill>
                  <a:schemeClr val="tx1"/>
                </a:solidFill>
              </a:rPr>
              <a:t>,  </a:t>
            </a:r>
            <a:r>
              <a:rPr lang="zh-CN" altLang="en-US" sz="2800">
                <a:solidFill>
                  <a:schemeClr val="tx1"/>
                </a:solidFill>
              </a:rPr>
              <a:t>还有条件预处理指令</a:t>
            </a:r>
            <a:r>
              <a:rPr lang="zh-CN" altLang="en-US" sz="2800"/>
              <a:t> </a:t>
            </a:r>
            <a:r>
              <a:rPr lang="en-US" altLang="zh-CN" sz="2800">
                <a:solidFill>
                  <a:srgbClr val="CC0000"/>
                </a:solidFill>
              </a:rPr>
              <a:t>#if</a:t>
            </a:r>
            <a:r>
              <a:rPr lang="zh-CN" altLang="en-US" sz="2800">
                <a:solidFill>
                  <a:schemeClr val="tx1"/>
                </a:solidFill>
              </a:rPr>
              <a:t>、</a:t>
            </a:r>
            <a:r>
              <a:rPr lang="en-US" altLang="zh-CN" sz="2800">
                <a:solidFill>
                  <a:srgbClr val="CC0000"/>
                </a:solidFill>
              </a:rPr>
              <a:t>#ifndef </a:t>
            </a:r>
            <a:r>
              <a:rPr lang="zh-CN" altLang="en-US" sz="2800">
                <a:solidFill>
                  <a:schemeClr val="tx1"/>
                </a:solidFill>
              </a:rPr>
              <a:t>和</a:t>
            </a:r>
            <a:r>
              <a:rPr lang="en-US" altLang="zh-CN" sz="2800">
                <a:solidFill>
                  <a:srgbClr val="CC0000"/>
                </a:solidFill>
              </a:rPr>
              <a:t>#endif</a:t>
            </a:r>
            <a:r>
              <a:rPr lang="en-US" altLang="zh-CN" sz="2800"/>
              <a:t> </a:t>
            </a:r>
            <a:r>
              <a:rPr lang="zh-CN" altLang="en-US" sz="2800">
                <a:solidFill>
                  <a:schemeClr val="tx1"/>
                </a:solidFill>
              </a:rPr>
              <a:t>等和宏替换指令</a:t>
            </a:r>
            <a:r>
              <a:rPr lang="zh-CN" altLang="en-US" sz="2800"/>
              <a:t> </a:t>
            </a:r>
            <a:r>
              <a:rPr lang="en-US" altLang="zh-CN" sz="2800">
                <a:solidFill>
                  <a:srgbClr val="CC0000"/>
                </a:solidFill>
              </a:rPr>
              <a:t>#define</a:t>
            </a:r>
            <a:r>
              <a:rPr lang="zh-CN" altLang="en-US" sz="2800">
                <a:solidFill>
                  <a:schemeClr val="tx1"/>
                </a:solidFill>
              </a:rPr>
              <a:t>。</a:t>
            </a:r>
          </a:p>
          <a:p>
            <a:pPr>
              <a:lnSpc>
                <a:spcPct val="110000"/>
              </a:lnSpc>
              <a:buSzPct val="50000"/>
            </a:pPr>
            <a:r>
              <a:rPr lang="zh-CN" altLang="en-US" sz="2800">
                <a:solidFill>
                  <a:schemeClr val="tx1"/>
                </a:solidFill>
              </a:rPr>
              <a:t>预处理命令对编译器起作用</a:t>
            </a:r>
            <a:r>
              <a:rPr lang="en-US" altLang="zh-CN" sz="2800">
                <a:solidFill>
                  <a:schemeClr val="tx1"/>
                </a:solidFill>
              </a:rPr>
              <a:t>, </a:t>
            </a:r>
            <a:r>
              <a:rPr lang="zh-CN" altLang="en-US" sz="2800">
                <a:solidFill>
                  <a:schemeClr val="tx1"/>
                </a:solidFill>
              </a:rPr>
              <a:t>它指示编译器在正式编译前做一些预先处理。</a:t>
            </a:r>
            <a:r>
              <a:rPr lang="en-US" altLang="zh-CN" sz="2800">
                <a:solidFill>
                  <a:srgbClr val="CC0000"/>
                </a:solidFill>
              </a:rPr>
              <a:t>#include</a:t>
            </a:r>
            <a:r>
              <a:rPr lang="en-US" altLang="zh-CN" sz="2800"/>
              <a:t> </a:t>
            </a:r>
            <a:r>
              <a:rPr lang="zh-CN" altLang="en-US" sz="2800">
                <a:solidFill>
                  <a:schemeClr val="tx1"/>
                </a:solidFill>
              </a:rPr>
              <a:t>命令将指示编译器将其后所跟的文件内容插入到当前文件中；</a:t>
            </a:r>
            <a:r>
              <a:rPr lang="en-US" altLang="zh-CN" sz="2800">
                <a:solidFill>
                  <a:srgbClr val="CC0000"/>
                </a:solidFill>
              </a:rPr>
              <a:t>#define</a:t>
            </a:r>
            <a:r>
              <a:rPr lang="en-US" altLang="zh-CN" sz="2800"/>
              <a:t> </a:t>
            </a:r>
            <a:r>
              <a:rPr lang="zh-CN" altLang="en-US" sz="2800">
                <a:solidFill>
                  <a:schemeClr val="tx1"/>
                </a:solidFill>
              </a:rPr>
              <a:t>定义一个常量或替换宏，它指示编译器在使用该常量或宏的地方替换为其实际内容；</a:t>
            </a:r>
            <a:r>
              <a:rPr lang="en-US" altLang="zh-CN" sz="2800">
                <a:solidFill>
                  <a:srgbClr val="CC0000"/>
                </a:solidFill>
              </a:rPr>
              <a:t>#if</a:t>
            </a:r>
            <a:r>
              <a:rPr lang="zh-CN" altLang="en-US" sz="2800">
                <a:solidFill>
                  <a:schemeClr val="tx1"/>
                </a:solidFill>
              </a:rPr>
              <a:t>、</a:t>
            </a:r>
            <a:r>
              <a:rPr lang="en-US" altLang="zh-CN" sz="2800">
                <a:solidFill>
                  <a:srgbClr val="CC0000"/>
                </a:solidFill>
              </a:rPr>
              <a:t>#ifndef</a:t>
            </a:r>
            <a:r>
              <a:rPr lang="zh-CN" altLang="en-US" sz="2800">
                <a:solidFill>
                  <a:schemeClr val="tx1"/>
                </a:solidFill>
              </a:rPr>
              <a:t>和</a:t>
            </a:r>
            <a:r>
              <a:rPr lang="zh-CN" altLang="en-US" sz="2800"/>
              <a:t> </a:t>
            </a:r>
            <a:r>
              <a:rPr lang="en-US" altLang="zh-CN" sz="2800">
                <a:solidFill>
                  <a:srgbClr val="CC0000"/>
                </a:solidFill>
              </a:rPr>
              <a:t>#endif</a:t>
            </a:r>
            <a:r>
              <a:rPr lang="en-US" altLang="zh-CN" sz="2800"/>
              <a:t> </a:t>
            </a:r>
            <a:r>
              <a:rPr lang="zh-CN" altLang="en-US" sz="2800">
                <a:solidFill>
                  <a:schemeClr val="tx1"/>
                </a:solidFill>
              </a:rPr>
              <a:t>指示编译器做条件编译。</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D0E3159-95DF-42D2-81D0-A5D725C57855}"/>
              </a:ext>
            </a:extLst>
          </p:cNvPr>
          <p:cNvSpPr>
            <a:spLocks noGrp="1"/>
          </p:cNvSpPr>
          <p:nvPr>
            <p:ph type="sldNum" sz="quarter" idx="11"/>
          </p:nvPr>
        </p:nvSpPr>
        <p:spPr/>
        <p:txBody>
          <a:bodyPr/>
          <a:lstStyle/>
          <a:p>
            <a:fld id="{45E7BD11-8CF1-4B89-B64E-7A1B8A064343}" type="slidenum">
              <a:rPr lang="en-US" altLang="zh-CN"/>
              <a:pPr/>
              <a:t>90</a:t>
            </a:fld>
            <a:endParaRPr lang="en-US" altLang="zh-CN"/>
          </a:p>
        </p:txBody>
      </p:sp>
      <p:sp>
        <p:nvSpPr>
          <p:cNvPr id="98306" name="Rectangle 2">
            <a:extLst>
              <a:ext uri="{FF2B5EF4-FFF2-40B4-BE49-F238E27FC236}">
                <a16:creationId xmlns:a16="http://schemas.microsoft.com/office/drawing/2014/main" id="{E8682582-ED9A-4DFB-84D0-65F1022CB737}"/>
              </a:ext>
            </a:extLst>
          </p:cNvPr>
          <p:cNvSpPr>
            <a:spLocks noGrp="1" noChangeArrowheads="1"/>
          </p:cNvSpPr>
          <p:nvPr>
            <p:ph type="title"/>
          </p:nvPr>
        </p:nvSpPr>
        <p:spPr>
          <a:xfrm>
            <a:off x="684213" y="550863"/>
            <a:ext cx="7772400" cy="609600"/>
          </a:xfrm>
        </p:spPr>
        <p:txBody>
          <a:bodyPr/>
          <a:lstStyle/>
          <a:p>
            <a:pPr>
              <a:tabLst>
                <a:tab pos="98425" algn="l"/>
              </a:tabLst>
            </a:pPr>
            <a:r>
              <a:rPr lang="en-US" altLang="zh-CN" sz="4000">
                <a:latin typeface="Times New Roman" panose="02020603050405020304" pitchFamily="18" charset="0"/>
              </a:rPr>
              <a:t>C++</a:t>
            </a:r>
            <a:r>
              <a:rPr lang="zh-CN" altLang="en-US" sz="4000">
                <a:latin typeface="Times New Roman" panose="02020603050405020304" pitchFamily="18" charset="0"/>
              </a:rPr>
              <a:t>的动态存储分配</a:t>
            </a:r>
            <a:endParaRPr lang="zh-CN" altLang="en-US">
              <a:solidFill>
                <a:schemeClr val="tx1"/>
              </a:solidFill>
              <a:latin typeface="Times New Roman" panose="02020603050405020304" pitchFamily="18" charset="0"/>
              <a:ea typeface="仿宋_GB2312" pitchFamily="49" charset="-122"/>
            </a:endParaRPr>
          </a:p>
        </p:txBody>
      </p:sp>
      <p:sp>
        <p:nvSpPr>
          <p:cNvPr id="98307" name="Rectangle 3">
            <a:extLst>
              <a:ext uri="{FF2B5EF4-FFF2-40B4-BE49-F238E27FC236}">
                <a16:creationId xmlns:a16="http://schemas.microsoft.com/office/drawing/2014/main" id="{86EA15B4-79C5-405B-B09F-13BA457A7FD1}"/>
              </a:ext>
            </a:extLst>
          </p:cNvPr>
          <p:cNvSpPr>
            <a:spLocks noGrp="1" noChangeArrowheads="1"/>
          </p:cNvSpPr>
          <p:nvPr>
            <p:ph type="body" idx="1"/>
          </p:nvPr>
        </p:nvSpPr>
        <p:spPr>
          <a:xfrm>
            <a:off x="558800" y="1265238"/>
            <a:ext cx="8153400" cy="4648200"/>
          </a:xfrm>
        </p:spPr>
        <p:txBody>
          <a:bodyPr/>
          <a:lstStyle/>
          <a:p>
            <a:pPr>
              <a:lnSpc>
                <a:spcPct val="110000"/>
              </a:lnSpc>
              <a:buSzPct val="50000"/>
            </a:pPr>
            <a:r>
              <a:rPr lang="zh-CN" altLang="en-US" sz="2800"/>
              <a:t>在</a:t>
            </a:r>
            <a:r>
              <a:rPr lang="en-US" altLang="zh-CN" sz="2800"/>
              <a:t>C</a:t>
            </a:r>
            <a:r>
              <a:rPr lang="zh-CN" altLang="en-US" sz="2800"/>
              <a:t>程序中</a:t>
            </a:r>
            <a:r>
              <a:rPr lang="en-US" altLang="zh-CN" sz="2800"/>
              <a:t>,  </a:t>
            </a:r>
            <a:r>
              <a:rPr lang="zh-CN" altLang="en-US" sz="2800"/>
              <a:t>使用一个函数 </a:t>
            </a:r>
            <a:r>
              <a:rPr lang="en-US" altLang="zh-CN" sz="2800">
                <a:solidFill>
                  <a:srgbClr val="339933"/>
                </a:solidFill>
              </a:rPr>
              <a:t>malloc</a:t>
            </a:r>
            <a:r>
              <a:rPr lang="en-US" altLang="zh-CN" sz="2800"/>
              <a:t>, </a:t>
            </a:r>
            <a:r>
              <a:rPr lang="zh-CN" altLang="en-US" sz="2800"/>
              <a:t>为程序分配它所需要的空间，一旦程序执行结束需要返回到它的调用者时，必须释放这个空间。</a:t>
            </a:r>
          </a:p>
          <a:p>
            <a:pPr>
              <a:lnSpc>
                <a:spcPct val="110000"/>
              </a:lnSpc>
              <a:buSzPct val="50000"/>
            </a:pPr>
            <a:r>
              <a:rPr lang="en-US" altLang="zh-CN" sz="2800"/>
              <a:t>C++</a:t>
            </a:r>
            <a:r>
              <a:rPr lang="zh-CN" altLang="en-US" sz="2800"/>
              <a:t>为动态存储分配提供了两个新的命令：</a:t>
            </a:r>
            <a:r>
              <a:rPr lang="en-US" altLang="zh-CN" sz="2800">
                <a:solidFill>
                  <a:srgbClr val="CC0000"/>
                </a:solidFill>
              </a:rPr>
              <a:t>new</a:t>
            </a:r>
            <a:r>
              <a:rPr lang="zh-CN" altLang="en-US" sz="2800"/>
              <a:t>和</a:t>
            </a:r>
            <a:r>
              <a:rPr lang="en-US" altLang="zh-CN" sz="2800">
                <a:solidFill>
                  <a:srgbClr val="CC0000"/>
                </a:solidFill>
              </a:rPr>
              <a:t>delete</a:t>
            </a:r>
            <a:r>
              <a:rPr lang="zh-CN" altLang="en-US" sz="2800"/>
              <a:t>。它们可用于取代 </a:t>
            </a:r>
            <a:r>
              <a:rPr lang="en-US" altLang="zh-CN" sz="2800"/>
              <a:t>C </a:t>
            </a:r>
            <a:r>
              <a:rPr lang="zh-CN" altLang="en-US" sz="2800"/>
              <a:t>中的库函数</a:t>
            </a:r>
            <a:r>
              <a:rPr lang="en-US" altLang="zh-CN" sz="2800">
                <a:solidFill>
                  <a:srgbClr val="CC0000"/>
                </a:solidFill>
              </a:rPr>
              <a:t>malloc</a:t>
            </a:r>
            <a:r>
              <a:rPr lang="zh-CN" altLang="en-US" sz="2800"/>
              <a:t>和</a:t>
            </a:r>
            <a:r>
              <a:rPr lang="en-US" altLang="zh-CN" sz="2800">
                <a:solidFill>
                  <a:srgbClr val="CC0000"/>
                </a:solidFill>
              </a:rPr>
              <a:t>free</a:t>
            </a:r>
            <a:r>
              <a:rPr lang="zh-CN" altLang="en-US" sz="2800"/>
              <a:t>。</a:t>
            </a:r>
          </a:p>
          <a:p>
            <a:pPr>
              <a:lnSpc>
                <a:spcPct val="110000"/>
              </a:lnSpc>
              <a:buSzPct val="50000"/>
            </a:pPr>
            <a:r>
              <a:rPr lang="zh-CN" altLang="en-US" sz="2800"/>
              <a:t>在</a:t>
            </a:r>
            <a:r>
              <a:rPr lang="en-US" altLang="zh-CN" sz="2800"/>
              <a:t>C++</a:t>
            </a:r>
            <a:r>
              <a:rPr lang="zh-CN" altLang="en-US" sz="2800"/>
              <a:t>中没有</a:t>
            </a:r>
            <a:r>
              <a:rPr lang="zh-CN" altLang="en-US" sz="2800">
                <a:solidFill>
                  <a:srgbClr val="009900"/>
                </a:solidFill>
              </a:rPr>
              <a:t>无用单元收集</a:t>
            </a:r>
            <a:r>
              <a:rPr lang="zh-CN" altLang="en-US" sz="2800"/>
              <a:t>，使用</a:t>
            </a:r>
            <a:r>
              <a:rPr lang="en-US" altLang="zh-CN" sz="2800">
                <a:solidFill>
                  <a:srgbClr val="CC0000"/>
                </a:solidFill>
              </a:rPr>
              <a:t>new</a:t>
            </a:r>
            <a:r>
              <a:rPr lang="zh-CN" altLang="en-US" sz="2800"/>
              <a:t>分配的存储必须显式地使用</a:t>
            </a:r>
            <a:r>
              <a:rPr lang="en-US" altLang="zh-CN" sz="2800">
                <a:solidFill>
                  <a:srgbClr val="CC0000"/>
                </a:solidFill>
              </a:rPr>
              <a:t>delete</a:t>
            </a:r>
            <a:r>
              <a:rPr lang="zh-CN" altLang="en-US" sz="2800"/>
              <a:t>释放。</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76C1785-1E73-47CA-A15B-F03A710BFF81}"/>
              </a:ext>
            </a:extLst>
          </p:cNvPr>
          <p:cNvSpPr>
            <a:spLocks noGrp="1"/>
          </p:cNvSpPr>
          <p:nvPr>
            <p:ph type="sldNum" sz="quarter" idx="11"/>
          </p:nvPr>
        </p:nvSpPr>
        <p:spPr/>
        <p:txBody>
          <a:bodyPr/>
          <a:lstStyle/>
          <a:p>
            <a:fld id="{902517A2-6A6D-4E48-A30F-BFA336D3EEE0}" type="slidenum">
              <a:rPr lang="en-US" altLang="zh-CN"/>
              <a:pPr/>
              <a:t>91</a:t>
            </a:fld>
            <a:endParaRPr lang="en-US" altLang="zh-CN"/>
          </a:p>
        </p:txBody>
      </p:sp>
      <p:sp>
        <p:nvSpPr>
          <p:cNvPr id="99330" name="Rectangle 2">
            <a:extLst>
              <a:ext uri="{FF2B5EF4-FFF2-40B4-BE49-F238E27FC236}">
                <a16:creationId xmlns:a16="http://schemas.microsoft.com/office/drawing/2014/main" id="{DA1CDC80-475C-439B-82F2-451EE9974C2B}"/>
              </a:ext>
            </a:extLst>
          </p:cNvPr>
          <p:cNvSpPr>
            <a:spLocks noGrp="1" noChangeArrowheads="1"/>
          </p:cNvSpPr>
          <p:nvPr>
            <p:ph type="body" idx="1"/>
          </p:nvPr>
        </p:nvSpPr>
        <p:spPr>
          <a:xfrm>
            <a:off x="533400" y="728663"/>
            <a:ext cx="8153400" cy="5334000"/>
          </a:xfrm>
        </p:spPr>
        <p:txBody>
          <a:bodyPr/>
          <a:lstStyle/>
          <a:p>
            <a:pPr>
              <a:buSzPct val="50000"/>
            </a:pPr>
            <a:r>
              <a:rPr lang="zh-CN" altLang="en-US" sz="2800"/>
              <a:t>操作</a:t>
            </a:r>
            <a:r>
              <a:rPr lang="en-US" altLang="zh-CN" sz="2800">
                <a:solidFill>
                  <a:srgbClr val="CC0000"/>
                </a:solidFill>
              </a:rPr>
              <a:t>new</a:t>
            </a:r>
            <a:r>
              <a:rPr lang="zh-CN" altLang="en-US" sz="2800"/>
              <a:t>要求以</a:t>
            </a:r>
            <a:r>
              <a:rPr lang="zh-CN" altLang="en-US" sz="2800">
                <a:solidFill>
                  <a:srgbClr val="009900"/>
                </a:solidFill>
              </a:rPr>
              <a:t>被建立对象的类型</a:t>
            </a:r>
            <a:r>
              <a:rPr lang="zh-CN" altLang="en-US" sz="2800"/>
              <a:t>做为参数，并</a:t>
            </a:r>
            <a:r>
              <a:rPr lang="zh-CN" altLang="en-US" sz="2800">
                <a:solidFill>
                  <a:srgbClr val="009900"/>
                </a:solidFill>
              </a:rPr>
              <a:t>返回一个</a:t>
            </a:r>
            <a:r>
              <a:rPr lang="zh-CN" altLang="en-US" sz="2800">
                <a:solidFill>
                  <a:srgbClr val="CC0000"/>
                </a:solidFill>
              </a:rPr>
              <a:t>指向新分配空间</a:t>
            </a:r>
            <a:r>
              <a:rPr lang="zh-CN" altLang="en-US" sz="2800">
                <a:solidFill>
                  <a:srgbClr val="009900"/>
                </a:solidFill>
              </a:rPr>
              <a:t>的指针</a:t>
            </a:r>
            <a:r>
              <a:rPr lang="zh-CN" altLang="en-US" sz="2800"/>
              <a:t>。</a:t>
            </a:r>
          </a:p>
          <a:p>
            <a:pPr>
              <a:buSzPct val="50000"/>
            </a:pPr>
            <a:r>
              <a:rPr lang="zh-CN" altLang="en-US" sz="2800"/>
              <a:t>作为对比</a:t>
            </a:r>
            <a:r>
              <a:rPr lang="en-US" altLang="zh-CN" sz="2800"/>
              <a:t>, </a:t>
            </a:r>
            <a:r>
              <a:rPr lang="zh-CN" altLang="en-US" sz="2800"/>
              <a:t>在</a:t>
            </a:r>
            <a:r>
              <a:rPr lang="en-US" altLang="zh-CN" sz="2800"/>
              <a:t>C</a:t>
            </a:r>
            <a:r>
              <a:rPr lang="zh-CN" altLang="en-US" sz="2800"/>
              <a:t>中</a:t>
            </a:r>
            <a:r>
              <a:rPr lang="en-US" altLang="zh-CN" sz="2800"/>
              <a:t>, </a:t>
            </a:r>
            <a:r>
              <a:rPr lang="zh-CN" altLang="en-US" sz="2800"/>
              <a:t>函数</a:t>
            </a:r>
            <a:r>
              <a:rPr lang="en-US" altLang="zh-CN" sz="2800"/>
              <a:t>malloc</a:t>
            </a:r>
            <a:r>
              <a:rPr lang="zh-CN" altLang="en-US" sz="2800"/>
              <a:t>要求它的调用者提供所需存储空间的数量。</a:t>
            </a:r>
          </a:p>
          <a:p>
            <a:pPr>
              <a:buSzPct val="50000"/>
            </a:pPr>
            <a:r>
              <a:rPr lang="zh-CN" altLang="en-US" sz="2800"/>
              <a:t>例如</a:t>
            </a:r>
            <a:r>
              <a:rPr lang="en-US" altLang="zh-CN" sz="2800"/>
              <a:t>, </a:t>
            </a:r>
            <a:r>
              <a:rPr lang="zh-CN" altLang="en-US" sz="2800"/>
              <a:t>为动态分配一个整数或一个点</a:t>
            </a:r>
            <a:r>
              <a:rPr lang="en-US" altLang="zh-CN" sz="2800"/>
              <a:t>, </a:t>
            </a:r>
            <a:r>
              <a:rPr lang="zh-CN" altLang="en-US" sz="2800"/>
              <a:t>可编写如下语句：</a:t>
            </a:r>
          </a:p>
          <a:p>
            <a:pPr>
              <a:buSzPct val="50000"/>
              <a:buFont typeface="Wingdings" panose="05000000000000000000" pitchFamily="2" charset="2"/>
              <a:buNone/>
            </a:pPr>
            <a:r>
              <a:rPr lang="zh-CN" altLang="en-US" sz="2800"/>
              <a:t>            </a:t>
            </a:r>
            <a:r>
              <a:rPr lang="en-US" altLang="zh-CN" sz="2800">
                <a:solidFill>
                  <a:schemeClr val="tx2"/>
                </a:solidFill>
              </a:rPr>
              <a:t>int *</a:t>
            </a:r>
            <a:r>
              <a:rPr lang="en-US" altLang="zh-CN" sz="2800" b="0">
                <a:solidFill>
                  <a:schemeClr val="tx2"/>
                </a:solidFill>
              </a:rPr>
              <a:t>ip</a:t>
            </a:r>
            <a:r>
              <a:rPr lang="en-US" altLang="zh-CN" sz="2800">
                <a:solidFill>
                  <a:schemeClr val="tx2"/>
                </a:solidFill>
              </a:rPr>
              <a:t> = new int;</a:t>
            </a:r>
            <a:br>
              <a:rPr lang="en-US" altLang="zh-CN" sz="2800">
                <a:solidFill>
                  <a:schemeClr val="tx2"/>
                </a:solidFill>
              </a:rPr>
            </a:br>
            <a:r>
              <a:rPr lang="zh-CN" altLang="en-US" sz="2800">
                <a:effectLst>
                  <a:outerShdw blurRad="38100" dist="38100" dir="2700000" algn="tl">
                    <a:srgbClr val="C0C0C0"/>
                  </a:outerShdw>
                </a:effectLst>
              </a:rPr>
              <a:t>或     </a:t>
            </a:r>
            <a:r>
              <a:rPr lang="en-US" altLang="zh-CN" sz="2800">
                <a:solidFill>
                  <a:schemeClr val="tx2"/>
                </a:solidFill>
              </a:rPr>
              <a:t>Point *</a:t>
            </a:r>
            <a:r>
              <a:rPr lang="en-US" altLang="zh-CN" sz="2800" b="0">
                <a:solidFill>
                  <a:schemeClr val="tx2"/>
                </a:solidFill>
              </a:rPr>
              <a:t>p </a:t>
            </a:r>
            <a:r>
              <a:rPr lang="en-US" altLang="zh-CN" sz="2800">
                <a:solidFill>
                  <a:schemeClr val="tx2"/>
                </a:solidFill>
              </a:rPr>
              <a:t>= new </a:t>
            </a:r>
            <a:r>
              <a:rPr lang="en-US" altLang="zh-CN" sz="2800" b="0">
                <a:solidFill>
                  <a:schemeClr val="tx2"/>
                </a:solidFill>
              </a:rPr>
              <a:t>Point</a:t>
            </a:r>
            <a:r>
              <a:rPr lang="en-US" altLang="zh-CN" sz="2800">
                <a:solidFill>
                  <a:schemeClr val="tx2"/>
                </a:solidFill>
              </a:rPr>
              <a:t>;</a:t>
            </a:r>
          </a:p>
          <a:p>
            <a:pPr>
              <a:buSzPct val="50000"/>
            </a:pPr>
            <a:r>
              <a:rPr lang="zh-CN" altLang="en-US" sz="2800"/>
              <a:t>它们组成了指针变量的声明 </a:t>
            </a:r>
            <a:r>
              <a:rPr lang="en-US" altLang="zh-CN" sz="2800"/>
              <a:t>(</a:t>
            </a:r>
            <a:r>
              <a:rPr lang="zh-CN" altLang="en-US" sz="2800"/>
              <a:t>如 * </a:t>
            </a:r>
            <a:r>
              <a:rPr lang="en-US" altLang="zh-CN" sz="2800" b="0"/>
              <a:t>name</a:t>
            </a:r>
            <a:r>
              <a:rPr lang="en-US" altLang="zh-CN" sz="2800"/>
              <a:t>) </a:t>
            </a:r>
            <a:r>
              <a:rPr lang="zh-CN" altLang="en-US" sz="2800"/>
              <a:t>和动态存储分配 </a:t>
            </a:r>
            <a:r>
              <a:rPr lang="en-US" altLang="zh-CN" sz="2800"/>
              <a:t>( </a:t>
            </a:r>
            <a:r>
              <a:rPr lang="en-US" altLang="zh-CN" sz="2800">
                <a:solidFill>
                  <a:srgbClr val="CC0000"/>
                </a:solidFill>
              </a:rPr>
              <a:t>new </a:t>
            </a:r>
            <a:r>
              <a:rPr lang="zh-CN" altLang="en-US" sz="2800">
                <a:solidFill>
                  <a:srgbClr val="CC0000"/>
                </a:solidFill>
              </a:rPr>
              <a:t>类型 </a:t>
            </a:r>
            <a:r>
              <a:rPr lang="en-US" altLang="zh-CN" sz="2800"/>
              <a:t>)</a:t>
            </a:r>
            <a:r>
              <a:rPr lang="zh-CN" altLang="en-US" sz="2800"/>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D91E59E-DFAA-48AB-846D-B6528BA312AF}"/>
              </a:ext>
            </a:extLst>
          </p:cNvPr>
          <p:cNvSpPr>
            <a:spLocks noGrp="1"/>
          </p:cNvSpPr>
          <p:nvPr>
            <p:ph type="sldNum" sz="quarter" idx="11"/>
          </p:nvPr>
        </p:nvSpPr>
        <p:spPr/>
        <p:txBody>
          <a:bodyPr/>
          <a:lstStyle/>
          <a:p>
            <a:fld id="{3145FA2C-93D1-4AFF-AB42-1FF9088B5010}" type="slidenum">
              <a:rPr lang="en-US" altLang="zh-CN"/>
              <a:pPr/>
              <a:t>92</a:t>
            </a:fld>
            <a:endParaRPr lang="en-US" altLang="zh-CN"/>
          </a:p>
        </p:txBody>
      </p:sp>
      <p:sp>
        <p:nvSpPr>
          <p:cNvPr id="100354" name="Rectangle 2">
            <a:extLst>
              <a:ext uri="{FF2B5EF4-FFF2-40B4-BE49-F238E27FC236}">
                <a16:creationId xmlns:a16="http://schemas.microsoft.com/office/drawing/2014/main" id="{BE504BAF-71B4-4DCD-B217-6CB37EC79CDA}"/>
              </a:ext>
            </a:extLst>
          </p:cNvPr>
          <p:cNvSpPr>
            <a:spLocks noGrp="1" noChangeArrowheads="1"/>
          </p:cNvSpPr>
          <p:nvPr>
            <p:ph type="body" idx="1"/>
          </p:nvPr>
        </p:nvSpPr>
        <p:spPr>
          <a:xfrm>
            <a:off x="533400" y="719138"/>
            <a:ext cx="8229600" cy="5230812"/>
          </a:xfrm>
        </p:spPr>
        <p:txBody>
          <a:bodyPr/>
          <a:lstStyle/>
          <a:p>
            <a:pPr>
              <a:spcBef>
                <a:spcPct val="10000"/>
              </a:spcBef>
              <a:buSzPct val="50000"/>
            </a:pPr>
            <a:r>
              <a:rPr lang="en-US" altLang="zh-CN" sz="2800">
                <a:solidFill>
                  <a:srgbClr val="CC0000"/>
                </a:solidFill>
              </a:rPr>
              <a:t>Delete </a:t>
            </a:r>
            <a:r>
              <a:rPr lang="zh-CN" altLang="en-US" sz="2800"/>
              <a:t>命令必须能够知道 要释放动态分配的是一个数组，还是一个简单变量。</a:t>
            </a:r>
          </a:p>
          <a:p>
            <a:pPr>
              <a:spcBef>
                <a:spcPct val="10000"/>
              </a:spcBef>
              <a:buSzPct val="50000"/>
            </a:pPr>
            <a:r>
              <a:rPr lang="zh-CN" altLang="en-US" sz="2800"/>
              <a:t>例如，如果已建立下列有 </a:t>
            </a:r>
            <a:r>
              <a:rPr lang="en-US" altLang="zh-CN" sz="2800"/>
              <a:t>100</a:t>
            </a:r>
            <a:r>
              <a:rPr lang="zh-CN" altLang="en-US" sz="2800"/>
              <a:t>个点的数组：</a:t>
            </a:r>
          </a:p>
          <a:p>
            <a:pPr>
              <a:spcBef>
                <a:spcPct val="10000"/>
              </a:spcBef>
              <a:buSzPct val="50000"/>
              <a:buFont typeface="Wingdings" panose="05000000000000000000" pitchFamily="2" charset="2"/>
              <a:buNone/>
            </a:pPr>
            <a:r>
              <a:rPr lang="zh-CN" altLang="en-US" sz="2800"/>
              <a:t>         </a:t>
            </a:r>
            <a:r>
              <a:rPr lang="en-US" altLang="zh-CN" sz="2800" b="0">
                <a:solidFill>
                  <a:schemeClr val="tx2"/>
                </a:solidFill>
              </a:rPr>
              <a:t>Point</a:t>
            </a:r>
            <a:r>
              <a:rPr lang="en-US" altLang="zh-CN" sz="2800">
                <a:solidFill>
                  <a:schemeClr val="tx2"/>
                </a:solidFill>
              </a:rPr>
              <a:t>* </a:t>
            </a:r>
            <a:r>
              <a:rPr lang="en-US" altLang="zh-CN" sz="2800" b="0">
                <a:solidFill>
                  <a:schemeClr val="tx2"/>
                </a:solidFill>
              </a:rPr>
              <a:t>p</a:t>
            </a:r>
            <a:r>
              <a:rPr lang="en-US" altLang="zh-CN" sz="2800">
                <a:solidFill>
                  <a:schemeClr val="tx2"/>
                </a:solidFill>
              </a:rPr>
              <a:t> = new </a:t>
            </a:r>
            <a:r>
              <a:rPr lang="en-US" altLang="zh-CN" sz="2800" b="0">
                <a:solidFill>
                  <a:schemeClr val="tx2"/>
                </a:solidFill>
              </a:rPr>
              <a:t>Point[100]</a:t>
            </a:r>
            <a:r>
              <a:rPr lang="en-US" altLang="zh-CN" sz="2800">
                <a:solidFill>
                  <a:schemeClr val="tx2"/>
                </a:solidFill>
              </a:rPr>
              <a:t>;</a:t>
            </a:r>
            <a:endParaRPr lang="en-US" altLang="zh-CN" sz="2800"/>
          </a:p>
          <a:p>
            <a:pPr>
              <a:spcBef>
                <a:spcPct val="10000"/>
              </a:spcBef>
              <a:buSzPct val="50000"/>
            </a:pPr>
            <a:r>
              <a:rPr lang="zh-CN" altLang="en-US" sz="2800"/>
              <a:t>则通过以下命令释放该存储</a:t>
            </a:r>
            <a:r>
              <a:rPr lang="en-US" altLang="zh-CN" sz="2800"/>
              <a:t>:</a:t>
            </a:r>
          </a:p>
          <a:p>
            <a:pPr>
              <a:spcBef>
                <a:spcPct val="10000"/>
              </a:spcBef>
              <a:buSzPct val="50000"/>
              <a:buFont typeface="Wingdings" panose="05000000000000000000" pitchFamily="2" charset="2"/>
              <a:buNone/>
            </a:pPr>
            <a:r>
              <a:rPr lang="en-US" altLang="zh-CN" sz="2800">
                <a:solidFill>
                  <a:schemeClr val="tx2"/>
                </a:solidFill>
              </a:rPr>
              <a:t>         delete </a:t>
            </a:r>
            <a:r>
              <a:rPr lang="en-US" altLang="zh-CN" sz="2800" b="0">
                <a:solidFill>
                  <a:schemeClr val="tx2"/>
                </a:solidFill>
              </a:rPr>
              <a:t>[ ]p</a:t>
            </a:r>
            <a:r>
              <a:rPr lang="en-US" altLang="zh-CN" sz="2800">
                <a:solidFill>
                  <a:schemeClr val="tx2"/>
                </a:solidFill>
              </a:rPr>
              <a:t>;</a:t>
            </a:r>
            <a:endParaRPr lang="en-US" altLang="zh-CN" sz="2800"/>
          </a:p>
          <a:p>
            <a:pPr>
              <a:spcBef>
                <a:spcPct val="10000"/>
              </a:spcBef>
              <a:buSzPct val="50000"/>
            </a:pPr>
            <a:r>
              <a:rPr lang="zh-CN" altLang="en-US" sz="2800"/>
              <a:t>若遗漏了</a:t>
            </a:r>
            <a:r>
              <a:rPr lang="zh-CN" altLang="en-US" sz="2800">
                <a:solidFill>
                  <a:srgbClr val="CC0000"/>
                </a:solidFill>
              </a:rPr>
              <a:t>“</a:t>
            </a:r>
            <a:r>
              <a:rPr lang="en-US" altLang="zh-CN" sz="2800" b="0">
                <a:solidFill>
                  <a:srgbClr val="CC0000"/>
                </a:solidFill>
              </a:rPr>
              <a:t>[ ]</a:t>
            </a:r>
            <a:r>
              <a:rPr lang="en-US" altLang="zh-CN" sz="2800">
                <a:solidFill>
                  <a:srgbClr val="CC0000"/>
                </a:solidFill>
              </a:rPr>
              <a:t>”</a:t>
            </a:r>
            <a:r>
              <a:rPr lang="zh-CN" altLang="en-US" sz="2800"/>
              <a:t>，</a:t>
            </a:r>
            <a:r>
              <a:rPr lang="zh-CN" altLang="en-US" sz="2800">
                <a:solidFill>
                  <a:srgbClr val="009900"/>
                </a:solidFill>
              </a:rPr>
              <a:t>则将只释放 </a:t>
            </a:r>
            <a:r>
              <a:rPr lang="en-US" altLang="zh-CN" sz="2800">
                <a:solidFill>
                  <a:schemeClr val="tx2"/>
                </a:solidFill>
              </a:rPr>
              <a:t>p</a:t>
            </a:r>
            <a:r>
              <a:rPr lang="en-US" altLang="zh-CN" sz="2800">
                <a:solidFill>
                  <a:srgbClr val="009900"/>
                </a:solidFill>
              </a:rPr>
              <a:t> </a:t>
            </a:r>
            <a:r>
              <a:rPr lang="zh-CN" altLang="en-US" sz="2800">
                <a:solidFill>
                  <a:srgbClr val="009900"/>
                </a:solidFill>
              </a:rPr>
              <a:t>所指示的第一个元素</a:t>
            </a:r>
            <a:r>
              <a:rPr lang="zh-CN" altLang="en-US" sz="2800"/>
              <a:t>，将“失去”其它</a:t>
            </a:r>
            <a:r>
              <a:rPr lang="en-US" altLang="zh-CN" sz="2800"/>
              <a:t>99</a:t>
            </a:r>
            <a:r>
              <a:rPr lang="zh-CN" altLang="en-US" sz="2800"/>
              <a:t>个点所占据空间，以致不能再复用它们。若使用时元素下标超出</a:t>
            </a:r>
            <a:r>
              <a:rPr lang="en-US" altLang="zh-CN" sz="2800"/>
              <a:t>100, </a:t>
            </a:r>
            <a:r>
              <a:rPr lang="zh-CN" altLang="en-US" sz="2800"/>
              <a:t>程序将会出错且结果不可预测。</a:t>
            </a:r>
          </a:p>
        </p:txBody>
      </p:sp>
      <p:sp>
        <p:nvSpPr>
          <p:cNvPr id="100355" name="AutoShape 3">
            <a:hlinkClick r:id="rId2" action="ppaction://hlinksldjump" highlightClick="1"/>
            <a:extLst>
              <a:ext uri="{FF2B5EF4-FFF2-40B4-BE49-F238E27FC236}">
                <a16:creationId xmlns:a16="http://schemas.microsoft.com/office/drawing/2014/main" id="{BD16B363-B225-415F-B0F7-CD14E6BA6D13}"/>
              </a:ext>
            </a:extLst>
          </p:cNvPr>
          <p:cNvSpPr>
            <a:spLocks noChangeArrowheads="1"/>
          </p:cNvSpPr>
          <p:nvPr/>
        </p:nvSpPr>
        <p:spPr bwMode="auto">
          <a:xfrm>
            <a:off x="468313" y="6200775"/>
            <a:ext cx="661987" cy="4333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1046DBA-B9D9-44A9-A922-40754892A0D9}"/>
              </a:ext>
            </a:extLst>
          </p:cNvPr>
          <p:cNvSpPr>
            <a:spLocks noGrp="1"/>
          </p:cNvSpPr>
          <p:nvPr>
            <p:ph type="sldNum" sz="quarter" idx="11"/>
          </p:nvPr>
        </p:nvSpPr>
        <p:spPr/>
        <p:txBody>
          <a:bodyPr/>
          <a:lstStyle/>
          <a:p>
            <a:fld id="{4402AF69-C1D5-44FB-973B-949626FC8A8C}" type="slidenum">
              <a:rPr lang="en-US" altLang="zh-CN"/>
              <a:pPr/>
              <a:t>93</a:t>
            </a:fld>
            <a:endParaRPr lang="en-US" altLang="zh-CN"/>
          </a:p>
        </p:txBody>
      </p:sp>
      <p:sp>
        <p:nvSpPr>
          <p:cNvPr id="101378" name="Rectangle 2">
            <a:extLst>
              <a:ext uri="{FF2B5EF4-FFF2-40B4-BE49-F238E27FC236}">
                <a16:creationId xmlns:a16="http://schemas.microsoft.com/office/drawing/2014/main" id="{9F4C107D-24A0-4EE2-9CB5-78ABAC37C8B8}"/>
              </a:ext>
            </a:extLst>
          </p:cNvPr>
          <p:cNvSpPr>
            <a:spLocks noGrp="1" noChangeArrowheads="1"/>
          </p:cNvSpPr>
          <p:nvPr>
            <p:ph type="title"/>
          </p:nvPr>
        </p:nvSpPr>
        <p:spPr>
          <a:xfrm>
            <a:off x="684213" y="550863"/>
            <a:ext cx="7772400" cy="609600"/>
          </a:xfrm>
        </p:spPr>
        <p:txBody>
          <a:bodyPr/>
          <a:lstStyle/>
          <a:p>
            <a:r>
              <a:rPr lang="zh-CN" altLang="en-US" sz="4000">
                <a:latin typeface="Times New Roman" panose="02020603050405020304" pitchFamily="18" charset="0"/>
              </a:rPr>
              <a:t>友元</a:t>
            </a:r>
            <a:r>
              <a:rPr lang="en-US" altLang="zh-CN" sz="4000">
                <a:latin typeface="Times New Roman" panose="02020603050405020304" pitchFamily="18" charset="0"/>
              </a:rPr>
              <a:t>(friend)</a:t>
            </a:r>
            <a:r>
              <a:rPr lang="zh-CN" altLang="en-US" sz="4000">
                <a:latin typeface="Times New Roman" panose="02020603050405020304" pitchFamily="18" charset="0"/>
              </a:rPr>
              <a:t>函数</a:t>
            </a:r>
            <a:endParaRPr lang="zh-CN" altLang="en-US">
              <a:solidFill>
                <a:schemeClr val="tx1"/>
              </a:solidFill>
              <a:latin typeface="Times New Roman" panose="02020603050405020304" pitchFamily="18" charset="0"/>
            </a:endParaRPr>
          </a:p>
        </p:txBody>
      </p:sp>
      <p:sp>
        <p:nvSpPr>
          <p:cNvPr id="101379" name="Rectangle 3">
            <a:extLst>
              <a:ext uri="{FF2B5EF4-FFF2-40B4-BE49-F238E27FC236}">
                <a16:creationId xmlns:a16="http://schemas.microsoft.com/office/drawing/2014/main" id="{B1FE9FB8-67F9-47AD-97DB-5C750D0D3061}"/>
              </a:ext>
            </a:extLst>
          </p:cNvPr>
          <p:cNvSpPr>
            <a:spLocks noGrp="1" noChangeArrowheads="1"/>
          </p:cNvSpPr>
          <p:nvPr>
            <p:ph type="body" idx="1"/>
          </p:nvPr>
        </p:nvSpPr>
        <p:spPr>
          <a:xfrm>
            <a:off x="482600" y="1293813"/>
            <a:ext cx="8229600" cy="4906962"/>
          </a:xfrm>
        </p:spPr>
        <p:txBody>
          <a:bodyPr/>
          <a:lstStyle/>
          <a:p>
            <a:pPr>
              <a:buSzPct val="50000"/>
            </a:pPr>
            <a:r>
              <a:rPr lang="zh-CN" altLang="en-US" sz="2800"/>
              <a:t>在类的声明中可使用保留字 </a:t>
            </a:r>
            <a:r>
              <a:rPr lang="en-US" altLang="zh-CN" sz="2800">
                <a:solidFill>
                  <a:schemeClr val="tx2"/>
                </a:solidFill>
              </a:rPr>
              <a:t>friend</a:t>
            </a:r>
            <a:r>
              <a:rPr lang="en-US" altLang="zh-CN" sz="2800"/>
              <a:t> </a:t>
            </a:r>
            <a:r>
              <a:rPr lang="zh-CN" altLang="en-US" sz="2800"/>
              <a:t>定义友元函数。</a:t>
            </a:r>
          </a:p>
          <a:p>
            <a:pPr>
              <a:buSzPct val="50000"/>
            </a:pPr>
            <a:r>
              <a:rPr lang="zh-CN" altLang="en-US" sz="2800"/>
              <a:t>友元函数实际上并不是这个类的成员函数，它可以是一个常规函数，也可以是另一个类的成员函数。如果想通过这种函数存取类的私有成员和保护成员，则必须在类的声明中给出函数的原型，并在该函数原型前面加上一个</a:t>
            </a:r>
            <a:r>
              <a:rPr lang="en-US" altLang="zh-CN" sz="2800">
                <a:solidFill>
                  <a:schemeClr val="tx2"/>
                </a:solidFill>
              </a:rPr>
              <a:t>friend</a:t>
            </a:r>
            <a:r>
              <a:rPr lang="zh-CN" altLang="en-US" sz="2800"/>
              <a:t>。</a:t>
            </a:r>
          </a:p>
          <a:p>
            <a:pPr>
              <a:buSzPct val="50000"/>
            </a:pPr>
            <a:r>
              <a:rPr lang="zh-CN" altLang="en-US" sz="2800"/>
              <a:t>参看</a:t>
            </a:r>
            <a:r>
              <a:rPr lang="en-US" altLang="zh-CN" sz="2800">
                <a:solidFill>
                  <a:schemeClr val="tx2"/>
                </a:solidFill>
              </a:rPr>
              <a:t>Point</a:t>
            </a:r>
            <a:r>
              <a:rPr lang="zh-CN" altLang="en-US" sz="2800"/>
              <a:t>类的声明</a:t>
            </a:r>
            <a:r>
              <a:rPr lang="en-US" altLang="zh-CN" sz="2800"/>
              <a:t>,  </a:t>
            </a:r>
            <a:r>
              <a:rPr lang="zh-CN" altLang="en-US" sz="2800"/>
              <a:t>有两个重载操作符</a:t>
            </a:r>
            <a:r>
              <a:rPr lang="en-US" altLang="zh-CN" sz="2800">
                <a:solidFill>
                  <a:srgbClr val="CC0000"/>
                </a:solidFill>
              </a:rPr>
              <a:t>&lt;&lt;</a:t>
            </a:r>
            <a:r>
              <a:rPr lang="en-US" altLang="zh-CN" sz="2800"/>
              <a:t> </a:t>
            </a:r>
            <a:r>
              <a:rPr lang="zh-CN" altLang="en-US" sz="2800"/>
              <a:t>与</a:t>
            </a:r>
            <a:r>
              <a:rPr lang="en-US" altLang="zh-CN" sz="2800">
                <a:solidFill>
                  <a:srgbClr val="CC0000"/>
                </a:solidFill>
              </a:rPr>
              <a:t>&gt;&gt;</a:t>
            </a:r>
            <a:r>
              <a:rPr lang="zh-CN" altLang="en-US" sz="2800"/>
              <a:t>，它们都被声明为友元函数。</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CCEA2A97-D315-4C9C-8899-FADA815F8C49}"/>
              </a:ext>
            </a:extLst>
          </p:cNvPr>
          <p:cNvSpPr>
            <a:spLocks noGrp="1"/>
          </p:cNvSpPr>
          <p:nvPr>
            <p:ph type="sldNum" sz="quarter" idx="11"/>
          </p:nvPr>
        </p:nvSpPr>
        <p:spPr/>
        <p:txBody>
          <a:bodyPr/>
          <a:lstStyle/>
          <a:p>
            <a:fld id="{05476A04-C22B-4CFA-976E-04C1E1ADDC3E}" type="slidenum">
              <a:rPr lang="en-US" altLang="zh-CN"/>
              <a:pPr/>
              <a:t>94</a:t>
            </a:fld>
            <a:endParaRPr lang="en-US" altLang="zh-CN"/>
          </a:p>
        </p:txBody>
      </p:sp>
      <p:sp>
        <p:nvSpPr>
          <p:cNvPr id="102402" name="Rectangle 2">
            <a:extLst>
              <a:ext uri="{FF2B5EF4-FFF2-40B4-BE49-F238E27FC236}">
                <a16:creationId xmlns:a16="http://schemas.microsoft.com/office/drawing/2014/main" id="{18580A4A-30AF-4232-B8F8-7B1BA0B2EC36}"/>
              </a:ext>
            </a:extLst>
          </p:cNvPr>
          <p:cNvSpPr>
            <a:spLocks noGrp="1" noChangeArrowheads="1"/>
          </p:cNvSpPr>
          <p:nvPr>
            <p:ph type="title"/>
          </p:nvPr>
        </p:nvSpPr>
        <p:spPr>
          <a:xfrm>
            <a:off x="684213" y="512763"/>
            <a:ext cx="7772400" cy="685800"/>
          </a:xfrm>
        </p:spPr>
        <p:txBody>
          <a:bodyPr/>
          <a:lstStyle/>
          <a:p>
            <a:r>
              <a:rPr lang="zh-CN" altLang="en-US" sz="4000">
                <a:latin typeface="Times New Roman" panose="02020603050405020304" pitchFamily="18" charset="0"/>
              </a:rPr>
              <a:t>内联</a:t>
            </a:r>
            <a:r>
              <a:rPr lang="en-US" altLang="zh-CN" sz="4000">
                <a:latin typeface="Times New Roman" panose="02020603050405020304" pitchFamily="18" charset="0"/>
              </a:rPr>
              <a:t>(inline)</a:t>
            </a:r>
            <a:r>
              <a:rPr lang="zh-CN" altLang="en-US" sz="4000">
                <a:latin typeface="Times New Roman" panose="02020603050405020304" pitchFamily="18" charset="0"/>
              </a:rPr>
              <a:t>函数</a:t>
            </a:r>
            <a:endParaRPr lang="zh-CN" altLang="en-US">
              <a:solidFill>
                <a:schemeClr val="tx1"/>
              </a:solidFill>
              <a:latin typeface="Times New Roman" panose="02020603050405020304" pitchFamily="18" charset="0"/>
            </a:endParaRPr>
          </a:p>
        </p:txBody>
      </p:sp>
      <p:sp>
        <p:nvSpPr>
          <p:cNvPr id="102403" name="Rectangle 3">
            <a:extLst>
              <a:ext uri="{FF2B5EF4-FFF2-40B4-BE49-F238E27FC236}">
                <a16:creationId xmlns:a16="http://schemas.microsoft.com/office/drawing/2014/main" id="{4D1EB0EA-692A-4EB4-A741-F5A9131B2DE4}"/>
              </a:ext>
            </a:extLst>
          </p:cNvPr>
          <p:cNvSpPr>
            <a:spLocks noGrp="1" noChangeArrowheads="1"/>
          </p:cNvSpPr>
          <p:nvPr>
            <p:ph type="body" idx="1"/>
          </p:nvPr>
        </p:nvSpPr>
        <p:spPr>
          <a:xfrm>
            <a:off x="533400" y="1287463"/>
            <a:ext cx="8153400" cy="4841875"/>
          </a:xfrm>
        </p:spPr>
        <p:txBody>
          <a:bodyPr/>
          <a:lstStyle/>
          <a:p>
            <a:pPr>
              <a:buSzPct val="50000"/>
            </a:pPr>
            <a:r>
              <a:rPr lang="zh-CN" altLang="en-US" sz="2800"/>
              <a:t>在函数定义前加上一个</a:t>
            </a:r>
            <a:r>
              <a:rPr lang="en-US" altLang="zh-CN" sz="2800">
                <a:solidFill>
                  <a:schemeClr val="tx2"/>
                </a:solidFill>
              </a:rPr>
              <a:t>inline</a:t>
            </a:r>
            <a:r>
              <a:rPr lang="zh-CN" altLang="en-US" sz="2800"/>
              <a:t>前缀就成为内联函数。编译程序在编译时将会把这个函数语句直接插入到普通代码中，因而减少了与函数调用和参数传递有关的系统开销。</a:t>
            </a:r>
          </a:p>
          <a:p>
            <a:pPr>
              <a:buSzPct val="50000"/>
            </a:pPr>
            <a:r>
              <a:rPr lang="zh-CN" altLang="en-US" sz="2800"/>
              <a:t>直接插入代码所需要的空间比不直接插入的调用方式所需要的空间要多，这取决于函数定义的大小。</a:t>
            </a:r>
          </a:p>
          <a:p>
            <a:pPr>
              <a:buSzPct val="50000"/>
            </a:pPr>
            <a:r>
              <a:rPr lang="zh-CN" altLang="en-US" sz="2800"/>
              <a:t>除了加上</a:t>
            </a:r>
            <a:r>
              <a:rPr lang="en-US" altLang="zh-CN" sz="2800">
                <a:solidFill>
                  <a:schemeClr val="tx2"/>
                </a:solidFill>
              </a:rPr>
              <a:t>inline</a:t>
            </a:r>
            <a:r>
              <a:rPr lang="zh-CN" altLang="en-US" sz="2800"/>
              <a:t>保留字外</a:t>
            </a:r>
            <a:r>
              <a:rPr lang="en-US" altLang="zh-CN" sz="2800"/>
              <a:t>,  </a:t>
            </a:r>
            <a:r>
              <a:rPr lang="zh-CN" altLang="en-US" sz="2800"/>
              <a:t>内联函数的定义 与其它任何函数定义的方式一样。</a:t>
            </a:r>
            <a:br>
              <a:rPr lang="zh-CN" altLang="en-US" sz="2800"/>
            </a:br>
            <a:r>
              <a:rPr lang="zh-CN" altLang="en-US" sz="2800"/>
              <a:t>     </a:t>
            </a:r>
            <a:r>
              <a:rPr lang="en-US" altLang="zh-CN" sz="2800">
                <a:solidFill>
                  <a:schemeClr val="tx2"/>
                </a:solidFill>
              </a:rPr>
              <a:t>inline Point operator + (Point p);</a:t>
            </a:r>
            <a:endParaRPr lang="en-US" altLang="zh-CN" sz="2800"/>
          </a:p>
        </p:txBody>
      </p:sp>
      <p:sp>
        <p:nvSpPr>
          <p:cNvPr id="102404" name="AutoShape 4">
            <a:hlinkClick r:id="rId2" action="ppaction://hlinksldjump" highlightClick="1"/>
            <a:extLst>
              <a:ext uri="{FF2B5EF4-FFF2-40B4-BE49-F238E27FC236}">
                <a16:creationId xmlns:a16="http://schemas.microsoft.com/office/drawing/2014/main" id="{04E6B91B-1EB4-4CA2-A557-2C3B80F685AB}"/>
              </a:ext>
            </a:extLst>
          </p:cNvPr>
          <p:cNvSpPr>
            <a:spLocks noChangeArrowheads="1"/>
          </p:cNvSpPr>
          <p:nvPr/>
        </p:nvSpPr>
        <p:spPr bwMode="auto">
          <a:xfrm>
            <a:off x="468313" y="6200775"/>
            <a:ext cx="661987" cy="4333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DF5DE71-8FCB-4116-8F37-1027D0B363C0}"/>
              </a:ext>
            </a:extLst>
          </p:cNvPr>
          <p:cNvSpPr>
            <a:spLocks noGrp="1"/>
          </p:cNvSpPr>
          <p:nvPr>
            <p:ph type="sldNum" sz="quarter" idx="11"/>
          </p:nvPr>
        </p:nvSpPr>
        <p:spPr/>
        <p:txBody>
          <a:bodyPr/>
          <a:lstStyle/>
          <a:p>
            <a:fld id="{DE5A8FF7-F45E-46E2-BC15-052013D11571}" type="slidenum">
              <a:rPr lang="en-US" altLang="zh-CN"/>
              <a:pPr/>
              <a:t>95</a:t>
            </a:fld>
            <a:endParaRPr lang="en-US" altLang="zh-CN"/>
          </a:p>
        </p:txBody>
      </p:sp>
      <p:sp>
        <p:nvSpPr>
          <p:cNvPr id="103426" name="Rectangle 2">
            <a:extLst>
              <a:ext uri="{FF2B5EF4-FFF2-40B4-BE49-F238E27FC236}">
                <a16:creationId xmlns:a16="http://schemas.microsoft.com/office/drawing/2014/main" id="{CF548BA8-926F-40B0-8A3F-FB793F1F2AD2}"/>
              </a:ext>
            </a:extLst>
          </p:cNvPr>
          <p:cNvSpPr>
            <a:spLocks noGrp="1" noChangeArrowheads="1"/>
          </p:cNvSpPr>
          <p:nvPr>
            <p:ph type="title"/>
          </p:nvPr>
        </p:nvSpPr>
        <p:spPr>
          <a:xfrm>
            <a:off x="647700" y="511175"/>
            <a:ext cx="7772400" cy="685800"/>
          </a:xfrm>
        </p:spPr>
        <p:txBody>
          <a:bodyPr/>
          <a:lstStyle/>
          <a:p>
            <a:r>
              <a:rPr lang="zh-CN" altLang="en-US" sz="4000">
                <a:latin typeface="Times New Roman" panose="02020603050405020304" pitchFamily="18" charset="0"/>
              </a:rPr>
              <a:t>结构</a:t>
            </a:r>
            <a:r>
              <a:rPr lang="en-US" altLang="zh-CN" sz="4000">
                <a:latin typeface="Times New Roman" panose="02020603050405020304" pitchFamily="18" charset="0"/>
              </a:rPr>
              <a:t>(struct)</a:t>
            </a:r>
            <a:r>
              <a:rPr lang="zh-CN" altLang="en-US" sz="4000">
                <a:latin typeface="Times New Roman" panose="02020603050405020304" pitchFamily="18" charset="0"/>
              </a:rPr>
              <a:t>与类</a:t>
            </a:r>
            <a:endParaRPr lang="zh-CN" altLang="en-US">
              <a:solidFill>
                <a:schemeClr val="tx1"/>
              </a:solidFill>
              <a:latin typeface="Times New Roman" panose="02020603050405020304" pitchFamily="18" charset="0"/>
            </a:endParaRPr>
          </a:p>
        </p:txBody>
      </p:sp>
      <p:sp>
        <p:nvSpPr>
          <p:cNvPr id="103427" name="Rectangle 3">
            <a:extLst>
              <a:ext uri="{FF2B5EF4-FFF2-40B4-BE49-F238E27FC236}">
                <a16:creationId xmlns:a16="http://schemas.microsoft.com/office/drawing/2014/main" id="{B0DF300E-6805-42D0-A46B-8A060AB1FF3D}"/>
              </a:ext>
            </a:extLst>
          </p:cNvPr>
          <p:cNvSpPr>
            <a:spLocks noGrp="1" noChangeArrowheads="1"/>
          </p:cNvSpPr>
          <p:nvPr>
            <p:ph type="body" idx="1"/>
          </p:nvPr>
        </p:nvSpPr>
        <p:spPr>
          <a:xfrm>
            <a:off x="550863" y="1293813"/>
            <a:ext cx="8305800" cy="4619625"/>
          </a:xfrm>
        </p:spPr>
        <p:txBody>
          <a:bodyPr/>
          <a:lstStyle/>
          <a:p>
            <a:pPr>
              <a:buSzPct val="50000"/>
            </a:pPr>
            <a:r>
              <a:rPr lang="en-US" altLang="zh-CN" sz="2800"/>
              <a:t>C++ </a:t>
            </a:r>
            <a:r>
              <a:rPr lang="zh-CN" altLang="en-US" sz="2800"/>
              <a:t>扩充了 </a:t>
            </a:r>
            <a:r>
              <a:rPr lang="en-US" altLang="zh-CN" sz="2800"/>
              <a:t>C </a:t>
            </a:r>
            <a:r>
              <a:rPr lang="zh-CN" altLang="en-US" sz="2800"/>
              <a:t>中结构 </a:t>
            </a:r>
            <a:r>
              <a:rPr lang="en-US" altLang="zh-CN" sz="2800"/>
              <a:t>(struct) </a:t>
            </a:r>
            <a:r>
              <a:rPr lang="zh-CN" altLang="en-US" sz="2800"/>
              <a:t>型的功用，加进成员函数以说明一个类 </a:t>
            </a:r>
            <a:r>
              <a:rPr lang="en-US" altLang="zh-CN" sz="2800"/>
              <a:t>(class)</a:t>
            </a:r>
            <a:r>
              <a:rPr lang="zh-CN" altLang="en-US" sz="2800"/>
              <a:t>。在 </a:t>
            </a:r>
            <a:r>
              <a:rPr lang="en-US" altLang="zh-CN" sz="2800"/>
              <a:t>C++ </a:t>
            </a:r>
            <a:r>
              <a:rPr lang="zh-CN" altLang="en-US" sz="2800"/>
              <a:t>中 </a:t>
            </a:r>
            <a:r>
              <a:rPr lang="en-US" altLang="zh-CN" sz="2800"/>
              <a:t>struct </a:t>
            </a:r>
            <a:r>
              <a:rPr lang="zh-CN" altLang="en-US" sz="2800"/>
              <a:t>与 </a:t>
            </a:r>
            <a:r>
              <a:rPr lang="en-US" altLang="zh-CN" sz="2800"/>
              <a:t>class </a:t>
            </a:r>
            <a:r>
              <a:rPr lang="zh-CN" altLang="en-US" sz="2800"/>
              <a:t>的区别在于</a:t>
            </a:r>
            <a:r>
              <a:rPr lang="en-US" altLang="zh-CN" sz="2800"/>
              <a:t>:</a:t>
            </a:r>
          </a:p>
          <a:p>
            <a:pPr>
              <a:buSzPct val="50000"/>
            </a:pPr>
            <a:r>
              <a:rPr lang="zh-CN" altLang="en-US" sz="2800"/>
              <a:t>在 </a:t>
            </a:r>
            <a:r>
              <a:rPr lang="en-US" altLang="zh-CN" sz="2800"/>
              <a:t>struct </a:t>
            </a:r>
            <a:r>
              <a:rPr lang="zh-CN" altLang="en-US" sz="2800"/>
              <a:t>中</a:t>
            </a:r>
            <a:r>
              <a:rPr lang="en-US" altLang="zh-CN" sz="2800"/>
              <a:t>,  </a:t>
            </a:r>
            <a:r>
              <a:rPr lang="zh-CN" altLang="en-US" sz="2800"/>
              <a:t>默认的访问级别是 </a:t>
            </a:r>
            <a:r>
              <a:rPr lang="en-US" altLang="zh-CN" sz="2800"/>
              <a:t>public</a:t>
            </a:r>
            <a:r>
              <a:rPr lang="zh-CN" altLang="en-US" sz="2800"/>
              <a:t>。若在 </a:t>
            </a:r>
            <a:r>
              <a:rPr lang="en-US" altLang="zh-CN" sz="2800"/>
              <a:t>struct </a:t>
            </a:r>
            <a:r>
              <a:rPr lang="zh-CN" altLang="en-US" sz="2800"/>
              <a:t>内部自始至终缺省访问级别， 则所有的成员都是共有的。</a:t>
            </a:r>
          </a:p>
          <a:p>
            <a:pPr>
              <a:buSzPct val="50000"/>
            </a:pPr>
            <a:r>
              <a:rPr lang="zh-CN" altLang="en-US" sz="2800"/>
              <a:t>在 </a:t>
            </a:r>
            <a:r>
              <a:rPr lang="en-US" altLang="zh-CN" sz="2800"/>
              <a:t>class </a:t>
            </a:r>
            <a:r>
              <a:rPr lang="zh-CN" altLang="en-US" sz="2800"/>
              <a:t>中，缺省的访问级别是 </a:t>
            </a:r>
            <a:r>
              <a:rPr lang="en-US" altLang="zh-CN" sz="2800"/>
              <a:t>private</a:t>
            </a:r>
            <a:r>
              <a:rPr lang="zh-CN" altLang="en-US" sz="2800"/>
              <a:t>。</a:t>
            </a:r>
          </a:p>
          <a:p>
            <a:pPr>
              <a:buSzPct val="50000"/>
            </a:pPr>
            <a:r>
              <a:rPr lang="zh-CN" altLang="en-US" sz="2800"/>
              <a:t>除此之外，</a:t>
            </a:r>
            <a:r>
              <a:rPr lang="en-US" altLang="zh-CN" sz="2800"/>
              <a:t>struct </a:t>
            </a:r>
            <a:r>
              <a:rPr lang="zh-CN" altLang="en-US" sz="2800"/>
              <a:t>与 </a:t>
            </a:r>
            <a:r>
              <a:rPr lang="en-US" altLang="zh-CN" sz="2800"/>
              <a:t>class </a:t>
            </a:r>
            <a:r>
              <a:rPr lang="zh-CN" altLang="en-US" sz="2800"/>
              <a:t>是等价的。例如，下面给出定义矩形类的三种等价的类声明。</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70B0E27-87C1-47BB-963A-72992D7FBE86}"/>
              </a:ext>
            </a:extLst>
          </p:cNvPr>
          <p:cNvSpPr>
            <a:spLocks noGrp="1"/>
          </p:cNvSpPr>
          <p:nvPr>
            <p:ph type="sldNum" sz="quarter" idx="11"/>
          </p:nvPr>
        </p:nvSpPr>
        <p:spPr/>
        <p:txBody>
          <a:bodyPr/>
          <a:lstStyle/>
          <a:p>
            <a:fld id="{7EF9166F-8F3A-4C01-A2D8-6B1795053F67}" type="slidenum">
              <a:rPr lang="en-US" altLang="zh-CN"/>
              <a:pPr/>
              <a:t>96</a:t>
            </a:fld>
            <a:endParaRPr lang="en-US" altLang="zh-CN"/>
          </a:p>
        </p:txBody>
      </p:sp>
      <p:sp>
        <p:nvSpPr>
          <p:cNvPr id="104450" name="Rectangle 2">
            <a:extLst>
              <a:ext uri="{FF2B5EF4-FFF2-40B4-BE49-F238E27FC236}">
                <a16:creationId xmlns:a16="http://schemas.microsoft.com/office/drawing/2014/main" id="{7F3E6209-1C47-4528-B99F-9E0C7B7579C3}"/>
              </a:ext>
            </a:extLst>
          </p:cNvPr>
          <p:cNvSpPr>
            <a:spLocks noGrp="1" noChangeArrowheads="1"/>
          </p:cNvSpPr>
          <p:nvPr>
            <p:ph type="body" idx="1"/>
          </p:nvPr>
        </p:nvSpPr>
        <p:spPr>
          <a:xfrm>
            <a:off x="609600" y="620713"/>
            <a:ext cx="7772400" cy="5508625"/>
          </a:xfrm>
        </p:spPr>
        <p:txBody>
          <a:bodyPr/>
          <a:lstStyle/>
          <a:p>
            <a:pPr>
              <a:lnSpc>
                <a:spcPct val="95000"/>
              </a:lnSpc>
              <a:spcBef>
                <a:spcPct val="0"/>
              </a:spcBef>
              <a:buClr>
                <a:schemeClr val="tx1"/>
              </a:buClr>
              <a:buFont typeface="Wingdings" panose="05000000000000000000" pitchFamily="2" charset="2"/>
              <a:buNone/>
            </a:pPr>
            <a:r>
              <a:rPr lang="en-US" altLang="zh-CN" sz="2800">
                <a:solidFill>
                  <a:schemeClr val="tx2"/>
                </a:solidFill>
              </a:rPr>
              <a:t>class </a:t>
            </a:r>
            <a:r>
              <a:rPr lang="en-US" altLang="zh-CN" sz="2800" b="0">
                <a:solidFill>
                  <a:schemeClr val="tx2"/>
                </a:solidFill>
              </a:rPr>
              <a:t>Rectangle</a:t>
            </a:r>
            <a:r>
              <a:rPr lang="en-US" altLang="zh-CN" sz="2800">
                <a:solidFill>
                  <a:schemeClr val="tx2"/>
                </a:solidFill>
              </a:rPr>
              <a:t> {</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    int </a:t>
            </a:r>
            <a:r>
              <a:rPr lang="en-US" altLang="zh-CN" sz="2800" b="0">
                <a:solidFill>
                  <a:schemeClr val="tx2"/>
                </a:solidFill>
              </a:rPr>
              <a:t>x1</a:t>
            </a:r>
            <a:r>
              <a:rPr lang="en-US" altLang="zh-CN" sz="2800">
                <a:solidFill>
                  <a:schemeClr val="tx2"/>
                </a:solidFill>
              </a:rPr>
              <a:t>, </a:t>
            </a:r>
            <a:r>
              <a:rPr lang="en-US" altLang="zh-CN" sz="2800" b="0">
                <a:solidFill>
                  <a:schemeClr val="tx2"/>
                </a:solidFill>
              </a:rPr>
              <a:t>y1</a:t>
            </a:r>
            <a:r>
              <a:rPr lang="en-US" altLang="zh-CN" sz="2800">
                <a:solidFill>
                  <a:schemeClr val="tx2"/>
                </a:solidFill>
              </a:rPr>
              <a:t>, </a:t>
            </a:r>
            <a:r>
              <a:rPr lang="en-US" altLang="zh-CN" sz="2800" b="0">
                <a:solidFill>
                  <a:schemeClr val="tx2"/>
                </a:solidFill>
              </a:rPr>
              <a:t>h</a:t>
            </a:r>
            <a:r>
              <a:rPr lang="en-US" altLang="zh-CN" sz="2800">
                <a:solidFill>
                  <a:schemeClr val="tx2"/>
                </a:solidFill>
              </a:rPr>
              <a:t>, </a:t>
            </a:r>
            <a:r>
              <a:rPr lang="en-US" altLang="zh-CN" sz="2800" b="0">
                <a:solidFill>
                  <a:schemeClr val="tx2"/>
                </a:solidFill>
              </a:rPr>
              <a:t>w</a:t>
            </a:r>
            <a:r>
              <a:rPr lang="en-US" altLang="zh-CN" sz="2800">
                <a:solidFill>
                  <a:schemeClr val="tx2"/>
                </a:solidFill>
              </a:rPr>
              <a:t>;</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public:</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    </a:t>
            </a:r>
            <a:r>
              <a:rPr lang="en-US" altLang="zh-CN" sz="2800" b="0">
                <a:solidFill>
                  <a:schemeClr val="tx2"/>
                </a:solidFill>
              </a:rPr>
              <a:t>Rectangle (</a:t>
            </a:r>
            <a:r>
              <a:rPr lang="en-US" altLang="zh-CN" sz="2800">
                <a:solidFill>
                  <a:schemeClr val="tx2"/>
                </a:solidFill>
              </a:rPr>
              <a:t> </a:t>
            </a:r>
            <a:r>
              <a:rPr lang="en-US" altLang="zh-CN" sz="2800" b="0">
                <a:solidFill>
                  <a:schemeClr val="tx2"/>
                </a:solidFill>
              </a:rPr>
              <a:t>)</a:t>
            </a:r>
            <a:r>
              <a:rPr lang="en-US" altLang="zh-CN" sz="2800">
                <a:solidFill>
                  <a:schemeClr val="tx2"/>
                </a:solidFill>
              </a:rPr>
              <a:t>;</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    ~</a:t>
            </a:r>
            <a:r>
              <a:rPr lang="en-US" altLang="zh-CN" sz="2800" b="0">
                <a:solidFill>
                  <a:schemeClr val="tx2"/>
                </a:solidFill>
              </a:rPr>
              <a:t>Rectangle (</a:t>
            </a:r>
            <a:r>
              <a:rPr lang="en-US" altLang="zh-CN" sz="2800">
                <a:solidFill>
                  <a:schemeClr val="tx2"/>
                </a:solidFill>
              </a:rPr>
              <a:t> </a:t>
            </a:r>
            <a:r>
              <a:rPr lang="en-US" altLang="zh-CN" sz="2800" b="0">
                <a:solidFill>
                  <a:schemeClr val="tx2"/>
                </a:solidFill>
              </a:rPr>
              <a:t>)</a:t>
            </a:r>
            <a:r>
              <a:rPr lang="en-US" altLang="zh-CN" sz="2800">
                <a:solidFill>
                  <a:schemeClr val="tx2"/>
                </a:solidFill>
              </a:rPr>
              <a:t>;</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    int </a:t>
            </a:r>
            <a:r>
              <a:rPr lang="en-US" altLang="zh-CN" sz="2800" b="0">
                <a:solidFill>
                  <a:schemeClr val="tx2"/>
                </a:solidFill>
              </a:rPr>
              <a:t>GetX (</a:t>
            </a:r>
            <a:r>
              <a:rPr lang="en-US" altLang="zh-CN" sz="2800">
                <a:solidFill>
                  <a:schemeClr val="tx2"/>
                </a:solidFill>
              </a:rPr>
              <a:t> </a:t>
            </a:r>
            <a:r>
              <a:rPr lang="en-US" altLang="zh-CN" sz="2800" b="0">
                <a:solidFill>
                  <a:schemeClr val="tx2"/>
                </a:solidFill>
              </a:rPr>
              <a:t>)</a:t>
            </a:r>
            <a:r>
              <a:rPr lang="en-US" altLang="zh-CN" sz="2800">
                <a:solidFill>
                  <a:schemeClr val="tx2"/>
                </a:solidFill>
              </a:rPr>
              <a:t>;</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    int </a:t>
            </a:r>
            <a:r>
              <a:rPr lang="en-US" altLang="zh-CN" sz="2800" b="0">
                <a:solidFill>
                  <a:schemeClr val="tx2"/>
                </a:solidFill>
              </a:rPr>
              <a:t>GetY (</a:t>
            </a:r>
            <a:r>
              <a:rPr lang="en-US" altLang="zh-CN" sz="2800">
                <a:solidFill>
                  <a:schemeClr val="tx2"/>
                </a:solidFill>
              </a:rPr>
              <a:t> </a:t>
            </a:r>
            <a:r>
              <a:rPr lang="en-US" altLang="zh-CN" sz="2800" b="0">
                <a:solidFill>
                  <a:schemeClr val="tx2"/>
                </a:solidFill>
              </a:rPr>
              <a:t>)</a:t>
            </a:r>
            <a:r>
              <a:rPr lang="en-US" altLang="zh-CN" sz="2800">
                <a:solidFill>
                  <a:schemeClr val="tx2"/>
                </a:solidFill>
              </a:rPr>
              <a:t>;</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    void </a:t>
            </a:r>
            <a:r>
              <a:rPr lang="en-US" altLang="zh-CN" sz="2800" b="0">
                <a:solidFill>
                  <a:schemeClr val="tx2"/>
                </a:solidFill>
              </a:rPr>
              <a:t>SetX (</a:t>
            </a:r>
            <a:r>
              <a:rPr lang="en-US" altLang="zh-CN" sz="2800">
                <a:solidFill>
                  <a:schemeClr val="tx2"/>
                </a:solidFill>
              </a:rPr>
              <a:t>int </a:t>
            </a:r>
            <a:r>
              <a:rPr lang="en-US" altLang="zh-CN" sz="2800" b="0">
                <a:solidFill>
                  <a:schemeClr val="tx2"/>
                </a:solidFill>
              </a:rPr>
              <a:t>x)</a:t>
            </a:r>
            <a:r>
              <a:rPr lang="en-US" altLang="zh-CN" sz="2800">
                <a:solidFill>
                  <a:schemeClr val="tx2"/>
                </a:solidFill>
              </a:rPr>
              <a:t>;</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    void </a:t>
            </a:r>
            <a:r>
              <a:rPr lang="en-US" altLang="zh-CN" sz="2800" b="0">
                <a:solidFill>
                  <a:schemeClr val="tx2"/>
                </a:solidFill>
              </a:rPr>
              <a:t>SetY (</a:t>
            </a:r>
            <a:r>
              <a:rPr lang="en-US" altLang="zh-CN" sz="2800">
                <a:solidFill>
                  <a:schemeClr val="tx2"/>
                </a:solidFill>
              </a:rPr>
              <a:t>int </a:t>
            </a:r>
            <a:r>
              <a:rPr lang="en-US" altLang="zh-CN" sz="2800" b="0">
                <a:solidFill>
                  <a:schemeClr val="tx2"/>
                </a:solidFill>
              </a:rPr>
              <a:t>y)</a:t>
            </a:r>
            <a:r>
              <a:rPr lang="en-US" altLang="zh-CN" sz="2800">
                <a:solidFill>
                  <a:schemeClr val="tx2"/>
                </a:solidFill>
              </a:rPr>
              <a:t>;</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    int </a:t>
            </a:r>
            <a:r>
              <a:rPr lang="en-US" altLang="zh-CN" sz="2800" b="0">
                <a:solidFill>
                  <a:schemeClr val="tx2"/>
                </a:solidFill>
              </a:rPr>
              <a:t>GetHeight (</a:t>
            </a:r>
            <a:r>
              <a:rPr lang="en-US" altLang="zh-CN" sz="2800">
                <a:solidFill>
                  <a:schemeClr val="tx2"/>
                </a:solidFill>
              </a:rPr>
              <a:t> </a:t>
            </a:r>
            <a:r>
              <a:rPr lang="en-US" altLang="zh-CN" sz="2800" b="0">
                <a:solidFill>
                  <a:schemeClr val="tx2"/>
                </a:solidFill>
              </a:rPr>
              <a:t>)</a:t>
            </a:r>
            <a:r>
              <a:rPr lang="en-US" altLang="zh-CN" sz="2800">
                <a:solidFill>
                  <a:schemeClr val="tx2"/>
                </a:solidFill>
              </a:rPr>
              <a:t>;</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    int </a:t>
            </a:r>
            <a:r>
              <a:rPr lang="en-US" altLang="zh-CN" sz="2800" b="0">
                <a:solidFill>
                  <a:schemeClr val="tx2"/>
                </a:solidFill>
              </a:rPr>
              <a:t>GetWidth (</a:t>
            </a:r>
            <a:r>
              <a:rPr lang="en-US" altLang="zh-CN" sz="2800">
                <a:solidFill>
                  <a:schemeClr val="tx2"/>
                </a:solidFill>
              </a:rPr>
              <a:t> </a:t>
            </a:r>
            <a:r>
              <a:rPr lang="en-US" altLang="zh-CN" sz="2800" b="0">
                <a:solidFill>
                  <a:schemeClr val="tx2"/>
                </a:solidFill>
              </a:rPr>
              <a:t>)</a:t>
            </a:r>
            <a:r>
              <a:rPr lang="en-US" altLang="zh-CN" sz="2800">
                <a:solidFill>
                  <a:schemeClr val="tx2"/>
                </a:solidFill>
              </a:rPr>
              <a:t>;</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    …………</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C6B3275-302B-4AEE-922F-10B4B2D12080}"/>
              </a:ext>
            </a:extLst>
          </p:cNvPr>
          <p:cNvSpPr>
            <a:spLocks noGrp="1"/>
          </p:cNvSpPr>
          <p:nvPr>
            <p:ph type="sldNum" sz="quarter" idx="11"/>
          </p:nvPr>
        </p:nvSpPr>
        <p:spPr/>
        <p:txBody>
          <a:bodyPr/>
          <a:lstStyle/>
          <a:p>
            <a:fld id="{3F22952B-B3B0-4A17-AD7B-BEC006660355}" type="slidenum">
              <a:rPr lang="en-US" altLang="zh-CN"/>
              <a:pPr/>
              <a:t>97</a:t>
            </a:fld>
            <a:endParaRPr lang="en-US" altLang="zh-CN"/>
          </a:p>
        </p:txBody>
      </p:sp>
      <p:sp>
        <p:nvSpPr>
          <p:cNvPr id="105474" name="Rectangle 2">
            <a:extLst>
              <a:ext uri="{FF2B5EF4-FFF2-40B4-BE49-F238E27FC236}">
                <a16:creationId xmlns:a16="http://schemas.microsoft.com/office/drawing/2014/main" id="{1B88B173-5501-45AA-AC0A-AC37DC0FEA91}"/>
              </a:ext>
            </a:extLst>
          </p:cNvPr>
          <p:cNvSpPr>
            <a:spLocks noGrp="1" noChangeArrowheads="1"/>
          </p:cNvSpPr>
          <p:nvPr>
            <p:ph type="body" idx="1"/>
          </p:nvPr>
        </p:nvSpPr>
        <p:spPr>
          <a:xfrm>
            <a:off x="723900" y="620713"/>
            <a:ext cx="7772400" cy="5472112"/>
          </a:xfrm>
        </p:spPr>
        <p:txBody>
          <a:bodyPr/>
          <a:lstStyle/>
          <a:p>
            <a:pPr>
              <a:lnSpc>
                <a:spcPct val="95000"/>
              </a:lnSpc>
              <a:spcBef>
                <a:spcPct val="0"/>
              </a:spcBef>
              <a:buClr>
                <a:schemeClr val="tx1"/>
              </a:buClr>
              <a:buFont typeface="Wingdings" panose="05000000000000000000" pitchFamily="2" charset="2"/>
              <a:buNone/>
            </a:pPr>
            <a:r>
              <a:rPr lang="en-US" altLang="zh-CN" sz="2800">
                <a:solidFill>
                  <a:schemeClr val="tx2"/>
                </a:solidFill>
              </a:rPr>
              <a:t>struct Rectangle {</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    </a:t>
            </a:r>
            <a:r>
              <a:rPr lang="en-US" altLang="zh-CN" sz="2800" b="0">
                <a:solidFill>
                  <a:schemeClr val="tx2"/>
                </a:solidFill>
              </a:rPr>
              <a:t>Rectangle (</a:t>
            </a:r>
            <a:r>
              <a:rPr lang="en-US" altLang="zh-CN" sz="2800">
                <a:solidFill>
                  <a:schemeClr val="tx2"/>
                </a:solidFill>
              </a:rPr>
              <a:t> </a:t>
            </a:r>
            <a:r>
              <a:rPr lang="en-US" altLang="zh-CN" sz="2800" b="0">
                <a:solidFill>
                  <a:schemeClr val="tx2"/>
                </a:solidFill>
              </a:rPr>
              <a:t>)</a:t>
            </a:r>
            <a:r>
              <a:rPr lang="en-US" altLang="zh-CN" sz="2800">
                <a:solidFill>
                  <a:schemeClr val="tx2"/>
                </a:solidFill>
              </a:rPr>
              <a:t>;</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    ~</a:t>
            </a:r>
            <a:r>
              <a:rPr lang="en-US" altLang="zh-CN" sz="2800" b="0">
                <a:solidFill>
                  <a:schemeClr val="tx2"/>
                </a:solidFill>
              </a:rPr>
              <a:t>Rectangle (</a:t>
            </a:r>
            <a:r>
              <a:rPr lang="en-US" altLang="zh-CN" sz="2800">
                <a:solidFill>
                  <a:schemeClr val="tx2"/>
                </a:solidFill>
              </a:rPr>
              <a:t> </a:t>
            </a:r>
            <a:r>
              <a:rPr lang="en-US" altLang="zh-CN" sz="2800" b="0">
                <a:solidFill>
                  <a:schemeClr val="tx2"/>
                </a:solidFill>
              </a:rPr>
              <a:t>)</a:t>
            </a:r>
            <a:r>
              <a:rPr lang="en-US" altLang="zh-CN" sz="2800">
                <a:solidFill>
                  <a:schemeClr val="tx2"/>
                </a:solidFill>
              </a:rPr>
              <a:t>;</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    int </a:t>
            </a:r>
            <a:r>
              <a:rPr lang="en-US" altLang="zh-CN" sz="2800" b="0">
                <a:solidFill>
                  <a:schemeClr val="tx2"/>
                </a:solidFill>
              </a:rPr>
              <a:t>GetX (</a:t>
            </a:r>
            <a:r>
              <a:rPr lang="en-US" altLang="zh-CN" sz="2800">
                <a:solidFill>
                  <a:schemeClr val="tx2"/>
                </a:solidFill>
              </a:rPr>
              <a:t> </a:t>
            </a:r>
            <a:r>
              <a:rPr lang="en-US" altLang="zh-CN" sz="2800" b="0">
                <a:solidFill>
                  <a:schemeClr val="tx2"/>
                </a:solidFill>
              </a:rPr>
              <a:t>)</a:t>
            </a:r>
            <a:r>
              <a:rPr lang="en-US" altLang="zh-CN" sz="2800">
                <a:solidFill>
                  <a:schemeClr val="tx2"/>
                </a:solidFill>
              </a:rPr>
              <a:t>;</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    int </a:t>
            </a:r>
            <a:r>
              <a:rPr lang="en-US" altLang="zh-CN" sz="2800" b="0">
                <a:solidFill>
                  <a:schemeClr val="tx2"/>
                </a:solidFill>
              </a:rPr>
              <a:t>GetY (</a:t>
            </a:r>
            <a:r>
              <a:rPr lang="en-US" altLang="zh-CN" sz="2800">
                <a:solidFill>
                  <a:schemeClr val="tx2"/>
                </a:solidFill>
              </a:rPr>
              <a:t> </a:t>
            </a:r>
            <a:r>
              <a:rPr lang="en-US" altLang="zh-CN" sz="2800" b="0">
                <a:solidFill>
                  <a:schemeClr val="tx2"/>
                </a:solidFill>
              </a:rPr>
              <a:t>)</a:t>
            </a:r>
            <a:r>
              <a:rPr lang="en-US" altLang="zh-CN" sz="2800">
                <a:solidFill>
                  <a:schemeClr val="tx2"/>
                </a:solidFill>
              </a:rPr>
              <a:t>;</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    void </a:t>
            </a:r>
            <a:r>
              <a:rPr lang="en-US" altLang="zh-CN" sz="2800" b="0">
                <a:solidFill>
                  <a:schemeClr val="tx2"/>
                </a:solidFill>
              </a:rPr>
              <a:t>SetX (</a:t>
            </a:r>
            <a:r>
              <a:rPr lang="en-US" altLang="zh-CN" sz="2800">
                <a:solidFill>
                  <a:schemeClr val="tx2"/>
                </a:solidFill>
              </a:rPr>
              <a:t>int </a:t>
            </a:r>
            <a:r>
              <a:rPr lang="en-US" altLang="zh-CN" sz="2800" b="0">
                <a:solidFill>
                  <a:schemeClr val="tx2"/>
                </a:solidFill>
              </a:rPr>
              <a:t>x)</a:t>
            </a:r>
            <a:r>
              <a:rPr lang="en-US" altLang="zh-CN" sz="2800">
                <a:solidFill>
                  <a:schemeClr val="tx2"/>
                </a:solidFill>
              </a:rPr>
              <a:t>;</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    void </a:t>
            </a:r>
            <a:r>
              <a:rPr lang="en-US" altLang="zh-CN" sz="2800" b="0">
                <a:solidFill>
                  <a:schemeClr val="tx2"/>
                </a:solidFill>
              </a:rPr>
              <a:t>SetY (</a:t>
            </a:r>
            <a:r>
              <a:rPr lang="en-US" altLang="zh-CN" sz="2800">
                <a:solidFill>
                  <a:schemeClr val="tx2"/>
                </a:solidFill>
              </a:rPr>
              <a:t>int</a:t>
            </a:r>
            <a:r>
              <a:rPr lang="en-US" altLang="zh-CN" sz="2800" b="0">
                <a:solidFill>
                  <a:schemeClr val="tx2"/>
                </a:solidFill>
              </a:rPr>
              <a:t> y)</a:t>
            </a:r>
            <a:r>
              <a:rPr lang="en-US" altLang="zh-CN" sz="2800">
                <a:solidFill>
                  <a:schemeClr val="tx2"/>
                </a:solidFill>
              </a:rPr>
              <a:t>;</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    int </a:t>
            </a:r>
            <a:r>
              <a:rPr lang="en-US" altLang="zh-CN" sz="2800" b="0">
                <a:solidFill>
                  <a:schemeClr val="tx2"/>
                </a:solidFill>
              </a:rPr>
              <a:t>GetHeight (</a:t>
            </a:r>
            <a:r>
              <a:rPr lang="en-US" altLang="zh-CN" sz="2800">
                <a:solidFill>
                  <a:schemeClr val="tx2"/>
                </a:solidFill>
              </a:rPr>
              <a:t> </a:t>
            </a:r>
            <a:r>
              <a:rPr lang="en-US" altLang="zh-CN" sz="2800" b="0">
                <a:solidFill>
                  <a:schemeClr val="tx2"/>
                </a:solidFill>
              </a:rPr>
              <a:t>)</a:t>
            </a:r>
            <a:r>
              <a:rPr lang="en-US" altLang="zh-CN" sz="2800">
                <a:solidFill>
                  <a:schemeClr val="tx2"/>
                </a:solidFill>
              </a:rPr>
              <a:t>;</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    int </a:t>
            </a:r>
            <a:r>
              <a:rPr lang="en-US" altLang="zh-CN" sz="2800" b="0">
                <a:solidFill>
                  <a:schemeClr val="tx2"/>
                </a:solidFill>
              </a:rPr>
              <a:t>GetWidth (</a:t>
            </a:r>
            <a:r>
              <a:rPr lang="en-US" altLang="zh-CN" sz="2800">
                <a:solidFill>
                  <a:schemeClr val="tx2"/>
                </a:solidFill>
              </a:rPr>
              <a:t> </a:t>
            </a:r>
            <a:r>
              <a:rPr lang="en-US" altLang="zh-CN" sz="2800" b="0">
                <a:solidFill>
                  <a:schemeClr val="tx2"/>
                </a:solidFill>
              </a:rPr>
              <a:t>)</a:t>
            </a:r>
            <a:r>
              <a:rPr lang="en-US" altLang="zh-CN" sz="2800">
                <a:solidFill>
                  <a:schemeClr val="tx2"/>
                </a:solidFill>
              </a:rPr>
              <a:t>;</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    …………</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private:</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    int </a:t>
            </a:r>
            <a:r>
              <a:rPr lang="en-US" altLang="zh-CN" sz="2800" b="0">
                <a:solidFill>
                  <a:schemeClr val="tx2"/>
                </a:solidFill>
              </a:rPr>
              <a:t>x1</a:t>
            </a:r>
            <a:r>
              <a:rPr lang="en-US" altLang="zh-CN" sz="2800">
                <a:solidFill>
                  <a:schemeClr val="tx2"/>
                </a:solidFill>
              </a:rPr>
              <a:t>, </a:t>
            </a:r>
            <a:r>
              <a:rPr lang="en-US" altLang="zh-CN" sz="2800" b="0">
                <a:solidFill>
                  <a:schemeClr val="tx2"/>
                </a:solidFill>
              </a:rPr>
              <a:t>y1</a:t>
            </a:r>
            <a:r>
              <a:rPr lang="en-US" altLang="zh-CN" sz="2800">
                <a:solidFill>
                  <a:schemeClr val="tx2"/>
                </a:solidFill>
              </a:rPr>
              <a:t>, </a:t>
            </a:r>
            <a:r>
              <a:rPr lang="en-US" altLang="zh-CN" sz="2800" b="0">
                <a:solidFill>
                  <a:schemeClr val="tx2"/>
                </a:solidFill>
              </a:rPr>
              <a:t>h</a:t>
            </a:r>
            <a:r>
              <a:rPr lang="en-US" altLang="zh-CN" sz="2800">
                <a:solidFill>
                  <a:schemeClr val="tx2"/>
                </a:solidFill>
              </a:rPr>
              <a:t>, </a:t>
            </a:r>
            <a:r>
              <a:rPr lang="en-US" altLang="zh-CN" sz="2800" b="0">
                <a:solidFill>
                  <a:schemeClr val="tx2"/>
                </a:solidFill>
              </a:rPr>
              <a:t>w</a:t>
            </a:r>
            <a:r>
              <a:rPr lang="en-US" altLang="zh-CN" sz="2800">
                <a:solidFill>
                  <a:schemeClr val="tx2"/>
                </a:solidFill>
              </a:rPr>
              <a:t>;</a:t>
            </a:r>
          </a:p>
          <a:p>
            <a:pPr>
              <a:lnSpc>
                <a:spcPct val="95000"/>
              </a:lnSpc>
              <a:spcBef>
                <a:spcPct val="0"/>
              </a:spcBef>
              <a:buClr>
                <a:schemeClr val="tx1"/>
              </a:buClr>
              <a:buFont typeface="Wingdings" panose="05000000000000000000" pitchFamily="2" charset="2"/>
              <a:buNone/>
            </a:pPr>
            <a:r>
              <a:rPr lang="en-US" altLang="zh-CN" sz="2800">
                <a:solidFill>
                  <a:schemeClr val="tx2"/>
                </a:solidFill>
              </a:rPr>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042E5827-B1AB-4BFC-8E8B-208FFABB7FE2}"/>
              </a:ext>
            </a:extLst>
          </p:cNvPr>
          <p:cNvSpPr>
            <a:spLocks noGrp="1"/>
          </p:cNvSpPr>
          <p:nvPr>
            <p:ph type="sldNum" sz="quarter" idx="11"/>
          </p:nvPr>
        </p:nvSpPr>
        <p:spPr/>
        <p:txBody>
          <a:bodyPr/>
          <a:lstStyle/>
          <a:p>
            <a:fld id="{5DF08F6E-E350-471A-9B47-4DC19B522646}" type="slidenum">
              <a:rPr lang="en-US" altLang="zh-CN"/>
              <a:pPr/>
              <a:t>98</a:t>
            </a:fld>
            <a:endParaRPr lang="en-US" altLang="zh-CN"/>
          </a:p>
        </p:txBody>
      </p:sp>
      <p:sp>
        <p:nvSpPr>
          <p:cNvPr id="106498" name="Rectangle 2">
            <a:extLst>
              <a:ext uri="{FF2B5EF4-FFF2-40B4-BE49-F238E27FC236}">
                <a16:creationId xmlns:a16="http://schemas.microsoft.com/office/drawing/2014/main" id="{82580332-E3E1-4995-B68E-E238E56B4790}"/>
              </a:ext>
            </a:extLst>
          </p:cNvPr>
          <p:cNvSpPr>
            <a:spLocks noGrp="1" noChangeArrowheads="1"/>
          </p:cNvSpPr>
          <p:nvPr>
            <p:ph type="title"/>
          </p:nvPr>
        </p:nvSpPr>
        <p:spPr>
          <a:xfrm>
            <a:off x="719138" y="512763"/>
            <a:ext cx="7772400" cy="685800"/>
          </a:xfrm>
        </p:spPr>
        <p:txBody>
          <a:bodyPr/>
          <a:lstStyle/>
          <a:p>
            <a:r>
              <a:rPr lang="zh-CN" altLang="en-US" sz="4000">
                <a:latin typeface="Times New Roman" panose="02020603050405020304" pitchFamily="18" charset="0"/>
              </a:rPr>
              <a:t>联合</a:t>
            </a:r>
            <a:r>
              <a:rPr lang="en-US" altLang="zh-CN" sz="4000">
                <a:latin typeface="Times New Roman" panose="02020603050405020304" pitchFamily="18" charset="0"/>
              </a:rPr>
              <a:t>(Union)</a:t>
            </a:r>
            <a:r>
              <a:rPr lang="zh-CN" altLang="en-US" sz="4000">
                <a:latin typeface="Times New Roman" panose="02020603050405020304" pitchFamily="18" charset="0"/>
              </a:rPr>
              <a:t>与类</a:t>
            </a:r>
            <a:endParaRPr lang="zh-CN" altLang="en-US">
              <a:solidFill>
                <a:schemeClr val="tx1"/>
              </a:solidFill>
              <a:latin typeface="Times New Roman" panose="02020603050405020304" pitchFamily="18" charset="0"/>
              <a:ea typeface="黑体" panose="02010609060101010101" pitchFamily="49" charset="-122"/>
            </a:endParaRPr>
          </a:p>
        </p:txBody>
      </p:sp>
      <p:sp>
        <p:nvSpPr>
          <p:cNvPr id="106499" name="Rectangle 3">
            <a:extLst>
              <a:ext uri="{FF2B5EF4-FFF2-40B4-BE49-F238E27FC236}">
                <a16:creationId xmlns:a16="http://schemas.microsoft.com/office/drawing/2014/main" id="{EA2A9C50-77E5-4978-85FA-AE7562ED50BA}"/>
              </a:ext>
            </a:extLst>
          </p:cNvPr>
          <p:cNvSpPr>
            <a:spLocks noGrp="1" noChangeArrowheads="1"/>
          </p:cNvSpPr>
          <p:nvPr>
            <p:ph type="body" idx="1"/>
          </p:nvPr>
        </p:nvSpPr>
        <p:spPr>
          <a:xfrm>
            <a:off x="469900" y="1268413"/>
            <a:ext cx="8170863" cy="4114800"/>
          </a:xfrm>
        </p:spPr>
        <p:txBody>
          <a:bodyPr/>
          <a:lstStyle/>
          <a:p>
            <a:pPr>
              <a:buSzPct val="50000"/>
            </a:pPr>
            <a:r>
              <a:rPr lang="zh-CN" altLang="en-US" sz="2800"/>
              <a:t>与结构一样</a:t>
            </a:r>
            <a:r>
              <a:rPr lang="en-US" altLang="zh-CN" sz="2800"/>
              <a:t>,  </a:t>
            </a:r>
            <a:r>
              <a:rPr lang="zh-CN" altLang="en-US" sz="2800"/>
              <a:t>用 </a:t>
            </a:r>
            <a:r>
              <a:rPr lang="en-US" altLang="zh-CN" sz="2800">
                <a:solidFill>
                  <a:srgbClr val="009900"/>
                </a:solidFill>
              </a:rPr>
              <a:t>Union </a:t>
            </a:r>
            <a:r>
              <a:rPr lang="zh-CN" altLang="en-US" sz="2800"/>
              <a:t>也可以定义类。</a:t>
            </a:r>
          </a:p>
          <a:p>
            <a:pPr>
              <a:buSzPct val="50000"/>
            </a:pPr>
            <a:r>
              <a:rPr lang="zh-CN" altLang="en-US" sz="2800"/>
              <a:t>在</a:t>
            </a:r>
            <a:r>
              <a:rPr lang="en-US" altLang="zh-CN" sz="2800"/>
              <a:t>C++</a:t>
            </a:r>
            <a:r>
              <a:rPr lang="zh-CN" altLang="en-US" sz="2800"/>
              <a:t>中</a:t>
            </a:r>
            <a:r>
              <a:rPr lang="en-US" altLang="zh-CN" sz="2800"/>
              <a:t>,  </a:t>
            </a:r>
            <a:r>
              <a:rPr lang="en-US" altLang="zh-CN" sz="2800">
                <a:solidFill>
                  <a:srgbClr val="009900"/>
                </a:solidFill>
              </a:rPr>
              <a:t>Union </a:t>
            </a:r>
            <a:r>
              <a:rPr lang="zh-CN" altLang="en-US" sz="2800"/>
              <a:t>可包含</a:t>
            </a:r>
            <a:r>
              <a:rPr lang="zh-CN" altLang="en-US" sz="2800">
                <a:solidFill>
                  <a:srgbClr val="CC0000"/>
                </a:solidFill>
              </a:rPr>
              <a:t>函数</a:t>
            </a:r>
            <a:r>
              <a:rPr lang="zh-CN" altLang="en-US" sz="2800"/>
              <a:t>和</a:t>
            </a:r>
            <a:r>
              <a:rPr lang="zh-CN" altLang="en-US" sz="2800">
                <a:solidFill>
                  <a:srgbClr val="CC0000"/>
                </a:solidFill>
              </a:rPr>
              <a:t>变量</a:t>
            </a:r>
            <a:r>
              <a:rPr lang="en-US" altLang="zh-CN" sz="2800"/>
              <a:t>,  </a:t>
            </a:r>
            <a:r>
              <a:rPr lang="zh-CN" altLang="en-US" sz="2800"/>
              <a:t>还可包含</a:t>
            </a:r>
            <a:r>
              <a:rPr lang="zh-CN" altLang="en-US" sz="2800">
                <a:solidFill>
                  <a:srgbClr val="CC0000"/>
                </a:solidFill>
              </a:rPr>
              <a:t>构造函数</a:t>
            </a:r>
            <a:r>
              <a:rPr lang="zh-CN" altLang="en-US" sz="2800"/>
              <a:t>和</a:t>
            </a:r>
            <a:r>
              <a:rPr lang="zh-CN" altLang="en-US" sz="2800">
                <a:solidFill>
                  <a:srgbClr val="CC0000"/>
                </a:solidFill>
              </a:rPr>
              <a:t>析构函数</a:t>
            </a:r>
            <a:r>
              <a:rPr lang="zh-CN" altLang="en-US" sz="2800"/>
              <a:t>。</a:t>
            </a:r>
          </a:p>
          <a:p>
            <a:pPr>
              <a:buSzPct val="50000"/>
            </a:pPr>
            <a:r>
              <a:rPr lang="en-US" altLang="zh-CN" sz="2800"/>
              <a:t>C++</a:t>
            </a:r>
            <a:r>
              <a:rPr lang="zh-CN" altLang="en-US" sz="2800"/>
              <a:t>的</a:t>
            </a:r>
            <a:r>
              <a:rPr lang="en-US" altLang="zh-CN" sz="2800">
                <a:solidFill>
                  <a:srgbClr val="009900"/>
                </a:solidFill>
              </a:rPr>
              <a:t>Union </a:t>
            </a:r>
            <a:r>
              <a:rPr lang="zh-CN" altLang="en-US" sz="2800"/>
              <a:t>保留了所有</a:t>
            </a:r>
            <a:r>
              <a:rPr lang="en-US" altLang="zh-CN" sz="2800"/>
              <a:t>C</a:t>
            </a:r>
            <a:r>
              <a:rPr lang="zh-CN" altLang="en-US" sz="2800"/>
              <a:t>的特性</a:t>
            </a:r>
            <a:r>
              <a:rPr lang="en-US" altLang="zh-CN" sz="2800"/>
              <a:t>,  </a:t>
            </a:r>
            <a:r>
              <a:rPr lang="zh-CN" altLang="en-US" sz="2800"/>
              <a:t>主要是让所有的数据成员共享相同的存储区。</a:t>
            </a:r>
          </a:p>
          <a:p>
            <a:pPr>
              <a:buSzPct val="50000"/>
            </a:pPr>
            <a:r>
              <a:rPr lang="zh-CN" altLang="en-US" sz="2800"/>
              <a:t>与 </a:t>
            </a:r>
            <a:r>
              <a:rPr lang="en-US" altLang="zh-CN" sz="2800">
                <a:solidFill>
                  <a:srgbClr val="009900"/>
                </a:solidFill>
              </a:rPr>
              <a:t>class </a:t>
            </a:r>
            <a:r>
              <a:rPr lang="zh-CN" altLang="en-US" sz="2800"/>
              <a:t>和 </a:t>
            </a:r>
            <a:r>
              <a:rPr lang="en-US" altLang="zh-CN" sz="2800">
                <a:solidFill>
                  <a:srgbClr val="009900"/>
                </a:solidFill>
              </a:rPr>
              <a:t>struct </a:t>
            </a:r>
            <a:r>
              <a:rPr lang="zh-CN" altLang="en-US" sz="2800"/>
              <a:t>相比</a:t>
            </a:r>
            <a:r>
              <a:rPr lang="en-US" altLang="zh-CN" sz="2800"/>
              <a:t>,  </a:t>
            </a:r>
            <a:r>
              <a:rPr lang="en-US" altLang="zh-CN" sz="2800">
                <a:solidFill>
                  <a:srgbClr val="009900"/>
                </a:solidFill>
              </a:rPr>
              <a:t>Union </a:t>
            </a:r>
            <a:r>
              <a:rPr lang="zh-CN" altLang="en-US" sz="2800"/>
              <a:t>可节省存储。与结构相似</a:t>
            </a:r>
            <a:r>
              <a:rPr lang="en-US" altLang="zh-CN" sz="2800"/>
              <a:t>, </a:t>
            </a:r>
            <a:r>
              <a:rPr lang="en-US" altLang="zh-CN" sz="2800">
                <a:solidFill>
                  <a:srgbClr val="009900"/>
                </a:solidFill>
              </a:rPr>
              <a:t>Union </a:t>
            </a:r>
            <a:r>
              <a:rPr lang="zh-CN" altLang="en-US" sz="2800"/>
              <a:t>中默认存取级别是</a:t>
            </a:r>
            <a:r>
              <a:rPr lang="en-US" altLang="zh-CN" sz="2800">
                <a:solidFill>
                  <a:schemeClr val="tx2"/>
                </a:solidFill>
              </a:rPr>
              <a:t>public</a:t>
            </a:r>
            <a:r>
              <a:rPr lang="zh-CN" altLang="en-US" sz="2800"/>
              <a:t>。</a:t>
            </a:r>
          </a:p>
          <a:p>
            <a:pPr>
              <a:spcBef>
                <a:spcPct val="0"/>
              </a:spcBef>
              <a:buClr>
                <a:srgbClr val="FF6600"/>
              </a:buClr>
              <a:buSzPct val="50000"/>
            </a:pPr>
            <a:endParaRPr lang="zh-CN" altLang="en-US" sz="2800"/>
          </a:p>
        </p:txBody>
      </p:sp>
      <p:sp>
        <p:nvSpPr>
          <p:cNvPr id="106500" name="AutoShape 4">
            <a:hlinkClick r:id="rId2" action="ppaction://hlinksldjump" highlightClick="1"/>
            <a:extLst>
              <a:ext uri="{FF2B5EF4-FFF2-40B4-BE49-F238E27FC236}">
                <a16:creationId xmlns:a16="http://schemas.microsoft.com/office/drawing/2014/main" id="{29054760-2DD1-41EF-B6BA-72CDDD68CF23}"/>
              </a:ext>
            </a:extLst>
          </p:cNvPr>
          <p:cNvSpPr>
            <a:spLocks noChangeArrowheads="1"/>
          </p:cNvSpPr>
          <p:nvPr/>
        </p:nvSpPr>
        <p:spPr bwMode="auto">
          <a:xfrm>
            <a:off x="323850" y="6237288"/>
            <a:ext cx="661988" cy="433387"/>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49E4EF8-A27F-45F2-80CC-1A527392FCE3}"/>
              </a:ext>
            </a:extLst>
          </p:cNvPr>
          <p:cNvSpPr>
            <a:spLocks noGrp="1"/>
          </p:cNvSpPr>
          <p:nvPr>
            <p:ph type="sldNum" sz="quarter" idx="11"/>
          </p:nvPr>
        </p:nvSpPr>
        <p:spPr/>
        <p:txBody>
          <a:bodyPr/>
          <a:lstStyle/>
          <a:p>
            <a:fld id="{8F8145F9-50F8-4D66-BD1A-CE1272F9420F}" type="slidenum">
              <a:rPr lang="en-US" altLang="zh-CN"/>
              <a:pPr/>
              <a:t>99</a:t>
            </a:fld>
            <a:endParaRPr lang="en-US" altLang="zh-CN"/>
          </a:p>
        </p:txBody>
      </p:sp>
      <p:sp>
        <p:nvSpPr>
          <p:cNvPr id="107522" name="Rectangle 2">
            <a:extLst>
              <a:ext uri="{FF2B5EF4-FFF2-40B4-BE49-F238E27FC236}">
                <a16:creationId xmlns:a16="http://schemas.microsoft.com/office/drawing/2014/main" id="{1DA2C6C3-9F85-4772-9AF3-4BCCB3EB48E8}"/>
              </a:ext>
            </a:extLst>
          </p:cNvPr>
          <p:cNvSpPr>
            <a:spLocks noGrp="1" noChangeArrowheads="1"/>
          </p:cNvSpPr>
          <p:nvPr>
            <p:ph type="title"/>
          </p:nvPr>
        </p:nvSpPr>
        <p:spPr>
          <a:xfrm>
            <a:off x="2159000" y="512763"/>
            <a:ext cx="4953000" cy="828675"/>
          </a:xfrm>
        </p:spPr>
        <p:txBody>
          <a:bodyPr/>
          <a:lstStyle/>
          <a:p>
            <a:r>
              <a:rPr lang="zh-CN" altLang="en-US" sz="4000">
                <a:latin typeface="Times New Roman" panose="02020603050405020304" pitchFamily="18" charset="0"/>
              </a:rPr>
              <a:t>模板 </a:t>
            </a:r>
            <a:r>
              <a:rPr lang="en-US" altLang="zh-CN" sz="4000">
                <a:latin typeface="Times New Roman" panose="02020603050405020304" pitchFamily="18" charset="0"/>
              </a:rPr>
              <a:t>(template)</a:t>
            </a:r>
          </a:p>
        </p:txBody>
      </p:sp>
      <p:sp>
        <p:nvSpPr>
          <p:cNvPr id="107523" name="Text Box 3">
            <a:extLst>
              <a:ext uri="{FF2B5EF4-FFF2-40B4-BE49-F238E27FC236}">
                <a16:creationId xmlns:a16="http://schemas.microsoft.com/office/drawing/2014/main" id="{AB8AD726-0410-4DA6-9C4F-71E5BFEF1A14}"/>
              </a:ext>
            </a:extLst>
          </p:cNvPr>
          <p:cNvSpPr txBox="1">
            <a:spLocks noChangeArrowheads="1"/>
          </p:cNvSpPr>
          <p:nvPr/>
        </p:nvSpPr>
        <p:spPr bwMode="auto">
          <a:xfrm>
            <a:off x="611188" y="1304925"/>
            <a:ext cx="7956550" cy="465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342900" indent="-342900" defTabSz="1128713">
              <a:defRPr>
                <a:solidFill>
                  <a:schemeClr val="tx1"/>
                </a:solidFill>
                <a:latin typeface="Arial" panose="020B0604020202020204" pitchFamily="34" charset="0"/>
                <a:ea typeface="宋体" panose="02010600030101010101" pitchFamily="2" charset="-122"/>
              </a:defRPr>
            </a:lvl1pPr>
            <a:lvl2pPr marL="908050" indent="-342900" defTabSz="1128713">
              <a:defRPr>
                <a:solidFill>
                  <a:schemeClr val="tx1"/>
                </a:solidFill>
                <a:latin typeface="Arial" panose="020B0604020202020204" pitchFamily="34" charset="0"/>
                <a:ea typeface="宋体" panose="02010600030101010101" pitchFamily="2" charset="-122"/>
              </a:defRPr>
            </a:lvl2pPr>
            <a:lvl3pPr marL="1471613" indent="-342900" defTabSz="1128713">
              <a:defRPr>
                <a:solidFill>
                  <a:schemeClr val="tx1"/>
                </a:solidFill>
                <a:latin typeface="Arial" panose="020B0604020202020204" pitchFamily="34" charset="0"/>
                <a:ea typeface="宋体" panose="02010600030101010101" pitchFamily="2" charset="-122"/>
              </a:defRPr>
            </a:lvl3pPr>
            <a:lvl4pPr marL="2036763" indent="-342900" defTabSz="1128713">
              <a:defRPr>
                <a:solidFill>
                  <a:schemeClr val="tx1"/>
                </a:solidFill>
                <a:latin typeface="Arial" panose="020B0604020202020204" pitchFamily="34" charset="0"/>
                <a:ea typeface="宋体" panose="02010600030101010101" pitchFamily="2" charset="-122"/>
              </a:defRPr>
            </a:lvl4pPr>
            <a:lvl5pPr marL="2601913" indent="-342900" defTabSz="1128713">
              <a:defRPr>
                <a:solidFill>
                  <a:schemeClr val="tx1"/>
                </a:solidFill>
                <a:latin typeface="Arial" panose="020B0604020202020204" pitchFamily="34" charset="0"/>
                <a:ea typeface="宋体" panose="02010600030101010101" pitchFamily="2" charset="-122"/>
              </a:defRPr>
            </a:lvl5pPr>
            <a:lvl6pPr marL="3059113" indent="-342900"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516313" indent="-342900"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973513" indent="-342900"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430713" indent="-342900"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spcBef>
                <a:spcPct val="20000"/>
              </a:spcBef>
              <a:buClr>
                <a:srgbClr val="800080"/>
              </a:buClr>
              <a:buSzPct val="50000"/>
              <a:buFont typeface="Wingdings" panose="05000000000000000000" pitchFamily="2" charset="2"/>
              <a:buChar char="n"/>
            </a:pPr>
            <a:r>
              <a:rPr kumimoji="1" lang="zh-CN" altLang="en-US" sz="2800" b="1">
                <a:latin typeface="Times New Roman" panose="02020603050405020304" pitchFamily="18" charset="0"/>
                <a:ea typeface="仿宋_GB2312" pitchFamily="49" charset="-122"/>
              </a:rPr>
              <a:t>定义：适合</a:t>
            </a:r>
            <a:r>
              <a:rPr kumimoji="1" lang="zh-CN" altLang="en-US" sz="2800" b="1">
                <a:solidFill>
                  <a:srgbClr val="FF0000"/>
                </a:solidFill>
                <a:latin typeface="Times New Roman" panose="02020603050405020304" pitchFamily="18" charset="0"/>
                <a:ea typeface="仿宋_GB2312" pitchFamily="49" charset="-122"/>
              </a:rPr>
              <a:t>多种数据类型</a:t>
            </a:r>
            <a:r>
              <a:rPr kumimoji="1" lang="zh-CN" altLang="en-US" sz="2800" b="1">
                <a:latin typeface="Times New Roman" panose="02020603050405020304" pitchFamily="18" charset="0"/>
                <a:ea typeface="仿宋_GB2312" pitchFamily="49" charset="-122"/>
              </a:rPr>
              <a:t>的</a:t>
            </a:r>
            <a:r>
              <a:rPr kumimoji="1" lang="zh-CN" altLang="en-US" sz="2800" b="1">
                <a:solidFill>
                  <a:srgbClr val="FF6600"/>
                </a:solidFill>
                <a:latin typeface="Times New Roman" panose="02020603050405020304" pitchFamily="18" charset="0"/>
                <a:ea typeface="仿宋_GB2312" pitchFamily="49" charset="-122"/>
              </a:rPr>
              <a:t>类定义</a:t>
            </a:r>
            <a:r>
              <a:rPr kumimoji="1" lang="zh-CN" altLang="en-US" sz="2800" b="1">
                <a:latin typeface="Times New Roman" panose="02020603050405020304" pitchFamily="18" charset="0"/>
                <a:ea typeface="仿宋_GB2312" pitchFamily="49" charset="-122"/>
              </a:rPr>
              <a:t>或</a:t>
            </a:r>
            <a:r>
              <a:rPr kumimoji="1" lang="zh-CN" altLang="en-US" sz="2800" b="1">
                <a:solidFill>
                  <a:srgbClr val="FF6600"/>
                </a:solidFill>
                <a:latin typeface="Times New Roman" panose="02020603050405020304" pitchFamily="18" charset="0"/>
                <a:ea typeface="仿宋_GB2312" pitchFamily="49" charset="-122"/>
              </a:rPr>
              <a:t>算法</a:t>
            </a:r>
            <a:r>
              <a:rPr kumimoji="1" lang="zh-CN" altLang="en-US" sz="2800" b="1">
                <a:latin typeface="Times New Roman" panose="02020603050405020304" pitchFamily="18" charset="0"/>
                <a:ea typeface="仿宋_GB2312" pitchFamily="49" charset="-122"/>
              </a:rPr>
              <a:t>，在特定环境下通过简单地代换，变成</a:t>
            </a:r>
            <a:r>
              <a:rPr kumimoji="1" lang="zh-CN" altLang="en-US" sz="2800" b="1">
                <a:solidFill>
                  <a:srgbClr val="FF0000"/>
                </a:solidFill>
                <a:latin typeface="Times New Roman" panose="02020603050405020304" pitchFamily="18" charset="0"/>
                <a:ea typeface="仿宋_GB2312" pitchFamily="49" charset="-122"/>
              </a:rPr>
              <a:t>针对具体某种数据类型</a:t>
            </a:r>
            <a:r>
              <a:rPr kumimoji="1" lang="zh-CN" altLang="en-US" sz="2800" b="1">
                <a:latin typeface="Times New Roman" panose="02020603050405020304" pitchFamily="18" charset="0"/>
                <a:ea typeface="仿宋_GB2312" pitchFamily="49" charset="-122"/>
              </a:rPr>
              <a:t>的</a:t>
            </a:r>
            <a:r>
              <a:rPr kumimoji="1" lang="zh-CN" altLang="en-US" sz="2800" b="1">
                <a:solidFill>
                  <a:srgbClr val="FF6600"/>
                </a:solidFill>
                <a:latin typeface="Times New Roman" panose="02020603050405020304" pitchFamily="18" charset="0"/>
                <a:ea typeface="仿宋_GB2312" pitchFamily="49" charset="-122"/>
              </a:rPr>
              <a:t>类定义</a:t>
            </a:r>
            <a:r>
              <a:rPr kumimoji="1" lang="zh-CN" altLang="en-US" sz="2800" b="1">
                <a:latin typeface="Times New Roman" panose="02020603050405020304" pitchFamily="18" charset="0"/>
                <a:ea typeface="仿宋_GB2312" pitchFamily="49" charset="-122"/>
              </a:rPr>
              <a:t>或</a:t>
            </a:r>
            <a:r>
              <a:rPr kumimoji="1" lang="zh-CN" altLang="en-US" sz="2800" b="1">
                <a:solidFill>
                  <a:srgbClr val="FF6600"/>
                </a:solidFill>
                <a:latin typeface="Times New Roman" panose="02020603050405020304" pitchFamily="18" charset="0"/>
                <a:ea typeface="仿宋_GB2312" pitchFamily="49" charset="-122"/>
              </a:rPr>
              <a:t>算法。</a:t>
            </a:r>
          </a:p>
          <a:p>
            <a:pPr>
              <a:lnSpc>
                <a:spcPct val="105000"/>
              </a:lnSpc>
              <a:spcBef>
                <a:spcPct val="20000"/>
              </a:spcBef>
              <a:buClr>
                <a:srgbClr val="800080"/>
              </a:buClr>
              <a:buSzPct val="50000"/>
              <a:buFont typeface="Wingdings" panose="05000000000000000000" pitchFamily="2" charset="2"/>
              <a:buChar char="n"/>
            </a:pPr>
            <a:r>
              <a:rPr kumimoji="1" lang="zh-CN" altLang="en-US" sz="2800" b="1">
                <a:latin typeface="Times New Roman" panose="02020603050405020304" pitchFamily="18" charset="0"/>
                <a:ea typeface="仿宋_GB2312" pitchFamily="49" charset="-122"/>
              </a:rPr>
              <a:t>用模板定义用于排序的数据表类</a:t>
            </a:r>
          </a:p>
          <a:p>
            <a:pPr>
              <a:lnSpc>
                <a:spcPct val="105000"/>
              </a:lnSpc>
              <a:spcBef>
                <a:spcPct val="20000"/>
              </a:spcBef>
            </a:pPr>
            <a:r>
              <a:rPr kumimoji="1" lang="zh-CN" altLang="en-US" sz="2800" b="1">
                <a:solidFill>
                  <a:srgbClr val="CC0000"/>
                </a:solidFill>
                <a:latin typeface="Times New Roman" panose="02020603050405020304" pitchFamily="18" charset="0"/>
                <a:ea typeface="仿宋_GB2312" pitchFamily="49" charset="-122"/>
              </a:rPr>
              <a:t>     </a:t>
            </a:r>
            <a:r>
              <a:rPr kumimoji="1" lang="en-US" altLang="zh-CN" sz="2800" b="1">
                <a:solidFill>
                  <a:srgbClr val="CC0000"/>
                </a:solidFill>
                <a:latin typeface="Times New Roman" panose="02020603050405020304" pitchFamily="18" charset="0"/>
                <a:ea typeface="仿宋_GB2312" pitchFamily="49" charset="-122"/>
              </a:rPr>
              <a:t>#include &lt;iostream.h&gt;</a:t>
            </a:r>
          </a:p>
          <a:p>
            <a:r>
              <a:rPr kumimoji="1" lang="en-US" altLang="zh-CN" sz="2800" b="1">
                <a:solidFill>
                  <a:srgbClr val="CC0000"/>
                </a:solidFill>
                <a:latin typeface="Times New Roman" panose="02020603050405020304" pitchFamily="18" charset="0"/>
                <a:ea typeface="仿宋_GB2312" pitchFamily="49" charset="-122"/>
              </a:rPr>
              <a:t>     template &lt;class Type&gt;		</a:t>
            </a:r>
          </a:p>
          <a:p>
            <a:r>
              <a:rPr kumimoji="1" lang="en-US" altLang="zh-CN" sz="2800" b="1">
                <a:solidFill>
                  <a:srgbClr val="CC0000"/>
                </a:solidFill>
                <a:latin typeface="Times New Roman" panose="02020603050405020304" pitchFamily="18" charset="0"/>
                <a:ea typeface="仿宋_GB2312" pitchFamily="49" charset="-122"/>
              </a:rPr>
              <a:t>     class </a:t>
            </a:r>
            <a:r>
              <a:rPr kumimoji="1" lang="en-US" altLang="zh-CN" sz="2800">
                <a:solidFill>
                  <a:srgbClr val="CC0000"/>
                </a:solidFill>
                <a:latin typeface="Times New Roman" panose="02020603050405020304" pitchFamily="18" charset="0"/>
                <a:ea typeface="仿宋_GB2312" pitchFamily="49" charset="-122"/>
              </a:rPr>
              <a:t>dataList </a:t>
            </a:r>
            <a:r>
              <a:rPr kumimoji="1" lang="en-US" altLang="zh-CN" sz="2800" b="1">
                <a:solidFill>
                  <a:srgbClr val="CC0000"/>
                </a:solidFill>
                <a:latin typeface="Times New Roman" panose="02020603050405020304" pitchFamily="18" charset="0"/>
                <a:ea typeface="仿宋_GB2312" pitchFamily="49" charset="-122"/>
              </a:rPr>
              <a:t>{			</a:t>
            </a:r>
          </a:p>
          <a:p>
            <a:r>
              <a:rPr kumimoji="1" lang="en-US" altLang="zh-CN" sz="2800" b="1">
                <a:solidFill>
                  <a:srgbClr val="CC0000"/>
                </a:solidFill>
                <a:latin typeface="Times New Roman" panose="02020603050405020304" pitchFamily="18" charset="0"/>
                <a:ea typeface="仿宋_GB2312" pitchFamily="49" charset="-122"/>
              </a:rPr>
              <a:t>     private:</a:t>
            </a:r>
          </a:p>
          <a:p>
            <a:r>
              <a:rPr kumimoji="1" lang="en-US" altLang="zh-CN" sz="2800" b="1">
                <a:solidFill>
                  <a:srgbClr val="CC0000"/>
                </a:solidFill>
                <a:latin typeface="Times New Roman" panose="02020603050405020304" pitchFamily="18" charset="0"/>
                <a:ea typeface="仿宋_GB2312" pitchFamily="49" charset="-122"/>
              </a:rPr>
              <a:t>         Type *</a:t>
            </a:r>
            <a:r>
              <a:rPr kumimoji="1" lang="en-US" altLang="zh-CN" sz="2800">
                <a:solidFill>
                  <a:srgbClr val="CC0000"/>
                </a:solidFill>
                <a:latin typeface="Times New Roman" panose="02020603050405020304" pitchFamily="18" charset="0"/>
                <a:ea typeface="仿宋_GB2312" pitchFamily="49" charset="-122"/>
              </a:rPr>
              <a:t>Element</a:t>
            </a:r>
            <a:r>
              <a:rPr kumimoji="1" lang="en-US" altLang="zh-CN" sz="2800" b="1">
                <a:solidFill>
                  <a:srgbClr val="CC0000"/>
                </a:solidFill>
                <a:latin typeface="Times New Roman" panose="02020603050405020304" pitchFamily="18" charset="0"/>
                <a:ea typeface="仿宋_GB2312" pitchFamily="49" charset="-122"/>
              </a:rPr>
              <a:t>;		</a:t>
            </a:r>
          </a:p>
          <a:p>
            <a:r>
              <a:rPr kumimoji="1" lang="en-US" altLang="zh-CN" sz="2800" b="1">
                <a:solidFill>
                  <a:srgbClr val="CC0000"/>
                </a:solidFill>
                <a:latin typeface="Times New Roman" panose="02020603050405020304" pitchFamily="18" charset="0"/>
                <a:ea typeface="仿宋_GB2312" pitchFamily="49" charset="-122"/>
              </a:rPr>
              <a:t>         int </a:t>
            </a:r>
            <a:r>
              <a:rPr kumimoji="1" lang="en-US" altLang="zh-CN" sz="2800">
                <a:solidFill>
                  <a:srgbClr val="CC0000"/>
                </a:solidFill>
                <a:latin typeface="Times New Roman" panose="02020603050405020304" pitchFamily="18" charset="0"/>
                <a:ea typeface="仿宋_GB2312" pitchFamily="49" charset="-122"/>
              </a:rPr>
              <a:t>ArraySize</a:t>
            </a:r>
            <a:r>
              <a:rPr kumimoji="1" lang="en-US" altLang="zh-CN" sz="2800" b="1">
                <a:solidFill>
                  <a:srgbClr val="CC0000"/>
                </a:solidFill>
                <a:latin typeface="Times New Roman" panose="02020603050405020304" pitchFamily="18" charset="0"/>
                <a:ea typeface="仿宋_GB2312" pitchFamily="49" charset="-122"/>
              </a:rPr>
              <a:t>;	</a:t>
            </a:r>
          </a:p>
        </p:txBody>
      </p:sp>
    </p:spTree>
  </p:cSld>
  <p:clrMapOvr>
    <a:masterClrMapping/>
  </p:clrMapOvr>
  <p:transition>
    <p:split/>
  </p:transition>
</p:sld>
</file>

<file path=ppt/theme/theme1.xml><?xml version="1.0" encoding="utf-8"?>
<a:theme xmlns:a="http://schemas.openxmlformats.org/drawingml/2006/main" name="Pixel">
  <a:themeElements>
    <a:clrScheme name="Pixel 14">
      <a:dk1>
        <a:srgbClr val="000099"/>
      </a:dk1>
      <a:lt1>
        <a:srgbClr val="FFFFFF"/>
      </a:lt1>
      <a:dk2>
        <a:srgbClr val="CC0000"/>
      </a:dk2>
      <a:lt2>
        <a:srgbClr val="0000CC"/>
      </a:lt2>
      <a:accent1>
        <a:srgbClr val="9999FF"/>
      </a:accent1>
      <a:accent2>
        <a:srgbClr val="9999CC"/>
      </a:accent2>
      <a:accent3>
        <a:srgbClr val="FFFFFF"/>
      </a:accent3>
      <a:accent4>
        <a:srgbClr val="000082"/>
      </a:accent4>
      <a:accent5>
        <a:srgbClr val="CACAFF"/>
      </a:accent5>
      <a:accent6>
        <a:srgbClr val="8A8AB9"/>
      </a:accent6>
      <a:hlink>
        <a:srgbClr val="800080"/>
      </a:hlink>
      <a:folHlink>
        <a:srgbClr val="CCCCE6"/>
      </a:folHlink>
    </a:clrScheme>
    <a:fontScheme name="Pixel">
      <a:majorFont>
        <a:latin typeface="Arial"/>
        <a:ea typeface="楷体_GB2312"/>
        <a:cs typeface=""/>
      </a:majorFont>
      <a:minorFont>
        <a:latin typeface="Times New Roman"/>
        <a:ea typeface="仿宋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99"/>
        </a:dk1>
        <a:lt1>
          <a:srgbClr val="FFFFFF"/>
        </a:lt1>
        <a:dk2>
          <a:srgbClr val="CC0000"/>
        </a:dk2>
        <a:lt2>
          <a:srgbClr val="B2B2B2"/>
        </a:lt2>
        <a:accent1>
          <a:srgbClr val="9999FF"/>
        </a:accent1>
        <a:accent2>
          <a:srgbClr val="9999CC"/>
        </a:accent2>
        <a:accent3>
          <a:srgbClr val="FFFFFF"/>
        </a:accent3>
        <a:accent4>
          <a:srgbClr val="000082"/>
        </a:accent4>
        <a:accent5>
          <a:srgbClr val="CACAFF"/>
        </a:accent5>
        <a:accent6>
          <a:srgbClr val="8A8AB9"/>
        </a:accent6>
        <a:hlink>
          <a:srgbClr val="800080"/>
        </a:hlink>
        <a:folHlink>
          <a:srgbClr val="CCCCE6"/>
        </a:folHlink>
      </a:clrScheme>
      <a:clrMap bg1="lt1" tx1="dk1" bg2="lt2" tx2="dk2" accent1="accent1" accent2="accent2" accent3="accent3" accent4="accent4" accent5="accent5" accent6="accent6" hlink="hlink" folHlink="folHlink"/>
    </a:extraClrScheme>
    <a:extraClrScheme>
      <a:clrScheme name="Pixel 14">
        <a:dk1>
          <a:srgbClr val="000099"/>
        </a:dk1>
        <a:lt1>
          <a:srgbClr val="FFFFFF"/>
        </a:lt1>
        <a:dk2>
          <a:srgbClr val="CC0000"/>
        </a:dk2>
        <a:lt2>
          <a:srgbClr val="0000CC"/>
        </a:lt2>
        <a:accent1>
          <a:srgbClr val="9999FF"/>
        </a:accent1>
        <a:accent2>
          <a:srgbClr val="9999CC"/>
        </a:accent2>
        <a:accent3>
          <a:srgbClr val="FFFFFF"/>
        </a:accent3>
        <a:accent4>
          <a:srgbClr val="000082"/>
        </a:accent4>
        <a:accent5>
          <a:srgbClr val="CACAFF"/>
        </a:accent5>
        <a:accent6>
          <a:srgbClr val="8A8AB9"/>
        </a:accent6>
        <a:hlink>
          <a:srgbClr val="800080"/>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272</TotalTime>
  <Words>8758</Words>
  <Application>Microsoft Office PowerPoint</Application>
  <PresentationFormat>全屏显示(4:3)</PresentationFormat>
  <Paragraphs>820</Paragraphs>
  <Slides>106</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106</vt:i4>
      </vt:variant>
    </vt:vector>
  </HeadingPairs>
  <TitlesOfParts>
    <vt:vector size="123" baseType="lpstr">
      <vt:lpstr>Arial</vt:lpstr>
      <vt:lpstr>宋体</vt:lpstr>
      <vt:lpstr>楷体_GB2312</vt:lpstr>
      <vt:lpstr>Times New Roman</vt:lpstr>
      <vt:lpstr>仿宋_GB2312</vt:lpstr>
      <vt:lpstr>Wingdings</vt:lpstr>
      <vt:lpstr>华文新魏</vt:lpstr>
      <vt:lpstr>Arial Black</vt:lpstr>
      <vt:lpstr>方正舒体</vt:lpstr>
      <vt:lpstr>华文行楷</vt:lpstr>
      <vt:lpstr>Courier New</vt:lpstr>
      <vt:lpstr>Symbol</vt:lpstr>
      <vt:lpstr>SansSerif</vt:lpstr>
      <vt:lpstr>隶书</vt:lpstr>
      <vt:lpstr>黑体</vt:lpstr>
      <vt:lpstr>Pixel</vt:lpstr>
      <vt:lpstr>Microsoft Word 97 - 2003 文档</vt:lpstr>
      <vt:lpstr>数 据 结 构</vt:lpstr>
      <vt:lpstr>C++ 编程 简介</vt:lpstr>
      <vt:lpstr>C++语言概要</vt:lpstr>
      <vt:lpstr>PowerPoint 演示文稿</vt:lpstr>
      <vt:lpstr>PowerPoint 演示文稿</vt:lpstr>
      <vt:lpstr>注释</vt:lpstr>
      <vt:lpstr>#include 语句</vt:lpstr>
      <vt:lpstr>PowerPoint 演示文稿</vt:lpstr>
      <vt:lpstr>PowerPoint 演示文稿</vt:lpstr>
      <vt:lpstr>PowerPoint 演示文稿</vt:lpstr>
      <vt:lpstr>函数原型</vt:lpstr>
      <vt:lpstr>PowerPoint 演示文稿</vt:lpstr>
      <vt:lpstr>PowerPoint 演示文稿</vt:lpstr>
      <vt:lpstr>PowerPoint 演示文稿</vt:lpstr>
      <vt:lpstr>C++的函数特征</vt:lpstr>
      <vt:lpstr>PowerPoint 演示文稿</vt:lpstr>
      <vt:lpstr>PowerPoint 演示文稿</vt:lpstr>
      <vt:lpstr>PowerPoint 演示文稿</vt:lpstr>
      <vt:lpstr>C++的数据声明</vt:lpstr>
      <vt:lpstr>PowerPoint 演示文稿</vt:lpstr>
      <vt:lpstr>PowerPoint 演示文稿</vt:lpstr>
      <vt:lpstr>PowerPoint 演示文稿</vt:lpstr>
      <vt:lpstr>C++的作用域</vt:lpstr>
      <vt:lpstr>PowerPoint 演示文稿</vt:lpstr>
      <vt:lpstr>表达式与操作符</vt:lpstr>
      <vt:lpstr>PowerPoint 演示文稿</vt:lpstr>
      <vt:lpstr>PowerPoint 演示文稿</vt:lpstr>
      <vt:lpstr>PowerPoint 演示文稿</vt:lpstr>
      <vt:lpstr>自增，自减操作符</vt:lpstr>
      <vt:lpstr>PowerPoint 演示文稿</vt:lpstr>
      <vt:lpstr>条件操作符</vt:lpstr>
      <vt:lpstr>语句</vt:lpstr>
      <vt:lpstr>PowerPoint 演示文稿</vt:lpstr>
      <vt:lpstr>if 语句 (二分支选择型)</vt:lpstr>
      <vt:lpstr>PowerPoint 演示文稿</vt:lpstr>
      <vt:lpstr>PowerPoint 演示文稿</vt:lpstr>
      <vt:lpstr>PowerPoint 演示文稿</vt:lpstr>
      <vt:lpstr>Switch 语句 (多分支选择型) </vt:lpstr>
      <vt:lpstr>PowerPoint 演示文稿</vt:lpstr>
      <vt:lpstr>PowerPoint 演示文稿</vt:lpstr>
      <vt:lpstr>循环语句</vt:lpstr>
      <vt:lpstr>while 语句 (先判断循环)</vt:lpstr>
      <vt:lpstr>PowerPoint 演示文稿</vt:lpstr>
      <vt:lpstr>do 语句 (后判断循环)</vt:lpstr>
      <vt:lpstr>PowerPoint 演示文稿</vt:lpstr>
      <vt:lpstr>for 语句</vt:lpstr>
      <vt:lpstr>PowerPoint 演示文稿</vt:lpstr>
      <vt:lpstr>PowerPoint 演示文稿</vt:lpstr>
      <vt:lpstr>跳转语句</vt:lpstr>
      <vt:lpstr>continue语句</vt:lpstr>
      <vt:lpstr>PowerPoint 演示文稿</vt:lpstr>
      <vt:lpstr>PowerPoint 演示文稿</vt:lpstr>
      <vt:lpstr>PowerPoint 演示文稿</vt:lpstr>
      <vt:lpstr>C++的类</vt:lpstr>
      <vt:lpstr>PowerPoint 演示文稿</vt:lpstr>
      <vt:lpstr>PowerPoint 演示文稿</vt:lpstr>
      <vt:lpstr>   </vt:lpstr>
      <vt:lpstr>PowerPoint 演示文稿</vt:lpstr>
      <vt:lpstr>　　　　　</vt:lpstr>
      <vt:lpstr>C++中的对象</vt:lpstr>
      <vt:lpstr>构造函数</vt:lpstr>
      <vt:lpstr>PowerPoint 演示文稿</vt:lpstr>
      <vt:lpstr>析构函数</vt:lpstr>
      <vt:lpstr>C++的输入/输出</vt:lpstr>
      <vt:lpstr>键盘屏幕输入/输出</vt:lpstr>
      <vt:lpstr>PowerPoint 演示文稿</vt:lpstr>
      <vt:lpstr>PowerPoint 演示文稿</vt:lpstr>
      <vt:lpstr>文件输入／输出</vt:lpstr>
      <vt:lpstr>PowerPoint 演示文稿</vt:lpstr>
      <vt:lpstr>PowerPoint 演示文稿</vt:lpstr>
      <vt:lpstr>PowerPoint 演示文稿</vt:lpstr>
      <vt:lpstr>PowerPoint 演示文稿</vt:lpstr>
      <vt:lpstr>C++中的函数 </vt:lpstr>
      <vt:lpstr>PowerPoint 演示文稿</vt:lpstr>
      <vt:lpstr>PowerPoint 演示文稿</vt:lpstr>
      <vt:lpstr>PowerPoint 演示文稿</vt:lpstr>
      <vt:lpstr>C++中的参数传递</vt:lpstr>
      <vt:lpstr>PowerPoint 演示文稿</vt:lpstr>
      <vt:lpstr>PowerPoint 演示文稿</vt:lpstr>
      <vt:lpstr>PowerPoint 演示文稿</vt:lpstr>
      <vt:lpstr>PowerPoint 演示文稿</vt:lpstr>
      <vt:lpstr> 成员函数的返回值</vt:lpstr>
      <vt:lpstr>PowerPoint 演示文稿</vt:lpstr>
      <vt:lpstr>PowerPoint 演示文稿</vt:lpstr>
      <vt:lpstr>C++中的函数名重载</vt:lpstr>
      <vt:lpstr>C++的操作符重载 </vt:lpstr>
      <vt:lpstr> </vt:lpstr>
      <vt:lpstr> </vt:lpstr>
      <vt:lpstr>PowerPoint 演示文稿</vt:lpstr>
      <vt:lpstr>C++的动态存储分配</vt:lpstr>
      <vt:lpstr>PowerPoint 演示文稿</vt:lpstr>
      <vt:lpstr>PowerPoint 演示文稿</vt:lpstr>
      <vt:lpstr>友元(friend)函数</vt:lpstr>
      <vt:lpstr>内联(inline)函数</vt:lpstr>
      <vt:lpstr>结构(struct)与类</vt:lpstr>
      <vt:lpstr>PowerPoint 演示文稿</vt:lpstr>
      <vt:lpstr>PowerPoint 演示文稿</vt:lpstr>
      <vt:lpstr>联合(Union)与类</vt:lpstr>
      <vt:lpstr>模板 (template)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Universitaet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Staedtebau</dc:creator>
  <cp:lastModifiedBy>幽弥狂</cp:lastModifiedBy>
  <cp:revision>3</cp:revision>
  <dcterms:created xsi:type="dcterms:W3CDTF">2007-02-28T10:37:44Z</dcterms:created>
  <dcterms:modified xsi:type="dcterms:W3CDTF">2019-09-17T17:51:26Z</dcterms:modified>
</cp:coreProperties>
</file>